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56" r:id="rId2"/>
    <p:sldId id="262" r:id="rId3"/>
    <p:sldId id="296" r:id="rId4"/>
    <p:sldId id="297" r:id="rId5"/>
    <p:sldId id="298" r:id="rId6"/>
    <p:sldId id="299" r:id="rId7"/>
    <p:sldId id="300" r:id="rId8"/>
    <p:sldId id="301" r:id="rId9"/>
    <p:sldId id="302" r:id="rId10"/>
    <p:sldId id="303" r:id="rId11"/>
    <p:sldId id="304" r:id="rId12"/>
    <p:sldId id="305" r:id="rId13"/>
    <p:sldId id="306" r:id="rId14"/>
    <p:sldId id="307" r:id="rId15"/>
    <p:sldId id="309" r:id="rId16"/>
    <p:sldId id="310" r:id="rId17"/>
    <p:sldId id="311" r:id="rId18"/>
    <p:sldId id="281" r:id="rId19"/>
    <p:sldId id="312" r:id="rId20"/>
  </p:sldIdLst>
  <p:sldSz cx="9144000" cy="5143500" type="screen16x9"/>
  <p:notesSz cx="6858000" cy="9144000"/>
  <p:embeddedFontLst>
    <p:embeddedFont>
      <p:font typeface="Barlow" panose="00000500000000000000" pitchFamily="2" charset="0"/>
      <p:regular r:id="rId22"/>
      <p:bold r:id="rId23"/>
      <p:italic r:id="rId24"/>
      <p:boldItalic r:id="rId25"/>
    </p:embeddedFont>
    <p:embeddedFont>
      <p:font typeface="Barlow Light" panose="00000400000000000000" pitchFamily="2"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
      <p:font typeface="Miriam Libre" panose="00000500000000000000" pitchFamily="2" charset="-79"/>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908D26-7AD2-4BE2-8D46-7E80C61A5C3D}">
  <a:tblStyle styleId="{D5908D26-7AD2-4BE2-8D46-7E80C61A5C3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9EC53F3-C09D-45E3-81C7-79E32D511B3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3084" autoAdjust="0"/>
  </p:normalViewPr>
  <p:slideViewPr>
    <p:cSldViewPr snapToGrid="0">
      <p:cViewPr varScale="1">
        <p:scale>
          <a:sx n="83" d="100"/>
          <a:sy n="83" d="100"/>
        </p:scale>
        <p:origin x="11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86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49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933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06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037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615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838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084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dcac64e18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dcac64e18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dcac64e18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dcac64e18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965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37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358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93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61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4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5298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8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4600"/>
              <a:buNone/>
              <a:defRPr sz="4600">
                <a:solidFill>
                  <a:schemeClr val="dk1"/>
                </a:solidFill>
              </a:defRPr>
            </a:lvl1pPr>
            <a:lvl2pPr lvl="1" algn="ctr">
              <a:spcBef>
                <a:spcPts val="0"/>
              </a:spcBef>
              <a:spcAft>
                <a:spcPts val="0"/>
              </a:spcAft>
              <a:buClr>
                <a:schemeClr val="dk1"/>
              </a:buClr>
              <a:buSzPts val="4600"/>
              <a:buNone/>
              <a:defRPr sz="4600">
                <a:solidFill>
                  <a:schemeClr val="dk1"/>
                </a:solidFill>
              </a:defRPr>
            </a:lvl2pPr>
            <a:lvl3pPr lvl="2" algn="ctr">
              <a:spcBef>
                <a:spcPts val="0"/>
              </a:spcBef>
              <a:spcAft>
                <a:spcPts val="0"/>
              </a:spcAft>
              <a:buClr>
                <a:schemeClr val="dk1"/>
              </a:buClr>
              <a:buSzPts val="4600"/>
              <a:buNone/>
              <a:defRPr sz="4600">
                <a:solidFill>
                  <a:schemeClr val="dk1"/>
                </a:solidFill>
              </a:defRPr>
            </a:lvl3pPr>
            <a:lvl4pPr lvl="3" algn="ctr">
              <a:spcBef>
                <a:spcPts val="0"/>
              </a:spcBef>
              <a:spcAft>
                <a:spcPts val="0"/>
              </a:spcAft>
              <a:buClr>
                <a:schemeClr val="dk1"/>
              </a:buClr>
              <a:buSzPts val="4600"/>
              <a:buNone/>
              <a:defRPr sz="4600">
                <a:solidFill>
                  <a:schemeClr val="dk1"/>
                </a:solidFill>
              </a:defRPr>
            </a:lvl4pPr>
            <a:lvl5pPr lvl="4" algn="ctr">
              <a:spcBef>
                <a:spcPts val="0"/>
              </a:spcBef>
              <a:spcAft>
                <a:spcPts val="0"/>
              </a:spcAft>
              <a:buClr>
                <a:schemeClr val="dk1"/>
              </a:buClr>
              <a:buSzPts val="4600"/>
              <a:buNone/>
              <a:defRPr sz="4600">
                <a:solidFill>
                  <a:schemeClr val="dk1"/>
                </a:solidFill>
              </a:defRPr>
            </a:lvl5pPr>
            <a:lvl6pPr lvl="5" algn="ctr">
              <a:spcBef>
                <a:spcPts val="0"/>
              </a:spcBef>
              <a:spcAft>
                <a:spcPts val="0"/>
              </a:spcAft>
              <a:buClr>
                <a:schemeClr val="dk1"/>
              </a:buClr>
              <a:buSzPts val="4600"/>
              <a:buNone/>
              <a:defRPr sz="4600">
                <a:solidFill>
                  <a:schemeClr val="dk1"/>
                </a:solidFill>
              </a:defRPr>
            </a:lvl6pPr>
            <a:lvl7pPr lvl="6" algn="ctr">
              <a:spcBef>
                <a:spcPts val="0"/>
              </a:spcBef>
              <a:spcAft>
                <a:spcPts val="0"/>
              </a:spcAft>
              <a:buClr>
                <a:schemeClr val="dk1"/>
              </a:buClr>
              <a:buSzPts val="4600"/>
              <a:buNone/>
              <a:defRPr sz="4600">
                <a:solidFill>
                  <a:schemeClr val="dk1"/>
                </a:solidFill>
              </a:defRPr>
            </a:lvl7pPr>
            <a:lvl8pPr lvl="7" algn="ctr">
              <a:spcBef>
                <a:spcPts val="0"/>
              </a:spcBef>
              <a:spcAft>
                <a:spcPts val="0"/>
              </a:spcAft>
              <a:buClr>
                <a:schemeClr val="dk1"/>
              </a:buClr>
              <a:buSzPts val="4600"/>
              <a:buNone/>
              <a:defRPr sz="4600">
                <a:solidFill>
                  <a:schemeClr val="dk1"/>
                </a:solidFill>
              </a:defRPr>
            </a:lvl8pPr>
            <a:lvl9pPr lvl="8" algn="ctr">
              <a:spcBef>
                <a:spcPts val="0"/>
              </a:spcBef>
              <a:spcAft>
                <a:spcPts val="0"/>
              </a:spcAft>
              <a:buClr>
                <a:schemeClr val="dk1"/>
              </a:buClr>
              <a:buSzPts val="4600"/>
              <a:buNone/>
              <a:defRPr sz="4600">
                <a:solidFill>
                  <a:schemeClr val="dk1"/>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lt1"/>
                </a:solidFill>
                <a:latin typeface="Barlow"/>
                <a:ea typeface="Barlow"/>
                <a:cs typeface="Barlow"/>
                <a:sym typeface="Barlow"/>
              </a:defRPr>
            </a:lvl1pPr>
            <a:lvl2pPr lvl="1" algn="ctr">
              <a:buNone/>
              <a:defRPr sz="1000">
                <a:solidFill>
                  <a:schemeClr val="lt1"/>
                </a:solidFill>
                <a:latin typeface="Barlow"/>
                <a:ea typeface="Barlow"/>
                <a:cs typeface="Barlow"/>
                <a:sym typeface="Barlow"/>
              </a:defRPr>
            </a:lvl2pPr>
            <a:lvl3pPr lvl="2" algn="ctr">
              <a:buNone/>
              <a:defRPr sz="1000">
                <a:solidFill>
                  <a:schemeClr val="lt1"/>
                </a:solidFill>
                <a:latin typeface="Barlow"/>
                <a:ea typeface="Barlow"/>
                <a:cs typeface="Barlow"/>
                <a:sym typeface="Barlow"/>
              </a:defRPr>
            </a:lvl3pPr>
            <a:lvl4pPr lvl="3" algn="ctr">
              <a:buNone/>
              <a:defRPr sz="1000">
                <a:solidFill>
                  <a:schemeClr val="lt1"/>
                </a:solidFill>
                <a:latin typeface="Barlow"/>
                <a:ea typeface="Barlow"/>
                <a:cs typeface="Barlow"/>
                <a:sym typeface="Barlow"/>
              </a:defRPr>
            </a:lvl4pPr>
            <a:lvl5pPr lvl="4" algn="ctr">
              <a:buNone/>
              <a:defRPr sz="1000">
                <a:solidFill>
                  <a:schemeClr val="lt1"/>
                </a:solidFill>
                <a:latin typeface="Barlow"/>
                <a:ea typeface="Barlow"/>
                <a:cs typeface="Barlow"/>
                <a:sym typeface="Barlow"/>
              </a:defRPr>
            </a:lvl5pPr>
            <a:lvl6pPr lvl="5" algn="ctr">
              <a:buNone/>
              <a:defRPr sz="1000">
                <a:solidFill>
                  <a:schemeClr val="lt1"/>
                </a:solidFill>
                <a:latin typeface="Barlow"/>
                <a:ea typeface="Barlow"/>
                <a:cs typeface="Barlow"/>
                <a:sym typeface="Barlow"/>
              </a:defRPr>
            </a:lvl6pPr>
            <a:lvl7pPr lvl="6" algn="ctr">
              <a:buNone/>
              <a:defRPr sz="1000">
                <a:solidFill>
                  <a:schemeClr val="lt1"/>
                </a:solidFill>
                <a:latin typeface="Barlow"/>
                <a:ea typeface="Barlow"/>
                <a:cs typeface="Barlow"/>
                <a:sym typeface="Barlow"/>
              </a:defRPr>
            </a:lvl7pPr>
            <a:lvl8pPr lvl="7" algn="ctr">
              <a:buNone/>
              <a:defRPr sz="1000">
                <a:solidFill>
                  <a:schemeClr val="lt1"/>
                </a:solidFill>
                <a:latin typeface="Barlow"/>
                <a:ea typeface="Barlow"/>
                <a:cs typeface="Barlow"/>
                <a:sym typeface="Barlow"/>
              </a:defRPr>
            </a:lvl8pPr>
            <a:lvl9pPr lvl="8" algn="ctr">
              <a:buNone/>
              <a:defRPr sz="1000">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7" r:id="rId3"/>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ejournal.bsi.ac.id/ejurnal/index.php/ijcitPenerapan/index.php/perspektif/issue/current/index.php/ecodemica/user/register/index.php/ijcit/issue/current/index.php/evolusi/article/view/12454" TargetMode="External"/><Relationship Id="rId5" Type="http://schemas.openxmlformats.org/officeDocument/2006/relationships/image" Target="../media/image7.png"/><Relationship Id="rId4" Type="http://schemas.openxmlformats.org/officeDocument/2006/relationships/hyperlink" Target="https://wisehouseeducation.blogspot.com/2021/06/logo-tut-wuri-handayani.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faculty.elgin.edu/dkernler/statistics/ch01/1-4.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gis.stackexchange.com/questions/194873/clustering-geographical-data-based-on-point-location-and-associated-point-valu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THIS IS YOUR PRESENTATION TITLE</a:t>
            </a:r>
            <a:endParaRPr/>
          </a:p>
        </p:txBody>
      </p:sp>
      <p:pic>
        <p:nvPicPr>
          <p:cNvPr id="3" name="Picture 2">
            <a:extLst>
              <a:ext uri="{FF2B5EF4-FFF2-40B4-BE49-F238E27FC236}">
                <a16:creationId xmlns:a16="http://schemas.microsoft.com/office/drawing/2014/main" id="{A0B8ECC7-3F5A-AD65-7DB3-EB2925D233BE}"/>
              </a:ext>
            </a:extLst>
          </p:cNvPr>
          <p:cNvPicPr>
            <a:picLocks noChangeAspect="1"/>
          </p:cNvPicPr>
          <p:nvPr/>
        </p:nvPicPr>
        <p:blipFill>
          <a:blip r:embed="rId3"/>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CD52B923-619D-053C-83F7-A8C60F894928}"/>
              </a:ext>
            </a:extLst>
          </p:cNvPr>
          <p:cNvSpPr txBox="1"/>
          <p:nvPr/>
        </p:nvSpPr>
        <p:spPr>
          <a:xfrm>
            <a:off x="502920" y="3063240"/>
            <a:ext cx="6426759" cy="830997"/>
          </a:xfrm>
          <a:prstGeom prst="rect">
            <a:avLst/>
          </a:prstGeom>
          <a:noFill/>
        </p:spPr>
        <p:txBody>
          <a:bodyPr wrap="none" rtlCol="0">
            <a:spAutoFit/>
          </a:bodyPr>
          <a:lstStyle/>
          <a:p>
            <a:r>
              <a:rPr lang="en-US" sz="2400" b="1" dirty="0">
                <a:solidFill>
                  <a:srgbClr val="7030A0"/>
                </a:solidFill>
                <a:latin typeface="Miriam Libre" panose="00000500000000000000" pitchFamily="2" charset="-79"/>
                <a:cs typeface="Miriam Libre" panose="00000500000000000000" pitchFamily="2" charset="-79"/>
              </a:rPr>
              <a:t>MATERI 2 </a:t>
            </a:r>
          </a:p>
          <a:p>
            <a:r>
              <a:rPr lang="en-US" sz="2400" b="1" dirty="0">
                <a:solidFill>
                  <a:srgbClr val="7030A0"/>
                </a:solidFill>
                <a:latin typeface="Miriam Libre" panose="00000500000000000000" pitchFamily="2" charset="-79"/>
                <a:cs typeface="Miriam Libre" panose="00000500000000000000" pitchFamily="2" charset="-79"/>
              </a:rPr>
              <a:t>POPULASI DAN SAMPEL DALAM PENELITIAN</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7030A0"/>
                </a:solidFill>
              </a:rPr>
              <a:t>TEKNIK</a:t>
            </a:r>
            <a:br>
              <a:rPr lang="en" sz="3600" dirty="0">
                <a:solidFill>
                  <a:srgbClr val="7030A0"/>
                </a:solidFill>
              </a:rPr>
            </a:br>
            <a:r>
              <a:rPr lang="en" sz="3600" dirty="0">
                <a:solidFill>
                  <a:srgbClr val="7030A0"/>
                </a:solidFill>
              </a:rPr>
              <a:t>SAMPLING</a:t>
            </a:r>
            <a:endParaRPr sz="1050"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0;p19">
            <a:extLst>
              <a:ext uri="{FF2B5EF4-FFF2-40B4-BE49-F238E27FC236}">
                <a16:creationId xmlns:a16="http://schemas.microsoft.com/office/drawing/2014/main" id="{FE2DDB78-B2F2-9FEA-A814-D8EFDC334F05}"/>
              </a:ext>
            </a:extLst>
          </p:cNvPr>
          <p:cNvSpPr txBox="1">
            <a:spLocks/>
          </p:cNvSpPr>
          <p:nvPr/>
        </p:nvSpPr>
        <p:spPr>
          <a:xfrm>
            <a:off x="3064400" y="18889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algn="just"/>
            <a:r>
              <a:rPr lang="en-US" sz="1800" b="1" dirty="0">
                <a:solidFill>
                  <a:schemeClr val="bg1"/>
                </a:solidFill>
              </a:rPr>
              <a:t>Sampling </a:t>
            </a:r>
            <a:r>
              <a:rPr lang="en-US" sz="1800" b="1" dirty="0" err="1">
                <a:solidFill>
                  <a:schemeClr val="bg1"/>
                </a:solidFill>
              </a:rPr>
              <a:t>Sistematis</a:t>
            </a:r>
            <a:endParaRPr lang="en-US" sz="1800" b="1" dirty="0">
              <a:solidFill>
                <a:schemeClr val="bg1"/>
              </a:solidFill>
            </a:endParaRPr>
          </a:p>
          <a:p>
            <a:pPr algn="just"/>
            <a:r>
              <a:rPr lang="en-US" sz="1400" dirty="0">
                <a:solidFill>
                  <a:schemeClr val="bg1"/>
                </a:solidFill>
              </a:rPr>
              <a:t>Sampling </a:t>
            </a:r>
            <a:r>
              <a:rPr lang="en-US" sz="1400" dirty="0" err="1">
                <a:solidFill>
                  <a:schemeClr val="bg1"/>
                </a:solidFill>
              </a:rPr>
              <a:t>sistematis</a:t>
            </a:r>
            <a:r>
              <a:rPr lang="en-US" sz="1400" dirty="0">
                <a:solidFill>
                  <a:schemeClr val="bg1"/>
                </a:solidFill>
              </a:rPr>
              <a:t> </a:t>
            </a:r>
            <a:r>
              <a:rPr lang="en-US" sz="1400" dirty="0" err="1">
                <a:solidFill>
                  <a:schemeClr val="bg1"/>
                </a:solidFill>
              </a:rPr>
              <a:t>merupakan</a:t>
            </a:r>
            <a:r>
              <a:rPr lang="en-US" sz="1400" dirty="0">
                <a:solidFill>
                  <a:schemeClr val="bg1"/>
                </a:solidFill>
              </a:rPr>
              <a:t> </a:t>
            </a:r>
            <a:r>
              <a:rPr lang="en-US" sz="1400" dirty="0" err="1">
                <a:solidFill>
                  <a:schemeClr val="bg1"/>
                </a:solidFill>
              </a:rPr>
              <a:t>teknik</a:t>
            </a:r>
            <a:r>
              <a:rPr lang="en-US" sz="1400" dirty="0">
                <a:solidFill>
                  <a:schemeClr val="bg1"/>
                </a:solidFill>
              </a:rPr>
              <a:t> </a:t>
            </a:r>
            <a:r>
              <a:rPr lang="en-US" sz="1400" dirty="0" err="1">
                <a:solidFill>
                  <a:schemeClr val="bg1"/>
                </a:solidFill>
              </a:rPr>
              <a:t>pengambilan</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berdasarkan</a:t>
            </a:r>
            <a:r>
              <a:rPr lang="en-US" sz="1400" dirty="0">
                <a:solidFill>
                  <a:schemeClr val="bg1"/>
                </a:solidFill>
              </a:rPr>
              <a:t> </a:t>
            </a:r>
            <a:r>
              <a:rPr lang="en-US" sz="1400" dirty="0" err="1">
                <a:solidFill>
                  <a:schemeClr val="bg1"/>
                </a:solidFill>
              </a:rPr>
              <a:t>urutan</a:t>
            </a:r>
            <a:r>
              <a:rPr lang="en-US" sz="1400" dirty="0">
                <a:solidFill>
                  <a:schemeClr val="bg1"/>
                </a:solidFill>
              </a:rPr>
              <a:t> </a:t>
            </a:r>
            <a:r>
              <a:rPr lang="en-US" sz="1400" dirty="0" err="1">
                <a:solidFill>
                  <a:schemeClr val="bg1"/>
                </a:solidFill>
              </a:rPr>
              <a:t>dari</a:t>
            </a:r>
            <a:r>
              <a:rPr lang="en-US" sz="1400" dirty="0">
                <a:solidFill>
                  <a:schemeClr val="bg1"/>
                </a:solidFill>
              </a:rPr>
              <a:t> </a:t>
            </a:r>
            <a:r>
              <a:rPr lang="en-US" sz="1400" dirty="0" err="1">
                <a:solidFill>
                  <a:schemeClr val="bg1"/>
                </a:solidFill>
              </a:rPr>
              <a:t>anggota</a:t>
            </a:r>
            <a:r>
              <a:rPr lang="en-US" sz="1400" dirty="0">
                <a:solidFill>
                  <a:schemeClr val="bg1"/>
                </a:solidFill>
              </a:rPr>
              <a:t> </a:t>
            </a:r>
            <a:r>
              <a:rPr lang="en-US" sz="1400" dirty="0" err="1">
                <a:solidFill>
                  <a:schemeClr val="bg1"/>
                </a:solidFill>
              </a:rPr>
              <a:t>populasi</a:t>
            </a:r>
            <a:r>
              <a:rPr lang="en-US" sz="1400" dirty="0">
                <a:solidFill>
                  <a:schemeClr val="bg1"/>
                </a:solidFill>
              </a:rPr>
              <a:t> yang </a:t>
            </a:r>
            <a:r>
              <a:rPr lang="en-US" sz="1400" dirty="0" err="1">
                <a:solidFill>
                  <a:schemeClr val="bg1"/>
                </a:solidFill>
              </a:rPr>
              <a:t>telah</a:t>
            </a:r>
            <a:r>
              <a:rPr lang="en-US" sz="1400" dirty="0">
                <a:solidFill>
                  <a:schemeClr val="bg1"/>
                </a:solidFill>
              </a:rPr>
              <a:t> </a:t>
            </a:r>
            <a:r>
              <a:rPr lang="en-US" sz="1400" dirty="0" err="1">
                <a:solidFill>
                  <a:schemeClr val="bg1"/>
                </a:solidFill>
              </a:rPr>
              <a:t>diberikan</a:t>
            </a:r>
            <a:r>
              <a:rPr lang="en-US" sz="1400" dirty="0">
                <a:solidFill>
                  <a:schemeClr val="bg1"/>
                </a:solidFill>
              </a:rPr>
              <a:t> </a:t>
            </a:r>
            <a:r>
              <a:rPr lang="en-US" sz="1400" dirty="0" err="1">
                <a:solidFill>
                  <a:schemeClr val="bg1"/>
                </a:solidFill>
              </a:rPr>
              <a:t>nomor</a:t>
            </a:r>
            <a:r>
              <a:rPr lang="en-US" sz="1400" dirty="0">
                <a:solidFill>
                  <a:schemeClr val="bg1"/>
                </a:solidFill>
              </a:rPr>
              <a:t> </a:t>
            </a:r>
            <a:r>
              <a:rPr lang="en-US" sz="1400" dirty="0" err="1">
                <a:solidFill>
                  <a:schemeClr val="bg1"/>
                </a:solidFill>
              </a:rPr>
              <a:t>urut</a:t>
            </a:r>
            <a:r>
              <a:rPr lang="en-US" sz="1400" dirty="0">
                <a:solidFill>
                  <a:schemeClr val="bg1"/>
                </a:solidFill>
              </a:rPr>
              <a:t>. </a:t>
            </a:r>
            <a:r>
              <a:rPr lang="en-US" sz="1400" dirty="0" err="1">
                <a:solidFill>
                  <a:schemeClr val="bg1"/>
                </a:solidFill>
              </a:rPr>
              <a:t>Misalkan</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diketahui</a:t>
            </a:r>
            <a:r>
              <a:rPr lang="en-US" sz="1400" dirty="0">
                <a:solidFill>
                  <a:schemeClr val="bg1"/>
                </a:solidFill>
              </a:rPr>
              <a:t> </a:t>
            </a:r>
            <a:r>
              <a:rPr lang="en-US" sz="1400" dirty="0" err="1">
                <a:solidFill>
                  <a:schemeClr val="bg1"/>
                </a:solidFill>
              </a:rPr>
              <a:t>berjumlah</a:t>
            </a:r>
            <a:r>
              <a:rPr lang="en-US" sz="1400" dirty="0">
                <a:solidFill>
                  <a:schemeClr val="bg1"/>
                </a:solidFill>
              </a:rPr>
              <a:t> 40 orang m </a:t>
            </a:r>
            <a:r>
              <a:rPr lang="en-US" sz="1400" dirty="0" err="1">
                <a:solidFill>
                  <a:schemeClr val="bg1"/>
                </a:solidFill>
              </a:rPr>
              <a:t>dengan</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sebanyak</a:t>
            </a:r>
            <a:r>
              <a:rPr lang="en-US" sz="1400" dirty="0">
                <a:solidFill>
                  <a:schemeClr val="bg1"/>
                </a:solidFill>
              </a:rPr>
              <a:t> 10 </a:t>
            </a:r>
            <a:r>
              <a:rPr lang="en-US" sz="1400" dirty="0" err="1">
                <a:solidFill>
                  <a:schemeClr val="bg1"/>
                </a:solidFill>
              </a:rPr>
              <a:t>maka</a:t>
            </a:r>
            <a:r>
              <a:rPr lang="en-US" sz="1400" dirty="0">
                <a:solidFill>
                  <a:schemeClr val="bg1"/>
                </a:solidFill>
              </a:rPr>
              <a:t> </a:t>
            </a:r>
            <a:r>
              <a:rPr lang="en-US" sz="1400" dirty="0" err="1">
                <a:solidFill>
                  <a:schemeClr val="bg1"/>
                </a:solidFill>
              </a:rPr>
              <a:t>pengambilan</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dilakukan</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sistematis</a:t>
            </a:r>
            <a:r>
              <a:rPr lang="en-US" sz="1400" dirty="0">
                <a:solidFill>
                  <a:schemeClr val="bg1"/>
                </a:solidFill>
              </a:rPr>
              <a:t> </a:t>
            </a:r>
            <a:r>
              <a:rPr lang="en-US" sz="1400" dirty="0" err="1">
                <a:solidFill>
                  <a:schemeClr val="bg1"/>
                </a:solidFill>
              </a:rPr>
              <a:t>tanpa</a:t>
            </a:r>
            <a:r>
              <a:rPr lang="en-US" sz="1400" dirty="0">
                <a:solidFill>
                  <a:schemeClr val="bg1"/>
                </a:solidFill>
              </a:rPr>
              <a:t> </a:t>
            </a:r>
            <a:r>
              <a:rPr lang="en-US" sz="1400" dirty="0" err="1">
                <a:solidFill>
                  <a:schemeClr val="bg1"/>
                </a:solidFill>
              </a:rPr>
              <a:t>memperhatikan</a:t>
            </a:r>
            <a:r>
              <a:rPr lang="en-US" sz="1400" dirty="0">
                <a:solidFill>
                  <a:schemeClr val="bg1"/>
                </a:solidFill>
              </a:rPr>
              <a:t> </a:t>
            </a:r>
            <a:r>
              <a:rPr lang="en-US" sz="1400" dirty="0" err="1">
                <a:solidFill>
                  <a:schemeClr val="bg1"/>
                </a:solidFill>
              </a:rPr>
              <a:t>kesempatan</a:t>
            </a:r>
            <a:r>
              <a:rPr lang="en-US" sz="1400" dirty="0">
                <a:solidFill>
                  <a:schemeClr val="bg1"/>
                </a:solidFill>
              </a:rPr>
              <a:t> </a:t>
            </a:r>
            <a:r>
              <a:rPr lang="en-US" sz="1400" dirty="0" err="1">
                <a:solidFill>
                  <a:schemeClr val="bg1"/>
                </a:solidFill>
              </a:rPr>
              <a:t>anggota</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menjadi</a:t>
            </a:r>
            <a:r>
              <a:rPr lang="en-US" sz="1400" dirty="0">
                <a:solidFill>
                  <a:schemeClr val="bg1"/>
                </a:solidFill>
              </a:rPr>
              <a:t> </a:t>
            </a:r>
            <a:r>
              <a:rPr lang="en-US" sz="1400" dirty="0" err="1">
                <a:solidFill>
                  <a:schemeClr val="bg1"/>
                </a:solidFill>
              </a:rPr>
              <a:t>sampel</a:t>
            </a:r>
            <a:r>
              <a:rPr lang="en-US" sz="1400" dirty="0">
                <a:solidFill>
                  <a:schemeClr val="bg1"/>
                </a:solidFill>
              </a:rPr>
              <a:t>.</a:t>
            </a:r>
          </a:p>
        </p:txBody>
      </p:sp>
      <p:sp>
        <p:nvSpPr>
          <p:cNvPr id="4" name="Google Shape;280;p19">
            <a:extLst>
              <a:ext uri="{FF2B5EF4-FFF2-40B4-BE49-F238E27FC236}">
                <a16:creationId xmlns:a16="http://schemas.microsoft.com/office/drawing/2014/main" id="{CE8D1767-6B99-CEE1-96C8-DF044DDC187C}"/>
              </a:ext>
            </a:extLst>
          </p:cNvPr>
          <p:cNvSpPr txBox="1">
            <a:spLocks/>
          </p:cNvSpPr>
          <p:nvPr/>
        </p:nvSpPr>
        <p:spPr>
          <a:xfrm>
            <a:off x="271670" y="1400520"/>
            <a:ext cx="2463910"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en-US" sz="2800" b="1" dirty="0">
                <a:solidFill>
                  <a:srgbClr val="7030A0"/>
                </a:solidFill>
              </a:rPr>
              <a:t>NON</a:t>
            </a:r>
          </a:p>
          <a:p>
            <a:r>
              <a:rPr lang="en-US" sz="2800" b="1" dirty="0">
                <a:solidFill>
                  <a:srgbClr val="7030A0"/>
                </a:solidFill>
              </a:rPr>
              <a:t>PROBABILITY SAMPLING</a:t>
            </a:r>
            <a:endParaRPr lang="en-US" sz="900" b="1" dirty="0">
              <a:solidFill>
                <a:srgbClr val="7030A0"/>
              </a:solidFill>
            </a:endParaRPr>
          </a:p>
        </p:txBody>
      </p:sp>
      <p:graphicFrame>
        <p:nvGraphicFramePr>
          <p:cNvPr id="5" name="Table 4">
            <a:extLst>
              <a:ext uri="{FF2B5EF4-FFF2-40B4-BE49-F238E27FC236}">
                <a16:creationId xmlns:a16="http://schemas.microsoft.com/office/drawing/2014/main" id="{DAD486E4-629A-8D28-0202-2134BF9F94AC}"/>
              </a:ext>
            </a:extLst>
          </p:cNvPr>
          <p:cNvGraphicFramePr>
            <a:graphicFrameLocks noGrp="1"/>
          </p:cNvGraphicFramePr>
          <p:nvPr>
            <p:extLst>
              <p:ext uri="{D42A27DB-BD31-4B8C-83A1-F6EECF244321}">
                <p14:modId xmlns:p14="http://schemas.microsoft.com/office/powerpoint/2010/main" val="4165605181"/>
              </p:ext>
            </p:extLst>
          </p:nvPr>
        </p:nvGraphicFramePr>
        <p:xfrm>
          <a:off x="3599180" y="1897380"/>
          <a:ext cx="1709420" cy="2915808"/>
        </p:xfrm>
        <a:graphic>
          <a:graphicData uri="http://schemas.openxmlformats.org/drawingml/2006/table">
            <a:tbl>
              <a:tblPr>
                <a:tableStyleId>{D5908D26-7AD2-4BE2-8D46-7E80C61A5C3D}</a:tableStyleId>
              </a:tblPr>
              <a:tblGrid>
                <a:gridCol w="427355">
                  <a:extLst>
                    <a:ext uri="{9D8B030D-6E8A-4147-A177-3AD203B41FA5}">
                      <a16:colId xmlns:a16="http://schemas.microsoft.com/office/drawing/2014/main" val="3194844560"/>
                    </a:ext>
                  </a:extLst>
                </a:gridCol>
                <a:gridCol w="427355">
                  <a:extLst>
                    <a:ext uri="{9D8B030D-6E8A-4147-A177-3AD203B41FA5}">
                      <a16:colId xmlns:a16="http://schemas.microsoft.com/office/drawing/2014/main" val="930611747"/>
                    </a:ext>
                  </a:extLst>
                </a:gridCol>
                <a:gridCol w="427355">
                  <a:extLst>
                    <a:ext uri="{9D8B030D-6E8A-4147-A177-3AD203B41FA5}">
                      <a16:colId xmlns:a16="http://schemas.microsoft.com/office/drawing/2014/main" val="3921372020"/>
                    </a:ext>
                  </a:extLst>
                </a:gridCol>
                <a:gridCol w="427355">
                  <a:extLst>
                    <a:ext uri="{9D8B030D-6E8A-4147-A177-3AD203B41FA5}">
                      <a16:colId xmlns:a16="http://schemas.microsoft.com/office/drawing/2014/main" val="107780690"/>
                    </a:ext>
                  </a:extLst>
                </a:gridCol>
              </a:tblGrid>
              <a:tr h="256413">
                <a:tc gridSpan="4">
                  <a:txBody>
                    <a:bodyPr/>
                    <a:lstStyle/>
                    <a:p>
                      <a:pPr algn="ctr" fontAlgn="b"/>
                      <a:r>
                        <a:rPr lang="en-US" sz="1500" b="1" u="none" strike="noStrike" dirty="0" err="1">
                          <a:solidFill>
                            <a:schemeClr val="bg1"/>
                          </a:solidFill>
                          <a:effectLst/>
                        </a:rPr>
                        <a:t>Populasi</a:t>
                      </a:r>
                      <a:endParaRPr lang="en-US" sz="1500" b="1" i="0" u="none" strike="noStrike" dirty="0">
                        <a:solidFill>
                          <a:schemeClr val="bg1"/>
                        </a:solidFill>
                        <a:effectLst/>
                        <a:latin typeface="Calibri" panose="020F0502020204030204" pitchFamily="34" charset="0"/>
                      </a:endParaRPr>
                    </a:p>
                  </a:txBody>
                  <a:tcPr marL="123078" marR="123078" marT="61539" marB="61539"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9918678"/>
                  </a:ext>
                </a:extLst>
              </a:tr>
              <a:tr h="256413">
                <a:tc>
                  <a:txBody>
                    <a:bodyPr/>
                    <a:lstStyle/>
                    <a:p>
                      <a:pPr algn="ctr" fontAlgn="b"/>
                      <a:r>
                        <a:rPr lang="en-US" sz="1500" u="none" strike="noStrike">
                          <a:solidFill>
                            <a:schemeClr val="bg1"/>
                          </a:solidFill>
                          <a:effectLst/>
                        </a:rPr>
                        <a:t>1</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11</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21</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31</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91164639"/>
                  </a:ext>
                </a:extLst>
              </a:tr>
              <a:tr h="256413">
                <a:tc>
                  <a:txBody>
                    <a:bodyPr/>
                    <a:lstStyle/>
                    <a:p>
                      <a:pPr algn="ctr" fontAlgn="b"/>
                      <a:r>
                        <a:rPr lang="en-US" sz="1500" u="none" strike="noStrike">
                          <a:solidFill>
                            <a:schemeClr val="bg1"/>
                          </a:solidFill>
                          <a:effectLst/>
                        </a:rPr>
                        <a:t>2</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12</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22</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32</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90143503"/>
                  </a:ext>
                </a:extLst>
              </a:tr>
              <a:tr h="256413">
                <a:tc>
                  <a:txBody>
                    <a:bodyPr/>
                    <a:lstStyle/>
                    <a:p>
                      <a:pPr algn="ctr" fontAlgn="b"/>
                      <a:r>
                        <a:rPr lang="en-US" sz="1500" u="none" strike="noStrike">
                          <a:solidFill>
                            <a:schemeClr val="bg1"/>
                          </a:solidFill>
                          <a:effectLst/>
                        </a:rPr>
                        <a:t>3</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13</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23</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33</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5168604"/>
                  </a:ext>
                </a:extLst>
              </a:tr>
              <a:tr h="256413">
                <a:tc>
                  <a:txBody>
                    <a:bodyPr/>
                    <a:lstStyle/>
                    <a:p>
                      <a:pPr algn="ctr" fontAlgn="b"/>
                      <a:r>
                        <a:rPr lang="en-US" sz="1500" u="none" strike="noStrike">
                          <a:solidFill>
                            <a:schemeClr val="bg1"/>
                          </a:solidFill>
                          <a:effectLst/>
                        </a:rPr>
                        <a:t>4</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14</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24</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34</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24144276"/>
                  </a:ext>
                </a:extLst>
              </a:tr>
              <a:tr h="256413">
                <a:tc>
                  <a:txBody>
                    <a:bodyPr/>
                    <a:lstStyle/>
                    <a:p>
                      <a:pPr algn="ctr" fontAlgn="b"/>
                      <a:r>
                        <a:rPr lang="en-US" sz="1500" u="none" strike="noStrike">
                          <a:solidFill>
                            <a:schemeClr val="bg1"/>
                          </a:solidFill>
                          <a:effectLst/>
                        </a:rPr>
                        <a:t>5</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15</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25</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35</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16562021"/>
                  </a:ext>
                </a:extLst>
              </a:tr>
              <a:tr h="256413">
                <a:tc>
                  <a:txBody>
                    <a:bodyPr/>
                    <a:lstStyle/>
                    <a:p>
                      <a:pPr algn="ctr" fontAlgn="b"/>
                      <a:r>
                        <a:rPr lang="en-US" sz="1500" u="none" strike="noStrike">
                          <a:solidFill>
                            <a:schemeClr val="bg1"/>
                          </a:solidFill>
                          <a:effectLst/>
                        </a:rPr>
                        <a:t>6</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16</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26</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36</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861348247"/>
                  </a:ext>
                </a:extLst>
              </a:tr>
              <a:tr h="256413">
                <a:tc>
                  <a:txBody>
                    <a:bodyPr/>
                    <a:lstStyle/>
                    <a:p>
                      <a:pPr algn="ctr" fontAlgn="b"/>
                      <a:r>
                        <a:rPr lang="en-US" sz="1500" u="none" strike="noStrike">
                          <a:solidFill>
                            <a:schemeClr val="bg1"/>
                          </a:solidFill>
                          <a:effectLst/>
                        </a:rPr>
                        <a:t>7</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17</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27</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37</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137279594"/>
                  </a:ext>
                </a:extLst>
              </a:tr>
              <a:tr h="256413">
                <a:tc>
                  <a:txBody>
                    <a:bodyPr/>
                    <a:lstStyle/>
                    <a:p>
                      <a:pPr algn="ctr" fontAlgn="b"/>
                      <a:r>
                        <a:rPr lang="en-US" sz="1500" u="none" strike="noStrike">
                          <a:solidFill>
                            <a:schemeClr val="bg1"/>
                          </a:solidFill>
                          <a:effectLst/>
                        </a:rPr>
                        <a:t>8</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18</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28</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38</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18801582"/>
                  </a:ext>
                </a:extLst>
              </a:tr>
              <a:tr h="256413">
                <a:tc>
                  <a:txBody>
                    <a:bodyPr/>
                    <a:lstStyle/>
                    <a:p>
                      <a:pPr algn="ctr" fontAlgn="b"/>
                      <a:r>
                        <a:rPr lang="en-US" sz="1500" u="none" strike="noStrike">
                          <a:solidFill>
                            <a:schemeClr val="bg1"/>
                          </a:solidFill>
                          <a:effectLst/>
                        </a:rPr>
                        <a:t>9</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19</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29</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39</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29517265"/>
                  </a:ext>
                </a:extLst>
              </a:tr>
              <a:tr h="256413">
                <a:tc>
                  <a:txBody>
                    <a:bodyPr/>
                    <a:lstStyle/>
                    <a:p>
                      <a:pPr algn="ctr" fontAlgn="b"/>
                      <a:r>
                        <a:rPr lang="en-US" sz="1500" u="none" strike="noStrike">
                          <a:solidFill>
                            <a:schemeClr val="bg1"/>
                          </a:solidFill>
                          <a:effectLst/>
                        </a:rPr>
                        <a:t>10</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20</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30</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dirty="0">
                          <a:solidFill>
                            <a:schemeClr val="bg1"/>
                          </a:solidFill>
                          <a:effectLst/>
                        </a:rPr>
                        <a:t>40</a:t>
                      </a:r>
                      <a:endParaRPr lang="en-US" sz="1500" b="0" i="0" u="none" strike="noStrike" dirty="0">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321484491"/>
                  </a:ext>
                </a:extLst>
              </a:tr>
            </a:tbl>
          </a:graphicData>
        </a:graphic>
      </p:graphicFrame>
      <p:graphicFrame>
        <p:nvGraphicFramePr>
          <p:cNvPr id="8" name="Table 7">
            <a:extLst>
              <a:ext uri="{FF2B5EF4-FFF2-40B4-BE49-F238E27FC236}">
                <a16:creationId xmlns:a16="http://schemas.microsoft.com/office/drawing/2014/main" id="{B7A11B3A-FEE8-FC6D-B686-B2860B2801E2}"/>
              </a:ext>
            </a:extLst>
          </p:cNvPr>
          <p:cNvGraphicFramePr>
            <a:graphicFrameLocks noGrp="1"/>
          </p:cNvGraphicFramePr>
          <p:nvPr>
            <p:extLst>
              <p:ext uri="{D42A27DB-BD31-4B8C-83A1-F6EECF244321}">
                <p14:modId xmlns:p14="http://schemas.microsoft.com/office/powerpoint/2010/main" val="1592989241"/>
              </p:ext>
            </p:extLst>
          </p:nvPr>
        </p:nvGraphicFramePr>
        <p:xfrm>
          <a:off x="7541167" y="2531745"/>
          <a:ext cx="1026160" cy="1633743"/>
        </p:xfrm>
        <a:graphic>
          <a:graphicData uri="http://schemas.openxmlformats.org/drawingml/2006/table">
            <a:tbl>
              <a:tblPr>
                <a:tableStyleId>{D5908D26-7AD2-4BE2-8D46-7E80C61A5C3D}</a:tableStyleId>
              </a:tblPr>
              <a:tblGrid>
                <a:gridCol w="513080">
                  <a:extLst>
                    <a:ext uri="{9D8B030D-6E8A-4147-A177-3AD203B41FA5}">
                      <a16:colId xmlns:a16="http://schemas.microsoft.com/office/drawing/2014/main" val="1086496469"/>
                    </a:ext>
                  </a:extLst>
                </a:gridCol>
                <a:gridCol w="513080">
                  <a:extLst>
                    <a:ext uri="{9D8B030D-6E8A-4147-A177-3AD203B41FA5}">
                      <a16:colId xmlns:a16="http://schemas.microsoft.com/office/drawing/2014/main" val="1671513938"/>
                    </a:ext>
                  </a:extLst>
                </a:gridCol>
              </a:tblGrid>
              <a:tr h="256413">
                <a:tc gridSpan="2">
                  <a:txBody>
                    <a:bodyPr/>
                    <a:lstStyle/>
                    <a:p>
                      <a:pPr algn="ctr" fontAlgn="b"/>
                      <a:r>
                        <a:rPr lang="en-US" sz="1500" b="1" u="none" strike="noStrike" dirty="0" err="1">
                          <a:solidFill>
                            <a:schemeClr val="bg1"/>
                          </a:solidFill>
                          <a:effectLst/>
                        </a:rPr>
                        <a:t>Sampel</a:t>
                      </a:r>
                      <a:endParaRPr lang="en-US" sz="1500" b="1" i="0" u="none" strike="noStrike" dirty="0">
                        <a:solidFill>
                          <a:schemeClr val="bg1"/>
                        </a:solidFill>
                        <a:effectLst/>
                        <a:latin typeface="Calibri" panose="020F0502020204030204" pitchFamily="34" charset="0"/>
                      </a:endParaRPr>
                    </a:p>
                  </a:txBody>
                  <a:tcPr marL="123078" marR="123078" marT="61539" marB="61539"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55891869"/>
                  </a:ext>
                </a:extLst>
              </a:tr>
              <a:tr h="256413">
                <a:tc>
                  <a:txBody>
                    <a:bodyPr/>
                    <a:lstStyle/>
                    <a:p>
                      <a:pPr algn="ctr" fontAlgn="b"/>
                      <a:r>
                        <a:rPr lang="en-US" sz="1500" u="none" strike="noStrike" dirty="0">
                          <a:solidFill>
                            <a:schemeClr val="bg1"/>
                          </a:solidFill>
                          <a:effectLst/>
                        </a:rPr>
                        <a:t>2</a:t>
                      </a:r>
                      <a:endParaRPr lang="en-US" sz="1500" b="0" i="0" u="none" strike="noStrike" dirty="0">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dirty="0">
                          <a:solidFill>
                            <a:schemeClr val="bg1"/>
                          </a:solidFill>
                          <a:effectLst/>
                        </a:rPr>
                        <a:t>12</a:t>
                      </a:r>
                      <a:endParaRPr lang="en-US" sz="1500" b="0" i="0" u="none" strike="noStrike" dirty="0">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573383338"/>
                  </a:ext>
                </a:extLst>
              </a:tr>
              <a:tr h="256413">
                <a:tc>
                  <a:txBody>
                    <a:bodyPr/>
                    <a:lstStyle/>
                    <a:p>
                      <a:pPr algn="ctr" fontAlgn="b"/>
                      <a:r>
                        <a:rPr lang="en-US" sz="1500" u="none" strike="noStrike">
                          <a:solidFill>
                            <a:schemeClr val="bg1"/>
                          </a:solidFill>
                          <a:effectLst/>
                        </a:rPr>
                        <a:t>4</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14</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644110419"/>
                  </a:ext>
                </a:extLst>
              </a:tr>
              <a:tr h="256413">
                <a:tc>
                  <a:txBody>
                    <a:bodyPr/>
                    <a:lstStyle/>
                    <a:p>
                      <a:pPr algn="ctr" fontAlgn="b"/>
                      <a:r>
                        <a:rPr lang="en-US" sz="1500" u="none" strike="noStrike">
                          <a:solidFill>
                            <a:schemeClr val="bg1"/>
                          </a:solidFill>
                          <a:effectLst/>
                        </a:rPr>
                        <a:t>6</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16</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783013372"/>
                  </a:ext>
                </a:extLst>
              </a:tr>
              <a:tr h="256413">
                <a:tc>
                  <a:txBody>
                    <a:bodyPr/>
                    <a:lstStyle/>
                    <a:p>
                      <a:pPr algn="ctr" fontAlgn="b"/>
                      <a:r>
                        <a:rPr lang="en-US" sz="1500" u="none" strike="noStrike">
                          <a:solidFill>
                            <a:schemeClr val="bg1"/>
                          </a:solidFill>
                          <a:effectLst/>
                        </a:rPr>
                        <a:t>8</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a:solidFill>
                            <a:schemeClr val="bg1"/>
                          </a:solidFill>
                          <a:effectLst/>
                        </a:rPr>
                        <a:t>18</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4014209"/>
                  </a:ext>
                </a:extLst>
              </a:tr>
              <a:tr h="256413">
                <a:tc>
                  <a:txBody>
                    <a:bodyPr/>
                    <a:lstStyle/>
                    <a:p>
                      <a:pPr algn="ctr" fontAlgn="b"/>
                      <a:r>
                        <a:rPr lang="en-US" sz="1500" u="none" strike="noStrike">
                          <a:solidFill>
                            <a:schemeClr val="bg1"/>
                          </a:solidFill>
                          <a:effectLst/>
                        </a:rPr>
                        <a:t>10</a:t>
                      </a:r>
                      <a:endParaRPr lang="en-US" sz="1500" b="0" i="0" u="none" strike="noStrike">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b"/>
                      <a:r>
                        <a:rPr lang="en-US" sz="1500" u="none" strike="noStrike" dirty="0">
                          <a:solidFill>
                            <a:schemeClr val="bg1"/>
                          </a:solidFill>
                          <a:effectLst/>
                        </a:rPr>
                        <a:t>20</a:t>
                      </a:r>
                      <a:endParaRPr lang="en-US" sz="1500" b="0" i="0" u="none" strike="noStrike" dirty="0">
                        <a:solidFill>
                          <a:schemeClr val="bg1"/>
                        </a:solidFill>
                        <a:effectLst/>
                        <a:latin typeface="Calibri" panose="020F0502020204030204" pitchFamily="34" charset="0"/>
                      </a:endParaRPr>
                    </a:p>
                  </a:txBody>
                  <a:tcPr marL="12821" marR="12821" marT="12821"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781795380"/>
                  </a:ext>
                </a:extLst>
              </a:tr>
            </a:tbl>
          </a:graphicData>
        </a:graphic>
      </p:graphicFrame>
      <p:cxnSp>
        <p:nvCxnSpPr>
          <p:cNvPr id="10" name="Straight Arrow Connector 9">
            <a:extLst>
              <a:ext uri="{FF2B5EF4-FFF2-40B4-BE49-F238E27FC236}">
                <a16:creationId xmlns:a16="http://schemas.microsoft.com/office/drawing/2014/main" id="{9E365C6F-089A-F8D5-F09F-9D52D4237B41}"/>
              </a:ext>
            </a:extLst>
          </p:cNvPr>
          <p:cNvCxnSpPr>
            <a:cxnSpLocks/>
          </p:cNvCxnSpPr>
          <p:nvPr/>
        </p:nvCxnSpPr>
        <p:spPr>
          <a:xfrm>
            <a:off x="5445852" y="3355283"/>
            <a:ext cx="2049595" cy="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E7E6EEE-8C05-BCFB-B60B-A33DD54B3900}"/>
              </a:ext>
            </a:extLst>
          </p:cNvPr>
          <p:cNvSpPr txBox="1"/>
          <p:nvPr/>
        </p:nvSpPr>
        <p:spPr>
          <a:xfrm>
            <a:off x="5466125" y="3418850"/>
            <a:ext cx="2009047" cy="523220"/>
          </a:xfrm>
          <a:prstGeom prst="rect">
            <a:avLst/>
          </a:prstGeom>
          <a:noFill/>
        </p:spPr>
        <p:txBody>
          <a:bodyPr wrap="square" rtlCol="0">
            <a:spAutoFit/>
          </a:bodyPr>
          <a:lstStyle/>
          <a:p>
            <a:pPr algn="ctr"/>
            <a:r>
              <a:rPr lang="en-US" dirty="0" err="1">
                <a:solidFill>
                  <a:schemeClr val="bg1"/>
                </a:solidFill>
                <a:latin typeface="Miriam Libre" panose="00000500000000000000" pitchFamily="2" charset="-79"/>
                <a:cs typeface="Miriam Libre" panose="00000500000000000000" pitchFamily="2" charset="-79"/>
              </a:rPr>
              <a:t>Diambil</a:t>
            </a:r>
            <a:r>
              <a:rPr lang="en-US" dirty="0">
                <a:solidFill>
                  <a:schemeClr val="bg1"/>
                </a:solidFill>
                <a:latin typeface="Miriam Libre" panose="00000500000000000000" pitchFamily="2" charset="-79"/>
                <a:cs typeface="Miriam Libre" panose="00000500000000000000" pitchFamily="2" charset="-79"/>
              </a:rPr>
              <a:t> </a:t>
            </a:r>
            <a:r>
              <a:rPr lang="en-US" dirty="0" err="1">
                <a:solidFill>
                  <a:schemeClr val="bg1"/>
                </a:solidFill>
                <a:latin typeface="Miriam Libre" panose="00000500000000000000" pitchFamily="2" charset="-79"/>
                <a:cs typeface="Miriam Libre" panose="00000500000000000000" pitchFamily="2" charset="-79"/>
              </a:rPr>
              <a:t>secara</a:t>
            </a:r>
            <a:r>
              <a:rPr lang="en-US" dirty="0">
                <a:solidFill>
                  <a:schemeClr val="bg1"/>
                </a:solidFill>
                <a:latin typeface="Miriam Libre" panose="00000500000000000000" pitchFamily="2" charset="-79"/>
                <a:cs typeface="Miriam Libre" panose="00000500000000000000" pitchFamily="2" charset="-79"/>
              </a:rPr>
              <a:t> </a:t>
            </a:r>
            <a:r>
              <a:rPr lang="en-US" dirty="0" err="1">
                <a:solidFill>
                  <a:schemeClr val="bg1"/>
                </a:solidFill>
                <a:latin typeface="Miriam Libre" panose="00000500000000000000" pitchFamily="2" charset="-79"/>
                <a:cs typeface="Miriam Libre" panose="00000500000000000000" pitchFamily="2" charset="-79"/>
              </a:rPr>
              <a:t>sistematis</a:t>
            </a:r>
            <a:endParaRPr lang="en-US" dirty="0">
              <a:solidFill>
                <a:schemeClr val="bg1"/>
              </a:solidFill>
              <a:latin typeface="Miriam Libre" panose="00000500000000000000" pitchFamily="2" charset="-79"/>
              <a:cs typeface="Miriam Libre" panose="00000500000000000000" pitchFamily="2" charset="-79"/>
            </a:endParaRPr>
          </a:p>
        </p:txBody>
      </p:sp>
    </p:spTree>
    <p:extLst>
      <p:ext uri="{BB962C8B-B14F-4D97-AF65-F5344CB8AC3E}">
        <p14:creationId xmlns:p14="http://schemas.microsoft.com/office/powerpoint/2010/main" val="37110032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7030A0"/>
                </a:solidFill>
              </a:rPr>
              <a:t>TEKNIK</a:t>
            </a:r>
            <a:br>
              <a:rPr lang="en" sz="3600" dirty="0">
                <a:solidFill>
                  <a:srgbClr val="7030A0"/>
                </a:solidFill>
              </a:rPr>
            </a:br>
            <a:r>
              <a:rPr lang="en" sz="3600" dirty="0">
                <a:solidFill>
                  <a:srgbClr val="7030A0"/>
                </a:solidFill>
              </a:rPr>
              <a:t>SAMPLING</a:t>
            </a:r>
            <a:endParaRPr sz="1050"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0;p19">
            <a:extLst>
              <a:ext uri="{FF2B5EF4-FFF2-40B4-BE49-F238E27FC236}">
                <a16:creationId xmlns:a16="http://schemas.microsoft.com/office/drawing/2014/main" id="{FE2DDB78-B2F2-9FEA-A814-D8EFDC334F05}"/>
              </a:ext>
            </a:extLst>
          </p:cNvPr>
          <p:cNvSpPr txBox="1">
            <a:spLocks/>
          </p:cNvSpPr>
          <p:nvPr/>
        </p:nvSpPr>
        <p:spPr>
          <a:xfrm>
            <a:off x="3064400" y="18889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algn="just"/>
            <a:r>
              <a:rPr lang="en-US" sz="1800" b="1" dirty="0">
                <a:solidFill>
                  <a:schemeClr val="bg1"/>
                </a:solidFill>
              </a:rPr>
              <a:t>Sampling </a:t>
            </a:r>
            <a:r>
              <a:rPr lang="en-US" sz="1800" b="1" dirty="0" err="1">
                <a:solidFill>
                  <a:schemeClr val="bg1"/>
                </a:solidFill>
              </a:rPr>
              <a:t>Kuota</a:t>
            </a:r>
            <a:endParaRPr lang="en-US" sz="1800" b="1" dirty="0">
              <a:solidFill>
                <a:schemeClr val="bg1"/>
              </a:solidFill>
            </a:endParaRPr>
          </a:p>
          <a:p>
            <a:pPr algn="just"/>
            <a:r>
              <a:rPr lang="en-US" sz="1400" dirty="0" err="1">
                <a:solidFill>
                  <a:schemeClr val="bg1"/>
                </a:solidFill>
              </a:rPr>
              <a:t>Penggunaan</a:t>
            </a:r>
            <a:r>
              <a:rPr lang="en-US" sz="1400" dirty="0">
                <a:solidFill>
                  <a:schemeClr val="bg1"/>
                </a:solidFill>
              </a:rPr>
              <a:t> sampling </a:t>
            </a:r>
            <a:r>
              <a:rPr lang="en-US" sz="1400" dirty="0" err="1">
                <a:solidFill>
                  <a:schemeClr val="bg1"/>
                </a:solidFill>
              </a:rPr>
              <a:t>kuota</a:t>
            </a:r>
            <a:r>
              <a:rPr lang="en-US" sz="1400" dirty="0">
                <a:solidFill>
                  <a:schemeClr val="bg1"/>
                </a:solidFill>
              </a:rPr>
              <a:t> </a:t>
            </a:r>
            <a:r>
              <a:rPr lang="en-US" sz="1400" dirty="0" err="1">
                <a:solidFill>
                  <a:schemeClr val="bg1"/>
                </a:solidFill>
              </a:rPr>
              <a:t>ini</a:t>
            </a:r>
            <a:r>
              <a:rPr lang="en-US" sz="1400" dirty="0">
                <a:solidFill>
                  <a:schemeClr val="bg1"/>
                </a:solidFill>
              </a:rPr>
              <a:t> </a:t>
            </a:r>
            <a:r>
              <a:rPr lang="en-US" sz="1400" dirty="0" err="1">
                <a:solidFill>
                  <a:schemeClr val="bg1"/>
                </a:solidFill>
              </a:rPr>
              <a:t>dilakukan</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menentukan</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tertentu</a:t>
            </a:r>
            <a:r>
              <a:rPr lang="en-US" sz="1400" dirty="0">
                <a:solidFill>
                  <a:schemeClr val="bg1"/>
                </a:solidFill>
              </a:rPr>
              <a:t> </a:t>
            </a:r>
            <a:r>
              <a:rPr lang="en-US" sz="1400" dirty="0" err="1">
                <a:solidFill>
                  <a:schemeClr val="bg1"/>
                </a:solidFill>
              </a:rPr>
              <a:t>dari</a:t>
            </a:r>
            <a:r>
              <a:rPr lang="en-US" sz="1400" dirty="0">
                <a:solidFill>
                  <a:schemeClr val="bg1"/>
                </a:solidFill>
              </a:rPr>
              <a:t> </a:t>
            </a:r>
            <a:r>
              <a:rPr lang="en-US" sz="1400" dirty="0" err="1">
                <a:solidFill>
                  <a:schemeClr val="bg1"/>
                </a:solidFill>
              </a:rPr>
              <a:t>populasi</a:t>
            </a:r>
            <a:r>
              <a:rPr lang="en-US" sz="1400" dirty="0">
                <a:solidFill>
                  <a:schemeClr val="bg1"/>
                </a:solidFill>
              </a:rPr>
              <a:t> dan </a:t>
            </a:r>
            <a:r>
              <a:rPr lang="en-US" sz="1400" dirty="0" err="1">
                <a:solidFill>
                  <a:schemeClr val="bg1"/>
                </a:solidFill>
              </a:rPr>
              <a:t>sesuai</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ciri-ciri</a:t>
            </a:r>
            <a:r>
              <a:rPr lang="en-US" sz="1400" dirty="0">
                <a:solidFill>
                  <a:schemeClr val="bg1"/>
                </a:solidFill>
              </a:rPr>
              <a:t> yang </a:t>
            </a:r>
            <a:r>
              <a:rPr lang="en-US" sz="1400" dirty="0" err="1">
                <a:solidFill>
                  <a:schemeClr val="bg1"/>
                </a:solidFill>
              </a:rPr>
              <a:t>ditentukan</a:t>
            </a:r>
            <a:r>
              <a:rPr lang="en-US" sz="1400" dirty="0">
                <a:solidFill>
                  <a:schemeClr val="bg1"/>
                </a:solidFill>
              </a:rPr>
              <a:t>. </a:t>
            </a:r>
            <a:r>
              <a:rPr lang="en-US" sz="1400" dirty="0" err="1">
                <a:solidFill>
                  <a:schemeClr val="bg1"/>
                </a:solidFill>
              </a:rPr>
              <a:t>Misalnya</a:t>
            </a:r>
            <a:r>
              <a:rPr lang="en-US" sz="1400" dirty="0">
                <a:solidFill>
                  <a:schemeClr val="bg1"/>
                </a:solidFill>
              </a:rPr>
              <a:t>, </a:t>
            </a:r>
            <a:r>
              <a:rPr lang="en-US" sz="1400" dirty="0" err="1">
                <a:solidFill>
                  <a:schemeClr val="bg1"/>
                </a:solidFill>
              </a:rPr>
              <a:t>peneliti</a:t>
            </a:r>
            <a:r>
              <a:rPr lang="en-US" sz="1400" dirty="0">
                <a:solidFill>
                  <a:schemeClr val="bg1"/>
                </a:solidFill>
              </a:rPr>
              <a:t> </a:t>
            </a:r>
            <a:r>
              <a:rPr lang="en-US" sz="1400" dirty="0" err="1">
                <a:solidFill>
                  <a:schemeClr val="bg1"/>
                </a:solidFill>
              </a:rPr>
              <a:t>ingin</a:t>
            </a:r>
            <a:r>
              <a:rPr lang="en-US" sz="1400" dirty="0">
                <a:solidFill>
                  <a:schemeClr val="bg1"/>
                </a:solidFill>
              </a:rPr>
              <a:t> </a:t>
            </a:r>
            <a:r>
              <a:rPr lang="en-US" sz="1400" dirty="0" err="1">
                <a:solidFill>
                  <a:schemeClr val="bg1"/>
                </a:solidFill>
              </a:rPr>
              <a:t>meneliti</a:t>
            </a:r>
            <a:r>
              <a:rPr lang="en-US" sz="1400" dirty="0">
                <a:solidFill>
                  <a:schemeClr val="bg1"/>
                </a:solidFill>
              </a:rPr>
              <a:t> </a:t>
            </a:r>
            <a:r>
              <a:rPr lang="en-US" sz="1400" dirty="0" err="1">
                <a:solidFill>
                  <a:schemeClr val="bg1"/>
                </a:solidFill>
              </a:rPr>
              <a:t>pengguna</a:t>
            </a:r>
            <a:r>
              <a:rPr lang="en-US" sz="1400" dirty="0">
                <a:solidFill>
                  <a:schemeClr val="bg1"/>
                </a:solidFill>
              </a:rPr>
              <a:t> iPhone di mana </a:t>
            </a:r>
            <a:r>
              <a:rPr lang="en-US" sz="1400" dirty="0" err="1">
                <a:solidFill>
                  <a:schemeClr val="bg1"/>
                </a:solidFill>
              </a:rPr>
              <a:t>tidak</a:t>
            </a:r>
            <a:r>
              <a:rPr lang="en-US" sz="1400" dirty="0">
                <a:solidFill>
                  <a:schemeClr val="bg1"/>
                </a:solidFill>
              </a:rPr>
              <a:t> </a:t>
            </a:r>
            <a:r>
              <a:rPr lang="en-US" sz="1400" dirty="0" err="1">
                <a:solidFill>
                  <a:schemeClr val="bg1"/>
                </a:solidFill>
              </a:rPr>
              <a:t>diketahui</a:t>
            </a:r>
            <a:r>
              <a:rPr lang="en-US" sz="1400" dirty="0">
                <a:solidFill>
                  <a:schemeClr val="bg1"/>
                </a:solidFill>
              </a:rPr>
              <a:t> </a:t>
            </a:r>
            <a:r>
              <a:rPr lang="en-US" sz="1400" dirty="0" err="1">
                <a:solidFill>
                  <a:schemeClr val="bg1"/>
                </a:solidFill>
              </a:rPr>
              <a:t>jumlahnya</a:t>
            </a:r>
            <a:r>
              <a:rPr lang="en-US" sz="1400" dirty="0">
                <a:solidFill>
                  <a:schemeClr val="bg1"/>
                </a:solidFill>
              </a:rPr>
              <a:t> </a:t>
            </a:r>
            <a:r>
              <a:rPr lang="en-US" sz="1400" dirty="0" err="1">
                <a:solidFill>
                  <a:schemeClr val="bg1"/>
                </a:solidFill>
              </a:rPr>
              <a:t>secara</a:t>
            </a:r>
            <a:r>
              <a:rPr lang="en-US" sz="1400" dirty="0">
                <a:solidFill>
                  <a:schemeClr val="bg1"/>
                </a:solidFill>
              </a:rPr>
              <a:t> </a:t>
            </a:r>
            <a:r>
              <a:rPr lang="en-US" sz="1400" dirty="0" err="1">
                <a:solidFill>
                  <a:schemeClr val="bg1"/>
                </a:solidFill>
              </a:rPr>
              <a:t>pasti</a:t>
            </a:r>
            <a:r>
              <a:rPr lang="en-US" sz="1400" dirty="0">
                <a:solidFill>
                  <a:schemeClr val="bg1"/>
                </a:solidFill>
              </a:rPr>
              <a:t> </a:t>
            </a:r>
            <a:r>
              <a:rPr lang="en-US" sz="1400" dirty="0" err="1">
                <a:solidFill>
                  <a:schemeClr val="bg1"/>
                </a:solidFill>
              </a:rPr>
              <a:t>maka</a:t>
            </a:r>
            <a:r>
              <a:rPr lang="en-US" sz="1400" dirty="0">
                <a:solidFill>
                  <a:schemeClr val="bg1"/>
                </a:solidFill>
              </a:rPr>
              <a:t> </a:t>
            </a:r>
            <a:r>
              <a:rPr lang="en-US" sz="1400" dirty="0" err="1">
                <a:solidFill>
                  <a:schemeClr val="bg1"/>
                </a:solidFill>
              </a:rPr>
              <a:t>peneliti</a:t>
            </a:r>
            <a:r>
              <a:rPr lang="en-US" sz="1400" dirty="0">
                <a:solidFill>
                  <a:schemeClr val="bg1"/>
                </a:solidFill>
              </a:rPr>
              <a:t> </a:t>
            </a:r>
            <a:r>
              <a:rPr lang="en-US" sz="1400" dirty="0" err="1">
                <a:solidFill>
                  <a:schemeClr val="bg1"/>
                </a:solidFill>
              </a:rPr>
              <a:t>langsung</a:t>
            </a:r>
            <a:r>
              <a:rPr lang="en-US" sz="1400" dirty="0">
                <a:solidFill>
                  <a:schemeClr val="bg1"/>
                </a:solidFill>
              </a:rPr>
              <a:t> </a:t>
            </a:r>
            <a:r>
              <a:rPr lang="en-US" sz="1400" dirty="0" err="1">
                <a:solidFill>
                  <a:schemeClr val="bg1"/>
                </a:solidFill>
              </a:rPr>
              <a:t>menentukan</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responden</a:t>
            </a:r>
            <a:r>
              <a:rPr lang="en-US" sz="1400" dirty="0">
                <a:solidFill>
                  <a:schemeClr val="bg1"/>
                </a:solidFill>
              </a:rPr>
              <a:t> </a:t>
            </a:r>
            <a:r>
              <a:rPr lang="en-US" sz="1400" dirty="0" err="1">
                <a:solidFill>
                  <a:schemeClr val="bg1"/>
                </a:solidFill>
              </a:rPr>
              <a:t>penelitian</a:t>
            </a:r>
            <a:r>
              <a:rPr lang="en-US" sz="1400" dirty="0">
                <a:solidFill>
                  <a:schemeClr val="bg1"/>
                </a:solidFill>
              </a:rPr>
              <a:t> </a:t>
            </a:r>
            <a:r>
              <a:rPr lang="en-US" sz="1400" dirty="0" err="1">
                <a:solidFill>
                  <a:schemeClr val="bg1"/>
                </a:solidFill>
              </a:rPr>
              <a:t>anggap</a:t>
            </a:r>
            <a:r>
              <a:rPr lang="en-US" sz="1400" dirty="0">
                <a:solidFill>
                  <a:schemeClr val="bg1"/>
                </a:solidFill>
              </a:rPr>
              <a:t> </a:t>
            </a:r>
            <a:r>
              <a:rPr lang="en-US" sz="1400" dirty="0" err="1">
                <a:solidFill>
                  <a:schemeClr val="bg1"/>
                </a:solidFill>
              </a:rPr>
              <a:t>saja</a:t>
            </a:r>
            <a:r>
              <a:rPr lang="en-US" sz="1400" dirty="0">
                <a:solidFill>
                  <a:schemeClr val="bg1"/>
                </a:solidFill>
              </a:rPr>
              <a:t> 50 orang </a:t>
            </a:r>
            <a:r>
              <a:rPr lang="en-US" sz="1400" dirty="0" err="1">
                <a:solidFill>
                  <a:schemeClr val="bg1"/>
                </a:solidFill>
              </a:rPr>
              <a:t>pengguna</a:t>
            </a:r>
            <a:r>
              <a:rPr lang="en-US" sz="1400" dirty="0">
                <a:solidFill>
                  <a:schemeClr val="bg1"/>
                </a:solidFill>
              </a:rPr>
              <a:t> iPhone </a:t>
            </a:r>
            <a:r>
              <a:rPr lang="en-US" sz="1400" dirty="0" err="1">
                <a:solidFill>
                  <a:schemeClr val="bg1"/>
                </a:solidFill>
              </a:rPr>
              <a:t>maka</a:t>
            </a:r>
            <a:r>
              <a:rPr lang="en-US" sz="1400" dirty="0">
                <a:solidFill>
                  <a:schemeClr val="bg1"/>
                </a:solidFill>
              </a:rPr>
              <a:t> </a:t>
            </a:r>
            <a:r>
              <a:rPr lang="en-US" sz="1400" dirty="0" err="1">
                <a:solidFill>
                  <a:schemeClr val="bg1"/>
                </a:solidFill>
              </a:rPr>
              <a:t>peneliti</a:t>
            </a:r>
            <a:r>
              <a:rPr lang="en-US" sz="1400" dirty="0">
                <a:solidFill>
                  <a:schemeClr val="bg1"/>
                </a:solidFill>
              </a:rPr>
              <a:t> </a:t>
            </a:r>
            <a:r>
              <a:rPr lang="en-US" sz="1400" dirty="0" err="1">
                <a:solidFill>
                  <a:schemeClr val="bg1"/>
                </a:solidFill>
              </a:rPr>
              <a:t>harus</a:t>
            </a:r>
            <a:r>
              <a:rPr lang="en-US" sz="1400" dirty="0">
                <a:solidFill>
                  <a:schemeClr val="bg1"/>
                </a:solidFill>
              </a:rPr>
              <a:t> </a:t>
            </a:r>
            <a:r>
              <a:rPr lang="en-US" sz="1400" dirty="0" err="1">
                <a:solidFill>
                  <a:schemeClr val="bg1"/>
                </a:solidFill>
              </a:rPr>
              <a:t>menemukan</a:t>
            </a:r>
            <a:r>
              <a:rPr lang="en-US" sz="1400" dirty="0">
                <a:solidFill>
                  <a:schemeClr val="bg1"/>
                </a:solidFill>
              </a:rPr>
              <a:t> </a:t>
            </a:r>
            <a:r>
              <a:rPr lang="en-US" sz="1400" dirty="0" err="1">
                <a:solidFill>
                  <a:schemeClr val="bg1"/>
                </a:solidFill>
              </a:rPr>
              <a:t>pengguna</a:t>
            </a:r>
            <a:r>
              <a:rPr lang="en-US" sz="1400" dirty="0">
                <a:solidFill>
                  <a:schemeClr val="bg1"/>
                </a:solidFill>
              </a:rPr>
              <a:t> iPhone </a:t>
            </a:r>
            <a:r>
              <a:rPr lang="en-US" sz="1400" dirty="0" err="1">
                <a:solidFill>
                  <a:schemeClr val="bg1"/>
                </a:solidFill>
              </a:rPr>
              <a:t>sebanyak</a:t>
            </a:r>
            <a:r>
              <a:rPr lang="en-US" sz="1400" dirty="0">
                <a:solidFill>
                  <a:schemeClr val="bg1"/>
                </a:solidFill>
              </a:rPr>
              <a:t> 50 orang dan </a:t>
            </a:r>
            <a:r>
              <a:rPr lang="en-US" sz="1400" dirty="0" err="1">
                <a:solidFill>
                  <a:schemeClr val="bg1"/>
                </a:solidFill>
              </a:rPr>
              <a:t>jika</a:t>
            </a:r>
            <a:r>
              <a:rPr lang="en-US" sz="1400" dirty="0">
                <a:solidFill>
                  <a:schemeClr val="bg1"/>
                </a:solidFill>
              </a:rPr>
              <a:t> </a:t>
            </a:r>
            <a:r>
              <a:rPr lang="en-US" sz="1400" dirty="0" err="1">
                <a:solidFill>
                  <a:schemeClr val="bg1"/>
                </a:solidFill>
              </a:rPr>
              <a:t>belum</a:t>
            </a:r>
            <a:r>
              <a:rPr lang="en-US" sz="1400" dirty="0">
                <a:solidFill>
                  <a:schemeClr val="bg1"/>
                </a:solidFill>
              </a:rPr>
              <a:t> </a:t>
            </a:r>
            <a:r>
              <a:rPr lang="en-US" sz="1400" dirty="0" err="1">
                <a:solidFill>
                  <a:schemeClr val="bg1"/>
                </a:solidFill>
              </a:rPr>
              <a:t>memenuhi</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maka</a:t>
            </a:r>
            <a:r>
              <a:rPr lang="en-US" sz="1400" dirty="0">
                <a:solidFill>
                  <a:schemeClr val="bg1"/>
                </a:solidFill>
              </a:rPr>
              <a:t> </a:t>
            </a:r>
            <a:r>
              <a:rPr lang="en-US" sz="1400" dirty="0" err="1">
                <a:solidFill>
                  <a:schemeClr val="bg1"/>
                </a:solidFill>
              </a:rPr>
              <a:t>belum</a:t>
            </a:r>
            <a:r>
              <a:rPr lang="en-US" sz="1400" dirty="0">
                <a:solidFill>
                  <a:schemeClr val="bg1"/>
                </a:solidFill>
              </a:rPr>
              <a:t> </a:t>
            </a:r>
            <a:r>
              <a:rPr lang="en-US" sz="1400" dirty="0" err="1">
                <a:solidFill>
                  <a:schemeClr val="bg1"/>
                </a:solidFill>
              </a:rPr>
              <a:t>dianggap</a:t>
            </a:r>
            <a:r>
              <a:rPr lang="en-US" sz="1400" dirty="0">
                <a:solidFill>
                  <a:schemeClr val="bg1"/>
                </a:solidFill>
              </a:rPr>
              <a:t> </a:t>
            </a:r>
            <a:r>
              <a:rPr lang="en-US" sz="1400" dirty="0" err="1">
                <a:solidFill>
                  <a:schemeClr val="bg1"/>
                </a:solidFill>
              </a:rPr>
              <a:t>selesai</a:t>
            </a:r>
            <a:endParaRPr lang="en-US" sz="1400" dirty="0">
              <a:solidFill>
                <a:schemeClr val="bg1"/>
              </a:solidFill>
            </a:endParaRPr>
          </a:p>
        </p:txBody>
      </p:sp>
      <p:sp>
        <p:nvSpPr>
          <p:cNvPr id="4" name="Google Shape;280;p19">
            <a:extLst>
              <a:ext uri="{FF2B5EF4-FFF2-40B4-BE49-F238E27FC236}">
                <a16:creationId xmlns:a16="http://schemas.microsoft.com/office/drawing/2014/main" id="{CE8D1767-6B99-CEE1-96C8-DF044DDC187C}"/>
              </a:ext>
            </a:extLst>
          </p:cNvPr>
          <p:cNvSpPr txBox="1">
            <a:spLocks/>
          </p:cNvSpPr>
          <p:nvPr/>
        </p:nvSpPr>
        <p:spPr>
          <a:xfrm>
            <a:off x="271670" y="1400520"/>
            <a:ext cx="2463910"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en-US" sz="2800" b="1" dirty="0">
                <a:solidFill>
                  <a:srgbClr val="7030A0"/>
                </a:solidFill>
              </a:rPr>
              <a:t>NON</a:t>
            </a:r>
          </a:p>
          <a:p>
            <a:r>
              <a:rPr lang="en-US" sz="2800" b="1" dirty="0">
                <a:solidFill>
                  <a:srgbClr val="7030A0"/>
                </a:solidFill>
              </a:rPr>
              <a:t>PROBABILITY SAMPLING</a:t>
            </a:r>
            <a:endParaRPr lang="en-US" sz="900" b="1" dirty="0">
              <a:solidFill>
                <a:srgbClr val="7030A0"/>
              </a:solidFill>
            </a:endParaRPr>
          </a:p>
        </p:txBody>
      </p:sp>
    </p:spTree>
    <p:extLst>
      <p:ext uri="{BB962C8B-B14F-4D97-AF65-F5344CB8AC3E}">
        <p14:creationId xmlns:p14="http://schemas.microsoft.com/office/powerpoint/2010/main" val="25114408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7030A0"/>
                </a:solidFill>
              </a:rPr>
              <a:t>TEKNIK</a:t>
            </a:r>
            <a:br>
              <a:rPr lang="en" sz="3600" dirty="0">
                <a:solidFill>
                  <a:srgbClr val="7030A0"/>
                </a:solidFill>
              </a:rPr>
            </a:br>
            <a:r>
              <a:rPr lang="en" sz="3600" dirty="0">
                <a:solidFill>
                  <a:srgbClr val="7030A0"/>
                </a:solidFill>
              </a:rPr>
              <a:t>SAMPLING</a:t>
            </a:r>
            <a:endParaRPr sz="1050"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0;p19">
            <a:extLst>
              <a:ext uri="{FF2B5EF4-FFF2-40B4-BE49-F238E27FC236}">
                <a16:creationId xmlns:a16="http://schemas.microsoft.com/office/drawing/2014/main" id="{FE2DDB78-B2F2-9FEA-A814-D8EFDC334F05}"/>
              </a:ext>
            </a:extLst>
          </p:cNvPr>
          <p:cNvSpPr txBox="1">
            <a:spLocks/>
          </p:cNvSpPr>
          <p:nvPr/>
        </p:nvSpPr>
        <p:spPr>
          <a:xfrm>
            <a:off x="3064400" y="18889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algn="just"/>
            <a:r>
              <a:rPr lang="en-US" sz="1800" b="1" i="1" dirty="0" err="1">
                <a:solidFill>
                  <a:schemeClr val="bg1"/>
                </a:solidFill>
              </a:rPr>
              <a:t>Purpossive</a:t>
            </a:r>
            <a:r>
              <a:rPr lang="en-US" sz="1800" b="1" i="1" dirty="0">
                <a:solidFill>
                  <a:schemeClr val="bg1"/>
                </a:solidFill>
              </a:rPr>
              <a:t> Sampling</a:t>
            </a:r>
          </a:p>
          <a:p>
            <a:pPr algn="just"/>
            <a:r>
              <a:rPr lang="en-US" sz="1400" dirty="0">
                <a:solidFill>
                  <a:schemeClr val="bg1"/>
                </a:solidFill>
              </a:rPr>
              <a:t>Teknik </a:t>
            </a:r>
            <a:r>
              <a:rPr lang="en-US" sz="1400" dirty="0" err="1">
                <a:solidFill>
                  <a:schemeClr val="bg1"/>
                </a:solidFill>
              </a:rPr>
              <a:t>pengambilan</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ini</a:t>
            </a:r>
            <a:r>
              <a:rPr lang="en-US" sz="1400" dirty="0">
                <a:solidFill>
                  <a:schemeClr val="bg1"/>
                </a:solidFill>
              </a:rPr>
              <a:t> </a:t>
            </a:r>
            <a:r>
              <a:rPr lang="en-US" sz="1400" dirty="0" err="1">
                <a:solidFill>
                  <a:schemeClr val="bg1"/>
                </a:solidFill>
              </a:rPr>
              <a:t>dilakukan</a:t>
            </a:r>
            <a:r>
              <a:rPr lang="en-US" sz="1400" dirty="0">
                <a:solidFill>
                  <a:schemeClr val="bg1"/>
                </a:solidFill>
              </a:rPr>
              <a:t> </a:t>
            </a:r>
            <a:r>
              <a:rPr lang="en-US" sz="1400" dirty="0" err="1">
                <a:solidFill>
                  <a:schemeClr val="bg1"/>
                </a:solidFill>
              </a:rPr>
              <a:t>untuk</a:t>
            </a:r>
            <a:r>
              <a:rPr lang="en-US" sz="1400" dirty="0">
                <a:solidFill>
                  <a:schemeClr val="bg1"/>
                </a:solidFill>
              </a:rPr>
              <a:t> </a:t>
            </a:r>
            <a:r>
              <a:rPr lang="en-US" sz="1400" dirty="0" err="1">
                <a:solidFill>
                  <a:schemeClr val="bg1"/>
                </a:solidFill>
              </a:rPr>
              <a:t>meneliti</a:t>
            </a:r>
            <a:r>
              <a:rPr lang="en-US" sz="1400" dirty="0">
                <a:solidFill>
                  <a:schemeClr val="bg1"/>
                </a:solidFill>
              </a:rPr>
              <a:t> </a:t>
            </a:r>
            <a:r>
              <a:rPr lang="en-US" sz="1400" dirty="0" err="1">
                <a:solidFill>
                  <a:schemeClr val="bg1"/>
                </a:solidFill>
              </a:rPr>
              <a:t>suatu</a:t>
            </a:r>
            <a:r>
              <a:rPr lang="en-US" sz="1400" dirty="0">
                <a:solidFill>
                  <a:schemeClr val="bg1"/>
                </a:solidFill>
              </a:rPr>
              <a:t> </a:t>
            </a:r>
            <a:r>
              <a:rPr lang="en-US" sz="1400" dirty="0" err="1">
                <a:solidFill>
                  <a:schemeClr val="bg1"/>
                </a:solidFill>
              </a:rPr>
              <a:t>fenomena</a:t>
            </a:r>
            <a:r>
              <a:rPr lang="en-US" sz="1400" dirty="0">
                <a:solidFill>
                  <a:schemeClr val="bg1"/>
                </a:solidFill>
              </a:rPr>
              <a:t> </a:t>
            </a:r>
            <a:r>
              <a:rPr lang="en-US" sz="1400" dirty="0" err="1">
                <a:solidFill>
                  <a:schemeClr val="bg1"/>
                </a:solidFill>
              </a:rPr>
              <a:t>tertentu</a:t>
            </a:r>
            <a:r>
              <a:rPr lang="en-US" sz="1400" dirty="0">
                <a:solidFill>
                  <a:schemeClr val="bg1"/>
                </a:solidFill>
              </a:rPr>
              <a:t> dan </a:t>
            </a:r>
            <a:r>
              <a:rPr lang="en-US" sz="1400" dirty="0" err="1">
                <a:solidFill>
                  <a:schemeClr val="bg1"/>
                </a:solidFill>
              </a:rPr>
              <a:t>memiliki</a:t>
            </a:r>
            <a:r>
              <a:rPr lang="en-US" sz="1400" dirty="0">
                <a:solidFill>
                  <a:schemeClr val="bg1"/>
                </a:solidFill>
              </a:rPr>
              <a:t> </a:t>
            </a:r>
            <a:r>
              <a:rPr lang="en-US" sz="1400" dirty="0" err="1">
                <a:solidFill>
                  <a:schemeClr val="bg1"/>
                </a:solidFill>
              </a:rPr>
              <a:t>karakteristik</a:t>
            </a:r>
            <a:r>
              <a:rPr lang="en-US" sz="1400" dirty="0">
                <a:solidFill>
                  <a:schemeClr val="bg1"/>
                </a:solidFill>
              </a:rPr>
              <a:t> </a:t>
            </a:r>
            <a:r>
              <a:rPr lang="en-US" sz="1400" dirty="0" err="1">
                <a:solidFill>
                  <a:schemeClr val="bg1"/>
                </a:solidFill>
              </a:rPr>
              <a:t>tertentu</a:t>
            </a:r>
            <a:r>
              <a:rPr lang="en-US" sz="1400" dirty="0">
                <a:solidFill>
                  <a:schemeClr val="bg1"/>
                </a:solidFill>
              </a:rPr>
              <a:t> </a:t>
            </a:r>
            <a:r>
              <a:rPr lang="en-US" sz="1400" dirty="0" err="1">
                <a:solidFill>
                  <a:schemeClr val="bg1"/>
                </a:solidFill>
              </a:rPr>
              <a:t>serta</a:t>
            </a:r>
            <a:r>
              <a:rPr lang="en-US" sz="1400" dirty="0">
                <a:solidFill>
                  <a:schemeClr val="bg1"/>
                </a:solidFill>
              </a:rPr>
              <a:t> </a:t>
            </a:r>
            <a:r>
              <a:rPr lang="en-US" sz="1400" dirty="0" err="1">
                <a:solidFill>
                  <a:schemeClr val="bg1"/>
                </a:solidFill>
              </a:rPr>
              <a:t>memiliki</a:t>
            </a:r>
            <a:r>
              <a:rPr lang="en-US" sz="1400" dirty="0">
                <a:solidFill>
                  <a:schemeClr val="bg1"/>
                </a:solidFill>
              </a:rPr>
              <a:t> </a:t>
            </a:r>
            <a:r>
              <a:rPr lang="en-US" sz="1400" dirty="0" err="1">
                <a:solidFill>
                  <a:schemeClr val="bg1"/>
                </a:solidFill>
              </a:rPr>
              <a:t>kompetensi</a:t>
            </a:r>
            <a:r>
              <a:rPr lang="en-US" sz="1400" dirty="0">
                <a:solidFill>
                  <a:schemeClr val="bg1"/>
                </a:solidFill>
              </a:rPr>
              <a:t> di </a:t>
            </a:r>
            <a:r>
              <a:rPr lang="en-US" sz="1400" dirty="0" err="1">
                <a:solidFill>
                  <a:schemeClr val="bg1"/>
                </a:solidFill>
              </a:rPr>
              <a:t>bidang</a:t>
            </a:r>
            <a:r>
              <a:rPr lang="en-US" sz="1400" dirty="0">
                <a:solidFill>
                  <a:schemeClr val="bg1"/>
                </a:solidFill>
              </a:rPr>
              <a:t> yang </a:t>
            </a:r>
            <a:r>
              <a:rPr lang="en-US" sz="1400" dirty="0" err="1">
                <a:solidFill>
                  <a:schemeClr val="bg1"/>
                </a:solidFill>
              </a:rPr>
              <a:t>diteliti</a:t>
            </a:r>
            <a:r>
              <a:rPr lang="en-US" sz="1400" dirty="0">
                <a:solidFill>
                  <a:schemeClr val="bg1"/>
                </a:solidFill>
              </a:rPr>
              <a:t>.</a:t>
            </a:r>
          </a:p>
          <a:p>
            <a:pPr algn="just"/>
            <a:r>
              <a:rPr lang="en-US" sz="1400" dirty="0" err="1">
                <a:solidFill>
                  <a:schemeClr val="bg1"/>
                </a:solidFill>
              </a:rPr>
              <a:t>Misalnya</a:t>
            </a:r>
            <a:r>
              <a:rPr lang="en-US" sz="1400" dirty="0">
                <a:solidFill>
                  <a:schemeClr val="bg1"/>
                </a:solidFill>
              </a:rPr>
              <a:t>, </a:t>
            </a:r>
            <a:r>
              <a:rPr lang="en-US" sz="1400" dirty="0" err="1">
                <a:solidFill>
                  <a:schemeClr val="bg1"/>
                </a:solidFill>
              </a:rPr>
              <a:t>peneliti</a:t>
            </a:r>
            <a:r>
              <a:rPr lang="en-US" sz="1400" dirty="0">
                <a:solidFill>
                  <a:schemeClr val="bg1"/>
                </a:solidFill>
              </a:rPr>
              <a:t> </a:t>
            </a:r>
            <a:r>
              <a:rPr lang="en-US" sz="1400" dirty="0" err="1">
                <a:solidFill>
                  <a:schemeClr val="bg1"/>
                </a:solidFill>
              </a:rPr>
              <a:t>ingin</a:t>
            </a:r>
            <a:r>
              <a:rPr lang="en-US" sz="1400" dirty="0">
                <a:solidFill>
                  <a:schemeClr val="bg1"/>
                </a:solidFill>
              </a:rPr>
              <a:t> </a:t>
            </a:r>
            <a:r>
              <a:rPr lang="en-US" sz="1400" dirty="0" err="1">
                <a:solidFill>
                  <a:schemeClr val="bg1"/>
                </a:solidFill>
              </a:rPr>
              <a:t>mengatahui</a:t>
            </a:r>
            <a:r>
              <a:rPr lang="en-US" sz="1400" dirty="0">
                <a:solidFill>
                  <a:schemeClr val="bg1"/>
                </a:solidFill>
              </a:rPr>
              <a:t> </a:t>
            </a:r>
            <a:r>
              <a:rPr lang="en-US" sz="1400" dirty="0" err="1">
                <a:solidFill>
                  <a:schemeClr val="bg1"/>
                </a:solidFill>
              </a:rPr>
              <a:t>persepsi</a:t>
            </a:r>
            <a:r>
              <a:rPr lang="en-US" sz="1400" dirty="0">
                <a:solidFill>
                  <a:schemeClr val="bg1"/>
                </a:solidFill>
              </a:rPr>
              <a:t> </a:t>
            </a:r>
            <a:r>
              <a:rPr lang="en-US" sz="1400" dirty="0" err="1">
                <a:solidFill>
                  <a:schemeClr val="bg1"/>
                </a:solidFill>
              </a:rPr>
              <a:t>konsumen</a:t>
            </a:r>
            <a:r>
              <a:rPr lang="en-US" sz="1400" dirty="0">
                <a:solidFill>
                  <a:schemeClr val="bg1"/>
                </a:solidFill>
              </a:rPr>
              <a:t> </a:t>
            </a:r>
            <a:r>
              <a:rPr lang="en-US" sz="1400" dirty="0" err="1">
                <a:solidFill>
                  <a:schemeClr val="bg1"/>
                </a:solidFill>
              </a:rPr>
              <a:t>terhadap</a:t>
            </a:r>
            <a:r>
              <a:rPr lang="en-US" sz="1400" dirty="0">
                <a:solidFill>
                  <a:schemeClr val="bg1"/>
                </a:solidFill>
              </a:rPr>
              <a:t> </a:t>
            </a:r>
            <a:r>
              <a:rPr lang="en-US" sz="1400" dirty="0" err="1">
                <a:solidFill>
                  <a:schemeClr val="bg1"/>
                </a:solidFill>
              </a:rPr>
              <a:t>produk</a:t>
            </a:r>
            <a:r>
              <a:rPr lang="en-US" sz="1400" dirty="0">
                <a:solidFill>
                  <a:schemeClr val="bg1"/>
                </a:solidFill>
              </a:rPr>
              <a:t> </a:t>
            </a:r>
            <a:r>
              <a:rPr lang="en-US" sz="1400" dirty="0" err="1">
                <a:solidFill>
                  <a:schemeClr val="bg1"/>
                </a:solidFill>
              </a:rPr>
              <a:t>sepatu</a:t>
            </a:r>
            <a:r>
              <a:rPr lang="en-US" sz="1400" dirty="0">
                <a:solidFill>
                  <a:schemeClr val="bg1"/>
                </a:solidFill>
              </a:rPr>
              <a:t> futsal </a:t>
            </a:r>
            <a:r>
              <a:rPr lang="en-US" sz="1400" dirty="0" err="1">
                <a:solidFill>
                  <a:schemeClr val="bg1"/>
                </a:solidFill>
              </a:rPr>
              <a:t>merek</a:t>
            </a:r>
            <a:r>
              <a:rPr lang="en-US" sz="1400" dirty="0">
                <a:solidFill>
                  <a:schemeClr val="bg1"/>
                </a:solidFill>
              </a:rPr>
              <a:t> </a:t>
            </a:r>
            <a:r>
              <a:rPr lang="en-US" sz="1400" dirty="0" err="1">
                <a:solidFill>
                  <a:schemeClr val="bg1"/>
                </a:solidFill>
              </a:rPr>
              <a:t>lokal</a:t>
            </a:r>
            <a:r>
              <a:rPr lang="en-US" sz="1400" dirty="0">
                <a:solidFill>
                  <a:schemeClr val="bg1"/>
                </a:solidFill>
              </a:rPr>
              <a:t> </a:t>
            </a:r>
            <a:r>
              <a:rPr lang="en-US" sz="1400" dirty="0" err="1">
                <a:solidFill>
                  <a:schemeClr val="bg1"/>
                </a:solidFill>
              </a:rPr>
              <a:t>Ortuseight</a:t>
            </a:r>
            <a:r>
              <a:rPr lang="en-US" sz="1400" dirty="0">
                <a:solidFill>
                  <a:schemeClr val="bg1"/>
                </a:solidFill>
              </a:rPr>
              <a:t> Seri </a:t>
            </a:r>
            <a:r>
              <a:rPr lang="en-US" sz="1400" dirty="0" err="1">
                <a:solidFill>
                  <a:schemeClr val="bg1"/>
                </a:solidFill>
              </a:rPr>
              <a:t>Jogosala</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sampel</a:t>
            </a:r>
            <a:r>
              <a:rPr lang="en-US" sz="1400" dirty="0">
                <a:solidFill>
                  <a:schemeClr val="bg1"/>
                </a:solidFill>
              </a:rPr>
              <a:t> yang </a:t>
            </a:r>
            <a:r>
              <a:rPr lang="en-US" sz="1400" dirty="0" err="1">
                <a:solidFill>
                  <a:schemeClr val="bg1"/>
                </a:solidFill>
              </a:rPr>
              <a:t>telah</a:t>
            </a:r>
            <a:r>
              <a:rPr lang="en-US" sz="1400" dirty="0">
                <a:solidFill>
                  <a:schemeClr val="bg1"/>
                </a:solidFill>
              </a:rPr>
              <a:t> </a:t>
            </a:r>
            <a:r>
              <a:rPr lang="en-US" sz="1400" dirty="0" err="1">
                <a:solidFill>
                  <a:schemeClr val="bg1"/>
                </a:solidFill>
              </a:rPr>
              <a:t>ditentukan</a:t>
            </a:r>
            <a:r>
              <a:rPr lang="en-US" sz="1400" dirty="0">
                <a:solidFill>
                  <a:schemeClr val="bg1"/>
                </a:solidFill>
              </a:rPr>
              <a:t> </a:t>
            </a:r>
            <a:r>
              <a:rPr lang="en-US" sz="1400" dirty="0" err="1">
                <a:solidFill>
                  <a:schemeClr val="bg1"/>
                </a:solidFill>
              </a:rPr>
              <a:t>berjumlah</a:t>
            </a:r>
            <a:r>
              <a:rPr lang="en-US" sz="1400" dirty="0">
                <a:solidFill>
                  <a:schemeClr val="bg1"/>
                </a:solidFill>
              </a:rPr>
              <a:t> 70 orang. </a:t>
            </a:r>
            <a:r>
              <a:rPr lang="en-US" sz="1400" dirty="0" err="1">
                <a:solidFill>
                  <a:schemeClr val="bg1"/>
                </a:solidFill>
              </a:rPr>
              <a:t>Maka</a:t>
            </a:r>
            <a:r>
              <a:rPr lang="en-US" sz="1400" dirty="0">
                <a:solidFill>
                  <a:schemeClr val="bg1"/>
                </a:solidFill>
              </a:rPr>
              <a:t> </a:t>
            </a:r>
            <a:r>
              <a:rPr lang="en-US" sz="1400" dirty="0" err="1">
                <a:solidFill>
                  <a:schemeClr val="bg1"/>
                </a:solidFill>
              </a:rPr>
              <a:t>karakteristik</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penelitian</a:t>
            </a:r>
            <a:r>
              <a:rPr lang="en-US" sz="1400" dirty="0">
                <a:solidFill>
                  <a:schemeClr val="bg1"/>
                </a:solidFill>
              </a:rPr>
              <a:t> yang </a:t>
            </a:r>
            <a:r>
              <a:rPr lang="en-US" sz="1400" dirty="0" err="1">
                <a:solidFill>
                  <a:schemeClr val="bg1"/>
                </a:solidFill>
              </a:rPr>
              <a:t>digunakan</a:t>
            </a:r>
            <a:r>
              <a:rPr lang="en-US" sz="1400" dirty="0">
                <a:solidFill>
                  <a:schemeClr val="bg1"/>
                </a:solidFill>
              </a:rPr>
              <a:t> </a:t>
            </a:r>
            <a:r>
              <a:rPr lang="en-US" sz="1400" dirty="0" err="1">
                <a:solidFill>
                  <a:schemeClr val="bg1"/>
                </a:solidFill>
              </a:rPr>
              <a:t>adalah</a:t>
            </a:r>
            <a:r>
              <a:rPr lang="en-US" sz="1400" dirty="0">
                <a:solidFill>
                  <a:schemeClr val="bg1"/>
                </a:solidFill>
              </a:rPr>
              <a:t> </a:t>
            </a:r>
            <a:r>
              <a:rPr lang="en-US" sz="1400" i="1" dirty="0">
                <a:solidFill>
                  <a:schemeClr val="bg1"/>
                </a:solidFill>
              </a:rPr>
              <a:t>buyer </a:t>
            </a:r>
            <a:r>
              <a:rPr lang="en-US" sz="1400" dirty="0">
                <a:solidFill>
                  <a:schemeClr val="bg1"/>
                </a:solidFill>
              </a:rPr>
              <a:t>(</a:t>
            </a:r>
            <a:r>
              <a:rPr lang="en-US" sz="1400" dirty="0" err="1">
                <a:solidFill>
                  <a:schemeClr val="bg1"/>
                </a:solidFill>
              </a:rPr>
              <a:t>pembeli</a:t>
            </a:r>
            <a:r>
              <a:rPr lang="en-US" sz="1400" dirty="0">
                <a:solidFill>
                  <a:schemeClr val="bg1"/>
                </a:solidFill>
              </a:rPr>
              <a:t>) </a:t>
            </a:r>
            <a:r>
              <a:rPr lang="en-US" sz="1400" dirty="0" err="1">
                <a:solidFill>
                  <a:schemeClr val="bg1"/>
                </a:solidFill>
              </a:rPr>
              <a:t>atau</a:t>
            </a:r>
            <a:r>
              <a:rPr lang="en-US" sz="1400" dirty="0">
                <a:solidFill>
                  <a:schemeClr val="bg1"/>
                </a:solidFill>
              </a:rPr>
              <a:t> </a:t>
            </a:r>
            <a:r>
              <a:rPr lang="en-US" sz="1400" dirty="0" err="1">
                <a:solidFill>
                  <a:schemeClr val="bg1"/>
                </a:solidFill>
              </a:rPr>
              <a:t>konsumen</a:t>
            </a:r>
            <a:r>
              <a:rPr lang="en-US" sz="1400" dirty="0">
                <a:solidFill>
                  <a:schemeClr val="bg1"/>
                </a:solidFill>
              </a:rPr>
              <a:t> yang </a:t>
            </a:r>
            <a:r>
              <a:rPr lang="en-US" sz="1400" dirty="0" err="1">
                <a:solidFill>
                  <a:schemeClr val="bg1"/>
                </a:solidFill>
              </a:rPr>
              <a:t>membeli</a:t>
            </a:r>
            <a:r>
              <a:rPr lang="en-US" sz="1400" dirty="0">
                <a:solidFill>
                  <a:schemeClr val="bg1"/>
                </a:solidFill>
              </a:rPr>
              <a:t> </a:t>
            </a:r>
            <a:r>
              <a:rPr lang="en-US" sz="1400" dirty="0" err="1">
                <a:solidFill>
                  <a:schemeClr val="bg1"/>
                </a:solidFill>
              </a:rPr>
              <a:t>produk</a:t>
            </a:r>
            <a:r>
              <a:rPr lang="en-US" sz="1400" dirty="0">
                <a:solidFill>
                  <a:schemeClr val="bg1"/>
                </a:solidFill>
              </a:rPr>
              <a:t> </a:t>
            </a:r>
            <a:r>
              <a:rPr lang="en-US" sz="1400" dirty="0" err="1">
                <a:solidFill>
                  <a:schemeClr val="bg1"/>
                </a:solidFill>
              </a:rPr>
              <a:t>sepatu</a:t>
            </a:r>
            <a:r>
              <a:rPr lang="en-US" sz="1400" dirty="0">
                <a:solidFill>
                  <a:schemeClr val="bg1"/>
                </a:solidFill>
              </a:rPr>
              <a:t> </a:t>
            </a:r>
            <a:r>
              <a:rPr lang="en-US" sz="1400" dirty="0" err="1">
                <a:solidFill>
                  <a:schemeClr val="bg1"/>
                </a:solidFill>
              </a:rPr>
              <a:t>tersebut</a:t>
            </a:r>
            <a:r>
              <a:rPr lang="en-US" sz="1400" dirty="0">
                <a:solidFill>
                  <a:schemeClr val="bg1"/>
                </a:solidFill>
              </a:rPr>
              <a:t>.</a:t>
            </a:r>
          </a:p>
        </p:txBody>
      </p:sp>
      <p:sp>
        <p:nvSpPr>
          <p:cNvPr id="4" name="Google Shape;280;p19">
            <a:extLst>
              <a:ext uri="{FF2B5EF4-FFF2-40B4-BE49-F238E27FC236}">
                <a16:creationId xmlns:a16="http://schemas.microsoft.com/office/drawing/2014/main" id="{CE8D1767-6B99-CEE1-96C8-DF044DDC187C}"/>
              </a:ext>
            </a:extLst>
          </p:cNvPr>
          <p:cNvSpPr txBox="1">
            <a:spLocks/>
          </p:cNvSpPr>
          <p:nvPr/>
        </p:nvSpPr>
        <p:spPr>
          <a:xfrm>
            <a:off x="271670" y="1400520"/>
            <a:ext cx="2463910"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en-US" sz="2800" b="1" dirty="0">
                <a:solidFill>
                  <a:srgbClr val="7030A0"/>
                </a:solidFill>
              </a:rPr>
              <a:t>NON</a:t>
            </a:r>
          </a:p>
          <a:p>
            <a:r>
              <a:rPr lang="en-US" sz="2800" b="1" dirty="0">
                <a:solidFill>
                  <a:srgbClr val="7030A0"/>
                </a:solidFill>
              </a:rPr>
              <a:t>PROBABILITY SAMPLING</a:t>
            </a:r>
            <a:endParaRPr lang="en-US" sz="900" b="1" dirty="0">
              <a:solidFill>
                <a:srgbClr val="7030A0"/>
              </a:solidFill>
            </a:endParaRPr>
          </a:p>
        </p:txBody>
      </p:sp>
    </p:spTree>
    <p:extLst>
      <p:ext uri="{BB962C8B-B14F-4D97-AF65-F5344CB8AC3E}">
        <p14:creationId xmlns:p14="http://schemas.microsoft.com/office/powerpoint/2010/main" val="29779982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7030A0"/>
                </a:solidFill>
              </a:rPr>
              <a:t>TEKNIK</a:t>
            </a:r>
            <a:br>
              <a:rPr lang="en" sz="3600" dirty="0">
                <a:solidFill>
                  <a:srgbClr val="7030A0"/>
                </a:solidFill>
              </a:rPr>
            </a:br>
            <a:r>
              <a:rPr lang="en" sz="3600" dirty="0">
                <a:solidFill>
                  <a:srgbClr val="7030A0"/>
                </a:solidFill>
              </a:rPr>
              <a:t>SAMPLING</a:t>
            </a:r>
            <a:endParaRPr sz="1050"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0;p19">
            <a:extLst>
              <a:ext uri="{FF2B5EF4-FFF2-40B4-BE49-F238E27FC236}">
                <a16:creationId xmlns:a16="http://schemas.microsoft.com/office/drawing/2014/main" id="{FE2DDB78-B2F2-9FEA-A814-D8EFDC334F05}"/>
              </a:ext>
            </a:extLst>
          </p:cNvPr>
          <p:cNvSpPr txBox="1">
            <a:spLocks/>
          </p:cNvSpPr>
          <p:nvPr/>
        </p:nvSpPr>
        <p:spPr>
          <a:xfrm>
            <a:off x="3064400" y="18889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algn="just"/>
            <a:r>
              <a:rPr lang="en-US" sz="1800" b="1" i="1" dirty="0">
                <a:solidFill>
                  <a:schemeClr val="bg1"/>
                </a:solidFill>
              </a:rPr>
              <a:t>Snowball Sampling</a:t>
            </a:r>
          </a:p>
          <a:p>
            <a:pPr algn="just"/>
            <a:r>
              <a:rPr lang="en-US" sz="1400" dirty="0">
                <a:solidFill>
                  <a:schemeClr val="bg1"/>
                </a:solidFill>
              </a:rPr>
              <a:t>Teknik </a:t>
            </a:r>
            <a:r>
              <a:rPr lang="en-US" sz="1400" dirty="0" err="1">
                <a:solidFill>
                  <a:schemeClr val="bg1"/>
                </a:solidFill>
              </a:rPr>
              <a:t>ini</a:t>
            </a:r>
            <a:r>
              <a:rPr lang="en-US" sz="1400" dirty="0">
                <a:solidFill>
                  <a:schemeClr val="bg1"/>
                </a:solidFill>
              </a:rPr>
              <a:t> </a:t>
            </a:r>
            <a:r>
              <a:rPr lang="en-US" sz="1400" dirty="0" err="1">
                <a:solidFill>
                  <a:schemeClr val="bg1"/>
                </a:solidFill>
              </a:rPr>
              <a:t>digunakan</a:t>
            </a:r>
            <a:r>
              <a:rPr lang="en-US" sz="1400" dirty="0">
                <a:solidFill>
                  <a:schemeClr val="bg1"/>
                </a:solidFill>
              </a:rPr>
              <a:t> </a:t>
            </a:r>
            <a:r>
              <a:rPr lang="en-US" sz="1400" dirty="0" err="1">
                <a:solidFill>
                  <a:schemeClr val="bg1"/>
                </a:solidFill>
              </a:rPr>
              <a:t>untuk</a:t>
            </a:r>
            <a:r>
              <a:rPr lang="en-US" sz="1400" dirty="0">
                <a:solidFill>
                  <a:schemeClr val="bg1"/>
                </a:solidFill>
              </a:rPr>
              <a:t> </a:t>
            </a:r>
            <a:r>
              <a:rPr lang="en-US" sz="1400" dirty="0" err="1">
                <a:solidFill>
                  <a:schemeClr val="bg1"/>
                </a:solidFill>
              </a:rPr>
              <a:t>mencari</a:t>
            </a:r>
            <a:r>
              <a:rPr lang="en-US" sz="1400" dirty="0">
                <a:solidFill>
                  <a:schemeClr val="bg1"/>
                </a:solidFill>
              </a:rPr>
              <a:t> data yang </a:t>
            </a:r>
            <a:r>
              <a:rPr lang="en-US" sz="1400" dirty="0" err="1">
                <a:solidFill>
                  <a:schemeClr val="bg1"/>
                </a:solidFill>
              </a:rPr>
              <a:t>sifatnya</a:t>
            </a:r>
            <a:r>
              <a:rPr lang="en-US" sz="1400" dirty="0">
                <a:solidFill>
                  <a:schemeClr val="bg1"/>
                </a:solidFill>
              </a:rPr>
              <a:t> </a:t>
            </a:r>
            <a:r>
              <a:rPr lang="en-US" sz="1400" dirty="0" err="1">
                <a:solidFill>
                  <a:schemeClr val="bg1"/>
                </a:solidFill>
              </a:rPr>
              <a:t>mendalam</a:t>
            </a:r>
            <a:r>
              <a:rPr lang="en-US" sz="1400" dirty="0">
                <a:solidFill>
                  <a:schemeClr val="bg1"/>
                </a:solidFill>
              </a:rPr>
              <a:t> dan </a:t>
            </a:r>
            <a:r>
              <a:rPr lang="en-US" sz="1400" dirty="0" err="1">
                <a:solidFill>
                  <a:schemeClr val="bg1"/>
                </a:solidFill>
              </a:rPr>
              <a:t>responden</a:t>
            </a:r>
            <a:r>
              <a:rPr lang="en-US" sz="1400" dirty="0">
                <a:solidFill>
                  <a:schemeClr val="bg1"/>
                </a:solidFill>
              </a:rPr>
              <a:t> </a:t>
            </a:r>
            <a:r>
              <a:rPr lang="en-US" sz="1400" dirty="0" err="1">
                <a:solidFill>
                  <a:schemeClr val="bg1"/>
                </a:solidFill>
              </a:rPr>
              <a:t>tidak</a:t>
            </a:r>
            <a:r>
              <a:rPr lang="en-US" sz="1400" dirty="0">
                <a:solidFill>
                  <a:schemeClr val="bg1"/>
                </a:solidFill>
              </a:rPr>
              <a:t> </a:t>
            </a:r>
            <a:r>
              <a:rPr lang="en-US" sz="1400" dirty="0" err="1">
                <a:solidFill>
                  <a:schemeClr val="bg1"/>
                </a:solidFill>
              </a:rPr>
              <a:t>bisa</a:t>
            </a:r>
            <a:r>
              <a:rPr lang="en-US" sz="1400" dirty="0">
                <a:solidFill>
                  <a:schemeClr val="bg1"/>
                </a:solidFill>
              </a:rPr>
              <a:t> </a:t>
            </a:r>
            <a:r>
              <a:rPr lang="en-US" sz="1400" dirty="0" err="1">
                <a:solidFill>
                  <a:schemeClr val="bg1"/>
                </a:solidFill>
              </a:rPr>
              <a:t>ditemukan</a:t>
            </a:r>
            <a:r>
              <a:rPr lang="en-US" sz="1400" dirty="0">
                <a:solidFill>
                  <a:schemeClr val="bg1"/>
                </a:solidFill>
              </a:rPr>
              <a:t> </a:t>
            </a:r>
            <a:r>
              <a:rPr lang="en-US" sz="1400" dirty="0" err="1">
                <a:solidFill>
                  <a:schemeClr val="bg1"/>
                </a:solidFill>
              </a:rPr>
              <a:t>secara</a:t>
            </a:r>
            <a:r>
              <a:rPr lang="en-US" sz="1400" dirty="0">
                <a:solidFill>
                  <a:schemeClr val="bg1"/>
                </a:solidFill>
              </a:rPr>
              <a:t> </a:t>
            </a:r>
            <a:r>
              <a:rPr lang="en-US" sz="1400" dirty="0" err="1">
                <a:solidFill>
                  <a:schemeClr val="bg1"/>
                </a:solidFill>
              </a:rPr>
              <a:t>sembarangan</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sampel</a:t>
            </a:r>
            <a:r>
              <a:rPr lang="en-US" sz="1400" dirty="0">
                <a:solidFill>
                  <a:schemeClr val="bg1"/>
                </a:solidFill>
              </a:rPr>
              <a:t> yang </a:t>
            </a:r>
            <a:r>
              <a:rPr lang="en-US" sz="1400" dirty="0" err="1">
                <a:solidFill>
                  <a:schemeClr val="bg1"/>
                </a:solidFill>
              </a:rPr>
              <a:t>digunakan</a:t>
            </a:r>
            <a:r>
              <a:rPr lang="en-US" sz="1400" dirty="0">
                <a:solidFill>
                  <a:schemeClr val="bg1"/>
                </a:solidFill>
              </a:rPr>
              <a:t> </a:t>
            </a:r>
            <a:r>
              <a:rPr lang="en-US" sz="1400" dirty="0" err="1">
                <a:solidFill>
                  <a:schemeClr val="bg1"/>
                </a:solidFill>
              </a:rPr>
              <a:t>mula-mula</a:t>
            </a:r>
            <a:r>
              <a:rPr lang="en-US" sz="1400" dirty="0">
                <a:solidFill>
                  <a:schemeClr val="bg1"/>
                </a:solidFill>
              </a:rPr>
              <a:t> </a:t>
            </a:r>
            <a:r>
              <a:rPr lang="en-US" sz="1400" dirty="0" err="1">
                <a:solidFill>
                  <a:schemeClr val="bg1"/>
                </a:solidFill>
              </a:rPr>
              <a:t>kecil</a:t>
            </a:r>
            <a:r>
              <a:rPr lang="en-US" sz="1400" dirty="0">
                <a:solidFill>
                  <a:schemeClr val="bg1"/>
                </a:solidFill>
              </a:rPr>
              <a:t> </a:t>
            </a:r>
            <a:r>
              <a:rPr lang="en-US" sz="1400" dirty="0" err="1">
                <a:solidFill>
                  <a:schemeClr val="bg1"/>
                </a:solidFill>
              </a:rPr>
              <a:t>namun</a:t>
            </a:r>
            <a:r>
              <a:rPr lang="en-US" sz="1400" dirty="0">
                <a:solidFill>
                  <a:schemeClr val="bg1"/>
                </a:solidFill>
              </a:rPr>
              <a:t> </a:t>
            </a:r>
            <a:r>
              <a:rPr lang="en-US" sz="1400" dirty="0" err="1">
                <a:solidFill>
                  <a:schemeClr val="bg1"/>
                </a:solidFill>
              </a:rPr>
              <a:t>karena</a:t>
            </a:r>
            <a:r>
              <a:rPr lang="en-US" sz="1400" dirty="0">
                <a:solidFill>
                  <a:schemeClr val="bg1"/>
                </a:solidFill>
              </a:rPr>
              <a:t> </a:t>
            </a:r>
            <a:r>
              <a:rPr lang="en-US" sz="1400" dirty="0" err="1">
                <a:solidFill>
                  <a:schemeClr val="bg1"/>
                </a:solidFill>
              </a:rPr>
              <a:t>adanya</a:t>
            </a:r>
            <a:r>
              <a:rPr lang="en-US" sz="1400" dirty="0">
                <a:solidFill>
                  <a:schemeClr val="bg1"/>
                </a:solidFill>
              </a:rPr>
              <a:t> </a:t>
            </a:r>
            <a:r>
              <a:rPr lang="en-US" sz="1400" dirty="0" err="1">
                <a:solidFill>
                  <a:schemeClr val="bg1"/>
                </a:solidFill>
              </a:rPr>
              <a:t>informasi</a:t>
            </a:r>
            <a:r>
              <a:rPr lang="en-US" sz="1400" dirty="0">
                <a:solidFill>
                  <a:schemeClr val="bg1"/>
                </a:solidFill>
              </a:rPr>
              <a:t> </a:t>
            </a:r>
            <a:r>
              <a:rPr lang="en-US" sz="1400" dirty="0" err="1">
                <a:solidFill>
                  <a:schemeClr val="bg1"/>
                </a:solidFill>
              </a:rPr>
              <a:t>mengenai</a:t>
            </a:r>
            <a:r>
              <a:rPr lang="en-US" sz="1400" dirty="0">
                <a:solidFill>
                  <a:schemeClr val="bg1"/>
                </a:solidFill>
              </a:rPr>
              <a:t> </a:t>
            </a:r>
            <a:r>
              <a:rPr lang="en-US" sz="1400" dirty="0" err="1">
                <a:solidFill>
                  <a:schemeClr val="bg1"/>
                </a:solidFill>
              </a:rPr>
              <a:t>responden</a:t>
            </a:r>
            <a:r>
              <a:rPr lang="en-US" sz="1400" dirty="0">
                <a:solidFill>
                  <a:schemeClr val="bg1"/>
                </a:solidFill>
              </a:rPr>
              <a:t> yang </a:t>
            </a:r>
            <a:r>
              <a:rPr lang="en-US" sz="1400" dirty="0" err="1">
                <a:solidFill>
                  <a:schemeClr val="bg1"/>
                </a:solidFill>
              </a:rPr>
              <a:t>sesuai</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keinginan</a:t>
            </a:r>
            <a:r>
              <a:rPr lang="en-US" sz="1400" dirty="0">
                <a:solidFill>
                  <a:schemeClr val="bg1"/>
                </a:solidFill>
              </a:rPr>
              <a:t> </a:t>
            </a:r>
            <a:r>
              <a:rPr lang="en-US" sz="1400" dirty="0" err="1">
                <a:solidFill>
                  <a:schemeClr val="bg1"/>
                </a:solidFill>
              </a:rPr>
              <a:t>peneliti</a:t>
            </a:r>
            <a:r>
              <a:rPr lang="en-US" sz="1400" dirty="0">
                <a:solidFill>
                  <a:schemeClr val="bg1"/>
                </a:solidFill>
              </a:rPr>
              <a:t> </a:t>
            </a:r>
            <a:r>
              <a:rPr lang="en-US" sz="1400" dirty="0" err="1">
                <a:solidFill>
                  <a:schemeClr val="bg1"/>
                </a:solidFill>
              </a:rPr>
              <a:t>maka</a:t>
            </a:r>
            <a:r>
              <a:rPr lang="en-US" sz="1400" dirty="0">
                <a:solidFill>
                  <a:schemeClr val="bg1"/>
                </a:solidFill>
              </a:rPr>
              <a:t> </a:t>
            </a:r>
            <a:r>
              <a:rPr lang="en-US" sz="1400" dirty="0" err="1">
                <a:solidFill>
                  <a:schemeClr val="bg1"/>
                </a:solidFill>
              </a:rPr>
              <a:t>akan</a:t>
            </a:r>
            <a:r>
              <a:rPr lang="en-US" sz="1400" dirty="0">
                <a:solidFill>
                  <a:schemeClr val="bg1"/>
                </a:solidFill>
              </a:rPr>
              <a:t> </a:t>
            </a:r>
            <a:r>
              <a:rPr lang="en-US" sz="1400" dirty="0" err="1">
                <a:solidFill>
                  <a:schemeClr val="bg1"/>
                </a:solidFill>
              </a:rPr>
              <a:t>membesar</a:t>
            </a:r>
            <a:r>
              <a:rPr lang="en-US" sz="1400" dirty="0">
                <a:solidFill>
                  <a:schemeClr val="bg1"/>
                </a:solidFill>
              </a:rPr>
              <a:t>. </a:t>
            </a:r>
            <a:r>
              <a:rPr lang="en-US" sz="1400" dirty="0" err="1">
                <a:solidFill>
                  <a:schemeClr val="bg1"/>
                </a:solidFill>
              </a:rPr>
              <a:t>Informasi</a:t>
            </a:r>
            <a:r>
              <a:rPr lang="en-US" sz="1400" dirty="0">
                <a:solidFill>
                  <a:schemeClr val="bg1"/>
                </a:solidFill>
              </a:rPr>
              <a:t> yang </a:t>
            </a:r>
            <a:r>
              <a:rPr lang="en-US" sz="1400" dirty="0" err="1">
                <a:solidFill>
                  <a:schemeClr val="bg1"/>
                </a:solidFill>
              </a:rPr>
              <a:t>didapatkan</a:t>
            </a:r>
            <a:r>
              <a:rPr lang="en-US" sz="1400" dirty="0">
                <a:solidFill>
                  <a:schemeClr val="bg1"/>
                </a:solidFill>
              </a:rPr>
              <a:t> </a:t>
            </a:r>
            <a:r>
              <a:rPr lang="en-US" sz="1400" dirty="0" err="1">
                <a:solidFill>
                  <a:schemeClr val="bg1"/>
                </a:solidFill>
              </a:rPr>
              <a:t>akan</a:t>
            </a:r>
            <a:r>
              <a:rPr lang="en-US" sz="1400" dirty="0">
                <a:solidFill>
                  <a:schemeClr val="bg1"/>
                </a:solidFill>
              </a:rPr>
              <a:t> </a:t>
            </a:r>
            <a:r>
              <a:rPr lang="en-US" sz="1400" dirty="0" err="1">
                <a:solidFill>
                  <a:schemeClr val="bg1"/>
                </a:solidFill>
              </a:rPr>
              <a:t>menjadi</a:t>
            </a:r>
            <a:r>
              <a:rPr lang="en-US" sz="1400" dirty="0">
                <a:solidFill>
                  <a:schemeClr val="bg1"/>
                </a:solidFill>
              </a:rPr>
              <a:t> </a:t>
            </a:r>
            <a:r>
              <a:rPr lang="en-US" sz="1400" dirty="0" err="1">
                <a:solidFill>
                  <a:schemeClr val="bg1"/>
                </a:solidFill>
              </a:rPr>
              <a:t>fokus</a:t>
            </a:r>
            <a:r>
              <a:rPr lang="en-US" sz="1400" dirty="0">
                <a:solidFill>
                  <a:schemeClr val="bg1"/>
                </a:solidFill>
              </a:rPr>
              <a:t> </a:t>
            </a:r>
            <a:r>
              <a:rPr lang="en-US" sz="1400" dirty="0" err="1">
                <a:solidFill>
                  <a:schemeClr val="bg1"/>
                </a:solidFill>
              </a:rPr>
              <a:t>ke</a:t>
            </a:r>
            <a:r>
              <a:rPr lang="en-US" sz="1400" dirty="0">
                <a:solidFill>
                  <a:schemeClr val="bg1"/>
                </a:solidFill>
              </a:rPr>
              <a:t> </a:t>
            </a:r>
            <a:r>
              <a:rPr lang="en-US" sz="1400" dirty="0" err="1">
                <a:solidFill>
                  <a:schemeClr val="bg1"/>
                </a:solidFill>
              </a:rPr>
              <a:t>topik</a:t>
            </a:r>
            <a:r>
              <a:rPr lang="en-US" sz="1400" dirty="0">
                <a:solidFill>
                  <a:schemeClr val="bg1"/>
                </a:solidFill>
              </a:rPr>
              <a:t> </a:t>
            </a:r>
            <a:r>
              <a:rPr lang="en-US" sz="1400" dirty="0" err="1">
                <a:solidFill>
                  <a:schemeClr val="bg1"/>
                </a:solidFill>
              </a:rPr>
              <a:t>penelitian</a:t>
            </a:r>
            <a:r>
              <a:rPr lang="en-US" sz="1400" dirty="0">
                <a:solidFill>
                  <a:schemeClr val="bg1"/>
                </a:solidFill>
              </a:rPr>
              <a:t>.</a:t>
            </a:r>
          </a:p>
          <a:p>
            <a:pPr algn="just"/>
            <a:r>
              <a:rPr lang="en-US" sz="1400" dirty="0" err="1">
                <a:solidFill>
                  <a:schemeClr val="bg1"/>
                </a:solidFill>
              </a:rPr>
              <a:t>Misalnya</a:t>
            </a:r>
            <a:r>
              <a:rPr lang="en-US" sz="1400" dirty="0">
                <a:solidFill>
                  <a:schemeClr val="bg1"/>
                </a:solidFill>
              </a:rPr>
              <a:t>, </a:t>
            </a:r>
            <a:r>
              <a:rPr lang="en-US" sz="1400" dirty="0" err="1">
                <a:solidFill>
                  <a:schemeClr val="bg1"/>
                </a:solidFill>
              </a:rPr>
              <a:t>peneliti</a:t>
            </a:r>
            <a:r>
              <a:rPr lang="en-US" sz="1400" dirty="0">
                <a:solidFill>
                  <a:schemeClr val="bg1"/>
                </a:solidFill>
              </a:rPr>
              <a:t> </a:t>
            </a:r>
            <a:r>
              <a:rPr lang="en-US" sz="1400" dirty="0" err="1">
                <a:solidFill>
                  <a:schemeClr val="bg1"/>
                </a:solidFill>
              </a:rPr>
              <a:t>ingin</a:t>
            </a:r>
            <a:r>
              <a:rPr lang="en-US" sz="1400" dirty="0">
                <a:solidFill>
                  <a:schemeClr val="bg1"/>
                </a:solidFill>
              </a:rPr>
              <a:t> </a:t>
            </a:r>
            <a:r>
              <a:rPr lang="en-US" sz="1400" dirty="0" err="1">
                <a:solidFill>
                  <a:schemeClr val="bg1"/>
                </a:solidFill>
              </a:rPr>
              <a:t>meneliti</a:t>
            </a:r>
            <a:r>
              <a:rPr lang="en-US" sz="1400" dirty="0">
                <a:solidFill>
                  <a:schemeClr val="bg1"/>
                </a:solidFill>
              </a:rPr>
              <a:t> </a:t>
            </a:r>
            <a:r>
              <a:rPr lang="en-US" sz="1400" dirty="0" err="1">
                <a:solidFill>
                  <a:schemeClr val="bg1"/>
                </a:solidFill>
              </a:rPr>
              <a:t>mengenai</a:t>
            </a:r>
            <a:r>
              <a:rPr lang="en-US" sz="1400" dirty="0">
                <a:solidFill>
                  <a:schemeClr val="bg1"/>
                </a:solidFill>
              </a:rPr>
              <a:t> </a:t>
            </a:r>
            <a:r>
              <a:rPr lang="en-US" sz="1400" dirty="0" err="1">
                <a:solidFill>
                  <a:schemeClr val="bg1"/>
                </a:solidFill>
              </a:rPr>
              <a:t>hal</a:t>
            </a:r>
            <a:r>
              <a:rPr lang="en-US" sz="1400" dirty="0">
                <a:solidFill>
                  <a:schemeClr val="bg1"/>
                </a:solidFill>
              </a:rPr>
              <a:t> yang </a:t>
            </a:r>
            <a:r>
              <a:rPr lang="en-US" sz="1400" dirty="0" err="1">
                <a:solidFill>
                  <a:schemeClr val="bg1"/>
                </a:solidFill>
              </a:rPr>
              <a:t>mendasari</a:t>
            </a:r>
            <a:r>
              <a:rPr lang="en-US" sz="1400" dirty="0">
                <a:solidFill>
                  <a:schemeClr val="bg1"/>
                </a:solidFill>
              </a:rPr>
              <a:t> orang </a:t>
            </a:r>
            <a:r>
              <a:rPr lang="en-US" sz="1400" dirty="0" err="1">
                <a:solidFill>
                  <a:schemeClr val="bg1"/>
                </a:solidFill>
              </a:rPr>
              <a:t>melakukan</a:t>
            </a:r>
            <a:r>
              <a:rPr lang="en-US" sz="1400" dirty="0">
                <a:solidFill>
                  <a:schemeClr val="bg1"/>
                </a:solidFill>
              </a:rPr>
              <a:t> </a:t>
            </a:r>
            <a:r>
              <a:rPr lang="en-US" sz="1400" dirty="0" err="1">
                <a:solidFill>
                  <a:schemeClr val="bg1"/>
                </a:solidFill>
              </a:rPr>
              <a:t>penyalahgunaan</a:t>
            </a:r>
            <a:r>
              <a:rPr lang="en-US" sz="1400" dirty="0">
                <a:solidFill>
                  <a:schemeClr val="bg1"/>
                </a:solidFill>
              </a:rPr>
              <a:t> </a:t>
            </a:r>
            <a:r>
              <a:rPr lang="en-US" sz="1400" dirty="0" err="1">
                <a:solidFill>
                  <a:schemeClr val="bg1"/>
                </a:solidFill>
              </a:rPr>
              <a:t>narkoba</a:t>
            </a:r>
            <a:r>
              <a:rPr lang="en-US" sz="1400" dirty="0">
                <a:solidFill>
                  <a:schemeClr val="bg1"/>
                </a:solidFill>
              </a:rPr>
              <a:t> </a:t>
            </a:r>
            <a:r>
              <a:rPr lang="en-US" sz="1400" dirty="0" err="1">
                <a:solidFill>
                  <a:schemeClr val="bg1"/>
                </a:solidFill>
              </a:rPr>
              <a:t>maka</a:t>
            </a:r>
            <a:r>
              <a:rPr lang="en-US" sz="1400" dirty="0">
                <a:solidFill>
                  <a:schemeClr val="bg1"/>
                </a:solidFill>
              </a:rPr>
              <a:t> </a:t>
            </a:r>
            <a:r>
              <a:rPr lang="en-US" sz="1400" dirty="0" err="1">
                <a:solidFill>
                  <a:schemeClr val="bg1"/>
                </a:solidFill>
              </a:rPr>
              <a:t>peneliti</a:t>
            </a:r>
            <a:r>
              <a:rPr lang="en-US" sz="1400" dirty="0">
                <a:solidFill>
                  <a:schemeClr val="bg1"/>
                </a:solidFill>
              </a:rPr>
              <a:t> </a:t>
            </a:r>
            <a:r>
              <a:rPr lang="en-US" sz="1400" dirty="0" err="1">
                <a:solidFill>
                  <a:schemeClr val="bg1"/>
                </a:solidFill>
              </a:rPr>
              <a:t>harus</a:t>
            </a:r>
            <a:r>
              <a:rPr lang="en-US" sz="1400" dirty="0">
                <a:solidFill>
                  <a:schemeClr val="bg1"/>
                </a:solidFill>
              </a:rPr>
              <a:t> </a:t>
            </a:r>
            <a:r>
              <a:rPr lang="en-US" sz="1400" dirty="0" err="1">
                <a:solidFill>
                  <a:schemeClr val="bg1"/>
                </a:solidFill>
              </a:rPr>
              <a:t>menemukan</a:t>
            </a:r>
            <a:r>
              <a:rPr lang="en-US" sz="1400" dirty="0">
                <a:solidFill>
                  <a:schemeClr val="bg1"/>
                </a:solidFill>
              </a:rPr>
              <a:t> </a:t>
            </a:r>
            <a:r>
              <a:rPr lang="en-US" sz="1400" dirty="0" err="1">
                <a:solidFill>
                  <a:schemeClr val="bg1"/>
                </a:solidFill>
              </a:rPr>
              <a:t>satu</a:t>
            </a:r>
            <a:r>
              <a:rPr lang="en-US" sz="1400" dirty="0">
                <a:solidFill>
                  <a:schemeClr val="bg1"/>
                </a:solidFill>
              </a:rPr>
              <a:t> orang </a:t>
            </a:r>
            <a:r>
              <a:rPr lang="en-US" sz="1400" dirty="0" err="1">
                <a:solidFill>
                  <a:schemeClr val="bg1"/>
                </a:solidFill>
              </a:rPr>
              <a:t>pemakai</a:t>
            </a:r>
            <a:r>
              <a:rPr lang="en-US" sz="1400" dirty="0">
                <a:solidFill>
                  <a:schemeClr val="bg1"/>
                </a:solidFill>
              </a:rPr>
              <a:t> </a:t>
            </a:r>
            <a:r>
              <a:rPr lang="en-US" sz="1400" dirty="0" err="1">
                <a:solidFill>
                  <a:schemeClr val="bg1"/>
                </a:solidFill>
              </a:rPr>
              <a:t>atau</a:t>
            </a:r>
            <a:r>
              <a:rPr lang="en-US" sz="1400" dirty="0">
                <a:solidFill>
                  <a:schemeClr val="bg1"/>
                </a:solidFill>
              </a:rPr>
              <a:t> </a:t>
            </a:r>
            <a:r>
              <a:rPr lang="en-US" sz="1400" dirty="0" err="1">
                <a:solidFill>
                  <a:schemeClr val="bg1"/>
                </a:solidFill>
              </a:rPr>
              <a:t>eks</a:t>
            </a:r>
            <a:r>
              <a:rPr lang="en-US" sz="1400" dirty="0">
                <a:solidFill>
                  <a:schemeClr val="bg1"/>
                </a:solidFill>
              </a:rPr>
              <a:t> </a:t>
            </a:r>
            <a:r>
              <a:rPr lang="en-US" sz="1400" dirty="0" err="1">
                <a:solidFill>
                  <a:schemeClr val="bg1"/>
                </a:solidFill>
              </a:rPr>
              <a:t>pemakai</a:t>
            </a:r>
            <a:r>
              <a:rPr lang="en-US" sz="1400" dirty="0">
                <a:solidFill>
                  <a:schemeClr val="bg1"/>
                </a:solidFill>
              </a:rPr>
              <a:t>, </a:t>
            </a:r>
            <a:r>
              <a:rPr lang="en-US" sz="1400" dirty="0" err="1">
                <a:solidFill>
                  <a:schemeClr val="bg1"/>
                </a:solidFill>
              </a:rPr>
              <a:t>kemudian</a:t>
            </a:r>
            <a:r>
              <a:rPr lang="en-US" sz="1400" dirty="0">
                <a:solidFill>
                  <a:schemeClr val="bg1"/>
                </a:solidFill>
              </a:rPr>
              <a:t> </a:t>
            </a:r>
            <a:r>
              <a:rPr lang="en-US" sz="1400" dirty="0" err="1">
                <a:solidFill>
                  <a:schemeClr val="bg1"/>
                </a:solidFill>
              </a:rPr>
              <a:t>dari</a:t>
            </a:r>
            <a:r>
              <a:rPr lang="en-US" sz="1400" dirty="0">
                <a:solidFill>
                  <a:schemeClr val="bg1"/>
                </a:solidFill>
              </a:rPr>
              <a:t> </a:t>
            </a:r>
            <a:r>
              <a:rPr lang="en-US" sz="1400" dirty="0" err="1">
                <a:solidFill>
                  <a:schemeClr val="bg1"/>
                </a:solidFill>
              </a:rPr>
              <a:t>informasi</a:t>
            </a:r>
            <a:r>
              <a:rPr lang="en-US" sz="1400" dirty="0">
                <a:solidFill>
                  <a:schemeClr val="bg1"/>
                </a:solidFill>
              </a:rPr>
              <a:t> yang </a:t>
            </a:r>
            <a:r>
              <a:rPr lang="en-US" sz="1400" dirty="0" err="1">
                <a:solidFill>
                  <a:schemeClr val="bg1"/>
                </a:solidFill>
              </a:rPr>
              <a:t>digali</a:t>
            </a:r>
            <a:r>
              <a:rPr lang="en-US" sz="1400" dirty="0">
                <a:solidFill>
                  <a:schemeClr val="bg1"/>
                </a:solidFill>
              </a:rPr>
              <a:t> </a:t>
            </a:r>
            <a:r>
              <a:rPr lang="en-US" sz="1400" dirty="0" err="1">
                <a:solidFill>
                  <a:schemeClr val="bg1"/>
                </a:solidFill>
              </a:rPr>
              <a:t>didapatkan</a:t>
            </a:r>
            <a:r>
              <a:rPr lang="en-US" sz="1400" dirty="0">
                <a:solidFill>
                  <a:schemeClr val="bg1"/>
                </a:solidFill>
              </a:rPr>
              <a:t> </a:t>
            </a:r>
            <a:r>
              <a:rPr lang="en-US" sz="1400" dirty="0" err="1">
                <a:solidFill>
                  <a:schemeClr val="bg1"/>
                </a:solidFill>
              </a:rPr>
              <a:t>pengguna</a:t>
            </a:r>
            <a:r>
              <a:rPr lang="en-US" sz="1400" dirty="0">
                <a:solidFill>
                  <a:schemeClr val="bg1"/>
                </a:solidFill>
              </a:rPr>
              <a:t> </a:t>
            </a:r>
            <a:r>
              <a:rPr lang="en-US" sz="1400" dirty="0" err="1">
                <a:solidFill>
                  <a:schemeClr val="bg1"/>
                </a:solidFill>
              </a:rPr>
              <a:t>atau</a:t>
            </a:r>
            <a:r>
              <a:rPr lang="en-US" sz="1400" dirty="0">
                <a:solidFill>
                  <a:schemeClr val="bg1"/>
                </a:solidFill>
              </a:rPr>
              <a:t> </a:t>
            </a:r>
            <a:r>
              <a:rPr lang="en-US" sz="1400" dirty="0" err="1">
                <a:solidFill>
                  <a:schemeClr val="bg1"/>
                </a:solidFill>
              </a:rPr>
              <a:t>eks</a:t>
            </a:r>
            <a:r>
              <a:rPr lang="en-US" sz="1400" dirty="0">
                <a:solidFill>
                  <a:schemeClr val="bg1"/>
                </a:solidFill>
              </a:rPr>
              <a:t> </a:t>
            </a:r>
            <a:r>
              <a:rPr lang="en-US" sz="1400" dirty="0" err="1">
                <a:solidFill>
                  <a:schemeClr val="bg1"/>
                </a:solidFill>
              </a:rPr>
              <a:t>pengguna</a:t>
            </a:r>
            <a:r>
              <a:rPr lang="en-US" sz="1400" dirty="0">
                <a:solidFill>
                  <a:schemeClr val="bg1"/>
                </a:solidFill>
              </a:rPr>
              <a:t> </a:t>
            </a:r>
            <a:r>
              <a:rPr lang="en-US" sz="1400" dirty="0" err="1">
                <a:solidFill>
                  <a:schemeClr val="bg1"/>
                </a:solidFill>
              </a:rPr>
              <a:t>dari</a:t>
            </a:r>
            <a:r>
              <a:rPr lang="en-US" sz="1400" dirty="0">
                <a:solidFill>
                  <a:schemeClr val="bg1"/>
                </a:solidFill>
              </a:rPr>
              <a:t> </a:t>
            </a:r>
            <a:r>
              <a:rPr lang="en-US" sz="1400" dirty="0" err="1">
                <a:solidFill>
                  <a:schemeClr val="bg1"/>
                </a:solidFill>
              </a:rPr>
              <a:t>responden</a:t>
            </a:r>
            <a:r>
              <a:rPr lang="en-US" sz="1400" dirty="0">
                <a:solidFill>
                  <a:schemeClr val="bg1"/>
                </a:solidFill>
              </a:rPr>
              <a:t> </a:t>
            </a:r>
            <a:r>
              <a:rPr lang="en-US" sz="1400" dirty="0" err="1">
                <a:solidFill>
                  <a:schemeClr val="bg1"/>
                </a:solidFill>
              </a:rPr>
              <a:t>sebelumnya</a:t>
            </a:r>
            <a:r>
              <a:rPr lang="en-US" sz="1400" dirty="0">
                <a:solidFill>
                  <a:schemeClr val="bg1"/>
                </a:solidFill>
              </a:rPr>
              <a:t>. </a:t>
            </a:r>
            <a:r>
              <a:rPr lang="en-US" sz="1400" dirty="0" err="1">
                <a:solidFill>
                  <a:schemeClr val="bg1"/>
                </a:solidFill>
              </a:rPr>
              <a:t>Pengumpulan</a:t>
            </a:r>
            <a:r>
              <a:rPr lang="en-US" sz="1400" dirty="0">
                <a:solidFill>
                  <a:schemeClr val="bg1"/>
                </a:solidFill>
              </a:rPr>
              <a:t> data </a:t>
            </a:r>
            <a:r>
              <a:rPr lang="en-US" sz="1400" dirty="0" err="1">
                <a:solidFill>
                  <a:schemeClr val="bg1"/>
                </a:solidFill>
              </a:rPr>
              <a:t>diperoleh</a:t>
            </a:r>
            <a:r>
              <a:rPr lang="en-US" sz="1400" dirty="0">
                <a:solidFill>
                  <a:schemeClr val="bg1"/>
                </a:solidFill>
              </a:rPr>
              <a:t> </a:t>
            </a:r>
            <a:r>
              <a:rPr lang="en-US" sz="1400" dirty="0" err="1">
                <a:solidFill>
                  <a:schemeClr val="bg1"/>
                </a:solidFill>
              </a:rPr>
              <a:t>hingga</a:t>
            </a:r>
            <a:r>
              <a:rPr lang="en-US" sz="1400" dirty="0">
                <a:solidFill>
                  <a:schemeClr val="bg1"/>
                </a:solidFill>
              </a:rPr>
              <a:t> </a:t>
            </a:r>
            <a:r>
              <a:rPr lang="en-US" sz="1400" dirty="0" err="1">
                <a:solidFill>
                  <a:schemeClr val="bg1"/>
                </a:solidFill>
              </a:rPr>
              <a:t>peneliti</a:t>
            </a:r>
            <a:r>
              <a:rPr lang="en-US" sz="1400" dirty="0">
                <a:solidFill>
                  <a:schemeClr val="bg1"/>
                </a:solidFill>
              </a:rPr>
              <a:t> </a:t>
            </a:r>
            <a:r>
              <a:rPr lang="en-US" sz="1400" dirty="0" err="1">
                <a:solidFill>
                  <a:schemeClr val="bg1"/>
                </a:solidFill>
              </a:rPr>
              <a:t>merasa</a:t>
            </a:r>
            <a:r>
              <a:rPr lang="en-US" sz="1400" dirty="0">
                <a:solidFill>
                  <a:schemeClr val="bg1"/>
                </a:solidFill>
              </a:rPr>
              <a:t> </a:t>
            </a:r>
            <a:r>
              <a:rPr lang="en-US" sz="1400" dirty="0" err="1">
                <a:solidFill>
                  <a:schemeClr val="bg1"/>
                </a:solidFill>
              </a:rPr>
              <a:t>mendapatkan</a:t>
            </a:r>
            <a:r>
              <a:rPr lang="en-US" sz="1400" dirty="0">
                <a:solidFill>
                  <a:schemeClr val="bg1"/>
                </a:solidFill>
              </a:rPr>
              <a:t> data yang </a:t>
            </a:r>
            <a:r>
              <a:rPr lang="en-US" sz="1400" dirty="0" err="1">
                <a:solidFill>
                  <a:schemeClr val="bg1"/>
                </a:solidFill>
              </a:rPr>
              <a:t>sesuai</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keinginannya</a:t>
            </a:r>
            <a:r>
              <a:rPr lang="en-US" sz="1400" dirty="0">
                <a:solidFill>
                  <a:schemeClr val="bg1"/>
                </a:solidFill>
              </a:rPr>
              <a:t>.</a:t>
            </a:r>
          </a:p>
        </p:txBody>
      </p:sp>
      <p:sp>
        <p:nvSpPr>
          <p:cNvPr id="4" name="Google Shape;280;p19">
            <a:extLst>
              <a:ext uri="{FF2B5EF4-FFF2-40B4-BE49-F238E27FC236}">
                <a16:creationId xmlns:a16="http://schemas.microsoft.com/office/drawing/2014/main" id="{CE8D1767-6B99-CEE1-96C8-DF044DDC187C}"/>
              </a:ext>
            </a:extLst>
          </p:cNvPr>
          <p:cNvSpPr txBox="1">
            <a:spLocks/>
          </p:cNvSpPr>
          <p:nvPr/>
        </p:nvSpPr>
        <p:spPr>
          <a:xfrm>
            <a:off x="271670" y="1400520"/>
            <a:ext cx="2463910"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en-US" sz="2800" b="1" dirty="0">
                <a:solidFill>
                  <a:srgbClr val="7030A0"/>
                </a:solidFill>
              </a:rPr>
              <a:t>NON</a:t>
            </a:r>
          </a:p>
          <a:p>
            <a:r>
              <a:rPr lang="en-US" sz="2800" b="1" dirty="0">
                <a:solidFill>
                  <a:srgbClr val="7030A0"/>
                </a:solidFill>
              </a:rPr>
              <a:t>PROBABILITY SAMPLING</a:t>
            </a:r>
            <a:endParaRPr lang="en-US" sz="900" b="1" dirty="0">
              <a:solidFill>
                <a:srgbClr val="7030A0"/>
              </a:solidFill>
            </a:endParaRPr>
          </a:p>
        </p:txBody>
      </p:sp>
    </p:spTree>
    <p:extLst>
      <p:ext uri="{BB962C8B-B14F-4D97-AF65-F5344CB8AC3E}">
        <p14:creationId xmlns:p14="http://schemas.microsoft.com/office/powerpoint/2010/main" val="28619337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solidFill>
                  <a:srgbClr val="7030A0"/>
                </a:solidFill>
              </a:rPr>
              <a:t>Menentukan</a:t>
            </a:r>
            <a:r>
              <a:rPr lang="en-US" sz="2400" b="1" dirty="0">
                <a:solidFill>
                  <a:srgbClr val="7030A0"/>
                </a:solidFill>
              </a:rPr>
              <a:t> </a:t>
            </a:r>
            <a:r>
              <a:rPr lang="en-US" sz="2400" b="1" dirty="0" err="1">
                <a:solidFill>
                  <a:srgbClr val="7030A0"/>
                </a:solidFill>
              </a:rPr>
              <a:t>Ukuran</a:t>
            </a:r>
            <a:r>
              <a:rPr lang="en-US" sz="2400" b="1" dirty="0">
                <a:solidFill>
                  <a:srgbClr val="7030A0"/>
                </a:solidFill>
              </a:rPr>
              <a:t> </a:t>
            </a:r>
            <a:r>
              <a:rPr lang="en-US" sz="2400" b="1" dirty="0" err="1">
                <a:solidFill>
                  <a:srgbClr val="7030A0"/>
                </a:solidFill>
              </a:rPr>
              <a:t>Sampel</a:t>
            </a:r>
            <a:endParaRPr sz="800" b="1"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Google Shape;280;p19">
                <a:extLst>
                  <a:ext uri="{FF2B5EF4-FFF2-40B4-BE49-F238E27FC236}">
                    <a16:creationId xmlns:a16="http://schemas.microsoft.com/office/drawing/2014/main" id="{6D34D435-13A5-A5A5-D583-D288D3A64ABF}"/>
                  </a:ext>
                </a:extLst>
              </p:cNvPr>
              <p:cNvSpPr txBox="1">
                <a:spLocks/>
              </p:cNvSpPr>
              <p:nvPr/>
            </p:nvSpPr>
            <p:spPr>
              <a:xfrm>
                <a:off x="3064400" y="18889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algn="just"/>
                <a:r>
                  <a:rPr lang="en-US" sz="1800" b="1" i="1" dirty="0">
                    <a:solidFill>
                      <a:schemeClr val="bg1"/>
                    </a:solidFill>
                  </a:rPr>
                  <a:t>Rumus </a:t>
                </a:r>
                <a:r>
                  <a:rPr lang="en-US" sz="1800" b="1" i="1" dirty="0" err="1">
                    <a:solidFill>
                      <a:schemeClr val="bg1"/>
                    </a:solidFill>
                  </a:rPr>
                  <a:t>Slovin</a:t>
                </a:r>
                <a:endParaRPr lang="en-US" sz="1800" b="1" i="1" dirty="0">
                  <a:solidFill>
                    <a:schemeClr val="bg1"/>
                  </a:solidFill>
                </a:endParaRPr>
              </a:p>
              <a:p>
                <a:pPr algn="just"/>
                <a:r>
                  <a:rPr lang="en-US" sz="1400" dirty="0" err="1">
                    <a:solidFill>
                      <a:schemeClr val="bg1"/>
                    </a:solidFill>
                  </a:rPr>
                  <a:t>Penggunaan</a:t>
                </a:r>
                <a:r>
                  <a:rPr lang="en-US" sz="1400" dirty="0">
                    <a:solidFill>
                      <a:schemeClr val="bg1"/>
                    </a:solidFill>
                  </a:rPr>
                  <a:t> </a:t>
                </a:r>
                <a:r>
                  <a:rPr lang="en-US" sz="1400" dirty="0" err="1">
                    <a:solidFill>
                      <a:schemeClr val="bg1"/>
                    </a:solidFill>
                  </a:rPr>
                  <a:t>rumus</a:t>
                </a:r>
                <a:r>
                  <a:rPr lang="en-US" sz="1400" dirty="0">
                    <a:solidFill>
                      <a:schemeClr val="bg1"/>
                    </a:solidFill>
                  </a:rPr>
                  <a:t> </a:t>
                </a:r>
                <a:r>
                  <a:rPr lang="en-US" sz="1400" dirty="0" err="1">
                    <a:solidFill>
                      <a:schemeClr val="bg1"/>
                    </a:solidFill>
                  </a:rPr>
                  <a:t>ini</a:t>
                </a:r>
                <a:r>
                  <a:rPr lang="en-US" sz="1400" dirty="0">
                    <a:solidFill>
                      <a:schemeClr val="bg1"/>
                    </a:solidFill>
                  </a:rPr>
                  <a:t> paling </a:t>
                </a:r>
                <a:r>
                  <a:rPr lang="en-US" sz="1400" dirty="0" err="1">
                    <a:solidFill>
                      <a:schemeClr val="bg1"/>
                    </a:solidFill>
                  </a:rPr>
                  <a:t>sering</a:t>
                </a:r>
                <a:r>
                  <a:rPr lang="en-US" sz="1400" dirty="0">
                    <a:solidFill>
                      <a:schemeClr val="bg1"/>
                    </a:solidFill>
                  </a:rPr>
                  <a:t> </a:t>
                </a:r>
                <a:r>
                  <a:rPr lang="en-US" sz="1400" dirty="0" err="1">
                    <a:solidFill>
                      <a:schemeClr val="bg1"/>
                    </a:solidFill>
                  </a:rPr>
                  <a:t>digunakan</a:t>
                </a:r>
                <a:r>
                  <a:rPr lang="en-US" sz="1400" dirty="0">
                    <a:solidFill>
                      <a:schemeClr val="bg1"/>
                    </a:solidFill>
                  </a:rPr>
                  <a:t> </a:t>
                </a:r>
                <a:r>
                  <a:rPr lang="en-US" sz="1400" dirty="0" err="1">
                    <a:solidFill>
                      <a:schemeClr val="bg1"/>
                    </a:solidFill>
                  </a:rPr>
                  <a:t>karena</a:t>
                </a:r>
                <a:r>
                  <a:rPr lang="en-US" sz="1400" dirty="0">
                    <a:solidFill>
                      <a:schemeClr val="bg1"/>
                    </a:solidFill>
                  </a:rPr>
                  <a:t> </a:t>
                </a:r>
                <a:r>
                  <a:rPr lang="en-US" sz="1400" dirty="0" err="1">
                    <a:solidFill>
                      <a:schemeClr val="bg1"/>
                    </a:solidFill>
                  </a:rPr>
                  <a:t>menggunakan</a:t>
                </a:r>
                <a:r>
                  <a:rPr lang="en-US" sz="1400" dirty="0">
                    <a:solidFill>
                      <a:schemeClr val="bg1"/>
                    </a:solidFill>
                  </a:rPr>
                  <a:t> </a:t>
                </a:r>
                <a:r>
                  <a:rPr lang="en-US" sz="1400" dirty="0" err="1">
                    <a:solidFill>
                      <a:schemeClr val="bg1"/>
                    </a:solidFill>
                  </a:rPr>
                  <a:t>persentase</a:t>
                </a:r>
                <a:r>
                  <a:rPr lang="en-US" sz="1400" dirty="0">
                    <a:solidFill>
                      <a:schemeClr val="bg1"/>
                    </a:solidFill>
                  </a:rPr>
                  <a:t> </a:t>
                </a:r>
                <a:r>
                  <a:rPr lang="en-US" sz="1400" dirty="0" err="1">
                    <a:solidFill>
                      <a:schemeClr val="bg1"/>
                    </a:solidFill>
                  </a:rPr>
                  <a:t>kesalahan</a:t>
                </a:r>
                <a:r>
                  <a:rPr lang="en-US" sz="1400" dirty="0">
                    <a:solidFill>
                      <a:schemeClr val="bg1"/>
                    </a:solidFill>
                  </a:rPr>
                  <a:t> </a:t>
                </a:r>
                <a:r>
                  <a:rPr lang="en-US" sz="1400" dirty="0" err="1">
                    <a:solidFill>
                      <a:schemeClr val="bg1"/>
                    </a:solidFill>
                  </a:rPr>
                  <a:t>dari</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populasi</a:t>
                </a:r>
                <a:r>
                  <a:rPr lang="en-US" sz="1400" dirty="0">
                    <a:solidFill>
                      <a:schemeClr val="bg1"/>
                    </a:solidFill>
                  </a:rPr>
                  <a:t> yang </a:t>
                </a:r>
                <a:r>
                  <a:rPr lang="en-US" sz="1400" dirty="0" err="1">
                    <a:solidFill>
                      <a:schemeClr val="bg1"/>
                    </a:solidFill>
                  </a:rPr>
                  <a:t>diteliti</a:t>
                </a:r>
                <a:endParaRPr lang="en-US" sz="1400" dirty="0">
                  <a:solidFill>
                    <a:schemeClr val="bg1"/>
                  </a:solidFill>
                </a:endParaRPr>
              </a:p>
              <a:p>
                <a:pPr algn="just"/>
                <a:r>
                  <a:rPr lang="en-US" sz="1400" dirty="0" err="1">
                    <a:solidFill>
                      <a:schemeClr val="bg1"/>
                    </a:solidFill>
                  </a:rPr>
                  <a:t>Rumus</a:t>
                </a:r>
                <a:r>
                  <a:rPr lang="en-US" sz="1400" dirty="0">
                    <a:solidFill>
                      <a:schemeClr val="bg1"/>
                    </a:solidFill>
                  </a:rPr>
                  <a:t> </a:t>
                </a:r>
                <a:r>
                  <a:rPr lang="en-US" sz="1400" dirty="0" err="1">
                    <a:solidFill>
                      <a:schemeClr val="bg1"/>
                    </a:solidFill>
                  </a:rPr>
                  <a:t>Slovin</a:t>
                </a:r>
                <a:r>
                  <a:rPr lang="en-US" sz="1400" dirty="0">
                    <a:solidFill>
                      <a:schemeClr val="bg1"/>
                    </a:solidFill>
                  </a:rPr>
                  <a:t> </a:t>
                </a:r>
                <a:r>
                  <a:rPr lang="en-US" sz="1400" dirty="0" err="1">
                    <a:solidFill>
                      <a:schemeClr val="bg1"/>
                    </a:solidFill>
                  </a:rPr>
                  <a:t>digunakan</a:t>
                </a:r>
                <a:r>
                  <a:rPr lang="en-US" sz="1400" dirty="0">
                    <a:solidFill>
                      <a:schemeClr val="bg1"/>
                    </a:solidFill>
                  </a:rPr>
                  <a:t> </a:t>
                </a:r>
                <a:r>
                  <a:rPr lang="en-US" sz="1400" dirty="0" err="1">
                    <a:solidFill>
                      <a:schemeClr val="bg1"/>
                    </a:solidFill>
                  </a:rPr>
                  <a:t>karena</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diketahui</a:t>
                </a:r>
                <a:r>
                  <a:rPr lang="en-US" sz="1400" dirty="0">
                    <a:solidFill>
                      <a:schemeClr val="bg1"/>
                    </a:solidFill>
                  </a:rPr>
                  <a:t> </a:t>
                </a:r>
                <a:r>
                  <a:rPr lang="en-US" sz="1400" dirty="0" err="1">
                    <a:solidFill>
                      <a:schemeClr val="bg1"/>
                    </a:solidFill>
                  </a:rPr>
                  <a:t>secara</a:t>
                </a:r>
                <a:r>
                  <a:rPr lang="en-US" sz="1400" dirty="0">
                    <a:solidFill>
                      <a:schemeClr val="bg1"/>
                    </a:solidFill>
                  </a:rPr>
                  <a:t> </a:t>
                </a:r>
                <a:r>
                  <a:rPr lang="en-US" sz="1400" dirty="0" err="1">
                    <a:solidFill>
                      <a:schemeClr val="bg1"/>
                    </a:solidFill>
                  </a:rPr>
                  <a:t>pasti</a:t>
                </a:r>
                <a:r>
                  <a:rPr lang="en-US" sz="1400" dirty="0">
                    <a:solidFill>
                      <a:schemeClr val="bg1"/>
                    </a:solidFill>
                  </a:rPr>
                  <a:t>.</a:t>
                </a:r>
              </a:p>
              <a:p>
                <a:pPr algn="just"/>
                <a:endParaRPr lang="en-US" sz="1400" dirty="0">
                  <a:solidFill>
                    <a:schemeClr val="bg1"/>
                  </a:solidFill>
                </a:endParaRPr>
              </a:p>
              <a:p>
                <a:r>
                  <a:rPr lang="en-US" sz="1400" dirty="0" err="1">
                    <a:solidFill>
                      <a:schemeClr val="bg1"/>
                    </a:solidFill>
                  </a:rPr>
                  <a:t>Rumus</a:t>
                </a:r>
                <a:r>
                  <a:rPr lang="en-US" sz="1400" dirty="0">
                    <a:solidFill>
                      <a:schemeClr val="bg1"/>
                    </a:solidFill>
                  </a:rPr>
                  <a:t> </a:t>
                </a:r>
                <a:r>
                  <a:rPr lang="en-US" sz="1400" dirty="0" err="1">
                    <a:solidFill>
                      <a:schemeClr val="bg1"/>
                    </a:solidFill>
                  </a:rPr>
                  <a:t>Slovin</a:t>
                </a:r>
                <a:r>
                  <a:rPr lang="en-US" sz="1400" dirty="0">
                    <a:solidFill>
                      <a:schemeClr val="bg1"/>
                    </a:solidFill>
                  </a:rPr>
                  <a:t> </a:t>
                </a:r>
                <a:r>
                  <a:rPr lang="en-US" sz="1400" dirty="0" err="1">
                    <a:solidFill>
                      <a:schemeClr val="bg1"/>
                    </a:solidFill>
                  </a:rPr>
                  <a:t>dinotasikan</a:t>
                </a:r>
                <a:r>
                  <a:rPr lang="en-US" sz="1400" dirty="0">
                    <a:solidFill>
                      <a:schemeClr val="bg1"/>
                    </a:solidFill>
                  </a:rPr>
                  <a:t> </a:t>
                </a:r>
                <a:r>
                  <a:rPr lang="en-US" sz="1400" dirty="0" err="1">
                    <a:solidFill>
                      <a:schemeClr val="bg1"/>
                    </a:solidFill>
                  </a:rPr>
                  <a:t>sebagai</a:t>
                </a:r>
                <a:r>
                  <a:rPr lang="en-US" sz="1400" dirty="0">
                    <a:solidFill>
                      <a:schemeClr val="bg1"/>
                    </a:solidFill>
                  </a:rPr>
                  <a:t> </a:t>
                </a:r>
                <a:r>
                  <a:rPr lang="en-US" sz="1400" dirty="0" err="1">
                    <a:solidFill>
                      <a:schemeClr val="bg1"/>
                    </a:solidFill>
                  </a:rPr>
                  <a:t>berikut</a:t>
                </a:r>
                <a:r>
                  <a:rPr lang="en-US" sz="1400" dirty="0">
                    <a:solidFill>
                      <a:schemeClr val="bg1"/>
                    </a:solidFill>
                  </a:rPr>
                  <a:t>.</a:t>
                </a:r>
              </a:p>
              <a:p>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𝑛</m:t>
                      </m:r>
                      <m:r>
                        <a:rPr lang="en-US" sz="1400" b="0" i="1" dirty="0" smtClean="0">
                          <a:solidFill>
                            <a:schemeClr val="bg1"/>
                          </a:solidFill>
                          <a:latin typeface="Cambria Math" panose="02040503050406030204" pitchFamily="18" charset="0"/>
                        </a:rPr>
                        <m:t>=</m:t>
                      </m:r>
                      <m:f>
                        <m:fPr>
                          <m:ctrlPr>
                            <a:rPr lang="en-US" sz="1400" i="1" dirty="0" smtClean="0">
                              <a:solidFill>
                                <a:schemeClr val="bg1"/>
                              </a:solidFill>
                              <a:latin typeface="Cambria Math" panose="02040503050406030204" pitchFamily="18" charset="0"/>
                            </a:rPr>
                          </m:ctrlPr>
                        </m:fPr>
                        <m:num>
                          <m:r>
                            <a:rPr lang="en-US" sz="1400" b="0" i="1" dirty="0" smtClean="0">
                              <a:solidFill>
                                <a:schemeClr val="bg1"/>
                              </a:solidFill>
                              <a:latin typeface="Cambria Math" panose="02040503050406030204" pitchFamily="18" charset="0"/>
                            </a:rPr>
                            <m:t>𝑁</m:t>
                          </m:r>
                        </m:num>
                        <m:den>
                          <m:r>
                            <a:rPr lang="en-US" sz="1400" b="0" i="1" dirty="0" smtClean="0">
                              <a:solidFill>
                                <a:schemeClr val="bg1"/>
                              </a:solidFill>
                              <a:latin typeface="Cambria Math" panose="02040503050406030204" pitchFamily="18" charset="0"/>
                            </a:rPr>
                            <m:t>1+</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𝑁𝑒</m:t>
                              </m:r>
                            </m:e>
                            <m:sup>
                              <m:r>
                                <a:rPr lang="en-US" sz="1400" b="0" i="1" dirty="0" smtClean="0">
                                  <a:solidFill>
                                    <a:schemeClr val="bg1"/>
                                  </a:solidFill>
                                  <a:latin typeface="Cambria Math" panose="02040503050406030204" pitchFamily="18" charset="0"/>
                                </a:rPr>
                                <m:t>2</m:t>
                              </m:r>
                            </m:sup>
                          </m:sSup>
                        </m:den>
                      </m:f>
                    </m:oMath>
                  </m:oMathPara>
                </a14:m>
                <a:endParaRPr lang="en-US" sz="1400" dirty="0">
                  <a:solidFill>
                    <a:schemeClr val="bg1"/>
                  </a:solidFill>
                </a:endParaRPr>
              </a:p>
              <a:p>
                <a:r>
                  <a:rPr lang="en-US" sz="1400" dirty="0">
                    <a:solidFill>
                      <a:schemeClr val="bg1"/>
                    </a:solidFill>
                  </a:rPr>
                  <a:t>n	: </a:t>
                </a:r>
                <a:r>
                  <a:rPr lang="en-US" sz="1400" dirty="0" err="1">
                    <a:solidFill>
                      <a:schemeClr val="bg1"/>
                    </a:solidFill>
                  </a:rPr>
                  <a:t>sampel</a:t>
                </a:r>
                <a:r>
                  <a:rPr lang="en-US" sz="1400" dirty="0">
                    <a:solidFill>
                      <a:schemeClr val="bg1"/>
                    </a:solidFill>
                  </a:rPr>
                  <a:t> yang </a:t>
                </a:r>
                <a:r>
                  <a:rPr lang="en-US" sz="1400" dirty="0" err="1">
                    <a:solidFill>
                      <a:schemeClr val="bg1"/>
                    </a:solidFill>
                  </a:rPr>
                  <a:t>dicari</a:t>
                </a:r>
                <a:endParaRPr lang="en-US" sz="1400" dirty="0">
                  <a:solidFill>
                    <a:schemeClr val="bg1"/>
                  </a:solidFill>
                </a:endParaRPr>
              </a:p>
              <a:p>
                <a:r>
                  <a:rPr lang="en-US" sz="1400" dirty="0">
                    <a:solidFill>
                      <a:schemeClr val="bg1"/>
                    </a:solidFill>
                  </a:rPr>
                  <a:t>N	: </a:t>
                </a:r>
                <a:r>
                  <a:rPr lang="en-US" sz="1400" dirty="0" err="1">
                    <a:solidFill>
                      <a:schemeClr val="bg1"/>
                    </a:solidFill>
                  </a:rPr>
                  <a:t>jumlah</a:t>
                </a:r>
                <a:r>
                  <a:rPr lang="en-US" sz="1400" dirty="0">
                    <a:solidFill>
                      <a:schemeClr val="bg1"/>
                    </a:solidFill>
                  </a:rPr>
                  <a:t> </a:t>
                </a:r>
                <a:r>
                  <a:rPr lang="en-US" sz="1400" dirty="0" err="1">
                    <a:solidFill>
                      <a:schemeClr val="bg1"/>
                    </a:solidFill>
                  </a:rPr>
                  <a:t>populasi</a:t>
                </a:r>
                <a:endParaRPr lang="en-US" sz="1400" dirty="0">
                  <a:solidFill>
                    <a:schemeClr val="bg1"/>
                  </a:solidFill>
                </a:endParaRPr>
              </a:p>
              <a:p>
                <a:r>
                  <a:rPr lang="en-US" sz="1400" dirty="0">
                    <a:solidFill>
                      <a:schemeClr val="bg1"/>
                    </a:solidFill>
                  </a:rPr>
                  <a:t>1	: </a:t>
                </a:r>
                <a:r>
                  <a:rPr lang="en-US" sz="1400" dirty="0" err="1">
                    <a:solidFill>
                      <a:schemeClr val="bg1"/>
                    </a:solidFill>
                  </a:rPr>
                  <a:t>notasi</a:t>
                </a:r>
                <a:r>
                  <a:rPr lang="en-US" sz="1400" dirty="0">
                    <a:solidFill>
                      <a:schemeClr val="bg1"/>
                    </a:solidFill>
                  </a:rPr>
                  <a:t> </a:t>
                </a:r>
                <a:r>
                  <a:rPr lang="en-US" sz="1400" dirty="0" err="1">
                    <a:solidFill>
                      <a:schemeClr val="bg1"/>
                    </a:solidFill>
                  </a:rPr>
                  <a:t>perhitungan</a:t>
                </a:r>
                <a:endParaRPr lang="en-US" sz="1400" dirty="0">
                  <a:solidFill>
                    <a:schemeClr val="bg1"/>
                  </a:solidFill>
                </a:endParaRPr>
              </a:p>
              <a:p>
                <a:r>
                  <a:rPr lang="en-US" sz="1400" dirty="0">
                    <a:solidFill>
                      <a:schemeClr val="bg1"/>
                    </a:solidFill>
                  </a:rPr>
                  <a:t>e	: </a:t>
                </a:r>
                <a:r>
                  <a:rPr lang="en-US" sz="1400" dirty="0" err="1">
                    <a:solidFill>
                      <a:schemeClr val="bg1"/>
                    </a:solidFill>
                  </a:rPr>
                  <a:t>simpang</a:t>
                </a:r>
                <a:r>
                  <a:rPr lang="en-US" sz="1400" dirty="0">
                    <a:solidFill>
                      <a:schemeClr val="bg1"/>
                    </a:solidFill>
                  </a:rPr>
                  <a:t> </a:t>
                </a:r>
                <a:r>
                  <a:rPr lang="en-US" sz="1400" dirty="0" err="1">
                    <a:solidFill>
                      <a:schemeClr val="bg1"/>
                    </a:solidFill>
                  </a:rPr>
                  <a:t>kesalahan</a:t>
                </a:r>
                <a:r>
                  <a:rPr lang="en-US" sz="1400" dirty="0">
                    <a:solidFill>
                      <a:schemeClr val="bg1"/>
                    </a:solidFill>
                  </a:rPr>
                  <a:t> (</a:t>
                </a:r>
                <a:r>
                  <a:rPr lang="en-US" sz="1400" dirty="0" err="1">
                    <a:solidFill>
                      <a:schemeClr val="bg1"/>
                    </a:solidFill>
                  </a:rPr>
                  <a:t>biasanya</a:t>
                </a:r>
                <a:r>
                  <a:rPr lang="en-US" sz="1400" dirty="0">
                    <a:solidFill>
                      <a:schemeClr val="bg1"/>
                    </a:solidFill>
                  </a:rPr>
                  <a:t> </a:t>
                </a:r>
                <a:r>
                  <a:rPr lang="en-US" sz="1400" dirty="0" err="1">
                    <a:solidFill>
                      <a:schemeClr val="bg1"/>
                    </a:solidFill>
                  </a:rPr>
                  <a:t>menggunaan</a:t>
                </a:r>
                <a:r>
                  <a:rPr lang="en-US" sz="1400" dirty="0">
                    <a:solidFill>
                      <a:schemeClr val="bg1"/>
                    </a:solidFill>
                  </a:rPr>
                  <a:t> 1%, 5% dan 10%)</a:t>
                </a:r>
              </a:p>
              <a:p>
                <a:endParaRPr lang="en-US" sz="1400" dirty="0">
                  <a:solidFill>
                    <a:schemeClr val="bg1"/>
                  </a:solidFill>
                </a:endParaRPr>
              </a:p>
              <a:p>
                <a:r>
                  <a:rPr lang="en-US" sz="1400" dirty="0" err="1">
                    <a:solidFill>
                      <a:schemeClr val="bg1"/>
                    </a:solidFill>
                  </a:rPr>
                  <a:t>Contoh</a:t>
                </a:r>
                <a:endParaRPr lang="en-US" sz="1400" dirty="0">
                  <a:solidFill>
                    <a:schemeClr val="bg1"/>
                  </a:solidFill>
                </a:endParaRPr>
              </a:p>
              <a:p>
                <a:pPr algn="just"/>
                <a:r>
                  <a:rPr lang="en-US" sz="1400" dirty="0" err="1">
                    <a:solidFill>
                      <a:schemeClr val="bg1"/>
                    </a:solidFill>
                  </a:rPr>
                  <a:t>Dosen</a:t>
                </a:r>
                <a:r>
                  <a:rPr lang="en-US" sz="1400" dirty="0">
                    <a:solidFill>
                      <a:schemeClr val="bg1"/>
                    </a:solidFill>
                  </a:rPr>
                  <a:t> </a:t>
                </a:r>
                <a:r>
                  <a:rPr lang="en-US" sz="1400" dirty="0" err="1">
                    <a:solidFill>
                      <a:schemeClr val="bg1"/>
                    </a:solidFill>
                  </a:rPr>
                  <a:t>akan</a:t>
                </a:r>
                <a:r>
                  <a:rPr lang="en-US" sz="1400" dirty="0">
                    <a:solidFill>
                      <a:schemeClr val="bg1"/>
                    </a:solidFill>
                  </a:rPr>
                  <a:t> </a:t>
                </a:r>
                <a:r>
                  <a:rPr lang="en-US" sz="1400" dirty="0" err="1">
                    <a:solidFill>
                      <a:schemeClr val="bg1"/>
                    </a:solidFill>
                  </a:rPr>
                  <a:t>melakukan</a:t>
                </a:r>
                <a:r>
                  <a:rPr lang="en-US" sz="1400" dirty="0">
                    <a:solidFill>
                      <a:schemeClr val="bg1"/>
                    </a:solidFill>
                  </a:rPr>
                  <a:t> uji </a:t>
                </a:r>
                <a:r>
                  <a:rPr lang="en-US" sz="1400" dirty="0" err="1">
                    <a:solidFill>
                      <a:schemeClr val="bg1"/>
                    </a:solidFill>
                  </a:rPr>
                  <a:t>coba</a:t>
                </a:r>
                <a:r>
                  <a:rPr lang="en-US" sz="1400" dirty="0">
                    <a:solidFill>
                      <a:schemeClr val="bg1"/>
                    </a:solidFill>
                  </a:rPr>
                  <a:t> </a:t>
                </a:r>
                <a:r>
                  <a:rPr lang="en-US" sz="1400" dirty="0" err="1">
                    <a:solidFill>
                      <a:schemeClr val="bg1"/>
                    </a:solidFill>
                  </a:rPr>
                  <a:t>produk</a:t>
                </a:r>
                <a:r>
                  <a:rPr lang="en-US" sz="1400" dirty="0">
                    <a:solidFill>
                      <a:schemeClr val="bg1"/>
                    </a:solidFill>
                  </a:rPr>
                  <a:t> prototype yang </a:t>
                </a:r>
                <a:r>
                  <a:rPr lang="en-US" sz="1400" dirty="0" err="1">
                    <a:solidFill>
                      <a:schemeClr val="bg1"/>
                    </a:solidFill>
                  </a:rPr>
                  <a:t>dikembangkan</a:t>
                </a:r>
                <a:r>
                  <a:rPr lang="en-US" sz="1400" dirty="0">
                    <a:solidFill>
                      <a:schemeClr val="bg1"/>
                    </a:solidFill>
                  </a:rPr>
                  <a:t> </a:t>
                </a:r>
                <a:r>
                  <a:rPr lang="en-US" sz="1400" dirty="0" err="1">
                    <a:solidFill>
                      <a:schemeClr val="bg1"/>
                    </a:solidFill>
                  </a:rPr>
                  <a:t>kepada</a:t>
                </a:r>
                <a:r>
                  <a:rPr lang="en-US" sz="1400" dirty="0">
                    <a:solidFill>
                      <a:schemeClr val="bg1"/>
                    </a:solidFill>
                  </a:rPr>
                  <a:t> 250 </a:t>
                </a:r>
                <a:r>
                  <a:rPr lang="en-US" sz="1400" dirty="0" err="1">
                    <a:solidFill>
                      <a:schemeClr val="bg1"/>
                    </a:solidFill>
                  </a:rPr>
                  <a:t>mahasiswa</a:t>
                </a:r>
                <a:r>
                  <a:rPr lang="en-US" sz="1400" dirty="0">
                    <a:solidFill>
                      <a:schemeClr val="bg1"/>
                    </a:solidFill>
                  </a:rPr>
                  <a:t> yang </a:t>
                </a:r>
                <a:r>
                  <a:rPr lang="en-US" sz="1400" dirty="0" err="1">
                    <a:solidFill>
                      <a:schemeClr val="bg1"/>
                    </a:solidFill>
                  </a:rPr>
                  <a:t>dibimbing</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simpang</a:t>
                </a:r>
                <a:r>
                  <a:rPr lang="en-US" sz="1400" dirty="0">
                    <a:solidFill>
                      <a:schemeClr val="bg1"/>
                    </a:solidFill>
                  </a:rPr>
                  <a:t> </a:t>
                </a:r>
                <a:r>
                  <a:rPr lang="en-US" sz="1400" dirty="0" err="1">
                    <a:solidFill>
                      <a:schemeClr val="bg1"/>
                    </a:solidFill>
                  </a:rPr>
                  <a:t>kesalahan</a:t>
                </a:r>
                <a:r>
                  <a:rPr lang="en-US" sz="1400" dirty="0">
                    <a:solidFill>
                      <a:schemeClr val="bg1"/>
                    </a:solidFill>
                  </a:rPr>
                  <a:t> 5%, </a:t>
                </a:r>
                <a:r>
                  <a:rPr lang="en-US" sz="1400" dirty="0" err="1">
                    <a:solidFill>
                      <a:schemeClr val="bg1"/>
                    </a:solidFill>
                  </a:rPr>
                  <a:t>maka</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sampel</a:t>
                </a:r>
                <a:r>
                  <a:rPr lang="en-US" sz="1400" dirty="0">
                    <a:solidFill>
                      <a:schemeClr val="bg1"/>
                    </a:solidFill>
                  </a:rPr>
                  <a:t> yang </a:t>
                </a:r>
                <a:r>
                  <a:rPr lang="en-US" sz="1400" dirty="0" err="1">
                    <a:solidFill>
                      <a:schemeClr val="bg1"/>
                    </a:solidFill>
                  </a:rPr>
                  <a:t>akan</a:t>
                </a:r>
                <a:r>
                  <a:rPr lang="en-US" sz="1400" dirty="0">
                    <a:solidFill>
                      <a:schemeClr val="bg1"/>
                    </a:solidFill>
                  </a:rPr>
                  <a:t> </a:t>
                </a:r>
                <a:r>
                  <a:rPr lang="en-US" sz="1400" dirty="0" err="1">
                    <a:solidFill>
                      <a:schemeClr val="bg1"/>
                    </a:solidFill>
                  </a:rPr>
                  <a:t>diambil</a:t>
                </a:r>
                <a:r>
                  <a:rPr lang="en-US" sz="1400" dirty="0">
                    <a:solidFill>
                      <a:schemeClr val="bg1"/>
                    </a:solidFill>
                  </a:rPr>
                  <a:t> </a:t>
                </a:r>
                <a:r>
                  <a:rPr lang="en-US" sz="1400" dirty="0" err="1">
                    <a:solidFill>
                      <a:schemeClr val="bg1"/>
                    </a:solidFill>
                  </a:rPr>
                  <a:t>sebagai</a:t>
                </a:r>
                <a:r>
                  <a:rPr lang="en-US" sz="1400" dirty="0">
                    <a:solidFill>
                      <a:schemeClr val="bg1"/>
                    </a:solidFill>
                  </a:rPr>
                  <a:t> </a:t>
                </a:r>
                <a:r>
                  <a:rPr lang="en-US" sz="1400" dirty="0" err="1">
                    <a:solidFill>
                      <a:schemeClr val="bg1"/>
                    </a:solidFill>
                  </a:rPr>
                  <a:t>berikut</a:t>
                </a:r>
                <a:r>
                  <a:rPr lang="en-US" sz="1400" dirty="0">
                    <a:solidFill>
                      <a:schemeClr val="bg1"/>
                    </a:solidFill>
                  </a:rPr>
                  <a:t>.</a:t>
                </a:r>
              </a:p>
            </p:txBody>
          </p:sp>
        </mc:Choice>
        <mc:Fallback>
          <p:sp>
            <p:nvSpPr>
              <p:cNvPr id="5" name="Google Shape;280;p19">
                <a:extLst>
                  <a:ext uri="{FF2B5EF4-FFF2-40B4-BE49-F238E27FC236}">
                    <a16:creationId xmlns:a16="http://schemas.microsoft.com/office/drawing/2014/main" id="{6D34D435-13A5-A5A5-D583-D288D3A64ABF}"/>
                  </a:ext>
                </a:extLst>
              </p:cNvPr>
              <p:cNvSpPr txBox="1">
                <a:spLocks noRot="1" noChangeAspect="1" noMove="1" noResize="1" noEditPoints="1" noAdjustHandles="1" noChangeArrowheads="1" noChangeShapeType="1" noTextEdit="1"/>
              </p:cNvSpPr>
              <p:nvPr/>
            </p:nvSpPr>
            <p:spPr>
              <a:xfrm>
                <a:off x="3064400" y="188890"/>
                <a:ext cx="5739350" cy="1446542"/>
              </a:xfrm>
              <a:prstGeom prst="rect">
                <a:avLst/>
              </a:prstGeom>
              <a:blipFill>
                <a:blip r:embed="rId3"/>
                <a:stretch>
                  <a:fillRect l="-956" r="-319" b="-22658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603275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solidFill>
                  <a:srgbClr val="7030A0"/>
                </a:solidFill>
              </a:rPr>
              <a:t>Menentukan</a:t>
            </a:r>
            <a:r>
              <a:rPr lang="en-US" sz="2400" b="1" dirty="0">
                <a:solidFill>
                  <a:srgbClr val="7030A0"/>
                </a:solidFill>
              </a:rPr>
              <a:t> </a:t>
            </a:r>
            <a:r>
              <a:rPr lang="en-US" sz="2400" b="1" dirty="0" err="1">
                <a:solidFill>
                  <a:srgbClr val="7030A0"/>
                </a:solidFill>
              </a:rPr>
              <a:t>Ukuran</a:t>
            </a:r>
            <a:r>
              <a:rPr lang="en-US" sz="2400" b="1" dirty="0">
                <a:solidFill>
                  <a:srgbClr val="7030A0"/>
                </a:solidFill>
              </a:rPr>
              <a:t> </a:t>
            </a:r>
            <a:r>
              <a:rPr lang="en-US" sz="2400" b="1" dirty="0" err="1">
                <a:solidFill>
                  <a:srgbClr val="7030A0"/>
                </a:solidFill>
              </a:rPr>
              <a:t>Sampel</a:t>
            </a:r>
            <a:endParaRPr sz="800" b="1"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Google Shape;280;p19">
                <a:extLst>
                  <a:ext uri="{FF2B5EF4-FFF2-40B4-BE49-F238E27FC236}">
                    <a16:creationId xmlns:a16="http://schemas.microsoft.com/office/drawing/2014/main" id="{6D34D435-13A5-A5A5-D583-D288D3A64ABF}"/>
                  </a:ext>
                </a:extLst>
              </p:cNvPr>
              <p:cNvSpPr txBox="1">
                <a:spLocks/>
              </p:cNvSpPr>
              <p:nvPr/>
            </p:nvSpPr>
            <p:spPr>
              <a:xfrm>
                <a:off x="3064400" y="18889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en-US" sz="1400" dirty="0">
                    <a:solidFill>
                      <a:schemeClr val="bg1"/>
                    </a:solidFill>
                  </a:rPr>
                  <a:t>Diketahui data:</a:t>
                </a:r>
              </a:p>
              <a:p>
                <a:r>
                  <a:rPr lang="en-US" sz="1400" dirty="0">
                    <a:solidFill>
                      <a:schemeClr val="bg1"/>
                    </a:solidFill>
                  </a:rPr>
                  <a:t>n	: </a:t>
                </a:r>
                <a:r>
                  <a:rPr lang="en-US" sz="1400" dirty="0" err="1">
                    <a:solidFill>
                      <a:schemeClr val="bg1"/>
                    </a:solidFill>
                  </a:rPr>
                  <a:t>sampel</a:t>
                </a:r>
                <a:r>
                  <a:rPr lang="en-US" sz="1400" dirty="0">
                    <a:solidFill>
                      <a:schemeClr val="bg1"/>
                    </a:solidFill>
                  </a:rPr>
                  <a:t> yang </a:t>
                </a:r>
                <a:r>
                  <a:rPr lang="en-US" sz="1400" dirty="0" err="1">
                    <a:solidFill>
                      <a:schemeClr val="bg1"/>
                    </a:solidFill>
                  </a:rPr>
                  <a:t>dicari</a:t>
                </a:r>
                <a:endParaRPr lang="en-US" sz="1400" dirty="0">
                  <a:solidFill>
                    <a:schemeClr val="bg1"/>
                  </a:solidFill>
                </a:endParaRPr>
              </a:p>
              <a:p>
                <a:r>
                  <a:rPr lang="en-US" sz="1400" dirty="0">
                    <a:solidFill>
                      <a:schemeClr val="bg1"/>
                    </a:solidFill>
                  </a:rPr>
                  <a:t>N	: 250</a:t>
                </a:r>
              </a:p>
              <a:p>
                <a:r>
                  <a:rPr lang="en-US" sz="1400" dirty="0">
                    <a:solidFill>
                      <a:schemeClr val="bg1"/>
                    </a:solidFill>
                  </a:rPr>
                  <a:t>e	: 5%</a:t>
                </a:r>
              </a:p>
              <a:p>
                <a:endParaRPr lang="en-US" sz="1400" b="0" i="1" dirty="0">
                  <a:solidFill>
                    <a:schemeClr val="bg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b="0" i="1" dirty="0" smtClean="0">
                          <a:solidFill>
                            <a:schemeClr val="bg1"/>
                          </a:solidFill>
                          <a:latin typeface="Cambria Math" panose="02040503050406030204" pitchFamily="18" charset="0"/>
                        </a:rPr>
                        <m:t>𝑛</m:t>
                      </m:r>
                      <m:r>
                        <a:rPr lang="en-US" sz="1400" b="0" i="1" dirty="0" smtClean="0">
                          <a:solidFill>
                            <a:schemeClr val="bg1"/>
                          </a:solidFill>
                          <a:latin typeface="Cambria Math" panose="02040503050406030204" pitchFamily="18" charset="0"/>
                        </a:rPr>
                        <m:t>=</m:t>
                      </m:r>
                      <m:f>
                        <m:fPr>
                          <m:ctrlPr>
                            <a:rPr lang="en-US" sz="1400" i="1" dirty="0" smtClean="0">
                              <a:solidFill>
                                <a:schemeClr val="bg1"/>
                              </a:solidFill>
                              <a:latin typeface="Cambria Math" panose="02040503050406030204" pitchFamily="18" charset="0"/>
                            </a:rPr>
                          </m:ctrlPr>
                        </m:fPr>
                        <m:num>
                          <m:r>
                            <a:rPr lang="en-US" sz="1400" b="0" i="1" dirty="0" smtClean="0">
                              <a:solidFill>
                                <a:schemeClr val="bg1"/>
                              </a:solidFill>
                              <a:latin typeface="Cambria Math" panose="02040503050406030204" pitchFamily="18" charset="0"/>
                            </a:rPr>
                            <m:t>𝑁</m:t>
                          </m:r>
                        </m:num>
                        <m:den>
                          <m:r>
                            <a:rPr lang="en-US" sz="1400" b="0" i="1" dirty="0" smtClean="0">
                              <a:solidFill>
                                <a:schemeClr val="bg1"/>
                              </a:solidFill>
                              <a:latin typeface="Cambria Math" panose="02040503050406030204" pitchFamily="18" charset="0"/>
                            </a:rPr>
                            <m:t>1+</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𝑁𝑒</m:t>
                              </m:r>
                            </m:e>
                            <m:sup>
                              <m:r>
                                <a:rPr lang="en-US" sz="1400" b="0" i="1" dirty="0" smtClean="0">
                                  <a:solidFill>
                                    <a:schemeClr val="bg1"/>
                                  </a:solidFill>
                                  <a:latin typeface="Cambria Math" panose="02040503050406030204" pitchFamily="18" charset="0"/>
                                </a:rPr>
                                <m:t>2</m:t>
                              </m:r>
                            </m:sup>
                          </m:sSup>
                        </m:den>
                      </m:f>
                    </m:oMath>
                  </m:oMathPara>
                </a14:m>
                <a:endParaRPr lang="en-US" sz="1400" dirty="0">
                  <a:solidFill>
                    <a:schemeClr val="bg1"/>
                  </a:solidFill>
                </a:endParaRPr>
              </a:p>
              <a:p>
                <a:endParaRPr lang="en-US" sz="1400" dirty="0">
                  <a:solidFill>
                    <a:schemeClr val="bg1"/>
                  </a:solidFill>
                </a:endParaRPr>
              </a:p>
              <a:p>
                <a:pPr/>
                <a14:m>
                  <m:oMathPara xmlns:m="http://schemas.openxmlformats.org/officeDocument/2006/math">
                    <m:oMathParaPr>
                      <m:jc m:val="left"/>
                    </m:oMathParaPr>
                    <m:oMath xmlns:m="http://schemas.openxmlformats.org/officeDocument/2006/math">
                      <m:r>
                        <a:rPr lang="en-US" sz="1400" b="0" i="1" dirty="0" smtClean="0">
                          <a:solidFill>
                            <a:schemeClr val="bg1"/>
                          </a:solidFill>
                          <a:latin typeface="Cambria Math" panose="02040503050406030204" pitchFamily="18" charset="0"/>
                        </a:rPr>
                        <m:t>𝑛</m:t>
                      </m:r>
                      <m:r>
                        <a:rPr lang="en-US" sz="1400" b="0" i="1" dirty="0" smtClean="0">
                          <a:solidFill>
                            <a:schemeClr val="bg1"/>
                          </a:solidFill>
                          <a:latin typeface="Cambria Math" panose="02040503050406030204" pitchFamily="18" charset="0"/>
                        </a:rPr>
                        <m:t>=</m:t>
                      </m:r>
                      <m:f>
                        <m:fPr>
                          <m:ctrlPr>
                            <a:rPr lang="en-US" sz="1400" i="1" dirty="0" smtClean="0">
                              <a:solidFill>
                                <a:schemeClr val="bg1"/>
                              </a:solidFill>
                              <a:latin typeface="Cambria Math" panose="02040503050406030204" pitchFamily="18" charset="0"/>
                            </a:rPr>
                          </m:ctrlPr>
                        </m:fPr>
                        <m:num>
                          <m:r>
                            <a:rPr lang="en-US" sz="1400" b="0" i="1" dirty="0" smtClean="0">
                              <a:solidFill>
                                <a:schemeClr val="bg1"/>
                              </a:solidFill>
                              <a:latin typeface="Cambria Math" panose="02040503050406030204" pitchFamily="18" charset="0"/>
                            </a:rPr>
                            <m:t>250</m:t>
                          </m:r>
                        </m:num>
                        <m:den>
                          <m:r>
                            <a:rPr lang="en-US" sz="1400" b="0" i="1" dirty="0" smtClean="0">
                              <a:solidFill>
                                <a:schemeClr val="bg1"/>
                              </a:solidFill>
                              <a:latin typeface="Cambria Math" panose="02040503050406030204" pitchFamily="18" charset="0"/>
                            </a:rPr>
                            <m:t>1+</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250 </m:t>
                              </m:r>
                              <m:r>
                                <a:rPr lang="en-US" sz="1400" b="0" i="1" dirty="0" smtClean="0">
                                  <a:solidFill>
                                    <a:schemeClr val="bg1"/>
                                  </a:solidFill>
                                  <a:latin typeface="Cambria Math" panose="02040503050406030204" pitchFamily="18" charset="0"/>
                                </a:rPr>
                                <m:t>𝑥</m:t>
                              </m:r>
                              <m:r>
                                <a:rPr lang="en-US" sz="1400" b="0" i="1" dirty="0" smtClean="0">
                                  <a:solidFill>
                                    <a:schemeClr val="bg1"/>
                                  </a:solidFill>
                                  <a:latin typeface="Cambria Math" panose="02040503050406030204" pitchFamily="18" charset="0"/>
                                </a:rPr>
                                <m:t>0.05</m:t>
                              </m:r>
                            </m:e>
                            <m:sup>
                              <m:r>
                                <a:rPr lang="en-US" sz="1400" b="0" i="1" dirty="0" smtClean="0">
                                  <a:solidFill>
                                    <a:schemeClr val="bg1"/>
                                  </a:solidFill>
                                  <a:latin typeface="Cambria Math" panose="02040503050406030204" pitchFamily="18" charset="0"/>
                                </a:rPr>
                                <m:t>2</m:t>
                              </m:r>
                            </m:sup>
                          </m:sSup>
                        </m:den>
                      </m:f>
                    </m:oMath>
                  </m:oMathPara>
                </a14:m>
                <a:endParaRPr lang="en-US" sz="1400" dirty="0">
                  <a:solidFill>
                    <a:schemeClr val="bg1"/>
                  </a:solidFill>
                </a:endParaRPr>
              </a:p>
              <a:p>
                <a:endParaRPr lang="en-US" sz="1400" dirty="0">
                  <a:solidFill>
                    <a:schemeClr val="bg1"/>
                  </a:solidFill>
                </a:endParaRPr>
              </a:p>
              <a:p>
                <a14:m>
                  <m:oMath xmlns:m="http://schemas.openxmlformats.org/officeDocument/2006/math">
                    <m:r>
                      <a:rPr lang="en-US" sz="1400" b="0" i="1" dirty="0" smtClean="0">
                        <a:solidFill>
                          <a:schemeClr val="bg1"/>
                        </a:solidFill>
                        <a:latin typeface="Cambria Math" panose="02040503050406030204" pitchFamily="18" charset="0"/>
                      </a:rPr>
                      <m:t>𝑛</m:t>
                    </m:r>
                    <m:r>
                      <a:rPr lang="en-US" sz="1400" b="0" i="1" dirty="0" smtClean="0">
                        <a:solidFill>
                          <a:schemeClr val="bg1"/>
                        </a:solidFill>
                        <a:latin typeface="Cambria Math" panose="02040503050406030204" pitchFamily="18" charset="0"/>
                      </a:rPr>
                      <m:t>=</m:t>
                    </m:r>
                  </m:oMath>
                </a14:m>
                <a:r>
                  <a:rPr lang="en-US" sz="1400" dirty="0">
                    <a:solidFill>
                      <a:schemeClr val="bg1"/>
                    </a:solidFill>
                  </a:rPr>
                  <a:t> 153.8 </a:t>
                </a:r>
                <a:r>
                  <a:rPr lang="en-US" sz="1400" dirty="0" err="1">
                    <a:solidFill>
                      <a:schemeClr val="bg1"/>
                    </a:solidFill>
                  </a:rPr>
                  <a:t>dibulatkan</a:t>
                </a:r>
                <a:r>
                  <a:rPr lang="en-US" sz="1400" dirty="0">
                    <a:solidFill>
                      <a:schemeClr val="bg1"/>
                    </a:solidFill>
                  </a:rPr>
                  <a:t> </a:t>
                </a:r>
                <a:r>
                  <a:rPr lang="en-US" sz="1400" dirty="0" err="1">
                    <a:solidFill>
                      <a:schemeClr val="bg1"/>
                    </a:solidFill>
                  </a:rPr>
                  <a:t>menjadi</a:t>
                </a:r>
                <a:r>
                  <a:rPr lang="en-US" sz="1400" dirty="0">
                    <a:solidFill>
                      <a:schemeClr val="bg1"/>
                    </a:solidFill>
                  </a:rPr>
                  <a:t> 154</a:t>
                </a:r>
              </a:p>
              <a:p>
                <a:endParaRPr lang="en-US" sz="1400" dirty="0">
                  <a:solidFill>
                    <a:schemeClr val="bg1"/>
                  </a:solidFill>
                </a:endParaRPr>
              </a:p>
              <a:p>
                <a:pPr algn="just"/>
                <a:r>
                  <a:rPr lang="en-US" sz="1400" dirty="0">
                    <a:solidFill>
                      <a:schemeClr val="bg1"/>
                    </a:solidFill>
                  </a:rPr>
                  <a:t>Jadi </a:t>
                </a:r>
                <a:r>
                  <a:rPr lang="en-US" sz="1400" dirty="0" err="1">
                    <a:solidFill>
                      <a:schemeClr val="bg1"/>
                    </a:solidFill>
                  </a:rPr>
                  <a:t>dosen</a:t>
                </a:r>
                <a:r>
                  <a:rPr lang="en-US" sz="1400" dirty="0">
                    <a:solidFill>
                      <a:schemeClr val="bg1"/>
                    </a:solidFill>
                  </a:rPr>
                  <a:t> </a:t>
                </a:r>
                <a:r>
                  <a:rPr lang="en-US" sz="1400" dirty="0" err="1">
                    <a:solidFill>
                      <a:schemeClr val="bg1"/>
                    </a:solidFill>
                  </a:rPr>
                  <a:t>tersebut</a:t>
                </a:r>
                <a:r>
                  <a:rPr lang="en-US" sz="1400" dirty="0">
                    <a:solidFill>
                      <a:schemeClr val="bg1"/>
                    </a:solidFill>
                  </a:rPr>
                  <a:t> </a:t>
                </a:r>
                <a:r>
                  <a:rPr lang="en-US" sz="1400" dirty="0" err="1">
                    <a:solidFill>
                      <a:schemeClr val="bg1"/>
                    </a:solidFill>
                  </a:rPr>
                  <a:t>akan</a:t>
                </a:r>
                <a:r>
                  <a:rPr lang="en-US" sz="1400" dirty="0">
                    <a:solidFill>
                      <a:schemeClr val="bg1"/>
                    </a:solidFill>
                  </a:rPr>
                  <a:t> </a:t>
                </a:r>
                <a:r>
                  <a:rPr lang="en-US" sz="1400" dirty="0" err="1">
                    <a:solidFill>
                      <a:schemeClr val="bg1"/>
                    </a:solidFill>
                  </a:rPr>
                  <a:t>menjadikan</a:t>
                </a:r>
                <a:r>
                  <a:rPr lang="en-US" sz="1400" dirty="0">
                    <a:solidFill>
                      <a:schemeClr val="bg1"/>
                    </a:solidFill>
                  </a:rPr>
                  <a:t> 154 </a:t>
                </a:r>
                <a:r>
                  <a:rPr lang="en-US" sz="1400" dirty="0" err="1">
                    <a:solidFill>
                      <a:schemeClr val="bg1"/>
                    </a:solidFill>
                  </a:rPr>
                  <a:t>mahasiswa</a:t>
                </a:r>
                <a:r>
                  <a:rPr lang="en-US" sz="1400" dirty="0">
                    <a:solidFill>
                      <a:schemeClr val="bg1"/>
                    </a:solidFill>
                  </a:rPr>
                  <a:t> </a:t>
                </a:r>
                <a:r>
                  <a:rPr lang="en-US" sz="1400" dirty="0" err="1">
                    <a:solidFill>
                      <a:schemeClr val="bg1"/>
                    </a:solidFill>
                  </a:rPr>
                  <a:t>sebagai</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penelitian</a:t>
                </a:r>
                <a:r>
                  <a:rPr lang="en-US" sz="1400" dirty="0">
                    <a:solidFill>
                      <a:schemeClr val="bg1"/>
                    </a:solidFill>
                  </a:rPr>
                  <a:t> </a:t>
                </a:r>
                <a:r>
                  <a:rPr lang="en-US" sz="1400" dirty="0" err="1">
                    <a:solidFill>
                      <a:schemeClr val="bg1"/>
                    </a:solidFill>
                  </a:rPr>
                  <a:t>untuk</a:t>
                </a:r>
                <a:r>
                  <a:rPr lang="en-US" sz="1400" dirty="0">
                    <a:solidFill>
                      <a:schemeClr val="bg1"/>
                    </a:solidFill>
                  </a:rPr>
                  <a:t> uji </a:t>
                </a:r>
                <a:r>
                  <a:rPr lang="en-US" sz="1400" dirty="0" err="1">
                    <a:solidFill>
                      <a:schemeClr val="bg1"/>
                    </a:solidFill>
                  </a:rPr>
                  <a:t>coba</a:t>
                </a:r>
                <a:r>
                  <a:rPr lang="en-US" sz="1400" dirty="0">
                    <a:solidFill>
                      <a:schemeClr val="bg1"/>
                    </a:solidFill>
                  </a:rPr>
                  <a:t> prototype </a:t>
                </a:r>
                <a:r>
                  <a:rPr lang="en-US" sz="1400" dirty="0" err="1">
                    <a:solidFill>
                      <a:schemeClr val="bg1"/>
                    </a:solidFill>
                  </a:rPr>
                  <a:t>produknya</a:t>
                </a:r>
                <a:r>
                  <a:rPr lang="en-US" sz="1400" dirty="0">
                    <a:solidFill>
                      <a:schemeClr val="bg1"/>
                    </a:solidFill>
                  </a:rPr>
                  <a:t>.</a:t>
                </a:r>
              </a:p>
              <a:p>
                <a:endParaRPr lang="en-US" sz="1400" dirty="0">
                  <a:solidFill>
                    <a:schemeClr val="bg1"/>
                  </a:solidFill>
                </a:endParaRPr>
              </a:p>
              <a:p>
                <a:pPr algn="just"/>
                <a:endParaRPr lang="en-US" sz="1400" dirty="0">
                  <a:solidFill>
                    <a:schemeClr val="bg1"/>
                  </a:solidFill>
                </a:endParaRPr>
              </a:p>
            </p:txBody>
          </p:sp>
        </mc:Choice>
        <mc:Fallback>
          <p:sp>
            <p:nvSpPr>
              <p:cNvPr id="5" name="Google Shape;280;p19">
                <a:extLst>
                  <a:ext uri="{FF2B5EF4-FFF2-40B4-BE49-F238E27FC236}">
                    <a16:creationId xmlns:a16="http://schemas.microsoft.com/office/drawing/2014/main" id="{6D34D435-13A5-A5A5-D583-D288D3A64ABF}"/>
                  </a:ext>
                </a:extLst>
              </p:cNvPr>
              <p:cNvSpPr txBox="1">
                <a:spLocks noRot="1" noChangeAspect="1" noMove="1" noResize="1" noEditPoints="1" noAdjustHandles="1" noChangeArrowheads="1" noChangeShapeType="1" noTextEdit="1"/>
              </p:cNvSpPr>
              <p:nvPr/>
            </p:nvSpPr>
            <p:spPr>
              <a:xfrm>
                <a:off x="3064400" y="188890"/>
                <a:ext cx="5739350" cy="1446542"/>
              </a:xfrm>
              <a:prstGeom prst="rect">
                <a:avLst/>
              </a:prstGeom>
              <a:blipFill>
                <a:blip r:embed="rId3"/>
                <a:stretch>
                  <a:fillRect l="-319" r="-319" b="-13248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935962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solidFill>
                  <a:srgbClr val="7030A0"/>
                </a:solidFill>
              </a:rPr>
              <a:t>Menentukan</a:t>
            </a:r>
            <a:r>
              <a:rPr lang="en-US" sz="2400" b="1" dirty="0">
                <a:solidFill>
                  <a:srgbClr val="7030A0"/>
                </a:solidFill>
              </a:rPr>
              <a:t> </a:t>
            </a:r>
            <a:r>
              <a:rPr lang="en-US" sz="2400" b="1" dirty="0" err="1">
                <a:solidFill>
                  <a:srgbClr val="7030A0"/>
                </a:solidFill>
              </a:rPr>
              <a:t>Ukuran</a:t>
            </a:r>
            <a:r>
              <a:rPr lang="en-US" sz="2400" b="1" dirty="0">
                <a:solidFill>
                  <a:srgbClr val="7030A0"/>
                </a:solidFill>
              </a:rPr>
              <a:t> </a:t>
            </a:r>
            <a:r>
              <a:rPr lang="en-US" sz="2400" b="1" dirty="0" err="1">
                <a:solidFill>
                  <a:srgbClr val="7030A0"/>
                </a:solidFill>
              </a:rPr>
              <a:t>Sampel</a:t>
            </a:r>
            <a:endParaRPr sz="800" b="1"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280;p19">
            <a:extLst>
              <a:ext uri="{FF2B5EF4-FFF2-40B4-BE49-F238E27FC236}">
                <a16:creationId xmlns:a16="http://schemas.microsoft.com/office/drawing/2014/main" id="{6D34D435-13A5-A5A5-D583-D288D3A64ABF}"/>
              </a:ext>
            </a:extLst>
          </p:cNvPr>
          <p:cNvSpPr txBox="1">
            <a:spLocks/>
          </p:cNvSpPr>
          <p:nvPr/>
        </p:nvSpPr>
        <p:spPr>
          <a:xfrm>
            <a:off x="3064400" y="18889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en-US" sz="1800" b="1" dirty="0" err="1">
                <a:solidFill>
                  <a:schemeClr val="bg1"/>
                </a:solidFill>
              </a:rPr>
              <a:t>Persentase</a:t>
            </a:r>
            <a:r>
              <a:rPr lang="en-US" sz="1800" b="1" dirty="0">
                <a:solidFill>
                  <a:schemeClr val="bg1"/>
                </a:solidFill>
              </a:rPr>
              <a:t> </a:t>
            </a:r>
            <a:r>
              <a:rPr lang="en-US" sz="1800" b="1" dirty="0" err="1">
                <a:solidFill>
                  <a:schemeClr val="bg1"/>
                </a:solidFill>
              </a:rPr>
              <a:t>simpang</a:t>
            </a:r>
            <a:r>
              <a:rPr lang="en-US" sz="1800" b="1" dirty="0">
                <a:solidFill>
                  <a:schemeClr val="bg1"/>
                </a:solidFill>
              </a:rPr>
              <a:t> </a:t>
            </a:r>
            <a:r>
              <a:rPr lang="en-US" sz="1800" b="1" dirty="0" err="1">
                <a:solidFill>
                  <a:schemeClr val="bg1"/>
                </a:solidFill>
              </a:rPr>
              <a:t>kesalahan</a:t>
            </a:r>
            <a:endParaRPr lang="en-US" sz="1800" b="1" dirty="0">
              <a:solidFill>
                <a:schemeClr val="bg1"/>
              </a:solidFill>
            </a:endParaRPr>
          </a:p>
          <a:p>
            <a:pPr algn="just"/>
            <a:r>
              <a:rPr lang="en-US" sz="1400" dirty="0" err="1">
                <a:solidFill>
                  <a:schemeClr val="bg1"/>
                </a:solidFill>
              </a:rPr>
              <a:t>Penggunaan</a:t>
            </a:r>
            <a:r>
              <a:rPr lang="en-US" sz="1400" dirty="0">
                <a:solidFill>
                  <a:schemeClr val="bg1"/>
                </a:solidFill>
              </a:rPr>
              <a:t> </a:t>
            </a:r>
            <a:r>
              <a:rPr lang="en-US" sz="1400" dirty="0" err="1">
                <a:solidFill>
                  <a:schemeClr val="bg1"/>
                </a:solidFill>
              </a:rPr>
              <a:t>persentase</a:t>
            </a:r>
            <a:r>
              <a:rPr lang="en-US" sz="1400" dirty="0">
                <a:solidFill>
                  <a:schemeClr val="bg1"/>
                </a:solidFill>
              </a:rPr>
              <a:t> </a:t>
            </a:r>
            <a:r>
              <a:rPr lang="en-US" sz="1400" dirty="0" err="1">
                <a:solidFill>
                  <a:schemeClr val="bg1"/>
                </a:solidFill>
              </a:rPr>
              <a:t>simpang</a:t>
            </a:r>
            <a:r>
              <a:rPr lang="en-US" sz="1400" dirty="0">
                <a:solidFill>
                  <a:schemeClr val="bg1"/>
                </a:solidFill>
              </a:rPr>
              <a:t> </a:t>
            </a:r>
            <a:r>
              <a:rPr lang="en-US" sz="1400" dirty="0" err="1">
                <a:solidFill>
                  <a:schemeClr val="bg1"/>
                </a:solidFill>
              </a:rPr>
              <a:t>kesalahan</a:t>
            </a:r>
            <a:r>
              <a:rPr lang="en-US" sz="1400" dirty="0">
                <a:solidFill>
                  <a:schemeClr val="bg1"/>
                </a:solidFill>
              </a:rPr>
              <a:t> </a:t>
            </a:r>
            <a:r>
              <a:rPr lang="en-US" sz="1400" dirty="0" err="1">
                <a:solidFill>
                  <a:schemeClr val="bg1"/>
                </a:solidFill>
              </a:rPr>
              <a:t>digunakan</a:t>
            </a:r>
            <a:r>
              <a:rPr lang="en-US" sz="1400" dirty="0">
                <a:solidFill>
                  <a:schemeClr val="bg1"/>
                </a:solidFill>
              </a:rPr>
              <a:t> </a:t>
            </a:r>
            <a:r>
              <a:rPr lang="en-US" sz="1400" dirty="0" err="1">
                <a:solidFill>
                  <a:schemeClr val="bg1"/>
                </a:solidFill>
              </a:rPr>
              <a:t>jika</a:t>
            </a:r>
            <a:r>
              <a:rPr lang="en-US" sz="1400" dirty="0">
                <a:solidFill>
                  <a:schemeClr val="bg1"/>
                </a:solidFill>
              </a:rPr>
              <a:t> </a:t>
            </a:r>
            <a:r>
              <a:rPr lang="en-US" sz="1400" dirty="0" err="1">
                <a:solidFill>
                  <a:schemeClr val="bg1"/>
                </a:solidFill>
              </a:rPr>
              <a:t>responden</a:t>
            </a:r>
            <a:r>
              <a:rPr lang="en-US" sz="1400" dirty="0">
                <a:solidFill>
                  <a:schemeClr val="bg1"/>
                </a:solidFill>
              </a:rPr>
              <a:t> </a:t>
            </a:r>
            <a:r>
              <a:rPr lang="en-US" sz="1400" dirty="0" err="1">
                <a:solidFill>
                  <a:schemeClr val="bg1"/>
                </a:solidFill>
              </a:rPr>
              <a:t>memiliki</a:t>
            </a:r>
            <a:r>
              <a:rPr lang="en-US" sz="1400" dirty="0">
                <a:solidFill>
                  <a:schemeClr val="bg1"/>
                </a:solidFill>
              </a:rPr>
              <a:t> strata </a:t>
            </a:r>
            <a:r>
              <a:rPr lang="en-US" sz="1400" dirty="0" err="1">
                <a:solidFill>
                  <a:schemeClr val="bg1"/>
                </a:solidFill>
              </a:rPr>
              <a:t>tertentu</a:t>
            </a:r>
            <a:r>
              <a:rPr lang="en-US" sz="1400" dirty="0">
                <a:solidFill>
                  <a:schemeClr val="bg1"/>
                </a:solidFill>
              </a:rPr>
              <a:t>.</a:t>
            </a:r>
          </a:p>
          <a:p>
            <a:pPr algn="just"/>
            <a:endParaRPr lang="en-US" sz="1400" dirty="0">
              <a:solidFill>
                <a:schemeClr val="bg1"/>
              </a:solidFill>
            </a:endParaRPr>
          </a:p>
          <a:p>
            <a:pPr algn="just"/>
            <a:r>
              <a:rPr lang="en-US" sz="1400" dirty="0" err="1">
                <a:solidFill>
                  <a:schemeClr val="bg1"/>
                </a:solidFill>
              </a:rPr>
              <a:t>Misalkan</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sebesar</a:t>
            </a:r>
            <a:r>
              <a:rPr lang="en-US" sz="1400" dirty="0">
                <a:solidFill>
                  <a:schemeClr val="bg1"/>
                </a:solidFill>
              </a:rPr>
              <a:t> 1000 orang </a:t>
            </a:r>
            <a:r>
              <a:rPr lang="en-US" sz="1400" dirty="0" err="1">
                <a:solidFill>
                  <a:schemeClr val="bg1"/>
                </a:solidFill>
              </a:rPr>
              <a:t>dengan</a:t>
            </a:r>
            <a:r>
              <a:rPr lang="en-US" sz="1400" dirty="0">
                <a:solidFill>
                  <a:schemeClr val="bg1"/>
                </a:solidFill>
              </a:rPr>
              <a:t> </a:t>
            </a:r>
            <a:r>
              <a:rPr lang="en-US" sz="1400" dirty="0" err="1">
                <a:solidFill>
                  <a:schemeClr val="bg1"/>
                </a:solidFill>
              </a:rPr>
              <a:t>simpang</a:t>
            </a:r>
            <a:r>
              <a:rPr lang="en-US" sz="1400" dirty="0">
                <a:solidFill>
                  <a:schemeClr val="bg1"/>
                </a:solidFill>
              </a:rPr>
              <a:t> </a:t>
            </a:r>
            <a:r>
              <a:rPr lang="en-US" sz="1400" dirty="0" err="1">
                <a:solidFill>
                  <a:schemeClr val="bg1"/>
                </a:solidFill>
              </a:rPr>
              <a:t>kesalahan</a:t>
            </a:r>
            <a:r>
              <a:rPr lang="en-US" sz="1400" dirty="0">
                <a:solidFill>
                  <a:schemeClr val="bg1"/>
                </a:solidFill>
              </a:rPr>
              <a:t> 5% </a:t>
            </a:r>
            <a:r>
              <a:rPr lang="en-US" sz="1400" dirty="0" err="1">
                <a:solidFill>
                  <a:schemeClr val="bg1"/>
                </a:solidFill>
              </a:rPr>
              <a:t>maka</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responden</a:t>
            </a:r>
            <a:r>
              <a:rPr lang="en-US" sz="1400" dirty="0">
                <a:solidFill>
                  <a:schemeClr val="bg1"/>
                </a:solidFill>
              </a:rPr>
              <a:t> yang </a:t>
            </a:r>
            <a:r>
              <a:rPr lang="en-US" sz="1400" dirty="0" err="1">
                <a:solidFill>
                  <a:schemeClr val="bg1"/>
                </a:solidFill>
              </a:rPr>
              <a:t>terbaca</a:t>
            </a:r>
            <a:r>
              <a:rPr lang="en-US" sz="1400" dirty="0">
                <a:solidFill>
                  <a:schemeClr val="bg1"/>
                </a:solidFill>
              </a:rPr>
              <a:t> </a:t>
            </a:r>
            <a:r>
              <a:rPr lang="en-US" sz="1400" dirty="0" err="1">
                <a:solidFill>
                  <a:schemeClr val="bg1"/>
                </a:solidFill>
              </a:rPr>
              <a:t>adalah</a:t>
            </a:r>
            <a:r>
              <a:rPr lang="en-US" sz="1400" dirty="0">
                <a:solidFill>
                  <a:schemeClr val="bg1"/>
                </a:solidFill>
              </a:rPr>
              <a:t> 277 </a:t>
            </a:r>
            <a:r>
              <a:rPr lang="en-US" sz="1400" dirty="0" err="1">
                <a:solidFill>
                  <a:schemeClr val="bg1"/>
                </a:solidFill>
              </a:rPr>
              <a:t>kemudian</a:t>
            </a:r>
            <a:r>
              <a:rPr lang="en-US" sz="1400" dirty="0">
                <a:solidFill>
                  <a:schemeClr val="bg1"/>
                </a:solidFill>
              </a:rPr>
              <a:t> </a:t>
            </a:r>
            <a:r>
              <a:rPr lang="en-US" sz="1400" dirty="0" err="1">
                <a:solidFill>
                  <a:schemeClr val="bg1"/>
                </a:solidFill>
              </a:rPr>
              <a:t>dihitung</a:t>
            </a:r>
            <a:r>
              <a:rPr lang="en-US" sz="1400" dirty="0">
                <a:solidFill>
                  <a:schemeClr val="bg1"/>
                </a:solidFill>
              </a:rPr>
              <a:t> </a:t>
            </a:r>
            <a:r>
              <a:rPr lang="en-US" sz="1400" dirty="0" err="1">
                <a:solidFill>
                  <a:schemeClr val="bg1"/>
                </a:solidFill>
              </a:rPr>
              <a:t>dengan</a:t>
            </a:r>
            <a:r>
              <a:rPr lang="en-US" sz="1400" dirty="0">
                <a:solidFill>
                  <a:schemeClr val="bg1"/>
                </a:solidFill>
              </a:rPr>
              <a:t> masing-masing strata</a:t>
            </a:r>
          </a:p>
        </p:txBody>
      </p:sp>
      <p:grpSp>
        <p:nvGrpSpPr>
          <p:cNvPr id="3" name="Group 2">
            <a:extLst>
              <a:ext uri="{FF2B5EF4-FFF2-40B4-BE49-F238E27FC236}">
                <a16:creationId xmlns:a16="http://schemas.microsoft.com/office/drawing/2014/main" id="{A2133028-A3A0-3B3A-577B-F466054ADAC6}"/>
              </a:ext>
            </a:extLst>
          </p:cNvPr>
          <p:cNvGrpSpPr/>
          <p:nvPr/>
        </p:nvGrpSpPr>
        <p:grpSpPr>
          <a:xfrm>
            <a:off x="3491627" y="2729051"/>
            <a:ext cx="1791449" cy="654772"/>
            <a:chOff x="3332781" y="3290031"/>
            <a:chExt cx="1791449" cy="654772"/>
          </a:xfrm>
        </p:grpSpPr>
        <p:grpSp>
          <p:nvGrpSpPr>
            <p:cNvPr id="4" name="Group 3">
              <a:extLst>
                <a:ext uri="{FF2B5EF4-FFF2-40B4-BE49-F238E27FC236}">
                  <a16:creationId xmlns:a16="http://schemas.microsoft.com/office/drawing/2014/main" id="{BB6BB724-B6F7-DDB1-6EA2-B79CAEFE18C5}"/>
                </a:ext>
              </a:extLst>
            </p:cNvPr>
            <p:cNvGrpSpPr/>
            <p:nvPr/>
          </p:nvGrpSpPr>
          <p:grpSpPr>
            <a:xfrm>
              <a:off x="3335286" y="3295805"/>
              <a:ext cx="878356" cy="303674"/>
              <a:chOff x="3256850" y="4069287"/>
              <a:chExt cx="1159248" cy="400787"/>
            </a:xfrm>
          </p:grpSpPr>
          <p:grpSp>
            <p:nvGrpSpPr>
              <p:cNvPr id="63" name="Google Shape;1048;p49">
                <a:extLst>
                  <a:ext uri="{FF2B5EF4-FFF2-40B4-BE49-F238E27FC236}">
                    <a16:creationId xmlns:a16="http://schemas.microsoft.com/office/drawing/2014/main" id="{EF5A9ED2-81C6-62E3-E420-4E893536099E}"/>
                  </a:ext>
                </a:extLst>
              </p:cNvPr>
              <p:cNvGrpSpPr/>
              <p:nvPr/>
            </p:nvGrpSpPr>
            <p:grpSpPr>
              <a:xfrm>
                <a:off x="3256850" y="4069287"/>
                <a:ext cx="154809" cy="386556"/>
                <a:chOff x="3384375" y="2267500"/>
                <a:chExt cx="203375" cy="507825"/>
              </a:xfrm>
            </p:grpSpPr>
            <p:sp>
              <p:nvSpPr>
                <p:cNvPr id="271" name="Google Shape;1049;p49">
                  <a:extLst>
                    <a:ext uri="{FF2B5EF4-FFF2-40B4-BE49-F238E27FC236}">
                      <a16:creationId xmlns:a16="http://schemas.microsoft.com/office/drawing/2014/main" id="{DFF575A4-AA5B-80FB-52DA-B4FACCD635A2}"/>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050;p49">
                  <a:extLst>
                    <a:ext uri="{FF2B5EF4-FFF2-40B4-BE49-F238E27FC236}">
                      <a16:creationId xmlns:a16="http://schemas.microsoft.com/office/drawing/2014/main" id="{A7E192E9-DA50-E11D-BF51-240E654419F8}"/>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1048;p49">
                <a:extLst>
                  <a:ext uri="{FF2B5EF4-FFF2-40B4-BE49-F238E27FC236}">
                    <a16:creationId xmlns:a16="http://schemas.microsoft.com/office/drawing/2014/main" id="{B2B27988-28CA-767E-899D-572EFB662CB6}"/>
                  </a:ext>
                </a:extLst>
              </p:cNvPr>
              <p:cNvGrpSpPr/>
              <p:nvPr/>
            </p:nvGrpSpPr>
            <p:grpSpPr>
              <a:xfrm>
                <a:off x="3468809" y="4083518"/>
                <a:ext cx="154809" cy="386556"/>
                <a:chOff x="3384375" y="2267500"/>
                <a:chExt cx="203375" cy="507825"/>
              </a:xfrm>
            </p:grpSpPr>
            <p:sp>
              <p:nvSpPr>
                <p:cNvPr id="269" name="Google Shape;1049;p49">
                  <a:extLst>
                    <a:ext uri="{FF2B5EF4-FFF2-40B4-BE49-F238E27FC236}">
                      <a16:creationId xmlns:a16="http://schemas.microsoft.com/office/drawing/2014/main" id="{718F3E8B-03A9-A69E-B196-2D7E97D4DACD}"/>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050;p49">
                  <a:extLst>
                    <a:ext uri="{FF2B5EF4-FFF2-40B4-BE49-F238E27FC236}">
                      <a16:creationId xmlns:a16="http://schemas.microsoft.com/office/drawing/2014/main" id="{01F3C07D-F053-A629-C016-AF779D671F6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1048;p49">
                <a:extLst>
                  <a:ext uri="{FF2B5EF4-FFF2-40B4-BE49-F238E27FC236}">
                    <a16:creationId xmlns:a16="http://schemas.microsoft.com/office/drawing/2014/main" id="{412E61AB-4758-14E3-FDF0-51FC55E68E8D}"/>
                  </a:ext>
                </a:extLst>
              </p:cNvPr>
              <p:cNvGrpSpPr/>
              <p:nvPr/>
            </p:nvGrpSpPr>
            <p:grpSpPr>
              <a:xfrm>
                <a:off x="3666929" y="4075898"/>
                <a:ext cx="154809" cy="386556"/>
                <a:chOff x="3384375" y="2267500"/>
                <a:chExt cx="203375" cy="507825"/>
              </a:xfrm>
            </p:grpSpPr>
            <p:sp>
              <p:nvSpPr>
                <p:cNvPr id="267" name="Google Shape;1049;p49">
                  <a:extLst>
                    <a:ext uri="{FF2B5EF4-FFF2-40B4-BE49-F238E27FC236}">
                      <a16:creationId xmlns:a16="http://schemas.microsoft.com/office/drawing/2014/main" id="{25488F1E-53F2-780F-99EF-F7516B2D9C3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050;p49">
                  <a:extLst>
                    <a:ext uri="{FF2B5EF4-FFF2-40B4-BE49-F238E27FC236}">
                      <a16:creationId xmlns:a16="http://schemas.microsoft.com/office/drawing/2014/main" id="{E07BD8CC-653F-D19D-9417-27735414BA18}"/>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1048;p49">
                <a:extLst>
                  <a:ext uri="{FF2B5EF4-FFF2-40B4-BE49-F238E27FC236}">
                    <a16:creationId xmlns:a16="http://schemas.microsoft.com/office/drawing/2014/main" id="{4DDC89CF-8DA6-BE39-7DE7-0FDAE2855C38}"/>
                  </a:ext>
                </a:extLst>
              </p:cNvPr>
              <p:cNvGrpSpPr/>
              <p:nvPr/>
            </p:nvGrpSpPr>
            <p:grpSpPr>
              <a:xfrm>
                <a:off x="3865049" y="4079708"/>
                <a:ext cx="154809" cy="386556"/>
                <a:chOff x="3384375" y="2267500"/>
                <a:chExt cx="203375" cy="507825"/>
              </a:xfrm>
            </p:grpSpPr>
            <p:sp>
              <p:nvSpPr>
                <p:cNvPr id="265" name="Google Shape;1049;p49">
                  <a:extLst>
                    <a:ext uri="{FF2B5EF4-FFF2-40B4-BE49-F238E27FC236}">
                      <a16:creationId xmlns:a16="http://schemas.microsoft.com/office/drawing/2014/main" id="{18A29D3B-3070-E7F2-CA1D-31EF8C73AEAE}"/>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050;p49">
                  <a:extLst>
                    <a:ext uri="{FF2B5EF4-FFF2-40B4-BE49-F238E27FC236}">
                      <a16:creationId xmlns:a16="http://schemas.microsoft.com/office/drawing/2014/main" id="{D7A57CD4-3192-B35A-162D-536D802AF11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1048;p49">
                <a:extLst>
                  <a:ext uri="{FF2B5EF4-FFF2-40B4-BE49-F238E27FC236}">
                    <a16:creationId xmlns:a16="http://schemas.microsoft.com/office/drawing/2014/main" id="{FB83EBFE-6475-D529-FE6A-F4B896F72539}"/>
                  </a:ext>
                </a:extLst>
              </p:cNvPr>
              <p:cNvGrpSpPr/>
              <p:nvPr/>
            </p:nvGrpSpPr>
            <p:grpSpPr>
              <a:xfrm>
                <a:off x="4074599" y="4083518"/>
                <a:ext cx="154809" cy="386556"/>
                <a:chOff x="3384375" y="2267500"/>
                <a:chExt cx="203375" cy="507825"/>
              </a:xfrm>
            </p:grpSpPr>
            <p:sp>
              <p:nvSpPr>
                <p:cNvPr id="263" name="Google Shape;1049;p49">
                  <a:extLst>
                    <a:ext uri="{FF2B5EF4-FFF2-40B4-BE49-F238E27FC236}">
                      <a16:creationId xmlns:a16="http://schemas.microsoft.com/office/drawing/2014/main" id="{8E7727AA-215B-9FD8-8B89-A2B85973503E}"/>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050;p49">
                  <a:extLst>
                    <a:ext uri="{FF2B5EF4-FFF2-40B4-BE49-F238E27FC236}">
                      <a16:creationId xmlns:a16="http://schemas.microsoft.com/office/drawing/2014/main" id="{A6745427-4358-D86D-8474-5E06274415DA}"/>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1048;p49">
                <a:extLst>
                  <a:ext uri="{FF2B5EF4-FFF2-40B4-BE49-F238E27FC236}">
                    <a16:creationId xmlns:a16="http://schemas.microsoft.com/office/drawing/2014/main" id="{6A78A052-2309-1C6E-0E96-F0899B9DC226}"/>
                  </a:ext>
                </a:extLst>
              </p:cNvPr>
              <p:cNvGrpSpPr/>
              <p:nvPr/>
            </p:nvGrpSpPr>
            <p:grpSpPr>
              <a:xfrm>
                <a:off x="4261289" y="4075898"/>
                <a:ext cx="154809" cy="386556"/>
                <a:chOff x="3384375" y="2267500"/>
                <a:chExt cx="203375" cy="507825"/>
              </a:xfrm>
            </p:grpSpPr>
            <p:sp>
              <p:nvSpPr>
                <p:cNvPr id="261" name="Google Shape;1049;p49">
                  <a:extLst>
                    <a:ext uri="{FF2B5EF4-FFF2-40B4-BE49-F238E27FC236}">
                      <a16:creationId xmlns:a16="http://schemas.microsoft.com/office/drawing/2014/main" id="{251DFCEE-64D6-0657-DC35-626B0C961E36}"/>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050;p49">
                  <a:extLst>
                    <a:ext uri="{FF2B5EF4-FFF2-40B4-BE49-F238E27FC236}">
                      <a16:creationId xmlns:a16="http://schemas.microsoft.com/office/drawing/2014/main" id="{795A0921-E17A-5036-1A08-50DED97A996E}"/>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roup 5">
              <a:extLst>
                <a:ext uri="{FF2B5EF4-FFF2-40B4-BE49-F238E27FC236}">
                  <a16:creationId xmlns:a16="http://schemas.microsoft.com/office/drawing/2014/main" id="{0165B702-B14C-F9CA-1A0D-71637EDD54D1}"/>
                </a:ext>
              </a:extLst>
            </p:cNvPr>
            <p:cNvGrpSpPr/>
            <p:nvPr/>
          </p:nvGrpSpPr>
          <p:grpSpPr>
            <a:xfrm>
              <a:off x="4245874" y="3290031"/>
              <a:ext cx="878356" cy="303674"/>
              <a:chOff x="3256850" y="4069287"/>
              <a:chExt cx="1159248" cy="400787"/>
            </a:xfrm>
          </p:grpSpPr>
          <p:grpSp>
            <p:nvGrpSpPr>
              <p:cNvPr id="45" name="Google Shape;1048;p49">
                <a:extLst>
                  <a:ext uri="{FF2B5EF4-FFF2-40B4-BE49-F238E27FC236}">
                    <a16:creationId xmlns:a16="http://schemas.microsoft.com/office/drawing/2014/main" id="{4AB5CFEF-EC7D-9543-7260-09F32B7172BF}"/>
                  </a:ext>
                </a:extLst>
              </p:cNvPr>
              <p:cNvGrpSpPr/>
              <p:nvPr/>
            </p:nvGrpSpPr>
            <p:grpSpPr>
              <a:xfrm>
                <a:off x="3256850" y="4069287"/>
                <a:ext cx="154809" cy="386556"/>
                <a:chOff x="3384375" y="2267500"/>
                <a:chExt cx="203375" cy="507825"/>
              </a:xfrm>
            </p:grpSpPr>
            <p:sp>
              <p:nvSpPr>
                <p:cNvPr id="61" name="Google Shape;1049;p49">
                  <a:extLst>
                    <a:ext uri="{FF2B5EF4-FFF2-40B4-BE49-F238E27FC236}">
                      <a16:creationId xmlns:a16="http://schemas.microsoft.com/office/drawing/2014/main" id="{FE580194-977A-F6D9-F3A1-6437B1FFAE55}"/>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50;p49">
                  <a:extLst>
                    <a:ext uri="{FF2B5EF4-FFF2-40B4-BE49-F238E27FC236}">
                      <a16:creationId xmlns:a16="http://schemas.microsoft.com/office/drawing/2014/main" id="{B57482F9-27BE-A737-FD83-FF8CE18C16C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1048;p49">
                <a:extLst>
                  <a:ext uri="{FF2B5EF4-FFF2-40B4-BE49-F238E27FC236}">
                    <a16:creationId xmlns:a16="http://schemas.microsoft.com/office/drawing/2014/main" id="{AFBFF10E-9766-9071-991D-E8975722181D}"/>
                  </a:ext>
                </a:extLst>
              </p:cNvPr>
              <p:cNvGrpSpPr/>
              <p:nvPr/>
            </p:nvGrpSpPr>
            <p:grpSpPr>
              <a:xfrm>
                <a:off x="3468809" y="4083518"/>
                <a:ext cx="154809" cy="386556"/>
                <a:chOff x="3384375" y="2267500"/>
                <a:chExt cx="203375" cy="507825"/>
              </a:xfrm>
            </p:grpSpPr>
            <p:sp>
              <p:nvSpPr>
                <p:cNvPr id="59" name="Google Shape;1049;p49">
                  <a:extLst>
                    <a:ext uri="{FF2B5EF4-FFF2-40B4-BE49-F238E27FC236}">
                      <a16:creationId xmlns:a16="http://schemas.microsoft.com/office/drawing/2014/main" id="{F2BE054D-8C9C-0777-226E-BA81D2414259}"/>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50;p49">
                  <a:extLst>
                    <a:ext uri="{FF2B5EF4-FFF2-40B4-BE49-F238E27FC236}">
                      <a16:creationId xmlns:a16="http://schemas.microsoft.com/office/drawing/2014/main" id="{07F8967B-3E82-62E1-2590-84F4D51B3035}"/>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048;p49">
                <a:extLst>
                  <a:ext uri="{FF2B5EF4-FFF2-40B4-BE49-F238E27FC236}">
                    <a16:creationId xmlns:a16="http://schemas.microsoft.com/office/drawing/2014/main" id="{BEF1F09A-F02A-83F2-E020-3D81D5F4E7D5}"/>
                  </a:ext>
                </a:extLst>
              </p:cNvPr>
              <p:cNvGrpSpPr/>
              <p:nvPr/>
            </p:nvGrpSpPr>
            <p:grpSpPr>
              <a:xfrm>
                <a:off x="3666929" y="4075898"/>
                <a:ext cx="154809" cy="386556"/>
                <a:chOff x="3384375" y="2267500"/>
                <a:chExt cx="203375" cy="507825"/>
              </a:xfrm>
            </p:grpSpPr>
            <p:sp>
              <p:nvSpPr>
                <p:cNvPr id="57" name="Google Shape;1049;p49">
                  <a:extLst>
                    <a:ext uri="{FF2B5EF4-FFF2-40B4-BE49-F238E27FC236}">
                      <a16:creationId xmlns:a16="http://schemas.microsoft.com/office/drawing/2014/main" id="{A51E6347-9E77-163F-8A70-487CD474B105}"/>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50;p49">
                  <a:extLst>
                    <a:ext uri="{FF2B5EF4-FFF2-40B4-BE49-F238E27FC236}">
                      <a16:creationId xmlns:a16="http://schemas.microsoft.com/office/drawing/2014/main" id="{7BCD4638-698B-1DBD-046E-B4ABF0124B5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048;p49">
                <a:extLst>
                  <a:ext uri="{FF2B5EF4-FFF2-40B4-BE49-F238E27FC236}">
                    <a16:creationId xmlns:a16="http://schemas.microsoft.com/office/drawing/2014/main" id="{048E86AB-B2E6-407B-C49A-56BFBE3E23D8}"/>
                  </a:ext>
                </a:extLst>
              </p:cNvPr>
              <p:cNvGrpSpPr/>
              <p:nvPr/>
            </p:nvGrpSpPr>
            <p:grpSpPr>
              <a:xfrm>
                <a:off x="3865049" y="4079708"/>
                <a:ext cx="154809" cy="386556"/>
                <a:chOff x="3384375" y="2267500"/>
                <a:chExt cx="203375" cy="507825"/>
              </a:xfrm>
            </p:grpSpPr>
            <p:sp>
              <p:nvSpPr>
                <p:cNvPr id="55" name="Google Shape;1049;p49">
                  <a:extLst>
                    <a:ext uri="{FF2B5EF4-FFF2-40B4-BE49-F238E27FC236}">
                      <a16:creationId xmlns:a16="http://schemas.microsoft.com/office/drawing/2014/main" id="{2A9A47DE-6DBF-84E0-C1E8-BD6E9E91C90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50;p49">
                  <a:extLst>
                    <a:ext uri="{FF2B5EF4-FFF2-40B4-BE49-F238E27FC236}">
                      <a16:creationId xmlns:a16="http://schemas.microsoft.com/office/drawing/2014/main" id="{1D2006AF-56C0-9111-3B0C-E9F7FE3A6ADB}"/>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048;p49">
                <a:extLst>
                  <a:ext uri="{FF2B5EF4-FFF2-40B4-BE49-F238E27FC236}">
                    <a16:creationId xmlns:a16="http://schemas.microsoft.com/office/drawing/2014/main" id="{B9B7D5D4-8C5B-C938-C754-F00567DBAD68}"/>
                  </a:ext>
                </a:extLst>
              </p:cNvPr>
              <p:cNvGrpSpPr/>
              <p:nvPr/>
            </p:nvGrpSpPr>
            <p:grpSpPr>
              <a:xfrm>
                <a:off x="4074599" y="4083518"/>
                <a:ext cx="154809" cy="386556"/>
                <a:chOff x="3384375" y="2267500"/>
                <a:chExt cx="203375" cy="507825"/>
              </a:xfrm>
            </p:grpSpPr>
            <p:sp>
              <p:nvSpPr>
                <p:cNvPr id="53" name="Google Shape;1049;p49">
                  <a:extLst>
                    <a:ext uri="{FF2B5EF4-FFF2-40B4-BE49-F238E27FC236}">
                      <a16:creationId xmlns:a16="http://schemas.microsoft.com/office/drawing/2014/main" id="{6C8EA9E7-5DD9-9057-4A0A-AB932E78EB53}"/>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50;p49">
                  <a:extLst>
                    <a:ext uri="{FF2B5EF4-FFF2-40B4-BE49-F238E27FC236}">
                      <a16:creationId xmlns:a16="http://schemas.microsoft.com/office/drawing/2014/main" id="{9545E187-4E50-31E4-A079-F705D190764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048;p49">
                <a:extLst>
                  <a:ext uri="{FF2B5EF4-FFF2-40B4-BE49-F238E27FC236}">
                    <a16:creationId xmlns:a16="http://schemas.microsoft.com/office/drawing/2014/main" id="{DC11B874-0F68-205B-3053-DF4D720ECE5F}"/>
                  </a:ext>
                </a:extLst>
              </p:cNvPr>
              <p:cNvGrpSpPr/>
              <p:nvPr/>
            </p:nvGrpSpPr>
            <p:grpSpPr>
              <a:xfrm>
                <a:off x="4261289" y="4075898"/>
                <a:ext cx="154809" cy="386556"/>
                <a:chOff x="3384375" y="2267500"/>
                <a:chExt cx="203375" cy="507825"/>
              </a:xfrm>
            </p:grpSpPr>
            <p:sp>
              <p:nvSpPr>
                <p:cNvPr id="51" name="Google Shape;1049;p49">
                  <a:extLst>
                    <a:ext uri="{FF2B5EF4-FFF2-40B4-BE49-F238E27FC236}">
                      <a16:creationId xmlns:a16="http://schemas.microsoft.com/office/drawing/2014/main" id="{73C31A19-167E-697E-C885-83B04A8AB61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50;p49">
                  <a:extLst>
                    <a:ext uri="{FF2B5EF4-FFF2-40B4-BE49-F238E27FC236}">
                      <a16:creationId xmlns:a16="http://schemas.microsoft.com/office/drawing/2014/main" id="{CE8DB8E6-26CE-0EDF-F977-D935D3219DF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roup 6">
              <a:extLst>
                <a:ext uri="{FF2B5EF4-FFF2-40B4-BE49-F238E27FC236}">
                  <a16:creationId xmlns:a16="http://schemas.microsoft.com/office/drawing/2014/main" id="{975D334F-BF0C-4053-F85C-367961BD24D2}"/>
                </a:ext>
              </a:extLst>
            </p:cNvPr>
            <p:cNvGrpSpPr/>
            <p:nvPr/>
          </p:nvGrpSpPr>
          <p:grpSpPr>
            <a:xfrm>
              <a:off x="3332781" y="3641129"/>
              <a:ext cx="878356" cy="303674"/>
              <a:chOff x="3256850" y="4069287"/>
              <a:chExt cx="1159248" cy="400787"/>
            </a:xfrm>
          </p:grpSpPr>
          <p:grpSp>
            <p:nvGrpSpPr>
              <p:cNvPr id="27" name="Google Shape;1048;p49">
                <a:extLst>
                  <a:ext uri="{FF2B5EF4-FFF2-40B4-BE49-F238E27FC236}">
                    <a16:creationId xmlns:a16="http://schemas.microsoft.com/office/drawing/2014/main" id="{78A7F76E-423C-FB38-761A-C783EC07A1DB}"/>
                  </a:ext>
                </a:extLst>
              </p:cNvPr>
              <p:cNvGrpSpPr/>
              <p:nvPr/>
            </p:nvGrpSpPr>
            <p:grpSpPr>
              <a:xfrm>
                <a:off x="3256850" y="4069287"/>
                <a:ext cx="154809" cy="386556"/>
                <a:chOff x="3384375" y="2267500"/>
                <a:chExt cx="203375" cy="507825"/>
              </a:xfrm>
            </p:grpSpPr>
            <p:sp>
              <p:nvSpPr>
                <p:cNvPr id="43" name="Google Shape;1049;p49">
                  <a:extLst>
                    <a:ext uri="{FF2B5EF4-FFF2-40B4-BE49-F238E27FC236}">
                      <a16:creationId xmlns:a16="http://schemas.microsoft.com/office/drawing/2014/main" id="{924EFAD2-4F22-7DEE-AD1E-E5DF8A57B9C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0;p49">
                  <a:extLst>
                    <a:ext uri="{FF2B5EF4-FFF2-40B4-BE49-F238E27FC236}">
                      <a16:creationId xmlns:a16="http://schemas.microsoft.com/office/drawing/2014/main" id="{584D2F6B-CC47-368D-CAD7-882329397DC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048;p49">
                <a:extLst>
                  <a:ext uri="{FF2B5EF4-FFF2-40B4-BE49-F238E27FC236}">
                    <a16:creationId xmlns:a16="http://schemas.microsoft.com/office/drawing/2014/main" id="{B0CBB747-29EE-4043-0A2E-343C33195CA7}"/>
                  </a:ext>
                </a:extLst>
              </p:cNvPr>
              <p:cNvGrpSpPr/>
              <p:nvPr/>
            </p:nvGrpSpPr>
            <p:grpSpPr>
              <a:xfrm>
                <a:off x="3468809" y="4083518"/>
                <a:ext cx="154809" cy="386556"/>
                <a:chOff x="3384375" y="2267500"/>
                <a:chExt cx="203375" cy="507825"/>
              </a:xfrm>
            </p:grpSpPr>
            <p:sp>
              <p:nvSpPr>
                <p:cNvPr id="41" name="Google Shape;1049;p49">
                  <a:extLst>
                    <a:ext uri="{FF2B5EF4-FFF2-40B4-BE49-F238E27FC236}">
                      <a16:creationId xmlns:a16="http://schemas.microsoft.com/office/drawing/2014/main" id="{A0B41F96-7890-AF57-DA5A-40D150419B5B}"/>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0;p49">
                  <a:extLst>
                    <a:ext uri="{FF2B5EF4-FFF2-40B4-BE49-F238E27FC236}">
                      <a16:creationId xmlns:a16="http://schemas.microsoft.com/office/drawing/2014/main" id="{8C471650-984C-BE40-6573-1734C48B9B6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048;p49">
                <a:extLst>
                  <a:ext uri="{FF2B5EF4-FFF2-40B4-BE49-F238E27FC236}">
                    <a16:creationId xmlns:a16="http://schemas.microsoft.com/office/drawing/2014/main" id="{66F34DFF-4355-EA14-ED56-167F6A583F6F}"/>
                  </a:ext>
                </a:extLst>
              </p:cNvPr>
              <p:cNvGrpSpPr/>
              <p:nvPr/>
            </p:nvGrpSpPr>
            <p:grpSpPr>
              <a:xfrm>
                <a:off x="3666929" y="4075898"/>
                <a:ext cx="154809" cy="386556"/>
                <a:chOff x="3384375" y="2267500"/>
                <a:chExt cx="203375" cy="507825"/>
              </a:xfrm>
            </p:grpSpPr>
            <p:sp>
              <p:nvSpPr>
                <p:cNvPr id="39" name="Google Shape;1049;p49">
                  <a:extLst>
                    <a:ext uri="{FF2B5EF4-FFF2-40B4-BE49-F238E27FC236}">
                      <a16:creationId xmlns:a16="http://schemas.microsoft.com/office/drawing/2014/main" id="{78BEDA6A-07B3-C2AF-45FD-4C58505EE6A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0;p49">
                  <a:extLst>
                    <a:ext uri="{FF2B5EF4-FFF2-40B4-BE49-F238E27FC236}">
                      <a16:creationId xmlns:a16="http://schemas.microsoft.com/office/drawing/2014/main" id="{5E6E4E25-9ABC-B81E-3046-3FFF233FE5E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48;p49">
                <a:extLst>
                  <a:ext uri="{FF2B5EF4-FFF2-40B4-BE49-F238E27FC236}">
                    <a16:creationId xmlns:a16="http://schemas.microsoft.com/office/drawing/2014/main" id="{456A519A-E4A2-370F-8495-EE22D94ADF81}"/>
                  </a:ext>
                </a:extLst>
              </p:cNvPr>
              <p:cNvGrpSpPr/>
              <p:nvPr/>
            </p:nvGrpSpPr>
            <p:grpSpPr>
              <a:xfrm>
                <a:off x="3865049" y="4079708"/>
                <a:ext cx="154809" cy="386556"/>
                <a:chOff x="3384375" y="2267500"/>
                <a:chExt cx="203375" cy="507825"/>
              </a:xfrm>
            </p:grpSpPr>
            <p:sp>
              <p:nvSpPr>
                <p:cNvPr id="37" name="Google Shape;1049;p49">
                  <a:extLst>
                    <a:ext uri="{FF2B5EF4-FFF2-40B4-BE49-F238E27FC236}">
                      <a16:creationId xmlns:a16="http://schemas.microsoft.com/office/drawing/2014/main" id="{03AAB995-8C52-72F3-DC43-51FAD20BACC0}"/>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0;p49">
                  <a:extLst>
                    <a:ext uri="{FF2B5EF4-FFF2-40B4-BE49-F238E27FC236}">
                      <a16:creationId xmlns:a16="http://schemas.microsoft.com/office/drawing/2014/main" id="{C79EAE25-5D3B-382A-973E-7EE65D4AF2AA}"/>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048;p49">
                <a:extLst>
                  <a:ext uri="{FF2B5EF4-FFF2-40B4-BE49-F238E27FC236}">
                    <a16:creationId xmlns:a16="http://schemas.microsoft.com/office/drawing/2014/main" id="{867D96F9-E8D2-54AD-A409-0E6DC17CB6A4}"/>
                  </a:ext>
                </a:extLst>
              </p:cNvPr>
              <p:cNvGrpSpPr/>
              <p:nvPr/>
            </p:nvGrpSpPr>
            <p:grpSpPr>
              <a:xfrm>
                <a:off x="4074599" y="4083518"/>
                <a:ext cx="154809" cy="386556"/>
                <a:chOff x="3384375" y="2267500"/>
                <a:chExt cx="203375" cy="507825"/>
              </a:xfrm>
            </p:grpSpPr>
            <p:sp>
              <p:nvSpPr>
                <p:cNvPr id="35" name="Google Shape;1049;p49">
                  <a:extLst>
                    <a:ext uri="{FF2B5EF4-FFF2-40B4-BE49-F238E27FC236}">
                      <a16:creationId xmlns:a16="http://schemas.microsoft.com/office/drawing/2014/main" id="{A919C709-9F28-6384-3C26-98DDF953F102}"/>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50;p49">
                  <a:extLst>
                    <a:ext uri="{FF2B5EF4-FFF2-40B4-BE49-F238E27FC236}">
                      <a16:creationId xmlns:a16="http://schemas.microsoft.com/office/drawing/2014/main" id="{3B6C906E-C19F-FCF9-E6F2-F60C5A92E45F}"/>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048;p49">
                <a:extLst>
                  <a:ext uri="{FF2B5EF4-FFF2-40B4-BE49-F238E27FC236}">
                    <a16:creationId xmlns:a16="http://schemas.microsoft.com/office/drawing/2014/main" id="{BF28BF2D-8A5C-F7D9-0ABE-A81289DF2106}"/>
                  </a:ext>
                </a:extLst>
              </p:cNvPr>
              <p:cNvGrpSpPr/>
              <p:nvPr/>
            </p:nvGrpSpPr>
            <p:grpSpPr>
              <a:xfrm>
                <a:off x="4261289" y="4075898"/>
                <a:ext cx="154809" cy="386556"/>
                <a:chOff x="3384375" y="2267500"/>
                <a:chExt cx="203375" cy="507825"/>
              </a:xfrm>
            </p:grpSpPr>
            <p:sp>
              <p:nvSpPr>
                <p:cNvPr id="33" name="Google Shape;1049;p49">
                  <a:extLst>
                    <a:ext uri="{FF2B5EF4-FFF2-40B4-BE49-F238E27FC236}">
                      <a16:creationId xmlns:a16="http://schemas.microsoft.com/office/drawing/2014/main" id="{7392927A-FF6E-669C-1578-43AF8A0ED883}"/>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0;p49">
                  <a:extLst>
                    <a:ext uri="{FF2B5EF4-FFF2-40B4-BE49-F238E27FC236}">
                      <a16:creationId xmlns:a16="http://schemas.microsoft.com/office/drawing/2014/main" id="{6E705089-815F-A670-A518-8C1E385861DD}"/>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roup 7">
              <a:extLst>
                <a:ext uri="{FF2B5EF4-FFF2-40B4-BE49-F238E27FC236}">
                  <a16:creationId xmlns:a16="http://schemas.microsoft.com/office/drawing/2014/main" id="{A53D7BA3-49D8-CBC9-6636-F953E34C14D5}"/>
                </a:ext>
              </a:extLst>
            </p:cNvPr>
            <p:cNvGrpSpPr/>
            <p:nvPr/>
          </p:nvGrpSpPr>
          <p:grpSpPr>
            <a:xfrm>
              <a:off x="4243953" y="3634591"/>
              <a:ext cx="878356" cy="303674"/>
              <a:chOff x="3256850" y="4069287"/>
              <a:chExt cx="1159248" cy="400787"/>
            </a:xfrm>
          </p:grpSpPr>
          <p:grpSp>
            <p:nvGrpSpPr>
              <p:cNvPr id="9" name="Google Shape;1048;p49">
                <a:extLst>
                  <a:ext uri="{FF2B5EF4-FFF2-40B4-BE49-F238E27FC236}">
                    <a16:creationId xmlns:a16="http://schemas.microsoft.com/office/drawing/2014/main" id="{1FA57BAD-6C91-4625-667F-CA7607EE4EE2}"/>
                  </a:ext>
                </a:extLst>
              </p:cNvPr>
              <p:cNvGrpSpPr/>
              <p:nvPr/>
            </p:nvGrpSpPr>
            <p:grpSpPr>
              <a:xfrm>
                <a:off x="3256850" y="4069287"/>
                <a:ext cx="154809" cy="386556"/>
                <a:chOff x="3384375" y="2267500"/>
                <a:chExt cx="203375" cy="507825"/>
              </a:xfrm>
            </p:grpSpPr>
            <p:sp>
              <p:nvSpPr>
                <p:cNvPr id="25" name="Google Shape;1049;p49">
                  <a:extLst>
                    <a:ext uri="{FF2B5EF4-FFF2-40B4-BE49-F238E27FC236}">
                      <a16:creationId xmlns:a16="http://schemas.microsoft.com/office/drawing/2014/main" id="{39022511-BC57-FF1C-172C-C30A30C2A31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050;p49">
                  <a:extLst>
                    <a:ext uri="{FF2B5EF4-FFF2-40B4-BE49-F238E27FC236}">
                      <a16:creationId xmlns:a16="http://schemas.microsoft.com/office/drawing/2014/main" id="{622AB976-CC81-F9B2-142D-E5D64CA4777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048;p49">
                <a:extLst>
                  <a:ext uri="{FF2B5EF4-FFF2-40B4-BE49-F238E27FC236}">
                    <a16:creationId xmlns:a16="http://schemas.microsoft.com/office/drawing/2014/main" id="{42175FFA-8D77-9DB0-0F00-D26ED35A1AE8}"/>
                  </a:ext>
                </a:extLst>
              </p:cNvPr>
              <p:cNvGrpSpPr/>
              <p:nvPr/>
            </p:nvGrpSpPr>
            <p:grpSpPr>
              <a:xfrm>
                <a:off x="3468809" y="4083518"/>
                <a:ext cx="154809" cy="386556"/>
                <a:chOff x="3384375" y="2267500"/>
                <a:chExt cx="203375" cy="507825"/>
              </a:xfrm>
            </p:grpSpPr>
            <p:sp>
              <p:nvSpPr>
                <p:cNvPr id="23" name="Google Shape;1049;p49">
                  <a:extLst>
                    <a:ext uri="{FF2B5EF4-FFF2-40B4-BE49-F238E27FC236}">
                      <a16:creationId xmlns:a16="http://schemas.microsoft.com/office/drawing/2014/main" id="{B3D5FC69-6CB5-E6BF-0E47-A5405C9BD392}"/>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50;p49">
                  <a:extLst>
                    <a:ext uri="{FF2B5EF4-FFF2-40B4-BE49-F238E27FC236}">
                      <a16:creationId xmlns:a16="http://schemas.microsoft.com/office/drawing/2014/main" id="{D0C24ADB-A5D0-A8D9-0255-F02B85EC97AB}"/>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048;p49">
                <a:extLst>
                  <a:ext uri="{FF2B5EF4-FFF2-40B4-BE49-F238E27FC236}">
                    <a16:creationId xmlns:a16="http://schemas.microsoft.com/office/drawing/2014/main" id="{0FD08F21-31CC-6EDC-01AB-12904A60CE24}"/>
                  </a:ext>
                </a:extLst>
              </p:cNvPr>
              <p:cNvGrpSpPr/>
              <p:nvPr/>
            </p:nvGrpSpPr>
            <p:grpSpPr>
              <a:xfrm>
                <a:off x="3666929" y="4075898"/>
                <a:ext cx="154809" cy="386556"/>
                <a:chOff x="3384375" y="2267500"/>
                <a:chExt cx="203375" cy="507825"/>
              </a:xfrm>
            </p:grpSpPr>
            <p:sp>
              <p:nvSpPr>
                <p:cNvPr id="21" name="Google Shape;1049;p49">
                  <a:extLst>
                    <a:ext uri="{FF2B5EF4-FFF2-40B4-BE49-F238E27FC236}">
                      <a16:creationId xmlns:a16="http://schemas.microsoft.com/office/drawing/2014/main" id="{4884A11D-9574-AF3E-4E50-E9DED3309365}"/>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50;p49">
                  <a:extLst>
                    <a:ext uri="{FF2B5EF4-FFF2-40B4-BE49-F238E27FC236}">
                      <a16:creationId xmlns:a16="http://schemas.microsoft.com/office/drawing/2014/main" id="{D3C4847D-5F55-2CCE-BE08-22E6BE016F55}"/>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48;p49">
                <a:extLst>
                  <a:ext uri="{FF2B5EF4-FFF2-40B4-BE49-F238E27FC236}">
                    <a16:creationId xmlns:a16="http://schemas.microsoft.com/office/drawing/2014/main" id="{6517CBB4-90DB-8577-CEB0-8488BB6CF495}"/>
                  </a:ext>
                </a:extLst>
              </p:cNvPr>
              <p:cNvGrpSpPr/>
              <p:nvPr/>
            </p:nvGrpSpPr>
            <p:grpSpPr>
              <a:xfrm>
                <a:off x="3865049" y="4079708"/>
                <a:ext cx="154809" cy="386556"/>
                <a:chOff x="3384375" y="2267500"/>
                <a:chExt cx="203375" cy="507825"/>
              </a:xfrm>
            </p:grpSpPr>
            <p:sp>
              <p:nvSpPr>
                <p:cNvPr id="19" name="Google Shape;1049;p49">
                  <a:extLst>
                    <a:ext uri="{FF2B5EF4-FFF2-40B4-BE49-F238E27FC236}">
                      <a16:creationId xmlns:a16="http://schemas.microsoft.com/office/drawing/2014/main" id="{E4B93865-CD77-B883-B9DE-9FFD6939B79E}"/>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50;p49">
                  <a:extLst>
                    <a:ext uri="{FF2B5EF4-FFF2-40B4-BE49-F238E27FC236}">
                      <a16:creationId xmlns:a16="http://schemas.microsoft.com/office/drawing/2014/main" id="{3E9CB5EC-CA63-F7A4-0F35-E0DD94082325}"/>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48;p49">
                <a:extLst>
                  <a:ext uri="{FF2B5EF4-FFF2-40B4-BE49-F238E27FC236}">
                    <a16:creationId xmlns:a16="http://schemas.microsoft.com/office/drawing/2014/main" id="{3F8032C7-A813-DCBD-C4D5-73B4516AEACB}"/>
                  </a:ext>
                </a:extLst>
              </p:cNvPr>
              <p:cNvGrpSpPr/>
              <p:nvPr/>
            </p:nvGrpSpPr>
            <p:grpSpPr>
              <a:xfrm>
                <a:off x="4074599" y="4083518"/>
                <a:ext cx="154809" cy="386556"/>
                <a:chOff x="3384375" y="2267500"/>
                <a:chExt cx="203375" cy="507825"/>
              </a:xfrm>
            </p:grpSpPr>
            <p:sp>
              <p:nvSpPr>
                <p:cNvPr id="17" name="Google Shape;1049;p49">
                  <a:extLst>
                    <a:ext uri="{FF2B5EF4-FFF2-40B4-BE49-F238E27FC236}">
                      <a16:creationId xmlns:a16="http://schemas.microsoft.com/office/drawing/2014/main" id="{F9A4E28E-9A01-CA73-348E-21C7B12D3AE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50;p49">
                  <a:extLst>
                    <a:ext uri="{FF2B5EF4-FFF2-40B4-BE49-F238E27FC236}">
                      <a16:creationId xmlns:a16="http://schemas.microsoft.com/office/drawing/2014/main" id="{1314AC6C-A739-93A9-6846-67908062129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48;p49">
                <a:extLst>
                  <a:ext uri="{FF2B5EF4-FFF2-40B4-BE49-F238E27FC236}">
                    <a16:creationId xmlns:a16="http://schemas.microsoft.com/office/drawing/2014/main" id="{311B97C3-8E10-073A-21CD-2DCA883E6D33}"/>
                  </a:ext>
                </a:extLst>
              </p:cNvPr>
              <p:cNvGrpSpPr/>
              <p:nvPr/>
            </p:nvGrpSpPr>
            <p:grpSpPr>
              <a:xfrm>
                <a:off x="4261289" y="4075898"/>
                <a:ext cx="154809" cy="386556"/>
                <a:chOff x="3384375" y="2267500"/>
                <a:chExt cx="203375" cy="507825"/>
              </a:xfrm>
            </p:grpSpPr>
            <p:sp>
              <p:nvSpPr>
                <p:cNvPr id="15" name="Google Shape;1049;p49">
                  <a:extLst>
                    <a:ext uri="{FF2B5EF4-FFF2-40B4-BE49-F238E27FC236}">
                      <a16:creationId xmlns:a16="http://schemas.microsoft.com/office/drawing/2014/main" id="{DEBD8DA7-6560-01DF-E285-46CFB0221C86}"/>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50;p49">
                  <a:extLst>
                    <a:ext uri="{FF2B5EF4-FFF2-40B4-BE49-F238E27FC236}">
                      <a16:creationId xmlns:a16="http://schemas.microsoft.com/office/drawing/2014/main" id="{12593436-9C9C-2A31-DA96-A44B397507AC}"/>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3" name="Group 272">
            <a:extLst>
              <a:ext uri="{FF2B5EF4-FFF2-40B4-BE49-F238E27FC236}">
                <a16:creationId xmlns:a16="http://schemas.microsoft.com/office/drawing/2014/main" id="{A017A44B-6411-BE75-A64D-E34D8AE446FA}"/>
              </a:ext>
            </a:extLst>
          </p:cNvPr>
          <p:cNvGrpSpPr/>
          <p:nvPr/>
        </p:nvGrpSpPr>
        <p:grpSpPr>
          <a:xfrm>
            <a:off x="7569682" y="2886662"/>
            <a:ext cx="878356" cy="303674"/>
            <a:chOff x="3256850" y="4069287"/>
            <a:chExt cx="1159248" cy="400787"/>
          </a:xfrm>
        </p:grpSpPr>
        <p:grpSp>
          <p:nvGrpSpPr>
            <p:cNvPr id="274" name="Google Shape;1048;p49">
              <a:extLst>
                <a:ext uri="{FF2B5EF4-FFF2-40B4-BE49-F238E27FC236}">
                  <a16:creationId xmlns:a16="http://schemas.microsoft.com/office/drawing/2014/main" id="{1B8AFC2D-C26B-4FD9-4728-6C59251D7A32}"/>
                </a:ext>
              </a:extLst>
            </p:cNvPr>
            <p:cNvGrpSpPr/>
            <p:nvPr/>
          </p:nvGrpSpPr>
          <p:grpSpPr>
            <a:xfrm>
              <a:off x="3256850" y="4069287"/>
              <a:ext cx="154809" cy="386556"/>
              <a:chOff x="3384375" y="2267500"/>
              <a:chExt cx="203375" cy="507825"/>
            </a:xfrm>
          </p:grpSpPr>
          <p:sp>
            <p:nvSpPr>
              <p:cNvPr id="291" name="Google Shape;1049;p49">
                <a:extLst>
                  <a:ext uri="{FF2B5EF4-FFF2-40B4-BE49-F238E27FC236}">
                    <a16:creationId xmlns:a16="http://schemas.microsoft.com/office/drawing/2014/main" id="{BE2990B4-4615-C7E4-FF9E-F752B9AB347E}"/>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1050;p49">
                <a:extLst>
                  <a:ext uri="{FF2B5EF4-FFF2-40B4-BE49-F238E27FC236}">
                    <a16:creationId xmlns:a16="http://schemas.microsoft.com/office/drawing/2014/main" id="{F60E0075-6BD1-F387-4DE5-47381F37BB68}"/>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1048;p49">
              <a:extLst>
                <a:ext uri="{FF2B5EF4-FFF2-40B4-BE49-F238E27FC236}">
                  <a16:creationId xmlns:a16="http://schemas.microsoft.com/office/drawing/2014/main" id="{66D8087C-0218-31D4-645E-CAFAABFB6904}"/>
                </a:ext>
              </a:extLst>
            </p:cNvPr>
            <p:cNvGrpSpPr/>
            <p:nvPr/>
          </p:nvGrpSpPr>
          <p:grpSpPr>
            <a:xfrm>
              <a:off x="3468809" y="4083518"/>
              <a:ext cx="154809" cy="386556"/>
              <a:chOff x="3384375" y="2267500"/>
              <a:chExt cx="203375" cy="507825"/>
            </a:xfrm>
          </p:grpSpPr>
          <p:sp>
            <p:nvSpPr>
              <p:cNvPr id="289" name="Google Shape;1049;p49">
                <a:extLst>
                  <a:ext uri="{FF2B5EF4-FFF2-40B4-BE49-F238E27FC236}">
                    <a16:creationId xmlns:a16="http://schemas.microsoft.com/office/drawing/2014/main" id="{1D6D7BD9-4B24-AA9F-03FE-62F1097F164B}"/>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050;p49">
                <a:extLst>
                  <a:ext uri="{FF2B5EF4-FFF2-40B4-BE49-F238E27FC236}">
                    <a16:creationId xmlns:a16="http://schemas.microsoft.com/office/drawing/2014/main" id="{1E0B6E11-C4FB-E472-E136-919D6FA5747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1048;p49">
              <a:extLst>
                <a:ext uri="{FF2B5EF4-FFF2-40B4-BE49-F238E27FC236}">
                  <a16:creationId xmlns:a16="http://schemas.microsoft.com/office/drawing/2014/main" id="{6C972400-72AE-0ECE-2DE8-370DD36C0DAA}"/>
                </a:ext>
              </a:extLst>
            </p:cNvPr>
            <p:cNvGrpSpPr/>
            <p:nvPr/>
          </p:nvGrpSpPr>
          <p:grpSpPr>
            <a:xfrm>
              <a:off x="3666929" y="4075898"/>
              <a:ext cx="154809" cy="386556"/>
              <a:chOff x="3384375" y="2267500"/>
              <a:chExt cx="203375" cy="507825"/>
            </a:xfrm>
          </p:grpSpPr>
          <p:sp>
            <p:nvSpPr>
              <p:cNvPr id="287" name="Google Shape;1049;p49">
                <a:extLst>
                  <a:ext uri="{FF2B5EF4-FFF2-40B4-BE49-F238E27FC236}">
                    <a16:creationId xmlns:a16="http://schemas.microsoft.com/office/drawing/2014/main" id="{25FA976A-3AB5-F831-35E9-11E5111C8EF6}"/>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050;p49">
                <a:extLst>
                  <a:ext uri="{FF2B5EF4-FFF2-40B4-BE49-F238E27FC236}">
                    <a16:creationId xmlns:a16="http://schemas.microsoft.com/office/drawing/2014/main" id="{219E7F7E-AC73-1FC6-EA62-9749E43BCCBB}"/>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1048;p49">
              <a:extLst>
                <a:ext uri="{FF2B5EF4-FFF2-40B4-BE49-F238E27FC236}">
                  <a16:creationId xmlns:a16="http://schemas.microsoft.com/office/drawing/2014/main" id="{8F602D77-B757-5EE1-E3BC-083843C4D0FD}"/>
                </a:ext>
              </a:extLst>
            </p:cNvPr>
            <p:cNvGrpSpPr/>
            <p:nvPr/>
          </p:nvGrpSpPr>
          <p:grpSpPr>
            <a:xfrm>
              <a:off x="3865049" y="4079708"/>
              <a:ext cx="154809" cy="386556"/>
              <a:chOff x="3384375" y="2267500"/>
              <a:chExt cx="203375" cy="507825"/>
            </a:xfrm>
          </p:grpSpPr>
          <p:sp>
            <p:nvSpPr>
              <p:cNvPr id="285" name="Google Shape;1049;p49">
                <a:extLst>
                  <a:ext uri="{FF2B5EF4-FFF2-40B4-BE49-F238E27FC236}">
                    <a16:creationId xmlns:a16="http://schemas.microsoft.com/office/drawing/2014/main" id="{A838FA7D-F170-C5BE-3115-A6AB0999CB7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050;p49">
                <a:extLst>
                  <a:ext uri="{FF2B5EF4-FFF2-40B4-BE49-F238E27FC236}">
                    <a16:creationId xmlns:a16="http://schemas.microsoft.com/office/drawing/2014/main" id="{6DB47189-12A4-D1A6-3E1A-56C33ACDD9C2}"/>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1048;p49">
              <a:extLst>
                <a:ext uri="{FF2B5EF4-FFF2-40B4-BE49-F238E27FC236}">
                  <a16:creationId xmlns:a16="http://schemas.microsoft.com/office/drawing/2014/main" id="{8FA86894-D15D-0B29-2F1A-8DB6BFBEA336}"/>
                </a:ext>
              </a:extLst>
            </p:cNvPr>
            <p:cNvGrpSpPr/>
            <p:nvPr/>
          </p:nvGrpSpPr>
          <p:grpSpPr>
            <a:xfrm>
              <a:off x="4074599" y="4083518"/>
              <a:ext cx="154809" cy="386556"/>
              <a:chOff x="3384375" y="2267500"/>
              <a:chExt cx="203375" cy="507825"/>
            </a:xfrm>
          </p:grpSpPr>
          <p:sp>
            <p:nvSpPr>
              <p:cNvPr id="283" name="Google Shape;1049;p49">
                <a:extLst>
                  <a:ext uri="{FF2B5EF4-FFF2-40B4-BE49-F238E27FC236}">
                    <a16:creationId xmlns:a16="http://schemas.microsoft.com/office/drawing/2014/main" id="{C9B90E15-09DB-8811-F31C-4F83AED2AA32}"/>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050;p49">
                <a:extLst>
                  <a:ext uri="{FF2B5EF4-FFF2-40B4-BE49-F238E27FC236}">
                    <a16:creationId xmlns:a16="http://schemas.microsoft.com/office/drawing/2014/main" id="{4088A7F9-72A0-59C1-59ED-D7AE43BB6555}"/>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1048;p49">
              <a:extLst>
                <a:ext uri="{FF2B5EF4-FFF2-40B4-BE49-F238E27FC236}">
                  <a16:creationId xmlns:a16="http://schemas.microsoft.com/office/drawing/2014/main" id="{4D5E08BB-7394-A2A0-AADF-0E26CB0B076E}"/>
                </a:ext>
              </a:extLst>
            </p:cNvPr>
            <p:cNvGrpSpPr/>
            <p:nvPr/>
          </p:nvGrpSpPr>
          <p:grpSpPr>
            <a:xfrm>
              <a:off x="4261289" y="4075898"/>
              <a:ext cx="154809" cy="386556"/>
              <a:chOff x="3384375" y="2267500"/>
              <a:chExt cx="203375" cy="507825"/>
            </a:xfrm>
          </p:grpSpPr>
          <p:sp>
            <p:nvSpPr>
              <p:cNvPr id="281" name="Google Shape;1049;p49">
                <a:extLst>
                  <a:ext uri="{FF2B5EF4-FFF2-40B4-BE49-F238E27FC236}">
                    <a16:creationId xmlns:a16="http://schemas.microsoft.com/office/drawing/2014/main" id="{0ADA6E4E-2E06-7918-F1D7-DF17BAC111BA}"/>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050;p49">
                <a:extLst>
                  <a:ext uri="{FF2B5EF4-FFF2-40B4-BE49-F238E27FC236}">
                    <a16:creationId xmlns:a16="http://schemas.microsoft.com/office/drawing/2014/main" id="{957ACBAF-49B5-868E-16E5-DDF76F7A35EB}"/>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93" name="Straight Arrow Connector 292">
            <a:extLst>
              <a:ext uri="{FF2B5EF4-FFF2-40B4-BE49-F238E27FC236}">
                <a16:creationId xmlns:a16="http://schemas.microsoft.com/office/drawing/2014/main" id="{1B3A838A-AEC0-32AC-BCEB-6BA8198FD115}"/>
              </a:ext>
            </a:extLst>
          </p:cNvPr>
          <p:cNvCxnSpPr>
            <a:cxnSpLocks/>
          </p:cNvCxnSpPr>
          <p:nvPr/>
        </p:nvCxnSpPr>
        <p:spPr>
          <a:xfrm>
            <a:off x="5349735" y="3073611"/>
            <a:ext cx="212431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54345821-B2A7-F485-41D1-9E2DA360614F}"/>
              </a:ext>
            </a:extLst>
          </p:cNvPr>
          <p:cNvSpPr txBox="1"/>
          <p:nvPr/>
        </p:nvSpPr>
        <p:spPr>
          <a:xfrm>
            <a:off x="3475001" y="3387944"/>
            <a:ext cx="1555368" cy="307777"/>
          </a:xfrm>
          <a:prstGeom prst="rect">
            <a:avLst/>
          </a:prstGeom>
          <a:noFill/>
        </p:spPr>
        <p:txBody>
          <a:bodyPr wrap="square" rtlCol="0">
            <a:spAutoFit/>
          </a:bodyPr>
          <a:lstStyle/>
          <a:p>
            <a:pPr algn="ctr"/>
            <a:r>
              <a:rPr lang="en-US" dirty="0" err="1">
                <a:solidFill>
                  <a:schemeClr val="bg1"/>
                </a:solidFill>
                <a:latin typeface="Miriam Libre" panose="00000500000000000000" pitchFamily="2" charset="-79"/>
                <a:cs typeface="Miriam Libre" panose="00000500000000000000" pitchFamily="2" charset="-79"/>
              </a:rPr>
              <a:t>Populasi</a:t>
            </a:r>
            <a:endParaRPr lang="en-US" dirty="0">
              <a:solidFill>
                <a:schemeClr val="bg1"/>
              </a:solidFill>
              <a:latin typeface="Miriam Libre" panose="00000500000000000000" pitchFamily="2" charset="-79"/>
              <a:cs typeface="Miriam Libre" panose="00000500000000000000" pitchFamily="2" charset="-79"/>
            </a:endParaRPr>
          </a:p>
        </p:txBody>
      </p:sp>
      <p:sp>
        <p:nvSpPr>
          <p:cNvPr id="295" name="TextBox 294">
            <a:extLst>
              <a:ext uri="{FF2B5EF4-FFF2-40B4-BE49-F238E27FC236}">
                <a16:creationId xmlns:a16="http://schemas.microsoft.com/office/drawing/2014/main" id="{A87EDA42-75B6-F3D3-5600-2EFAB4FA93CC}"/>
              </a:ext>
            </a:extLst>
          </p:cNvPr>
          <p:cNvSpPr txBox="1"/>
          <p:nvPr/>
        </p:nvSpPr>
        <p:spPr>
          <a:xfrm>
            <a:off x="5521564" y="3104892"/>
            <a:ext cx="1555368" cy="646331"/>
          </a:xfrm>
          <a:prstGeom prst="rect">
            <a:avLst/>
          </a:prstGeom>
          <a:noFill/>
        </p:spPr>
        <p:txBody>
          <a:bodyPr wrap="square" rtlCol="0">
            <a:spAutoFit/>
          </a:bodyPr>
          <a:lstStyle/>
          <a:p>
            <a:pPr algn="ctr"/>
            <a:r>
              <a:rPr lang="en-US" sz="1200" dirty="0">
                <a:solidFill>
                  <a:schemeClr val="bg1"/>
                </a:solidFill>
                <a:latin typeface="Miriam Libre" panose="00000500000000000000" pitchFamily="2" charset="-79"/>
                <a:cs typeface="Miriam Libre" panose="00000500000000000000" pitchFamily="2" charset="-79"/>
              </a:rPr>
              <a:t>Sampling </a:t>
            </a:r>
            <a:r>
              <a:rPr lang="en-US" sz="1200" dirty="0" err="1">
                <a:solidFill>
                  <a:schemeClr val="bg1"/>
                </a:solidFill>
                <a:latin typeface="Miriam Libre" panose="00000500000000000000" pitchFamily="2" charset="-79"/>
                <a:cs typeface="Miriam Libre" panose="00000500000000000000" pitchFamily="2" charset="-79"/>
              </a:rPr>
              <a:t>dengan</a:t>
            </a:r>
            <a:r>
              <a:rPr lang="en-US" sz="1200" dirty="0">
                <a:solidFill>
                  <a:schemeClr val="bg1"/>
                </a:solidFill>
                <a:latin typeface="Miriam Libre" panose="00000500000000000000" pitchFamily="2" charset="-79"/>
                <a:cs typeface="Miriam Libre" panose="00000500000000000000" pitchFamily="2" charset="-79"/>
              </a:rPr>
              <a:t> </a:t>
            </a:r>
            <a:r>
              <a:rPr lang="en-US" sz="1200" dirty="0" err="1">
                <a:solidFill>
                  <a:schemeClr val="bg1"/>
                </a:solidFill>
                <a:latin typeface="Miriam Libre" panose="00000500000000000000" pitchFamily="2" charset="-79"/>
                <a:cs typeface="Miriam Libre" panose="00000500000000000000" pitchFamily="2" charset="-79"/>
              </a:rPr>
              <a:t>simpang</a:t>
            </a:r>
            <a:r>
              <a:rPr lang="en-US" sz="1200" dirty="0">
                <a:solidFill>
                  <a:schemeClr val="bg1"/>
                </a:solidFill>
                <a:latin typeface="Miriam Libre" panose="00000500000000000000" pitchFamily="2" charset="-79"/>
                <a:cs typeface="Miriam Libre" panose="00000500000000000000" pitchFamily="2" charset="-79"/>
              </a:rPr>
              <a:t> </a:t>
            </a:r>
            <a:r>
              <a:rPr lang="en-US" sz="1200" dirty="0" err="1">
                <a:solidFill>
                  <a:schemeClr val="bg1"/>
                </a:solidFill>
                <a:latin typeface="Miriam Libre" panose="00000500000000000000" pitchFamily="2" charset="-79"/>
                <a:cs typeface="Miriam Libre" panose="00000500000000000000" pitchFamily="2" charset="-79"/>
              </a:rPr>
              <a:t>kesalahan</a:t>
            </a:r>
            <a:r>
              <a:rPr lang="en-US" sz="1200" dirty="0">
                <a:solidFill>
                  <a:schemeClr val="bg1"/>
                </a:solidFill>
                <a:latin typeface="Miriam Libre" panose="00000500000000000000" pitchFamily="2" charset="-79"/>
                <a:cs typeface="Miriam Libre" panose="00000500000000000000" pitchFamily="2" charset="-79"/>
              </a:rPr>
              <a:t> 5%</a:t>
            </a:r>
          </a:p>
        </p:txBody>
      </p:sp>
      <p:sp>
        <p:nvSpPr>
          <p:cNvPr id="296" name="TextBox 295">
            <a:extLst>
              <a:ext uri="{FF2B5EF4-FFF2-40B4-BE49-F238E27FC236}">
                <a16:creationId xmlns:a16="http://schemas.microsoft.com/office/drawing/2014/main" id="{A359430C-6014-6829-B98D-FC98F0E501CE}"/>
              </a:ext>
            </a:extLst>
          </p:cNvPr>
          <p:cNvSpPr txBox="1"/>
          <p:nvPr/>
        </p:nvSpPr>
        <p:spPr>
          <a:xfrm>
            <a:off x="7248382" y="3179553"/>
            <a:ext cx="1555368" cy="307777"/>
          </a:xfrm>
          <a:prstGeom prst="rect">
            <a:avLst/>
          </a:prstGeom>
          <a:noFill/>
        </p:spPr>
        <p:txBody>
          <a:bodyPr wrap="square" rtlCol="0">
            <a:spAutoFit/>
          </a:bodyPr>
          <a:lstStyle/>
          <a:p>
            <a:pPr algn="ctr"/>
            <a:r>
              <a:rPr lang="en-US" dirty="0" err="1">
                <a:solidFill>
                  <a:schemeClr val="bg1"/>
                </a:solidFill>
                <a:latin typeface="Miriam Libre" panose="00000500000000000000" pitchFamily="2" charset="-79"/>
                <a:cs typeface="Miriam Libre" panose="00000500000000000000" pitchFamily="2" charset="-79"/>
              </a:rPr>
              <a:t>Sampel</a:t>
            </a:r>
            <a:endParaRPr lang="en-US" dirty="0">
              <a:solidFill>
                <a:schemeClr val="bg1"/>
              </a:solidFill>
              <a:latin typeface="Miriam Libre" panose="00000500000000000000" pitchFamily="2" charset="-79"/>
              <a:cs typeface="Miriam Libre" panose="00000500000000000000" pitchFamily="2" charset="-79"/>
            </a:endParaRPr>
          </a:p>
        </p:txBody>
      </p:sp>
    </p:spTree>
    <p:extLst>
      <p:ext uri="{BB962C8B-B14F-4D97-AF65-F5344CB8AC3E}">
        <p14:creationId xmlns:p14="http://schemas.microsoft.com/office/powerpoint/2010/main" val="23892462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solidFill>
                  <a:srgbClr val="7030A0"/>
                </a:solidFill>
              </a:rPr>
              <a:t>Menentukan</a:t>
            </a:r>
            <a:r>
              <a:rPr lang="en-US" sz="2400" b="1" dirty="0">
                <a:solidFill>
                  <a:srgbClr val="7030A0"/>
                </a:solidFill>
              </a:rPr>
              <a:t> </a:t>
            </a:r>
            <a:r>
              <a:rPr lang="en-US" sz="2400" b="1" dirty="0" err="1">
                <a:solidFill>
                  <a:srgbClr val="7030A0"/>
                </a:solidFill>
              </a:rPr>
              <a:t>Ukuran</a:t>
            </a:r>
            <a:r>
              <a:rPr lang="en-US" sz="2400" b="1" dirty="0">
                <a:solidFill>
                  <a:srgbClr val="7030A0"/>
                </a:solidFill>
              </a:rPr>
              <a:t> </a:t>
            </a:r>
            <a:r>
              <a:rPr lang="en-US" sz="2400" b="1" dirty="0" err="1">
                <a:solidFill>
                  <a:srgbClr val="7030A0"/>
                </a:solidFill>
              </a:rPr>
              <a:t>Sampel</a:t>
            </a:r>
            <a:endParaRPr sz="800" b="1"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280;p19">
            <a:extLst>
              <a:ext uri="{FF2B5EF4-FFF2-40B4-BE49-F238E27FC236}">
                <a16:creationId xmlns:a16="http://schemas.microsoft.com/office/drawing/2014/main" id="{6D34D435-13A5-A5A5-D583-D288D3A64ABF}"/>
              </a:ext>
            </a:extLst>
          </p:cNvPr>
          <p:cNvSpPr txBox="1">
            <a:spLocks/>
          </p:cNvSpPr>
          <p:nvPr/>
        </p:nvSpPr>
        <p:spPr>
          <a:xfrm>
            <a:off x="3064400" y="18889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en-US" sz="1800" b="1" dirty="0" err="1">
                <a:solidFill>
                  <a:schemeClr val="bg1"/>
                </a:solidFill>
              </a:rPr>
              <a:t>Penentuan</a:t>
            </a:r>
            <a:r>
              <a:rPr lang="en-US" sz="1800" b="1" dirty="0">
                <a:solidFill>
                  <a:schemeClr val="bg1"/>
                </a:solidFill>
              </a:rPr>
              <a:t> </a:t>
            </a:r>
            <a:r>
              <a:rPr lang="en-US" sz="1800" b="1" dirty="0" err="1">
                <a:solidFill>
                  <a:schemeClr val="bg1"/>
                </a:solidFill>
              </a:rPr>
              <a:t>sampel</a:t>
            </a:r>
            <a:r>
              <a:rPr lang="en-US" sz="1800" b="1" dirty="0">
                <a:solidFill>
                  <a:schemeClr val="bg1"/>
                </a:solidFill>
              </a:rPr>
              <a:t> </a:t>
            </a:r>
            <a:r>
              <a:rPr lang="en-US" sz="1800" b="1" dirty="0" err="1">
                <a:solidFill>
                  <a:schemeClr val="bg1"/>
                </a:solidFill>
              </a:rPr>
              <a:t>dengan</a:t>
            </a:r>
            <a:r>
              <a:rPr lang="en-US" sz="1800" b="1" dirty="0">
                <a:solidFill>
                  <a:schemeClr val="bg1"/>
                </a:solidFill>
              </a:rPr>
              <a:t> </a:t>
            </a:r>
            <a:r>
              <a:rPr lang="en-US" sz="1800" b="1" dirty="0" err="1">
                <a:solidFill>
                  <a:schemeClr val="bg1"/>
                </a:solidFill>
              </a:rPr>
              <a:t>variabel</a:t>
            </a:r>
            <a:r>
              <a:rPr lang="en-US" sz="1800" b="1" dirty="0">
                <a:solidFill>
                  <a:schemeClr val="bg1"/>
                </a:solidFill>
              </a:rPr>
              <a:t> </a:t>
            </a:r>
            <a:r>
              <a:rPr lang="en-US" sz="1800" b="1" dirty="0" err="1">
                <a:solidFill>
                  <a:schemeClr val="bg1"/>
                </a:solidFill>
              </a:rPr>
              <a:t>penelitian</a:t>
            </a:r>
            <a:endParaRPr lang="en-US" sz="1400" b="1" dirty="0">
              <a:solidFill>
                <a:schemeClr val="bg1"/>
              </a:solidFill>
            </a:endParaRPr>
          </a:p>
          <a:p>
            <a:pPr algn="just"/>
            <a:r>
              <a:rPr lang="en-US" sz="1400" dirty="0">
                <a:solidFill>
                  <a:schemeClr val="bg1"/>
                </a:solidFill>
              </a:rPr>
              <a:t>Bila </a:t>
            </a:r>
            <a:r>
              <a:rPr lang="en-US" sz="1400" dirty="0" err="1">
                <a:solidFill>
                  <a:schemeClr val="bg1"/>
                </a:solidFill>
              </a:rPr>
              <a:t>penelitian</a:t>
            </a:r>
            <a:r>
              <a:rPr lang="en-US" sz="1400" dirty="0">
                <a:solidFill>
                  <a:schemeClr val="bg1"/>
                </a:solidFill>
              </a:rPr>
              <a:t> </a:t>
            </a:r>
            <a:r>
              <a:rPr lang="en-US" sz="1400" dirty="0" err="1">
                <a:solidFill>
                  <a:schemeClr val="bg1"/>
                </a:solidFill>
              </a:rPr>
              <a:t>menggunakan</a:t>
            </a:r>
            <a:r>
              <a:rPr lang="en-US" sz="1400" dirty="0">
                <a:solidFill>
                  <a:schemeClr val="bg1"/>
                </a:solidFill>
              </a:rPr>
              <a:t> </a:t>
            </a:r>
            <a:r>
              <a:rPr lang="en-US" sz="1400" dirty="0" err="1">
                <a:solidFill>
                  <a:schemeClr val="bg1"/>
                </a:solidFill>
              </a:rPr>
              <a:t>analisis</a:t>
            </a:r>
            <a:r>
              <a:rPr lang="en-US" sz="1400" dirty="0">
                <a:solidFill>
                  <a:schemeClr val="bg1"/>
                </a:solidFill>
              </a:rPr>
              <a:t> multivariate </a:t>
            </a:r>
            <a:r>
              <a:rPr lang="en-US" sz="1400" dirty="0" err="1">
                <a:solidFill>
                  <a:schemeClr val="bg1"/>
                </a:solidFill>
              </a:rPr>
              <a:t>atau</a:t>
            </a:r>
            <a:r>
              <a:rPr lang="en-US" sz="1400" dirty="0">
                <a:solidFill>
                  <a:schemeClr val="bg1"/>
                </a:solidFill>
              </a:rPr>
              <a:t> </a:t>
            </a:r>
            <a:r>
              <a:rPr lang="en-US" sz="1400" dirty="0" err="1">
                <a:solidFill>
                  <a:schemeClr val="bg1"/>
                </a:solidFill>
              </a:rPr>
              <a:t>variabel</a:t>
            </a:r>
            <a:r>
              <a:rPr lang="en-US" sz="1400" dirty="0">
                <a:solidFill>
                  <a:schemeClr val="bg1"/>
                </a:solidFill>
              </a:rPr>
              <a:t> </a:t>
            </a:r>
            <a:r>
              <a:rPr lang="en-US" sz="1400" dirty="0" err="1">
                <a:solidFill>
                  <a:schemeClr val="bg1"/>
                </a:solidFill>
              </a:rPr>
              <a:t>lebih</a:t>
            </a:r>
            <a:r>
              <a:rPr lang="en-US" sz="1400" dirty="0">
                <a:solidFill>
                  <a:schemeClr val="bg1"/>
                </a:solidFill>
              </a:rPr>
              <a:t> </a:t>
            </a:r>
            <a:r>
              <a:rPr lang="en-US" sz="1400" dirty="0" err="1">
                <a:solidFill>
                  <a:schemeClr val="bg1"/>
                </a:solidFill>
              </a:rPr>
              <a:t>dari</a:t>
            </a:r>
            <a:r>
              <a:rPr lang="en-US" sz="1400" dirty="0">
                <a:solidFill>
                  <a:schemeClr val="bg1"/>
                </a:solidFill>
              </a:rPr>
              <a:t> </a:t>
            </a:r>
            <a:r>
              <a:rPr lang="en-US" sz="1400" dirty="0" err="1">
                <a:solidFill>
                  <a:schemeClr val="bg1"/>
                </a:solidFill>
              </a:rPr>
              <a:t>satu</a:t>
            </a:r>
            <a:r>
              <a:rPr lang="en-US" sz="1400" dirty="0">
                <a:solidFill>
                  <a:schemeClr val="bg1"/>
                </a:solidFill>
              </a:rPr>
              <a:t> </a:t>
            </a:r>
            <a:r>
              <a:rPr lang="en-US" sz="1400" dirty="0" err="1">
                <a:solidFill>
                  <a:schemeClr val="bg1"/>
                </a:solidFill>
              </a:rPr>
              <a:t>maka</a:t>
            </a:r>
            <a:r>
              <a:rPr lang="en-US" sz="1400" dirty="0">
                <a:solidFill>
                  <a:schemeClr val="bg1"/>
                </a:solidFill>
              </a:rPr>
              <a:t> </a:t>
            </a:r>
            <a:r>
              <a:rPr lang="en-US" sz="1400" dirty="0" err="1">
                <a:solidFill>
                  <a:schemeClr val="bg1"/>
                </a:solidFill>
              </a:rPr>
              <a:t>anggota</a:t>
            </a:r>
            <a:r>
              <a:rPr lang="en-US" sz="1400" dirty="0">
                <a:solidFill>
                  <a:schemeClr val="bg1"/>
                </a:solidFill>
              </a:rPr>
              <a:t> </a:t>
            </a:r>
            <a:r>
              <a:rPr lang="en-US" sz="1400" dirty="0" err="1">
                <a:solidFill>
                  <a:schemeClr val="bg1"/>
                </a:solidFill>
              </a:rPr>
              <a:t>sampel</a:t>
            </a:r>
            <a:r>
              <a:rPr lang="en-US" sz="1400" dirty="0">
                <a:solidFill>
                  <a:schemeClr val="bg1"/>
                </a:solidFill>
              </a:rPr>
              <a:t> minimal 10 </a:t>
            </a:r>
            <a:r>
              <a:rPr lang="en-US" sz="1400" dirty="0" err="1">
                <a:solidFill>
                  <a:schemeClr val="bg1"/>
                </a:solidFill>
              </a:rPr>
              <a:t>dikalikan</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variabel</a:t>
            </a:r>
            <a:r>
              <a:rPr lang="en-US" sz="1400" dirty="0">
                <a:solidFill>
                  <a:schemeClr val="bg1"/>
                </a:solidFill>
              </a:rPr>
              <a:t>.</a:t>
            </a:r>
          </a:p>
          <a:p>
            <a:pPr algn="just"/>
            <a:endParaRPr lang="en-US" sz="1400" dirty="0">
              <a:solidFill>
                <a:schemeClr val="bg1"/>
              </a:solidFill>
            </a:endParaRPr>
          </a:p>
          <a:p>
            <a:pPr algn="just"/>
            <a:r>
              <a:rPr lang="en-US" sz="1400" dirty="0" err="1">
                <a:solidFill>
                  <a:schemeClr val="bg1"/>
                </a:solidFill>
              </a:rPr>
              <a:t>Contoh</a:t>
            </a:r>
            <a:r>
              <a:rPr lang="en-US" sz="1400" dirty="0">
                <a:solidFill>
                  <a:schemeClr val="bg1"/>
                </a:solidFill>
              </a:rPr>
              <a:t>, </a:t>
            </a:r>
            <a:r>
              <a:rPr lang="en-US" sz="1400" dirty="0" err="1">
                <a:solidFill>
                  <a:schemeClr val="bg1"/>
                </a:solidFill>
              </a:rPr>
              <a:t>seorang</a:t>
            </a:r>
            <a:r>
              <a:rPr lang="en-US" sz="1400" dirty="0">
                <a:solidFill>
                  <a:schemeClr val="bg1"/>
                </a:solidFill>
              </a:rPr>
              <a:t> </a:t>
            </a:r>
            <a:r>
              <a:rPr lang="en-US" sz="1400" dirty="0" err="1">
                <a:solidFill>
                  <a:schemeClr val="bg1"/>
                </a:solidFill>
              </a:rPr>
              <a:t>peneliti</a:t>
            </a:r>
            <a:r>
              <a:rPr lang="en-US" sz="1400" dirty="0">
                <a:solidFill>
                  <a:schemeClr val="bg1"/>
                </a:solidFill>
              </a:rPr>
              <a:t> </a:t>
            </a:r>
            <a:r>
              <a:rPr lang="en-US" sz="1400" dirty="0" err="1">
                <a:solidFill>
                  <a:schemeClr val="bg1"/>
                </a:solidFill>
              </a:rPr>
              <a:t>akan</a:t>
            </a:r>
            <a:r>
              <a:rPr lang="en-US" sz="1400" dirty="0">
                <a:solidFill>
                  <a:schemeClr val="bg1"/>
                </a:solidFill>
              </a:rPr>
              <a:t> </a:t>
            </a:r>
            <a:r>
              <a:rPr lang="en-US" sz="1400" dirty="0" err="1">
                <a:solidFill>
                  <a:schemeClr val="bg1"/>
                </a:solidFill>
              </a:rPr>
              <a:t>melakukan</a:t>
            </a:r>
            <a:r>
              <a:rPr lang="en-US" sz="1400" dirty="0">
                <a:solidFill>
                  <a:schemeClr val="bg1"/>
                </a:solidFill>
              </a:rPr>
              <a:t> </a:t>
            </a:r>
            <a:r>
              <a:rPr lang="en-US" sz="1400" dirty="0" err="1">
                <a:solidFill>
                  <a:schemeClr val="bg1"/>
                </a:solidFill>
              </a:rPr>
              <a:t>penelitian</a:t>
            </a:r>
            <a:r>
              <a:rPr lang="en-US" sz="1400" dirty="0">
                <a:solidFill>
                  <a:schemeClr val="bg1"/>
                </a:solidFill>
              </a:rPr>
              <a:t> </a:t>
            </a:r>
            <a:r>
              <a:rPr lang="en-US" sz="1400" dirty="0" err="1">
                <a:solidFill>
                  <a:schemeClr val="bg1"/>
                </a:solidFill>
              </a:rPr>
              <a:t>mengenai</a:t>
            </a:r>
            <a:r>
              <a:rPr lang="en-US" sz="1400" dirty="0">
                <a:solidFill>
                  <a:schemeClr val="bg1"/>
                </a:solidFill>
              </a:rPr>
              <a:t> </a:t>
            </a:r>
            <a:r>
              <a:rPr lang="en-US" sz="1400" dirty="0" err="1">
                <a:solidFill>
                  <a:schemeClr val="bg1"/>
                </a:solidFill>
              </a:rPr>
              <a:t>pengaruh</a:t>
            </a:r>
            <a:r>
              <a:rPr lang="en-US" sz="1400" dirty="0">
                <a:solidFill>
                  <a:schemeClr val="bg1"/>
                </a:solidFill>
              </a:rPr>
              <a:t> </a:t>
            </a:r>
            <a:r>
              <a:rPr lang="en-US" sz="1400" dirty="0" err="1">
                <a:solidFill>
                  <a:schemeClr val="bg1"/>
                </a:solidFill>
              </a:rPr>
              <a:t>kualitas</a:t>
            </a:r>
            <a:r>
              <a:rPr lang="en-US" sz="1400" dirty="0">
                <a:solidFill>
                  <a:schemeClr val="bg1"/>
                </a:solidFill>
              </a:rPr>
              <a:t> </a:t>
            </a:r>
            <a:r>
              <a:rPr lang="en-US" sz="1400" dirty="0" err="1">
                <a:solidFill>
                  <a:schemeClr val="bg1"/>
                </a:solidFill>
              </a:rPr>
              <a:t>produk</a:t>
            </a:r>
            <a:r>
              <a:rPr lang="en-US" sz="1400" dirty="0">
                <a:solidFill>
                  <a:schemeClr val="bg1"/>
                </a:solidFill>
              </a:rPr>
              <a:t>, </a:t>
            </a:r>
            <a:r>
              <a:rPr lang="en-US" sz="1400" dirty="0" err="1">
                <a:solidFill>
                  <a:schemeClr val="bg1"/>
                </a:solidFill>
              </a:rPr>
              <a:t>harga</a:t>
            </a:r>
            <a:r>
              <a:rPr lang="en-US" sz="1400" dirty="0">
                <a:solidFill>
                  <a:schemeClr val="bg1"/>
                </a:solidFill>
              </a:rPr>
              <a:t> dan </a:t>
            </a:r>
            <a:r>
              <a:rPr lang="en-US" sz="1400" dirty="0" err="1">
                <a:solidFill>
                  <a:schemeClr val="bg1"/>
                </a:solidFill>
              </a:rPr>
              <a:t>promosi</a:t>
            </a:r>
            <a:r>
              <a:rPr lang="en-US" sz="1400" dirty="0">
                <a:solidFill>
                  <a:schemeClr val="bg1"/>
                </a:solidFill>
              </a:rPr>
              <a:t> </a:t>
            </a:r>
            <a:r>
              <a:rPr lang="en-US" sz="1400" dirty="0" err="1">
                <a:solidFill>
                  <a:schemeClr val="bg1"/>
                </a:solidFill>
              </a:rPr>
              <a:t>terhadap</a:t>
            </a:r>
            <a:r>
              <a:rPr lang="en-US" sz="1400" dirty="0">
                <a:solidFill>
                  <a:schemeClr val="bg1"/>
                </a:solidFill>
              </a:rPr>
              <a:t> </a:t>
            </a:r>
            <a:r>
              <a:rPr lang="en-US" sz="1400" dirty="0" err="1">
                <a:solidFill>
                  <a:schemeClr val="bg1"/>
                </a:solidFill>
              </a:rPr>
              <a:t>pembelian</a:t>
            </a:r>
            <a:r>
              <a:rPr lang="en-US" sz="1400" dirty="0">
                <a:solidFill>
                  <a:schemeClr val="bg1"/>
                </a:solidFill>
              </a:rPr>
              <a:t> </a:t>
            </a:r>
            <a:r>
              <a:rPr lang="en-US" sz="1400" dirty="0" err="1">
                <a:solidFill>
                  <a:schemeClr val="bg1"/>
                </a:solidFill>
              </a:rPr>
              <a:t>ulang</a:t>
            </a:r>
            <a:r>
              <a:rPr lang="en-US" sz="1400" dirty="0">
                <a:solidFill>
                  <a:schemeClr val="bg1"/>
                </a:solidFill>
              </a:rPr>
              <a:t> </a:t>
            </a:r>
            <a:r>
              <a:rPr lang="en-US" sz="1400" dirty="0" err="1">
                <a:solidFill>
                  <a:schemeClr val="bg1"/>
                </a:solidFill>
              </a:rPr>
              <a:t>produk</a:t>
            </a:r>
            <a:r>
              <a:rPr lang="en-US" sz="1400" dirty="0">
                <a:solidFill>
                  <a:schemeClr val="bg1"/>
                </a:solidFill>
              </a:rPr>
              <a:t> </a:t>
            </a:r>
            <a:r>
              <a:rPr lang="en-US" sz="1400" dirty="0" err="1">
                <a:solidFill>
                  <a:schemeClr val="bg1"/>
                </a:solidFill>
              </a:rPr>
              <a:t>sepatu</a:t>
            </a:r>
            <a:r>
              <a:rPr lang="en-US" sz="1400" dirty="0">
                <a:solidFill>
                  <a:schemeClr val="bg1"/>
                </a:solidFill>
              </a:rPr>
              <a:t> </a:t>
            </a:r>
            <a:r>
              <a:rPr lang="en-US" sz="1400" dirty="0" err="1">
                <a:solidFill>
                  <a:schemeClr val="bg1"/>
                </a:solidFill>
              </a:rPr>
              <a:t>merek</a:t>
            </a:r>
            <a:r>
              <a:rPr lang="en-US" sz="1400" dirty="0">
                <a:solidFill>
                  <a:schemeClr val="bg1"/>
                </a:solidFill>
              </a:rPr>
              <a:t> </a:t>
            </a:r>
            <a:r>
              <a:rPr lang="en-US" sz="1400" dirty="0" err="1">
                <a:solidFill>
                  <a:schemeClr val="bg1"/>
                </a:solidFill>
              </a:rPr>
              <a:t>lokal</a:t>
            </a:r>
            <a:r>
              <a:rPr lang="en-US" sz="1400" dirty="0">
                <a:solidFill>
                  <a:schemeClr val="bg1"/>
                </a:solidFill>
              </a:rPr>
              <a:t> </a:t>
            </a:r>
            <a:r>
              <a:rPr lang="en-US" sz="1400" dirty="0" err="1">
                <a:solidFill>
                  <a:schemeClr val="bg1"/>
                </a:solidFill>
              </a:rPr>
              <a:t>Ortuseight</a:t>
            </a:r>
            <a:r>
              <a:rPr lang="en-US" sz="1400" dirty="0">
                <a:solidFill>
                  <a:schemeClr val="bg1"/>
                </a:solidFill>
              </a:rPr>
              <a:t>. </a:t>
            </a:r>
            <a:r>
              <a:rPr lang="en-US" sz="1400" dirty="0" err="1">
                <a:solidFill>
                  <a:schemeClr val="bg1"/>
                </a:solidFill>
              </a:rPr>
              <a:t>Maka</a:t>
            </a:r>
            <a:r>
              <a:rPr lang="en-US" sz="1400" dirty="0">
                <a:solidFill>
                  <a:schemeClr val="bg1"/>
                </a:solidFill>
              </a:rPr>
              <a:t> </a:t>
            </a:r>
            <a:r>
              <a:rPr lang="en-US" sz="1400" dirty="0" err="1">
                <a:solidFill>
                  <a:schemeClr val="bg1"/>
                </a:solidFill>
              </a:rPr>
              <a:t>variabel</a:t>
            </a:r>
            <a:r>
              <a:rPr lang="en-US" sz="1400" dirty="0">
                <a:solidFill>
                  <a:schemeClr val="bg1"/>
                </a:solidFill>
              </a:rPr>
              <a:t> </a:t>
            </a:r>
            <a:r>
              <a:rPr lang="en-US" sz="1400" dirty="0" err="1">
                <a:solidFill>
                  <a:schemeClr val="bg1"/>
                </a:solidFill>
              </a:rPr>
              <a:t>penelitian</a:t>
            </a:r>
            <a:r>
              <a:rPr lang="en-US" sz="1400" dirty="0">
                <a:solidFill>
                  <a:schemeClr val="bg1"/>
                </a:solidFill>
              </a:rPr>
              <a:t> </a:t>
            </a:r>
            <a:r>
              <a:rPr lang="en-US" sz="1400" dirty="0" err="1">
                <a:solidFill>
                  <a:schemeClr val="bg1"/>
                </a:solidFill>
              </a:rPr>
              <a:t>berjumlah</a:t>
            </a:r>
            <a:r>
              <a:rPr lang="en-US" sz="1400" dirty="0">
                <a:solidFill>
                  <a:schemeClr val="bg1"/>
                </a:solidFill>
              </a:rPr>
              <a:t> 4 (3 </a:t>
            </a:r>
            <a:r>
              <a:rPr lang="en-US" sz="1400" dirty="0" err="1">
                <a:solidFill>
                  <a:schemeClr val="bg1"/>
                </a:solidFill>
              </a:rPr>
              <a:t>variabel</a:t>
            </a:r>
            <a:r>
              <a:rPr lang="en-US" sz="1400" dirty="0">
                <a:solidFill>
                  <a:schemeClr val="bg1"/>
                </a:solidFill>
              </a:rPr>
              <a:t> X dan 1 </a:t>
            </a:r>
            <a:r>
              <a:rPr lang="en-US" sz="1400" dirty="0" err="1">
                <a:solidFill>
                  <a:schemeClr val="bg1"/>
                </a:solidFill>
              </a:rPr>
              <a:t>variabel</a:t>
            </a:r>
            <a:r>
              <a:rPr lang="en-US" sz="1400" dirty="0">
                <a:solidFill>
                  <a:schemeClr val="bg1"/>
                </a:solidFill>
              </a:rPr>
              <a:t> Y) </a:t>
            </a:r>
            <a:r>
              <a:rPr lang="en-US" sz="1400" dirty="0" err="1">
                <a:solidFill>
                  <a:schemeClr val="bg1"/>
                </a:solidFill>
              </a:rPr>
              <a:t>maka</a:t>
            </a:r>
            <a:r>
              <a:rPr lang="en-US" sz="1400" dirty="0">
                <a:solidFill>
                  <a:schemeClr val="bg1"/>
                </a:solidFill>
              </a:rPr>
              <a:t> 4x10=40, </a:t>
            </a:r>
            <a:r>
              <a:rPr lang="en-US" sz="1400" dirty="0" err="1">
                <a:solidFill>
                  <a:schemeClr val="bg1"/>
                </a:solidFill>
              </a:rPr>
              <a:t>sehingga</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penelitian</a:t>
            </a:r>
            <a:r>
              <a:rPr lang="en-US" sz="1400" dirty="0">
                <a:solidFill>
                  <a:schemeClr val="bg1"/>
                </a:solidFill>
              </a:rPr>
              <a:t> yang </a:t>
            </a:r>
            <a:r>
              <a:rPr lang="en-US" sz="1400" dirty="0" err="1">
                <a:solidFill>
                  <a:schemeClr val="bg1"/>
                </a:solidFill>
              </a:rPr>
              <a:t>digunakan</a:t>
            </a:r>
            <a:r>
              <a:rPr lang="en-US" sz="1400" dirty="0">
                <a:solidFill>
                  <a:schemeClr val="bg1"/>
                </a:solidFill>
              </a:rPr>
              <a:t> </a:t>
            </a:r>
            <a:r>
              <a:rPr lang="en-US" sz="1400" dirty="0" err="1">
                <a:solidFill>
                  <a:schemeClr val="bg1"/>
                </a:solidFill>
              </a:rPr>
              <a:t>yakni</a:t>
            </a:r>
            <a:r>
              <a:rPr lang="en-US" sz="1400" dirty="0">
                <a:solidFill>
                  <a:schemeClr val="bg1"/>
                </a:solidFill>
              </a:rPr>
              <a:t> 40 orang.</a:t>
            </a:r>
          </a:p>
        </p:txBody>
      </p:sp>
    </p:spTree>
    <p:extLst>
      <p:ext uri="{BB962C8B-B14F-4D97-AF65-F5344CB8AC3E}">
        <p14:creationId xmlns:p14="http://schemas.microsoft.com/office/powerpoint/2010/main" val="32000957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8"/>
          <p:cNvSpPr txBox="1">
            <a:spLocks noGrp="1"/>
          </p:cNvSpPr>
          <p:nvPr>
            <p:ph type="ctrTitle"/>
          </p:nvPr>
        </p:nvSpPr>
        <p:spPr>
          <a:xfrm>
            <a:off x="299837" y="661233"/>
            <a:ext cx="6656547"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err="1"/>
              <a:t>Referensi</a:t>
            </a:r>
            <a:r>
              <a:rPr lang="en-US" sz="1600" b="1" dirty="0"/>
              <a:t>:</a:t>
            </a:r>
            <a:br>
              <a:rPr lang="en-US" sz="1600" b="1" dirty="0"/>
            </a:br>
            <a:r>
              <a:rPr lang="en-US" sz="1600" dirty="0" err="1"/>
              <a:t>Sugiyono</a:t>
            </a:r>
            <a:r>
              <a:rPr lang="en-US" sz="1600" dirty="0"/>
              <a:t>. 2019. </a:t>
            </a:r>
            <a:r>
              <a:rPr lang="en-US" sz="1600" dirty="0" err="1"/>
              <a:t>Statistika</a:t>
            </a:r>
            <a:r>
              <a:rPr lang="en-US" sz="1600" dirty="0"/>
              <a:t> </a:t>
            </a:r>
            <a:r>
              <a:rPr lang="en-US" sz="1600" dirty="0" err="1"/>
              <a:t>Untuk</a:t>
            </a:r>
            <a:r>
              <a:rPr lang="en-US" sz="1600" dirty="0"/>
              <a:t> </a:t>
            </a:r>
            <a:r>
              <a:rPr lang="en-US" sz="1600" dirty="0" err="1"/>
              <a:t>Penelitian</a:t>
            </a:r>
            <a:r>
              <a:rPr lang="en-US" sz="1600" dirty="0"/>
              <a:t>. Bandung: </a:t>
            </a:r>
            <a:r>
              <a:rPr lang="en-US" sz="1600" dirty="0" err="1"/>
              <a:t>Alfabeta</a:t>
            </a:r>
            <a:br>
              <a:rPr lang="en-US" sz="1600" dirty="0"/>
            </a:br>
            <a:r>
              <a:rPr lang="en-US" sz="1600" dirty="0"/>
              <a:t>Hadi, S. 2016. </a:t>
            </a:r>
            <a:r>
              <a:rPr lang="en-US" sz="1600" dirty="0" err="1"/>
              <a:t>Statistik</a:t>
            </a:r>
            <a:r>
              <a:rPr lang="en-US" sz="1600" dirty="0"/>
              <a:t> </a:t>
            </a:r>
            <a:r>
              <a:rPr lang="en-US" sz="1600" dirty="0" err="1"/>
              <a:t>Edisi</a:t>
            </a:r>
            <a:r>
              <a:rPr lang="en-US" sz="1600" dirty="0"/>
              <a:t> </a:t>
            </a:r>
            <a:r>
              <a:rPr lang="en-US" sz="1600" dirty="0" err="1"/>
              <a:t>Revisi</a:t>
            </a:r>
            <a:r>
              <a:rPr lang="en-US" sz="1600" dirty="0"/>
              <a:t>. Yogyakarta: Pustaka </a:t>
            </a:r>
            <a:r>
              <a:rPr lang="en-US" sz="1600" dirty="0" err="1"/>
              <a:t>Pelajar</a:t>
            </a:r>
            <a:endParaRPr sz="1600" b="1"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8"/>
          <p:cNvSpPr txBox="1">
            <a:spLocks noGrp="1"/>
          </p:cNvSpPr>
          <p:nvPr>
            <p:ph type="ctrTitle"/>
          </p:nvPr>
        </p:nvSpPr>
        <p:spPr>
          <a:xfrm>
            <a:off x="1040616" y="1795554"/>
            <a:ext cx="6656547"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600" b="1" dirty="0" err="1"/>
              <a:t>Terima</a:t>
            </a:r>
            <a:r>
              <a:rPr lang="en-US" sz="3600" b="1" dirty="0"/>
              <a:t> Kasih</a:t>
            </a:r>
            <a:endParaRPr sz="3600" b="1" dirty="0"/>
          </a:p>
        </p:txBody>
      </p:sp>
      <p:sp>
        <p:nvSpPr>
          <p:cNvPr id="2" name="TextBox 1">
            <a:extLst>
              <a:ext uri="{FF2B5EF4-FFF2-40B4-BE49-F238E27FC236}">
                <a16:creationId xmlns:a16="http://schemas.microsoft.com/office/drawing/2014/main" id="{FBE127DF-8DAE-B108-BB23-DCC53944BA69}"/>
              </a:ext>
            </a:extLst>
          </p:cNvPr>
          <p:cNvSpPr txBox="1"/>
          <p:nvPr/>
        </p:nvSpPr>
        <p:spPr>
          <a:xfrm>
            <a:off x="2569580" y="3449252"/>
            <a:ext cx="4674678" cy="523220"/>
          </a:xfrm>
          <a:prstGeom prst="rect">
            <a:avLst/>
          </a:prstGeom>
          <a:noFill/>
        </p:spPr>
        <p:txBody>
          <a:bodyPr wrap="none" rtlCol="0">
            <a:spAutoFit/>
          </a:bodyPr>
          <a:lstStyle/>
          <a:p>
            <a:r>
              <a:rPr lang="en-US" b="1" dirty="0">
                <a:solidFill>
                  <a:schemeClr val="bg1"/>
                </a:solidFill>
                <a:latin typeface="Miriam Libre" panose="00000500000000000000" pitchFamily="2" charset="-79"/>
                <a:cs typeface="Miriam Libre" panose="00000500000000000000" pitchFamily="2" charset="-79"/>
              </a:rPr>
              <a:t>Program </a:t>
            </a:r>
            <a:r>
              <a:rPr lang="en-US" b="1" dirty="0" err="1">
                <a:solidFill>
                  <a:schemeClr val="bg1"/>
                </a:solidFill>
                <a:latin typeface="Miriam Libre" panose="00000500000000000000" pitchFamily="2" charset="-79"/>
                <a:cs typeface="Miriam Libre" panose="00000500000000000000" pitchFamily="2" charset="-79"/>
              </a:rPr>
              <a:t>Bantuan</a:t>
            </a:r>
            <a:endParaRPr lang="en-US" b="1" dirty="0">
              <a:solidFill>
                <a:schemeClr val="bg1"/>
              </a:solidFill>
              <a:latin typeface="Miriam Libre" panose="00000500000000000000" pitchFamily="2" charset="-79"/>
              <a:cs typeface="Miriam Libre" panose="00000500000000000000" pitchFamily="2" charset="-79"/>
            </a:endParaRPr>
          </a:p>
          <a:p>
            <a:r>
              <a:rPr lang="en-US" b="1" dirty="0" err="1">
                <a:solidFill>
                  <a:schemeClr val="bg1"/>
                </a:solidFill>
                <a:latin typeface="Miriam Libre" panose="00000500000000000000" pitchFamily="2" charset="-79"/>
                <a:cs typeface="Miriam Libre" panose="00000500000000000000" pitchFamily="2" charset="-79"/>
              </a:rPr>
              <a:t>Pembelajaran</a:t>
            </a:r>
            <a:r>
              <a:rPr lang="en-US" b="1" dirty="0">
                <a:solidFill>
                  <a:schemeClr val="bg1"/>
                </a:solidFill>
                <a:latin typeface="Miriam Libre" panose="00000500000000000000" pitchFamily="2" charset="-79"/>
                <a:cs typeface="Miriam Libre" panose="00000500000000000000" pitchFamily="2" charset="-79"/>
              </a:rPr>
              <a:t> Daring </a:t>
            </a:r>
            <a:r>
              <a:rPr lang="en-US" b="1" dirty="0" err="1">
                <a:solidFill>
                  <a:schemeClr val="bg1"/>
                </a:solidFill>
                <a:latin typeface="Miriam Libre" panose="00000500000000000000" pitchFamily="2" charset="-79"/>
                <a:cs typeface="Miriam Libre" panose="00000500000000000000" pitchFamily="2" charset="-79"/>
              </a:rPr>
              <a:t>Kolaboratif</a:t>
            </a:r>
            <a:r>
              <a:rPr lang="en-US" b="1" dirty="0">
                <a:solidFill>
                  <a:schemeClr val="bg1"/>
                </a:solidFill>
                <a:latin typeface="Miriam Libre" panose="00000500000000000000" pitchFamily="2" charset="-79"/>
                <a:cs typeface="Miriam Libre" panose="00000500000000000000" pitchFamily="2" charset="-79"/>
              </a:rPr>
              <a:t> (PDK) </a:t>
            </a:r>
            <a:r>
              <a:rPr lang="en-US" b="1" dirty="0" err="1">
                <a:solidFill>
                  <a:schemeClr val="bg1"/>
                </a:solidFill>
                <a:latin typeface="Miriam Libre" panose="00000500000000000000" pitchFamily="2" charset="-79"/>
                <a:cs typeface="Miriam Libre" panose="00000500000000000000" pitchFamily="2" charset="-79"/>
              </a:rPr>
              <a:t>Tahun</a:t>
            </a:r>
            <a:r>
              <a:rPr lang="en-US" b="1" dirty="0">
                <a:solidFill>
                  <a:schemeClr val="bg1"/>
                </a:solidFill>
                <a:latin typeface="Miriam Libre" panose="00000500000000000000" pitchFamily="2" charset="-79"/>
                <a:cs typeface="Miriam Libre" panose="00000500000000000000" pitchFamily="2" charset="-79"/>
              </a:rPr>
              <a:t> 2023</a:t>
            </a:r>
          </a:p>
        </p:txBody>
      </p:sp>
      <p:pic>
        <p:nvPicPr>
          <p:cNvPr id="5" name="Picture 4">
            <a:extLst>
              <a:ext uri="{FF2B5EF4-FFF2-40B4-BE49-F238E27FC236}">
                <a16:creationId xmlns:a16="http://schemas.microsoft.com/office/drawing/2014/main" id="{4B29A1C7-C68A-D194-3D26-0FBE3A010DA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426678" y="4144731"/>
            <a:ext cx="910835" cy="643277"/>
          </a:xfrm>
          <a:prstGeom prst="rect">
            <a:avLst/>
          </a:prstGeom>
        </p:spPr>
      </p:pic>
      <p:pic>
        <p:nvPicPr>
          <p:cNvPr id="8" name="Picture 7">
            <a:extLst>
              <a:ext uri="{FF2B5EF4-FFF2-40B4-BE49-F238E27FC236}">
                <a16:creationId xmlns:a16="http://schemas.microsoft.com/office/drawing/2014/main" id="{EF960CC1-2060-C96D-49D0-C4E221D5DDB6}"/>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5044" t="9452" r="15044" b="22767"/>
          <a:stretch/>
        </p:blipFill>
        <p:spPr>
          <a:xfrm>
            <a:off x="3395388" y="4166423"/>
            <a:ext cx="579952" cy="567155"/>
          </a:xfrm>
          <a:prstGeom prst="rect">
            <a:avLst/>
          </a:prstGeom>
        </p:spPr>
      </p:pic>
      <p:sp>
        <p:nvSpPr>
          <p:cNvPr id="10" name="AutoShape 2">
            <a:extLst>
              <a:ext uri="{FF2B5EF4-FFF2-40B4-BE49-F238E27FC236}">
                <a16:creationId xmlns:a16="http://schemas.microsoft.com/office/drawing/2014/main" id="{C29DD2CE-11DF-6D58-D744-170E65CAC57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a:extLst>
              <a:ext uri="{FF2B5EF4-FFF2-40B4-BE49-F238E27FC236}">
                <a16:creationId xmlns:a16="http://schemas.microsoft.com/office/drawing/2014/main" id="{B36B44E5-65FE-B618-3D60-F867013D53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4366" y="4108546"/>
            <a:ext cx="641645" cy="6416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529E7D00-2727-5EEB-8F30-23FB598023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5037" y="4134105"/>
            <a:ext cx="811396" cy="69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8159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2296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7030A0"/>
                </a:solidFill>
              </a:rPr>
              <a:t>POPULASI</a:t>
            </a:r>
            <a:endParaRPr sz="1050"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0;p19">
            <a:extLst>
              <a:ext uri="{FF2B5EF4-FFF2-40B4-BE49-F238E27FC236}">
                <a16:creationId xmlns:a16="http://schemas.microsoft.com/office/drawing/2014/main" id="{FE2DDB78-B2F2-9FEA-A814-D8EFDC334F05}"/>
              </a:ext>
            </a:extLst>
          </p:cNvPr>
          <p:cNvSpPr txBox="1">
            <a:spLocks/>
          </p:cNvSpPr>
          <p:nvPr/>
        </p:nvSpPr>
        <p:spPr>
          <a:xfrm>
            <a:off x="3132980" y="188890"/>
            <a:ext cx="5739350" cy="2382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marL="285750" indent="-285750" algn="just">
              <a:buFont typeface="Courier New" panose="02070309020205020404" pitchFamily="49" charset="0"/>
              <a:buChar char="o"/>
            </a:pPr>
            <a:r>
              <a:rPr lang="en-US" sz="1400" dirty="0" err="1">
                <a:solidFill>
                  <a:schemeClr val="bg1"/>
                </a:solidFill>
              </a:rPr>
              <a:t>Populasi</a:t>
            </a:r>
            <a:r>
              <a:rPr lang="en-US" sz="1400" dirty="0">
                <a:solidFill>
                  <a:schemeClr val="bg1"/>
                </a:solidFill>
              </a:rPr>
              <a:t> </a:t>
            </a:r>
            <a:r>
              <a:rPr lang="en-US" sz="1400" dirty="0" err="1">
                <a:solidFill>
                  <a:schemeClr val="bg1"/>
                </a:solidFill>
              </a:rPr>
              <a:t>diartikan</a:t>
            </a:r>
            <a:r>
              <a:rPr lang="en-US" sz="1400" dirty="0">
                <a:solidFill>
                  <a:schemeClr val="bg1"/>
                </a:solidFill>
              </a:rPr>
              <a:t> </a:t>
            </a:r>
            <a:r>
              <a:rPr lang="en-US" sz="1400" dirty="0" err="1">
                <a:solidFill>
                  <a:schemeClr val="bg1"/>
                </a:solidFill>
              </a:rPr>
              <a:t>seluruh</a:t>
            </a:r>
            <a:r>
              <a:rPr lang="en-US" sz="1400" dirty="0">
                <a:solidFill>
                  <a:schemeClr val="bg1"/>
                </a:solidFill>
              </a:rPr>
              <a:t> wilayah yang </a:t>
            </a:r>
            <a:r>
              <a:rPr lang="en-US" sz="1400" dirty="0" err="1">
                <a:solidFill>
                  <a:schemeClr val="bg1"/>
                </a:solidFill>
              </a:rPr>
              <a:t>digeneralisasi</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berdasarkan</a:t>
            </a:r>
            <a:r>
              <a:rPr lang="en-US" sz="1400" dirty="0">
                <a:solidFill>
                  <a:schemeClr val="bg1"/>
                </a:solidFill>
              </a:rPr>
              <a:t> </a:t>
            </a:r>
            <a:r>
              <a:rPr lang="en-US" sz="1400" dirty="0" err="1">
                <a:solidFill>
                  <a:schemeClr val="bg1"/>
                </a:solidFill>
              </a:rPr>
              <a:t>kepada</a:t>
            </a:r>
            <a:r>
              <a:rPr lang="en-US" sz="1400" dirty="0">
                <a:solidFill>
                  <a:schemeClr val="bg1"/>
                </a:solidFill>
              </a:rPr>
              <a:t> </a:t>
            </a:r>
            <a:r>
              <a:rPr lang="en-US" sz="1400" dirty="0" err="1">
                <a:solidFill>
                  <a:schemeClr val="bg1"/>
                </a:solidFill>
              </a:rPr>
              <a:t>objek</a:t>
            </a:r>
            <a:r>
              <a:rPr lang="en-US" sz="1400" dirty="0">
                <a:solidFill>
                  <a:schemeClr val="bg1"/>
                </a:solidFill>
              </a:rPr>
              <a:t> </a:t>
            </a:r>
            <a:r>
              <a:rPr lang="en-US" sz="1400" dirty="0" err="1">
                <a:solidFill>
                  <a:schemeClr val="bg1"/>
                </a:solidFill>
              </a:rPr>
              <a:t>atau</a:t>
            </a:r>
            <a:r>
              <a:rPr lang="en-US" sz="1400" dirty="0">
                <a:solidFill>
                  <a:schemeClr val="bg1"/>
                </a:solidFill>
              </a:rPr>
              <a:t> </a:t>
            </a:r>
            <a:r>
              <a:rPr lang="en-US" sz="1400" dirty="0" err="1">
                <a:solidFill>
                  <a:schemeClr val="bg1"/>
                </a:solidFill>
              </a:rPr>
              <a:t>subjek</a:t>
            </a:r>
            <a:r>
              <a:rPr lang="en-US" sz="1400" dirty="0">
                <a:solidFill>
                  <a:schemeClr val="bg1"/>
                </a:solidFill>
              </a:rPr>
              <a:t> </a:t>
            </a:r>
            <a:r>
              <a:rPr lang="en-US" sz="1400" dirty="0" err="1">
                <a:solidFill>
                  <a:schemeClr val="bg1"/>
                </a:solidFill>
              </a:rPr>
              <a:t>mempunyai</a:t>
            </a:r>
            <a:r>
              <a:rPr lang="en-US" sz="1400" dirty="0">
                <a:solidFill>
                  <a:schemeClr val="bg1"/>
                </a:solidFill>
              </a:rPr>
              <a:t> </a:t>
            </a:r>
            <a:r>
              <a:rPr lang="en-US" sz="1400" dirty="0" err="1">
                <a:solidFill>
                  <a:schemeClr val="bg1"/>
                </a:solidFill>
              </a:rPr>
              <a:t>jumlah</a:t>
            </a:r>
            <a:r>
              <a:rPr lang="en-US" sz="1400" dirty="0">
                <a:solidFill>
                  <a:schemeClr val="bg1"/>
                </a:solidFill>
              </a:rPr>
              <a:t> dan </a:t>
            </a:r>
            <a:r>
              <a:rPr lang="en-US" sz="1400" dirty="0" err="1">
                <a:solidFill>
                  <a:schemeClr val="bg1"/>
                </a:solidFill>
              </a:rPr>
              <a:t>karakteristik</a:t>
            </a:r>
            <a:r>
              <a:rPr lang="en-US" sz="1400" dirty="0">
                <a:solidFill>
                  <a:schemeClr val="bg1"/>
                </a:solidFill>
              </a:rPr>
              <a:t> </a:t>
            </a:r>
            <a:r>
              <a:rPr lang="en-US" sz="1400" dirty="0" err="1">
                <a:solidFill>
                  <a:schemeClr val="bg1"/>
                </a:solidFill>
              </a:rPr>
              <a:t>tertentu</a:t>
            </a:r>
            <a:r>
              <a:rPr lang="en-US" sz="1400" dirty="0">
                <a:solidFill>
                  <a:schemeClr val="bg1"/>
                </a:solidFill>
              </a:rPr>
              <a:t> yang </a:t>
            </a:r>
            <a:r>
              <a:rPr lang="en-US" sz="1400" dirty="0" err="1">
                <a:solidFill>
                  <a:schemeClr val="bg1"/>
                </a:solidFill>
              </a:rPr>
              <a:t>ditetapkan</a:t>
            </a:r>
            <a:r>
              <a:rPr lang="en-US" sz="1400" dirty="0">
                <a:solidFill>
                  <a:schemeClr val="bg1"/>
                </a:solidFill>
              </a:rPr>
              <a:t> oleh </a:t>
            </a:r>
            <a:r>
              <a:rPr lang="en-US" sz="1400" dirty="0" err="1">
                <a:solidFill>
                  <a:schemeClr val="bg1"/>
                </a:solidFill>
              </a:rPr>
              <a:t>peneliti</a:t>
            </a:r>
            <a:r>
              <a:rPr lang="en-US" sz="1400" dirty="0">
                <a:solidFill>
                  <a:schemeClr val="bg1"/>
                </a:solidFill>
              </a:rPr>
              <a:t> </a:t>
            </a:r>
            <a:r>
              <a:rPr lang="en-US" sz="1400" dirty="0" err="1">
                <a:solidFill>
                  <a:schemeClr val="bg1"/>
                </a:solidFill>
              </a:rPr>
              <a:t>untuk</a:t>
            </a:r>
            <a:r>
              <a:rPr lang="en-US" sz="1400" dirty="0">
                <a:solidFill>
                  <a:schemeClr val="bg1"/>
                </a:solidFill>
              </a:rPr>
              <a:t> </a:t>
            </a:r>
            <a:r>
              <a:rPr lang="en-US" sz="1400" dirty="0" err="1">
                <a:solidFill>
                  <a:schemeClr val="bg1"/>
                </a:solidFill>
              </a:rPr>
              <a:t>dipelajari</a:t>
            </a:r>
            <a:r>
              <a:rPr lang="en-US" sz="1400" dirty="0">
                <a:solidFill>
                  <a:schemeClr val="bg1"/>
                </a:solidFill>
              </a:rPr>
              <a:t> dan </a:t>
            </a:r>
            <a:r>
              <a:rPr lang="en-US" sz="1400" dirty="0" err="1">
                <a:solidFill>
                  <a:schemeClr val="bg1"/>
                </a:solidFill>
              </a:rPr>
              <a:t>kemudian</a:t>
            </a:r>
            <a:r>
              <a:rPr lang="en-US" sz="1400" dirty="0">
                <a:solidFill>
                  <a:schemeClr val="bg1"/>
                </a:solidFill>
              </a:rPr>
              <a:t> </a:t>
            </a:r>
            <a:r>
              <a:rPr lang="en-US" sz="1400" dirty="0" err="1">
                <a:solidFill>
                  <a:schemeClr val="bg1"/>
                </a:solidFill>
              </a:rPr>
              <a:t>ditarik</a:t>
            </a:r>
            <a:r>
              <a:rPr lang="en-US" sz="1400" dirty="0">
                <a:solidFill>
                  <a:schemeClr val="bg1"/>
                </a:solidFill>
              </a:rPr>
              <a:t> </a:t>
            </a:r>
            <a:r>
              <a:rPr lang="en-US" sz="1400" dirty="0" err="1">
                <a:solidFill>
                  <a:schemeClr val="bg1"/>
                </a:solidFill>
              </a:rPr>
              <a:t>kesimpulannya</a:t>
            </a:r>
            <a:r>
              <a:rPr lang="en-US" sz="1400" dirty="0">
                <a:solidFill>
                  <a:schemeClr val="bg1"/>
                </a:solidFill>
              </a:rPr>
              <a:t>.</a:t>
            </a:r>
          </a:p>
          <a:p>
            <a:pPr marL="285750" indent="-285750" algn="just">
              <a:buFont typeface="Courier New" panose="02070309020205020404" pitchFamily="49" charset="0"/>
              <a:buChar char="o"/>
            </a:pPr>
            <a:r>
              <a:rPr lang="en-US" sz="1400" dirty="0" err="1">
                <a:solidFill>
                  <a:schemeClr val="bg1"/>
                </a:solidFill>
              </a:rPr>
              <a:t>Populasi</a:t>
            </a:r>
            <a:r>
              <a:rPr lang="en-US" sz="1400" dirty="0">
                <a:solidFill>
                  <a:schemeClr val="bg1"/>
                </a:solidFill>
              </a:rPr>
              <a:t> </a:t>
            </a:r>
            <a:r>
              <a:rPr lang="en-US" sz="1400" dirty="0" err="1">
                <a:solidFill>
                  <a:schemeClr val="bg1"/>
                </a:solidFill>
              </a:rPr>
              <a:t>tidak</a:t>
            </a:r>
            <a:r>
              <a:rPr lang="en-US" sz="1400" dirty="0">
                <a:solidFill>
                  <a:schemeClr val="bg1"/>
                </a:solidFill>
              </a:rPr>
              <a:t> </a:t>
            </a:r>
            <a:r>
              <a:rPr lang="en-US" sz="1400" dirty="0" err="1">
                <a:solidFill>
                  <a:schemeClr val="bg1"/>
                </a:solidFill>
              </a:rPr>
              <a:t>hanya</a:t>
            </a:r>
            <a:r>
              <a:rPr lang="en-US" sz="1400" dirty="0">
                <a:solidFill>
                  <a:schemeClr val="bg1"/>
                </a:solidFill>
              </a:rPr>
              <a:t> </a:t>
            </a:r>
            <a:r>
              <a:rPr lang="en-US" sz="1400" dirty="0" err="1">
                <a:solidFill>
                  <a:schemeClr val="bg1"/>
                </a:solidFill>
              </a:rPr>
              <a:t>menyangkut</a:t>
            </a:r>
            <a:r>
              <a:rPr lang="en-US" sz="1400" dirty="0">
                <a:solidFill>
                  <a:schemeClr val="bg1"/>
                </a:solidFill>
              </a:rPr>
              <a:t> </a:t>
            </a:r>
            <a:r>
              <a:rPr lang="en-US" sz="1400" dirty="0" err="1">
                <a:solidFill>
                  <a:schemeClr val="bg1"/>
                </a:solidFill>
              </a:rPr>
              <a:t>tentang</a:t>
            </a:r>
            <a:r>
              <a:rPr lang="en-US" sz="1400" dirty="0">
                <a:solidFill>
                  <a:schemeClr val="bg1"/>
                </a:solidFill>
              </a:rPr>
              <a:t> orang </a:t>
            </a:r>
            <a:r>
              <a:rPr lang="en-US" sz="1400" dirty="0" err="1">
                <a:solidFill>
                  <a:schemeClr val="bg1"/>
                </a:solidFill>
              </a:rPr>
              <a:t>perorang</a:t>
            </a:r>
            <a:r>
              <a:rPr lang="en-US" sz="1400" dirty="0">
                <a:solidFill>
                  <a:schemeClr val="bg1"/>
                </a:solidFill>
              </a:rPr>
              <a:t> </a:t>
            </a:r>
            <a:r>
              <a:rPr lang="en-US" sz="1400" dirty="0" err="1">
                <a:solidFill>
                  <a:schemeClr val="bg1"/>
                </a:solidFill>
              </a:rPr>
              <a:t>namun</a:t>
            </a:r>
            <a:r>
              <a:rPr lang="en-US" sz="1400" dirty="0">
                <a:solidFill>
                  <a:schemeClr val="bg1"/>
                </a:solidFill>
              </a:rPr>
              <a:t> juga </a:t>
            </a:r>
            <a:r>
              <a:rPr lang="en-US" sz="1400" dirty="0" err="1">
                <a:solidFill>
                  <a:schemeClr val="bg1"/>
                </a:solidFill>
              </a:rPr>
              <a:t>menyangkut</a:t>
            </a:r>
            <a:r>
              <a:rPr lang="en-US" sz="1400" dirty="0">
                <a:solidFill>
                  <a:schemeClr val="bg1"/>
                </a:solidFill>
              </a:rPr>
              <a:t> </a:t>
            </a:r>
            <a:r>
              <a:rPr lang="en-US" sz="1400" dirty="0" err="1">
                <a:solidFill>
                  <a:schemeClr val="bg1"/>
                </a:solidFill>
              </a:rPr>
              <a:t>tentang</a:t>
            </a:r>
            <a:r>
              <a:rPr lang="en-US" sz="1400" dirty="0">
                <a:solidFill>
                  <a:schemeClr val="bg1"/>
                </a:solidFill>
              </a:rPr>
              <a:t> </a:t>
            </a:r>
            <a:r>
              <a:rPr lang="en-US" sz="1400" dirty="0" err="1">
                <a:solidFill>
                  <a:schemeClr val="bg1"/>
                </a:solidFill>
              </a:rPr>
              <a:t>benda</a:t>
            </a:r>
            <a:r>
              <a:rPr lang="en-US" sz="1400" dirty="0">
                <a:solidFill>
                  <a:schemeClr val="bg1"/>
                </a:solidFill>
              </a:rPr>
              <a:t> </a:t>
            </a:r>
            <a:r>
              <a:rPr lang="en-US" sz="1400" dirty="0" err="1">
                <a:solidFill>
                  <a:schemeClr val="bg1"/>
                </a:solidFill>
              </a:rPr>
              <a:t>tertentu</a:t>
            </a:r>
            <a:r>
              <a:rPr lang="en-US" sz="1400" dirty="0">
                <a:solidFill>
                  <a:schemeClr val="bg1"/>
                </a:solidFill>
              </a:rPr>
              <a:t>. </a:t>
            </a:r>
            <a:r>
              <a:rPr lang="en-US" sz="1400" dirty="0" err="1">
                <a:solidFill>
                  <a:schemeClr val="bg1"/>
                </a:solidFill>
              </a:rPr>
              <a:t>Populasi</a:t>
            </a:r>
            <a:r>
              <a:rPr lang="en-US" sz="1400" dirty="0">
                <a:solidFill>
                  <a:schemeClr val="bg1"/>
                </a:solidFill>
              </a:rPr>
              <a:t> juga </a:t>
            </a:r>
            <a:r>
              <a:rPr lang="en-US" sz="1400" dirty="0" err="1">
                <a:solidFill>
                  <a:schemeClr val="bg1"/>
                </a:solidFill>
              </a:rPr>
              <a:t>tidak</a:t>
            </a:r>
            <a:r>
              <a:rPr lang="en-US" sz="1400" dirty="0">
                <a:solidFill>
                  <a:schemeClr val="bg1"/>
                </a:solidFill>
              </a:rPr>
              <a:t> </a:t>
            </a:r>
            <a:r>
              <a:rPr lang="en-US" sz="1400" dirty="0" err="1">
                <a:solidFill>
                  <a:schemeClr val="bg1"/>
                </a:solidFill>
              </a:rPr>
              <a:t>hanya</a:t>
            </a:r>
            <a:r>
              <a:rPr lang="en-US" sz="1400" dirty="0">
                <a:solidFill>
                  <a:schemeClr val="bg1"/>
                </a:solidFill>
              </a:rPr>
              <a:t> </a:t>
            </a:r>
            <a:r>
              <a:rPr lang="en-US" sz="1400" dirty="0" err="1">
                <a:solidFill>
                  <a:schemeClr val="bg1"/>
                </a:solidFill>
              </a:rPr>
              <a:t>sekedar</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namun</a:t>
            </a:r>
            <a:r>
              <a:rPr lang="en-US" sz="1400" dirty="0">
                <a:solidFill>
                  <a:schemeClr val="bg1"/>
                </a:solidFill>
              </a:rPr>
              <a:t> juga </a:t>
            </a:r>
            <a:r>
              <a:rPr lang="en-US" sz="1400" dirty="0" err="1">
                <a:solidFill>
                  <a:schemeClr val="bg1"/>
                </a:solidFill>
              </a:rPr>
              <a:t>berkaitan</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objek</a:t>
            </a:r>
            <a:r>
              <a:rPr lang="en-US" sz="1400" dirty="0">
                <a:solidFill>
                  <a:schemeClr val="bg1"/>
                </a:solidFill>
              </a:rPr>
              <a:t> </a:t>
            </a:r>
            <a:r>
              <a:rPr lang="en-US" sz="1400" dirty="0" err="1">
                <a:solidFill>
                  <a:schemeClr val="bg1"/>
                </a:solidFill>
              </a:rPr>
              <a:t>atau</a:t>
            </a:r>
            <a:r>
              <a:rPr lang="en-US" sz="1400" dirty="0">
                <a:solidFill>
                  <a:schemeClr val="bg1"/>
                </a:solidFill>
              </a:rPr>
              <a:t> </a:t>
            </a:r>
            <a:r>
              <a:rPr lang="en-US" sz="1400" dirty="0" err="1">
                <a:solidFill>
                  <a:schemeClr val="bg1"/>
                </a:solidFill>
              </a:rPr>
              <a:t>subjek</a:t>
            </a:r>
            <a:r>
              <a:rPr lang="en-US" sz="1400" dirty="0">
                <a:solidFill>
                  <a:schemeClr val="bg1"/>
                </a:solidFill>
              </a:rPr>
              <a:t> yang </a:t>
            </a:r>
            <a:r>
              <a:rPr lang="en-US" sz="1400" dirty="0" err="1">
                <a:solidFill>
                  <a:schemeClr val="bg1"/>
                </a:solidFill>
              </a:rPr>
              <a:t>dipelajari</a:t>
            </a:r>
            <a:r>
              <a:rPr lang="en-US" sz="1400" dirty="0">
                <a:solidFill>
                  <a:schemeClr val="bg1"/>
                </a:solidFill>
              </a:rPr>
              <a:t> </a:t>
            </a:r>
            <a:r>
              <a:rPr lang="en-US" sz="1400" dirty="0" err="1">
                <a:solidFill>
                  <a:schemeClr val="bg1"/>
                </a:solidFill>
              </a:rPr>
              <a:t>tetapi</a:t>
            </a:r>
            <a:r>
              <a:rPr lang="en-US" sz="1400" dirty="0">
                <a:solidFill>
                  <a:schemeClr val="bg1"/>
                </a:solidFill>
              </a:rPr>
              <a:t> </a:t>
            </a:r>
            <a:r>
              <a:rPr lang="en-US" sz="1400" dirty="0" err="1">
                <a:solidFill>
                  <a:schemeClr val="bg1"/>
                </a:solidFill>
              </a:rPr>
              <a:t>meliputi</a:t>
            </a:r>
            <a:r>
              <a:rPr lang="en-US" sz="1400" dirty="0">
                <a:solidFill>
                  <a:schemeClr val="bg1"/>
                </a:solidFill>
              </a:rPr>
              <a:t> </a:t>
            </a:r>
            <a:r>
              <a:rPr lang="en-US" sz="1400" dirty="0" err="1">
                <a:solidFill>
                  <a:schemeClr val="bg1"/>
                </a:solidFill>
              </a:rPr>
              <a:t>seluruh</a:t>
            </a:r>
            <a:r>
              <a:rPr lang="en-US" sz="1400" dirty="0">
                <a:solidFill>
                  <a:schemeClr val="bg1"/>
                </a:solidFill>
              </a:rPr>
              <a:t> </a:t>
            </a:r>
            <a:r>
              <a:rPr lang="en-US" sz="1400" dirty="0" err="1">
                <a:solidFill>
                  <a:schemeClr val="bg1"/>
                </a:solidFill>
              </a:rPr>
              <a:t>karakteristik</a:t>
            </a:r>
            <a:r>
              <a:rPr lang="en-US" sz="1400" dirty="0">
                <a:solidFill>
                  <a:schemeClr val="bg1"/>
                </a:solidFill>
              </a:rPr>
              <a:t> </a:t>
            </a:r>
            <a:r>
              <a:rPr lang="en-US" sz="1400" dirty="0" err="1">
                <a:solidFill>
                  <a:schemeClr val="bg1"/>
                </a:solidFill>
              </a:rPr>
              <a:t>atau</a:t>
            </a:r>
            <a:r>
              <a:rPr lang="en-US" sz="1400" dirty="0">
                <a:solidFill>
                  <a:schemeClr val="bg1"/>
                </a:solidFill>
              </a:rPr>
              <a:t> </a:t>
            </a:r>
            <a:r>
              <a:rPr lang="en-US" sz="1400" dirty="0" err="1">
                <a:solidFill>
                  <a:schemeClr val="bg1"/>
                </a:solidFill>
              </a:rPr>
              <a:t>sifat</a:t>
            </a:r>
            <a:r>
              <a:rPr lang="en-US" sz="1400" dirty="0">
                <a:solidFill>
                  <a:schemeClr val="bg1"/>
                </a:solidFill>
              </a:rPr>
              <a:t> </a:t>
            </a:r>
            <a:r>
              <a:rPr lang="en-US" sz="1400" dirty="0" err="1">
                <a:solidFill>
                  <a:schemeClr val="bg1"/>
                </a:solidFill>
              </a:rPr>
              <a:t>tertentu</a:t>
            </a:r>
            <a:r>
              <a:rPr lang="en-US" sz="1400" dirty="0">
                <a:solidFill>
                  <a:schemeClr val="bg1"/>
                </a:solidFill>
              </a:rPr>
              <a:t> yang </a:t>
            </a:r>
            <a:r>
              <a:rPr lang="en-US" sz="1400" dirty="0" err="1">
                <a:solidFill>
                  <a:schemeClr val="bg1"/>
                </a:solidFill>
              </a:rPr>
              <a:t>dimiliki</a:t>
            </a:r>
            <a:r>
              <a:rPr lang="en-US" sz="1400" dirty="0">
                <a:solidFill>
                  <a:schemeClr val="bg1"/>
                </a:solidFill>
              </a:rPr>
              <a:t> oleh </a:t>
            </a:r>
            <a:r>
              <a:rPr lang="en-US" sz="1400" dirty="0" err="1">
                <a:solidFill>
                  <a:schemeClr val="bg1"/>
                </a:solidFill>
              </a:rPr>
              <a:t>subjek</a:t>
            </a:r>
            <a:r>
              <a:rPr lang="en-US" sz="1400" dirty="0">
                <a:solidFill>
                  <a:schemeClr val="bg1"/>
                </a:solidFill>
              </a:rPr>
              <a:t>.</a:t>
            </a:r>
          </a:p>
          <a:p>
            <a:pPr algn="just"/>
            <a:endParaRPr lang="en-US" sz="1400" dirty="0">
              <a:solidFill>
                <a:schemeClr val="bg1"/>
              </a:solidFil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2296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7030A0"/>
                </a:solidFill>
              </a:rPr>
              <a:t>POPULASI</a:t>
            </a:r>
            <a:endParaRPr sz="1050"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0;p19">
            <a:extLst>
              <a:ext uri="{FF2B5EF4-FFF2-40B4-BE49-F238E27FC236}">
                <a16:creationId xmlns:a16="http://schemas.microsoft.com/office/drawing/2014/main" id="{FE2DDB78-B2F2-9FEA-A814-D8EFDC334F05}"/>
              </a:ext>
            </a:extLst>
          </p:cNvPr>
          <p:cNvSpPr txBox="1">
            <a:spLocks/>
          </p:cNvSpPr>
          <p:nvPr/>
        </p:nvSpPr>
        <p:spPr>
          <a:xfrm>
            <a:off x="3132980" y="188890"/>
            <a:ext cx="5739350" cy="2382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marL="285750" indent="-285750" algn="just">
              <a:buFont typeface="Arial" panose="020B0604020202020204" pitchFamily="34" charset="0"/>
              <a:buChar char="•"/>
            </a:pPr>
            <a:r>
              <a:rPr lang="en-US" sz="1400" dirty="0" err="1">
                <a:solidFill>
                  <a:schemeClr val="bg1"/>
                </a:solidFill>
              </a:rPr>
              <a:t>Contoh</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seorang</a:t>
            </a:r>
            <a:r>
              <a:rPr lang="en-US" sz="1400" dirty="0">
                <a:solidFill>
                  <a:schemeClr val="bg1"/>
                </a:solidFill>
              </a:rPr>
              <a:t> </a:t>
            </a:r>
            <a:r>
              <a:rPr lang="en-US" sz="1400" i="1" dirty="0">
                <a:solidFill>
                  <a:schemeClr val="bg1"/>
                </a:solidFill>
              </a:rPr>
              <a:t>sport </a:t>
            </a:r>
            <a:r>
              <a:rPr lang="en-US" sz="1400" i="1" dirty="0" err="1">
                <a:solidFill>
                  <a:schemeClr val="bg1"/>
                </a:solidFill>
              </a:rPr>
              <a:t>sciencetist</a:t>
            </a:r>
            <a:r>
              <a:rPr lang="en-US" sz="1400" dirty="0">
                <a:solidFill>
                  <a:schemeClr val="bg1"/>
                </a:solidFill>
              </a:rPr>
              <a:t> </a:t>
            </a:r>
            <a:r>
              <a:rPr lang="en-US" sz="1400" dirty="0" err="1">
                <a:solidFill>
                  <a:schemeClr val="bg1"/>
                </a:solidFill>
              </a:rPr>
              <a:t>meneliti</a:t>
            </a:r>
            <a:r>
              <a:rPr lang="en-US" sz="1400" dirty="0">
                <a:solidFill>
                  <a:schemeClr val="bg1"/>
                </a:solidFill>
              </a:rPr>
              <a:t> </a:t>
            </a:r>
            <a:r>
              <a:rPr lang="en-US" sz="1400" dirty="0" err="1">
                <a:solidFill>
                  <a:schemeClr val="bg1"/>
                </a:solidFill>
              </a:rPr>
              <a:t>tentang</a:t>
            </a:r>
            <a:r>
              <a:rPr lang="en-US" sz="1400" dirty="0">
                <a:solidFill>
                  <a:schemeClr val="bg1"/>
                </a:solidFill>
              </a:rPr>
              <a:t> </a:t>
            </a:r>
            <a:r>
              <a:rPr lang="en-US" sz="1400" dirty="0" err="1">
                <a:solidFill>
                  <a:schemeClr val="bg1"/>
                </a:solidFill>
              </a:rPr>
              <a:t>kebutuhan</a:t>
            </a:r>
            <a:r>
              <a:rPr lang="en-US" sz="1400" dirty="0">
                <a:solidFill>
                  <a:schemeClr val="bg1"/>
                </a:solidFill>
              </a:rPr>
              <a:t> </a:t>
            </a:r>
            <a:r>
              <a:rPr lang="en-US" sz="1400" dirty="0" err="1">
                <a:solidFill>
                  <a:schemeClr val="bg1"/>
                </a:solidFill>
              </a:rPr>
              <a:t>nutrisi</a:t>
            </a:r>
            <a:r>
              <a:rPr lang="en-US" sz="1400" dirty="0">
                <a:solidFill>
                  <a:schemeClr val="bg1"/>
                </a:solidFill>
              </a:rPr>
              <a:t> </a:t>
            </a:r>
            <a:r>
              <a:rPr lang="en-US" sz="1400" dirty="0" err="1">
                <a:solidFill>
                  <a:schemeClr val="bg1"/>
                </a:solidFill>
              </a:rPr>
              <a:t>atlet</a:t>
            </a:r>
            <a:r>
              <a:rPr lang="en-US" sz="1400" dirty="0">
                <a:solidFill>
                  <a:schemeClr val="bg1"/>
                </a:solidFill>
              </a:rPr>
              <a:t> </a:t>
            </a:r>
            <a:r>
              <a:rPr lang="en-US" sz="1400" dirty="0" err="1">
                <a:solidFill>
                  <a:schemeClr val="bg1"/>
                </a:solidFill>
              </a:rPr>
              <a:t>sepak</a:t>
            </a:r>
            <a:r>
              <a:rPr lang="en-US" sz="1400" dirty="0">
                <a:solidFill>
                  <a:schemeClr val="bg1"/>
                </a:solidFill>
              </a:rPr>
              <a:t> bola professional yang </a:t>
            </a:r>
            <a:r>
              <a:rPr lang="en-US" sz="1400" dirty="0" err="1">
                <a:solidFill>
                  <a:schemeClr val="bg1"/>
                </a:solidFill>
              </a:rPr>
              <a:t>berada</a:t>
            </a:r>
            <a:r>
              <a:rPr lang="en-US" sz="1400" dirty="0">
                <a:solidFill>
                  <a:schemeClr val="bg1"/>
                </a:solidFill>
              </a:rPr>
              <a:t> di Premier League. </a:t>
            </a:r>
            <a:r>
              <a:rPr lang="en-US" sz="1400" dirty="0" err="1">
                <a:solidFill>
                  <a:schemeClr val="bg1"/>
                </a:solidFill>
              </a:rPr>
              <a:t>Maka</a:t>
            </a:r>
            <a:r>
              <a:rPr lang="en-US" sz="1400" dirty="0">
                <a:solidFill>
                  <a:schemeClr val="bg1"/>
                </a:solidFill>
              </a:rPr>
              <a:t> </a:t>
            </a:r>
            <a:r>
              <a:rPr lang="en-US" sz="1400" dirty="0" err="1">
                <a:solidFill>
                  <a:schemeClr val="bg1"/>
                </a:solidFill>
              </a:rPr>
              <a:t>dalam</a:t>
            </a:r>
            <a:r>
              <a:rPr lang="en-US" sz="1400" dirty="0">
                <a:solidFill>
                  <a:schemeClr val="bg1"/>
                </a:solidFill>
              </a:rPr>
              <a:t> </a:t>
            </a:r>
            <a:r>
              <a:rPr lang="en-US" sz="1400" dirty="0" err="1">
                <a:solidFill>
                  <a:schemeClr val="bg1"/>
                </a:solidFill>
              </a:rPr>
              <a:t>penelitiannya</a:t>
            </a:r>
            <a:r>
              <a:rPr lang="en-US" sz="1400" dirty="0">
                <a:solidFill>
                  <a:schemeClr val="bg1"/>
                </a:solidFill>
              </a:rPr>
              <a:t>, </a:t>
            </a:r>
            <a:r>
              <a:rPr lang="en-US" sz="1400" dirty="0" err="1">
                <a:solidFill>
                  <a:schemeClr val="bg1"/>
                </a:solidFill>
              </a:rPr>
              <a:t>populasi</a:t>
            </a:r>
            <a:r>
              <a:rPr lang="en-US" sz="1400" dirty="0">
                <a:solidFill>
                  <a:schemeClr val="bg1"/>
                </a:solidFill>
              </a:rPr>
              <a:t> yang </a:t>
            </a:r>
            <a:r>
              <a:rPr lang="en-US" sz="1400" dirty="0" err="1">
                <a:solidFill>
                  <a:schemeClr val="bg1"/>
                </a:solidFill>
              </a:rPr>
              <a:t>akan</a:t>
            </a:r>
            <a:r>
              <a:rPr lang="en-US" sz="1400" dirty="0">
                <a:solidFill>
                  <a:schemeClr val="bg1"/>
                </a:solidFill>
              </a:rPr>
              <a:t> </a:t>
            </a:r>
            <a:r>
              <a:rPr lang="en-US" sz="1400" dirty="0" err="1">
                <a:solidFill>
                  <a:schemeClr val="bg1"/>
                </a:solidFill>
              </a:rPr>
              <a:t>diteliti</a:t>
            </a:r>
            <a:r>
              <a:rPr lang="en-US" sz="1400" dirty="0">
                <a:solidFill>
                  <a:schemeClr val="bg1"/>
                </a:solidFill>
              </a:rPr>
              <a:t> </a:t>
            </a:r>
            <a:r>
              <a:rPr lang="en-US" sz="1400" dirty="0" err="1">
                <a:solidFill>
                  <a:schemeClr val="bg1"/>
                </a:solidFill>
              </a:rPr>
              <a:t>adalah</a:t>
            </a:r>
            <a:r>
              <a:rPr lang="en-US" sz="1400" dirty="0">
                <a:solidFill>
                  <a:schemeClr val="bg1"/>
                </a:solidFill>
              </a:rPr>
              <a:t> </a:t>
            </a:r>
            <a:r>
              <a:rPr lang="en-US" sz="1400" dirty="0" err="1">
                <a:solidFill>
                  <a:schemeClr val="bg1"/>
                </a:solidFill>
              </a:rPr>
              <a:t>seluruh</a:t>
            </a:r>
            <a:r>
              <a:rPr lang="en-US" sz="1400" dirty="0">
                <a:solidFill>
                  <a:schemeClr val="bg1"/>
                </a:solidFill>
              </a:rPr>
              <a:t> </a:t>
            </a:r>
            <a:r>
              <a:rPr lang="en-US" sz="1400" dirty="0" err="1">
                <a:solidFill>
                  <a:schemeClr val="bg1"/>
                </a:solidFill>
              </a:rPr>
              <a:t>atlet</a:t>
            </a:r>
            <a:r>
              <a:rPr lang="en-US" sz="1400" dirty="0">
                <a:solidFill>
                  <a:schemeClr val="bg1"/>
                </a:solidFill>
              </a:rPr>
              <a:t> </a:t>
            </a:r>
            <a:r>
              <a:rPr lang="en-US" sz="1400" dirty="0" err="1">
                <a:solidFill>
                  <a:schemeClr val="bg1"/>
                </a:solidFill>
              </a:rPr>
              <a:t>sepak</a:t>
            </a:r>
            <a:r>
              <a:rPr lang="en-US" sz="1400" dirty="0">
                <a:solidFill>
                  <a:schemeClr val="bg1"/>
                </a:solidFill>
              </a:rPr>
              <a:t> bola yang </a:t>
            </a:r>
            <a:r>
              <a:rPr lang="en-US" sz="1400" dirty="0" err="1">
                <a:solidFill>
                  <a:schemeClr val="bg1"/>
                </a:solidFill>
              </a:rPr>
              <a:t>terdaftar</a:t>
            </a:r>
            <a:r>
              <a:rPr lang="en-US" sz="1400" dirty="0">
                <a:solidFill>
                  <a:schemeClr val="bg1"/>
                </a:solidFill>
              </a:rPr>
              <a:t> di Premier League yang </a:t>
            </a:r>
            <a:r>
              <a:rPr lang="en-US" sz="1400" dirty="0" err="1">
                <a:solidFill>
                  <a:schemeClr val="bg1"/>
                </a:solidFill>
              </a:rPr>
              <a:t>mungkin</a:t>
            </a:r>
            <a:r>
              <a:rPr lang="en-US" sz="1400" dirty="0">
                <a:solidFill>
                  <a:schemeClr val="bg1"/>
                </a:solidFill>
              </a:rPr>
              <a:t> </a:t>
            </a:r>
            <a:r>
              <a:rPr lang="en-US" sz="1400" dirty="0" err="1">
                <a:solidFill>
                  <a:schemeClr val="bg1"/>
                </a:solidFill>
              </a:rPr>
              <a:t>jumlahnya</a:t>
            </a:r>
            <a:r>
              <a:rPr lang="en-US" sz="1400" dirty="0">
                <a:solidFill>
                  <a:schemeClr val="bg1"/>
                </a:solidFill>
              </a:rPr>
              <a:t> </a:t>
            </a:r>
            <a:r>
              <a:rPr lang="en-US" sz="1400" dirty="0" err="1">
                <a:solidFill>
                  <a:schemeClr val="bg1"/>
                </a:solidFill>
              </a:rPr>
              <a:t>ribuan</a:t>
            </a:r>
            <a:r>
              <a:rPr lang="en-US" sz="1400" dirty="0">
                <a:solidFill>
                  <a:schemeClr val="bg1"/>
                </a:solidFill>
              </a:rPr>
              <a:t>.</a:t>
            </a:r>
          </a:p>
          <a:p>
            <a:pPr marL="285750" indent="-285750" algn="just">
              <a:buFont typeface="Arial" panose="020B0604020202020204" pitchFamily="34" charset="0"/>
              <a:buChar char="•"/>
            </a:pPr>
            <a:endParaRPr lang="en-US" sz="1400" dirty="0">
              <a:solidFill>
                <a:schemeClr val="bg1"/>
              </a:solidFill>
            </a:endParaRPr>
          </a:p>
          <a:p>
            <a:pPr marL="285750" indent="-285750" algn="just">
              <a:buFont typeface="Arial" panose="020B0604020202020204" pitchFamily="34" charset="0"/>
              <a:buChar char="•"/>
            </a:pPr>
            <a:r>
              <a:rPr lang="en-US" sz="1400" dirty="0" err="1">
                <a:solidFill>
                  <a:schemeClr val="bg1"/>
                </a:solidFill>
              </a:rPr>
              <a:t>Kemudian</a:t>
            </a:r>
            <a:r>
              <a:rPr lang="en-US" sz="1400" dirty="0">
                <a:solidFill>
                  <a:schemeClr val="bg1"/>
                </a:solidFill>
              </a:rPr>
              <a:t>, </a:t>
            </a:r>
            <a:r>
              <a:rPr lang="en-US" sz="1400" dirty="0" err="1">
                <a:solidFill>
                  <a:schemeClr val="bg1"/>
                </a:solidFill>
              </a:rPr>
              <a:t>selain</a:t>
            </a:r>
            <a:r>
              <a:rPr lang="en-US" sz="1400" dirty="0">
                <a:solidFill>
                  <a:schemeClr val="bg1"/>
                </a:solidFill>
              </a:rPr>
              <a:t> </a:t>
            </a:r>
            <a:r>
              <a:rPr lang="en-US" sz="1400" dirty="0" err="1">
                <a:solidFill>
                  <a:schemeClr val="bg1"/>
                </a:solidFill>
              </a:rPr>
              <a:t>menggunakan</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sebagai</a:t>
            </a:r>
            <a:r>
              <a:rPr lang="en-US" sz="1400" dirty="0">
                <a:solidFill>
                  <a:schemeClr val="bg1"/>
                </a:solidFill>
              </a:rPr>
              <a:t> </a:t>
            </a:r>
            <a:r>
              <a:rPr lang="en-US" sz="1400" dirty="0" err="1">
                <a:solidFill>
                  <a:schemeClr val="bg1"/>
                </a:solidFill>
              </a:rPr>
              <a:t>dasar</a:t>
            </a:r>
            <a:r>
              <a:rPr lang="en-US" sz="1400" dirty="0">
                <a:solidFill>
                  <a:schemeClr val="bg1"/>
                </a:solidFill>
              </a:rPr>
              <a:t> </a:t>
            </a:r>
            <a:r>
              <a:rPr lang="en-US" sz="1400" dirty="0" err="1">
                <a:solidFill>
                  <a:schemeClr val="bg1"/>
                </a:solidFill>
              </a:rPr>
              <a:t>penentuan</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penelitian</a:t>
            </a:r>
            <a:r>
              <a:rPr lang="en-US" sz="1400" dirty="0">
                <a:solidFill>
                  <a:schemeClr val="bg1"/>
                </a:solidFill>
              </a:rPr>
              <a:t>, </a:t>
            </a:r>
            <a:r>
              <a:rPr lang="en-US" sz="1400" dirty="0" err="1">
                <a:solidFill>
                  <a:schemeClr val="bg1"/>
                </a:solidFill>
              </a:rPr>
              <a:t>populasi</a:t>
            </a:r>
            <a:r>
              <a:rPr lang="en-US" sz="1400" dirty="0">
                <a:solidFill>
                  <a:schemeClr val="bg1"/>
                </a:solidFill>
              </a:rPr>
              <a:t> juga </a:t>
            </a:r>
            <a:r>
              <a:rPr lang="en-US" sz="1400" dirty="0" err="1">
                <a:solidFill>
                  <a:schemeClr val="bg1"/>
                </a:solidFill>
              </a:rPr>
              <a:t>menggunakan</a:t>
            </a:r>
            <a:r>
              <a:rPr lang="en-US" sz="1400" dirty="0">
                <a:solidFill>
                  <a:schemeClr val="bg1"/>
                </a:solidFill>
              </a:rPr>
              <a:t> </a:t>
            </a:r>
            <a:r>
              <a:rPr lang="en-US" sz="1400" dirty="0" err="1">
                <a:solidFill>
                  <a:schemeClr val="bg1"/>
                </a:solidFill>
              </a:rPr>
              <a:t>karakter</a:t>
            </a:r>
            <a:r>
              <a:rPr lang="en-US" sz="1400" dirty="0">
                <a:solidFill>
                  <a:schemeClr val="bg1"/>
                </a:solidFill>
              </a:rPr>
              <a:t> </a:t>
            </a:r>
            <a:r>
              <a:rPr lang="en-US" sz="1400" dirty="0" err="1">
                <a:solidFill>
                  <a:schemeClr val="bg1"/>
                </a:solidFill>
              </a:rPr>
              <a:t>tertentu</a:t>
            </a:r>
            <a:r>
              <a:rPr lang="en-US" sz="1400" dirty="0">
                <a:solidFill>
                  <a:schemeClr val="bg1"/>
                </a:solidFill>
              </a:rPr>
              <a:t> </a:t>
            </a:r>
            <a:r>
              <a:rPr lang="en-US" sz="1400" dirty="0" err="1">
                <a:solidFill>
                  <a:schemeClr val="bg1"/>
                </a:solidFill>
              </a:rPr>
              <a:t>dari</a:t>
            </a:r>
            <a:r>
              <a:rPr lang="en-US" sz="1400" dirty="0">
                <a:solidFill>
                  <a:schemeClr val="bg1"/>
                </a:solidFill>
              </a:rPr>
              <a:t> </a:t>
            </a:r>
            <a:r>
              <a:rPr lang="en-US" sz="1400" dirty="0" err="1">
                <a:solidFill>
                  <a:schemeClr val="bg1"/>
                </a:solidFill>
              </a:rPr>
              <a:t>objek</a:t>
            </a:r>
            <a:r>
              <a:rPr lang="en-US" sz="1400" dirty="0">
                <a:solidFill>
                  <a:schemeClr val="bg1"/>
                </a:solidFill>
              </a:rPr>
              <a:t>. </a:t>
            </a:r>
            <a:r>
              <a:rPr lang="en-US" sz="1400" dirty="0" err="1">
                <a:solidFill>
                  <a:schemeClr val="bg1"/>
                </a:solidFill>
              </a:rPr>
              <a:t>Sebagai</a:t>
            </a:r>
            <a:r>
              <a:rPr lang="en-US" sz="1400" dirty="0">
                <a:solidFill>
                  <a:schemeClr val="bg1"/>
                </a:solidFill>
              </a:rPr>
              <a:t> </a:t>
            </a:r>
            <a:r>
              <a:rPr lang="en-US" sz="1400" dirty="0" err="1">
                <a:solidFill>
                  <a:schemeClr val="bg1"/>
                </a:solidFill>
              </a:rPr>
              <a:t>contoh</a:t>
            </a:r>
            <a:r>
              <a:rPr lang="en-US" sz="1400" dirty="0">
                <a:solidFill>
                  <a:schemeClr val="bg1"/>
                </a:solidFill>
              </a:rPr>
              <a:t>, </a:t>
            </a:r>
            <a:r>
              <a:rPr lang="en-US" sz="1400" dirty="0" err="1">
                <a:solidFill>
                  <a:schemeClr val="bg1"/>
                </a:solidFill>
              </a:rPr>
              <a:t>atlet</a:t>
            </a:r>
            <a:r>
              <a:rPr lang="en-US" sz="1400" dirty="0">
                <a:solidFill>
                  <a:schemeClr val="bg1"/>
                </a:solidFill>
              </a:rPr>
              <a:t> yang </a:t>
            </a:r>
            <a:r>
              <a:rPr lang="en-US" sz="1400" dirty="0" err="1">
                <a:solidFill>
                  <a:schemeClr val="bg1"/>
                </a:solidFill>
              </a:rPr>
              <a:t>akan</a:t>
            </a:r>
            <a:r>
              <a:rPr lang="en-US" sz="1400" dirty="0">
                <a:solidFill>
                  <a:schemeClr val="bg1"/>
                </a:solidFill>
              </a:rPr>
              <a:t> </a:t>
            </a:r>
            <a:r>
              <a:rPr lang="en-US" sz="1400" dirty="0" err="1">
                <a:solidFill>
                  <a:schemeClr val="bg1"/>
                </a:solidFill>
              </a:rPr>
              <a:t>diteliti</a:t>
            </a:r>
            <a:r>
              <a:rPr lang="en-US" sz="1400" dirty="0">
                <a:solidFill>
                  <a:schemeClr val="bg1"/>
                </a:solidFill>
              </a:rPr>
              <a:t> </a:t>
            </a:r>
            <a:r>
              <a:rPr lang="en-US" sz="1400" dirty="0" err="1">
                <a:solidFill>
                  <a:schemeClr val="bg1"/>
                </a:solidFill>
              </a:rPr>
              <a:t>adalah</a:t>
            </a:r>
            <a:r>
              <a:rPr lang="en-US" sz="1400" dirty="0">
                <a:solidFill>
                  <a:schemeClr val="bg1"/>
                </a:solidFill>
              </a:rPr>
              <a:t> </a:t>
            </a:r>
            <a:r>
              <a:rPr lang="en-US" sz="1400" dirty="0" err="1">
                <a:solidFill>
                  <a:schemeClr val="bg1"/>
                </a:solidFill>
              </a:rPr>
              <a:t>atlet</a:t>
            </a:r>
            <a:r>
              <a:rPr lang="en-US" sz="1400" dirty="0">
                <a:solidFill>
                  <a:schemeClr val="bg1"/>
                </a:solidFill>
              </a:rPr>
              <a:t> </a:t>
            </a:r>
            <a:r>
              <a:rPr lang="en-US" sz="1400" dirty="0" err="1">
                <a:solidFill>
                  <a:schemeClr val="bg1"/>
                </a:solidFill>
              </a:rPr>
              <a:t>sepakbola</a:t>
            </a:r>
            <a:r>
              <a:rPr lang="en-US" sz="1400" dirty="0">
                <a:solidFill>
                  <a:schemeClr val="bg1"/>
                </a:solidFill>
              </a:rPr>
              <a:t> yang </a:t>
            </a:r>
            <a:r>
              <a:rPr lang="en-US" sz="1400" dirty="0" err="1">
                <a:solidFill>
                  <a:schemeClr val="bg1"/>
                </a:solidFill>
              </a:rPr>
              <a:t>memiliki</a:t>
            </a:r>
            <a:r>
              <a:rPr lang="en-US" sz="1400" dirty="0">
                <a:solidFill>
                  <a:schemeClr val="bg1"/>
                </a:solidFill>
              </a:rPr>
              <a:t> </a:t>
            </a:r>
            <a:r>
              <a:rPr lang="en-US" sz="1400" dirty="0" err="1">
                <a:solidFill>
                  <a:schemeClr val="bg1"/>
                </a:solidFill>
              </a:rPr>
              <a:t>berat</a:t>
            </a:r>
            <a:r>
              <a:rPr lang="en-US" sz="1400" dirty="0">
                <a:solidFill>
                  <a:schemeClr val="bg1"/>
                </a:solidFill>
              </a:rPr>
              <a:t> badan </a:t>
            </a:r>
            <a:r>
              <a:rPr lang="en-US" sz="1400" dirty="0" err="1">
                <a:solidFill>
                  <a:schemeClr val="bg1"/>
                </a:solidFill>
              </a:rPr>
              <a:t>lebih</a:t>
            </a:r>
            <a:r>
              <a:rPr lang="en-US" sz="1400" dirty="0">
                <a:solidFill>
                  <a:schemeClr val="bg1"/>
                </a:solidFill>
              </a:rPr>
              <a:t> </a:t>
            </a:r>
            <a:r>
              <a:rPr lang="en-US" sz="1400" dirty="0" err="1">
                <a:solidFill>
                  <a:schemeClr val="bg1"/>
                </a:solidFill>
              </a:rPr>
              <a:t>dari</a:t>
            </a:r>
            <a:r>
              <a:rPr lang="en-US" sz="1400" dirty="0">
                <a:solidFill>
                  <a:schemeClr val="bg1"/>
                </a:solidFill>
              </a:rPr>
              <a:t> 65 Kg. </a:t>
            </a:r>
            <a:r>
              <a:rPr lang="en-US" sz="1400" dirty="0" err="1">
                <a:solidFill>
                  <a:schemeClr val="bg1"/>
                </a:solidFill>
              </a:rPr>
              <a:t>Maka</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penelitian</a:t>
            </a:r>
            <a:r>
              <a:rPr lang="en-US" sz="1400" dirty="0">
                <a:solidFill>
                  <a:schemeClr val="bg1"/>
                </a:solidFill>
              </a:rPr>
              <a:t> yang </a:t>
            </a:r>
            <a:r>
              <a:rPr lang="en-US" sz="1400" dirty="0" err="1">
                <a:solidFill>
                  <a:schemeClr val="bg1"/>
                </a:solidFill>
              </a:rPr>
              <a:t>akan</a:t>
            </a:r>
            <a:r>
              <a:rPr lang="en-US" sz="1400" dirty="0">
                <a:solidFill>
                  <a:schemeClr val="bg1"/>
                </a:solidFill>
              </a:rPr>
              <a:t> </a:t>
            </a:r>
            <a:r>
              <a:rPr lang="en-US" sz="1400" dirty="0" err="1">
                <a:solidFill>
                  <a:schemeClr val="bg1"/>
                </a:solidFill>
              </a:rPr>
              <a:t>diteliti</a:t>
            </a:r>
            <a:r>
              <a:rPr lang="en-US" sz="1400" dirty="0">
                <a:solidFill>
                  <a:schemeClr val="bg1"/>
                </a:solidFill>
              </a:rPr>
              <a:t> </a:t>
            </a:r>
            <a:r>
              <a:rPr lang="en-US" sz="1400" dirty="0" err="1">
                <a:solidFill>
                  <a:schemeClr val="bg1"/>
                </a:solidFill>
              </a:rPr>
              <a:t>adalah</a:t>
            </a:r>
            <a:r>
              <a:rPr lang="en-US" sz="1400" dirty="0">
                <a:solidFill>
                  <a:schemeClr val="bg1"/>
                </a:solidFill>
              </a:rPr>
              <a:t> </a:t>
            </a:r>
            <a:r>
              <a:rPr lang="en-US" sz="1400" dirty="0" err="1">
                <a:solidFill>
                  <a:schemeClr val="bg1"/>
                </a:solidFill>
              </a:rPr>
              <a:t>atlet</a:t>
            </a:r>
            <a:r>
              <a:rPr lang="en-US" sz="1400" dirty="0">
                <a:solidFill>
                  <a:schemeClr val="bg1"/>
                </a:solidFill>
              </a:rPr>
              <a:t> </a:t>
            </a:r>
            <a:r>
              <a:rPr lang="en-US" sz="1400" dirty="0" err="1">
                <a:solidFill>
                  <a:schemeClr val="bg1"/>
                </a:solidFill>
              </a:rPr>
              <a:t>sepak</a:t>
            </a:r>
            <a:r>
              <a:rPr lang="en-US" sz="1400" dirty="0">
                <a:solidFill>
                  <a:schemeClr val="bg1"/>
                </a:solidFill>
              </a:rPr>
              <a:t> bola </a:t>
            </a:r>
            <a:r>
              <a:rPr lang="en-US" sz="1400" dirty="0" err="1">
                <a:solidFill>
                  <a:schemeClr val="bg1"/>
                </a:solidFill>
              </a:rPr>
              <a:t>dengan</a:t>
            </a:r>
            <a:r>
              <a:rPr lang="en-US" sz="1400" dirty="0">
                <a:solidFill>
                  <a:schemeClr val="bg1"/>
                </a:solidFill>
              </a:rPr>
              <a:t> </a:t>
            </a:r>
            <a:r>
              <a:rPr lang="en-US" sz="1400" dirty="0" err="1">
                <a:solidFill>
                  <a:schemeClr val="bg1"/>
                </a:solidFill>
              </a:rPr>
              <a:t>berat</a:t>
            </a:r>
            <a:r>
              <a:rPr lang="en-US" sz="1400" dirty="0">
                <a:solidFill>
                  <a:schemeClr val="bg1"/>
                </a:solidFill>
              </a:rPr>
              <a:t> badan </a:t>
            </a:r>
            <a:r>
              <a:rPr lang="en-US" sz="1400" dirty="0" err="1">
                <a:solidFill>
                  <a:schemeClr val="bg1"/>
                </a:solidFill>
              </a:rPr>
              <a:t>lebih</a:t>
            </a:r>
            <a:r>
              <a:rPr lang="en-US" sz="1400" dirty="0">
                <a:solidFill>
                  <a:schemeClr val="bg1"/>
                </a:solidFill>
              </a:rPr>
              <a:t> </a:t>
            </a:r>
            <a:r>
              <a:rPr lang="en-US" sz="1400" dirty="0" err="1">
                <a:solidFill>
                  <a:schemeClr val="bg1"/>
                </a:solidFill>
              </a:rPr>
              <a:t>dari</a:t>
            </a:r>
            <a:r>
              <a:rPr lang="en-US" sz="1400" dirty="0">
                <a:solidFill>
                  <a:schemeClr val="bg1"/>
                </a:solidFill>
              </a:rPr>
              <a:t> 65 Kg.</a:t>
            </a:r>
          </a:p>
          <a:p>
            <a:pPr marL="285750" indent="-285750" algn="just">
              <a:buFont typeface="Arial" panose="020B0604020202020204" pitchFamily="34" charset="0"/>
              <a:buChar char="•"/>
            </a:pPr>
            <a:endParaRPr lang="en-US" sz="1400" dirty="0">
              <a:solidFill>
                <a:schemeClr val="bg1"/>
              </a:solidFill>
            </a:endParaRPr>
          </a:p>
          <a:p>
            <a:pPr marL="285750" indent="-285750" algn="just">
              <a:buFont typeface="Arial" panose="020B0604020202020204" pitchFamily="34" charset="0"/>
              <a:buChar char="•"/>
            </a:pPr>
            <a:r>
              <a:rPr lang="en-US" sz="1400" dirty="0" err="1">
                <a:solidFill>
                  <a:schemeClr val="bg1"/>
                </a:solidFill>
              </a:rPr>
              <a:t>Sehingga</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merupakan</a:t>
            </a:r>
            <a:r>
              <a:rPr lang="en-US" sz="1400" dirty="0">
                <a:solidFill>
                  <a:schemeClr val="bg1"/>
                </a:solidFill>
              </a:rPr>
              <a:t> </a:t>
            </a:r>
            <a:r>
              <a:rPr lang="en-US" sz="1400" dirty="0" err="1">
                <a:solidFill>
                  <a:schemeClr val="bg1"/>
                </a:solidFill>
              </a:rPr>
              <a:t>objek</a:t>
            </a:r>
            <a:r>
              <a:rPr lang="en-US" sz="1400" dirty="0">
                <a:solidFill>
                  <a:schemeClr val="bg1"/>
                </a:solidFill>
              </a:rPr>
              <a:t> dan </a:t>
            </a:r>
            <a:r>
              <a:rPr lang="en-US" sz="1400" dirty="0" err="1">
                <a:solidFill>
                  <a:schemeClr val="bg1"/>
                </a:solidFill>
              </a:rPr>
              <a:t>jumlah</a:t>
            </a:r>
            <a:r>
              <a:rPr lang="en-US" sz="1400" dirty="0">
                <a:solidFill>
                  <a:schemeClr val="bg1"/>
                </a:solidFill>
              </a:rPr>
              <a:t> </a:t>
            </a:r>
            <a:r>
              <a:rPr lang="en-US" sz="1400" dirty="0" err="1">
                <a:solidFill>
                  <a:schemeClr val="bg1"/>
                </a:solidFill>
              </a:rPr>
              <a:t>objek</a:t>
            </a:r>
            <a:r>
              <a:rPr lang="en-US" sz="1400" dirty="0">
                <a:solidFill>
                  <a:schemeClr val="bg1"/>
                </a:solidFill>
              </a:rPr>
              <a:t> </a:t>
            </a:r>
            <a:r>
              <a:rPr lang="en-US" sz="1400" dirty="0" err="1">
                <a:solidFill>
                  <a:schemeClr val="bg1"/>
                </a:solidFill>
              </a:rPr>
              <a:t>tertentu</a:t>
            </a:r>
            <a:r>
              <a:rPr lang="en-US" sz="1400" dirty="0">
                <a:solidFill>
                  <a:schemeClr val="bg1"/>
                </a:solidFill>
              </a:rPr>
              <a:t> yang </a:t>
            </a:r>
            <a:r>
              <a:rPr lang="en-US" sz="1400" dirty="0" err="1">
                <a:solidFill>
                  <a:schemeClr val="bg1"/>
                </a:solidFill>
              </a:rPr>
              <a:t>meliputi</a:t>
            </a:r>
            <a:r>
              <a:rPr lang="en-US" sz="1400" dirty="0">
                <a:solidFill>
                  <a:schemeClr val="bg1"/>
                </a:solidFill>
              </a:rPr>
              <a:t> </a:t>
            </a:r>
            <a:r>
              <a:rPr lang="en-US" sz="1400" dirty="0" err="1">
                <a:solidFill>
                  <a:schemeClr val="bg1"/>
                </a:solidFill>
              </a:rPr>
              <a:t>seluruh</a:t>
            </a:r>
            <a:r>
              <a:rPr lang="en-US" sz="1400" dirty="0">
                <a:solidFill>
                  <a:schemeClr val="bg1"/>
                </a:solidFill>
              </a:rPr>
              <a:t> </a:t>
            </a:r>
            <a:r>
              <a:rPr lang="en-US" sz="1400" dirty="0" err="1">
                <a:solidFill>
                  <a:schemeClr val="bg1"/>
                </a:solidFill>
              </a:rPr>
              <a:t>karakteristik</a:t>
            </a:r>
            <a:r>
              <a:rPr lang="en-US" sz="1400" dirty="0">
                <a:solidFill>
                  <a:schemeClr val="bg1"/>
                </a:solidFill>
              </a:rPr>
              <a:t>/</a:t>
            </a:r>
            <a:r>
              <a:rPr lang="en-US" sz="1400" dirty="0" err="1">
                <a:solidFill>
                  <a:schemeClr val="bg1"/>
                </a:solidFill>
              </a:rPr>
              <a:t>sifat</a:t>
            </a:r>
            <a:r>
              <a:rPr lang="en-US" sz="1400" dirty="0">
                <a:solidFill>
                  <a:schemeClr val="bg1"/>
                </a:solidFill>
              </a:rPr>
              <a:t> yang </a:t>
            </a:r>
            <a:r>
              <a:rPr lang="en-US" sz="1400" dirty="0" err="1">
                <a:solidFill>
                  <a:schemeClr val="bg1"/>
                </a:solidFill>
              </a:rPr>
              <a:t>dimiliki</a:t>
            </a:r>
            <a:r>
              <a:rPr lang="en-US" sz="1400" dirty="0">
                <a:solidFill>
                  <a:schemeClr val="bg1"/>
                </a:solidFill>
              </a:rPr>
              <a:t> oleh </a:t>
            </a:r>
            <a:r>
              <a:rPr lang="en-US" sz="1400" dirty="0" err="1">
                <a:solidFill>
                  <a:schemeClr val="bg1"/>
                </a:solidFill>
              </a:rPr>
              <a:t>objek</a:t>
            </a:r>
            <a:r>
              <a:rPr lang="en-US" sz="1400" dirty="0">
                <a:solidFill>
                  <a:schemeClr val="bg1"/>
                </a:solidFill>
              </a:rPr>
              <a:t> yang </a:t>
            </a:r>
            <a:r>
              <a:rPr lang="en-US" sz="1400" dirty="0" err="1">
                <a:solidFill>
                  <a:schemeClr val="bg1"/>
                </a:solidFill>
              </a:rPr>
              <a:t>diteliti</a:t>
            </a:r>
            <a:r>
              <a:rPr lang="en-US" sz="1400" dirty="0">
                <a:solidFill>
                  <a:schemeClr val="bg1"/>
                </a:solidFill>
              </a:rPr>
              <a:t>.</a:t>
            </a:r>
          </a:p>
        </p:txBody>
      </p:sp>
      <p:grpSp>
        <p:nvGrpSpPr>
          <p:cNvPr id="354" name="Group 353">
            <a:extLst>
              <a:ext uri="{FF2B5EF4-FFF2-40B4-BE49-F238E27FC236}">
                <a16:creationId xmlns:a16="http://schemas.microsoft.com/office/drawing/2014/main" id="{40149045-6AD6-80B2-833E-62A302994399}"/>
              </a:ext>
            </a:extLst>
          </p:cNvPr>
          <p:cNvGrpSpPr/>
          <p:nvPr/>
        </p:nvGrpSpPr>
        <p:grpSpPr>
          <a:xfrm>
            <a:off x="3756464" y="3993087"/>
            <a:ext cx="4780890" cy="864357"/>
            <a:chOff x="3253544" y="4061667"/>
            <a:chExt cx="4780890" cy="864357"/>
          </a:xfrm>
        </p:grpSpPr>
        <p:grpSp>
          <p:nvGrpSpPr>
            <p:cNvPr id="275" name="Group 274">
              <a:extLst>
                <a:ext uri="{FF2B5EF4-FFF2-40B4-BE49-F238E27FC236}">
                  <a16:creationId xmlns:a16="http://schemas.microsoft.com/office/drawing/2014/main" id="{22CEBF78-6549-039E-B3B2-B324613B2982}"/>
                </a:ext>
              </a:extLst>
            </p:cNvPr>
            <p:cNvGrpSpPr/>
            <p:nvPr/>
          </p:nvGrpSpPr>
          <p:grpSpPr>
            <a:xfrm>
              <a:off x="3253544" y="4061667"/>
              <a:ext cx="2364342" cy="864163"/>
              <a:chOff x="3253544" y="4061667"/>
              <a:chExt cx="2364342" cy="864163"/>
            </a:xfrm>
          </p:grpSpPr>
          <p:grpSp>
            <p:nvGrpSpPr>
              <p:cNvPr id="25" name="Group 24">
                <a:extLst>
                  <a:ext uri="{FF2B5EF4-FFF2-40B4-BE49-F238E27FC236}">
                    <a16:creationId xmlns:a16="http://schemas.microsoft.com/office/drawing/2014/main" id="{0790A77A-332A-0C8B-0FE7-5E56F6AD416F}"/>
                  </a:ext>
                </a:extLst>
              </p:cNvPr>
              <p:cNvGrpSpPr/>
              <p:nvPr/>
            </p:nvGrpSpPr>
            <p:grpSpPr>
              <a:xfrm>
                <a:off x="3256850" y="4069287"/>
                <a:ext cx="1159248" cy="400787"/>
                <a:chOff x="3256850" y="4069287"/>
                <a:chExt cx="1159248" cy="400787"/>
              </a:xfrm>
            </p:grpSpPr>
            <p:grpSp>
              <p:nvGrpSpPr>
                <p:cNvPr id="4" name="Google Shape;1048;p49">
                  <a:extLst>
                    <a:ext uri="{FF2B5EF4-FFF2-40B4-BE49-F238E27FC236}">
                      <a16:creationId xmlns:a16="http://schemas.microsoft.com/office/drawing/2014/main" id="{23F1DCC9-DC65-3ED6-6E1B-4F0EB6DA8755}"/>
                    </a:ext>
                  </a:extLst>
                </p:cNvPr>
                <p:cNvGrpSpPr/>
                <p:nvPr/>
              </p:nvGrpSpPr>
              <p:grpSpPr>
                <a:xfrm>
                  <a:off x="3256850" y="4069287"/>
                  <a:ext cx="154809" cy="386556"/>
                  <a:chOff x="3384375" y="2267500"/>
                  <a:chExt cx="203375" cy="507825"/>
                </a:xfrm>
              </p:grpSpPr>
              <p:sp>
                <p:nvSpPr>
                  <p:cNvPr id="5" name="Google Shape;1049;p49">
                    <a:extLst>
                      <a:ext uri="{FF2B5EF4-FFF2-40B4-BE49-F238E27FC236}">
                        <a16:creationId xmlns:a16="http://schemas.microsoft.com/office/drawing/2014/main" id="{6B5BE367-0634-2F1B-3E25-F8BFAA42ED2D}"/>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50;p49">
                    <a:extLst>
                      <a:ext uri="{FF2B5EF4-FFF2-40B4-BE49-F238E27FC236}">
                        <a16:creationId xmlns:a16="http://schemas.microsoft.com/office/drawing/2014/main" id="{58E32A4C-4F2C-A350-E94A-6E3084FCAB1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048;p49">
                  <a:extLst>
                    <a:ext uri="{FF2B5EF4-FFF2-40B4-BE49-F238E27FC236}">
                      <a16:creationId xmlns:a16="http://schemas.microsoft.com/office/drawing/2014/main" id="{3DFBC357-2D0B-E783-4420-263477B00901}"/>
                    </a:ext>
                  </a:extLst>
                </p:cNvPr>
                <p:cNvGrpSpPr/>
                <p:nvPr/>
              </p:nvGrpSpPr>
              <p:grpSpPr>
                <a:xfrm>
                  <a:off x="3468809" y="4083518"/>
                  <a:ext cx="154809" cy="386556"/>
                  <a:chOff x="3384375" y="2267500"/>
                  <a:chExt cx="203375" cy="507825"/>
                </a:xfrm>
              </p:grpSpPr>
              <p:sp>
                <p:nvSpPr>
                  <p:cNvPr id="8" name="Google Shape;1049;p49">
                    <a:extLst>
                      <a:ext uri="{FF2B5EF4-FFF2-40B4-BE49-F238E27FC236}">
                        <a16:creationId xmlns:a16="http://schemas.microsoft.com/office/drawing/2014/main" id="{CA34E9DA-D9FA-7E33-5756-3D14B1C109D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50;p49">
                    <a:extLst>
                      <a:ext uri="{FF2B5EF4-FFF2-40B4-BE49-F238E27FC236}">
                        <a16:creationId xmlns:a16="http://schemas.microsoft.com/office/drawing/2014/main" id="{7C74C581-839D-919F-04DA-FB23E04EFF6A}"/>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048;p49">
                  <a:extLst>
                    <a:ext uri="{FF2B5EF4-FFF2-40B4-BE49-F238E27FC236}">
                      <a16:creationId xmlns:a16="http://schemas.microsoft.com/office/drawing/2014/main" id="{FDABD83A-D0A2-FD2D-24F0-DD84510AEBAD}"/>
                    </a:ext>
                  </a:extLst>
                </p:cNvPr>
                <p:cNvGrpSpPr/>
                <p:nvPr/>
              </p:nvGrpSpPr>
              <p:grpSpPr>
                <a:xfrm>
                  <a:off x="3666929" y="4075898"/>
                  <a:ext cx="154809" cy="386556"/>
                  <a:chOff x="3384375" y="2267500"/>
                  <a:chExt cx="203375" cy="507825"/>
                </a:xfrm>
              </p:grpSpPr>
              <p:sp>
                <p:nvSpPr>
                  <p:cNvPr id="11" name="Google Shape;1049;p49">
                    <a:extLst>
                      <a:ext uri="{FF2B5EF4-FFF2-40B4-BE49-F238E27FC236}">
                        <a16:creationId xmlns:a16="http://schemas.microsoft.com/office/drawing/2014/main" id="{CAA9E441-CD62-9BCE-69C3-941AF7B8978E}"/>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50;p49">
                    <a:extLst>
                      <a:ext uri="{FF2B5EF4-FFF2-40B4-BE49-F238E27FC236}">
                        <a16:creationId xmlns:a16="http://schemas.microsoft.com/office/drawing/2014/main" id="{E5086592-2A7D-5B7F-D7AA-52FA78693C0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48;p49">
                  <a:extLst>
                    <a:ext uri="{FF2B5EF4-FFF2-40B4-BE49-F238E27FC236}">
                      <a16:creationId xmlns:a16="http://schemas.microsoft.com/office/drawing/2014/main" id="{12B475D1-A46E-9CFC-6F5D-58810C6C5E6E}"/>
                    </a:ext>
                  </a:extLst>
                </p:cNvPr>
                <p:cNvGrpSpPr/>
                <p:nvPr/>
              </p:nvGrpSpPr>
              <p:grpSpPr>
                <a:xfrm>
                  <a:off x="3865049" y="4079708"/>
                  <a:ext cx="154809" cy="386556"/>
                  <a:chOff x="3384375" y="2267500"/>
                  <a:chExt cx="203375" cy="507825"/>
                </a:xfrm>
              </p:grpSpPr>
              <p:sp>
                <p:nvSpPr>
                  <p:cNvPr id="14" name="Google Shape;1049;p49">
                    <a:extLst>
                      <a:ext uri="{FF2B5EF4-FFF2-40B4-BE49-F238E27FC236}">
                        <a16:creationId xmlns:a16="http://schemas.microsoft.com/office/drawing/2014/main" id="{1EFBEC47-174F-81AD-F1BF-21CB72EE69C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50;p49">
                    <a:extLst>
                      <a:ext uri="{FF2B5EF4-FFF2-40B4-BE49-F238E27FC236}">
                        <a16:creationId xmlns:a16="http://schemas.microsoft.com/office/drawing/2014/main" id="{846BBA7E-469F-BC3C-4CDA-927957005E1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048;p49">
                  <a:extLst>
                    <a:ext uri="{FF2B5EF4-FFF2-40B4-BE49-F238E27FC236}">
                      <a16:creationId xmlns:a16="http://schemas.microsoft.com/office/drawing/2014/main" id="{758D22B7-2DE5-93BD-3A3C-F8961801E346}"/>
                    </a:ext>
                  </a:extLst>
                </p:cNvPr>
                <p:cNvGrpSpPr/>
                <p:nvPr/>
              </p:nvGrpSpPr>
              <p:grpSpPr>
                <a:xfrm>
                  <a:off x="4074599" y="4083518"/>
                  <a:ext cx="154809" cy="386556"/>
                  <a:chOff x="3384375" y="2267500"/>
                  <a:chExt cx="203375" cy="507825"/>
                </a:xfrm>
              </p:grpSpPr>
              <p:sp>
                <p:nvSpPr>
                  <p:cNvPr id="17" name="Google Shape;1049;p49">
                    <a:extLst>
                      <a:ext uri="{FF2B5EF4-FFF2-40B4-BE49-F238E27FC236}">
                        <a16:creationId xmlns:a16="http://schemas.microsoft.com/office/drawing/2014/main" id="{E3C93CC3-9260-F3DF-17F2-AE4FA8706EB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50;p49">
                    <a:extLst>
                      <a:ext uri="{FF2B5EF4-FFF2-40B4-BE49-F238E27FC236}">
                        <a16:creationId xmlns:a16="http://schemas.microsoft.com/office/drawing/2014/main" id="{DE7F0318-8C99-372E-202B-95E24E95AF5F}"/>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048;p49">
                  <a:extLst>
                    <a:ext uri="{FF2B5EF4-FFF2-40B4-BE49-F238E27FC236}">
                      <a16:creationId xmlns:a16="http://schemas.microsoft.com/office/drawing/2014/main" id="{E4DA90C0-691B-FC07-0001-3E0A930C92C7}"/>
                    </a:ext>
                  </a:extLst>
                </p:cNvPr>
                <p:cNvGrpSpPr/>
                <p:nvPr/>
              </p:nvGrpSpPr>
              <p:grpSpPr>
                <a:xfrm>
                  <a:off x="4261289" y="4075898"/>
                  <a:ext cx="154809" cy="386556"/>
                  <a:chOff x="3384375" y="2267500"/>
                  <a:chExt cx="203375" cy="507825"/>
                </a:xfrm>
              </p:grpSpPr>
              <p:sp>
                <p:nvSpPr>
                  <p:cNvPr id="20" name="Google Shape;1049;p49">
                    <a:extLst>
                      <a:ext uri="{FF2B5EF4-FFF2-40B4-BE49-F238E27FC236}">
                        <a16:creationId xmlns:a16="http://schemas.microsoft.com/office/drawing/2014/main" id="{E9A1FB49-ED55-08E7-565F-F682E69169E0}"/>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50;p49">
                    <a:extLst>
                      <a:ext uri="{FF2B5EF4-FFF2-40B4-BE49-F238E27FC236}">
                        <a16:creationId xmlns:a16="http://schemas.microsoft.com/office/drawing/2014/main" id="{F5470E12-B04D-9B76-35AA-604953D32E3C}"/>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oup 25">
                <a:extLst>
                  <a:ext uri="{FF2B5EF4-FFF2-40B4-BE49-F238E27FC236}">
                    <a16:creationId xmlns:a16="http://schemas.microsoft.com/office/drawing/2014/main" id="{5F470DFA-AD64-B415-138D-B4B5C62649C2}"/>
                  </a:ext>
                </a:extLst>
              </p:cNvPr>
              <p:cNvGrpSpPr/>
              <p:nvPr/>
            </p:nvGrpSpPr>
            <p:grpSpPr>
              <a:xfrm>
                <a:off x="4458638" y="4061667"/>
                <a:ext cx="1159248" cy="400787"/>
                <a:chOff x="3256850" y="4069287"/>
                <a:chExt cx="1159248" cy="400787"/>
              </a:xfrm>
            </p:grpSpPr>
            <p:grpSp>
              <p:nvGrpSpPr>
                <p:cNvPr id="27" name="Google Shape;1048;p49">
                  <a:extLst>
                    <a:ext uri="{FF2B5EF4-FFF2-40B4-BE49-F238E27FC236}">
                      <a16:creationId xmlns:a16="http://schemas.microsoft.com/office/drawing/2014/main" id="{70F7B508-6D9C-A8E8-E9D4-FC7A089E0EE5}"/>
                    </a:ext>
                  </a:extLst>
                </p:cNvPr>
                <p:cNvGrpSpPr/>
                <p:nvPr/>
              </p:nvGrpSpPr>
              <p:grpSpPr>
                <a:xfrm>
                  <a:off x="3256850" y="4069287"/>
                  <a:ext cx="154809" cy="386556"/>
                  <a:chOff x="3384375" y="2267500"/>
                  <a:chExt cx="203375" cy="507825"/>
                </a:xfrm>
              </p:grpSpPr>
              <p:sp>
                <p:nvSpPr>
                  <p:cNvPr id="43" name="Google Shape;1049;p49">
                    <a:extLst>
                      <a:ext uri="{FF2B5EF4-FFF2-40B4-BE49-F238E27FC236}">
                        <a16:creationId xmlns:a16="http://schemas.microsoft.com/office/drawing/2014/main" id="{780BB51C-B632-A889-36D0-CE94E38602DF}"/>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0;p49">
                    <a:extLst>
                      <a:ext uri="{FF2B5EF4-FFF2-40B4-BE49-F238E27FC236}">
                        <a16:creationId xmlns:a16="http://schemas.microsoft.com/office/drawing/2014/main" id="{15B1F808-9D62-7517-C9E6-7369C66A6CA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048;p49">
                  <a:extLst>
                    <a:ext uri="{FF2B5EF4-FFF2-40B4-BE49-F238E27FC236}">
                      <a16:creationId xmlns:a16="http://schemas.microsoft.com/office/drawing/2014/main" id="{A0B65E5C-B92A-E0E7-E68A-E6F123CBB9F3}"/>
                    </a:ext>
                  </a:extLst>
                </p:cNvPr>
                <p:cNvGrpSpPr/>
                <p:nvPr/>
              </p:nvGrpSpPr>
              <p:grpSpPr>
                <a:xfrm>
                  <a:off x="3468809" y="4083518"/>
                  <a:ext cx="154809" cy="386556"/>
                  <a:chOff x="3384375" y="2267500"/>
                  <a:chExt cx="203375" cy="507825"/>
                </a:xfrm>
              </p:grpSpPr>
              <p:sp>
                <p:nvSpPr>
                  <p:cNvPr id="41" name="Google Shape;1049;p49">
                    <a:extLst>
                      <a:ext uri="{FF2B5EF4-FFF2-40B4-BE49-F238E27FC236}">
                        <a16:creationId xmlns:a16="http://schemas.microsoft.com/office/drawing/2014/main" id="{16F810D8-CA84-EEFE-3612-7695D0D0C11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0;p49">
                    <a:extLst>
                      <a:ext uri="{FF2B5EF4-FFF2-40B4-BE49-F238E27FC236}">
                        <a16:creationId xmlns:a16="http://schemas.microsoft.com/office/drawing/2014/main" id="{79267600-E8BB-3E9B-FF37-53F96769469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048;p49">
                  <a:extLst>
                    <a:ext uri="{FF2B5EF4-FFF2-40B4-BE49-F238E27FC236}">
                      <a16:creationId xmlns:a16="http://schemas.microsoft.com/office/drawing/2014/main" id="{CCA53B4B-E986-C8A4-949B-42819D349694}"/>
                    </a:ext>
                  </a:extLst>
                </p:cNvPr>
                <p:cNvGrpSpPr/>
                <p:nvPr/>
              </p:nvGrpSpPr>
              <p:grpSpPr>
                <a:xfrm>
                  <a:off x="3666929" y="4075898"/>
                  <a:ext cx="154809" cy="386556"/>
                  <a:chOff x="3384375" y="2267500"/>
                  <a:chExt cx="203375" cy="507825"/>
                </a:xfrm>
              </p:grpSpPr>
              <p:sp>
                <p:nvSpPr>
                  <p:cNvPr id="39" name="Google Shape;1049;p49">
                    <a:extLst>
                      <a:ext uri="{FF2B5EF4-FFF2-40B4-BE49-F238E27FC236}">
                        <a16:creationId xmlns:a16="http://schemas.microsoft.com/office/drawing/2014/main" id="{A9FF2690-05D3-B518-5401-5DA300BCE3C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0;p49">
                    <a:extLst>
                      <a:ext uri="{FF2B5EF4-FFF2-40B4-BE49-F238E27FC236}">
                        <a16:creationId xmlns:a16="http://schemas.microsoft.com/office/drawing/2014/main" id="{24A943CF-8FB2-D8A8-C740-00C1859D1B2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48;p49">
                  <a:extLst>
                    <a:ext uri="{FF2B5EF4-FFF2-40B4-BE49-F238E27FC236}">
                      <a16:creationId xmlns:a16="http://schemas.microsoft.com/office/drawing/2014/main" id="{774ECA7C-6354-A274-F84F-87C4E3CD1E48}"/>
                    </a:ext>
                  </a:extLst>
                </p:cNvPr>
                <p:cNvGrpSpPr/>
                <p:nvPr/>
              </p:nvGrpSpPr>
              <p:grpSpPr>
                <a:xfrm>
                  <a:off x="3865049" y="4079708"/>
                  <a:ext cx="154809" cy="386556"/>
                  <a:chOff x="3384375" y="2267500"/>
                  <a:chExt cx="203375" cy="507825"/>
                </a:xfrm>
              </p:grpSpPr>
              <p:sp>
                <p:nvSpPr>
                  <p:cNvPr id="37" name="Google Shape;1049;p49">
                    <a:extLst>
                      <a:ext uri="{FF2B5EF4-FFF2-40B4-BE49-F238E27FC236}">
                        <a16:creationId xmlns:a16="http://schemas.microsoft.com/office/drawing/2014/main" id="{A21DFB00-971D-30CC-479A-FBF77B2784E2}"/>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0;p49">
                    <a:extLst>
                      <a:ext uri="{FF2B5EF4-FFF2-40B4-BE49-F238E27FC236}">
                        <a16:creationId xmlns:a16="http://schemas.microsoft.com/office/drawing/2014/main" id="{8519A2C2-B04A-4EDC-206C-F4A4D5AEC4E8}"/>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048;p49">
                  <a:extLst>
                    <a:ext uri="{FF2B5EF4-FFF2-40B4-BE49-F238E27FC236}">
                      <a16:creationId xmlns:a16="http://schemas.microsoft.com/office/drawing/2014/main" id="{F90C757B-781D-FDFB-422B-ADDB93D05A76}"/>
                    </a:ext>
                  </a:extLst>
                </p:cNvPr>
                <p:cNvGrpSpPr/>
                <p:nvPr/>
              </p:nvGrpSpPr>
              <p:grpSpPr>
                <a:xfrm>
                  <a:off x="4074599" y="4083518"/>
                  <a:ext cx="154809" cy="386556"/>
                  <a:chOff x="3384375" y="2267500"/>
                  <a:chExt cx="203375" cy="507825"/>
                </a:xfrm>
              </p:grpSpPr>
              <p:sp>
                <p:nvSpPr>
                  <p:cNvPr id="35" name="Google Shape;1049;p49">
                    <a:extLst>
                      <a:ext uri="{FF2B5EF4-FFF2-40B4-BE49-F238E27FC236}">
                        <a16:creationId xmlns:a16="http://schemas.microsoft.com/office/drawing/2014/main" id="{D8A8933D-5B8F-49F0-CF02-BDE421906CD5}"/>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50;p49">
                    <a:extLst>
                      <a:ext uri="{FF2B5EF4-FFF2-40B4-BE49-F238E27FC236}">
                        <a16:creationId xmlns:a16="http://schemas.microsoft.com/office/drawing/2014/main" id="{F01E5C33-CD79-7172-CD67-8DF2F07B8CE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048;p49">
                  <a:extLst>
                    <a:ext uri="{FF2B5EF4-FFF2-40B4-BE49-F238E27FC236}">
                      <a16:creationId xmlns:a16="http://schemas.microsoft.com/office/drawing/2014/main" id="{C47CCB8B-E30B-759B-8547-4E56C594057D}"/>
                    </a:ext>
                  </a:extLst>
                </p:cNvPr>
                <p:cNvGrpSpPr/>
                <p:nvPr/>
              </p:nvGrpSpPr>
              <p:grpSpPr>
                <a:xfrm>
                  <a:off x="4261289" y="4075898"/>
                  <a:ext cx="154809" cy="386556"/>
                  <a:chOff x="3384375" y="2267500"/>
                  <a:chExt cx="203375" cy="507825"/>
                </a:xfrm>
              </p:grpSpPr>
              <p:sp>
                <p:nvSpPr>
                  <p:cNvPr id="33" name="Google Shape;1049;p49">
                    <a:extLst>
                      <a:ext uri="{FF2B5EF4-FFF2-40B4-BE49-F238E27FC236}">
                        <a16:creationId xmlns:a16="http://schemas.microsoft.com/office/drawing/2014/main" id="{916AB723-0754-BAA2-4295-9A06E7836DC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0;p49">
                    <a:extLst>
                      <a:ext uri="{FF2B5EF4-FFF2-40B4-BE49-F238E27FC236}">
                        <a16:creationId xmlns:a16="http://schemas.microsoft.com/office/drawing/2014/main" id="{CECE0482-9FCB-7CC4-E1D4-7E02E8961F8B}"/>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 name="Group 44">
                <a:extLst>
                  <a:ext uri="{FF2B5EF4-FFF2-40B4-BE49-F238E27FC236}">
                    <a16:creationId xmlns:a16="http://schemas.microsoft.com/office/drawing/2014/main" id="{C6CCC44A-B8A4-FAA2-DC27-9FD520C240E0}"/>
                  </a:ext>
                </a:extLst>
              </p:cNvPr>
              <p:cNvGrpSpPr/>
              <p:nvPr/>
            </p:nvGrpSpPr>
            <p:grpSpPr>
              <a:xfrm>
                <a:off x="3253544" y="4525043"/>
                <a:ext cx="1159248" cy="400787"/>
                <a:chOff x="3256850" y="4069287"/>
                <a:chExt cx="1159248" cy="400787"/>
              </a:xfrm>
            </p:grpSpPr>
            <p:grpSp>
              <p:nvGrpSpPr>
                <p:cNvPr id="46" name="Google Shape;1048;p49">
                  <a:extLst>
                    <a:ext uri="{FF2B5EF4-FFF2-40B4-BE49-F238E27FC236}">
                      <a16:creationId xmlns:a16="http://schemas.microsoft.com/office/drawing/2014/main" id="{B0E6BEC0-0256-CEA1-8520-9F109F6189B4}"/>
                    </a:ext>
                  </a:extLst>
                </p:cNvPr>
                <p:cNvGrpSpPr/>
                <p:nvPr/>
              </p:nvGrpSpPr>
              <p:grpSpPr>
                <a:xfrm>
                  <a:off x="3256850" y="4069287"/>
                  <a:ext cx="154809" cy="386556"/>
                  <a:chOff x="3384375" y="2267500"/>
                  <a:chExt cx="203375" cy="507825"/>
                </a:xfrm>
              </p:grpSpPr>
              <p:sp>
                <p:nvSpPr>
                  <p:cNvPr id="62" name="Google Shape;1049;p49">
                    <a:extLst>
                      <a:ext uri="{FF2B5EF4-FFF2-40B4-BE49-F238E27FC236}">
                        <a16:creationId xmlns:a16="http://schemas.microsoft.com/office/drawing/2014/main" id="{236E9728-8827-6E6D-0D5F-AF4CD198C8C0}"/>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50;p49">
                    <a:extLst>
                      <a:ext uri="{FF2B5EF4-FFF2-40B4-BE49-F238E27FC236}">
                        <a16:creationId xmlns:a16="http://schemas.microsoft.com/office/drawing/2014/main" id="{A76B6392-4304-58BA-3927-B932911DCBA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048;p49">
                  <a:extLst>
                    <a:ext uri="{FF2B5EF4-FFF2-40B4-BE49-F238E27FC236}">
                      <a16:creationId xmlns:a16="http://schemas.microsoft.com/office/drawing/2014/main" id="{2307668F-F3C0-9C01-F67E-7E5FA9C88CE5}"/>
                    </a:ext>
                  </a:extLst>
                </p:cNvPr>
                <p:cNvGrpSpPr/>
                <p:nvPr/>
              </p:nvGrpSpPr>
              <p:grpSpPr>
                <a:xfrm>
                  <a:off x="3468809" y="4083518"/>
                  <a:ext cx="154809" cy="386556"/>
                  <a:chOff x="3384375" y="2267500"/>
                  <a:chExt cx="203375" cy="507825"/>
                </a:xfrm>
              </p:grpSpPr>
              <p:sp>
                <p:nvSpPr>
                  <p:cNvPr id="60" name="Google Shape;1049;p49">
                    <a:extLst>
                      <a:ext uri="{FF2B5EF4-FFF2-40B4-BE49-F238E27FC236}">
                        <a16:creationId xmlns:a16="http://schemas.microsoft.com/office/drawing/2014/main" id="{0442D37E-CE96-902C-F308-5FC916ED162D}"/>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50;p49">
                    <a:extLst>
                      <a:ext uri="{FF2B5EF4-FFF2-40B4-BE49-F238E27FC236}">
                        <a16:creationId xmlns:a16="http://schemas.microsoft.com/office/drawing/2014/main" id="{BB297215-CCBC-A729-284F-CA5FD718052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048;p49">
                  <a:extLst>
                    <a:ext uri="{FF2B5EF4-FFF2-40B4-BE49-F238E27FC236}">
                      <a16:creationId xmlns:a16="http://schemas.microsoft.com/office/drawing/2014/main" id="{C6DD9F98-684E-4EDA-AFDD-4A0AAF539BDD}"/>
                    </a:ext>
                  </a:extLst>
                </p:cNvPr>
                <p:cNvGrpSpPr/>
                <p:nvPr/>
              </p:nvGrpSpPr>
              <p:grpSpPr>
                <a:xfrm>
                  <a:off x="3666929" y="4075898"/>
                  <a:ext cx="154809" cy="386556"/>
                  <a:chOff x="3384375" y="2267500"/>
                  <a:chExt cx="203375" cy="507825"/>
                </a:xfrm>
              </p:grpSpPr>
              <p:sp>
                <p:nvSpPr>
                  <p:cNvPr id="58" name="Google Shape;1049;p49">
                    <a:extLst>
                      <a:ext uri="{FF2B5EF4-FFF2-40B4-BE49-F238E27FC236}">
                        <a16:creationId xmlns:a16="http://schemas.microsoft.com/office/drawing/2014/main" id="{EFBBBED9-7E39-1761-FC7A-A4E8E81F71F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50;p49">
                    <a:extLst>
                      <a:ext uri="{FF2B5EF4-FFF2-40B4-BE49-F238E27FC236}">
                        <a16:creationId xmlns:a16="http://schemas.microsoft.com/office/drawing/2014/main" id="{9898DF51-B082-C742-6B08-16841A1385C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048;p49">
                  <a:extLst>
                    <a:ext uri="{FF2B5EF4-FFF2-40B4-BE49-F238E27FC236}">
                      <a16:creationId xmlns:a16="http://schemas.microsoft.com/office/drawing/2014/main" id="{3890D3CC-9015-7F33-265F-13DE8C4B65C8}"/>
                    </a:ext>
                  </a:extLst>
                </p:cNvPr>
                <p:cNvGrpSpPr/>
                <p:nvPr/>
              </p:nvGrpSpPr>
              <p:grpSpPr>
                <a:xfrm>
                  <a:off x="3865049" y="4079708"/>
                  <a:ext cx="154809" cy="386556"/>
                  <a:chOff x="3384375" y="2267500"/>
                  <a:chExt cx="203375" cy="507825"/>
                </a:xfrm>
              </p:grpSpPr>
              <p:sp>
                <p:nvSpPr>
                  <p:cNvPr id="56" name="Google Shape;1049;p49">
                    <a:extLst>
                      <a:ext uri="{FF2B5EF4-FFF2-40B4-BE49-F238E27FC236}">
                        <a16:creationId xmlns:a16="http://schemas.microsoft.com/office/drawing/2014/main" id="{61B2A45A-3282-677C-C8B6-9CAE7D875B9A}"/>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50;p49">
                    <a:extLst>
                      <a:ext uri="{FF2B5EF4-FFF2-40B4-BE49-F238E27FC236}">
                        <a16:creationId xmlns:a16="http://schemas.microsoft.com/office/drawing/2014/main" id="{B3BF4D10-F087-7E0F-528A-0E650B91FAA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048;p49">
                  <a:extLst>
                    <a:ext uri="{FF2B5EF4-FFF2-40B4-BE49-F238E27FC236}">
                      <a16:creationId xmlns:a16="http://schemas.microsoft.com/office/drawing/2014/main" id="{3E40F4DD-87D0-C726-5A77-FC1DB07FC001}"/>
                    </a:ext>
                  </a:extLst>
                </p:cNvPr>
                <p:cNvGrpSpPr/>
                <p:nvPr/>
              </p:nvGrpSpPr>
              <p:grpSpPr>
                <a:xfrm>
                  <a:off x="4074599" y="4083518"/>
                  <a:ext cx="154809" cy="386556"/>
                  <a:chOff x="3384375" y="2267500"/>
                  <a:chExt cx="203375" cy="507825"/>
                </a:xfrm>
              </p:grpSpPr>
              <p:sp>
                <p:nvSpPr>
                  <p:cNvPr id="54" name="Google Shape;1049;p49">
                    <a:extLst>
                      <a:ext uri="{FF2B5EF4-FFF2-40B4-BE49-F238E27FC236}">
                        <a16:creationId xmlns:a16="http://schemas.microsoft.com/office/drawing/2014/main" id="{D6D0D9AB-445E-B424-EE0F-3E7E46CC7AB6}"/>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50;p49">
                    <a:extLst>
                      <a:ext uri="{FF2B5EF4-FFF2-40B4-BE49-F238E27FC236}">
                        <a16:creationId xmlns:a16="http://schemas.microsoft.com/office/drawing/2014/main" id="{32490D0A-A0E4-6AD6-5D26-06BABDC208F5}"/>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048;p49">
                  <a:extLst>
                    <a:ext uri="{FF2B5EF4-FFF2-40B4-BE49-F238E27FC236}">
                      <a16:creationId xmlns:a16="http://schemas.microsoft.com/office/drawing/2014/main" id="{4C71B9E9-98CF-187A-CF86-EEDF8097372A}"/>
                    </a:ext>
                  </a:extLst>
                </p:cNvPr>
                <p:cNvGrpSpPr/>
                <p:nvPr/>
              </p:nvGrpSpPr>
              <p:grpSpPr>
                <a:xfrm>
                  <a:off x="4261289" y="4075898"/>
                  <a:ext cx="154809" cy="386556"/>
                  <a:chOff x="3384375" y="2267500"/>
                  <a:chExt cx="203375" cy="507825"/>
                </a:xfrm>
              </p:grpSpPr>
              <p:sp>
                <p:nvSpPr>
                  <p:cNvPr id="52" name="Google Shape;1049;p49">
                    <a:extLst>
                      <a:ext uri="{FF2B5EF4-FFF2-40B4-BE49-F238E27FC236}">
                        <a16:creationId xmlns:a16="http://schemas.microsoft.com/office/drawing/2014/main" id="{EB2F2511-0C06-1196-2341-599EE541449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50;p49">
                    <a:extLst>
                      <a:ext uri="{FF2B5EF4-FFF2-40B4-BE49-F238E27FC236}">
                        <a16:creationId xmlns:a16="http://schemas.microsoft.com/office/drawing/2014/main" id="{40275A5F-238D-AF93-DBDE-41A5A902642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 name="Group 255">
                <a:extLst>
                  <a:ext uri="{FF2B5EF4-FFF2-40B4-BE49-F238E27FC236}">
                    <a16:creationId xmlns:a16="http://schemas.microsoft.com/office/drawing/2014/main" id="{CE074DCA-9955-D121-688F-8E8927F48137}"/>
                  </a:ext>
                </a:extLst>
              </p:cNvPr>
              <p:cNvGrpSpPr/>
              <p:nvPr/>
            </p:nvGrpSpPr>
            <p:grpSpPr>
              <a:xfrm>
                <a:off x="4456103" y="4516414"/>
                <a:ext cx="1159248" cy="400787"/>
                <a:chOff x="3256850" y="4069287"/>
                <a:chExt cx="1159248" cy="400787"/>
              </a:xfrm>
            </p:grpSpPr>
            <p:grpSp>
              <p:nvGrpSpPr>
                <p:cNvPr id="257" name="Google Shape;1048;p49">
                  <a:extLst>
                    <a:ext uri="{FF2B5EF4-FFF2-40B4-BE49-F238E27FC236}">
                      <a16:creationId xmlns:a16="http://schemas.microsoft.com/office/drawing/2014/main" id="{5B3F13AF-C00C-5D22-3737-40CC14EE1390}"/>
                    </a:ext>
                  </a:extLst>
                </p:cNvPr>
                <p:cNvGrpSpPr/>
                <p:nvPr/>
              </p:nvGrpSpPr>
              <p:grpSpPr>
                <a:xfrm>
                  <a:off x="3256850" y="4069287"/>
                  <a:ext cx="154809" cy="386556"/>
                  <a:chOff x="3384375" y="2267500"/>
                  <a:chExt cx="203375" cy="507825"/>
                </a:xfrm>
              </p:grpSpPr>
              <p:sp>
                <p:nvSpPr>
                  <p:cNvPr id="273" name="Google Shape;1049;p49">
                    <a:extLst>
                      <a:ext uri="{FF2B5EF4-FFF2-40B4-BE49-F238E27FC236}">
                        <a16:creationId xmlns:a16="http://schemas.microsoft.com/office/drawing/2014/main" id="{2765756C-5E94-6339-84A9-5DB3CEBD875C}"/>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050;p49">
                    <a:extLst>
                      <a:ext uri="{FF2B5EF4-FFF2-40B4-BE49-F238E27FC236}">
                        <a16:creationId xmlns:a16="http://schemas.microsoft.com/office/drawing/2014/main" id="{96544B28-060E-9E91-311A-8293A25768CE}"/>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1048;p49">
                  <a:extLst>
                    <a:ext uri="{FF2B5EF4-FFF2-40B4-BE49-F238E27FC236}">
                      <a16:creationId xmlns:a16="http://schemas.microsoft.com/office/drawing/2014/main" id="{123B8954-025C-B7E0-A369-FAB1591F0F97}"/>
                    </a:ext>
                  </a:extLst>
                </p:cNvPr>
                <p:cNvGrpSpPr/>
                <p:nvPr/>
              </p:nvGrpSpPr>
              <p:grpSpPr>
                <a:xfrm>
                  <a:off x="3468809" y="4083518"/>
                  <a:ext cx="154809" cy="386556"/>
                  <a:chOff x="3384375" y="2267500"/>
                  <a:chExt cx="203375" cy="507825"/>
                </a:xfrm>
              </p:grpSpPr>
              <p:sp>
                <p:nvSpPr>
                  <p:cNvPr id="271" name="Google Shape;1049;p49">
                    <a:extLst>
                      <a:ext uri="{FF2B5EF4-FFF2-40B4-BE49-F238E27FC236}">
                        <a16:creationId xmlns:a16="http://schemas.microsoft.com/office/drawing/2014/main" id="{6DA25E75-2B72-41C9-0BB8-8B809AF868A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050;p49">
                    <a:extLst>
                      <a:ext uri="{FF2B5EF4-FFF2-40B4-BE49-F238E27FC236}">
                        <a16:creationId xmlns:a16="http://schemas.microsoft.com/office/drawing/2014/main" id="{F316D6C1-00E2-267D-4308-8C59C978FBDE}"/>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1048;p49">
                  <a:extLst>
                    <a:ext uri="{FF2B5EF4-FFF2-40B4-BE49-F238E27FC236}">
                      <a16:creationId xmlns:a16="http://schemas.microsoft.com/office/drawing/2014/main" id="{9388FCAB-278D-6EF4-1790-559D6F653629}"/>
                    </a:ext>
                  </a:extLst>
                </p:cNvPr>
                <p:cNvGrpSpPr/>
                <p:nvPr/>
              </p:nvGrpSpPr>
              <p:grpSpPr>
                <a:xfrm>
                  <a:off x="3666929" y="4075898"/>
                  <a:ext cx="154809" cy="386556"/>
                  <a:chOff x="3384375" y="2267500"/>
                  <a:chExt cx="203375" cy="507825"/>
                </a:xfrm>
              </p:grpSpPr>
              <p:sp>
                <p:nvSpPr>
                  <p:cNvPr id="269" name="Google Shape;1049;p49">
                    <a:extLst>
                      <a:ext uri="{FF2B5EF4-FFF2-40B4-BE49-F238E27FC236}">
                        <a16:creationId xmlns:a16="http://schemas.microsoft.com/office/drawing/2014/main" id="{8C5BDA32-C444-5376-7D7A-EDB3B9FF4630}"/>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050;p49">
                    <a:extLst>
                      <a:ext uri="{FF2B5EF4-FFF2-40B4-BE49-F238E27FC236}">
                        <a16:creationId xmlns:a16="http://schemas.microsoft.com/office/drawing/2014/main" id="{5A251808-C358-E4B0-DCE5-868443D2952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1048;p49">
                  <a:extLst>
                    <a:ext uri="{FF2B5EF4-FFF2-40B4-BE49-F238E27FC236}">
                      <a16:creationId xmlns:a16="http://schemas.microsoft.com/office/drawing/2014/main" id="{43871C50-01CC-BD17-5A03-7A86CDF7F1E0}"/>
                    </a:ext>
                  </a:extLst>
                </p:cNvPr>
                <p:cNvGrpSpPr/>
                <p:nvPr/>
              </p:nvGrpSpPr>
              <p:grpSpPr>
                <a:xfrm>
                  <a:off x="3865049" y="4079708"/>
                  <a:ext cx="154809" cy="386556"/>
                  <a:chOff x="3384375" y="2267500"/>
                  <a:chExt cx="203375" cy="507825"/>
                </a:xfrm>
              </p:grpSpPr>
              <p:sp>
                <p:nvSpPr>
                  <p:cNvPr id="267" name="Google Shape;1049;p49">
                    <a:extLst>
                      <a:ext uri="{FF2B5EF4-FFF2-40B4-BE49-F238E27FC236}">
                        <a16:creationId xmlns:a16="http://schemas.microsoft.com/office/drawing/2014/main" id="{1E20384D-EB31-C86C-1D4E-8606FD8CC3F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050;p49">
                    <a:extLst>
                      <a:ext uri="{FF2B5EF4-FFF2-40B4-BE49-F238E27FC236}">
                        <a16:creationId xmlns:a16="http://schemas.microsoft.com/office/drawing/2014/main" id="{F6E5CFE6-641F-8B54-D9C4-80CC9A350FE8}"/>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1048;p49">
                  <a:extLst>
                    <a:ext uri="{FF2B5EF4-FFF2-40B4-BE49-F238E27FC236}">
                      <a16:creationId xmlns:a16="http://schemas.microsoft.com/office/drawing/2014/main" id="{5240723D-1452-858A-1907-38CE237C51BC}"/>
                    </a:ext>
                  </a:extLst>
                </p:cNvPr>
                <p:cNvGrpSpPr/>
                <p:nvPr/>
              </p:nvGrpSpPr>
              <p:grpSpPr>
                <a:xfrm>
                  <a:off x="4074599" y="4083518"/>
                  <a:ext cx="154809" cy="386556"/>
                  <a:chOff x="3384375" y="2267500"/>
                  <a:chExt cx="203375" cy="507825"/>
                </a:xfrm>
              </p:grpSpPr>
              <p:sp>
                <p:nvSpPr>
                  <p:cNvPr id="265" name="Google Shape;1049;p49">
                    <a:extLst>
                      <a:ext uri="{FF2B5EF4-FFF2-40B4-BE49-F238E27FC236}">
                        <a16:creationId xmlns:a16="http://schemas.microsoft.com/office/drawing/2014/main" id="{3E0420EF-4B03-6815-499F-7BB82EB139F3}"/>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050;p49">
                    <a:extLst>
                      <a:ext uri="{FF2B5EF4-FFF2-40B4-BE49-F238E27FC236}">
                        <a16:creationId xmlns:a16="http://schemas.microsoft.com/office/drawing/2014/main" id="{9C03514A-CD29-318A-539B-C480D0D0B9E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1048;p49">
                  <a:extLst>
                    <a:ext uri="{FF2B5EF4-FFF2-40B4-BE49-F238E27FC236}">
                      <a16:creationId xmlns:a16="http://schemas.microsoft.com/office/drawing/2014/main" id="{2F8CBB8D-2B1E-281C-E695-B16900EEC160}"/>
                    </a:ext>
                  </a:extLst>
                </p:cNvPr>
                <p:cNvGrpSpPr/>
                <p:nvPr/>
              </p:nvGrpSpPr>
              <p:grpSpPr>
                <a:xfrm>
                  <a:off x="4261289" y="4075898"/>
                  <a:ext cx="154809" cy="386556"/>
                  <a:chOff x="3384375" y="2267500"/>
                  <a:chExt cx="203375" cy="507825"/>
                </a:xfrm>
              </p:grpSpPr>
              <p:sp>
                <p:nvSpPr>
                  <p:cNvPr id="263" name="Google Shape;1049;p49">
                    <a:extLst>
                      <a:ext uri="{FF2B5EF4-FFF2-40B4-BE49-F238E27FC236}">
                        <a16:creationId xmlns:a16="http://schemas.microsoft.com/office/drawing/2014/main" id="{B5EACE90-FB96-B818-00EC-8A0831184176}"/>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050;p49">
                    <a:extLst>
                      <a:ext uri="{FF2B5EF4-FFF2-40B4-BE49-F238E27FC236}">
                        <a16:creationId xmlns:a16="http://schemas.microsoft.com/office/drawing/2014/main" id="{418EED3F-7C1C-0367-2022-3BF551F1BC5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6" name="Group 275">
              <a:extLst>
                <a:ext uri="{FF2B5EF4-FFF2-40B4-BE49-F238E27FC236}">
                  <a16:creationId xmlns:a16="http://schemas.microsoft.com/office/drawing/2014/main" id="{2878E8E5-9370-1C16-60CE-92F41DECF0CA}"/>
                </a:ext>
              </a:extLst>
            </p:cNvPr>
            <p:cNvGrpSpPr/>
            <p:nvPr/>
          </p:nvGrpSpPr>
          <p:grpSpPr>
            <a:xfrm>
              <a:off x="5670092" y="4061861"/>
              <a:ext cx="2364342" cy="864163"/>
              <a:chOff x="3253544" y="4061667"/>
              <a:chExt cx="2364342" cy="864163"/>
            </a:xfrm>
          </p:grpSpPr>
          <p:grpSp>
            <p:nvGrpSpPr>
              <p:cNvPr id="277" name="Group 276">
                <a:extLst>
                  <a:ext uri="{FF2B5EF4-FFF2-40B4-BE49-F238E27FC236}">
                    <a16:creationId xmlns:a16="http://schemas.microsoft.com/office/drawing/2014/main" id="{3D1AB688-02DB-EF7B-3CD1-5D34575E04C8}"/>
                  </a:ext>
                </a:extLst>
              </p:cNvPr>
              <p:cNvGrpSpPr/>
              <p:nvPr/>
            </p:nvGrpSpPr>
            <p:grpSpPr>
              <a:xfrm>
                <a:off x="3256850" y="4069287"/>
                <a:ext cx="1159248" cy="400787"/>
                <a:chOff x="3256850" y="4069287"/>
                <a:chExt cx="1159248" cy="400787"/>
              </a:xfrm>
            </p:grpSpPr>
            <p:grpSp>
              <p:nvGrpSpPr>
                <p:cNvPr id="336" name="Google Shape;1048;p49">
                  <a:extLst>
                    <a:ext uri="{FF2B5EF4-FFF2-40B4-BE49-F238E27FC236}">
                      <a16:creationId xmlns:a16="http://schemas.microsoft.com/office/drawing/2014/main" id="{443DBD3E-3157-D92D-C94C-C860FCC22D41}"/>
                    </a:ext>
                  </a:extLst>
                </p:cNvPr>
                <p:cNvGrpSpPr/>
                <p:nvPr/>
              </p:nvGrpSpPr>
              <p:grpSpPr>
                <a:xfrm>
                  <a:off x="3256850" y="4069287"/>
                  <a:ext cx="154809" cy="386556"/>
                  <a:chOff x="3384375" y="2267500"/>
                  <a:chExt cx="203375" cy="507825"/>
                </a:xfrm>
              </p:grpSpPr>
              <p:sp>
                <p:nvSpPr>
                  <p:cNvPr id="352" name="Google Shape;1049;p49">
                    <a:extLst>
                      <a:ext uri="{FF2B5EF4-FFF2-40B4-BE49-F238E27FC236}">
                        <a16:creationId xmlns:a16="http://schemas.microsoft.com/office/drawing/2014/main" id="{8B62B272-D4D0-6FA5-BE49-C0629507E46F}"/>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050;p49">
                    <a:extLst>
                      <a:ext uri="{FF2B5EF4-FFF2-40B4-BE49-F238E27FC236}">
                        <a16:creationId xmlns:a16="http://schemas.microsoft.com/office/drawing/2014/main" id="{049E9DCC-BCD9-D0AD-9DB3-A193EF3AFFAF}"/>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1048;p49">
                  <a:extLst>
                    <a:ext uri="{FF2B5EF4-FFF2-40B4-BE49-F238E27FC236}">
                      <a16:creationId xmlns:a16="http://schemas.microsoft.com/office/drawing/2014/main" id="{AEAC48F3-EE52-3E44-D8E4-D65C21E049D4}"/>
                    </a:ext>
                  </a:extLst>
                </p:cNvPr>
                <p:cNvGrpSpPr/>
                <p:nvPr/>
              </p:nvGrpSpPr>
              <p:grpSpPr>
                <a:xfrm>
                  <a:off x="3468809" y="4083518"/>
                  <a:ext cx="154809" cy="386556"/>
                  <a:chOff x="3384375" y="2267500"/>
                  <a:chExt cx="203375" cy="507825"/>
                </a:xfrm>
              </p:grpSpPr>
              <p:sp>
                <p:nvSpPr>
                  <p:cNvPr id="350" name="Google Shape;1049;p49">
                    <a:extLst>
                      <a:ext uri="{FF2B5EF4-FFF2-40B4-BE49-F238E27FC236}">
                        <a16:creationId xmlns:a16="http://schemas.microsoft.com/office/drawing/2014/main" id="{9CE7EF88-8D16-2B4B-4E0F-61D41F5246C0}"/>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050;p49">
                    <a:extLst>
                      <a:ext uri="{FF2B5EF4-FFF2-40B4-BE49-F238E27FC236}">
                        <a16:creationId xmlns:a16="http://schemas.microsoft.com/office/drawing/2014/main" id="{25017D69-DF6A-6066-F51D-F78AD37BFE3B}"/>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1048;p49">
                  <a:extLst>
                    <a:ext uri="{FF2B5EF4-FFF2-40B4-BE49-F238E27FC236}">
                      <a16:creationId xmlns:a16="http://schemas.microsoft.com/office/drawing/2014/main" id="{FB500096-CAE4-04F2-8E27-1FC8B325703E}"/>
                    </a:ext>
                  </a:extLst>
                </p:cNvPr>
                <p:cNvGrpSpPr/>
                <p:nvPr/>
              </p:nvGrpSpPr>
              <p:grpSpPr>
                <a:xfrm>
                  <a:off x="3666929" y="4075898"/>
                  <a:ext cx="154809" cy="386556"/>
                  <a:chOff x="3384375" y="2267500"/>
                  <a:chExt cx="203375" cy="507825"/>
                </a:xfrm>
              </p:grpSpPr>
              <p:sp>
                <p:nvSpPr>
                  <p:cNvPr id="348" name="Google Shape;1049;p49">
                    <a:extLst>
                      <a:ext uri="{FF2B5EF4-FFF2-40B4-BE49-F238E27FC236}">
                        <a16:creationId xmlns:a16="http://schemas.microsoft.com/office/drawing/2014/main" id="{CE4C42CF-B8BD-51F4-189E-2B5CE42BE98F}"/>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050;p49">
                    <a:extLst>
                      <a:ext uri="{FF2B5EF4-FFF2-40B4-BE49-F238E27FC236}">
                        <a16:creationId xmlns:a16="http://schemas.microsoft.com/office/drawing/2014/main" id="{3BCDC032-AD66-D8F6-5F0A-9A58E863C01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1048;p49">
                  <a:extLst>
                    <a:ext uri="{FF2B5EF4-FFF2-40B4-BE49-F238E27FC236}">
                      <a16:creationId xmlns:a16="http://schemas.microsoft.com/office/drawing/2014/main" id="{B12275D0-5FC7-6BF5-631B-DD4828A1B652}"/>
                    </a:ext>
                  </a:extLst>
                </p:cNvPr>
                <p:cNvGrpSpPr/>
                <p:nvPr/>
              </p:nvGrpSpPr>
              <p:grpSpPr>
                <a:xfrm>
                  <a:off x="3865049" y="4079708"/>
                  <a:ext cx="154809" cy="386556"/>
                  <a:chOff x="3384375" y="2267500"/>
                  <a:chExt cx="203375" cy="507825"/>
                </a:xfrm>
              </p:grpSpPr>
              <p:sp>
                <p:nvSpPr>
                  <p:cNvPr id="346" name="Google Shape;1049;p49">
                    <a:extLst>
                      <a:ext uri="{FF2B5EF4-FFF2-40B4-BE49-F238E27FC236}">
                        <a16:creationId xmlns:a16="http://schemas.microsoft.com/office/drawing/2014/main" id="{EBBE831F-2000-E92F-CCA1-FA14FF5DF2D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050;p49">
                    <a:extLst>
                      <a:ext uri="{FF2B5EF4-FFF2-40B4-BE49-F238E27FC236}">
                        <a16:creationId xmlns:a16="http://schemas.microsoft.com/office/drawing/2014/main" id="{51B54081-4AEF-0FA0-68E7-0D24178174A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1048;p49">
                  <a:extLst>
                    <a:ext uri="{FF2B5EF4-FFF2-40B4-BE49-F238E27FC236}">
                      <a16:creationId xmlns:a16="http://schemas.microsoft.com/office/drawing/2014/main" id="{A669C257-E212-38C2-83A6-F426779F8D4E}"/>
                    </a:ext>
                  </a:extLst>
                </p:cNvPr>
                <p:cNvGrpSpPr/>
                <p:nvPr/>
              </p:nvGrpSpPr>
              <p:grpSpPr>
                <a:xfrm>
                  <a:off x="4074599" y="4083518"/>
                  <a:ext cx="154809" cy="386556"/>
                  <a:chOff x="3384375" y="2267500"/>
                  <a:chExt cx="203375" cy="507825"/>
                </a:xfrm>
              </p:grpSpPr>
              <p:sp>
                <p:nvSpPr>
                  <p:cNvPr id="344" name="Google Shape;1049;p49">
                    <a:extLst>
                      <a:ext uri="{FF2B5EF4-FFF2-40B4-BE49-F238E27FC236}">
                        <a16:creationId xmlns:a16="http://schemas.microsoft.com/office/drawing/2014/main" id="{88DE83F6-1CE9-5585-9353-C6C3D898F1D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050;p49">
                    <a:extLst>
                      <a:ext uri="{FF2B5EF4-FFF2-40B4-BE49-F238E27FC236}">
                        <a16:creationId xmlns:a16="http://schemas.microsoft.com/office/drawing/2014/main" id="{7CC52D12-2C50-BA46-7F3D-374D08BA4CD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1048;p49">
                  <a:extLst>
                    <a:ext uri="{FF2B5EF4-FFF2-40B4-BE49-F238E27FC236}">
                      <a16:creationId xmlns:a16="http://schemas.microsoft.com/office/drawing/2014/main" id="{8AD1944E-BE02-A49F-62A5-17B42BB7007B}"/>
                    </a:ext>
                  </a:extLst>
                </p:cNvPr>
                <p:cNvGrpSpPr/>
                <p:nvPr/>
              </p:nvGrpSpPr>
              <p:grpSpPr>
                <a:xfrm>
                  <a:off x="4261289" y="4075898"/>
                  <a:ext cx="154809" cy="386556"/>
                  <a:chOff x="3384375" y="2267500"/>
                  <a:chExt cx="203375" cy="507825"/>
                </a:xfrm>
              </p:grpSpPr>
              <p:sp>
                <p:nvSpPr>
                  <p:cNvPr id="342" name="Google Shape;1049;p49">
                    <a:extLst>
                      <a:ext uri="{FF2B5EF4-FFF2-40B4-BE49-F238E27FC236}">
                        <a16:creationId xmlns:a16="http://schemas.microsoft.com/office/drawing/2014/main" id="{129DE052-F4AD-71C5-BBB7-8C6F495FE5CB}"/>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050;p49">
                    <a:extLst>
                      <a:ext uri="{FF2B5EF4-FFF2-40B4-BE49-F238E27FC236}">
                        <a16:creationId xmlns:a16="http://schemas.microsoft.com/office/drawing/2014/main" id="{F812D3DD-E76E-7271-1245-831AE35BFDE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 name="Group 277">
                <a:extLst>
                  <a:ext uri="{FF2B5EF4-FFF2-40B4-BE49-F238E27FC236}">
                    <a16:creationId xmlns:a16="http://schemas.microsoft.com/office/drawing/2014/main" id="{76EB8B84-D00A-C13F-FF53-201DBE2845A8}"/>
                  </a:ext>
                </a:extLst>
              </p:cNvPr>
              <p:cNvGrpSpPr/>
              <p:nvPr/>
            </p:nvGrpSpPr>
            <p:grpSpPr>
              <a:xfrm>
                <a:off x="4458638" y="4061667"/>
                <a:ext cx="1159248" cy="400787"/>
                <a:chOff x="3256850" y="4069287"/>
                <a:chExt cx="1159248" cy="400787"/>
              </a:xfrm>
            </p:grpSpPr>
            <p:grpSp>
              <p:nvGrpSpPr>
                <p:cNvPr id="318" name="Google Shape;1048;p49">
                  <a:extLst>
                    <a:ext uri="{FF2B5EF4-FFF2-40B4-BE49-F238E27FC236}">
                      <a16:creationId xmlns:a16="http://schemas.microsoft.com/office/drawing/2014/main" id="{7E7EDECF-A9FF-13D8-5B59-74E20E79DD54}"/>
                    </a:ext>
                  </a:extLst>
                </p:cNvPr>
                <p:cNvGrpSpPr/>
                <p:nvPr/>
              </p:nvGrpSpPr>
              <p:grpSpPr>
                <a:xfrm>
                  <a:off x="3256850" y="4069287"/>
                  <a:ext cx="154809" cy="386556"/>
                  <a:chOff x="3384375" y="2267500"/>
                  <a:chExt cx="203375" cy="507825"/>
                </a:xfrm>
              </p:grpSpPr>
              <p:sp>
                <p:nvSpPr>
                  <p:cNvPr id="334" name="Google Shape;1049;p49">
                    <a:extLst>
                      <a:ext uri="{FF2B5EF4-FFF2-40B4-BE49-F238E27FC236}">
                        <a16:creationId xmlns:a16="http://schemas.microsoft.com/office/drawing/2014/main" id="{69F36AA2-0B14-D2A4-C46D-75822AC49756}"/>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050;p49">
                    <a:extLst>
                      <a:ext uri="{FF2B5EF4-FFF2-40B4-BE49-F238E27FC236}">
                        <a16:creationId xmlns:a16="http://schemas.microsoft.com/office/drawing/2014/main" id="{D62F64DB-638B-5AF7-70CD-EF89428BDD6D}"/>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1048;p49">
                  <a:extLst>
                    <a:ext uri="{FF2B5EF4-FFF2-40B4-BE49-F238E27FC236}">
                      <a16:creationId xmlns:a16="http://schemas.microsoft.com/office/drawing/2014/main" id="{FDDEDB41-92EA-43EB-4A51-8E525B653533}"/>
                    </a:ext>
                  </a:extLst>
                </p:cNvPr>
                <p:cNvGrpSpPr/>
                <p:nvPr/>
              </p:nvGrpSpPr>
              <p:grpSpPr>
                <a:xfrm>
                  <a:off x="3468809" y="4083518"/>
                  <a:ext cx="154809" cy="386556"/>
                  <a:chOff x="3384375" y="2267500"/>
                  <a:chExt cx="203375" cy="507825"/>
                </a:xfrm>
              </p:grpSpPr>
              <p:sp>
                <p:nvSpPr>
                  <p:cNvPr id="332" name="Google Shape;1049;p49">
                    <a:extLst>
                      <a:ext uri="{FF2B5EF4-FFF2-40B4-BE49-F238E27FC236}">
                        <a16:creationId xmlns:a16="http://schemas.microsoft.com/office/drawing/2014/main" id="{00E0FC68-AD4A-18AF-DEA1-7290BD8FD84B}"/>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050;p49">
                    <a:extLst>
                      <a:ext uri="{FF2B5EF4-FFF2-40B4-BE49-F238E27FC236}">
                        <a16:creationId xmlns:a16="http://schemas.microsoft.com/office/drawing/2014/main" id="{E43D0F97-D2B1-53C6-875E-85420E71F49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1048;p49">
                  <a:extLst>
                    <a:ext uri="{FF2B5EF4-FFF2-40B4-BE49-F238E27FC236}">
                      <a16:creationId xmlns:a16="http://schemas.microsoft.com/office/drawing/2014/main" id="{82872415-021F-1595-1907-A99C79D1A59C}"/>
                    </a:ext>
                  </a:extLst>
                </p:cNvPr>
                <p:cNvGrpSpPr/>
                <p:nvPr/>
              </p:nvGrpSpPr>
              <p:grpSpPr>
                <a:xfrm>
                  <a:off x="3666929" y="4075898"/>
                  <a:ext cx="154809" cy="386556"/>
                  <a:chOff x="3384375" y="2267500"/>
                  <a:chExt cx="203375" cy="507825"/>
                </a:xfrm>
              </p:grpSpPr>
              <p:sp>
                <p:nvSpPr>
                  <p:cNvPr id="330" name="Google Shape;1049;p49">
                    <a:extLst>
                      <a:ext uri="{FF2B5EF4-FFF2-40B4-BE49-F238E27FC236}">
                        <a16:creationId xmlns:a16="http://schemas.microsoft.com/office/drawing/2014/main" id="{A0EF35E2-B248-C6E5-DD39-478122893CA3}"/>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050;p49">
                    <a:extLst>
                      <a:ext uri="{FF2B5EF4-FFF2-40B4-BE49-F238E27FC236}">
                        <a16:creationId xmlns:a16="http://schemas.microsoft.com/office/drawing/2014/main" id="{E77486FC-D1E5-0E9D-DCE1-498B6B962315}"/>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1048;p49">
                  <a:extLst>
                    <a:ext uri="{FF2B5EF4-FFF2-40B4-BE49-F238E27FC236}">
                      <a16:creationId xmlns:a16="http://schemas.microsoft.com/office/drawing/2014/main" id="{3F14B86D-A886-145D-5DCA-4FA6CEFCFA2E}"/>
                    </a:ext>
                  </a:extLst>
                </p:cNvPr>
                <p:cNvGrpSpPr/>
                <p:nvPr/>
              </p:nvGrpSpPr>
              <p:grpSpPr>
                <a:xfrm>
                  <a:off x="3865049" y="4079708"/>
                  <a:ext cx="154809" cy="386556"/>
                  <a:chOff x="3384375" y="2267500"/>
                  <a:chExt cx="203375" cy="507825"/>
                </a:xfrm>
              </p:grpSpPr>
              <p:sp>
                <p:nvSpPr>
                  <p:cNvPr id="328" name="Google Shape;1049;p49">
                    <a:extLst>
                      <a:ext uri="{FF2B5EF4-FFF2-40B4-BE49-F238E27FC236}">
                        <a16:creationId xmlns:a16="http://schemas.microsoft.com/office/drawing/2014/main" id="{9834ACF7-2B5E-139E-0381-B9F83AE24BE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050;p49">
                    <a:extLst>
                      <a:ext uri="{FF2B5EF4-FFF2-40B4-BE49-F238E27FC236}">
                        <a16:creationId xmlns:a16="http://schemas.microsoft.com/office/drawing/2014/main" id="{FA59DA32-B03E-85FD-F9C3-0D5668B563DB}"/>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1048;p49">
                  <a:extLst>
                    <a:ext uri="{FF2B5EF4-FFF2-40B4-BE49-F238E27FC236}">
                      <a16:creationId xmlns:a16="http://schemas.microsoft.com/office/drawing/2014/main" id="{724A675E-7CE1-E077-36DE-7D5F732EB1CD}"/>
                    </a:ext>
                  </a:extLst>
                </p:cNvPr>
                <p:cNvGrpSpPr/>
                <p:nvPr/>
              </p:nvGrpSpPr>
              <p:grpSpPr>
                <a:xfrm>
                  <a:off x="4074599" y="4083518"/>
                  <a:ext cx="154809" cy="386556"/>
                  <a:chOff x="3384375" y="2267500"/>
                  <a:chExt cx="203375" cy="507825"/>
                </a:xfrm>
              </p:grpSpPr>
              <p:sp>
                <p:nvSpPr>
                  <p:cNvPr id="326" name="Google Shape;1049;p49">
                    <a:extLst>
                      <a:ext uri="{FF2B5EF4-FFF2-40B4-BE49-F238E27FC236}">
                        <a16:creationId xmlns:a16="http://schemas.microsoft.com/office/drawing/2014/main" id="{AB76E62B-DCD8-A671-E60D-AE9CA1DA682F}"/>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050;p49">
                    <a:extLst>
                      <a:ext uri="{FF2B5EF4-FFF2-40B4-BE49-F238E27FC236}">
                        <a16:creationId xmlns:a16="http://schemas.microsoft.com/office/drawing/2014/main" id="{34AD246F-CFAF-6334-093F-ABF426556EC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1048;p49">
                  <a:extLst>
                    <a:ext uri="{FF2B5EF4-FFF2-40B4-BE49-F238E27FC236}">
                      <a16:creationId xmlns:a16="http://schemas.microsoft.com/office/drawing/2014/main" id="{3E26FA5E-65B6-6367-AE7B-5AC733A68B3A}"/>
                    </a:ext>
                  </a:extLst>
                </p:cNvPr>
                <p:cNvGrpSpPr/>
                <p:nvPr/>
              </p:nvGrpSpPr>
              <p:grpSpPr>
                <a:xfrm>
                  <a:off x="4261289" y="4075898"/>
                  <a:ext cx="154809" cy="386556"/>
                  <a:chOff x="3384375" y="2267500"/>
                  <a:chExt cx="203375" cy="507825"/>
                </a:xfrm>
              </p:grpSpPr>
              <p:sp>
                <p:nvSpPr>
                  <p:cNvPr id="324" name="Google Shape;1049;p49">
                    <a:extLst>
                      <a:ext uri="{FF2B5EF4-FFF2-40B4-BE49-F238E27FC236}">
                        <a16:creationId xmlns:a16="http://schemas.microsoft.com/office/drawing/2014/main" id="{7E3E8755-7413-A91F-D46D-67B000C294A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050;p49">
                    <a:extLst>
                      <a:ext uri="{FF2B5EF4-FFF2-40B4-BE49-F238E27FC236}">
                        <a16:creationId xmlns:a16="http://schemas.microsoft.com/office/drawing/2014/main" id="{6FC198EE-3BD5-2FEB-A0B1-EA59B603CD7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9" name="Group 278">
                <a:extLst>
                  <a:ext uri="{FF2B5EF4-FFF2-40B4-BE49-F238E27FC236}">
                    <a16:creationId xmlns:a16="http://schemas.microsoft.com/office/drawing/2014/main" id="{F875AA2B-044B-032D-F2C5-4EA2D26B2825}"/>
                  </a:ext>
                </a:extLst>
              </p:cNvPr>
              <p:cNvGrpSpPr/>
              <p:nvPr/>
            </p:nvGrpSpPr>
            <p:grpSpPr>
              <a:xfrm>
                <a:off x="3253544" y="4525043"/>
                <a:ext cx="1159248" cy="400787"/>
                <a:chOff x="3256850" y="4069287"/>
                <a:chExt cx="1159248" cy="400787"/>
              </a:xfrm>
            </p:grpSpPr>
            <p:grpSp>
              <p:nvGrpSpPr>
                <p:cNvPr id="300" name="Google Shape;1048;p49">
                  <a:extLst>
                    <a:ext uri="{FF2B5EF4-FFF2-40B4-BE49-F238E27FC236}">
                      <a16:creationId xmlns:a16="http://schemas.microsoft.com/office/drawing/2014/main" id="{94137D56-D975-5485-6C85-623B6A30446C}"/>
                    </a:ext>
                  </a:extLst>
                </p:cNvPr>
                <p:cNvGrpSpPr/>
                <p:nvPr/>
              </p:nvGrpSpPr>
              <p:grpSpPr>
                <a:xfrm>
                  <a:off x="3256850" y="4069287"/>
                  <a:ext cx="154809" cy="386556"/>
                  <a:chOff x="3384375" y="2267500"/>
                  <a:chExt cx="203375" cy="507825"/>
                </a:xfrm>
              </p:grpSpPr>
              <p:sp>
                <p:nvSpPr>
                  <p:cNvPr id="316" name="Google Shape;1049;p49">
                    <a:extLst>
                      <a:ext uri="{FF2B5EF4-FFF2-40B4-BE49-F238E27FC236}">
                        <a16:creationId xmlns:a16="http://schemas.microsoft.com/office/drawing/2014/main" id="{011810F8-4E81-62D1-9851-95D14A03B71C}"/>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050;p49">
                    <a:extLst>
                      <a:ext uri="{FF2B5EF4-FFF2-40B4-BE49-F238E27FC236}">
                        <a16:creationId xmlns:a16="http://schemas.microsoft.com/office/drawing/2014/main" id="{0F975075-2429-EC77-118B-1D02FE044C0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1048;p49">
                  <a:extLst>
                    <a:ext uri="{FF2B5EF4-FFF2-40B4-BE49-F238E27FC236}">
                      <a16:creationId xmlns:a16="http://schemas.microsoft.com/office/drawing/2014/main" id="{CCCF1CE6-34EC-1F67-CBF7-286AC22F55D2}"/>
                    </a:ext>
                  </a:extLst>
                </p:cNvPr>
                <p:cNvGrpSpPr/>
                <p:nvPr/>
              </p:nvGrpSpPr>
              <p:grpSpPr>
                <a:xfrm>
                  <a:off x="3468809" y="4083518"/>
                  <a:ext cx="154809" cy="386556"/>
                  <a:chOff x="3384375" y="2267500"/>
                  <a:chExt cx="203375" cy="507825"/>
                </a:xfrm>
              </p:grpSpPr>
              <p:sp>
                <p:nvSpPr>
                  <p:cNvPr id="314" name="Google Shape;1049;p49">
                    <a:extLst>
                      <a:ext uri="{FF2B5EF4-FFF2-40B4-BE49-F238E27FC236}">
                        <a16:creationId xmlns:a16="http://schemas.microsoft.com/office/drawing/2014/main" id="{44F7F835-BA94-49C6-BC26-9BBB7F308839}"/>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050;p49">
                    <a:extLst>
                      <a:ext uri="{FF2B5EF4-FFF2-40B4-BE49-F238E27FC236}">
                        <a16:creationId xmlns:a16="http://schemas.microsoft.com/office/drawing/2014/main" id="{E4F1A744-AFA0-1045-B118-82BAD8BB7AF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1048;p49">
                  <a:extLst>
                    <a:ext uri="{FF2B5EF4-FFF2-40B4-BE49-F238E27FC236}">
                      <a16:creationId xmlns:a16="http://schemas.microsoft.com/office/drawing/2014/main" id="{74BE0943-90B0-40BD-EA1B-C95501DEBA76}"/>
                    </a:ext>
                  </a:extLst>
                </p:cNvPr>
                <p:cNvGrpSpPr/>
                <p:nvPr/>
              </p:nvGrpSpPr>
              <p:grpSpPr>
                <a:xfrm>
                  <a:off x="3666929" y="4075898"/>
                  <a:ext cx="154809" cy="386556"/>
                  <a:chOff x="3384375" y="2267500"/>
                  <a:chExt cx="203375" cy="507825"/>
                </a:xfrm>
              </p:grpSpPr>
              <p:sp>
                <p:nvSpPr>
                  <p:cNvPr id="312" name="Google Shape;1049;p49">
                    <a:extLst>
                      <a:ext uri="{FF2B5EF4-FFF2-40B4-BE49-F238E27FC236}">
                        <a16:creationId xmlns:a16="http://schemas.microsoft.com/office/drawing/2014/main" id="{FDDD7BE2-28D4-8D8D-A9F2-A7BD82F54042}"/>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050;p49">
                    <a:extLst>
                      <a:ext uri="{FF2B5EF4-FFF2-40B4-BE49-F238E27FC236}">
                        <a16:creationId xmlns:a16="http://schemas.microsoft.com/office/drawing/2014/main" id="{6C156B79-BDD0-71E9-DB37-EB13A7660C6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1048;p49">
                  <a:extLst>
                    <a:ext uri="{FF2B5EF4-FFF2-40B4-BE49-F238E27FC236}">
                      <a16:creationId xmlns:a16="http://schemas.microsoft.com/office/drawing/2014/main" id="{C611B120-AABB-2D46-29B8-6838C644ED8C}"/>
                    </a:ext>
                  </a:extLst>
                </p:cNvPr>
                <p:cNvGrpSpPr/>
                <p:nvPr/>
              </p:nvGrpSpPr>
              <p:grpSpPr>
                <a:xfrm>
                  <a:off x="3865049" y="4079708"/>
                  <a:ext cx="154809" cy="386556"/>
                  <a:chOff x="3384375" y="2267500"/>
                  <a:chExt cx="203375" cy="507825"/>
                </a:xfrm>
              </p:grpSpPr>
              <p:sp>
                <p:nvSpPr>
                  <p:cNvPr id="310" name="Google Shape;1049;p49">
                    <a:extLst>
                      <a:ext uri="{FF2B5EF4-FFF2-40B4-BE49-F238E27FC236}">
                        <a16:creationId xmlns:a16="http://schemas.microsoft.com/office/drawing/2014/main" id="{EDCBE6DF-D3B8-EF4E-E8F7-0B0C143AF40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050;p49">
                    <a:extLst>
                      <a:ext uri="{FF2B5EF4-FFF2-40B4-BE49-F238E27FC236}">
                        <a16:creationId xmlns:a16="http://schemas.microsoft.com/office/drawing/2014/main" id="{B5DBD08F-55EC-2396-1234-253B1588C7AF}"/>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1048;p49">
                  <a:extLst>
                    <a:ext uri="{FF2B5EF4-FFF2-40B4-BE49-F238E27FC236}">
                      <a16:creationId xmlns:a16="http://schemas.microsoft.com/office/drawing/2014/main" id="{4F1F455B-A832-E702-20BA-04E52A1D9340}"/>
                    </a:ext>
                  </a:extLst>
                </p:cNvPr>
                <p:cNvGrpSpPr/>
                <p:nvPr/>
              </p:nvGrpSpPr>
              <p:grpSpPr>
                <a:xfrm>
                  <a:off x="4074599" y="4083518"/>
                  <a:ext cx="154809" cy="386556"/>
                  <a:chOff x="3384375" y="2267500"/>
                  <a:chExt cx="203375" cy="507825"/>
                </a:xfrm>
              </p:grpSpPr>
              <p:sp>
                <p:nvSpPr>
                  <p:cNvPr id="308" name="Google Shape;1049;p49">
                    <a:extLst>
                      <a:ext uri="{FF2B5EF4-FFF2-40B4-BE49-F238E27FC236}">
                        <a16:creationId xmlns:a16="http://schemas.microsoft.com/office/drawing/2014/main" id="{1BE4216F-0899-E846-0F70-8E35064F318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050;p49">
                    <a:extLst>
                      <a:ext uri="{FF2B5EF4-FFF2-40B4-BE49-F238E27FC236}">
                        <a16:creationId xmlns:a16="http://schemas.microsoft.com/office/drawing/2014/main" id="{9BEFEE1F-28D3-D2B7-1507-960C2F5877B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1048;p49">
                  <a:extLst>
                    <a:ext uri="{FF2B5EF4-FFF2-40B4-BE49-F238E27FC236}">
                      <a16:creationId xmlns:a16="http://schemas.microsoft.com/office/drawing/2014/main" id="{415B3D6B-648D-B87F-B940-78D0286BB48A}"/>
                    </a:ext>
                  </a:extLst>
                </p:cNvPr>
                <p:cNvGrpSpPr/>
                <p:nvPr/>
              </p:nvGrpSpPr>
              <p:grpSpPr>
                <a:xfrm>
                  <a:off x="4261289" y="4075898"/>
                  <a:ext cx="154809" cy="386556"/>
                  <a:chOff x="3384375" y="2267500"/>
                  <a:chExt cx="203375" cy="507825"/>
                </a:xfrm>
              </p:grpSpPr>
              <p:sp>
                <p:nvSpPr>
                  <p:cNvPr id="306" name="Google Shape;1049;p49">
                    <a:extLst>
                      <a:ext uri="{FF2B5EF4-FFF2-40B4-BE49-F238E27FC236}">
                        <a16:creationId xmlns:a16="http://schemas.microsoft.com/office/drawing/2014/main" id="{D11A046D-9563-64DA-D2A4-F856FE43793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050;p49">
                    <a:extLst>
                      <a:ext uri="{FF2B5EF4-FFF2-40B4-BE49-F238E27FC236}">
                        <a16:creationId xmlns:a16="http://schemas.microsoft.com/office/drawing/2014/main" id="{72F167D0-495A-4480-CC05-CCE48C42513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1" name="Group 280">
                <a:extLst>
                  <a:ext uri="{FF2B5EF4-FFF2-40B4-BE49-F238E27FC236}">
                    <a16:creationId xmlns:a16="http://schemas.microsoft.com/office/drawing/2014/main" id="{CA3735CF-0B5F-77DD-B941-892788C2B6E1}"/>
                  </a:ext>
                </a:extLst>
              </p:cNvPr>
              <p:cNvGrpSpPr/>
              <p:nvPr/>
            </p:nvGrpSpPr>
            <p:grpSpPr>
              <a:xfrm>
                <a:off x="4456103" y="4516414"/>
                <a:ext cx="1159248" cy="400787"/>
                <a:chOff x="3256850" y="4069287"/>
                <a:chExt cx="1159248" cy="400787"/>
              </a:xfrm>
            </p:grpSpPr>
            <p:grpSp>
              <p:nvGrpSpPr>
                <p:cNvPr id="282" name="Google Shape;1048;p49">
                  <a:extLst>
                    <a:ext uri="{FF2B5EF4-FFF2-40B4-BE49-F238E27FC236}">
                      <a16:creationId xmlns:a16="http://schemas.microsoft.com/office/drawing/2014/main" id="{DE8E118C-CC45-B8D7-1E6B-A60F9E849DD3}"/>
                    </a:ext>
                  </a:extLst>
                </p:cNvPr>
                <p:cNvGrpSpPr/>
                <p:nvPr/>
              </p:nvGrpSpPr>
              <p:grpSpPr>
                <a:xfrm>
                  <a:off x="3256850" y="4069287"/>
                  <a:ext cx="154809" cy="386556"/>
                  <a:chOff x="3384375" y="2267500"/>
                  <a:chExt cx="203375" cy="507825"/>
                </a:xfrm>
              </p:grpSpPr>
              <p:sp>
                <p:nvSpPr>
                  <p:cNvPr id="298" name="Google Shape;1049;p49">
                    <a:extLst>
                      <a:ext uri="{FF2B5EF4-FFF2-40B4-BE49-F238E27FC236}">
                        <a16:creationId xmlns:a16="http://schemas.microsoft.com/office/drawing/2014/main" id="{A40581F9-FA4F-944D-8711-02C4736F9AD9}"/>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050;p49">
                    <a:extLst>
                      <a:ext uri="{FF2B5EF4-FFF2-40B4-BE49-F238E27FC236}">
                        <a16:creationId xmlns:a16="http://schemas.microsoft.com/office/drawing/2014/main" id="{DC3BE7F6-C8A3-A599-0B54-54CB973AE81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1048;p49">
                  <a:extLst>
                    <a:ext uri="{FF2B5EF4-FFF2-40B4-BE49-F238E27FC236}">
                      <a16:creationId xmlns:a16="http://schemas.microsoft.com/office/drawing/2014/main" id="{D6E53911-73FA-D6CF-D63E-0E236C34A297}"/>
                    </a:ext>
                  </a:extLst>
                </p:cNvPr>
                <p:cNvGrpSpPr/>
                <p:nvPr/>
              </p:nvGrpSpPr>
              <p:grpSpPr>
                <a:xfrm>
                  <a:off x="3468809" y="4083518"/>
                  <a:ext cx="154809" cy="386556"/>
                  <a:chOff x="3384375" y="2267500"/>
                  <a:chExt cx="203375" cy="507825"/>
                </a:xfrm>
              </p:grpSpPr>
              <p:sp>
                <p:nvSpPr>
                  <p:cNvPr id="296" name="Google Shape;1049;p49">
                    <a:extLst>
                      <a:ext uri="{FF2B5EF4-FFF2-40B4-BE49-F238E27FC236}">
                        <a16:creationId xmlns:a16="http://schemas.microsoft.com/office/drawing/2014/main" id="{47C21EC6-C37C-EEC5-C47D-DB7F3EF4EEFB}"/>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050;p49">
                    <a:extLst>
                      <a:ext uri="{FF2B5EF4-FFF2-40B4-BE49-F238E27FC236}">
                        <a16:creationId xmlns:a16="http://schemas.microsoft.com/office/drawing/2014/main" id="{467D5569-D6D9-3A66-CADA-C70B64442448}"/>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1048;p49">
                  <a:extLst>
                    <a:ext uri="{FF2B5EF4-FFF2-40B4-BE49-F238E27FC236}">
                      <a16:creationId xmlns:a16="http://schemas.microsoft.com/office/drawing/2014/main" id="{97090EF0-7997-3E67-FA20-9D6D77E97FC6}"/>
                    </a:ext>
                  </a:extLst>
                </p:cNvPr>
                <p:cNvGrpSpPr/>
                <p:nvPr/>
              </p:nvGrpSpPr>
              <p:grpSpPr>
                <a:xfrm>
                  <a:off x="3666929" y="4075898"/>
                  <a:ext cx="154809" cy="386556"/>
                  <a:chOff x="3384375" y="2267500"/>
                  <a:chExt cx="203375" cy="507825"/>
                </a:xfrm>
              </p:grpSpPr>
              <p:sp>
                <p:nvSpPr>
                  <p:cNvPr id="294" name="Google Shape;1049;p49">
                    <a:extLst>
                      <a:ext uri="{FF2B5EF4-FFF2-40B4-BE49-F238E27FC236}">
                        <a16:creationId xmlns:a16="http://schemas.microsoft.com/office/drawing/2014/main" id="{C9D4F80A-EB75-CC48-6819-0C04203AEAE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050;p49">
                    <a:extLst>
                      <a:ext uri="{FF2B5EF4-FFF2-40B4-BE49-F238E27FC236}">
                        <a16:creationId xmlns:a16="http://schemas.microsoft.com/office/drawing/2014/main" id="{92B45B73-2015-D32A-D5BB-F0E6350A0302}"/>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1048;p49">
                  <a:extLst>
                    <a:ext uri="{FF2B5EF4-FFF2-40B4-BE49-F238E27FC236}">
                      <a16:creationId xmlns:a16="http://schemas.microsoft.com/office/drawing/2014/main" id="{400A6E02-7261-F972-E0ED-AC3CA833038F}"/>
                    </a:ext>
                  </a:extLst>
                </p:cNvPr>
                <p:cNvGrpSpPr/>
                <p:nvPr/>
              </p:nvGrpSpPr>
              <p:grpSpPr>
                <a:xfrm>
                  <a:off x="3865049" y="4079708"/>
                  <a:ext cx="154809" cy="386556"/>
                  <a:chOff x="3384375" y="2267500"/>
                  <a:chExt cx="203375" cy="507825"/>
                </a:xfrm>
              </p:grpSpPr>
              <p:sp>
                <p:nvSpPr>
                  <p:cNvPr id="292" name="Google Shape;1049;p49">
                    <a:extLst>
                      <a:ext uri="{FF2B5EF4-FFF2-40B4-BE49-F238E27FC236}">
                        <a16:creationId xmlns:a16="http://schemas.microsoft.com/office/drawing/2014/main" id="{10D5F7B2-37E7-A91F-98CD-616AFB56FBCA}"/>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050;p49">
                    <a:extLst>
                      <a:ext uri="{FF2B5EF4-FFF2-40B4-BE49-F238E27FC236}">
                        <a16:creationId xmlns:a16="http://schemas.microsoft.com/office/drawing/2014/main" id="{92132CC8-A9E3-E528-71D3-03F268EEFE9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1048;p49">
                  <a:extLst>
                    <a:ext uri="{FF2B5EF4-FFF2-40B4-BE49-F238E27FC236}">
                      <a16:creationId xmlns:a16="http://schemas.microsoft.com/office/drawing/2014/main" id="{F0B9BFD9-D7F2-40C5-E03C-6E86E618AF72}"/>
                    </a:ext>
                  </a:extLst>
                </p:cNvPr>
                <p:cNvGrpSpPr/>
                <p:nvPr/>
              </p:nvGrpSpPr>
              <p:grpSpPr>
                <a:xfrm>
                  <a:off x="4074599" y="4083518"/>
                  <a:ext cx="154809" cy="386556"/>
                  <a:chOff x="3384375" y="2267500"/>
                  <a:chExt cx="203375" cy="507825"/>
                </a:xfrm>
              </p:grpSpPr>
              <p:sp>
                <p:nvSpPr>
                  <p:cNvPr id="290" name="Google Shape;1049;p49">
                    <a:extLst>
                      <a:ext uri="{FF2B5EF4-FFF2-40B4-BE49-F238E27FC236}">
                        <a16:creationId xmlns:a16="http://schemas.microsoft.com/office/drawing/2014/main" id="{079DB708-771C-D68C-05F8-674C019F36B5}"/>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050;p49">
                    <a:extLst>
                      <a:ext uri="{FF2B5EF4-FFF2-40B4-BE49-F238E27FC236}">
                        <a16:creationId xmlns:a16="http://schemas.microsoft.com/office/drawing/2014/main" id="{FCD6ECDD-01FF-619C-B762-25711196C17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1048;p49">
                  <a:extLst>
                    <a:ext uri="{FF2B5EF4-FFF2-40B4-BE49-F238E27FC236}">
                      <a16:creationId xmlns:a16="http://schemas.microsoft.com/office/drawing/2014/main" id="{AB29F2FD-032E-B1DC-E618-502BADB624CE}"/>
                    </a:ext>
                  </a:extLst>
                </p:cNvPr>
                <p:cNvGrpSpPr/>
                <p:nvPr/>
              </p:nvGrpSpPr>
              <p:grpSpPr>
                <a:xfrm>
                  <a:off x="4261289" y="4075898"/>
                  <a:ext cx="154809" cy="386556"/>
                  <a:chOff x="3384375" y="2267500"/>
                  <a:chExt cx="203375" cy="507825"/>
                </a:xfrm>
              </p:grpSpPr>
              <p:sp>
                <p:nvSpPr>
                  <p:cNvPr id="288" name="Google Shape;1049;p49">
                    <a:extLst>
                      <a:ext uri="{FF2B5EF4-FFF2-40B4-BE49-F238E27FC236}">
                        <a16:creationId xmlns:a16="http://schemas.microsoft.com/office/drawing/2014/main" id="{ACBBDDEC-5AA1-00CD-01EB-BB08132B7BCD}"/>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050;p49">
                    <a:extLst>
                      <a:ext uri="{FF2B5EF4-FFF2-40B4-BE49-F238E27FC236}">
                        <a16:creationId xmlns:a16="http://schemas.microsoft.com/office/drawing/2014/main" id="{4A9240DD-5182-A9E0-FF27-E905D8E87D2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28623560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2296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7030A0"/>
                </a:solidFill>
              </a:rPr>
              <a:t>SAMPEL</a:t>
            </a:r>
            <a:endParaRPr sz="1050"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0;p19">
            <a:extLst>
              <a:ext uri="{FF2B5EF4-FFF2-40B4-BE49-F238E27FC236}">
                <a16:creationId xmlns:a16="http://schemas.microsoft.com/office/drawing/2014/main" id="{FE2DDB78-B2F2-9FEA-A814-D8EFDC334F05}"/>
              </a:ext>
            </a:extLst>
          </p:cNvPr>
          <p:cNvSpPr txBox="1">
            <a:spLocks/>
          </p:cNvSpPr>
          <p:nvPr/>
        </p:nvSpPr>
        <p:spPr>
          <a:xfrm>
            <a:off x="3064400" y="188890"/>
            <a:ext cx="5739350" cy="2382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marL="285750" indent="-285750" algn="just">
              <a:buFont typeface="Arial" panose="020B0604020202020204" pitchFamily="34" charset="0"/>
              <a:buChar char="•"/>
            </a:pPr>
            <a:r>
              <a:rPr lang="en-US" sz="1400" dirty="0" err="1">
                <a:solidFill>
                  <a:schemeClr val="bg1"/>
                </a:solidFill>
              </a:rPr>
              <a:t>Sampel</a:t>
            </a:r>
            <a:r>
              <a:rPr lang="en-US" sz="1400" dirty="0">
                <a:solidFill>
                  <a:schemeClr val="bg1"/>
                </a:solidFill>
              </a:rPr>
              <a:t> </a:t>
            </a:r>
            <a:r>
              <a:rPr lang="en-US" sz="1400" dirty="0" err="1">
                <a:solidFill>
                  <a:schemeClr val="bg1"/>
                </a:solidFill>
              </a:rPr>
              <a:t>merupakan</a:t>
            </a:r>
            <a:r>
              <a:rPr lang="en-US" sz="1400" dirty="0">
                <a:solidFill>
                  <a:schemeClr val="bg1"/>
                </a:solidFill>
              </a:rPr>
              <a:t> </a:t>
            </a:r>
            <a:r>
              <a:rPr lang="en-US" sz="1400" dirty="0" err="1">
                <a:solidFill>
                  <a:schemeClr val="bg1"/>
                </a:solidFill>
              </a:rPr>
              <a:t>bagian</a:t>
            </a:r>
            <a:r>
              <a:rPr lang="en-US" sz="1400" dirty="0">
                <a:solidFill>
                  <a:schemeClr val="bg1"/>
                </a:solidFill>
              </a:rPr>
              <a:t> </a:t>
            </a:r>
            <a:r>
              <a:rPr lang="en-US" sz="1400" dirty="0" err="1">
                <a:solidFill>
                  <a:schemeClr val="bg1"/>
                </a:solidFill>
              </a:rPr>
              <a:t>kecil</a:t>
            </a:r>
            <a:r>
              <a:rPr lang="en-US" sz="1400" dirty="0">
                <a:solidFill>
                  <a:schemeClr val="bg1"/>
                </a:solidFill>
              </a:rPr>
              <a:t> </a:t>
            </a:r>
            <a:r>
              <a:rPr lang="en-US" sz="1400" dirty="0" err="1">
                <a:solidFill>
                  <a:schemeClr val="bg1"/>
                </a:solidFill>
              </a:rPr>
              <a:t>dari</a:t>
            </a:r>
            <a:r>
              <a:rPr lang="en-US" sz="1400" dirty="0">
                <a:solidFill>
                  <a:schemeClr val="bg1"/>
                </a:solidFill>
              </a:rPr>
              <a:t> </a:t>
            </a:r>
            <a:r>
              <a:rPr lang="en-US" sz="1400" dirty="0" err="1">
                <a:solidFill>
                  <a:schemeClr val="bg1"/>
                </a:solidFill>
              </a:rPr>
              <a:t>populasi</a:t>
            </a:r>
            <a:r>
              <a:rPr lang="en-US" sz="1400" dirty="0">
                <a:solidFill>
                  <a:schemeClr val="bg1"/>
                </a:solidFill>
              </a:rPr>
              <a:t> yang </a:t>
            </a:r>
            <a:r>
              <a:rPr lang="en-US" sz="1400" dirty="0" err="1">
                <a:solidFill>
                  <a:schemeClr val="bg1"/>
                </a:solidFill>
              </a:rPr>
              <a:t>memiliki</a:t>
            </a:r>
            <a:r>
              <a:rPr lang="en-US" sz="1400" dirty="0">
                <a:solidFill>
                  <a:schemeClr val="bg1"/>
                </a:solidFill>
              </a:rPr>
              <a:t> </a:t>
            </a:r>
            <a:r>
              <a:rPr lang="en-US" sz="1400" dirty="0" err="1">
                <a:solidFill>
                  <a:schemeClr val="bg1"/>
                </a:solidFill>
              </a:rPr>
              <a:t>jumlah</a:t>
            </a:r>
            <a:r>
              <a:rPr lang="en-US" sz="1400" dirty="0">
                <a:solidFill>
                  <a:schemeClr val="bg1"/>
                </a:solidFill>
              </a:rPr>
              <a:t> dan </a:t>
            </a:r>
            <a:r>
              <a:rPr lang="en-US" sz="1400" dirty="0" err="1">
                <a:solidFill>
                  <a:schemeClr val="bg1"/>
                </a:solidFill>
              </a:rPr>
              <a:t>karakteristik</a:t>
            </a:r>
            <a:r>
              <a:rPr lang="en-US" sz="1400" dirty="0">
                <a:solidFill>
                  <a:schemeClr val="bg1"/>
                </a:solidFill>
              </a:rPr>
              <a:t> </a:t>
            </a:r>
            <a:r>
              <a:rPr lang="en-US" sz="1400" dirty="0" err="1">
                <a:solidFill>
                  <a:schemeClr val="bg1"/>
                </a:solidFill>
              </a:rPr>
              <a:t>dari</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itu</a:t>
            </a:r>
            <a:r>
              <a:rPr lang="en-US" sz="1400" dirty="0">
                <a:solidFill>
                  <a:schemeClr val="bg1"/>
                </a:solidFill>
              </a:rPr>
              <a:t> </a:t>
            </a:r>
            <a:r>
              <a:rPr lang="en-US" sz="1400" dirty="0" err="1">
                <a:solidFill>
                  <a:schemeClr val="bg1"/>
                </a:solidFill>
              </a:rPr>
              <a:t>sendiri</a:t>
            </a:r>
            <a:r>
              <a:rPr lang="en-US" sz="1400" dirty="0">
                <a:solidFill>
                  <a:schemeClr val="bg1"/>
                </a:solidFill>
              </a:rPr>
              <a:t>. Dari </a:t>
            </a:r>
            <a:r>
              <a:rPr lang="en-US" sz="1400" dirty="0" err="1">
                <a:solidFill>
                  <a:schemeClr val="bg1"/>
                </a:solidFill>
              </a:rPr>
              <a:t>sisi</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memiliki</a:t>
            </a:r>
            <a:r>
              <a:rPr lang="en-US" sz="1400" dirty="0">
                <a:solidFill>
                  <a:schemeClr val="bg1"/>
                </a:solidFill>
              </a:rPr>
              <a:t> </a:t>
            </a:r>
            <a:r>
              <a:rPr lang="en-US" sz="1400" dirty="0" err="1">
                <a:solidFill>
                  <a:schemeClr val="bg1"/>
                </a:solidFill>
              </a:rPr>
              <a:t>ukuran</a:t>
            </a:r>
            <a:r>
              <a:rPr lang="en-US" sz="1400" dirty="0">
                <a:solidFill>
                  <a:schemeClr val="bg1"/>
                </a:solidFill>
              </a:rPr>
              <a:t> yang </a:t>
            </a:r>
            <a:r>
              <a:rPr lang="en-US" sz="1400" dirty="0" err="1">
                <a:solidFill>
                  <a:schemeClr val="bg1"/>
                </a:solidFill>
              </a:rPr>
              <a:t>besar</a:t>
            </a:r>
            <a:r>
              <a:rPr lang="en-US" sz="1400" dirty="0">
                <a:solidFill>
                  <a:schemeClr val="bg1"/>
                </a:solidFill>
              </a:rPr>
              <a:t>. </a:t>
            </a:r>
            <a:r>
              <a:rPr lang="en-US" sz="1400" dirty="0" err="1">
                <a:solidFill>
                  <a:schemeClr val="bg1"/>
                </a:solidFill>
              </a:rPr>
              <a:t>Namun</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keterbatasan</a:t>
            </a:r>
            <a:r>
              <a:rPr lang="en-US" sz="1400" dirty="0">
                <a:solidFill>
                  <a:schemeClr val="bg1"/>
                </a:solidFill>
              </a:rPr>
              <a:t> yang </a:t>
            </a:r>
            <a:r>
              <a:rPr lang="en-US" sz="1400" dirty="0" err="1">
                <a:solidFill>
                  <a:schemeClr val="bg1"/>
                </a:solidFill>
              </a:rPr>
              <a:t>dimiliki</a:t>
            </a:r>
            <a:r>
              <a:rPr lang="en-US" sz="1400" dirty="0">
                <a:solidFill>
                  <a:schemeClr val="bg1"/>
                </a:solidFill>
              </a:rPr>
              <a:t> oleh </a:t>
            </a:r>
            <a:r>
              <a:rPr lang="en-US" sz="1400" dirty="0" err="1">
                <a:solidFill>
                  <a:schemeClr val="bg1"/>
                </a:solidFill>
              </a:rPr>
              <a:t>peneliti</a:t>
            </a:r>
            <a:r>
              <a:rPr lang="en-US" sz="1400" dirty="0">
                <a:solidFill>
                  <a:schemeClr val="bg1"/>
                </a:solidFill>
              </a:rPr>
              <a:t> </a:t>
            </a:r>
            <a:r>
              <a:rPr lang="en-US" sz="1400" dirty="0" err="1">
                <a:solidFill>
                  <a:schemeClr val="bg1"/>
                </a:solidFill>
              </a:rPr>
              <a:t>berupa</a:t>
            </a:r>
            <a:r>
              <a:rPr lang="en-US" sz="1400" dirty="0">
                <a:solidFill>
                  <a:schemeClr val="bg1"/>
                </a:solidFill>
              </a:rPr>
              <a:t> </a:t>
            </a:r>
            <a:r>
              <a:rPr lang="en-US" sz="1400" dirty="0" err="1">
                <a:solidFill>
                  <a:schemeClr val="bg1"/>
                </a:solidFill>
              </a:rPr>
              <a:t>waktu</a:t>
            </a:r>
            <a:r>
              <a:rPr lang="en-US" sz="1400" dirty="0">
                <a:solidFill>
                  <a:schemeClr val="bg1"/>
                </a:solidFill>
              </a:rPr>
              <a:t> </a:t>
            </a:r>
            <a:r>
              <a:rPr lang="en-US" sz="1400" dirty="0" err="1">
                <a:solidFill>
                  <a:schemeClr val="bg1"/>
                </a:solidFill>
              </a:rPr>
              <a:t>maupun</a:t>
            </a:r>
            <a:r>
              <a:rPr lang="en-US" sz="1400" dirty="0">
                <a:solidFill>
                  <a:schemeClr val="bg1"/>
                </a:solidFill>
              </a:rPr>
              <a:t> dana </a:t>
            </a:r>
            <a:r>
              <a:rPr lang="en-US" sz="1400" dirty="0" err="1">
                <a:solidFill>
                  <a:schemeClr val="bg1"/>
                </a:solidFill>
              </a:rPr>
              <a:t>maka</a:t>
            </a:r>
            <a:r>
              <a:rPr lang="en-US" sz="1400" dirty="0">
                <a:solidFill>
                  <a:schemeClr val="bg1"/>
                </a:solidFill>
              </a:rPr>
              <a:t> </a:t>
            </a:r>
            <a:r>
              <a:rPr lang="en-US" sz="1400" dirty="0" err="1">
                <a:solidFill>
                  <a:schemeClr val="bg1"/>
                </a:solidFill>
              </a:rPr>
              <a:t>peneliti</a:t>
            </a:r>
            <a:r>
              <a:rPr lang="en-US" sz="1400" dirty="0">
                <a:solidFill>
                  <a:schemeClr val="bg1"/>
                </a:solidFill>
              </a:rPr>
              <a:t> </a:t>
            </a:r>
            <a:r>
              <a:rPr lang="en-US" sz="1400" dirty="0" err="1">
                <a:solidFill>
                  <a:schemeClr val="bg1"/>
                </a:solidFill>
              </a:rPr>
              <a:t>akan</a:t>
            </a:r>
            <a:r>
              <a:rPr lang="en-US" sz="1400" dirty="0">
                <a:solidFill>
                  <a:schemeClr val="bg1"/>
                </a:solidFill>
              </a:rPr>
              <a:t> </a:t>
            </a:r>
            <a:r>
              <a:rPr lang="en-US" sz="1400" dirty="0" err="1">
                <a:solidFill>
                  <a:schemeClr val="bg1"/>
                </a:solidFill>
              </a:rPr>
              <a:t>menggunakan</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dalam</a:t>
            </a:r>
            <a:r>
              <a:rPr lang="en-US" sz="1400" dirty="0">
                <a:solidFill>
                  <a:schemeClr val="bg1"/>
                </a:solidFill>
              </a:rPr>
              <a:t> </a:t>
            </a:r>
            <a:r>
              <a:rPr lang="en-US" sz="1400" dirty="0" err="1">
                <a:solidFill>
                  <a:schemeClr val="bg1"/>
                </a:solidFill>
              </a:rPr>
              <a:t>penelitiannya</a:t>
            </a:r>
            <a:r>
              <a:rPr lang="en-US" sz="1400" dirty="0">
                <a:solidFill>
                  <a:schemeClr val="bg1"/>
                </a:solidFill>
              </a:rPr>
              <a:t>. </a:t>
            </a:r>
            <a:r>
              <a:rPr lang="en-US" sz="1400" dirty="0" err="1">
                <a:solidFill>
                  <a:schemeClr val="bg1"/>
                </a:solidFill>
              </a:rPr>
              <a:t>Penggunaan</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harus</a:t>
            </a:r>
            <a:r>
              <a:rPr lang="en-US" sz="1400" dirty="0">
                <a:solidFill>
                  <a:schemeClr val="bg1"/>
                </a:solidFill>
              </a:rPr>
              <a:t> </a:t>
            </a:r>
            <a:r>
              <a:rPr lang="en-US" sz="1400" dirty="0" err="1">
                <a:solidFill>
                  <a:schemeClr val="bg1"/>
                </a:solidFill>
              </a:rPr>
              <a:t>benar-benar</a:t>
            </a:r>
            <a:r>
              <a:rPr lang="en-US" sz="1400" dirty="0">
                <a:solidFill>
                  <a:schemeClr val="bg1"/>
                </a:solidFill>
              </a:rPr>
              <a:t> </a:t>
            </a:r>
            <a:r>
              <a:rPr lang="en-US" sz="1400" dirty="0" err="1">
                <a:solidFill>
                  <a:schemeClr val="bg1"/>
                </a:solidFill>
              </a:rPr>
              <a:t>representatif</a:t>
            </a:r>
            <a:r>
              <a:rPr lang="en-US" sz="1400" dirty="0">
                <a:solidFill>
                  <a:schemeClr val="bg1"/>
                </a:solidFill>
              </a:rPr>
              <a:t> dan </a:t>
            </a:r>
            <a:r>
              <a:rPr lang="en-US" sz="1400" dirty="0" err="1">
                <a:solidFill>
                  <a:schemeClr val="bg1"/>
                </a:solidFill>
              </a:rPr>
              <a:t>bisa</a:t>
            </a:r>
            <a:r>
              <a:rPr lang="en-US" sz="1400" dirty="0">
                <a:solidFill>
                  <a:schemeClr val="bg1"/>
                </a:solidFill>
              </a:rPr>
              <a:t> </a:t>
            </a:r>
            <a:r>
              <a:rPr lang="en-US" sz="1400" dirty="0" err="1">
                <a:solidFill>
                  <a:schemeClr val="bg1"/>
                </a:solidFill>
              </a:rPr>
              <a:t>mewakili</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secara</a:t>
            </a:r>
            <a:r>
              <a:rPr lang="en-US" sz="1400" dirty="0">
                <a:solidFill>
                  <a:schemeClr val="bg1"/>
                </a:solidFill>
              </a:rPr>
              <a:t> </a:t>
            </a:r>
            <a:r>
              <a:rPr lang="en-US" sz="1400" dirty="0" err="1">
                <a:solidFill>
                  <a:schemeClr val="bg1"/>
                </a:solidFill>
              </a:rPr>
              <a:t>keseluruhan</a:t>
            </a:r>
            <a:r>
              <a:rPr lang="en-US" sz="1400" dirty="0">
                <a:solidFill>
                  <a:schemeClr val="bg1"/>
                </a:solidFill>
              </a:rPr>
              <a:t>. </a:t>
            </a:r>
            <a:r>
              <a:rPr lang="en-US" sz="1400" dirty="0" err="1">
                <a:solidFill>
                  <a:schemeClr val="bg1"/>
                </a:solidFill>
              </a:rPr>
              <a:t>Sehingga</a:t>
            </a:r>
            <a:r>
              <a:rPr lang="en-US" sz="1400" dirty="0">
                <a:solidFill>
                  <a:schemeClr val="bg1"/>
                </a:solidFill>
              </a:rPr>
              <a:t>, </a:t>
            </a:r>
            <a:r>
              <a:rPr lang="en-US" sz="1400" dirty="0" err="1">
                <a:solidFill>
                  <a:schemeClr val="bg1"/>
                </a:solidFill>
              </a:rPr>
              <a:t>apabila</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tidak</a:t>
            </a:r>
            <a:r>
              <a:rPr lang="en-US" sz="1400" dirty="0">
                <a:solidFill>
                  <a:schemeClr val="bg1"/>
                </a:solidFill>
              </a:rPr>
              <a:t> </a:t>
            </a:r>
            <a:r>
              <a:rPr lang="en-US" sz="1400" dirty="0" err="1">
                <a:solidFill>
                  <a:schemeClr val="bg1"/>
                </a:solidFill>
              </a:rPr>
              <a:t>representatif</a:t>
            </a:r>
            <a:r>
              <a:rPr lang="en-US" sz="1400" dirty="0">
                <a:solidFill>
                  <a:schemeClr val="bg1"/>
                </a:solidFill>
              </a:rPr>
              <a:t> </a:t>
            </a:r>
            <a:r>
              <a:rPr lang="en-US" sz="1400" dirty="0" err="1">
                <a:solidFill>
                  <a:schemeClr val="bg1"/>
                </a:solidFill>
              </a:rPr>
              <a:t>dikhawatirkan</a:t>
            </a:r>
            <a:r>
              <a:rPr lang="en-US" sz="1400" dirty="0">
                <a:solidFill>
                  <a:schemeClr val="bg1"/>
                </a:solidFill>
              </a:rPr>
              <a:t> data yang </a:t>
            </a:r>
            <a:r>
              <a:rPr lang="en-US" sz="1400" dirty="0" err="1">
                <a:solidFill>
                  <a:schemeClr val="bg1"/>
                </a:solidFill>
              </a:rPr>
              <a:t>dikumpulkan</a:t>
            </a:r>
            <a:r>
              <a:rPr lang="en-US" sz="1400" dirty="0">
                <a:solidFill>
                  <a:schemeClr val="bg1"/>
                </a:solidFill>
              </a:rPr>
              <a:t> </a:t>
            </a:r>
            <a:r>
              <a:rPr lang="en-US" sz="1400" dirty="0" err="1">
                <a:solidFill>
                  <a:schemeClr val="bg1"/>
                </a:solidFill>
              </a:rPr>
              <a:t>tidak</a:t>
            </a:r>
            <a:r>
              <a:rPr lang="en-US" sz="1400" dirty="0">
                <a:solidFill>
                  <a:schemeClr val="bg1"/>
                </a:solidFill>
              </a:rPr>
              <a:t> </a:t>
            </a:r>
            <a:r>
              <a:rPr lang="en-US" sz="1400" dirty="0" err="1">
                <a:solidFill>
                  <a:schemeClr val="bg1"/>
                </a:solidFill>
              </a:rPr>
              <a:t>akan</a:t>
            </a:r>
            <a:r>
              <a:rPr lang="en-US" sz="1400" dirty="0">
                <a:solidFill>
                  <a:schemeClr val="bg1"/>
                </a:solidFill>
              </a:rPr>
              <a:t> </a:t>
            </a:r>
            <a:r>
              <a:rPr lang="en-US" sz="1400" dirty="0" err="1">
                <a:solidFill>
                  <a:schemeClr val="bg1"/>
                </a:solidFill>
              </a:rPr>
              <a:t>memberikan</a:t>
            </a:r>
            <a:r>
              <a:rPr lang="en-US" sz="1400" dirty="0">
                <a:solidFill>
                  <a:schemeClr val="bg1"/>
                </a:solidFill>
              </a:rPr>
              <a:t> </a:t>
            </a:r>
            <a:r>
              <a:rPr lang="en-US" sz="1400" dirty="0" err="1">
                <a:solidFill>
                  <a:schemeClr val="bg1"/>
                </a:solidFill>
              </a:rPr>
              <a:t>kesimpulan</a:t>
            </a:r>
            <a:r>
              <a:rPr lang="en-US" sz="1400" dirty="0">
                <a:solidFill>
                  <a:schemeClr val="bg1"/>
                </a:solidFill>
              </a:rPr>
              <a:t> </a:t>
            </a:r>
            <a:r>
              <a:rPr lang="en-US" sz="1400" dirty="0" err="1">
                <a:solidFill>
                  <a:schemeClr val="bg1"/>
                </a:solidFill>
              </a:rPr>
              <a:t>atau</a:t>
            </a:r>
            <a:r>
              <a:rPr lang="en-US" sz="1400" dirty="0">
                <a:solidFill>
                  <a:schemeClr val="bg1"/>
                </a:solidFill>
              </a:rPr>
              <a:t> </a:t>
            </a:r>
            <a:r>
              <a:rPr lang="en-US" sz="1400" dirty="0" err="1">
                <a:solidFill>
                  <a:schemeClr val="bg1"/>
                </a:solidFill>
              </a:rPr>
              <a:t>jawaban</a:t>
            </a:r>
            <a:r>
              <a:rPr lang="en-US" sz="1400" dirty="0">
                <a:solidFill>
                  <a:schemeClr val="bg1"/>
                </a:solidFill>
              </a:rPr>
              <a:t> yang </a:t>
            </a:r>
            <a:r>
              <a:rPr lang="en-US" sz="1400" dirty="0" err="1">
                <a:solidFill>
                  <a:schemeClr val="bg1"/>
                </a:solidFill>
              </a:rPr>
              <a:t>diinginkan</a:t>
            </a:r>
            <a:r>
              <a:rPr lang="en-US" sz="1400" dirty="0">
                <a:solidFill>
                  <a:schemeClr val="bg1"/>
                </a:solidFill>
              </a:rPr>
              <a:t>.</a:t>
            </a:r>
          </a:p>
        </p:txBody>
      </p:sp>
      <p:grpSp>
        <p:nvGrpSpPr>
          <p:cNvPr id="431" name="Group 430">
            <a:extLst>
              <a:ext uri="{FF2B5EF4-FFF2-40B4-BE49-F238E27FC236}">
                <a16:creationId xmlns:a16="http://schemas.microsoft.com/office/drawing/2014/main" id="{0F0ECE1F-906A-0BAC-DB53-BD13C719E603}"/>
              </a:ext>
            </a:extLst>
          </p:cNvPr>
          <p:cNvGrpSpPr/>
          <p:nvPr/>
        </p:nvGrpSpPr>
        <p:grpSpPr>
          <a:xfrm>
            <a:off x="3155840" y="2838650"/>
            <a:ext cx="3622454" cy="654919"/>
            <a:chOff x="3767894" y="2531745"/>
            <a:chExt cx="4780890" cy="864357"/>
          </a:xfrm>
        </p:grpSpPr>
        <p:grpSp>
          <p:nvGrpSpPr>
            <p:cNvPr id="275" name="Group 274">
              <a:extLst>
                <a:ext uri="{FF2B5EF4-FFF2-40B4-BE49-F238E27FC236}">
                  <a16:creationId xmlns:a16="http://schemas.microsoft.com/office/drawing/2014/main" id="{22CEBF78-6549-039E-B3B2-B324613B2982}"/>
                </a:ext>
              </a:extLst>
            </p:cNvPr>
            <p:cNvGrpSpPr/>
            <p:nvPr/>
          </p:nvGrpSpPr>
          <p:grpSpPr>
            <a:xfrm>
              <a:off x="3767894" y="2531745"/>
              <a:ext cx="2364342" cy="864163"/>
              <a:chOff x="3253544" y="4061667"/>
              <a:chExt cx="2364342" cy="864163"/>
            </a:xfrm>
          </p:grpSpPr>
          <p:grpSp>
            <p:nvGrpSpPr>
              <p:cNvPr id="25" name="Group 24">
                <a:extLst>
                  <a:ext uri="{FF2B5EF4-FFF2-40B4-BE49-F238E27FC236}">
                    <a16:creationId xmlns:a16="http://schemas.microsoft.com/office/drawing/2014/main" id="{0790A77A-332A-0C8B-0FE7-5E56F6AD416F}"/>
                  </a:ext>
                </a:extLst>
              </p:cNvPr>
              <p:cNvGrpSpPr/>
              <p:nvPr/>
            </p:nvGrpSpPr>
            <p:grpSpPr>
              <a:xfrm>
                <a:off x="3256850" y="4069287"/>
                <a:ext cx="1159248" cy="400787"/>
                <a:chOff x="3256850" y="4069287"/>
                <a:chExt cx="1159248" cy="400787"/>
              </a:xfrm>
            </p:grpSpPr>
            <p:grpSp>
              <p:nvGrpSpPr>
                <p:cNvPr id="4" name="Google Shape;1048;p49">
                  <a:extLst>
                    <a:ext uri="{FF2B5EF4-FFF2-40B4-BE49-F238E27FC236}">
                      <a16:creationId xmlns:a16="http://schemas.microsoft.com/office/drawing/2014/main" id="{23F1DCC9-DC65-3ED6-6E1B-4F0EB6DA8755}"/>
                    </a:ext>
                  </a:extLst>
                </p:cNvPr>
                <p:cNvGrpSpPr/>
                <p:nvPr/>
              </p:nvGrpSpPr>
              <p:grpSpPr>
                <a:xfrm>
                  <a:off x="3256850" y="4069287"/>
                  <a:ext cx="154809" cy="386556"/>
                  <a:chOff x="3384375" y="2267500"/>
                  <a:chExt cx="203375" cy="507825"/>
                </a:xfrm>
              </p:grpSpPr>
              <p:sp>
                <p:nvSpPr>
                  <p:cNvPr id="5" name="Google Shape;1049;p49">
                    <a:extLst>
                      <a:ext uri="{FF2B5EF4-FFF2-40B4-BE49-F238E27FC236}">
                        <a16:creationId xmlns:a16="http://schemas.microsoft.com/office/drawing/2014/main" id="{6B5BE367-0634-2F1B-3E25-F8BFAA42ED2D}"/>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50;p49">
                    <a:extLst>
                      <a:ext uri="{FF2B5EF4-FFF2-40B4-BE49-F238E27FC236}">
                        <a16:creationId xmlns:a16="http://schemas.microsoft.com/office/drawing/2014/main" id="{58E32A4C-4F2C-A350-E94A-6E3084FCAB1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048;p49">
                  <a:extLst>
                    <a:ext uri="{FF2B5EF4-FFF2-40B4-BE49-F238E27FC236}">
                      <a16:creationId xmlns:a16="http://schemas.microsoft.com/office/drawing/2014/main" id="{3DFBC357-2D0B-E783-4420-263477B00901}"/>
                    </a:ext>
                  </a:extLst>
                </p:cNvPr>
                <p:cNvGrpSpPr/>
                <p:nvPr/>
              </p:nvGrpSpPr>
              <p:grpSpPr>
                <a:xfrm>
                  <a:off x="3468809" y="4083518"/>
                  <a:ext cx="154809" cy="386556"/>
                  <a:chOff x="3384375" y="2267500"/>
                  <a:chExt cx="203375" cy="507825"/>
                </a:xfrm>
              </p:grpSpPr>
              <p:sp>
                <p:nvSpPr>
                  <p:cNvPr id="8" name="Google Shape;1049;p49">
                    <a:extLst>
                      <a:ext uri="{FF2B5EF4-FFF2-40B4-BE49-F238E27FC236}">
                        <a16:creationId xmlns:a16="http://schemas.microsoft.com/office/drawing/2014/main" id="{CA34E9DA-D9FA-7E33-5756-3D14B1C109D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50;p49">
                    <a:extLst>
                      <a:ext uri="{FF2B5EF4-FFF2-40B4-BE49-F238E27FC236}">
                        <a16:creationId xmlns:a16="http://schemas.microsoft.com/office/drawing/2014/main" id="{7C74C581-839D-919F-04DA-FB23E04EFF6A}"/>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048;p49">
                  <a:extLst>
                    <a:ext uri="{FF2B5EF4-FFF2-40B4-BE49-F238E27FC236}">
                      <a16:creationId xmlns:a16="http://schemas.microsoft.com/office/drawing/2014/main" id="{FDABD83A-D0A2-FD2D-24F0-DD84510AEBAD}"/>
                    </a:ext>
                  </a:extLst>
                </p:cNvPr>
                <p:cNvGrpSpPr/>
                <p:nvPr/>
              </p:nvGrpSpPr>
              <p:grpSpPr>
                <a:xfrm>
                  <a:off x="3666929" y="4075898"/>
                  <a:ext cx="154809" cy="386556"/>
                  <a:chOff x="3384375" y="2267500"/>
                  <a:chExt cx="203375" cy="507825"/>
                </a:xfrm>
              </p:grpSpPr>
              <p:sp>
                <p:nvSpPr>
                  <p:cNvPr id="11" name="Google Shape;1049;p49">
                    <a:extLst>
                      <a:ext uri="{FF2B5EF4-FFF2-40B4-BE49-F238E27FC236}">
                        <a16:creationId xmlns:a16="http://schemas.microsoft.com/office/drawing/2014/main" id="{CAA9E441-CD62-9BCE-69C3-941AF7B8978E}"/>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50;p49">
                    <a:extLst>
                      <a:ext uri="{FF2B5EF4-FFF2-40B4-BE49-F238E27FC236}">
                        <a16:creationId xmlns:a16="http://schemas.microsoft.com/office/drawing/2014/main" id="{E5086592-2A7D-5B7F-D7AA-52FA78693C0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48;p49">
                  <a:extLst>
                    <a:ext uri="{FF2B5EF4-FFF2-40B4-BE49-F238E27FC236}">
                      <a16:creationId xmlns:a16="http://schemas.microsoft.com/office/drawing/2014/main" id="{12B475D1-A46E-9CFC-6F5D-58810C6C5E6E}"/>
                    </a:ext>
                  </a:extLst>
                </p:cNvPr>
                <p:cNvGrpSpPr/>
                <p:nvPr/>
              </p:nvGrpSpPr>
              <p:grpSpPr>
                <a:xfrm>
                  <a:off x="3865049" y="4079708"/>
                  <a:ext cx="154809" cy="386556"/>
                  <a:chOff x="3384375" y="2267500"/>
                  <a:chExt cx="203375" cy="507825"/>
                </a:xfrm>
              </p:grpSpPr>
              <p:sp>
                <p:nvSpPr>
                  <p:cNvPr id="14" name="Google Shape;1049;p49">
                    <a:extLst>
                      <a:ext uri="{FF2B5EF4-FFF2-40B4-BE49-F238E27FC236}">
                        <a16:creationId xmlns:a16="http://schemas.microsoft.com/office/drawing/2014/main" id="{1EFBEC47-174F-81AD-F1BF-21CB72EE69C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50;p49">
                    <a:extLst>
                      <a:ext uri="{FF2B5EF4-FFF2-40B4-BE49-F238E27FC236}">
                        <a16:creationId xmlns:a16="http://schemas.microsoft.com/office/drawing/2014/main" id="{846BBA7E-469F-BC3C-4CDA-927957005E1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048;p49">
                  <a:extLst>
                    <a:ext uri="{FF2B5EF4-FFF2-40B4-BE49-F238E27FC236}">
                      <a16:creationId xmlns:a16="http://schemas.microsoft.com/office/drawing/2014/main" id="{758D22B7-2DE5-93BD-3A3C-F8961801E346}"/>
                    </a:ext>
                  </a:extLst>
                </p:cNvPr>
                <p:cNvGrpSpPr/>
                <p:nvPr/>
              </p:nvGrpSpPr>
              <p:grpSpPr>
                <a:xfrm>
                  <a:off x="4074599" y="4083518"/>
                  <a:ext cx="154809" cy="386556"/>
                  <a:chOff x="3384375" y="2267500"/>
                  <a:chExt cx="203375" cy="507825"/>
                </a:xfrm>
              </p:grpSpPr>
              <p:sp>
                <p:nvSpPr>
                  <p:cNvPr id="17" name="Google Shape;1049;p49">
                    <a:extLst>
                      <a:ext uri="{FF2B5EF4-FFF2-40B4-BE49-F238E27FC236}">
                        <a16:creationId xmlns:a16="http://schemas.microsoft.com/office/drawing/2014/main" id="{E3C93CC3-9260-F3DF-17F2-AE4FA8706EB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50;p49">
                    <a:extLst>
                      <a:ext uri="{FF2B5EF4-FFF2-40B4-BE49-F238E27FC236}">
                        <a16:creationId xmlns:a16="http://schemas.microsoft.com/office/drawing/2014/main" id="{DE7F0318-8C99-372E-202B-95E24E95AF5F}"/>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048;p49">
                  <a:extLst>
                    <a:ext uri="{FF2B5EF4-FFF2-40B4-BE49-F238E27FC236}">
                      <a16:creationId xmlns:a16="http://schemas.microsoft.com/office/drawing/2014/main" id="{E4DA90C0-691B-FC07-0001-3E0A930C92C7}"/>
                    </a:ext>
                  </a:extLst>
                </p:cNvPr>
                <p:cNvGrpSpPr/>
                <p:nvPr/>
              </p:nvGrpSpPr>
              <p:grpSpPr>
                <a:xfrm>
                  <a:off x="4261289" y="4075898"/>
                  <a:ext cx="154809" cy="386556"/>
                  <a:chOff x="3384375" y="2267500"/>
                  <a:chExt cx="203375" cy="507825"/>
                </a:xfrm>
              </p:grpSpPr>
              <p:sp>
                <p:nvSpPr>
                  <p:cNvPr id="20" name="Google Shape;1049;p49">
                    <a:extLst>
                      <a:ext uri="{FF2B5EF4-FFF2-40B4-BE49-F238E27FC236}">
                        <a16:creationId xmlns:a16="http://schemas.microsoft.com/office/drawing/2014/main" id="{E9A1FB49-ED55-08E7-565F-F682E69169E0}"/>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50;p49">
                    <a:extLst>
                      <a:ext uri="{FF2B5EF4-FFF2-40B4-BE49-F238E27FC236}">
                        <a16:creationId xmlns:a16="http://schemas.microsoft.com/office/drawing/2014/main" id="{F5470E12-B04D-9B76-35AA-604953D32E3C}"/>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roup 25">
                <a:extLst>
                  <a:ext uri="{FF2B5EF4-FFF2-40B4-BE49-F238E27FC236}">
                    <a16:creationId xmlns:a16="http://schemas.microsoft.com/office/drawing/2014/main" id="{5F470DFA-AD64-B415-138D-B4B5C62649C2}"/>
                  </a:ext>
                </a:extLst>
              </p:cNvPr>
              <p:cNvGrpSpPr/>
              <p:nvPr/>
            </p:nvGrpSpPr>
            <p:grpSpPr>
              <a:xfrm>
                <a:off x="4458638" y="4061667"/>
                <a:ext cx="1159248" cy="400787"/>
                <a:chOff x="3256850" y="4069287"/>
                <a:chExt cx="1159248" cy="400787"/>
              </a:xfrm>
            </p:grpSpPr>
            <p:grpSp>
              <p:nvGrpSpPr>
                <p:cNvPr id="27" name="Google Shape;1048;p49">
                  <a:extLst>
                    <a:ext uri="{FF2B5EF4-FFF2-40B4-BE49-F238E27FC236}">
                      <a16:creationId xmlns:a16="http://schemas.microsoft.com/office/drawing/2014/main" id="{70F7B508-6D9C-A8E8-E9D4-FC7A089E0EE5}"/>
                    </a:ext>
                  </a:extLst>
                </p:cNvPr>
                <p:cNvGrpSpPr/>
                <p:nvPr/>
              </p:nvGrpSpPr>
              <p:grpSpPr>
                <a:xfrm>
                  <a:off x="3256850" y="4069287"/>
                  <a:ext cx="154809" cy="386556"/>
                  <a:chOff x="3384375" y="2267500"/>
                  <a:chExt cx="203375" cy="507825"/>
                </a:xfrm>
              </p:grpSpPr>
              <p:sp>
                <p:nvSpPr>
                  <p:cNvPr id="43" name="Google Shape;1049;p49">
                    <a:extLst>
                      <a:ext uri="{FF2B5EF4-FFF2-40B4-BE49-F238E27FC236}">
                        <a16:creationId xmlns:a16="http://schemas.microsoft.com/office/drawing/2014/main" id="{780BB51C-B632-A889-36D0-CE94E38602DF}"/>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0;p49">
                    <a:extLst>
                      <a:ext uri="{FF2B5EF4-FFF2-40B4-BE49-F238E27FC236}">
                        <a16:creationId xmlns:a16="http://schemas.microsoft.com/office/drawing/2014/main" id="{15B1F808-9D62-7517-C9E6-7369C66A6CA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048;p49">
                  <a:extLst>
                    <a:ext uri="{FF2B5EF4-FFF2-40B4-BE49-F238E27FC236}">
                      <a16:creationId xmlns:a16="http://schemas.microsoft.com/office/drawing/2014/main" id="{A0B65E5C-B92A-E0E7-E68A-E6F123CBB9F3}"/>
                    </a:ext>
                  </a:extLst>
                </p:cNvPr>
                <p:cNvGrpSpPr/>
                <p:nvPr/>
              </p:nvGrpSpPr>
              <p:grpSpPr>
                <a:xfrm>
                  <a:off x="3468809" y="4083518"/>
                  <a:ext cx="154809" cy="386556"/>
                  <a:chOff x="3384375" y="2267500"/>
                  <a:chExt cx="203375" cy="507825"/>
                </a:xfrm>
              </p:grpSpPr>
              <p:sp>
                <p:nvSpPr>
                  <p:cNvPr id="41" name="Google Shape;1049;p49">
                    <a:extLst>
                      <a:ext uri="{FF2B5EF4-FFF2-40B4-BE49-F238E27FC236}">
                        <a16:creationId xmlns:a16="http://schemas.microsoft.com/office/drawing/2014/main" id="{16F810D8-CA84-EEFE-3612-7695D0D0C11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0;p49">
                    <a:extLst>
                      <a:ext uri="{FF2B5EF4-FFF2-40B4-BE49-F238E27FC236}">
                        <a16:creationId xmlns:a16="http://schemas.microsoft.com/office/drawing/2014/main" id="{79267600-E8BB-3E9B-FF37-53F96769469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048;p49">
                  <a:extLst>
                    <a:ext uri="{FF2B5EF4-FFF2-40B4-BE49-F238E27FC236}">
                      <a16:creationId xmlns:a16="http://schemas.microsoft.com/office/drawing/2014/main" id="{CCA53B4B-E986-C8A4-949B-42819D349694}"/>
                    </a:ext>
                  </a:extLst>
                </p:cNvPr>
                <p:cNvGrpSpPr/>
                <p:nvPr/>
              </p:nvGrpSpPr>
              <p:grpSpPr>
                <a:xfrm>
                  <a:off x="3666929" y="4075898"/>
                  <a:ext cx="154809" cy="386556"/>
                  <a:chOff x="3384375" y="2267500"/>
                  <a:chExt cx="203375" cy="507825"/>
                </a:xfrm>
              </p:grpSpPr>
              <p:sp>
                <p:nvSpPr>
                  <p:cNvPr id="39" name="Google Shape;1049;p49">
                    <a:extLst>
                      <a:ext uri="{FF2B5EF4-FFF2-40B4-BE49-F238E27FC236}">
                        <a16:creationId xmlns:a16="http://schemas.microsoft.com/office/drawing/2014/main" id="{A9FF2690-05D3-B518-5401-5DA300BCE3C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0;p49">
                    <a:extLst>
                      <a:ext uri="{FF2B5EF4-FFF2-40B4-BE49-F238E27FC236}">
                        <a16:creationId xmlns:a16="http://schemas.microsoft.com/office/drawing/2014/main" id="{24A943CF-8FB2-D8A8-C740-00C1859D1B2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48;p49">
                  <a:extLst>
                    <a:ext uri="{FF2B5EF4-FFF2-40B4-BE49-F238E27FC236}">
                      <a16:creationId xmlns:a16="http://schemas.microsoft.com/office/drawing/2014/main" id="{774ECA7C-6354-A274-F84F-87C4E3CD1E48}"/>
                    </a:ext>
                  </a:extLst>
                </p:cNvPr>
                <p:cNvGrpSpPr/>
                <p:nvPr/>
              </p:nvGrpSpPr>
              <p:grpSpPr>
                <a:xfrm>
                  <a:off x="3865049" y="4079708"/>
                  <a:ext cx="154809" cy="386556"/>
                  <a:chOff x="3384375" y="2267500"/>
                  <a:chExt cx="203375" cy="507825"/>
                </a:xfrm>
              </p:grpSpPr>
              <p:sp>
                <p:nvSpPr>
                  <p:cNvPr id="37" name="Google Shape;1049;p49">
                    <a:extLst>
                      <a:ext uri="{FF2B5EF4-FFF2-40B4-BE49-F238E27FC236}">
                        <a16:creationId xmlns:a16="http://schemas.microsoft.com/office/drawing/2014/main" id="{A21DFB00-971D-30CC-479A-FBF77B2784E2}"/>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0;p49">
                    <a:extLst>
                      <a:ext uri="{FF2B5EF4-FFF2-40B4-BE49-F238E27FC236}">
                        <a16:creationId xmlns:a16="http://schemas.microsoft.com/office/drawing/2014/main" id="{8519A2C2-B04A-4EDC-206C-F4A4D5AEC4E8}"/>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048;p49">
                  <a:extLst>
                    <a:ext uri="{FF2B5EF4-FFF2-40B4-BE49-F238E27FC236}">
                      <a16:creationId xmlns:a16="http://schemas.microsoft.com/office/drawing/2014/main" id="{F90C757B-781D-FDFB-422B-ADDB93D05A76}"/>
                    </a:ext>
                  </a:extLst>
                </p:cNvPr>
                <p:cNvGrpSpPr/>
                <p:nvPr/>
              </p:nvGrpSpPr>
              <p:grpSpPr>
                <a:xfrm>
                  <a:off x="4074599" y="4083518"/>
                  <a:ext cx="154809" cy="386556"/>
                  <a:chOff x="3384375" y="2267500"/>
                  <a:chExt cx="203375" cy="507825"/>
                </a:xfrm>
              </p:grpSpPr>
              <p:sp>
                <p:nvSpPr>
                  <p:cNvPr id="35" name="Google Shape;1049;p49">
                    <a:extLst>
                      <a:ext uri="{FF2B5EF4-FFF2-40B4-BE49-F238E27FC236}">
                        <a16:creationId xmlns:a16="http://schemas.microsoft.com/office/drawing/2014/main" id="{D8A8933D-5B8F-49F0-CF02-BDE421906CD5}"/>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50;p49">
                    <a:extLst>
                      <a:ext uri="{FF2B5EF4-FFF2-40B4-BE49-F238E27FC236}">
                        <a16:creationId xmlns:a16="http://schemas.microsoft.com/office/drawing/2014/main" id="{F01E5C33-CD79-7172-CD67-8DF2F07B8CE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048;p49">
                  <a:extLst>
                    <a:ext uri="{FF2B5EF4-FFF2-40B4-BE49-F238E27FC236}">
                      <a16:creationId xmlns:a16="http://schemas.microsoft.com/office/drawing/2014/main" id="{C47CCB8B-E30B-759B-8547-4E56C594057D}"/>
                    </a:ext>
                  </a:extLst>
                </p:cNvPr>
                <p:cNvGrpSpPr/>
                <p:nvPr/>
              </p:nvGrpSpPr>
              <p:grpSpPr>
                <a:xfrm>
                  <a:off x="4261289" y="4075898"/>
                  <a:ext cx="154809" cy="386556"/>
                  <a:chOff x="3384375" y="2267500"/>
                  <a:chExt cx="203375" cy="507825"/>
                </a:xfrm>
              </p:grpSpPr>
              <p:sp>
                <p:nvSpPr>
                  <p:cNvPr id="33" name="Google Shape;1049;p49">
                    <a:extLst>
                      <a:ext uri="{FF2B5EF4-FFF2-40B4-BE49-F238E27FC236}">
                        <a16:creationId xmlns:a16="http://schemas.microsoft.com/office/drawing/2014/main" id="{916AB723-0754-BAA2-4295-9A06E7836DC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0;p49">
                    <a:extLst>
                      <a:ext uri="{FF2B5EF4-FFF2-40B4-BE49-F238E27FC236}">
                        <a16:creationId xmlns:a16="http://schemas.microsoft.com/office/drawing/2014/main" id="{CECE0482-9FCB-7CC4-E1D4-7E02E8961F8B}"/>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 name="Group 44">
                <a:extLst>
                  <a:ext uri="{FF2B5EF4-FFF2-40B4-BE49-F238E27FC236}">
                    <a16:creationId xmlns:a16="http://schemas.microsoft.com/office/drawing/2014/main" id="{C6CCC44A-B8A4-FAA2-DC27-9FD520C240E0}"/>
                  </a:ext>
                </a:extLst>
              </p:cNvPr>
              <p:cNvGrpSpPr/>
              <p:nvPr/>
            </p:nvGrpSpPr>
            <p:grpSpPr>
              <a:xfrm>
                <a:off x="3253544" y="4525043"/>
                <a:ext cx="1159248" cy="400787"/>
                <a:chOff x="3256850" y="4069287"/>
                <a:chExt cx="1159248" cy="400787"/>
              </a:xfrm>
            </p:grpSpPr>
            <p:grpSp>
              <p:nvGrpSpPr>
                <p:cNvPr id="46" name="Google Shape;1048;p49">
                  <a:extLst>
                    <a:ext uri="{FF2B5EF4-FFF2-40B4-BE49-F238E27FC236}">
                      <a16:creationId xmlns:a16="http://schemas.microsoft.com/office/drawing/2014/main" id="{B0E6BEC0-0256-CEA1-8520-9F109F6189B4}"/>
                    </a:ext>
                  </a:extLst>
                </p:cNvPr>
                <p:cNvGrpSpPr/>
                <p:nvPr/>
              </p:nvGrpSpPr>
              <p:grpSpPr>
                <a:xfrm>
                  <a:off x="3256850" y="4069287"/>
                  <a:ext cx="154809" cy="386556"/>
                  <a:chOff x="3384375" y="2267500"/>
                  <a:chExt cx="203375" cy="507825"/>
                </a:xfrm>
              </p:grpSpPr>
              <p:sp>
                <p:nvSpPr>
                  <p:cNvPr id="62" name="Google Shape;1049;p49">
                    <a:extLst>
                      <a:ext uri="{FF2B5EF4-FFF2-40B4-BE49-F238E27FC236}">
                        <a16:creationId xmlns:a16="http://schemas.microsoft.com/office/drawing/2014/main" id="{236E9728-8827-6E6D-0D5F-AF4CD198C8C0}"/>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50;p49">
                    <a:extLst>
                      <a:ext uri="{FF2B5EF4-FFF2-40B4-BE49-F238E27FC236}">
                        <a16:creationId xmlns:a16="http://schemas.microsoft.com/office/drawing/2014/main" id="{A76B6392-4304-58BA-3927-B932911DCBA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048;p49">
                  <a:extLst>
                    <a:ext uri="{FF2B5EF4-FFF2-40B4-BE49-F238E27FC236}">
                      <a16:creationId xmlns:a16="http://schemas.microsoft.com/office/drawing/2014/main" id="{2307668F-F3C0-9C01-F67E-7E5FA9C88CE5}"/>
                    </a:ext>
                  </a:extLst>
                </p:cNvPr>
                <p:cNvGrpSpPr/>
                <p:nvPr/>
              </p:nvGrpSpPr>
              <p:grpSpPr>
                <a:xfrm>
                  <a:off x="3468809" y="4083518"/>
                  <a:ext cx="154809" cy="386556"/>
                  <a:chOff x="3384375" y="2267500"/>
                  <a:chExt cx="203375" cy="507825"/>
                </a:xfrm>
              </p:grpSpPr>
              <p:sp>
                <p:nvSpPr>
                  <p:cNvPr id="60" name="Google Shape;1049;p49">
                    <a:extLst>
                      <a:ext uri="{FF2B5EF4-FFF2-40B4-BE49-F238E27FC236}">
                        <a16:creationId xmlns:a16="http://schemas.microsoft.com/office/drawing/2014/main" id="{0442D37E-CE96-902C-F308-5FC916ED162D}"/>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50;p49">
                    <a:extLst>
                      <a:ext uri="{FF2B5EF4-FFF2-40B4-BE49-F238E27FC236}">
                        <a16:creationId xmlns:a16="http://schemas.microsoft.com/office/drawing/2014/main" id="{BB297215-CCBC-A729-284F-CA5FD718052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048;p49">
                  <a:extLst>
                    <a:ext uri="{FF2B5EF4-FFF2-40B4-BE49-F238E27FC236}">
                      <a16:creationId xmlns:a16="http://schemas.microsoft.com/office/drawing/2014/main" id="{C6DD9F98-684E-4EDA-AFDD-4A0AAF539BDD}"/>
                    </a:ext>
                  </a:extLst>
                </p:cNvPr>
                <p:cNvGrpSpPr/>
                <p:nvPr/>
              </p:nvGrpSpPr>
              <p:grpSpPr>
                <a:xfrm>
                  <a:off x="3666929" y="4075898"/>
                  <a:ext cx="154809" cy="386556"/>
                  <a:chOff x="3384375" y="2267500"/>
                  <a:chExt cx="203375" cy="507825"/>
                </a:xfrm>
              </p:grpSpPr>
              <p:sp>
                <p:nvSpPr>
                  <p:cNvPr id="58" name="Google Shape;1049;p49">
                    <a:extLst>
                      <a:ext uri="{FF2B5EF4-FFF2-40B4-BE49-F238E27FC236}">
                        <a16:creationId xmlns:a16="http://schemas.microsoft.com/office/drawing/2014/main" id="{EFBBBED9-7E39-1761-FC7A-A4E8E81F71F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50;p49">
                    <a:extLst>
                      <a:ext uri="{FF2B5EF4-FFF2-40B4-BE49-F238E27FC236}">
                        <a16:creationId xmlns:a16="http://schemas.microsoft.com/office/drawing/2014/main" id="{9898DF51-B082-C742-6B08-16841A1385C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048;p49">
                  <a:extLst>
                    <a:ext uri="{FF2B5EF4-FFF2-40B4-BE49-F238E27FC236}">
                      <a16:creationId xmlns:a16="http://schemas.microsoft.com/office/drawing/2014/main" id="{3890D3CC-9015-7F33-265F-13DE8C4B65C8}"/>
                    </a:ext>
                  </a:extLst>
                </p:cNvPr>
                <p:cNvGrpSpPr/>
                <p:nvPr/>
              </p:nvGrpSpPr>
              <p:grpSpPr>
                <a:xfrm>
                  <a:off x="3865049" y="4079708"/>
                  <a:ext cx="154809" cy="386556"/>
                  <a:chOff x="3384375" y="2267500"/>
                  <a:chExt cx="203375" cy="507825"/>
                </a:xfrm>
              </p:grpSpPr>
              <p:sp>
                <p:nvSpPr>
                  <p:cNvPr id="56" name="Google Shape;1049;p49">
                    <a:extLst>
                      <a:ext uri="{FF2B5EF4-FFF2-40B4-BE49-F238E27FC236}">
                        <a16:creationId xmlns:a16="http://schemas.microsoft.com/office/drawing/2014/main" id="{61B2A45A-3282-677C-C8B6-9CAE7D875B9A}"/>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50;p49">
                    <a:extLst>
                      <a:ext uri="{FF2B5EF4-FFF2-40B4-BE49-F238E27FC236}">
                        <a16:creationId xmlns:a16="http://schemas.microsoft.com/office/drawing/2014/main" id="{B3BF4D10-F087-7E0F-528A-0E650B91FAA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048;p49">
                  <a:extLst>
                    <a:ext uri="{FF2B5EF4-FFF2-40B4-BE49-F238E27FC236}">
                      <a16:creationId xmlns:a16="http://schemas.microsoft.com/office/drawing/2014/main" id="{3E40F4DD-87D0-C726-5A77-FC1DB07FC001}"/>
                    </a:ext>
                  </a:extLst>
                </p:cNvPr>
                <p:cNvGrpSpPr/>
                <p:nvPr/>
              </p:nvGrpSpPr>
              <p:grpSpPr>
                <a:xfrm>
                  <a:off x="4074599" y="4083518"/>
                  <a:ext cx="154809" cy="386556"/>
                  <a:chOff x="3384375" y="2267500"/>
                  <a:chExt cx="203375" cy="507825"/>
                </a:xfrm>
              </p:grpSpPr>
              <p:sp>
                <p:nvSpPr>
                  <p:cNvPr id="54" name="Google Shape;1049;p49">
                    <a:extLst>
                      <a:ext uri="{FF2B5EF4-FFF2-40B4-BE49-F238E27FC236}">
                        <a16:creationId xmlns:a16="http://schemas.microsoft.com/office/drawing/2014/main" id="{D6D0D9AB-445E-B424-EE0F-3E7E46CC7AB6}"/>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50;p49">
                    <a:extLst>
                      <a:ext uri="{FF2B5EF4-FFF2-40B4-BE49-F238E27FC236}">
                        <a16:creationId xmlns:a16="http://schemas.microsoft.com/office/drawing/2014/main" id="{32490D0A-A0E4-6AD6-5D26-06BABDC208F5}"/>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048;p49">
                  <a:extLst>
                    <a:ext uri="{FF2B5EF4-FFF2-40B4-BE49-F238E27FC236}">
                      <a16:creationId xmlns:a16="http://schemas.microsoft.com/office/drawing/2014/main" id="{4C71B9E9-98CF-187A-CF86-EEDF8097372A}"/>
                    </a:ext>
                  </a:extLst>
                </p:cNvPr>
                <p:cNvGrpSpPr/>
                <p:nvPr/>
              </p:nvGrpSpPr>
              <p:grpSpPr>
                <a:xfrm>
                  <a:off x="4261289" y="4075898"/>
                  <a:ext cx="154809" cy="386556"/>
                  <a:chOff x="3384375" y="2267500"/>
                  <a:chExt cx="203375" cy="507825"/>
                </a:xfrm>
              </p:grpSpPr>
              <p:sp>
                <p:nvSpPr>
                  <p:cNvPr id="52" name="Google Shape;1049;p49">
                    <a:extLst>
                      <a:ext uri="{FF2B5EF4-FFF2-40B4-BE49-F238E27FC236}">
                        <a16:creationId xmlns:a16="http://schemas.microsoft.com/office/drawing/2014/main" id="{EB2F2511-0C06-1196-2341-599EE541449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50;p49">
                    <a:extLst>
                      <a:ext uri="{FF2B5EF4-FFF2-40B4-BE49-F238E27FC236}">
                        <a16:creationId xmlns:a16="http://schemas.microsoft.com/office/drawing/2014/main" id="{40275A5F-238D-AF93-DBDE-41A5A902642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 name="Group 255">
                <a:extLst>
                  <a:ext uri="{FF2B5EF4-FFF2-40B4-BE49-F238E27FC236}">
                    <a16:creationId xmlns:a16="http://schemas.microsoft.com/office/drawing/2014/main" id="{CE074DCA-9955-D121-688F-8E8927F48137}"/>
                  </a:ext>
                </a:extLst>
              </p:cNvPr>
              <p:cNvGrpSpPr/>
              <p:nvPr/>
            </p:nvGrpSpPr>
            <p:grpSpPr>
              <a:xfrm>
                <a:off x="4456103" y="4516414"/>
                <a:ext cx="1159248" cy="400787"/>
                <a:chOff x="3256850" y="4069287"/>
                <a:chExt cx="1159248" cy="400787"/>
              </a:xfrm>
            </p:grpSpPr>
            <p:grpSp>
              <p:nvGrpSpPr>
                <p:cNvPr id="257" name="Google Shape;1048;p49">
                  <a:extLst>
                    <a:ext uri="{FF2B5EF4-FFF2-40B4-BE49-F238E27FC236}">
                      <a16:creationId xmlns:a16="http://schemas.microsoft.com/office/drawing/2014/main" id="{5B3F13AF-C00C-5D22-3737-40CC14EE1390}"/>
                    </a:ext>
                  </a:extLst>
                </p:cNvPr>
                <p:cNvGrpSpPr/>
                <p:nvPr/>
              </p:nvGrpSpPr>
              <p:grpSpPr>
                <a:xfrm>
                  <a:off x="3256850" y="4069287"/>
                  <a:ext cx="154809" cy="386556"/>
                  <a:chOff x="3384375" y="2267500"/>
                  <a:chExt cx="203375" cy="507825"/>
                </a:xfrm>
              </p:grpSpPr>
              <p:sp>
                <p:nvSpPr>
                  <p:cNvPr id="273" name="Google Shape;1049;p49">
                    <a:extLst>
                      <a:ext uri="{FF2B5EF4-FFF2-40B4-BE49-F238E27FC236}">
                        <a16:creationId xmlns:a16="http://schemas.microsoft.com/office/drawing/2014/main" id="{2765756C-5E94-6339-84A9-5DB3CEBD875C}"/>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050;p49">
                    <a:extLst>
                      <a:ext uri="{FF2B5EF4-FFF2-40B4-BE49-F238E27FC236}">
                        <a16:creationId xmlns:a16="http://schemas.microsoft.com/office/drawing/2014/main" id="{96544B28-060E-9E91-311A-8293A25768CE}"/>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1048;p49">
                  <a:extLst>
                    <a:ext uri="{FF2B5EF4-FFF2-40B4-BE49-F238E27FC236}">
                      <a16:creationId xmlns:a16="http://schemas.microsoft.com/office/drawing/2014/main" id="{123B8954-025C-B7E0-A369-FAB1591F0F97}"/>
                    </a:ext>
                  </a:extLst>
                </p:cNvPr>
                <p:cNvGrpSpPr/>
                <p:nvPr/>
              </p:nvGrpSpPr>
              <p:grpSpPr>
                <a:xfrm>
                  <a:off x="3468809" y="4083518"/>
                  <a:ext cx="154809" cy="386556"/>
                  <a:chOff x="3384375" y="2267500"/>
                  <a:chExt cx="203375" cy="507825"/>
                </a:xfrm>
              </p:grpSpPr>
              <p:sp>
                <p:nvSpPr>
                  <p:cNvPr id="271" name="Google Shape;1049;p49">
                    <a:extLst>
                      <a:ext uri="{FF2B5EF4-FFF2-40B4-BE49-F238E27FC236}">
                        <a16:creationId xmlns:a16="http://schemas.microsoft.com/office/drawing/2014/main" id="{6DA25E75-2B72-41C9-0BB8-8B809AF868A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050;p49">
                    <a:extLst>
                      <a:ext uri="{FF2B5EF4-FFF2-40B4-BE49-F238E27FC236}">
                        <a16:creationId xmlns:a16="http://schemas.microsoft.com/office/drawing/2014/main" id="{F316D6C1-00E2-267D-4308-8C59C978FBDE}"/>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1048;p49">
                  <a:extLst>
                    <a:ext uri="{FF2B5EF4-FFF2-40B4-BE49-F238E27FC236}">
                      <a16:creationId xmlns:a16="http://schemas.microsoft.com/office/drawing/2014/main" id="{9388FCAB-278D-6EF4-1790-559D6F653629}"/>
                    </a:ext>
                  </a:extLst>
                </p:cNvPr>
                <p:cNvGrpSpPr/>
                <p:nvPr/>
              </p:nvGrpSpPr>
              <p:grpSpPr>
                <a:xfrm>
                  <a:off x="3666929" y="4075898"/>
                  <a:ext cx="154809" cy="386556"/>
                  <a:chOff x="3384375" y="2267500"/>
                  <a:chExt cx="203375" cy="507825"/>
                </a:xfrm>
              </p:grpSpPr>
              <p:sp>
                <p:nvSpPr>
                  <p:cNvPr id="269" name="Google Shape;1049;p49">
                    <a:extLst>
                      <a:ext uri="{FF2B5EF4-FFF2-40B4-BE49-F238E27FC236}">
                        <a16:creationId xmlns:a16="http://schemas.microsoft.com/office/drawing/2014/main" id="{8C5BDA32-C444-5376-7D7A-EDB3B9FF4630}"/>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050;p49">
                    <a:extLst>
                      <a:ext uri="{FF2B5EF4-FFF2-40B4-BE49-F238E27FC236}">
                        <a16:creationId xmlns:a16="http://schemas.microsoft.com/office/drawing/2014/main" id="{5A251808-C358-E4B0-DCE5-868443D2952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1048;p49">
                  <a:extLst>
                    <a:ext uri="{FF2B5EF4-FFF2-40B4-BE49-F238E27FC236}">
                      <a16:creationId xmlns:a16="http://schemas.microsoft.com/office/drawing/2014/main" id="{43871C50-01CC-BD17-5A03-7A86CDF7F1E0}"/>
                    </a:ext>
                  </a:extLst>
                </p:cNvPr>
                <p:cNvGrpSpPr/>
                <p:nvPr/>
              </p:nvGrpSpPr>
              <p:grpSpPr>
                <a:xfrm>
                  <a:off x="3865049" y="4079708"/>
                  <a:ext cx="154809" cy="386556"/>
                  <a:chOff x="3384375" y="2267500"/>
                  <a:chExt cx="203375" cy="507825"/>
                </a:xfrm>
              </p:grpSpPr>
              <p:sp>
                <p:nvSpPr>
                  <p:cNvPr id="267" name="Google Shape;1049;p49">
                    <a:extLst>
                      <a:ext uri="{FF2B5EF4-FFF2-40B4-BE49-F238E27FC236}">
                        <a16:creationId xmlns:a16="http://schemas.microsoft.com/office/drawing/2014/main" id="{1E20384D-EB31-C86C-1D4E-8606FD8CC3F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050;p49">
                    <a:extLst>
                      <a:ext uri="{FF2B5EF4-FFF2-40B4-BE49-F238E27FC236}">
                        <a16:creationId xmlns:a16="http://schemas.microsoft.com/office/drawing/2014/main" id="{F6E5CFE6-641F-8B54-D9C4-80CC9A350FE8}"/>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1048;p49">
                  <a:extLst>
                    <a:ext uri="{FF2B5EF4-FFF2-40B4-BE49-F238E27FC236}">
                      <a16:creationId xmlns:a16="http://schemas.microsoft.com/office/drawing/2014/main" id="{5240723D-1452-858A-1907-38CE237C51BC}"/>
                    </a:ext>
                  </a:extLst>
                </p:cNvPr>
                <p:cNvGrpSpPr/>
                <p:nvPr/>
              </p:nvGrpSpPr>
              <p:grpSpPr>
                <a:xfrm>
                  <a:off x="4074599" y="4083518"/>
                  <a:ext cx="154809" cy="386556"/>
                  <a:chOff x="3384375" y="2267500"/>
                  <a:chExt cx="203375" cy="507825"/>
                </a:xfrm>
              </p:grpSpPr>
              <p:sp>
                <p:nvSpPr>
                  <p:cNvPr id="265" name="Google Shape;1049;p49">
                    <a:extLst>
                      <a:ext uri="{FF2B5EF4-FFF2-40B4-BE49-F238E27FC236}">
                        <a16:creationId xmlns:a16="http://schemas.microsoft.com/office/drawing/2014/main" id="{3E0420EF-4B03-6815-499F-7BB82EB139F3}"/>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050;p49">
                    <a:extLst>
                      <a:ext uri="{FF2B5EF4-FFF2-40B4-BE49-F238E27FC236}">
                        <a16:creationId xmlns:a16="http://schemas.microsoft.com/office/drawing/2014/main" id="{9C03514A-CD29-318A-539B-C480D0D0B9E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1048;p49">
                  <a:extLst>
                    <a:ext uri="{FF2B5EF4-FFF2-40B4-BE49-F238E27FC236}">
                      <a16:creationId xmlns:a16="http://schemas.microsoft.com/office/drawing/2014/main" id="{2F8CBB8D-2B1E-281C-E695-B16900EEC160}"/>
                    </a:ext>
                  </a:extLst>
                </p:cNvPr>
                <p:cNvGrpSpPr/>
                <p:nvPr/>
              </p:nvGrpSpPr>
              <p:grpSpPr>
                <a:xfrm>
                  <a:off x="4261289" y="4075898"/>
                  <a:ext cx="154809" cy="386556"/>
                  <a:chOff x="3384375" y="2267500"/>
                  <a:chExt cx="203375" cy="507825"/>
                </a:xfrm>
              </p:grpSpPr>
              <p:sp>
                <p:nvSpPr>
                  <p:cNvPr id="263" name="Google Shape;1049;p49">
                    <a:extLst>
                      <a:ext uri="{FF2B5EF4-FFF2-40B4-BE49-F238E27FC236}">
                        <a16:creationId xmlns:a16="http://schemas.microsoft.com/office/drawing/2014/main" id="{B5EACE90-FB96-B818-00EC-8A0831184176}"/>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050;p49">
                    <a:extLst>
                      <a:ext uri="{FF2B5EF4-FFF2-40B4-BE49-F238E27FC236}">
                        <a16:creationId xmlns:a16="http://schemas.microsoft.com/office/drawing/2014/main" id="{418EED3F-7C1C-0367-2022-3BF551F1BC5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6" name="Group 275">
              <a:extLst>
                <a:ext uri="{FF2B5EF4-FFF2-40B4-BE49-F238E27FC236}">
                  <a16:creationId xmlns:a16="http://schemas.microsoft.com/office/drawing/2014/main" id="{2878E8E5-9370-1C16-60CE-92F41DECF0CA}"/>
                </a:ext>
              </a:extLst>
            </p:cNvPr>
            <p:cNvGrpSpPr/>
            <p:nvPr/>
          </p:nvGrpSpPr>
          <p:grpSpPr>
            <a:xfrm>
              <a:off x="6184442" y="2531939"/>
              <a:ext cx="2364342" cy="864163"/>
              <a:chOff x="3253544" y="4061667"/>
              <a:chExt cx="2364342" cy="864163"/>
            </a:xfrm>
          </p:grpSpPr>
          <p:grpSp>
            <p:nvGrpSpPr>
              <p:cNvPr id="277" name="Group 276">
                <a:extLst>
                  <a:ext uri="{FF2B5EF4-FFF2-40B4-BE49-F238E27FC236}">
                    <a16:creationId xmlns:a16="http://schemas.microsoft.com/office/drawing/2014/main" id="{3D1AB688-02DB-EF7B-3CD1-5D34575E04C8}"/>
                  </a:ext>
                </a:extLst>
              </p:cNvPr>
              <p:cNvGrpSpPr/>
              <p:nvPr/>
            </p:nvGrpSpPr>
            <p:grpSpPr>
              <a:xfrm>
                <a:off x="3256850" y="4069287"/>
                <a:ext cx="1159248" cy="400787"/>
                <a:chOff x="3256850" y="4069287"/>
                <a:chExt cx="1159248" cy="400787"/>
              </a:xfrm>
            </p:grpSpPr>
            <p:grpSp>
              <p:nvGrpSpPr>
                <p:cNvPr id="336" name="Google Shape;1048;p49">
                  <a:extLst>
                    <a:ext uri="{FF2B5EF4-FFF2-40B4-BE49-F238E27FC236}">
                      <a16:creationId xmlns:a16="http://schemas.microsoft.com/office/drawing/2014/main" id="{443DBD3E-3157-D92D-C94C-C860FCC22D41}"/>
                    </a:ext>
                  </a:extLst>
                </p:cNvPr>
                <p:cNvGrpSpPr/>
                <p:nvPr/>
              </p:nvGrpSpPr>
              <p:grpSpPr>
                <a:xfrm>
                  <a:off x="3256850" y="4069287"/>
                  <a:ext cx="154809" cy="386556"/>
                  <a:chOff x="3384375" y="2267500"/>
                  <a:chExt cx="203375" cy="507825"/>
                </a:xfrm>
              </p:grpSpPr>
              <p:sp>
                <p:nvSpPr>
                  <p:cNvPr id="352" name="Google Shape;1049;p49">
                    <a:extLst>
                      <a:ext uri="{FF2B5EF4-FFF2-40B4-BE49-F238E27FC236}">
                        <a16:creationId xmlns:a16="http://schemas.microsoft.com/office/drawing/2014/main" id="{8B62B272-D4D0-6FA5-BE49-C0629507E46F}"/>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050;p49">
                    <a:extLst>
                      <a:ext uri="{FF2B5EF4-FFF2-40B4-BE49-F238E27FC236}">
                        <a16:creationId xmlns:a16="http://schemas.microsoft.com/office/drawing/2014/main" id="{049E9DCC-BCD9-D0AD-9DB3-A193EF3AFFAF}"/>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1048;p49">
                  <a:extLst>
                    <a:ext uri="{FF2B5EF4-FFF2-40B4-BE49-F238E27FC236}">
                      <a16:creationId xmlns:a16="http://schemas.microsoft.com/office/drawing/2014/main" id="{AEAC48F3-EE52-3E44-D8E4-D65C21E049D4}"/>
                    </a:ext>
                  </a:extLst>
                </p:cNvPr>
                <p:cNvGrpSpPr/>
                <p:nvPr/>
              </p:nvGrpSpPr>
              <p:grpSpPr>
                <a:xfrm>
                  <a:off x="3468809" y="4083518"/>
                  <a:ext cx="154809" cy="386556"/>
                  <a:chOff x="3384375" y="2267500"/>
                  <a:chExt cx="203375" cy="507825"/>
                </a:xfrm>
              </p:grpSpPr>
              <p:sp>
                <p:nvSpPr>
                  <p:cNvPr id="350" name="Google Shape;1049;p49">
                    <a:extLst>
                      <a:ext uri="{FF2B5EF4-FFF2-40B4-BE49-F238E27FC236}">
                        <a16:creationId xmlns:a16="http://schemas.microsoft.com/office/drawing/2014/main" id="{9CE7EF88-8D16-2B4B-4E0F-61D41F5246C0}"/>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050;p49">
                    <a:extLst>
                      <a:ext uri="{FF2B5EF4-FFF2-40B4-BE49-F238E27FC236}">
                        <a16:creationId xmlns:a16="http://schemas.microsoft.com/office/drawing/2014/main" id="{25017D69-DF6A-6066-F51D-F78AD37BFE3B}"/>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1048;p49">
                  <a:extLst>
                    <a:ext uri="{FF2B5EF4-FFF2-40B4-BE49-F238E27FC236}">
                      <a16:creationId xmlns:a16="http://schemas.microsoft.com/office/drawing/2014/main" id="{FB500096-CAE4-04F2-8E27-1FC8B325703E}"/>
                    </a:ext>
                  </a:extLst>
                </p:cNvPr>
                <p:cNvGrpSpPr/>
                <p:nvPr/>
              </p:nvGrpSpPr>
              <p:grpSpPr>
                <a:xfrm>
                  <a:off x="3666929" y="4075898"/>
                  <a:ext cx="154809" cy="386556"/>
                  <a:chOff x="3384375" y="2267500"/>
                  <a:chExt cx="203375" cy="507825"/>
                </a:xfrm>
              </p:grpSpPr>
              <p:sp>
                <p:nvSpPr>
                  <p:cNvPr id="348" name="Google Shape;1049;p49">
                    <a:extLst>
                      <a:ext uri="{FF2B5EF4-FFF2-40B4-BE49-F238E27FC236}">
                        <a16:creationId xmlns:a16="http://schemas.microsoft.com/office/drawing/2014/main" id="{CE4C42CF-B8BD-51F4-189E-2B5CE42BE98F}"/>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050;p49">
                    <a:extLst>
                      <a:ext uri="{FF2B5EF4-FFF2-40B4-BE49-F238E27FC236}">
                        <a16:creationId xmlns:a16="http://schemas.microsoft.com/office/drawing/2014/main" id="{3BCDC032-AD66-D8F6-5F0A-9A58E863C01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1048;p49">
                  <a:extLst>
                    <a:ext uri="{FF2B5EF4-FFF2-40B4-BE49-F238E27FC236}">
                      <a16:creationId xmlns:a16="http://schemas.microsoft.com/office/drawing/2014/main" id="{B12275D0-5FC7-6BF5-631B-DD4828A1B652}"/>
                    </a:ext>
                  </a:extLst>
                </p:cNvPr>
                <p:cNvGrpSpPr/>
                <p:nvPr/>
              </p:nvGrpSpPr>
              <p:grpSpPr>
                <a:xfrm>
                  <a:off x="3865049" y="4079708"/>
                  <a:ext cx="154809" cy="386556"/>
                  <a:chOff x="3384375" y="2267500"/>
                  <a:chExt cx="203375" cy="507825"/>
                </a:xfrm>
              </p:grpSpPr>
              <p:sp>
                <p:nvSpPr>
                  <p:cNvPr id="346" name="Google Shape;1049;p49">
                    <a:extLst>
                      <a:ext uri="{FF2B5EF4-FFF2-40B4-BE49-F238E27FC236}">
                        <a16:creationId xmlns:a16="http://schemas.microsoft.com/office/drawing/2014/main" id="{EBBE831F-2000-E92F-CCA1-FA14FF5DF2D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050;p49">
                    <a:extLst>
                      <a:ext uri="{FF2B5EF4-FFF2-40B4-BE49-F238E27FC236}">
                        <a16:creationId xmlns:a16="http://schemas.microsoft.com/office/drawing/2014/main" id="{51B54081-4AEF-0FA0-68E7-0D24178174A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1048;p49">
                  <a:extLst>
                    <a:ext uri="{FF2B5EF4-FFF2-40B4-BE49-F238E27FC236}">
                      <a16:creationId xmlns:a16="http://schemas.microsoft.com/office/drawing/2014/main" id="{A669C257-E212-38C2-83A6-F426779F8D4E}"/>
                    </a:ext>
                  </a:extLst>
                </p:cNvPr>
                <p:cNvGrpSpPr/>
                <p:nvPr/>
              </p:nvGrpSpPr>
              <p:grpSpPr>
                <a:xfrm>
                  <a:off x="4074599" y="4083518"/>
                  <a:ext cx="154809" cy="386556"/>
                  <a:chOff x="3384375" y="2267500"/>
                  <a:chExt cx="203375" cy="507825"/>
                </a:xfrm>
              </p:grpSpPr>
              <p:sp>
                <p:nvSpPr>
                  <p:cNvPr id="344" name="Google Shape;1049;p49">
                    <a:extLst>
                      <a:ext uri="{FF2B5EF4-FFF2-40B4-BE49-F238E27FC236}">
                        <a16:creationId xmlns:a16="http://schemas.microsoft.com/office/drawing/2014/main" id="{88DE83F6-1CE9-5585-9353-C6C3D898F1D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050;p49">
                    <a:extLst>
                      <a:ext uri="{FF2B5EF4-FFF2-40B4-BE49-F238E27FC236}">
                        <a16:creationId xmlns:a16="http://schemas.microsoft.com/office/drawing/2014/main" id="{7CC52D12-2C50-BA46-7F3D-374D08BA4CD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1048;p49">
                  <a:extLst>
                    <a:ext uri="{FF2B5EF4-FFF2-40B4-BE49-F238E27FC236}">
                      <a16:creationId xmlns:a16="http://schemas.microsoft.com/office/drawing/2014/main" id="{8AD1944E-BE02-A49F-62A5-17B42BB7007B}"/>
                    </a:ext>
                  </a:extLst>
                </p:cNvPr>
                <p:cNvGrpSpPr/>
                <p:nvPr/>
              </p:nvGrpSpPr>
              <p:grpSpPr>
                <a:xfrm>
                  <a:off x="4261289" y="4075898"/>
                  <a:ext cx="154809" cy="386556"/>
                  <a:chOff x="3384375" y="2267500"/>
                  <a:chExt cx="203375" cy="507825"/>
                </a:xfrm>
              </p:grpSpPr>
              <p:sp>
                <p:nvSpPr>
                  <p:cNvPr id="342" name="Google Shape;1049;p49">
                    <a:extLst>
                      <a:ext uri="{FF2B5EF4-FFF2-40B4-BE49-F238E27FC236}">
                        <a16:creationId xmlns:a16="http://schemas.microsoft.com/office/drawing/2014/main" id="{129DE052-F4AD-71C5-BBB7-8C6F495FE5CB}"/>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050;p49">
                    <a:extLst>
                      <a:ext uri="{FF2B5EF4-FFF2-40B4-BE49-F238E27FC236}">
                        <a16:creationId xmlns:a16="http://schemas.microsoft.com/office/drawing/2014/main" id="{F812D3DD-E76E-7271-1245-831AE35BFDE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 name="Group 277">
                <a:extLst>
                  <a:ext uri="{FF2B5EF4-FFF2-40B4-BE49-F238E27FC236}">
                    <a16:creationId xmlns:a16="http://schemas.microsoft.com/office/drawing/2014/main" id="{76EB8B84-D00A-C13F-FF53-201DBE2845A8}"/>
                  </a:ext>
                </a:extLst>
              </p:cNvPr>
              <p:cNvGrpSpPr/>
              <p:nvPr/>
            </p:nvGrpSpPr>
            <p:grpSpPr>
              <a:xfrm>
                <a:off x="4458638" y="4061667"/>
                <a:ext cx="1159248" cy="400787"/>
                <a:chOff x="3256850" y="4069287"/>
                <a:chExt cx="1159248" cy="400787"/>
              </a:xfrm>
            </p:grpSpPr>
            <p:grpSp>
              <p:nvGrpSpPr>
                <p:cNvPr id="318" name="Google Shape;1048;p49">
                  <a:extLst>
                    <a:ext uri="{FF2B5EF4-FFF2-40B4-BE49-F238E27FC236}">
                      <a16:creationId xmlns:a16="http://schemas.microsoft.com/office/drawing/2014/main" id="{7E7EDECF-A9FF-13D8-5B59-74E20E79DD54}"/>
                    </a:ext>
                  </a:extLst>
                </p:cNvPr>
                <p:cNvGrpSpPr/>
                <p:nvPr/>
              </p:nvGrpSpPr>
              <p:grpSpPr>
                <a:xfrm>
                  <a:off x="3256850" y="4069287"/>
                  <a:ext cx="154809" cy="386556"/>
                  <a:chOff x="3384375" y="2267500"/>
                  <a:chExt cx="203375" cy="507825"/>
                </a:xfrm>
              </p:grpSpPr>
              <p:sp>
                <p:nvSpPr>
                  <p:cNvPr id="334" name="Google Shape;1049;p49">
                    <a:extLst>
                      <a:ext uri="{FF2B5EF4-FFF2-40B4-BE49-F238E27FC236}">
                        <a16:creationId xmlns:a16="http://schemas.microsoft.com/office/drawing/2014/main" id="{69F36AA2-0B14-D2A4-C46D-75822AC49756}"/>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1050;p49">
                    <a:extLst>
                      <a:ext uri="{FF2B5EF4-FFF2-40B4-BE49-F238E27FC236}">
                        <a16:creationId xmlns:a16="http://schemas.microsoft.com/office/drawing/2014/main" id="{D62F64DB-638B-5AF7-70CD-EF89428BDD6D}"/>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1048;p49">
                  <a:extLst>
                    <a:ext uri="{FF2B5EF4-FFF2-40B4-BE49-F238E27FC236}">
                      <a16:creationId xmlns:a16="http://schemas.microsoft.com/office/drawing/2014/main" id="{FDDEDB41-92EA-43EB-4A51-8E525B653533}"/>
                    </a:ext>
                  </a:extLst>
                </p:cNvPr>
                <p:cNvGrpSpPr/>
                <p:nvPr/>
              </p:nvGrpSpPr>
              <p:grpSpPr>
                <a:xfrm>
                  <a:off x="3468809" y="4083518"/>
                  <a:ext cx="154809" cy="386556"/>
                  <a:chOff x="3384375" y="2267500"/>
                  <a:chExt cx="203375" cy="507825"/>
                </a:xfrm>
              </p:grpSpPr>
              <p:sp>
                <p:nvSpPr>
                  <p:cNvPr id="332" name="Google Shape;1049;p49">
                    <a:extLst>
                      <a:ext uri="{FF2B5EF4-FFF2-40B4-BE49-F238E27FC236}">
                        <a16:creationId xmlns:a16="http://schemas.microsoft.com/office/drawing/2014/main" id="{00E0FC68-AD4A-18AF-DEA1-7290BD8FD84B}"/>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050;p49">
                    <a:extLst>
                      <a:ext uri="{FF2B5EF4-FFF2-40B4-BE49-F238E27FC236}">
                        <a16:creationId xmlns:a16="http://schemas.microsoft.com/office/drawing/2014/main" id="{E43D0F97-D2B1-53C6-875E-85420E71F49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1048;p49">
                  <a:extLst>
                    <a:ext uri="{FF2B5EF4-FFF2-40B4-BE49-F238E27FC236}">
                      <a16:creationId xmlns:a16="http://schemas.microsoft.com/office/drawing/2014/main" id="{82872415-021F-1595-1907-A99C79D1A59C}"/>
                    </a:ext>
                  </a:extLst>
                </p:cNvPr>
                <p:cNvGrpSpPr/>
                <p:nvPr/>
              </p:nvGrpSpPr>
              <p:grpSpPr>
                <a:xfrm>
                  <a:off x="3666929" y="4075898"/>
                  <a:ext cx="154809" cy="386556"/>
                  <a:chOff x="3384375" y="2267500"/>
                  <a:chExt cx="203375" cy="507825"/>
                </a:xfrm>
              </p:grpSpPr>
              <p:sp>
                <p:nvSpPr>
                  <p:cNvPr id="330" name="Google Shape;1049;p49">
                    <a:extLst>
                      <a:ext uri="{FF2B5EF4-FFF2-40B4-BE49-F238E27FC236}">
                        <a16:creationId xmlns:a16="http://schemas.microsoft.com/office/drawing/2014/main" id="{A0EF35E2-B248-C6E5-DD39-478122893CA3}"/>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050;p49">
                    <a:extLst>
                      <a:ext uri="{FF2B5EF4-FFF2-40B4-BE49-F238E27FC236}">
                        <a16:creationId xmlns:a16="http://schemas.microsoft.com/office/drawing/2014/main" id="{E77486FC-D1E5-0E9D-DCE1-498B6B962315}"/>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1048;p49">
                  <a:extLst>
                    <a:ext uri="{FF2B5EF4-FFF2-40B4-BE49-F238E27FC236}">
                      <a16:creationId xmlns:a16="http://schemas.microsoft.com/office/drawing/2014/main" id="{3F14B86D-A886-145D-5DCA-4FA6CEFCFA2E}"/>
                    </a:ext>
                  </a:extLst>
                </p:cNvPr>
                <p:cNvGrpSpPr/>
                <p:nvPr/>
              </p:nvGrpSpPr>
              <p:grpSpPr>
                <a:xfrm>
                  <a:off x="3865049" y="4079708"/>
                  <a:ext cx="154809" cy="386556"/>
                  <a:chOff x="3384375" y="2267500"/>
                  <a:chExt cx="203375" cy="507825"/>
                </a:xfrm>
              </p:grpSpPr>
              <p:sp>
                <p:nvSpPr>
                  <p:cNvPr id="328" name="Google Shape;1049;p49">
                    <a:extLst>
                      <a:ext uri="{FF2B5EF4-FFF2-40B4-BE49-F238E27FC236}">
                        <a16:creationId xmlns:a16="http://schemas.microsoft.com/office/drawing/2014/main" id="{9834ACF7-2B5E-139E-0381-B9F83AE24BE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050;p49">
                    <a:extLst>
                      <a:ext uri="{FF2B5EF4-FFF2-40B4-BE49-F238E27FC236}">
                        <a16:creationId xmlns:a16="http://schemas.microsoft.com/office/drawing/2014/main" id="{FA59DA32-B03E-85FD-F9C3-0D5668B563DB}"/>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1048;p49">
                  <a:extLst>
                    <a:ext uri="{FF2B5EF4-FFF2-40B4-BE49-F238E27FC236}">
                      <a16:creationId xmlns:a16="http://schemas.microsoft.com/office/drawing/2014/main" id="{724A675E-7CE1-E077-36DE-7D5F732EB1CD}"/>
                    </a:ext>
                  </a:extLst>
                </p:cNvPr>
                <p:cNvGrpSpPr/>
                <p:nvPr/>
              </p:nvGrpSpPr>
              <p:grpSpPr>
                <a:xfrm>
                  <a:off x="4074599" y="4083518"/>
                  <a:ext cx="154809" cy="386556"/>
                  <a:chOff x="3384375" y="2267500"/>
                  <a:chExt cx="203375" cy="507825"/>
                </a:xfrm>
              </p:grpSpPr>
              <p:sp>
                <p:nvSpPr>
                  <p:cNvPr id="326" name="Google Shape;1049;p49">
                    <a:extLst>
                      <a:ext uri="{FF2B5EF4-FFF2-40B4-BE49-F238E27FC236}">
                        <a16:creationId xmlns:a16="http://schemas.microsoft.com/office/drawing/2014/main" id="{AB76E62B-DCD8-A671-E60D-AE9CA1DA682F}"/>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050;p49">
                    <a:extLst>
                      <a:ext uri="{FF2B5EF4-FFF2-40B4-BE49-F238E27FC236}">
                        <a16:creationId xmlns:a16="http://schemas.microsoft.com/office/drawing/2014/main" id="{34AD246F-CFAF-6334-093F-ABF426556EC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1048;p49">
                  <a:extLst>
                    <a:ext uri="{FF2B5EF4-FFF2-40B4-BE49-F238E27FC236}">
                      <a16:creationId xmlns:a16="http://schemas.microsoft.com/office/drawing/2014/main" id="{3E26FA5E-65B6-6367-AE7B-5AC733A68B3A}"/>
                    </a:ext>
                  </a:extLst>
                </p:cNvPr>
                <p:cNvGrpSpPr/>
                <p:nvPr/>
              </p:nvGrpSpPr>
              <p:grpSpPr>
                <a:xfrm>
                  <a:off x="4261289" y="4075898"/>
                  <a:ext cx="154809" cy="386556"/>
                  <a:chOff x="3384375" y="2267500"/>
                  <a:chExt cx="203375" cy="507825"/>
                </a:xfrm>
              </p:grpSpPr>
              <p:sp>
                <p:nvSpPr>
                  <p:cNvPr id="324" name="Google Shape;1049;p49">
                    <a:extLst>
                      <a:ext uri="{FF2B5EF4-FFF2-40B4-BE49-F238E27FC236}">
                        <a16:creationId xmlns:a16="http://schemas.microsoft.com/office/drawing/2014/main" id="{7E3E8755-7413-A91F-D46D-67B000C294A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050;p49">
                    <a:extLst>
                      <a:ext uri="{FF2B5EF4-FFF2-40B4-BE49-F238E27FC236}">
                        <a16:creationId xmlns:a16="http://schemas.microsoft.com/office/drawing/2014/main" id="{6FC198EE-3BD5-2FEB-A0B1-EA59B603CD7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9" name="Group 278">
                <a:extLst>
                  <a:ext uri="{FF2B5EF4-FFF2-40B4-BE49-F238E27FC236}">
                    <a16:creationId xmlns:a16="http://schemas.microsoft.com/office/drawing/2014/main" id="{F875AA2B-044B-032D-F2C5-4EA2D26B2825}"/>
                  </a:ext>
                </a:extLst>
              </p:cNvPr>
              <p:cNvGrpSpPr/>
              <p:nvPr/>
            </p:nvGrpSpPr>
            <p:grpSpPr>
              <a:xfrm>
                <a:off x="3253544" y="4525043"/>
                <a:ext cx="1159248" cy="400787"/>
                <a:chOff x="3256850" y="4069287"/>
                <a:chExt cx="1159248" cy="400787"/>
              </a:xfrm>
            </p:grpSpPr>
            <p:grpSp>
              <p:nvGrpSpPr>
                <p:cNvPr id="300" name="Google Shape;1048;p49">
                  <a:extLst>
                    <a:ext uri="{FF2B5EF4-FFF2-40B4-BE49-F238E27FC236}">
                      <a16:creationId xmlns:a16="http://schemas.microsoft.com/office/drawing/2014/main" id="{94137D56-D975-5485-6C85-623B6A30446C}"/>
                    </a:ext>
                  </a:extLst>
                </p:cNvPr>
                <p:cNvGrpSpPr/>
                <p:nvPr/>
              </p:nvGrpSpPr>
              <p:grpSpPr>
                <a:xfrm>
                  <a:off x="3256850" y="4069287"/>
                  <a:ext cx="154809" cy="386556"/>
                  <a:chOff x="3384375" y="2267500"/>
                  <a:chExt cx="203375" cy="507825"/>
                </a:xfrm>
              </p:grpSpPr>
              <p:sp>
                <p:nvSpPr>
                  <p:cNvPr id="316" name="Google Shape;1049;p49">
                    <a:extLst>
                      <a:ext uri="{FF2B5EF4-FFF2-40B4-BE49-F238E27FC236}">
                        <a16:creationId xmlns:a16="http://schemas.microsoft.com/office/drawing/2014/main" id="{011810F8-4E81-62D1-9851-95D14A03B71C}"/>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050;p49">
                    <a:extLst>
                      <a:ext uri="{FF2B5EF4-FFF2-40B4-BE49-F238E27FC236}">
                        <a16:creationId xmlns:a16="http://schemas.microsoft.com/office/drawing/2014/main" id="{0F975075-2429-EC77-118B-1D02FE044C0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1048;p49">
                  <a:extLst>
                    <a:ext uri="{FF2B5EF4-FFF2-40B4-BE49-F238E27FC236}">
                      <a16:creationId xmlns:a16="http://schemas.microsoft.com/office/drawing/2014/main" id="{CCCF1CE6-34EC-1F67-CBF7-286AC22F55D2}"/>
                    </a:ext>
                  </a:extLst>
                </p:cNvPr>
                <p:cNvGrpSpPr/>
                <p:nvPr/>
              </p:nvGrpSpPr>
              <p:grpSpPr>
                <a:xfrm>
                  <a:off x="3468809" y="4083518"/>
                  <a:ext cx="154809" cy="386556"/>
                  <a:chOff x="3384375" y="2267500"/>
                  <a:chExt cx="203375" cy="507825"/>
                </a:xfrm>
              </p:grpSpPr>
              <p:sp>
                <p:nvSpPr>
                  <p:cNvPr id="314" name="Google Shape;1049;p49">
                    <a:extLst>
                      <a:ext uri="{FF2B5EF4-FFF2-40B4-BE49-F238E27FC236}">
                        <a16:creationId xmlns:a16="http://schemas.microsoft.com/office/drawing/2014/main" id="{44F7F835-BA94-49C6-BC26-9BBB7F308839}"/>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050;p49">
                    <a:extLst>
                      <a:ext uri="{FF2B5EF4-FFF2-40B4-BE49-F238E27FC236}">
                        <a16:creationId xmlns:a16="http://schemas.microsoft.com/office/drawing/2014/main" id="{E4F1A744-AFA0-1045-B118-82BAD8BB7AF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1048;p49">
                  <a:extLst>
                    <a:ext uri="{FF2B5EF4-FFF2-40B4-BE49-F238E27FC236}">
                      <a16:creationId xmlns:a16="http://schemas.microsoft.com/office/drawing/2014/main" id="{74BE0943-90B0-40BD-EA1B-C95501DEBA76}"/>
                    </a:ext>
                  </a:extLst>
                </p:cNvPr>
                <p:cNvGrpSpPr/>
                <p:nvPr/>
              </p:nvGrpSpPr>
              <p:grpSpPr>
                <a:xfrm>
                  <a:off x="3666929" y="4075898"/>
                  <a:ext cx="154809" cy="386556"/>
                  <a:chOff x="3384375" y="2267500"/>
                  <a:chExt cx="203375" cy="507825"/>
                </a:xfrm>
              </p:grpSpPr>
              <p:sp>
                <p:nvSpPr>
                  <p:cNvPr id="312" name="Google Shape;1049;p49">
                    <a:extLst>
                      <a:ext uri="{FF2B5EF4-FFF2-40B4-BE49-F238E27FC236}">
                        <a16:creationId xmlns:a16="http://schemas.microsoft.com/office/drawing/2014/main" id="{FDDD7BE2-28D4-8D8D-A9F2-A7BD82F54042}"/>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050;p49">
                    <a:extLst>
                      <a:ext uri="{FF2B5EF4-FFF2-40B4-BE49-F238E27FC236}">
                        <a16:creationId xmlns:a16="http://schemas.microsoft.com/office/drawing/2014/main" id="{6C156B79-BDD0-71E9-DB37-EB13A7660C6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1048;p49">
                  <a:extLst>
                    <a:ext uri="{FF2B5EF4-FFF2-40B4-BE49-F238E27FC236}">
                      <a16:creationId xmlns:a16="http://schemas.microsoft.com/office/drawing/2014/main" id="{C611B120-AABB-2D46-29B8-6838C644ED8C}"/>
                    </a:ext>
                  </a:extLst>
                </p:cNvPr>
                <p:cNvGrpSpPr/>
                <p:nvPr/>
              </p:nvGrpSpPr>
              <p:grpSpPr>
                <a:xfrm>
                  <a:off x="3865049" y="4079708"/>
                  <a:ext cx="154809" cy="386556"/>
                  <a:chOff x="3384375" y="2267500"/>
                  <a:chExt cx="203375" cy="507825"/>
                </a:xfrm>
              </p:grpSpPr>
              <p:sp>
                <p:nvSpPr>
                  <p:cNvPr id="310" name="Google Shape;1049;p49">
                    <a:extLst>
                      <a:ext uri="{FF2B5EF4-FFF2-40B4-BE49-F238E27FC236}">
                        <a16:creationId xmlns:a16="http://schemas.microsoft.com/office/drawing/2014/main" id="{EDCBE6DF-D3B8-EF4E-E8F7-0B0C143AF40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050;p49">
                    <a:extLst>
                      <a:ext uri="{FF2B5EF4-FFF2-40B4-BE49-F238E27FC236}">
                        <a16:creationId xmlns:a16="http://schemas.microsoft.com/office/drawing/2014/main" id="{B5DBD08F-55EC-2396-1234-253B1588C7AF}"/>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1048;p49">
                  <a:extLst>
                    <a:ext uri="{FF2B5EF4-FFF2-40B4-BE49-F238E27FC236}">
                      <a16:creationId xmlns:a16="http://schemas.microsoft.com/office/drawing/2014/main" id="{4F1F455B-A832-E702-20BA-04E52A1D9340}"/>
                    </a:ext>
                  </a:extLst>
                </p:cNvPr>
                <p:cNvGrpSpPr/>
                <p:nvPr/>
              </p:nvGrpSpPr>
              <p:grpSpPr>
                <a:xfrm>
                  <a:off x="4074599" y="4083518"/>
                  <a:ext cx="154809" cy="386556"/>
                  <a:chOff x="3384375" y="2267500"/>
                  <a:chExt cx="203375" cy="507825"/>
                </a:xfrm>
              </p:grpSpPr>
              <p:sp>
                <p:nvSpPr>
                  <p:cNvPr id="308" name="Google Shape;1049;p49">
                    <a:extLst>
                      <a:ext uri="{FF2B5EF4-FFF2-40B4-BE49-F238E27FC236}">
                        <a16:creationId xmlns:a16="http://schemas.microsoft.com/office/drawing/2014/main" id="{1BE4216F-0899-E846-0F70-8E35064F318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050;p49">
                    <a:extLst>
                      <a:ext uri="{FF2B5EF4-FFF2-40B4-BE49-F238E27FC236}">
                        <a16:creationId xmlns:a16="http://schemas.microsoft.com/office/drawing/2014/main" id="{9BEFEE1F-28D3-D2B7-1507-960C2F5877B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1048;p49">
                  <a:extLst>
                    <a:ext uri="{FF2B5EF4-FFF2-40B4-BE49-F238E27FC236}">
                      <a16:creationId xmlns:a16="http://schemas.microsoft.com/office/drawing/2014/main" id="{415B3D6B-648D-B87F-B940-78D0286BB48A}"/>
                    </a:ext>
                  </a:extLst>
                </p:cNvPr>
                <p:cNvGrpSpPr/>
                <p:nvPr/>
              </p:nvGrpSpPr>
              <p:grpSpPr>
                <a:xfrm>
                  <a:off x="4261289" y="4075898"/>
                  <a:ext cx="154809" cy="386556"/>
                  <a:chOff x="3384375" y="2267500"/>
                  <a:chExt cx="203375" cy="507825"/>
                </a:xfrm>
              </p:grpSpPr>
              <p:sp>
                <p:nvSpPr>
                  <p:cNvPr id="306" name="Google Shape;1049;p49">
                    <a:extLst>
                      <a:ext uri="{FF2B5EF4-FFF2-40B4-BE49-F238E27FC236}">
                        <a16:creationId xmlns:a16="http://schemas.microsoft.com/office/drawing/2014/main" id="{D11A046D-9563-64DA-D2A4-F856FE43793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050;p49">
                    <a:extLst>
                      <a:ext uri="{FF2B5EF4-FFF2-40B4-BE49-F238E27FC236}">
                        <a16:creationId xmlns:a16="http://schemas.microsoft.com/office/drawing/2014/main" id="{72F167D0-495A-4480-CC05-CCE48C42513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1" name="Group 280">
                <a:extLst>
                  <a:ext uri="{FF2B5EF4-FFF2-40B4-BE49-F238E27FC236}">
                    <a16:creationId xmlns:a16="http://schemas.microsoft.com/office/drawing/2014/main" id="{CA3735CF-0B5F-77DD-B941-892788C2B6E1}"/>
                  </a:ext>
                </a:extLst>
              </p:cNvPr>
              <p:cNvGrpSpPr/>
              <p:nvPr/>
            </p:nvGrpSpPr>
            <p:grpSpPr>
              <a:xfrm>
                <a:off x="4456103" y="4516414"/>
                <a:ext cx="1159248" cy="400787"/>
                <a:chOff x="3256850" y="4069287"/>
                <a:chExt cx="1159248" cy="400787"/>
              </a:xfrm>
            </p:grpSpPr>
            <p:grpSp>
              <p:nvGrpSpPr>
                <p:cNvPr id="282" name="Google Shape;1048;p49">
                  <a:extLst>
                    <a:ext uri="{FF2B5EF4-FFF2-40B4-BE49-F238E27FC236}">
                      <a16:creationId xmlns:a16="http://schemas.microsoft.com/office/drawing/2014/main" id="{DE8E118C-CC45-B8D7-1E6B-A60F9E849DD3}"/>
                    </a:ext>
                  </a:extLst>
                </p:cNvPr>
                <p:cNvGrpSpPr/>
                <p:nvPr/>
              </p:nvGrpSpPr>
              <p:grpSpPr>
                <a:xfrm>
                  <a:off x="3256850" y="4069287"/>
                  <a:ext cx="154809" cy="386556"/>
                  <a:chOff x="3384375" y="2267500"/>
                  <a:chExt cx="203375" cy="507825"/>
                </a:xfrm>
              </p:grpSpPr>
              <p:sp>
                <p:nvSpPr>
                  <p:cNvPr id="298" name="Google Shape;1049;p49">
                    <a:extLst>
                      <a:ext uri="{FF2B5EF4-FFF2-40B4-BE49-F238E27FC236}">
                        <a16:creationId xmlns:a16="http://schemas.microsoft.com/office/drawing/2014/main" id="{A40581F9-FA4F-944D-8711-02C4736F9AD9}"/>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1050;p49">
                    <a:extLst>
                      <a:ext uri="{FF2B5EF4-FFF2-40B4-BE49-F238E27FC236}">
                        <a16:creationId xmlns:a16="http://schemas.microsoft.com/office/drawing/2014/main" id="{DC3BE7F6-C8A3-A599-0B54-54CB973AE81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1048;p49">
                  <a:extLst>
                    <a:ext uri="{FF2B5EF4-FFF2-40B4-BE49-F238E27FC236}">
                      <a16:creationId xmlns:a16="http://schemas.microsoft.com/office/drawing/2014/main" id="{D6E53911-73FA-D6CF-D63E-0E236C34A297}"/>
                    </a:ext>
                  </a:extLst>
                </p:cNvPr>
                <p:cNvGrpSpPr/>
                <p:nvPr/>
              </p:nvGrpSpPr>
              <p:grpSpPr>
                <a:xfrm>
                  <a:off x="3468809" y="4083518"/>
                  <a:ext cx="154809" cy="386556"/>
                  <a:chOff x="3384375" y="2267500"/>
                  <a:chExt cx="203375" cy="507825"/>
                </a:xfrm>
              </p:grpSpPr>
              <p:sp>
                <p:nvSpPr>
                  <p:cNvPr id="296" name="Google Shape;1049;p49">
                    <a:extLst>
                      <a:ext uri="{FF2B5EF4-FFF2-40B4-BE49-F238E27FC236}">
                        <a16:creationId xmlns:a16="http://schemas.microsoft.com/office/drawing/2014/main" id="{47C21EC6-C37C-EEC5-C47D-DB7F3EF4EEFB}"/>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050;p49">
                    <a:extLst>
                      <a:ext uri="{FF2B5EF4-FFF2-40B4-BE49-F238E27FC236}">
                        <a16:creationId xmlns:a16="http://schemas.microsoft.com/office/drawing/2014/main" id="{467D5569-D6D9-3A66-CADA-C70B64442448}"/>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1048;p49">
                  <a:extLst>
                    <a:ext uri="{FF2B5EF4-FFF2-40B4-BE49-F238E27FC236}">
                      <a16:creationId xmlns:a16="http://schemas.microsoft.com/office/drawing/2014/main" id="{97090EF0-7997-3E67-FA20-9D6D77E97FC6}"/>
                    </a:ext>
                  </a:extLst>
                </p:cNvPr>
                <p:cNvGrpSpPr/>
                <p:nvPr/>
              </p:nvGrpSpPr>
              <p:grpSpPr>
                <a:xfrm>
                  <a:off x="3666929" y="4075898"/>
                  <a:ext cx="154809" cy="386556"/>
                  <a:chOff x="3384375" y="2267500"/>
                  <a:chExt cx="203375" cy="507825"/>
                </a:xfrm>
              </p:grpSpPr>
              <p:sp>
                <p:nvSpPr>
                  <p:cNvPr id="294" name="Google Shape;1049;p49">
                    <a:extLst>
                      <a:ext uri="{FF2B5EF4-FFF2-40B4-BE49-F238E27FC236}">
                        <a16:creationId xmlns:a16="http://schemas.microsoft.com/office/drawing/2014/main" id="{C9D4F80A-EB75-CC48-6819-0C04203AEAE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050;p49">
                    <a:extLst>
                      <a:ext uri="{FF2B5EF4-FFF2-40B4-BE49-F238E27FC236}">
                        <a16:creationId xmlns:a16="http://schemas.microsoft.com/office/drawing/2014/main" id="{92B45B73-2015-D32A-D5BB-F0E6350A0302}"/>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1048;p49">
                  <a:extLst>
                    <a:ext uri="{FF2B5EF4-FFF2-40B4-BE49-F238E27FC236}">
                      <a16:creationId xmlns:a16="http://schemas.microsoft.com/office/drawing/2014/main" id="{400A6E02-7261-F972-E0ED-AC3CA833038F}"/>
                    </a:ext>
                  </a:extLst>
                </p:cNvPr>
                <p:cNvGrpSpPr/>
                <p:nvPr/>
              </p:nvGrpSpPr>
              <p:grpSpPr>
                <a:xfrm>
                  <a:off x="3865049" y="4079708"/>
                  <a:ext cx="154809" cy="386556"/>
                  <a:chOff x="3384375" y="2267500"/>
                  <a:chExt cx="203375" cy="507825"/>
                </a:xfrm>
              </p:grpSpPr>
              <p:sp>
                <p:nvSpPr>
                  <p:cNvPr id="292" name="Google Shape;1049;p49">
                    <a:extLst>
                      <a:ext uri="{FF2B5EF4-FFF2-40B4-BE49-F238E27FC236}">
                        <a16:creationId xmlns:a16="http://schemas.microsoft.com/office/drawing/2014/main" id="{10D5F7B2-37E7-A91F-98CD-616AFB56FBCA}"/>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050;p49">
                    <a:extLst>
                      <a:ext uri="{FF2B5EF4-FFF2-40B4-BE49-F238E27FC236}">
                        <a16:creationId xmlns:a16="http://schemas.microsoft.com/office/drawing/2014/main" id="{92132CC8-A9E3-E528-71D3-03F268EEFE9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1048;p49">
                  <a:extLst>
                    <a:ext uri="{FF2B5EF4-FFF2-40B4-BE49-F238E27FC236}">
                      <a16:creationId xmlns:a16="http://schemas.microsoft.com/office/drawing/2014/main" id="{F0B9BFD9-D7F2-40C5-E03C-6E86E618AF72}"/>
                    </a:ext>
                  </a:extLst>
                </p:cNvPr>
                <p:cNvGrpSpPr/>
                <p:nvPr/>
              </p:nvGrpSpPr>
              <p:grpSpPr>
                <a:xfrm>
                  <a:off x="4074599" y="4083518"/>
                  <a:ext cx="154809" cy="386556"/>
                  <a:chOff x="3384375" y="2267500"/>
                  <a:chExt cx="203375" cy="507825"/>
                </a:xfrm>
              </p:grpSpPr>
              <p:sp>
                <p:nvSpPr>
                  <p:cNvPr id="290" name="Google Shape;1049;p49">
                    <a:extLst>
                      <a:ext uri="{FF2B5EF4-FFF2-40B4-BE49-F238E27FC236}">
                        <a16:creationId xmlns:a16="http://schemas.microsoft.com/office/drawing/2014/main" id="{079DB708-771C-D68C-05F8-674C019F36B5}"/>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050;p49">
                    <a:extLst>
                      <a:ext uri="{FF2B5EF4-FFF2-40B4-BE49-F238E27FC236}">
                        <a16:creationId xmlns:a16="http://schemas.microsoft.com/office/drawing/2014/main" id="{FCD6ECDD-01FF-619C-B762-25711196C17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1048;p49">
                  <a:extLst>
                    <a:ext uri="{FF2B5EF4-FFF2-40B4-BE49-F238E27FC236}">
                      <a16:creationId xmlns:a16="http://schemas.microsoft.com/office/drawing/2014/main" id="{AB29F2FD-032E-B1DC-E618-502BADB624CE}"/>
                    </a:ext>
                  </a:extLst>
                </p:cNvPr>
                <p:cNvGrpSpPr/>
                <p:nvPr/>
              </p:nvGrpSpPr>
              <p:grpSpPr>
                <a:xfrm>
                  <a:off x="4261289" y="4075898"/>
                  <a:ext cx="154809" cy="386556"/>
                  <a:chOff x="3384375" y="2267500"/>
                  <a:chExt cx="203375" cy="507825"/>
                </a:xfrm>
              </p:grpSpPr>
              <p:sp>
                <p:nvSpPr>
                  <p:cNvPr id="288" name="Google Shape;1049;p49">
                    <a:extLst>
                      <a:ext uri="{FF2B5EF4-FFF2-40B4-BE49-F238E27FC236}">
                        <a16:creationId xmlns:a16="http://schemas.microsoft.com/office/drawing/2014/main" id="{ACBBDDEC-5AA1-00CD-01EB-BB08132B7BCD}"/>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050;p49">
                    <a:extLst>
                      <a:ext uri="{FF2B5EF4-FFF2-40B4-BE49-F238E27FC236}">
                        <a16:creationId xmlns:a16="http://schemas.microsoft.com/office/drawing/2014/main" id="{4A9240DD-5182-A9E0-FF27-E905D8E87D2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4" name="Group 23">
            <a:extLst>
              <a:ext uri="{FF2B5EF4-FFF2-40B4-BE49-F238E27FC236}">
                <a16:creationId xmlns:a16="http://schemas.microsoft.com/office/drawing/2014/main" id="{8206CB8A-816B-6DA2-171E-F90D28A9E6CC}"/>
              </a:ext>
            </a:extLst>
          </p:cNvPr>
          <p:cNvGrpSpPr/>
          <p:nvPr/>
        </p:nvGrpSpPr>
        <p:grpSpPr>
          <a:xfrm>
            <a:off x="3149901" y="4135851"/>
            <a:ext cx="1791449" cy="654772"/>
            <a:chOff x="3253544" y="4061667"/>
            <a:chExt cx="2364342" cy="864163"/>
          </a:xfrm>
        </p:grpSpPr>
        <p:grpSp>
          <p:nvGrpSpPr>
            <p:cNvPr id="355" name="Group 354">
              <a:extLst>
                <a:ext uri="{FF2B5EF4-FFF2-40B4-BE49-F238E27FC236}">
                  <a16:creationId xmlns:a16="http://schemas.microsoft.com/office/drawing/2014/main" id="{9EEE898A-CE3B-618D-C0A5-4976E1466610}"/>
                </a:ext>
              </a:extLst>
            </p:cNvPr>
            <p:cNvGrpSpPr/>
            <p:nvPr/>
          </p:nvGrpSpPr>
          <p:grpSpPr>
            <a:xfrm>
              <a:off x="3256850" y="4069287"/>
              <a:ext cx="1159248" cy="400787"/>
              <a:chOff x="3256850" y="4069287"/>
              <a:chExt cx="1159248" cy="400787"/>
            </a:xfrm>
          </p:grpSpPr>
          <p:grpSp>
            <p:nvGrpSpPr>
              <p:cNvPr id="413" name="Google Shape;1048;p49">
                <a:extLst>
                  <a:ext uri="{FF2B5EF4-FFF2-40B4-BE49-F238E27FC236}">
                    <a16:creationId xmlns:a16="http://schemas.microsoft.com/office/drawing/2014/main" id="{F064682D-0926-B620-2162-F66D1C06D6DE}"/>
                  </a:ext>
                </a:extLst>
              </p:cNvPr>
              <p:cNvGrpSpPr/>
              <p:nvPr/>
            </p:nvGrpSpPr>
            <p:grpSpPr>
              <a:xfrm>
                <a:off x="3256850" y="4069287"/>
                <a:ext cx="154809" cy="386556"/>
                <a:chOff x="3384375" y="2267500"/>
                <a:chExt cx="203375" cy="507825"/>
              </a:xfrm>
            </p:grpSpPr>
            <p:sp>
              <p:nvSpPr>
                <p:cNvPr id="429" name="Google Shape;1049;p49">
                  <a:extLst>
                    <a:ext uri="{FF2B5EF4-FFF2-40B4-BE49-F238E27FC236}">
                      <a16:creationId xmlns:a16="http://schemas.microsoft.com/office/drawing/2014/main" id="{62E627A8-D4B1-D22A-DC44-E40E6E53163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050;p49">
                  <a:extLst>
                    <a:ext uri="{FF2B5EF4-FFF2-40B4-BE49-F238E27FC236}">
                      <a16:creationId xmlns:a16="http://schemas.microsoft.com/office/drawing/2014/main" id="{455FB70F-0314-AEDF-BE86-D5095EF618D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1048;p49">
                <a:extLst>
                  <a:ext uri="{FF2B5EF4-FFF2-40B4-BE49-F238E27FC236}">
                    <a16:creationId xmlns:a16="http://schemas.microsoft.com/office/drawing/2014/main" id="{B1FD84E2-36D9-BB1C-F02C-6379CE3192DC}"/>
                  </a:ext>
                </a:extLst>
              </p:cNvPr>
              <p:cNvGrpSpPr/>
              <p:nvPr/>
            </p:nvGrpSpPr>
            <p:grpSpPr>
              <a:xfrm>
                <a:off x="3468809" y="4083518"/>
                <a:ext cx="154809" cy="386556"/>
                <a:chOff x="3384375" y="2267500"/>
                <a:chExt cx="203375" cy="507825"/>
              </a:xfrm>
            </p:grpSpPr>
            <p:sp>
              <p:nvSpPr>
                <p:cNvPr id="427" name="Google Shape;1049;p49">
                  <a:extLst>
                    <a:ext uri="{FF2B5EF4-FFF2-40B4-BE49-F238E27FC236}">
                      <a16:creationId xmlns:a16="http://schemas.microsoft.com/office/drawing/2014/main" id="{B8D7AB54-BAB5-B85D-9436-96818F60534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050;p49">
                  <a:extLst>
                    <a:ext uri="{FF2B5EF4-FFF2-40B4-BE49-F238E27FC236}">
                      <a16:creationId xmlns:a16="http://schemas.microsoft.com/office/drawing/2014/main" id="{C7506591-64B4-E576-61B1-D82D9F64494A}"/>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1048;p49">
                <a:extLst>
                  <a:ext uri="{FF2B5EF4-FFF2-40B4-BE49-F238E27FC236}">
                    <a16:creationId xmlns:a16="http://schemas.microsoft.com/office/drawing/2014/main" id="{C57ED509-DE24-95FD-209B-825DE2188533}"/>
                  </a:ext>
                </a:extLst>
              </p:cNvPr>
              <p:cNvGrpSpPr/>
              <p:nvPr/>
            </p:nvGrpSpPr>
            <p:grpSpPr>
              <a:xfrm>
                <a:off x="3666929" y="4075898"/>
                <a:ext cx="154809" cy="386556"/>
                <a:chOff x="3384375" y="2267500"/>
                <a:chExt cx="203375" cy="507825"/>
              </a:xfrm>
            </p:grpSpPr>
            <p:sp>
              <p:nvSpPr>
                <p:cNvPr id="425" name="Google Shape;1049;p49">
                  <a:extLst>
                    <a:ext uri="{FF2B5EF4-FFF2-40B4-BE49-F238E27FC236}">
                      <a16:creationId xmlns:a16="http://schemas.microsoft.com/office/drawing/2014/main" id="{7A4DE0CF-2C4C-057E-393A-F66A54AB710D}"/>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050;p49">
                  <a:extLst>
                    <a:ext uri="{FF2B5EF4-FFF2-40B4-BE49-F238E27FC236}">
                      <a16:creationId xmlns:a16="http://schemas.microsoft.com/office/drawing/2014/main" id="{FB0FD08A-FC4F-24A0-BC09-64DEEE8EF48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1048;p49">
                <a:extLst>
                  <a:ext uri="{FF2B5EF4-FFF2-40B4-BE49-F238E27FC236}">
                    <a16:creationId xmlns:a16="http://schemas.microsoft.com/office/drawing/2014/main" id="{8330BA87-E043-B1E1-807C-1B3AD3C369D3}"/>
                  </a:ext>
                </a:extLst>
              </p:cNvPr>
              <p:cNvGrpSpPr/>
              <p:nvPr/>
            </p:nvGrpSpPr>
            <p:grpSpPr>
              <a:xfrm>
                <a:off x="3865049" y="4079708"/>
                <a:ext cx="154809" cy="386556"/>
                <a:chOff x="3384375" y="2267500"/>
                <a:chExt cx="203375" cy="507825"/>
              </a:xfrm>
            </p:grpSpPr>
            <p:sp>
              <p:nvSpPr>
                <p:cNvPr id="423" name="Google Shape;1049;p49">
                  <a:extLst>
                    <a:ext uri="{FF2B5EF4-FFF2-40B4-BE49-F238E27FC236}">
                      <a16:creationId xmlns:a16="http://schemas.microsoft.com/office/drawing/2014/main" id="{7B501964-A81D-0352-1268-EF95ABB5335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050;p49">
                  <a:extLst>
                    <a:ext uri="{FF2B5EF4-FFF2-40B4-BE49-F238E27FC236}">
                      <a16:creationId xmlns:a16="http://schemas.microsoft.com/office/drawing/2014/main" id="{A2BE20CC-4B7C-4B57-5B99-B3B0428D511D}"/>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1048;p49">
                <a:extLst>
                  <a:ext uri="{FF2B5EF4-FFF2-40B4-BE49-F238E27FC236}">
                    <a16:creationId xmlns:a16="http://schemas.microsoft.com/office/drawing/2014/main" id="{DE2ED346-559C-58D6-8B2E-8A8EBFA91F3F}"/>
                  </a:ext>
                </a:extLst>
              </p:cNvPr>
              <p:cNvGrpSpPr/>
              <p:nvPr/>
            </p:nvGrpSpPr>
            <p:grpSpPr>
              <a:xfrm>
                <a:off x="4074599" y="4083518"/>
                <a:ext cx="154809" cy="386556"/>
                <a:chOff x="3384375" y="2267500"/>
                <a:chExt cx="203375" cy="507825"/>
              </a:xfrm>
            </p:grpSpPr>
            <p:sp>
              <p:nvSpPr>
                <p:cNvPr id="421" name="Google Shape;1049;p49">
                  <a:extLst>
                    <a:ext uri="{FF2B5EF4-FFF2-40B4-BE49-F238E27FC236}">
                      <a16:creationId xmlns:a16="http://schemas.microsoft.com/office/drawing/2014/main" id="{10F3BDA5-0727-3075-E1E7-518EEC46FAE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050;p49">
                  <a:extLst>
                    <a:ext uri="{FF2B5EF4-FFF2-40B4-BE49-F238E27FC236}">
                      <a16:creationId xmlns:a16="http://schemas.microsoft.com/office/drawing/2014/main" id="{71043846-6F8A-6567-6D58-66CCCEAA76E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1048;p49">
                <a:extLst>
                  <a:ext uri="{FF2B5EF4-FFF2-40B4-BE49-F238E27FC236}">
                    <a16:creationId xmlns:a16="http://schemas.microsoft.com/office/drawing/2014/main" id="{80F14E0B-8D88-6CE3-EBA8-206E7D4951FD}"/>
                  </a:ext>
                </a:extLst>
              </p:cNvPr>
              <p:cNvGrpSpPr/>
              <p:nvPr/>
            </p:nvGrpSpPr>
            <p:grpSpPr>
              <a:xfrm>
                <a:off x="4261289" y="4075898"/>
                <a:ext cx="154809" cy="386556"/>
                <a:chOff x="3384375" y="2267500"/>
                <a:chExt cx="203375" cy="507825"/>
              </a:xfrm>
            </p:grpSpPr>
            <p:sp>
              <p:nvSpPr>
                <p:cNvPr id="419" name="Google Shape;1049;p49">
                  <a:extLst>
                    <a:ext uri="{FF2B5EF4-FFF2-40B4-BE49-F238E27FC236}">
                      <a16:creationId xmlns:a16="http://schemas.microsoft.com/office/drawing/2014/main" id="{37635139-E9D5-BB6D-A1B9-99950FFD359A}"/>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050;p49">
                  <a:extLst>
                    <a:ext uri="{FF2B5EF4-FFF2-40B4-BE49-F238E27FC236}">
                      <a16:creationId xmlns:a16="http://schemas.microsoft.com/office/drawing/2014/main" id="{98CE8228-490D-B9D4-B047-054B6C49112F}"/>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6" name="Group 355">
              <a:extLst>
                <a:ext uri="{FF2B5EF4-FFF2-40B4-BE49-F238E27FC236}">
                  <a16:creationId xmlns:a16="http://schemas.microsoft.com/office/drawing/2014/main" id="{1CC81214-E99E-9F05-26B7-AC8C01C309E0}"/>
                </a:ext>
              </a:extLst>
            </p:cNvPr>
            <p:cNvGrpSpPr/>
            <p:nvPr/>
          </p:nvGrpSpPr>
          <p:grpSpPr>
            <a:xfrm>
              <a:off x="4458638" y="4061667"/>
              <a:ext cx="1159248" cy="400787"/>
              <a:chOff x="3256850" y="4069287"/>
              <a:chExt cx="1159248" cy="400787"/>
            </a:xfrm>
          </p:grpSpPr>
          <p:grpSp>
            <p:nvGrpSpPr>
              <p:cNvPr id="395" name="Google Shape;1048;p49">
                <a:extLst>
                  <a:ext uri="{FF2B5EF4-FFF2-40B4-BE49-F238E27FC236}">
                    <a16:creationId xmlns:a16="http://schemas.microsoft.com/office/drawing/2014/main" id="{8FA2AE73-899B-4B39-9DD8-7CBB27F43A44}"/>
                  </a:ext>
                </a:extLst>
              </p:cNvPr>
              <p:cNvGrpSpPr/>
              <p:nvPr/>
            </p:nvGrpSpPr>
            <p:grpSpPr>
              <a:xfrm>
                <a:off x="3256850" y="4069287"/>
                <a:ext cx="154809" cy="386556"/>
                <a:chOff x="3384375" y="2267500"/>
                <a:chExt cx="203375" cy="507825"/>
              </a:xfrm>
            </p:grpSpPr>
            <p:sp>
              <p:nvSpPr>
                <p:cNvPr id="411" name="Google Shape;1049;p49">
                  <a:extLst>
                    <a:ext uri="{FF2B5EF4-FFF2-40B4-BE49-F238E27FC236}">
                      <a16:creationId xmlns:a16="http://schemas.microsoft.com/office/drawing/2014/main" id="{9F6FFC01-4C91-B738-9BE0-8BF2A388608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1050;p49">
                  <a:extLst>
                    <a:ext uri="{FF2B5EF4-FFF2-40B4-BE49-F238E27FC236}">
                      <a16:creationId xmlns:a16="http://schemas.microsoft.com/office/drawing/2014/main" id="{54BD2367-49D9-694B-9F61-4DF65590B25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1048;p49">
                <a:extLst>
                  <a:ext uri="{FF2B5EF4-FFF2-40B4-BE49-F238E27FC236}">
                    <a16:creationId xmlns:a16="http://schemas.microsoft.com/office/drawing/2014/main" id="{9B6D8200-4EB7-A368-3934-25987A4DD8DD}"/>
                  </a:ext>
                </a:extLst>
              </p:cNvPr>
              <p:cNvGrpSpPr/>
              <p:nvPr/>
            </p:nvGrpSpPr>
            <p:grpSpPr>
              <a:xfrm>
                <a:off x="3468809" y="4083518"/>
                <a:ext cx="154809" cy="386556"/>
                <a:chOff x="3384375" y="2267500"/>
                <a:chExt cx="203375" cy="507825"/>
              </a:xfrm>
            </p:grpSpPr>
            <p:sp>
              <p:nvSpPr>
                <p:cNvPr id="409" name="Google Shape;1049;p49">
                  <a:extLst>
                    <a:ext uri="{FF2B5EF4-FFF2-40B4-BE49-F238E27FC236}">
                      <a16:creationId xmlns:a16="http://schemas.microsoft.com/office/drawing/2014/main" id="{0360224F-ECF6-B41C-A8B6-FAA47BB323D5}"/>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050;p49">
                  <a:extLst>
                    <a:ext uri="{FF2B5EF4-FFF2-40B4-BE49-F238E27FC236}">
                      <a16:creationId xmlns:a16="http://schemas.microsoft.com/office/drawing/2014/main" id="{3824DA6C-1B8B-0D7E-9CFB-D41ECC3C87D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1048;p49">
                <a:extLst>
                  <a:ext uri="{FF2B5EF4-FFF2-40B4-BE49-F238E27FC236}">
                    <a16:creationId xmlns:a16="http://schemas.microsoft.com/office/drawing/2014/main" id="{25A61D2E-0E08-3B13-7555-24209873B87F}"/>
                  </a:ext>
                </a:extLst>
              </p:cNvPr>
              <p:cNvGrpSpPr/>
              <p:nvPr/>
            </p:nvGrpSpPr>
            <p:grpSpPr>
              <a:xfrm>
                <a:off x="3666929" y="4075898"/>
                <a:ext cx="154809" cy="386556"/>
                <a:chOff x="3384375" y="2267500"/>
                <a:chExt cx="203375" cy="507825"/>
              </a:xfrm>
            </p:grpSpPr>
            <p:sp>
              <p:nvSpPr>
                <p:cNvPr id="407" name="Google Shape;1049;p49">
                  <a:extLst>
                    <a:ext uri="{FF2B5EF4-FFF2-40B4-BE49-F238E27FC236}">
                      <a16:creationId xmlns:a16="http://schemas.microsoft.com/office/drawing/2014/main" id="{0F0FFF8B-3DFE-7AC4-74AC-135DCBABDB6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050;p49">
                  <a:extLst>
                    <a:ext uri="{FF2B5EF4-FFF2-40B4-BE49-F238E27FC236}">
                      <a16:creationId xmlns:a16="http://schemas.microsoft.com/office/drawing/2014/main" id="{D33E7739-5DA6-44D8-24D6-4CF7F557982B}"/>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1048;p49">
                <a:extLst>
                  <a:ext uri="{FF2B5EF4-FFF2-40B4-BE49-F238E27FC236}">
                    <a16:creationId xmlns:a16="http://schemas.microsoft.com/office/drawing/2014/main" id="{A1839ABF-5BDF-BEE9-A9A7-05A9AA28E68A}"/>
                  </a:ext>
                </a:extLst>
              </p:cNvPr>
              <p:cNvGrpSpPr/>
              <p:nvPr/>
            </p:nvGrpSpPr>
            <p:grpSpPr>
              <a:xfrm>
                <a:off x="3865049" y="4079708"/>
                <a:ext cx="154809" cy="386556"/>
                <a:chOff x="3384375" y="2267500"/>
                <a:chExt cx="203375" cy="507825"/>
              </a:xfrm>
            </p:grpSpPr>
            <p:sp>
              <p:nvSpPr>
                <p:cNvPr id="405" name="Google Shape;1049;p49">
                  <a:extLst>
                    <a:ext uri="{FF2B5EF4-FFF2-40B4-BE49-F238E27FC236}">
                      <a16:creationId xmlns:a16="http://schemas.microsoft.com/office/drawing/2014/main" id="{14DF517C-3019-4F4B-90CB-902457421C69}"/>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050;p49">
                  <a:extLst>
                    <a:ext uri="{FF2B5EF4-FFF2-40B4-BE49-F238E27FC236}">
                      <a16:creationId xmlns:a16="http://schemas.microsoft.com/office/drawing/2014/main" id="{32B5A571-CFFB-3F39-5E6A-359FC0905975}"/>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1048;p49">
                <a:extLst>
                  <a:ext uri="{FF2B5EF4-FFF2-40B4-BE49-F238E27FC236}">
                    <a16:creationId xmlns:a16="http://schemas.microsoft.com/office/drawing/2014/main" id="{D0DC7E64-B2BE-3436-83A8-7897B3AA0089}"/>
                  </a:ext>
                </a:extLst>
              </p:cNvPr>
              <p:cNvGrpSpPr/>
              <p:nvPr/>
            </p:nvGrpSpPr>
            <p:grpSpPr>
              <a:xfrm>
                <a:off x="4074599" y="4083518"/>
                <a:ext cx="154809" cy="386556"/>
                <a:chOff x="3384375" y="2267500"/>
                <a:chExt cx="203375" cy="507825"/>
              </a:xfrm>
            </p:grpSpPr>
            <p:sp>
              <p:nvSpPr>
                <p:cNvPr id="403" name="Google Shape;1049;p49">
                  <a:extLst>
                    <a:ext uri="{FF2B5EF4-FFF2-40B4-BE49-F238E27FC236}">
                      <a16:creationId xmlns:a16="http://schemas.microsoft.com/office/drawing/2014/main" id="{3C4B0485-97C7-D55C-E314-64B266113B5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050;p49">
                  <a:extLst>
                    <a:ext uri="{FF2B5EF4-FFF2-40B4-BE49-F238E27FC236}">
                      <a16:creationId xmlns:a16="http://schemas.microsoft.com/office/drawing/2014/main" id="{E4FDE9FD-6D8E-EC11-47F1-CC46A126C9F2}"/>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1048;p49">
                <a:extLst>
                  <a:ext uri="{FF2B5EF4-FFF2-40B4-BE49-F238E27FC236}">
                    <a16:creationId xmlns:a16="http://schemas.microsoft.com/office/drawing/2014/main" id="{7D6CB97F-1DE9-7107-A883-C9501CE46AD8}"/>
                  </a:ext>
                </a:extLst>
              </p:cNvPr>
              <p:cNvGrpSpPr/>
              <p:nvPr/>
            </p:nvGrpSpPr>
            <p:grpSpPr>
              <a:xfrm>
                <a:off x="4261289" y="4075898"/>
                <a:ext cx="154809" cy="386556"/>
                <a:chOff x="3384375" y="2267500"/>
                <a:chExt cx="203375" cy="507825"/>
              </a:xfrm>
            </p:grpSpPr>
            <p:sp>
              <p:nvSpPr>
                <p:cNvPr id="401" name="Google Shape;1049;p49">
                  <a:extLst>
                    <a:ext uri="{FF2B5EF4-FFF2-40B4-BE49-F238E27FC236}">
                      <a16:creationId xmlns:a16="http://schemas.microsoft.com/office/drawing/2014/main" id="{E1FF3790-4EF3-99FB-0D32-BA12195D99D9}"/>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050;p49">
                  <a:extLst>
                    <a:ext uri="{FF2B5EF4-FFF2-40B4-BE49-F238E27FC236}">
                      <a16:creationId xmlns:a16="http://schemas.microsoft.com/office/drawing/2014/main" id="{005289A4-23F4-F327-20A4-436B7F89A0EE}"/>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7" name="Group 356">
              <a:extLst>
                <a:ext uri="{FF2B5EF4-FFF2-40B4-BE49-F238E27FC236}">
                  <a16:creationId xmlns:a16="http://schemas.microsoft.com/office/drawing/2014/main" id="{BB0C22A1-8241-2D97-EF8B-C5A824B80C16}"/>
                </a:ext>
              </a:extLst>
            </p:cNvPr>
            <p:cNvGrpSpPr/>
            <p:nvPr/>
          </p:nvGrpSpPr>
          <p:grpSpPr>
            <a:xfrm>
              <a:off x="3253544" y="4525043"/>
              <a:ext cx="1159248" cy="400787"/>
              <a:chOff x="3256850" y="4069287"/>
              <a:chExt cx="1159248" cy="400787"/>
            </a:xfrm>
          </p:grpSpPr>
          <p:grpSp>
            <p:nvGrpSpPr>
              <p:cNvPr id="377" name="Google Shape;1048;p49">
                <a:extLst>
                  <a:ext uri="{FF2B5EF4-FFF2-40B4-BE49-F238E27FC236}">
                    <a16:creationId xmlns:a16="http://schemas.microsoft.com/office/drawing/2014/main" id="{245D827E-73BA-D510-6B7B-6DA18F73CA8B}"/>
                  </a:ext>
                </a:extLst>
              </p:cNvPr>
              <p:cNvGrpSpPr/>
              <p:nvPr/>
            </p:nvGrpSpPr>
            <p:grpSpPr>
              <a:xfrm>
                <a:off x="3256850" y="4069287"/>
                <a:ext cx="154809" cy="386556"/>
                <a:chOff x="3384375" y="2267500"/>
                <a:chExt cx="203375" cy="507825"/>
              </a:xfrm>
            </p:grpSpPr>
            <p:sp>
              <p:nvSpPr>
                <p:cNvPr id="393" name="Google Shape;1049;p49">
                  <a:extLst>
                    <a:ext uri="{FF2B5EF4-FFF2-40B4-BE49-F238E27FC236}">
                      <a16:creationId xmlns:a16="http://schemas.microsoft.com/office/drawing/2014/main" id="{59623355-C3BF-26D4-1831-6A04F3A59789}"/>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050;p49">
                  <a:extLst>
                    <a:ext uri="{FF2B5EF4-FFF2-40B4-BE49-F238E27FC236}">
                      <a16:creationId xmlns:a16="http://schemas.microsoft.com/office/drawing/2014/main" id="{784019DB-5FF0-6EC9-A42A-3A2B99A1007D}"/>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1048;p49">
                <a:extLst>
                  <a:ext uri="{FF2B5EF4-FFF2-40B4-BE49-F238E27FC236}">
                    <a16:creationId xmlns:a16="http://schemas.microsoft.com/office/drawing/2014/main" id="{0A45BFC1-5246-D988-B917-56FBC9AB94D9}"/>
                  </a:ext>
                </a:extLst>
              </p:cNvPr>
              <p:cNvGrpSpPr/>
              <p:nvPr/>
            </p:nvGrpSpPr>
            <p:grpSpPr>
              <a:xfrm>
                <a:off x="3468809" y="4083518"/>
                <a:ext cx="154809" cy="386556"/>
                <a:chOff x="3384375" y="2267500"/>
                <a:chExt cx="203375" cy="507825"/>
              </a:xfrm>
            </p:grpSpPr>
            <p:sp>
              <p:nvSpPr>
                <p:cNvPr id="391" name="Google Shape;1049;p49">
                  <a:extLst>
                    <a:ext uri="{FF2B5EF4-FFF2-40B4-BE49-F238E27FC236}">
                      <a16:creationId xmlns:a16="http://schemas.microsoft.com/office/drawing/2014/main" id="{F686A8AE-CD8E-77BA-1C66-5B090E84BBB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050;p49">
                  <a:extLst>
                    <a:ext uri="{FF2B5EF4-FFF2-40B4-BE49-F238E27FC236}">
                      <a16:creationId xmlns:a16="http://schemas.microsoft.com/office/drawing/2014/main" id="{6D47F8F4-B8D2-9108-111A-D2F88109239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1048;p49">
                <a:extLst>
                  <a:ext uri="{FF2B5EF4-FFF2-40B4-BE49-F238E27FC236}">
                    <a16:creationId xmlns:a16="http://schemas.microsoft.com/office/drawing/2014/main" id="{C2D78FFD-3EAC-3608-B343-E2146BD244E7}"/>
                  </a:ext>
                </a:extLst>
              </p:cNvPr>
              <p:cNvGrpSpPr/>
              <p:nvPr/>
            </p:nvGrpSpPr>
            <p:grpSpPr>
              <a:xfrm>
                <a:off x="3666929" y="4075898"/>
                <a:ext cx="154809" cy="386556"/>
                <a:chOff x="3384375" y="2267500"/>
                <a:chExt cx="203375" cy="507825"/>
              </a:xfrm>
            </p:grpSpPr>
            <p:sp>
              <p:nvSpPr>
                <p:cNvPr id="389" name="Google Shape;1049;p49">
                  <a:extLst>
                    <a:ext uri="{FF2B5EF4-FFF2-40B4-BE49-F238E27FC236}">
                      <a16:creationId xmlns:a16="http://schemas.microsoft.com/office/drawing/2014/main" id="{CF24DC4A-8F39-7F8E-3CAA-0A90FC2C739C}"/>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050;p49">
                  <a:extLst>
                    <a:ext uri="{FF2B5EF4-FFF2-40B4-BE49-F238E27FC236}">
                      <a16:creationId xmlns:a16="http://schemas.microsoft.com/office/drawing/2014/main" id="{5D72C30E-A534-F28C-3AF4-F5C56566AC1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1048;p49">
                <a:extLst>
                  <a:ext uri="{FF2B5EF4-FFF2-40B4-BE49-F238E27FC236}">
                    <a16:creationId xmlns:a16="http://schemas.microsoft.com/office/drawing/2014/main" id="{87535637-385D-21F1-6BD9-C8B3094EB46F}"/>
                  </a:ext>
                </a:extLst>
              </p:cNvPr>
              <p:cNvGrpSpPr/>
              <p:nvPr/>
            </p:nvGrpSpPr>
            <p:grpSpPr>
              <a:xfrm>
                <a:off x="3865049" y="4079708"/>
                <a:ext cx="154809" cy="386556"/>
                <a:chOff x="3384375" y="2267500"/>
                <a:chExt cx="203375" cy="507825"/>
              </a:xfrm>
            </p:grpSpPr>
            <p:sp>
              <p:nvSpPr>
                <p:cNvPr id="387" name="Google Shape;1049;p49">
                  <a:extLst>
                    <a:ext uri="{FF2B5EF4-FFF2-40B4-BE49-F238E27FC236}">
                      <a16:creationId xmlns:a16="http://schemas.microsoft.com/office/drawing/2014/main" id="{C8107D66-83DC-7D02-7936-31EF5140E0DC}"/>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050;p49">
                  <a:extLst>
                    <a:ext uri="{FF2B5EF4-FFF2-40B4-BE49-F238E27FC236}">
                      <a16:creationId xmlns:a16="http://schemas.microsoft.com/office/drawing/2014/main" id="{812A8559-B668-A76F-49BF-BD6C22C750E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1048;p49">
                <a:extLst>
                  <a:ext uri="{FF2B5EF4-FFF2-40B4-BE49-F238E27FC236}">
                    <a16:creationId xmlns:a16="http://schemas.microsoft.com/office/drawing/2014/main" id="{00C72E53-A72A-7025-D4F8-DA104F8272B0}"/>
                  </a:ext>
                </a:extLst>
              </p:cNvPr>
              <p:cNvGrpSpPr/>
              <p:nvPr/>
            </p:nvGrpSpPr>
            <p:grpSpPr>
              <a:xfrm>
                <a:off x="4074599" y="4083518"/>
                <a:ext cx="154809" cy="386556"/>
                <a:chOff x="3384375" y="2267500"/>
                <a:chExt cx="203375" cy="507825"/>
              </a:xfrm>
            </p:grpSpPr>
            <p:sp>
              <p:nvSpPr>
                <p:cNvPr id="385" name="Google Shape;1049;p49">
                  <a:extLst>
                    <a:ext uri="{FF2B5EF4-FFF2-40B4-BE49-F238E27FC236}">
                      <a16:creationId xmlns:a16="http://schemas.microsoft.com/office/drawing/2014/main" id="{40406248-C1D7-2DCF-815E-83108F1070D2}"/>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050;p49">
                  <a:extLst>
                    <a:ext uri="{FF2B5EF4-FFF2-40B4-BE49-F238E27FC236}">
                      <a16:creationId xmlns:a16="http://schemas.microsoft.com/office/drawing/2014/main" id="{B8D80B35-3C3D-FFD2-8C58-E60125FC81E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1048;p49">
                <a:extLst>
                  <a:ext uri="{FF2B5EF4-FFF2-40B4-BE49-F238E27FC236}">
                    <a16:creationId xmlns:a16="http://schemas.microsoft.com/office/drawing/2014/main" id="{988BE8E4-2356-FC33-FBF7-E54C301227B3}"/>
                  </a:ext>
                </a:extLst>
              </p:cNvPr>
              <p:cNvGrpSpPr/>
              <p:nvPr/>
            </p:nvGrpSpPr>
            <p:grpSpPr>
              <a:xfrm>
                <a:off x="4261289" y="4075898"/>
                <a:ext cx="154809" cy="386556"/>
                <a:chOff x="3384375" y="2267500"/>
                <a:chExt cx="203375" cy="507825"/>
              </a:xfrm>
            </p:grpSpPr>
            <p:sp>
              <p:nvSpPr>
                <p:cNvPr id="383" name="Google Shape;1049;p49">
                  <a:extLst>
                    <a:ext uri="{FF2B5EF4-FFF2-40B4-BE49-F238E27FC236}">
                      <a16:creationId xmlns:a16="http://schemas.microsoft.com/office/drawing/2014/main" id="{85FFF872-4458-4962-A734-B5B8AC3B1D4A}"/>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050;p49">
                  <a:extLst>
                    <a:ext uri="{FF2B5EF4-FFF2-40B4-BE49-F238E27FC236}">
                      <a16:creationId xmlns:a16="http://schemas.microsoft.com/office/drawing/2014/main" id="{22F3B30D-F375-F167-C3FC-D02120305E4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8" name="Group 357">
              <a:extLst>
                <a:ext uri="{FF2B5EF4-FFF2-40B4-BE49-F238E27FC236}">
                  <a16:creationId xmlns:a16="http://schemas.microsoft.com/office/drawing/2014/main" id="{C451D29F-9788-79DE-6F80-EDE892739429}"/>
                </a:ext>
              </a:extLst>
            </p:cNvPr>
            <p:cNvGrpSpPr/>
            <p:nvPr/>
          </p:nvGrpSpPr>
          <p:grpSpPr>
            <a:xfrm>
              <a:off x="4456103" y="4516414"/>
              <a:ext cx="1159248" cy="400787"/>
              <a:chOff x="3256850" y="4069287"/>
              <a:chExt cx="1159248" cy="400787"/>
            </a:xfrm>
          </p:grpSpPr>
          <p:grpSp>
            <p:nvGrpSpPr>
              <p:cNvPr id="359" name="Google Shape;1048;p49">
                <a:extLst>
                  <a:ext uri="{FF2B5EF4-FFF2-40B4-BE49-F238E27FC236}">
                    <a16:creationId xmlns:a16="http://schemas.microsoft.com/office/drawing/2014/main" id="{3C62CA92-797A-FF48-A0B6-A7AF316ED5E5}"/>
                  </a:ext>
                </a:extLst>
              </p:cNvPr>
              <p:cNvGrpSpPr/>
              <p:nvPr/>
            </p:nvGrpSpPr>
            <p:grpSpPr>
              <a:xfrm>
                <a:off x="3256850" y="4069287"/>
                <a:ext cx="154809" cy="386556"/>
                <a:chOff x="3384375" y="2267500"/>
                <a:chExt cx="203375" cy="507825"/>
              </a:xfrm>
            </p:grpSpPr>
            <p:sp>
              <p:nvSpPr>
                <p:cNvPr id="375" name="Google Shape;1049;p49">
                  <a:extLst>
                    <a:ext uri="{FF2B5EF4-FFF2-40B4-BE49-F238E27FC236}">
                      <a16:creationId xmlns:a16="http://schemas.microsoft.com/office/drawing/2014/main" id="{116B42A9-169E-C372-031F-68C6BBBE20D6}"/>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1050;p49">
                  <a:extLst>
                    <a:ext uri="{FF2B5EF4-FFF2-40B4-BE49-F238E27FC236}">
                      <a16:creationId xmlns:a16="http://schemas.microsoft.com/office/drawing/2014/main" id="{02E84DA8-E4F5-D18F-B56E-06199802EBCD}"/>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1048;p49">
                <a:extLst>
                  <a:ext uri="{FF2B5EF4-FFF2-40B4-BE49-F238E27FC236}">
                    <a16:creationId xmlns:a16="http://schemas.microsoft.com/office/drawing/2014/main" id="{E03ADEAC-C402-41D3-AE67-83D012D09F36}"/>
                  </a:ext>
                </a:extLst>
              </p:cNvPr>
              <p:cNvGrpSpPr/>
              <p:nvPr/>
            </p:nvGrpSpPr>
            <p:grpSpPr>
              <a:xfrm>
                <a:off x="3468809" y="4083518"/>
                <a:ext cx="154809" cy="386556"/>
                <a:chOff x="3384375" y="2267500"/>
                <a:chExt cx="203375" cy="507825"/>
              </a:xfrm>
            </p:grpSpPr>
            <p:sp>
              <p:nvSpPr>
                <p:cNvPr id="373" name="Google Shape;1049;p49">
                  <a:extLst>
                    <a:ext uri="{FF2B5EF4-FFF2-40B4-BE49-F238E27FC236}">
                      <a16:creationId xmlns:a16="http://schemas.microsoft.com/office/drawing/2014/main" id="{272398D1-F104-9AB8-D8C5-B262290C9A00}"/>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050;p49">
                  <a:extLst>
                    <a:ext uri="{FF2B5EF4-FFF2-40B4-BE49-F238E27FC236}">
                      <a16:creationId xmlns:a16="http://schemas.microsoft.com/office/drawing/2014/main" id="{78AA8DFD-863C-2F30-1C8E-5B5F463CCBE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1048;p49">
                <a:extLst>
                  <a:ext uri="{FF2B5EF4-FFF2-40B4-BE49-F238E27FC236}">
                    <a16:creationId xmlns:a16="http://schemas.microsoft.com/office/drawing/2014/main" id="{D0A85F0D-6D0D-5C65-8EFA-FCF3FFE5842B}"/>
                  </a:ext>
                </a:extLst>
              </p:cNvPr>
              <p:cNvGrpSpPr/>
              <p:nvPr/>
            </p:nvGrpSpPr>
            <p:grpSpPr>
              <a:xfrm>
                <a:off x="3666929" y="4075898"/>
                <a:ext cx="154809" cy="386556"/>
                <a:chOff x="3384375" y="2267500"/>
                <a:chExt cx="203375" cy="507825"/>
              </a:xfrm>
            </p:grpSpPr>
            <p:sp>
              <p:nvSpPr>
                <p:cNvPr id="371" name="Google Shape;1049;p49">
                  <a:extLst>
                    <a:ext uri="{FF2B5EF4-FFF2-40B4-BE49-F238E27FC236}">
                      <a16:creationId xmlns:a16="http://schemas.microsoft.com/office/drawing/2014/main" id="{A61958CA-264D-7A2F-4DC6-50BFE85893C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050;p49">
                  <a:extLst>
                    <a:ext uri="{FF2B5EF4-FFF2-40B4-BE49-F238E27FC236}">
                      <a16:creationId xmlns:a16="http://schemas.microsoft.com/office/drawing/2014/main" id="{285BCEE3-AC58-67F5-D167-2020D30DA1C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1048;p49">
                <a:extLst>
                  <a:ext uri="{FF2B5EF4-FFF2-40B4-BE49-F238E27FC236}">
                    <a16:creationId xmlns:a16="http://schemas.microsoft.com/office/drawing/2014/main" id="{4D2D4F9B-D329-556F-483F-F460647552B5}"/>
                  </a:ext>
                </a:extLst>
              </p:cNvPr>
              <p:cNvGrpSpPr/>
              <p:nvPr/>
            </p:nvGrpSpPr>
            <p:grpSpPr>
              <a:xfrm>
                <a:off x="3865049" y="4079708"/>
                <a:ext cx="154809" cy="386556"/>
                <a:chOff x="3384375" y="2267500"/>
                <a:chExt cx="203375" cy="507825"/>
              </a:xfrm>
            </p:grpSpPr>
            <p:sp>
              <p:nvSpPr>
                <p:cNvPr id="369" name="Google Shape;1049;p49">
                  <a:extLst>
                    <a:ext uri="{FF2B5EF4-FFF2-40B4-BE49-F238E27FC236}">
                      <a16:creationId xmlns:a16="http://schemas.microsoft.com/office/drawing/2014/main" id="{A48DD74D-BF5C-46FB-DD4F-47ACF0D72B8C}"/>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050;p49">
                  <a:extLst>
                    <a:ext uri="{FF2B5EF4-FFF2-40B4-BE49-F238E27FC236}">
                      <a16:creationId xmlns:a16="http://schemas.microsoft.com/office/drawing/2014/main" id="{F57D9F4D-F383-BDF9-79FB-359B358E011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1048;p49">
                <a:extLst>
                  <a:ext uri="{FF2B5EF4-FFF2-40B4-BE49-F238E27FC236}">
                    <a16:creationId xmlns:a16="http://schemas.microsoft.com/office/drawing/2014/main" id="{2D2DBDF2-BF92-C810-6CF3-25F6DF185C71}"/>
                  </a:ext>
                </a:extLst>
              </p:cNvPr>
              <p:cNvGrpSpPr/>
              <p:nvPr/>
            </p:nvGrpSpPr>
            <p:grpSpPr>
              <a:xfrm>
                <a:off x="4074599" y="4083518"/>
                <a:ext cx="154809" cy="386556"/>
                <a:chOff x="3384375" y="2267500"/>
                <a:chExt cx="203375" cy="507825"/>
              </a:xfrm>
            </p:grpSpPr>
            <p:sp>
              <p:nvSpPr>
                <p:cNvPr id="367" name="Google Shape;1049;p49">
                  <a:extLst>
                    <a:ext uri="{FF2B5EF4-FFF2-40B4-BE49-F238E27FC236}">
                      <a16:creationId xmlns:a16="http://schemas.microsoft.com/office/drawing/2014/main" id="{73FA0B33-9FCC-E255-E807-55B4496A6A2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050;p49">
                  <a:extLst>
                    <a:ext uri="{FF2B5EF4-FFF2-40B4-BE49-F238E27FC236}">
                      <a16:creationId xmlns:a16="http://schemas.microsoft.com/office/drawing/2014/main" id="{07AEA217-0A44-2ECA-7DA9-91159A0688BD}"/>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1048;p49">
                <a:extLst>
                  <a:ext uri="{FF2B5EF4-FFF2-40B4-BE49-F238E27FC236}">
                    <a16:creationId xmlns:a16="http://schemas.microsoft.com/office/drawing/2014/main" id="{E2BCE664-795F-F1BC-34DA-7BD6E819173E}"/>
                  </a:ext>
                </a:extLst>
              </p:cNvPr>
              <p:cNvGrpSpPr/>
              <p:nvPr/>
            </p:nvGrpSpPr>
            <p:grpSpPr>
              <a:xfrm>
                <a:off x="4261289" y="4075898"/>
                <a:ext cx="154809" cy="386556"/>
                <a:chOff x="3384375" y="2267500"/>
                <a:chExt cx="203375" cy="507825"/>
              </a:xfrm>
            </p:grpSpPr>
            <p:sp>
              <p:nvSpPr>
                <p:cNvPr id="365" name="Google Shape;1049;p49">
                  <a:extLst>
                    <a:ext uri="{FF2B5EF4-FFF2-40B4-BE49-F238E27FC236}">
                      <a16:creationId xmlns:a16="http://schemas.microsoft.com/office/drawing/2014/main" id="{8F61F8FC-1009-531B-B4D8-48ABB1DDAE1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050;p49">
                  <a:extLst>
                    <a:ext uri="{FF2B5EF4-FFF2-40B4-BE49-F238E27FC236}">
                      <a16:creationId xmlns:a16="http://schemas.microsoft.com/office/drawing/2014/main" id="{20D6465D-6A85-86F8-23A7-113207C06148}"/>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32" name="Google Shape;1537;p50">
            <a:extLst>
              <a:ext uri="{FF2B5EF4-FFF2-40B4-BE49-F238E27FC236}">
                <a16:creationId xmlns:a16="http://schemas.microsoft.com/office/drawing/2014/main" id="{E85DDB13-02C5-05B4-703A-A51092047504}"/>
              </a:ext>
            </a:extLst>
          </p:cNvPr>
          <p:cNvGrpSpPr/>
          <p:nvPr/>
        </p:nvGrpSpPr>
        <p:grpSpPr>
          <a:xfrm>
            <a:off x="3375923" y="3647277"/>
            <a:ext cx="337689" cy="326273"/>
            <a:chOff x="557494" y="4436312"/>
            <a:chExt cx="720000" cy="695660"/>
          </a:xfrm>
          <a:solidFill>
            <a:schemeClr val="accent2">
              <a:lumMod val="20000"/>
              <a:lumOff val="80000"/>
            </a:schemeClr>
          </a:solidFill>
        </p:grpSpPr>
        <p:sp>
          <p:nvSpPr>
            <p:cNvPr id="433" name="Google Shape;1538;p50">
              <a:extLst>
                <a:ext uri="{FF2B5EF4-FFF2-40B4-BE49-F238E27FC236}">
                  <a16:creationId xmlns:a16="http://schemas.microsoft.com/office/drawing/2014/main" id="{D645DF86-34CA-3B6C-820A-58F1E393EE11}"/>
                </a:ext>
              </a:extLst>
            </p:cNvPr>
            <p:cNvSpPr/>
            <p:nvPr/>
          </p:nvSpPr>
          <p:spPr>
            <a:xfrm>
              <a:off x="557494" y="4436312"/>
              <a:ext cx="720000" cy="144600"/>
            </a:xfrm>
            <a:prstGeom prst="ellipse">
              <a:avLst/>
            </a:pr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4" name="Google Shape;1539;p50">
              <a:extLst>
                <a:ext uri="{FF2B5EF4-FFF2-40B4-BE49-F238E27FC236}">
                  <a16:creationId xmlns:a16="http://schemas.microsoft.com/office/drawing/2014/main" id="{D11BF483-935B-A3FE-A2E7-CD65EFDA9108}"/>
                </a:ext>
              </a:extLst>
            </p:cNvPr>
            <p:cNvSpPr/>
            <p:nvPr/>
          </p:nvSpPr>
          <p:spPr>
            <a:xfrm>
              <a:off x="651816" y="4730082"/>
              <a:ext cx="533789" cy="218575"/>
            </a:xfrm>
            <a:custGeom>
              <a:avLst/>
              <a:gdLst/>
              <a:ahLst/>
              <a:cxnLst/>
              <a:rect l="l" t="t" r="r" b="b"/>
              <a:pathLst>
                <a:path w="791" h="325" extrusionOk="0">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5" name="Google Shape;1540;p50">
              <a:extLst>
                <a:ext uri="{FF2B5EF4-FFF2-40B4-BE49-F238E27FC236}">
                  <a16:creationId xmlns:a16="http://schemas.microsoft.com/office/drawing/2014/main" id="{EACECE08-EC1F-6A86-EFF3-DFF8FF25A956}"/>
                </a:ext>
              </a:extLst>
            </p:cNvPr>
            <p:cNvSpPr/>
            <p:nvPr/>
          </p:nvSpPr>
          <p:spPr>
            <a:xfrm>
              <a:off x="564298" y="4539996"/>
              <a:ext cx="709060" cy="225815"/>
            </a:xfrm>
            <a:custGeom>
              <a:avLst/>
              <a:gdLst/>
              <a:ahLst/>
              <a:cxnLst/>
              <a:rect l="l" t="t" r="r" b="b"/>
              <a:pathLst>
                <a:path w="1051" h="336" extrusionOk="0">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6" name="Google Shape;1541;p50">
              <a:extLst>
                <a:ext uri="{FF2B5EF4-FFF2-40B4-BE49-F238E27FC236}">
                  <a16:creationId xmlns:a16="http://schemas.microsoft.com/office/drawing/2014/main" id="{47140BA0-1079-F3D3-FF8C-F586F99CDC2F}"/>
                </a:ext>
              </a:extLst>
            </p:cNvPr>
            <p:cNvSpPr/>
            <p:nvPr/>
          </p:nvSpPr>
          <p:spPr>
            <a:xfrm>
              <a:off x="739569" y="4921102"/>
              <a:ext cx="357815" cy="210870"/>
            </a:xfrm>
            <a:custGeom>
              <a:avLst/>
              <a:gdLst/>
              <a:ahLst/>
              <a:cxnLst/>
              <a:rect l="l" t="t" r="r" b="b"/>
              <a:pathLst>
                <a:path w="530" h="314" extrusionOk="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439" name="Callout: Line 438">
            <a:extLst>
              <a:ext uri="{FF2B5EF4-FFF2-40B4-BE49-F238E27FC236}">
                <a16:creationId xmlns:a16="http://schemas.microsoft.com/office/drawing/2014/main" id="{C140F0E7-7947-786C-C9A2-458405692B53}"/>
              </a:ext>
            </a:extLst>
          </p:cNvPr>
          <p:cNvSpPr/>
          <p:nvPr/>
        </p:nvSpPr>
        <p:spPr>
          <a:xfrm>
            <a:off x="7267662" y="2657065"/>
            <a:ext cx="994410" cy="512696"/>
          </a:xfrm>
          <a:prstGeom prst="borderCallout1">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atin typeface="Miriam Libre" panose="00000500000000000000" pitchFamily="2" charset="-79"/>
                <a:cs typeface="Miriam Libre" panose="00000500000000000000" pitchFamily="2" charset="-79"/>
              </a:rPr>
              <a:t>Populasi</a:t>
            </a:r>
            <a:endParaRPr lang="en-US" dirty="0">
              <a:latin typeface="Miriam Libre" panose="00000500000000000000" pitchFamily="2" charset="-79"/>
              <a:cs typeface="Miriam Libre" panose="00000500000000000000" pitchFamily="2" charset="-79"/>
            </a:endParaRPr>
          </a:p>
        </p:txBody>
      </p:sp>
      <p:sp>
        <p:nvSpPr>
          <p:cNvPr id="440" name="Callout: Line 439">
            <a:extLst>
              <a:ext uri="{FF2B5EF4-FFF2-40B4-BE49-F238E27FC236}">
                <a16:creationId xmlns:a16="http://schemas.microsoft.com/office/drawing/2014/main" id="{46BD7755-B269-9EC7-DAD8-1662C057BA5C}"/>
              </a:ext>
            </a:extLst>
          </p:cNvPr>
          <p:cNvSpPr/>
          <p:nvPr/>
        </p:nvSpPr>
        <p:spPr>
          <a:xfrm>
            <a:off x="5459461" y="3982149"/>
            <a:ext cx="994410" cy="512696"/>
          </a:xfrm>
          <a:prstGeom prst="borderCallout1">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atin typeface="Miriam Libre" panose="00000500000000000000" pitchFamily="2" charset="-79"/>
                <a:cs typeface="Miriam Libre" panose="00000500000000000000" pitchFamily="2" charset="-79"/>
              </a:rPr>
              <a:t>Sampel</a:t>
            </a:r>
            <a:endParaRPr lang="en-US" dirty="0">
              <a:latin typeface="Miriam Libre" panose="00000500000000000000" pitchFamily="2" charset="-79"/>
              <a:cs typeface="Miriam Libre" panose="00000500000000000000" pitchFamily="2" charset="-79"/>
            </a:endParaRPr>
          </a:p>
        </p:txBody>
      </p:sp>
    </p:spTree>
    <p:extLst>
      <p:ext uri="{BB962C8B-B14F-4D97-AF65-F5344CB8AC3E}">
        <p14:creationId xmlns:p14="http://schemas.microsoft.com/office/powerpoint/2010/main" val="23881300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7030A0"/>
                </a:solidFill>
              </a:rPr>
              <a:t>TEKNIK</a:t>
            </a:r>
            <a:br>
              <a:rPr lang="en" sz="3600" dirty="0">
                <a:solidFill>
                  <a:srgbClr val="7030A0"/>
                </a:solidFill>
              </a:rPr>
            </a:br>
            <a:r>
              <a:rPr lang="en" sz="3600" dirty="0">
                <a:solidFill>
                  <a:srgbClr val="7030A0"/>
                </a:solidFill>
              </a:rPr>
              <a:t>SAMPLING</a:t>
            </a:r>
            <a:endParaRPr sz="1050"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0;p19">
            <a:extLst>
              <a:ext uri="{FF2B5EF4-FFF2-40B4-BE49-F238E27FC236}">
                <a16:creationId xmlns:a16="http://schemas.microsoft.com/office/drawing/2014/main" id="{FE2DDB78-B2F2-9FEA-A814-D8EFDC334F05}"/>
              </a:ext>
            </a:extLst>
          </p:cNvPr>
          <p:cNvSpPr txBox="1">
            <a:spLocks/>
          </p:cNvSpPr>
          <p:nvPr/>
        </p:nvSpPr>
        <p:spPr>
          <a:xfrm>
            <a:off x="3064400" y="-542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marL="285750" indent="-285750" algn="just">
              <a:buFont typeface="Arial" panose="020B0604020202020204" pitchFamily="34" charset="0"/>
              <a:buChar char="•"/>
            </a:pPr>
            <a:r>
              <a:rPr lang="en-US" sz="1400" dirty="0">
                <a:solidFill>
                  <a:schemeClr val="bg1"/>
                </a:solidFill>
              </a:rPr>
              <a:t>Teknik sampling </a:t>
            </a:r>
            <a:r>
              <a:rPr lang="en-US" sz="1400" dirty="0" err="1">
                <a:solidFill>
                  <a:schemeClr val="bg1"/>
                </a:solidFill>
              </a:rPr>
              <a:t>merupakan</a:t>
            </a:r>
            <a:r>
              <a:rPr lang="en-US" sz="1400" dirty="0">
                <a:solidFill>
                  <a:schemeClr val="bg1"/>
                </a:solidFill>
              </a:rPr>
              <a:t> </a:t>
            </a:r>
            <a:r>
              <a:rPr lang="en-US" sz="1400" dirty="0" err="1">
                <a:solidFill>
                  <a:schemeClr val="bg1"/>
                </a:solidFill>
              </a:rPr>
              <a:t>teknik</a:t>
            </a:r>
            <a:r>
              <a:rPr lang="en-US" sz="1400" dirty="0">
                <a:solidFill>
                  <a:schemeClr val="bg1"/>
                </a:solidFill>
              </a:rPr>
              <a:t> </a:t>
            </a:r>
            <a:r>
              <a:rPr lang="en-US" sz="1400" dirty="0" err="1">
                <a:solidFill>
                  <a:schemeClr val="bg1"/>
                </a:solidFill>
              </a:rPr>
              <a:t>dalam</a:t>
            </a:r>
            <a:r>
              <a:rPr lang="en-US" sz="1400" dirty="0">
                <a:solidFill>
                  <a:schemeClr val="bg1"/>
                </a:solidFill>
              </a:rPr>
              <a:t> </a:t>
            </a:r>
            <a:r>
              <a:rPr lang="en-US" sz="1400" dirty="0" err="1">
                <a:solidFill>
                  <a:schemeClr val="bg1"/>
                </a:solidFill>
              </a:rPr>
              <a:t>pengambilan</a:t>
            </a:r>
            <a:r>
              <a:rPr lang="en-US" sz="1400" dirty="0">
                <a:solidFill>
                  <a:schemeClr val="bg1"/>
                </a:solidFill>
              </a:rPr>
              <a:t> </a:t>
            </a:r>
            <a:r>
              <a:rPr lang="en-US" sz="1400" dirty="0" err="1">
                <a:solidFill>
                  <a:schemeClr val="bg1"/>
                </a:solidFill>
              </a:rPr>
              <a:t>sampel</a:t>
            </a:r>
            <a:r>
              <a:rPr lang="en-US" sz="1400" dirty="0">
                <a:solidFill>
                  <a:schemeClr val="bg1"/>
                </a:solidFill>
              </a:rPr>
              <a:t>. Teknik </a:t>
            </a:r>
            <a:r>
              <a:rPr lang="en-US" sz="1400" dirty="0" err="1">
                <a:solidFill>
                  <a:schemeClr val="bg1"/>
                </a:solidFill>
              </a:rPr>
              <a:t>ini</a:t>
            </a:r>
            <a:r>
              <a:rPr lang="en-US" sz="1400" dirty="0">
                <a:solidFill>
                  <a:schemeClr val="bg1"/>
                </a:solidFill>
              </a:rPr>
              <a:t> </a:t>
            </a:r>
            <a:r>
              <a:rPr lang="en-US" sz="1400" dirty="0" err="1">
                <a:solidFill>
                  <a:schemeClr val="bg1"/>
                </a:solidFill>
              </a:rPr>
              <a:t>berguna</a:t>
            </a:r>
            <a:r>
              <a:rPr lang="en-US" sz="1400" dirty="0">
                <a:solidFill>
                  <a:schemeClr val="bg1"/>
                </a:solidFill>
              </a:rPr>
              <a:t> </a:t>
            </a:r>
            <a:r>
              <a:rPr lang="en-US" sz="1400" dirty="0" err="1">
                <a:solidFill>
                  <a:schemeClr val="bg1"/>
                </a:solidFill>
              </a:rPr>
              <a:t>untuk</a:t>
            </a:r>
            <a:r>
              <a:rPr lang="en-US" sz="1400" dirty="0">
                <a:solidFill>
                  <a:schemeClr val="bg1"/>
                </a:solidFill>
              </a:rPr>
              <a:t> </a:t>
            </a:r>
            <a:r>
              <a:rPr lang="en-US" sz="1400" dirty="0" err="1">
                <a:solidFill>
                  <a:schemeClr val="bg1"/>
                </a:solidFill>
              </a:rPr>
              <a:t>penelitian</a:t>
            </a:r>
            <a:r>
              <a:rPr lang="en-US" sz="1400" dirty="0">
                <a:solidFill>
                  <a:schemeClr val="bg1"/>
                </a:solidFill>
              </a:rPr>
              <a:t> yang </a:t>
            </a:r>
            <a:r>
              <a:rPr lang="en-US" sz="1400" dirty="0" err="1">
                <a:solidFill>
                  <a:schemeClr val="bg1"/>
                </a:solidFill>
              </a:rPr>
              <a:t>menggunakan</a:t>
            </a:r>
            <a:r>
              <a:rPr lang="en-US" sz="1400" dirty="0">
                <a:solidFill>
                  <a:schemeClr val="bg1"/>
                </a:solidFill>
              </a:rPr>
              <a:t> </a:t>
            </a:r>
            <a:r>
              <a:rPr lang="en-US" sz="1400" dirty="0" err="1">
                <a:solidFill>
                  <a:schemeClr val="bg1"/>
                </a:solidFill>
              </a:rPr>
              <a:t>survei</a:t>
            </a:r>
            <a:r>
              <a:rPr lang="en-US" sz="1400" dirty="0">
                <a:solidFill>
                  <a:schemeClr val="bg1"/>
                </a:solidFill>
              </a:rPr>
              <a:t> </a:t>
            </a:r>
            <a:r>
              <a:rPr lang="en-US" sz="1400" dirty="0" err="1">
                <a:solidFill>
                  <a:schemeClr val="bg1"/>
                </a:solidFill>
              </a:rPr>
              <a:t>sehingga</a:t>
            </a:r>
            <a:r>
              <a:rPr lang="en-US" sz="1400" dirty="0">
                <a:solidFill>
                  <a:schemeClr val="bg1"/>
                </a:solidFill>
              </a:rPr>
              <a:t> </a:t>
            </a:r>
            <a:r>
              <a:rPr lang="en-US" sz="1400" dirty="0" err="1">
                <a:solidFill>
                  <a:schemeClr val="bg1"/>
                </a:solidFill>
              </a:rPr>
              <a:t>responden</a:t>
            </a:r>
            <a:r>
              <a:rPr lang="en-US" sz="1400" dirty="0">
                <a:solidFill>
                  <a:schemeClr val="bg1"/>
                </a:solidFill>
              </a:rPr>
              <a:t> yang </a:t>
            </a:r>
            <a:r>
              <a:rPr lang="en-US" sz="1400" dirty="0" err="1">
                <a:solidFill>
                  <a:schemeClr val="bg1"/>
                </a:solidFill>
              </a:rPr>
              <a:t>akan</a:t>
            </a:r>
            <a:r>
              <a:rPr lang="en-US" sz="1400" dirty="0">
                <a:solidFill>
                  <a:schemeClr val="bg1"/>
                </a:solidFill>
              </a:rPr>
              <a:t> </a:t>
            </a:r>
            <a:r>
              <a:rPr lang="en-US" sz="1400" dirty="0" err="1">
                <a:solidFill>
                  <a:schemeClr val="bg1"/>
                </a:solidFill>
              </a:rPr>
              <a:t>digunakan</a:t>
            </a:r>
            <a:r>
              <a:rPr lang="en-US" sz="1400" dirty="0">
                <a:solidFill>
                  <a:schemeClr val="bg1"/>
                </a:solidFill>
              </a:rPr>
              <a:t> </a:t>
            </a:r>
            <a:r>
              <a:rPr lang="en-US" sz="1400" dirty="0" err="1">
                <a:solidFill>
                  <a:schemeClr val="bg1"/>
                </a:solidFill>
              </a:rPr>
              <a:t>menggunakan</a:t>
            </a:r>
            <a:r>
              <a:rPr lang="en-US" sz="1400" dirty="0">
                <a:solidFill>
                  <a:schemeClr val="bg1"/>
                </a:solidFill>
              </a:rPr>
              <a:t> </a:t>
            </a:r>
            <a:r>
              <a:rPr lang="en-US" sz="1400" dirty="0" err="1">
                <a:solidFill>
                  <a:schemeClr val="bg1"/>
                </a:solidFill>
              </a:rPr>
              <a:t>sampel</a:t>
            </a:r>
            <a:r>
              <a:rPr lang="en-US" sz="1400" dirty="0">
                <a:solidFill>
                  <a:schemeClr val="bg1"/>
                </a:solidFill>
              </a:rPr>
              <a:t>.</a:t>
            </a:r>
          </a:p>
          <a:p>
            <a:pPr marL="285750" indent="-285750" algn="just">
              <a:buFont typeface="Arial" panose="020B0604020202020204" pitchFamily="34" charset="0"/>
              <a:buChar char="•"/>
            </a:pPr>
            <a:r>
              <a:rPr lang="en-US" sz="1400" dirty="0">
                <a:solidFill>
                  <a:schemeClr val="bg1"/>
                </a:solidFill>
              </a:rPr>
              <a:t>Jika </a:t>
            </a:r>
            <a:r>
              <a:rPr lang="en-US" sz="1400" dirty="0" err="1">
                <a:solidFill>
                  <a:schemeClr val="bg1"/>
                </a:solidFill>
              </a:rPr>
              <a:t>penelitian</a:t>
            </a:r>
            <a:r>
              <a:rPr lang="en-US" sz="1400" dirty="0">
                <a:solidFill>
                  <a:schemeClr val="bg1"/>
                </a:solidFill>
              </a:rPr>
              <a:t> </a:t>
            </a:r>
            <a:r>
              <a:rPr lang="en-US" sz="1400" dirty="0" err="1">
                <a:solidFill>
                  <a:schemeClr val="bg1"/>
                </a:solidFill>
              </a:rPr>
              <a:t>menggunakan</a:t>
            </a:r>
            <a:r>
              <a:rPr lang="en-US" sz="1400" dirty="0">
                <a:solidFill>
                  <a:schemeClr val="bg1"/>
                </a:solidFill>
              </a:rPr>
              <a:t> </a:t>
            </a:r>
            <a:r>
              <a:rPr lang="en-US" sz="1400" dirty="0" err="1">
                <a:solidFill>
                  <a:schemeClr val="bg1"/>
                </a:solidFill>
              </a:rPr>
              <a:t>metode</a:t>
            </a:r>
            <a:r>
              <a:rPr lang="en-US" sz="1400" dirty="0">
                <a:solidFill>
                  <a:schemeClr val="bg1"/>
                </a:solidFill>
              </a:rPr>
              <a:t> </a:t>
            </a:r>
            <a:r>
              <a:rPr lang="en-US" sz="1400" dirty="0" err="1">
                <a:solidFill>
                  <a:schemeClr val="bg1"/>
                </a:solidFill>
              </a:rPr>
              <a:t>sensus</a:t>
            </a:r>
            <a:r>
              <a:rPr lang="en-US" sz="1400" dirty="0">
                <a:solidFill>
                  <a:schemeClr val="bg1"/>
                </a:solidFill>
              </a:rPr>
              <a:t>, </a:t>
            </a:r>
            <a:r>
              <a:rPr lang="en-US" sz="1400" dirty="0" err="1">
                <a:solidFill>
                  <a:schemeClr val="bg1"/>
                </a:solidFill>
              </a:rPr>
              <a:t>maka</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penelitian</a:t>
            </a:r>
            <a:r>
              <a:rPr lang="en-US" sz="1400" dirty="0">
                <a:solidFill>
                  <a:schemeClr val="bg1"/>
                </a:solidFill>
              </a:rPr>
              <a:t> yang </a:t>
            </a:r>
            <a:r>
              <a:rPr lang="en-US" sz="1400" dirty="0" err="1">
                <a:solidFill>
                  <a:schemeClr val="bg1"/>
                </a:solidFill>
              </a:rPr>
              <a:t>langsung</a:t>
            </a:r>
            <a:r>
              <a:rPr lang="en-US" sz="1400" dirty="0">
                <a:solidFill>
                  <a:schemeClr val="bg1"/>
                </a:solidFill>
              </a:rPr>
              <a:t> </a:t>
            </a:r>
            <a:r>
              <a:rPr lang="en-US" sz="1400" dirty="0" err="1">
                <a:solidFill>
                  <a:schemeClr val="bg1"/>
                </a:solidFill>
              </a:rPr>
              <a:t>diambil</a:t>
            </a:r>
            <a:r>
              <a:rPr lang="en-US" sz="1400" dirty="0">
                <a:solidFill>
                  <a:schemeClr val="bg1"/>
                </a:solidFill>
              </a:rPr>
              <a:t> </a:t>
            </a:r>
            <a:r>
              <a:rPr lang="en-US" sz="1400" dirty="0" err="1">
                <a:solidFill>
                  <a:schemeClr val="bg1"/>
                </a:solidFill>
              </a:rPr>
              <a:t>sebagai</a:t>
            </a:r>
            <a:r>
              <a:rPr lang="en-US" sz="1400" dirty="0">
                <a:solidFill>
                  <a:schemeClr val="bg1"/>
                </a:solidFill>
              </a:rPr>
              <a:t> </a:t>
            </a:r>
            <a:r>
              <a:rPr lang="en-US" sz="1400" dirty="0" err="1">
                <a:solidFill>
                  <a:schemeClr val="bg1"/>
                </a:solidFill>
              </a:rPr>
              <a:t>responden</a:t>
            </a:r>
            <a:endParaRPr lang="en-US" sz="1400" dirty="0">
              <a:solidFill>
                <a:schemeClr val="bg1"/>
              </a:solidFill>
            </a:endParaRPr>
          </a:p>
        </p:txBody>
      </p:sp>
      <p:grpSp>
        <p:nvGrpSpPr>
          <p:cNvPr id="4" name="Group 3">
            <a:extLst>
              <a:ext uri="{FF2B5EF4-FFF2-40B4-BE49-F238E27FC236}">
                <a16:creationId xmlns:a16="http://schemas.microsoft.com/office/drawing/2014/main" id="{A34C817C-C518-ED52-81FD-BB84A07C9A78}"/>
              </a:ext>
            </a:extLst>
          </p:cNvPr>
          <p:cNvGrpSpPr/>
          <p:nvPr/>
        </p:nvGrpSpPr>
        <p:grpSpPr>
          <a:xfrm>
            <a:off x="3440430" y="1674966"/>
            <a:ext cx="5288280" cy="3388524"/>
            <a:chOff x="3326130" y="1674966"/>
            <a:chExt cx="5288280" cy="3388524"/>
          </a:xfrm>
        </p:grpSpPr>
        <p:sp>
          <p:nvSpPr>
            <p:cNvPr id="23" name="Rectangle: Rounded Corners 22">
              <a:extLst>
                <a:ext uri="{FF2B5EF4-FFF2-40B4-BE49-F238E27FC236}">
                  <a16:creationId xmlns:a16="http://schemas.microsoft.com/office/drawing/2014/main" id="{661BCC82-8982-CE4E-551D-76EC83747064}"/>
                </a:ext>
              </a:extLst>
            </p:cNvPr>
            <p:cNvSpPr/>
            <p:nvPr/>
          </p:nvSpPr>
          <p:spPr>
            <a:xfrm>
              <a:off x="4928235" y="1674966"/>
              <a:ext cx="2011680" cy="444828"/>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iriam Libre" panose="00000500000000000000" pitchFamily="2" charset="-79"/>
                  <a:cs typeface="Miriam Libre" panose="00000500000000000000" pitchFamily="2" charset="-79"/>
                </a:rPr>
                <a:t>Teknik Sampling</a:t>
              </a:r>
            </a:p>
          </p:txBody>
        </p:sp>
        <p:cxnSp>
          <p:nvCxnSpPr>
            <p:cNvPr id="437" name="Straight Connector 436">
              <a:extLst>
                <a:ext uri="{FF2B5EF4-FFF2-40B4-BE49-F238E27FC236}">
                  <a16:creationId xmlns:a16="http://schemas.microsoft.com/office/drawing/2014/main" id="{147B23F7-D333-62FC-B279-BF08D05DA247}"/>
                </a:ext>
              </a:extLst>
            </p:cNvPr>
            <p:cNvCxnSpPr>
              <a:stCxn id="23" idx="1"/>
            </p:cNvCxnSpPr>
            <p:nvPr/>
          </p:nvCxnSpPr>
          <p:spPr>
            <a:xfrm flipH="1">
              <a:off x="4320540" y="1897380"/>
              <a:ext cx="6076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A781ED01-2FA3-7879-442B-0172B1647B6A}"/>
                </a:ext>
              </a:extLst>
            </p:cNvPr>
            <p:cNvCxnSpPr/>
            <p:nvPr/>
          </p:nvCxnSpPr>
          <p:spPr>
            <a:xfrm flipH="1">
              <a:off x="6939915" y="1889760"/>
              <a:ext cx="6076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2" name="Straight Arrow Connector 441">
              <a:extLst>
                <a:ext uri="{FF2B5EF4-FFF2-40B4-BE49-F238E27FC236}">
                  <a16:creationId xmlns:a16="http://schemas.microsoft.com/office/drawing/2014/main" id="{C5D4FBC5-A823-3507-213C-891A7E085F8D}"/>
                </a:ext>
              </a:extLst>
            </p:cNvPr>
            <p:cNvCxnSpPr/>
            <p:nvPr/>
          </p:nvCxnSpPr>
          <p:spPr>
            <a:xfrm>
              <a:off x="4331970" y="1885950"/>
              <a:ext cx="0" cy="4229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3" name="Straight Arrow Connector 442">
              <a:extLst>
                <a:ext uri="{FF2B5EF4-FFF2-40B4-BE49-F238E27FC236}">
                  <a16:creationId xmlns:a16="http://schemas.microsoft.com/office/drawing/2014/main" id="{2EC1D334-BDEA-8CF1-54E3-306274808658}"/>
                </a:ext>
              </a:extLst>
            </p:cNvPr>
            <p:cNvCxnSpPr/>
            <p:nvPr/>
          </p:nvCxnSpPr>
          <p:spPr>
            <a:xfrm>
              <a:off x="7547610" y="1874520"/>
              <a:ext cx="0" cy="42291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4" name="Rectangle: Rounded Corners 443">
              <a:extLst>
                <a:ext uri="{FF2B5EF4-FFF2-40B4-BE49-F238E27FC236}">
                  <a16:creationId xmlns:a16="http://schemas.microsoft.com/office/drawing/2014/main" id="{E7DBBCD0-93D6-7BCC-D51A-5F6244389040}"/>
                </a:ext>
              </a:extLst>
            </p:cNvPr>
            <p:cNvSpPr/>
            <p:nvPr/>
          </p:nvSpPr>
          <p:spPr>
            <a:xfrm>
              <a:off x="3326130" y="2389813"/>
              <a:ext cx="2011680" cy="444828"/>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iriam Libre" panose="00000500000000000000" pitchFamily="2" charset="-79"/>
                  <a:cs typeface="Miriam Libre" panose="00000500000000000000" pitchFamily="2" charset="-79"/>
                </a:rPr>
                <a:t>Probability Sampling</a:t>
              </a:r>
            </a:p>
          </p:txBody>
        </p:sp>
        <p:sp>
          <p:nvSpPr>
            <p:cNvPr id="445" name="Rectangle: Rounded Corners 444">
              <a:extLst>
                <a:ext uri="{FF2B5EF4-FFF2-40B4-BE49-F238E27FC236}">
                  <a16:creationId xmlns:a16="http://schemas.microsoft.com/office/drawing/2014/main" id="{F27FA369-9103-383D-D515-448EC323326A}"/>
                </a:ext>
              </a:extLst>
            </p:cNvPr>
            <p:cNvSpPr/>
            <p:nvPr/>
          </p:nvSpPr>
          <p:spPr>
            <a:xfrm>
              <a:off x="6541770" y="2389813"/>
              <a:ext cx="2011680" cy="444828"/>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iriam Libre" panose="00000500000000000000" pitchFamily="2" charset="-79"/>
                  <a:cs typeface="Miriam Libre" panose="00000500000000000000" pitchFamily="2" charset="-79"/>
                </a:rPr>
                <a:t>Non Probability Sampling</a:t>
              </a:r>
            </a:p>
          </p:txBody>
        </p:sp>
        <p:cxnSp>
          <p:nvCxnSpPr>
            <p:cNvPr id="447" name="Straight Arrow Connector 446">
              <a:extLst>
                <a:ext uri="{FF2B5EF4-FFF2-40B4-BE49-F238E27FC236}">
                  <a16:creationId xmlns:a16="http://schemas.microsoft.com/office/drawing/2014/main" id="{74B3AD49-7742-0588-261B-00962FF464F3}"/>
                </a:ext>
              </a:extLst>
            </p:cNvPr>
            <p:cNvCxnSpPr>
              <a:cxnSpLocks/>
            </p:cNvCxnSpPr>
            <p:nvPr/>
          </p:nvCxnSpPr>
          <p:spPr>
            <a:xfrm>
              <a:off x="4354830" y="2834641"/>
              <a:ext cx="0" cy="33146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8" name="Straight Arrow Connector 447">
              <a:extLst>
                <a:ext uri="{FF2B5EF4-FFF2-40B4-BE49-F238E27FC236}">
                  <a16:creationId xmlns:a16="http://schemas.microsoft.com/office/drawing/2014/main" id="{CF07203F-76D6-165F-1FEC-AE38713B5273}"/>
                </a:ext>
              </a:extLst>
            </p:cNvPr>
            <p:cNvCxnSpPr/>
            <p:nvPr/>
          </p:nvCxnSpPr>
          <p:spPr>
            <a:xfrm>
              <a:off x="7551420" y="2834641"/>
              <a:ext cx="0" cy="33146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9" name="Rectangle: Rounded Corners 448">
              <a:extLst>
                <a:ext uri="{FF2B5EF4-FFF2-40B4-BE49-F238E27FC236}">
                  <a16:creationId xmlns:a16="http://schemas.microsoft.com/office/drawing/2014/main" id="{77F09A63-082C-61D7-EEA5-14A37313746C}"/>
                </a:ext>
              </a:extLst>
            </p:cNvPr>
            <p:cNvSpPr/>
            <p:nvPr/>
          </p:nvSpPr>
          <p:spPr>
            <a:xfrm>
              <a:off x="3368041" y="3166110"/>
              <a:ext cx="2011680" cy="189738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2563" indent="-182563">
                <a:buFont typeface="+mj-lt"/>
                <a:buAutoNum type="arabicPeriod"/>
              </a:pPr>
              <a:r>
                <a:rPr lang="en-US" sz="1100" dirty="0">
                  <a:solidFill>
                    <a:schemeClr val="bg1"/>
                  </a:solidFill>
                  <a:latin typeface="Miriam Libre" panose="00000500000000000000" pitchFamily="2" charset="-79"/>
                  <a:cs typeface="Miriam Libre" panose="00000500000000000000" pitchFamily="2" charset="-79"/>
                </a:rPr>
                <a:t>Simple Random Sampling</a:t>
              </a:r>
            </a:p>
            <a:p>
              <a:pPr marL="182563" indent="-182563">
                <a:buFont typeface="+mj-lt"/>
                <a:buAutoNum type="arabicPeriod"/>
              </a:pPr>
              <a:r>
                <a:rPr lang="en-US" sz="1100" dirty="0">
                  <a:solidFill>
                    <a:schemeClr val="bg1"/>
                  </a:solidFill>
                  <a:latin typeface="Miriam Libre" panose="00000500000000000000" pitchFamily="2" charset="-79"/>
                  <a:cs typeface="Miriam Libre" panose="00000500000000000000" pitchFamily="2" charset="-79"/>
                </a:rPr>
                <a:t>Proportionate Stratified Random Sampling</a:t>
              </a:r>
            </a:p>
            <a:p>
              <a:pPr marL="182563" indent="-182563">
                <a:buFont typeface="+mj-lt"/>
                <a:buAutoNum type="arabicPeriod"/>
              </a:pPr>
              <a:r>
                <a:rPr lang="en-US" sz="1100" dirty="0">
                  <a:solidFill>
                    <a:schemeClr val="bg1"/>
                  </a:solidFill>
                  <a:latin typeface="Miriam Libre" panose="00000500000000000000" pitchFamily="2" charset="-79"/>
                  <a:cs typeface="Miriam Libre" panose="00000500000000000000" pitchFamily="2" charset="-79"/>
                </a:rPr>
                <a:t>Disproportionate Stratified Random Sampling</a:t>
              </a:r>
            </a:p>
            <a:p>
              <a:pPr marL="182563" indent="-182563">
                <a:buFont typeface="+mj-lt"/>
                <a:buAutoNum type="arabicPeriod"/>
              </a:pPr>
              <a:r>
                <a:rPr lang="en-US" sz="1100" dirty="0">
                  <a:solidFill>
                    <a:schemeClr val="bg1"/>
                  </a:solidFill>
                  <a:latin typeface="Miriam Libre" panose="00000500000000000000" pitchFamily="2" charset="-79"/>
                  <a:cs typeface="Miriam Libre" panose="00000500000000000000" pitchFamily="2" charset="-79"/>
                </a:rPr>
                <a:t>Cluster Sampling</a:t>
              </a:r>
            </a:p>
          </p:txBody>
        </p:sp>
        <p:sp>
          <p:nvSpPr>
            <p:cNvPr id="450" name="Rectangle: Rounded Corners 449">
              <a:extLst>
                <a:ext uri="{FF2B5EF4-FFF2-40B4-BE49-F238E27FC236}">
                  <a16:creationId xmlns:a16="http://schemas.microsoft.com/office/drawing/2014/main" id="{C72260B4-4DEC-80D6-09BC-2624F5BF8C4D}"/>
                </a:ext>
              </a:extLst>
            </p:cNvPr>
            <p:cNvSpPr/>
            <p:nvPr/>
          </p:nvSpPr>
          <p:spPr>
            <a:xfrm>
              <a:off x="6602730" y="3166110"/>
              <a:ext cx="2011680" cy="189738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2563" indent="-182563">
                <a:buFont typeface="+mj-lt"/>
                <a:buAutoNum type="arabicPeriod"/>
              </a:pPr>
              <a:r>
                <a:rPr lang="en-US" sz="1200" dirty="0">
                  <a:solidFill>
                    <a:schemeClr val="bg1"/>
                  </a:solidFill>
                  <a:latin typeface="Miriam Libre" panose="00000500000000000000" pitchFamily="2" charset="-79"/>
                  <a:cs typeface="Miriam Libre" panose="00000500000000000000" pitchFamily="2" charset="-79"/>
                </a:rPr>
                <a:t>Sampling </a:t>
              </a:r>
              <a:r>
                <a:rPr lang="en-US" sz="1200" dirty="0" err="1">
                  <a:solidFill>
                    <a:schemeClr val="bg1"/>
                  </a:solidFill>
                  <a:latin typeface="Miriam Libre" panose="00000500000000000000" pitchFamily="2" charset="-79"/>
                  <a:cs typeface="Miriam Libre" panose="00000500000000000000" pitchFamily="2" charset="-79"/>
                </a:rPr>
                <a:t>Sistematis</a:t>
              </a:r>
              <a:endParaRPr lang="en-US" sz="1200" dirty="0">
                <a:solidFill>
                  <a:schemeClr val="bg1"/>
                </a:solidFill>
                <a:latin typeface="Miriam Libre" panose="00000500000000000000" pitchFamily="2" charset="-79"/>
                <a:cs typeface="Miriam Libre" panose="00000500000000000000" pitchFamily="2" charset="-79"/>
              </a:endParaRPr>
            </a:p>
            <a:p>
              <a:pPr marL="182563" indent="-182563">
                <a:buFont typeface="+mj-lt"/>
                <a:buAutoNum type="arabicPeriod"/>
              </a:pPr>
              <a:r>
                <a:rPr lang="en-US" sz="1200" dirty="0">
                  <a:solidFill>
                    <a:schemeClr val="bg1"/>
                  </a:solidFill>
                  <a:latin typeface="Miriam Libre" panose="00000500000000000000" pitchFamily="2" charset="-79"/>
                  <a:cs typeface="Miriam Libre" panose="00000500000000000000" pitchFamily="2" charset="-79"/>
                </a:rPr>
                <a:t>Sampling </a:t>
              </a:r>
              <a:r>
                <a:rPr lang="en-US" sz="1200" dirty="0" err="1">
                  <a:solidFill>
                    <a:schemeClr val="bg1"/>
                  </a:solidFill>
                  <a:latin typeface="Miriam Libre" panose="00000500000000000000" pitchFamily="2" charset="-79"/>
                  <a:cs typeface="Miriam Libre" panose="00000500000000000000" pitchFamily="2" charset="-79"/>
                </a:rPr>
                <a:t>Kuota</a:t>
              </a:r>
              <a:endParaRPr lang="en-US" sz="1200" dirty="0">
                <a:solidFill>
                  <a:schemeClr val="bg1"/>
                </a:solidFill>
                <a:latin typeface="Miriam Libre" panose="00000500000000000000" pitchFamily="2" charset="-79"/>
                <a:cs typeface="Miriam Libre" panose="00000500000000000000" pitchFamily="2" charset="-79"/>
              </a:endParaRPr>
            </a:p>
            <a:p>
              <a:pPr marL="182563" indent="-182563">
                <a:buFont typeface="+mj-lt"/>
                <a:buAutoNum type="arabicPeriod"/>
              </a:pPr>
              <a:r>
                <a:rPr lang="en-US" sz="1200" dirty="0">
                  <a:solidFill>
                    <a:schemeClr val="bg1"/>
                  </a:solidFill>
                  <a:latin typeface="Miriam Libre" panose="00000500000000000000" pitchFamily="2" charset="-79"/>
                  <a:cs typeface="Miriam Libre" panose="00000500000000000000" pitchFamily="2" charset="-79"/>
                </a:rPr>
                <a:t>Sampling </a:t>
              </a:r>
              <a:r>
                <a:rPr lang="en-US" sz="1200" dirty="0" err="1">
                  <a:solidFill>
                    <a:schemeClr val="bg1"/>
                  </a:solidFill>
                  <a:latin typeface="Miriam Libre" panose="00000500000000000000" pitchFamily="2" charset="-79"/>
                  <a:cs typeface="Miriam Libre" panose="00000500000000000000" pitchFamily="2" charset="-79"/>
                </a:rPr>
                <a:t>Insidental</a:t>
              </a:r>
              <a:endParaRPr lang="en-US" sz="1200" dirty="0">
                <a:solidFill>
                  <a:schemeClr val="bg1"/>
                </a:solidFill>
                <a:latin typeface="Miriam Libre" panose="00000500000000000000" pitchFamily="2" charset="-79"/>
                <a:cs typeface="Miriam Libre" panose="00000500000000000000" pitchFamily="2" charset="-79"/>
              </a:endParaRPr>
            </a:p>
            <a:p>
              <a:pPr marL="182563" indent="-182563">
                <a:buFont typeface="+mj-lt"/>
                <a:buAutoNum type="arabicPeriod"/>
              </a:pPr>
              <a:r>
                <a:rPr lang="en-US" sz="1200" dirty="0" err="1">
                  <a:solidFill>
                    <a:schemeClr val="bg1"/>
                  </a:solidFill>
                  <a:latin typeface="Miriam Libre" panose="00000500000000000000" pitchFamily="2" charset="-79"/>
                  <a:cs typeface="Miriam Libre" panose="00000500000000000000" pitchFamily="2" charset="-79"/>
                </a:rPr>
                <a:t>Purpossive</a:t>
              </a:r>
              <a:r>
                <a:rPr lang="en-US" sz="1200" dirty="0">
                  <a:solidFill>
                    <a:schemeClr val="bg1"/>
                  </a:solidFill>
                  <a:latin typeface="Miriam Libre" panose="00000500000000000000" pitchFamily="2" charset="-79"/>
                  <a:cs typeface="Miriam Libre" panose="00000500000000000000" pitchFamily="2" charset="-79"/>
                </a:rPr>
                <a:t> Sampling</a:t>
              </a:r>
            </a:p>
            <a:p>
              <a:pPr marL="182563" indent="-182563">
                <a:buFont typeface="+mj-lt"/>
                <a:buAutoNum type="arabicPeriod"/>
              </a:pPr>
              <a:r>
                <a:rPr lang="en-US" sz="1200" dirty="0">
                  <a:solidFill>
                    <a:schemeClr val="bg1"/>
                  </a:solidFill>
                  <a:latin typeface="Miriam Libre" panose="00000500000000000000" pitchFamily="2" charset="-79"/>
                  <a:cs typeface="Miriam Libre" panose="00000500000000000000" pitchFamily="2" charset="-79"/>
                </a:rPr>
                <a:t>Sampling Total</a:t>
              </a:r>
            </a:p>
            <a:p>
              <a:pPr marL="182563" indent="-182563">
                <a:buFont typeface="+mj-lt"/>
                <a:buAutoNum type="arabicPeriod"/>
              </a:pPr>
              <a:r>
                <a:rPr lang="en-US" sz="1200" dirty="0">
                  <a:solidFill>
                    <a:schemeClr val="bg1"/>
                  </a:solidFill>
                  <a:latin typeface="Miriam Libre" panose="00000500000000000000" pitchFamily="2" charset="-79"/>
                  <a:cs typeface="Miriam Libre" panose="00000500000000000000" pitchFamily="2" charset="-79"/>
                </a:rPr>
                <a:t>Snowball Sampling</a:t>
              </a:r>
            </a:p>
          </p:txBody>
        </p:sp>
      </p:grpSp>
    </p:spTree>
    <p:extLst>
      <p:ext uri="{BB962C8B-B14F-4D97-AF65-F5344CB8AC3E}">
        <p14:creationId xmlns:p14="http://schemas.microsoft.com/office/powerpoint/2010/main" val="28943985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7030A0"/>
                </a:solidFill>
              </a:rPr>
              <a:t>TEKNIK</a:t>
            </a:r>
            <a:br>
              <a:rPr lang="en" sz="3600" dirty="0">
                <a:solidFill>
                  <a:srgbClr val="7030A0"/>
                </a:solidFill>
              </a:rPr>
            </a:br>
            <a:r>
              <a:rPr lang="en" sz="3600" dirty="0">
                <a:solidFill>
                  <a:srgbClr val="7030A0"/>
                </a:solidFill>
              </a:rPr>
              <a:t>SAMPLING</a:t>
            </a:r>
            <a:endParaRPr sz="1050"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0;p19">
            <a:extLst>
              <a:ext uri="{FF2B5EF4-FFF2-40B4-BE49-F238E27FC236}">
                <a16:creationId xmlns:a16="http://schemas.microsoft.com/office/drawing/2014/main" id="{FE2DDB78-B2F2-9FEA-A814-D8EFDC334F05}"/>
              </a:ext>
            </a:extLst>
          </p:cNvPr>
          <p:cNvSpPr txBox="1">
            <a:spLocks/>
          </p:cNvSpPr>
          <p:nvPr/>
        </p:nvSpPr>
        <p:spPr>
          <a:xfrm>
            <a:off x="3064400" y="18889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algn="just"/>
            <a:r>
              <a:rPr lang="en-US" sz="1800" b="1" i="1" dirty="0">
                <a:solidFill>
                  <a:schemeClr val="bg1"/>
                </a:solidFill>
              </a:rPr>
              <a:t>Simple Random Sampling </a:t>
            </a:r>
            <a:r>
              <a:rPr lang="en-US" sz="1800" b="1" dirty="0">
                <a:solidFill>
                  <a:schemeClr val="bg1"/>
                </a:solidFill>
              </a:rPr>
              <a:t>(</a:t>
            </a:r>
            <a:r>
              <a:rPr lang="en-US" sz="1800" b="1" dirty="0" err="1">
                <a:solidFill>
                  <a:schemeClr val="bg1"/>
                </a:solidFill>
              </a:rPr>
              <a:t>Sampel</a:t>
            </a:r>
            <a:r>
              <a:rPr lang="en-US" sz="1800" b="1" dirty="0">
                <a:solidFill>
                  <a:schemeClr val="bg1"/>
                </a:solidFill>
              </a:rPr>
              <a:t> </a:t>
            </a:r>
            <a:r>
              <a:rPr lang="en-US" sz="1800" b="1" dirty="0" err="1">
                <a:solidFill>
                  <a:schemeClr val="bg1"/>
                </a:solidFill>
              </a:rPr>
              <a:t>Acak</a:t>
            </a:r>
            <a:r>
              <a:rPr lang="en-US" sz="1800" b="1" dirty="0">
                <a:solidFill>
                  <a:schemeClr val="bg1"/>
                </a:solidFill>
              </a:rPr>
              <a:t> </a:t>
            </a:r>
            <a:r>
              <a:rPr lang="en-US" sz="1800" b="1" dirty="0" err="1">
                <a:solidFill>
                  <a:schemeClr val="bg1"/>
                </a:solidFill>
              </a:rPr>
              <a:t>Sederhana</a:t>
            </a:r>
            <a:r>
              <a:rPr lang="en-US" sz="1800" b="1" dirty="0">
                <a:solidFill>
                  <a:schemeClr val="bg1"/>
                </a:solidFill>
              </a:rPr>
              <a:t>)</a:t>
            </a:r>
          </a:p>
          <a:p>
            <a:pPr algn="just"/>
            <a:r>
              <a:rPr lang="en-US" sz="1400" dirty="0" err="1">
                <a:solidFill>
                  <a:schemeClr val="bg1"/>
                </a:solidFill>
              </a:rPr>
              <a:t>Dikatakan</a:t>
            </a:r>
            <a:r>
              <a:rPr lang="en-US" sz="1400" dirty="0">
                <a:solidFill>
                  <a:schemeClr val="bg1"/>
                </a:solidFill>
              </a:rPr>
              <a:t> simple </a:t>
            </a:r>
            <a:r>
              <a:rPr lang="en-US" sz="1400" dirty="0" err="1">
                <a:solidFill>
                  <a:schemeClr val="bg1"/>
                </a:solidFill>
              </a:rPr>
              <a:t>karena</a:t>
            </a:r>
            <a:r>
              <a:rPr lang="en-US" sz="1400" dirty="0">
                <a:solidFill>
                  <a:schemeClr val="bg1"/>
                </a:solidFill>
              </a:rPr>
              <a:t> </a:t>
            </a:r>
            <a:r>
              <a:rPr lang="en-US" sz="1400" dirty="0" err="1">
                <a:solidFill>
                  <a:schemeClr val="bg1"/>
                </a:solidFill>
              </a:rPr>
              <a:t>memang</a:t>
            </a:r>
            <a:r>
              <a:rPr lang="en-US" sz="1400" dirty="0">
                <a:solidFill>
                  <a:schemeClr val="bg1"/>
                </a:solidFill>
              </a:rPr>
              <a:t> </a:t>
            </a:r>
            <a:r>
              <a:rPr lang="en-US" sz="1400" dirty="0" err="1">
                <a:solidFill>
                  <a:schemeClr val="bg1"/>
                </a:solidFill>
              </a:rPr>
              <a:t>teknik</a:t>
            </a:r>
            <a:r>
              <a:rPr lang="en-US" sz="1400" dirty="0">
                <a:solidFill>
                  <a:schemeClr val="bg1"/>
                </a:solidFill>
              </a:rPr>
              <a:t> </a:t>
            </a:r>
            <a:r>
              <a:rPr lang="en-US" sz="1400" dirty="0" err="1">
                <a:solidFill>
                  <a:schemeClr val="bg1"/>
                </a:solidFill>
              </a:rPr>
              <a:t>pengambilan</a:t>
            </a:r>
            <a:r>
              <a:rPr lang="en-US" sz="1400" dirty="0">
                <a:solidFill>
                  <a:schemeClr val="bg1"/>
                </a:solidFill>
              </a:rPr>
              <a:t> </a:t>
            </a:r>
            <a:r>
              <a:rPr lang="en-US" sz="1400" dirty="0" err="1">
                <a:solidFill>
                  <a:schemeClr val="bg1"/>
                </a:solidFill>
              </a:rPr>
              <a:t>sampelnya</a:t>
            </a:r>
            <a:r>
              <a:rPr lang="en-US" sz="1400" dirty="0">
                <a:solidFill>
                  <a:schemeClr val="bg1"/>
                </a:solidFill>
              </a:rPr>
              <a:t> </a:t>
            </a:r>
            <a:r>
              <a:rPr lang="en-US" sz="1400" dirty="0" err="1">
                <a:solidFill>
                  <a:schemeClr val="bg1"/>
                </a:solidFill>
              </a:rPr>
              <a:t>memang</a:t>
            </a:r>
            <a:r>
              <a:rPr lang="en-US" sz="1400" dirty="0">
                <a:solidFill>
                  <a:schemeClr val="bg1"/>
                </a:solidFill>
              </a:rPr>
              <a:t> </a:t>
            </a:r>
            <a:r>
              <a:rPr lang="en-US" sz="1400" dirty="0" err="1">
                <a:solidFill>
                  <a:schemeClr val="bg1"/>
                </a:solidFill>
              </a:rPr>
              <a:t>sederhana</a:t>
            </a:r>
            <a:r>
              <a:rPr lang="en-US" sz="1400" dirty="0">
                <a:solidFill>
                  <a:schemeClr val="bg1"/>
                </a:solidFill>
              </a:rPr>
              <a:t> </a:t>
            </a:r>
            <a:r>
              <a:rPr lang="en-US" sz="1400" dirty="0" err="1">
                <a:solidFill>
                  <a:schemeClr val="bg1"/>
                </a:solidFill>
              </a:rPr>
              <a:t>tanpa</a:t>
            </a:r>
            <a:r>
              <a:rPr lang="en-US" sz="1400" dirty="0">
                <a:solidFill>
                  <a:schemeClr val="bg1"/>
                </a:solidFill>
              </a:rPr>
              <a:t> </a:t>
            </a:r>
            <a:r>
              <a:rPr lang="en-US" sz="1400" dirty="0" err="1">
                <a:solidFill>
                  <a:schemeClr val="bg1"/>
                </a:solidFill>
              </a:rPr>
              <a:t>memperhatikan</a:t>
            </a:r>
            <a:r>
              <a:rPr lang="en-US" sz="1400" dirty="0">
                <a:solidFill>
                  <a:schemeClr val="bg1"/>
                </a:solidFill>
              </a:rPr>
              <a:t> strata di </a:t>
            </a:r>
            <a:r>
              <a:rPr lang="en-US" sz="1400" dirty="0" err="1">
                <a:solidFill>
                  <a:schemeClr val="bg1"/>
                </a:solidFill>
              </a:rPr>
              <a:t>dalam</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tersebut</a:t>
            </a:r>
            <a:r>
              <a:rPr lang="en-US" sz="1400" dirty="0">
                <a:solidFill>
                  <a:schemeClr val="bg1"/>
                </a:solidFill>
              </a:rPr>
              <a:t>. Satu </a:t>
            </a:r>
            <a:r>
              <a:rPr lang="en-US" sz="1400" dirty="0" err="1">
                <a:solidFill>
                  <a:schemeClr val="bg1"/>
                </a:solidFill>
              </a:rPr>
              <a:t>syarat</a:t>
            </a:r>
            <a:r>
              <a:rPr lang="en-US" sz="1400" dirty="0">
                <a:solidFill>
                  <a:schemeClr val="bg1"/>
                </a:solidFill>
              </a:rPr>
              <a:t> yang </a:t>
            </a:r>
            <a:r>
              <a:rPr lang="en-US" sz="1400" dirty="0" err="1">
                <a:solidFill>
                  <a:schemeClr val="bg1"/>
                </a:solidFill>
              </a:rPr>
              <a:t>diharuskan</a:t>
            </a:r>
            <a:r>
              <a:rPr lang="en-US" sz="1400" dirty="0">
                <a:solidFill>
                  <a:schemeClr val="bg1"/>
                </a:solidFill>
              </a:rPr>
              <a:t> </a:t>
            </a:r>
            <a:r>
              <a:rPr lang="en-US" sz="1400" dirty="0" err="1">
                <a:solidFill>
                  <a:schemeClr val="bg1"/>
                </a:solidFill>
              </a:rPr>
              <a:t>dalam</a:t>
            </a:r>
            <a:r>
              <a:rPr lang="en-US" sz="1400" dirty="0">
                <a:solidFill>
                  <a:schemeClr val="bg1"/>
                </a:solidFill>
              </a:rPr>
              <a:t> </a:t>
            </a:r>
            <a:r>
              <a:rPr lang="en-US" sz="1400" dirty="0" err="1">
                <a:solidFill>
                  <a:schemeClr val="bg1"/>
                </a:solidFill>
              </a:rPr>
              <a:t>menggunakan</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ini</a:t>
            </a:r>
            <a:r>
              <a:rPr lang="en-US" sz="1400" dirty="0">
                <a:solidFill>
                  <a:schemeClr val="bg1"/>
                </a:solidFill>
              </a:rPr>
              <a:t> </a:t>
            </a:r>
            <a:r>
              <a:rPr lang="en-US" sz="1400" dirty="0" err="1">
                <a:solidFill>
                  <a:schemeClr val="bg1"/>
                </a:solidFill>
              </a:rPr>
              <a:t>adalah</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bersifat</a:t>
            </a:r>
            <a:r>
              <a:rPr lang="en-US" sz="1400" dirty="0">
                <a:solidFill>
                  <a:schemeClr val="bg1"/>
                </a:solidFill>
              </a:rPr>
              <a:t> </a:t>
            </a:r>
            <a:r>
              <a:rPr lang="en-US" sz="1400" dirty="0" err="1">
                <a:solidFill>
                  <a:schemeClr val="bg1"/>
                </a:solidFill>
              </a:rPr>
              <a:t>homogen</a:t>
            </a:r>
            <a:r>
              <a:rPr lang="en-US" sz="1400" dirty="0">
                <a:solidFill>
                  <a:schemeClr val="bg1"/>
                </a:solidFill>
              </a:rPr>
              <a:t>.</a:t>
            </a:r>
          </a:p>
          <a:p>
            <a:pPr algn="just"/>
            <a:r>
              <a:rPr lang="en-US" sz="1400" dirty="0" err="1">
                <a:solidFill>
                  <a:schemeClr val="bg1"/>
                </a:solidFill>
              </a:rPr>
              <a:t>Sebagai</a:t>
            </a:r>
            <a:r>
              <a:rPr lang="en-US" sz="1400" dirty="0">
                <a:solidFill>
                  <a:schemeClr val="bg1"/>
                </a:solidFill>
              </a:rPr>
              <a:t> </a:t>
            </a:r>
            <a:r>
              <a:rPr lang="en-US" sz="1400" dirty="0" err="1">
                <a:solidFill>
                  <a:schemeClr val="bg1"/>
                </a:solidFill>
              </a:rPr>
              <a:t>contoh</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penelitian</a:t>
            </a:r>
            <a:r>
              <a:rPr lang="en-US" sz="1400" dirty="0">
                <a:solidFill>
                  <a:schemeClr val="bg1"/>
                </a:solidFill>
              </a:rPr>
              <a:t> </a:t>
            </a:r>
            <a:r>
              <a:rPr lang="en-US" sz="1400" dirty="0" err="1">
                <a:solidFill>
                  <a:schemeClr val="bg1"/>
                </a:solidFill>
              </a:rPr>
              <a:t>adalah</a:t>
            </a:r>
            <a:r>
              <a:rPr lang="en-US" sz="1400" dirty="0">
                <a:solidFill>
                  <a:schemeClr val="bg1"/>
                </a:solidFill>
              </a:rPr>
              <a:t> </a:t>
            </a:r>
            <a:r>
              <a:rPr lang="en-US" sz="1400" dirty="0" err="1">
                <a:solidFill>
                  <a:schemeClr val="bg1"/>
                </a:solidFill>
              </a:rPr>
              <a:t>atlet</a:t>
            </a:r>
            <a:r>
              <a:rPr lang="en-US" sz="1400" dirty="0">
                <a:solidFill>
                  <a:schemeClr val="bg1"/>
                </a:solidFill>
              </a:rPr>
              <a:t> </a:t>
            </a:r>
            <a:r>
              <a:rPr lang="en-US" sz="1400" dirty="0" err="1">
                <a:solidFill>
                  <a:schemeClr val="bg1"/>
                </a:solidFill>
              </a:rPr>
              <a:t>sepak</a:t>
            </a:r>
            <a:r>
              <a:rPr lang="en-US" sz="1400" dirty="0">
                <a:solidFill>
                  <a:schemeClr val="bg1"/>
                </a:solidFill>
              </a:rPr>
              <a:t> bola professional yang </a:t>
            </a:r>
            <a:r>
              <a:rPr lang="en-US" sz="1400" dirty="0" err="1">
                <a:solidFill>
                  <a:schemeClr val="bg1"/>
                </a:solidFill>
              </a:rPr>
              <a:t>berlaga</a:t>
            </a:r>
            <a:r>
              <a:rPr lang="en-US" sz="1400" dirty="0">
                <a:solidFill>
                  <a:schemeClr val="bg1"/>
                </a:solidFill>
              </a:rPr>
              <a:t> di Premier League </a:t>
            </a:r>
            <a:r>
              <a:rPr lang="en-US" sz="1400" dirty="0" err="1">
                <a:solidFill>
                  <a:schemeClr val="bg1"/>
                </a:solidFill>
              </a:rPr>
              <a:t>maka</a:t>
            </a:r>
            <a:r>
              <a:rPr lang="en-US" sz="1400" dirty="0">
                <a:solidFill>
                  <a:schemeClr val="bg1"/>
                </a:solidFill>
              </a:rPr>
              <a:t> </a:t>
            </a:r>
            <a:r>
              <a:rPr lang="en-US" sz="1400" dirty="0" err="1">
                <a:solidFill>
                  <a:schemeClr val="bg1"/>
                </a:solidFill>
              </a:rPr>
              <a:t>sampelnya</a:t>
            </a:r>
            <a:r>
              <a:rPr lang="en-US" sz="1400" dirty="0">
                <a:solidFill>
                  <a:schemeClr val="bg1"/>
                </a:solidFill>
              </a:rPr>
              <a:t> </a:t>
            </a:r>
            <a:r>
              <a:rPr lang="en-US" sz="1400" dirty="0" err="1">
                <a:solidFill>
                  <a:schemeClr val="bg1"/>
                </a:solidFill>
              </a:rPr>
              <a:t>adalah</a:t>
            </a:r>
            <a:r>
              <a:rPr lang="en-US" sz="1400" dirty="0">
                <a:solidFill>
                  <a:schemeClr val="bg1"/>
                </a:solidFill>
              </a:rPr>
              <a:t> </a:t>
            </a:r>
            <a:r>
              <a:rPr lang="en-US" sz="1400" dirty="0" err="1">
                <a:solidFill>
                  <a:schemeClr val="bg1"/>
                </a:solidFill>
              </a:rPr>
              <a:t>atlet</a:t>
            </a:r>
            <a:r>
              <a:rPr lang="en-US" sz="1400" dirty="0">
                <a:solidFill>
                  <a:schemeClr val="bg1"/>
                </a:solidFill>
              </a:rPr>
              <a:t> </a:t>
            </a:r>
            <a:r>
              <a:rPr lang="en-US" sz="1400" dirty="0" err="1">
                <a:solidFill>
                  <a:schemeClr val="bg1"/>
                </a:solidFill>
              </a:rPr>
              <a:t>sepak</a:t>
            </a:r>
            <a:r>
              <a:rPr lang="en-US" sz="1400" dirty="0">
                <a:solidFill>
                  <a:schemeClr val="bg1"/>
                </a:solidFill>
              </a:rPr>
              <a:t> bola professional </a:t>
            </a:r>
            <a:r>
              <a:rPr lang="en-US" sz="1400" dirty="0" err="1">
                <a:solidFill>
                  <a:schemeClr val="bg1"/>
                </a:solidFill>
              </a:rPr>
              <a:t>tanpa</a:t>
            </a:r>
            <a:r>
              <a:rPr lang="en-US" sz="1400" dirty="0">
                <a:solidFill>
                  <a:schemeClr val="bg1"/>
                </a:solidFill>
              </a:rPr>
              <a:t> </a:t>
            </a:r>
            <a:r>
              <a:rPr lang="en-US" sz="1400" dirty="0" err="1">
                <a:solidFill>
                  <a:schemeClr val="bg1"/>
                </a:solidFill>
              </a:rPr>
              <a:t>memperhatikan</a:t>
            </a:r>
            <a:r>
              <a:rPr lang="en-US" sz="1400" dirty="0">
                <a:solidFill>
                  <a:schemeClr val="bg1"/>
                </a:solidFill>
              </a:rPr>
              <a:t> strata </a:t>
            </a:r>
            <a:r>
              <a:rPr lang="en-US" sz="1400" dirty="0" err="1">
                <a:solidFill>
                  <a:schemeClr val="bg1"/>
                </a:solidFill>
              </a:rPr>
              <a:t>atau</a:t>
            </a:r>
            <a:r>
              <a:rPr lang="en-US" sz="1400" dirty="0">
                <a:solidFill>
                  <a:schemeClr val="bg1"/>
                </a:solidFill>
              </a:rPr>
              <a:t> </a:t>
            </a:r>
            <a:r>
              <a:rPr lang="en-US" sz="1400" dirty="0" err="1">
                <a:solidFill>
                  <a:schemeClr val="bg1"/>
                </a:solidFill>
              </a:rPr>
              <a:t>karakteristik</a:t>
            </a:r>
            <a:r>
              <a:rPr lang="en-US" sz="1400" dirty="0">
                <a:solidFill>
                  <a:schemeClr val="bg1"/>
                </a:solidFill>
              </a:rPr>
              <a:t> </a:t>
            </a:r>
            <a:r>
              <a:rPr lang="en-US" sz="1400" dirty="0" err="1">
                <a:solidFill>
                  <a:schemeClr val="bg1"/>
                </a:solidFill>
              </a:rPr>
              <a:t>tertentu</a:t>
            </a:r>
            <a:r>
              <a:rPr lang="en-US" sz="1400" dirty="0">
                <a:solidFill>
                  <a:schemeClr val="bg1"/>
                </a:solidFill>
              </a:rPr>
              <a:t> </a:t>
            </a:r>
            <a:r>
              <a:rPr lang="en-US" sz="1400" dirty="0" err="1">
                <a:solidFill>
                  <a:schemeClr val="bg1"/>
                </a:solidFill>
              </a:rPr>
              <a:t>dari</a:t>
            </a:r>
            <a:r>
              <a:rPr lang="en-US" sz="1400" dirty="0">
                <a:solidFill>
                  <a:schemeClr val="bg1"/>
                </a:solidFill>
              </a:rPr>
              <a:t> </a:t>
            </a:r>
            <a:r>
              <a:rPr lang="en-US" sz="1400" dirty="0" err="1">
                <a:solidFill>
                  <a:schemeClr val="bg1"/>
                </a:solidFill>
              </a:rPr>
              <a:t>populasi</a:t>
            </a:r>
            <a:r>
              <a:rPr lang="en-US" sz="1400" dirty="0">
                <a:solidFill>
                  <a:schemeClr val="bg1"/>
                </a:solidFill>
              </a:rPr>
              <a:t>. Teknik </a:t>
            </a:r>
            <a:r>
              <a:rPr lang="en-US" sz="1400" dirty="0" err="1">
                <a:solidFill>
                  <a:schemeClr val="bg1"/>
                </a:solidFill>
              </a:rPr>
              <a:t>pengambilan</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ini</a:t>
            </a:r>
            <a:r>
              <a:rPr lang="en-US" sz="1400" dirty="0">
                <a:solidFill>
                  <a:schemeClr val="bg1"/>
                </a:solidFill>
              </a:rPr>
              <a:t> </a:t>
            </a:r>
            <a:r>
              <a:rPr lang="en-US" sz="1400" dirty="0" err="1">
                <a:solidFill>
                  <a:schemeClr val="bg1"/>
                </a:solidFill>
              </a:rPr>
              <a:t>cukup</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mengambil</a:t>
            </a:r>
            <a:r>
              <a:rPr lang="en-US" sz="1400" dirty="0">
                <a:solidFill>
                  <a:schemeClr val="bg1"/>
                </a:solidFill>
              </a:rPr>
              <a:t> </a:t>
            </a:r>
            <a:r>
              <a:rPr lang="en-US" sz="1400" dirty="0" err="1">
                <a:solidFill>
                  <a:schemeClr val="bg1"/>
                </a:solidFill>
              </a:rPr>
              <a:t>secara</a:t>
            </a:r>
            <a:r>
              <a:rPr lang="en-US" sz="1400" dirty="0">
                <a:solidFill>
                  <a:schemeClr val="bg1"/>
                </a:solidFill>
              </a:rPr>
              <a:t> </a:t>
            </a:r>
            <a:r>
              <a:rPr lang="en-US" sz="1400" dirty="0" err="1">
                <a:solidFill>
                  <a:schemeClr val="bg1"/>
                </a:solidFill>
              </a:rPr>
              <a:t>acak</a:t>
            </a:r>
            <a:r>
              <a:rPr lang="en-US" sz="1400" dirty="0">
                <a:solidFill>
                  <a:schemeClr val="bg1"/>
                </a:solidFill>
              </a:rPr>
              <a:t> </a:t>
            </a:r>
            <a:r>
              <a:rPr lang="en-US" sz="1400" dirty="0" err="1">
                <a:solidFill>
                  <a:schemeClr val="bg1"/>
                </a:solidFill>
              </a:rPr>
              <a:t>sesuai</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kebutuhan</a:t>
            </a:r>
            <a:r>
              <a:rPr lang="en-US" sz="1400" dirty="0">
                <a:solidFill>
                  <a:schemeClr val="bg1"/>
                </a:solidFill>
              </a:rPr>
              <a:t> </a:t>
            </a:r>
            <a:r>
              <a:rPr lang="en-US" sz="1400" dirty="0" err="1">
                <a:solidFill>
                  <a:schemeClr val="bg1"/>
                </a:solidFill>
              </a:rPr>
              <a:t>peneliti</a:t>
            </a:r>
            <a:endParaRPr lang="en-US" sz="1400" dirty="0">
              <a:solidFill>
                <a:schemeClr val="bg1"/>
              </a:solidFill>
            </a:endParaRPr>
          </a:p>
        </p:txBody>
      </p:sp>
      <p:sp>
        <p:nvSpPr>
          <p:cNvPr id="4" name="Google Shape;280;p19">
            <a:extLst>
              <a:ext uri="{FF2B5EF4-FFF2-40B4-BE49-F238E27FC236}">
                <a16:creationId xmlns:a16="http://schemas.microsoft.com/office/drawing/2014/main" id="{CE8D1767-6B99-CEE1-96C8-DF044DDC187C}"/>
              </a:ext>
            </a:extLst>
          </p:cNvPr>
          <p:cNvSpPr txBox="1">
            <a:spLocks/>
          </p:cNvSpPr>
          <p:nvPr/>
        </p:nvSpPr>
        <p:spPr>
          <a:xfrm>
            <a:off x="271670" y="1411950"/>
            <a:ext cx="2463910" cy="954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en-US" sz="2800" b="1" dirty="0">
                <a:solidFill>
                  <a:srgbClr val="7030A0"/>
                </a:solidFill>
              </a:rPr>
              <a:t>PROBABILITY SAMPLING</a:t>
            </a:r>
            <a:endParaRPr lang="en-US" sz="900" b="1" dirty="0">
              <a:solidFill>
                <a:srgbClr val="7030A0"/>
              </a:solidFill>
            </a:endParaRPr>
          </a:p>
        </p:txBody>
      </p:sp>
      <p:grpSp>
        <p:nvGrpSpPr>
          <p:cNvPr id="489" name="Group 488">
            <a:extLst>
              <a:ext uri="{FF2B5EF4-FFF2-40B4-BE49-F238E27FC236}">
                <a16:creationId xmlns:a16="http://schemas.microsoft.com/office/drawing/2014/main" id="{3E873BEA-891F-2202-15BA-FBC196AADD4A}"/>
              </a:ext>
            </a:extLst>
          </p:cNvPr>
          <p:cNvGrpSpPr/>
          <p:nvPr/>
        </p:nvGrpSpPr>
        <p:grpSpPr>
          <a:xfrm>
            <a:off x="3138471" y="3290031"/>
            <a:ext cx="1791449" cy="654772"/>
            <a:chOff x="3332781" y="3290031"/>
            <a:chExt cx="1791449" cy="654772"/>
          </a:xfrm>
        </p:grpSpPr>
        <p:grpSp>
          <p:nvGrpSpPr>
            <p:cNvPr id="6" name="Group 5">
              <a:extLst>
                <a:ext uri="{FF2B5EF4-FFF2-40B4-BE49-F238E27FC236}">
                  <a16:creationId xmlns:a16="http://schemas.microsoft.com/office/drawing/2014/main" id="{9975820E-A10B-7B53-1411-E3C1E16A5164}"/>
                </a:ext>
              </a:extLst>
            </p:cNvPr>
            <p:cNvGrpSpPr/>
            <p:nvPr/>
          </p:nvGrpSpPr>
          <p:grpSpPr>
            <a:xfrm>
              <a:off x="3335286" y="3295805"/>
              <a:ext cx="878356" cy="303674"/>
              <a:chOff x="3256850" y="4069287"/>
              <a:chExt cx="1159248" cy="400787"/>
            </a:xfrm>
          </p:grpSpPr>
          <p:grpSp>
            <p:nvGrpSpPr>
              <p:cNvPr id="452" name="Google Shape;1048;p49">
                <a:extLst>
                  <a:ext uri="{FF2B5EF4-FFF2-40B4-BE49-F238E27FC236}">
                    <a16:creationId xmlns:a16="http://schemas.microsoft.com/office/drawing/2014/main" id="{5AD42E4E-5E6E-2A01-B518-1CC580591526}"/>
                  </a:ext>
                </a:extLst>
              </p:cNvPr>
              <p:cNvGrpSpPr/>
              <p:nvPr/>
            </p:nvGrpSpPr>
            <p:grpSpPr>
              <a:xfrm>
                <a:off x="3256850" y="4069287"/>
                <a:ext cx="154809" cy="386556"/>
                <a:chOff x="3384375" y="2267500"/>
                <a:chExt cx="203375" cy="507825"/>
              </a:xfrm>
            </p:grpSpPr>
            <p:sp>
              <p:nvSpPr>
                <p:cNvPr id="468" name="Google Shape;1049;p49">
                  <a:extLst>
                    <a:ext uri="{FF2B5EF4-FFF2-40B4-BE49-F238E27FC236}">
                      <a16:creationId xmlns:a16="http://schemas.microsoft.com/office/drawing/2014/main" id="{51999E4C-6833-1B3D-0EE5-E377A37359B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050;p49">
                  <a:extLst>
                    <a:ext uri="{FF2B5EF4-FFF2-40B4-BE49-F238E27FC236}">
                      <a16:creationId xmlns:a16="http://schemas.microsoft.com/office/drawing/2014/main" id="{8FAF2313-6592-669E-20C9-E2B60C32846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1048;p49">
                <a:extLst>
                  <a:ext uri="{FF2B5EF4-FFF2-40B4-BE49-F238E27FC236}">
                    <a16:creationId xmlns:a16="http://schemas.microsoft.com/office/drawing/2014/main" id="{2D26D199-C13B-EE73-18B7-BB39003CF738}"/>
                  </a:ext>
                </a:extLst>
              </p:cNvPr>
              <p:cNvGrpSpPr/>
              <p:nvPr/>
            </p:nvGrpSpPr>
            <p:grpSpPr>
              <a:xfrm>
                <a:off x="3468809" y="4083518"/>
                <a:ext cx="154809" cy="386556"/>
                <a:chOff x="3384375" y="2267500"/>
                <a:chExt cx="203375" cy="507825"/>
              </a:xfrm>
            </p:grpSpPr>
            <p:sp>
              <p:nvSpPr>
                <p:cNvPr id="466" name="Google Shape;1049;p49">
                  <a:extLst>
                    <a:ext uri="{FF2B5EF4-FFF2-40B4-BE49-F238E27FC236}">
                      <a16:creationId xmlns:a16="http://schemas.microsoft.com/office/drawing/2014/main" id="{CDD5A634-7C79-F672-8EA8-23419DB5DC0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050;p49">
                  <a:extLst>
                    <a:ext uri="{FF2B5EF4-FFF2-40B4-BE49-F238E27FC236}">
                      <a16:creationId xmlns:a16="http://schemas.microsoft.com/office/drawing/2014/main" id="{7D9BD1E7-1EEC-3FD5-2EC7-959E4136FD1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1048;p49">
                <a:extLst>
                  <a:ext uri="{FF2B5EF4-FFF2-40B4-BE49-F238E27FC236}">
                    <a16:creationId xmlns:a16="http://schemas.microsoft.com/office/drawing/2014/main" id="{3C856B7F-0D13-6F35-E708-86FF738C1B20}"/>
                  </a:ext>
                </a:extLst>
              </p:cNvPr>
              <p:cNvGrpSpPr/>
              <p:nvPr/>
            </p:nvGrpSpPr>
            <p:grpSpPr>
              <a:xfrm>
                <a:off x="3666929" y="4075898"/>
                <a:ext cx="154809" cy="386556"/>
                <a:chOff x="3384375" y="2267500"/>
                <a:chExt cx="203375" cy="507825"/>
              </a:xfrm>
            </p:grpSpPr>
            <p:sp>
              <p:nvSpPr>
                <p:cNvPr id="464" name="Google Shape;1049;p49">
                  <a:extLst>
                    <a:ext uri="{FF2B5EF4-FFF2-40B4-BE49-F238E27FC236}">
                      <a16:creationId xmlns:a16="http://schemas.microsoft.com/office/drawing/2014/main" id="{E6755602-1F70-7AA0-F2CC-01E871BB5D9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050;p49">
                  <a:extLst>
                    <a:ext uri="{FF2B5EF4-FFF2-40B4-BE49-F238E27FC236}">
                      <a16:creationId xmlns:a16="http://schemas.microsoft.com/office/drawing/2014/main" id="{C4C372DE-50E3-419E-B13F-32E90BF58B8C}"/>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1048;p49">
                <a:extLst>
                  <a:ext uri="{FF2B5EF4-FFF2-40B4-BE49-F238E27FC236}">
                    <a16:creationId xmlns:a16="http://schemas.microsoft.com/office/drawing/2014/main" id="{A456BBDF-E661-74B9-FB59-F66E4991BF28}"/>
                  </a:ext>
                </a:extLst>
              </p:cNvPr>
              <p:cNvGrpSpPr/>
              <p:nvPr/>
            </p:nvGrpSpPr>
            <p:grpSpPr>
              <a:xfrm>
                <a:off x="3865049" y="4079708"/>
                <a:ext cx="154809" cy="386556"/>
                <a:chOff x="3384375" y="2267500"/>
                <a:chExt cx="203375" cy="507825"/>
              </a:xfrm>
            </p:grpSpPr>
            <p:sp>
              <p:nvSpPr>
                <p:cNvPr id="462" name="Google Shape;1049;p49">
                  <a:extLst>
                    <a:ext uri="{FF2B5EF4-FFF2-40B4-BE49-F238E27FC236}">
                      <a16:creationId xmlns:a16="http://schemas.microsoft.com/office/drawing/2014/main" id="{A9EE366B-56E1-B32A-3CBB-D145D5ABF472}"/>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050;p49">
                  <a:extLst>
                    <a:ext uri="{FF2B5EF4-FFF2-40B4-BE49-F238E27FC236}">
                      <a16:creationId xmlns:a16="http://schemas.microsoft.com/office/drawing/2014/main" id="{3A5A44DE-9F34-E836-0EAA-8BA35B2157A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1048;p49">
                <a:extLst>
                  <a:ext uri="{FF2B5EF4-FFF2-40B4-BE49-F238E27FC236}">
                    <a16:creationId xmlns:a16="http://schemas.microsoft.com/office/drawing/2014/main" id="{77BEC6FF-51B3-B0C2-7F6F-33B3ABF74B26}"/>
                  </a:ext>
                </a:extLst>
              </p:cNvPr>
              <p:cNvGrpSpPr/>
              <p:nvPr/>
            </p:nvGrpSpPr>
            <p:grpSpPr>
              <a:xfrm>
                <a:off x="4074599" y="4083518"/>
                <a:ext cx="154809" cy="386556"/>
                <a:chOff x="3384375" y="2267500"/>
                <a:chExt cx="203375" cy="507825"/>
              </a:xfrm>
            </p:grpSpPr>
            <p:sp>
              <p:nvSpPr>
                <p:cNvPr id="460" name="Google Shape;1049;p49">
                  <a:extLst>
                    <a:ext uri="{FF2B5EF4-FFF2-40B4-BE49-F238E27FC236}">
                      <a16:creationId xmlns:a16="http://schemas.microsoft.com/office/drawing/2014/main" id="{EC9693F9-3822-D141-C30B-FA928584CCC3}"/>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050;p49">
                  <a:extLst>
                    <a:ext uri="{FF2B5EF4-FFF2-40B4-BE49-F238E27FC236}">
                      <a16:creationId xmlns:a16="http://schemas.microsoft.com/office/drawing/2014/main" id="{206B5861-FA56-C062-90B5-9DAC24C0157C}"/>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1048;p49">
                <a:extLst>
                  <a:ext uri="{FF2B5EF4-FFF2-40B4-BE49-F238E27FC236}">
                    <a16:creationId xmlns:a16="http://schemas.microsoft.com/office/drawing/2014/main" id="{01B9C84F-F7E5-CB96-5972-15C98C4627C6}"/>
                  </a:ext>
                </a:extLst>
              </p:cNvPr>
              <p:cNvGrpSpPr/>
              <p:nvPr/>
            </p:nvGrpSpPr>
            <p:grpSpPr>
              <a:xfrm>
                <a:off x="4261289" y="4075898"/>
                <a:ext cx="154809" cy="386556"/>
                <a:chOff x="3384375" y="2267500"/>
                <a:chExt cx="203375" cy="507825"/>
              </a:xfrm>
            </p:grpSpPr>
            <p:sp>
              <p:nvSpPr>
                <p:cNvPr id="458" name="Google Shape;1049;p49">
                  <a:extLst>
                    <a:ext uri="{FF2B5EF4-FFF2-40B4-BE49-F238E27FC236}">
                      <a16:creationId xmlns:a16="http://schemas.microsoft.com/office/drawing/2014/main" id="{64A8DB6A-F797-8CE4-5F1D-21FCB266C1FE}"/>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050;p49">
                  <a:extLst>
                    <a:ext uri="{FF2B5EF4-FFF2-40B4-BE49-F238E27FC236}">
                      <a16:creationId xmlns:a16="http://schemas.microsoft.com/office/drawing/2014/main" id="{FEE9B6D9-AC21-8512-0B31-0553AEDC4D42}"/>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roup 6">
              <a:extLst>
                <a:ext uri="{FF2B5EF4-FFF2-40B4-BE49-F238E27FC236}">
                  <a16:creationId xmlns:a16="http://schemas.microsoft.com/office/drawing/2014/main" id="{AFF28F4E-308A-F640-292F-CF4B516972F9}"/>
                </a:ext>
              </a:extLst>
            </p:cNvPr>
            <p:cNvGrpSpPr/>
            <p:nvPr/>
          </p:nvGrpSpPr>
          <p:grpSpPr>
            <a:xfrm>
              <a:off x="4245874" y="3290031"/>
              <a:ext cx="878356" cy="303674"/>
              <a:chOff x="3256850" y="4069287"/>
              <a:chExt cx="1159248" cy="400787"/>
            </a:xfrm>
          </p:grpSpPr>
          <p:grpSp>
            <p:nvGrpSpPr>
              <p:cNvPr id="47" name="Google Shape;1048;p49">
                <a:extLst>
                  <a:ext uri="{FF2B5EF4-FFF2-40B4-BE49-F238E27FC236}">
                    <a16:creationId xmlns:a16="http://schemas.microsoft.com/office/drawing/2014/main" id="{0A6FA678-D0E1-3D48-886B-09BF302A8303}"/>
                  </a:ext>
                </a:extLst>
              </p:cNvPr>
              <p:cNvGrpSpPr/>
              <p:nvPr/>
            </p:nvGrpSpPr>
            <p:grpSpPr>
              <a:xfrm>
                <a:off x="3256850" y="4069287"/>
                <a:ext cx="154809" cy="386556"/>
                <a:chOff x="3384375" y="2267500"/>
                <a:chExt cx="203375" cy="507825"/>
              </a:xfrm>
            </p:grpSpPr>
            <p:sp>
              <p:nvSpPr>
                <p:cNvPr id="63" name="Google Shape;1049;p49">
                  <a:extLst>
                    <a:ext uri="{FF2B5EF4-FFF2-40B4-BE49-F238E27FC236}">
                      <a16:creationId xmlns:a16="http://schemas.microsoft.com/office/drawing/2014/main" id="{A5C90A6F-BC23-A4AB-E8D8-3DA410C6F2C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1050;p49">
                  <a:extLst>
                    <a:ext uri="{FF2B5EF4-FFF2-40B4-BE49-F238E27FC236}">
                      <a16:creationId xmlns:a16="http://schemas.microsoft.com/office/drawing/2014/main" id="{F51BC829-8117-A5F4-BAF6-98ACB7EC2BD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048;p49">
                <a:extLst>
                  <a:ext uri="{FF2B5EF4-FFF2-40B4-BE49-F238E27FC236}">
                    <a16:creationId xmlns:a16="http://schemas.microsoft.com/office/drawing/2014/main" id="{6B341E43-ED17-90BB-B491-8870929666FC}"/>
                  </a:ext>
                </a:extLst>
              </p:cNvPr>
              <p:cNvGrpSpPr/>
              <p:nvPr/>
            </p:nvGrpSpPr>
            <p:grpSpPr>
              <a:xfrm>
                <a:off x="3468809" y="4083518"/>
                <a:ext cx="154809" cy="386556"/>
                <a:chOff x="3384375" y="2267500"/>
                <a:chExt cx="203375" cy="507825"/>
              </a:xfrm>
            </p:grpSpPr>
            <p:sp>
              <p:nvSpPr>
                <p:cNvPr id="61" name="Google Shape;1049;p49">
                  <a:extLst>
                    <a:ext uri="{FF2B5EF4-FFF2-40B4-BE49-F238E27FC236}">
                      <a16:creationId xmlns:a16="http://schemas.microsoft.com/office/drawing/2014/main" id="{EFC667F1-E279-5436-85E8-EFEAD717C3B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50;p49">
                  <a:extLst>
                    <a:ext uri="{FF2B5EF4-FFF2-40B4-BE49-F238E27FC236}">
                      <a16:creationId xmlns:a16="http://schemas.microsoft.com/office/drawing/2014/main" id="{27025901-49D5-9DA6-0F6B-BCD5E7B0D67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048;p49">
                <a:extLst>
                  <a:ext uri="{FF2B5EF4-FFF2-40B4-BE49-F238E27FC236}">
                    <a16:creationId xmlns:a16="http://schemas.microsoft.com/office/drawing/2014/main" id="{24D0179F-51F9-A810-8504-9DA6FBF99B8F}"/>
                  </a:ext>
                </a:extLst>
              </p:cNvPr>
              <p:cNvGrpSpPr/>
              <p:nvPr/>
            </p:nvGrpSpPr>
            <p:grpSpPr>
              <a:xfrm>
                <a:off x="3666929" y="4075898"/>
                <a:ext cx="154809" cy="386556"/>
                <a:chOff x="3384375" y="2267500"/>
                <a:chExt cx="203375" cy="507825"/>
              </a:xfrm>
            </p:grpSpPr>
            <p:sp>
              <p:nvSpPr>
                <p:cNvPr id="59" name="Google Shape;1049;p49">
                  <a:extLst>
                    <a:ext uri="{FF2B5EF4-FFF2-40B4-BE49-F238E27FC236}">
                      <a16:creationId xmlns:a16="http://schemas.microsoft.com/office/drawing/2014/main" id="{34392258-AA0B-1E11-B983-4C0E699543E3}"/>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50;p49">
                  <a:extLst>
                    <a:ext uri="{FF2B5EF4-FFF2-40B4-BE49-F238E27FC236}">
                      <a16:creationId xmlns:a16="http://schemas.microsoft.com/office/drawing/2014/main" id="{BEEBEFA0-D7AC-EBB2-ABBB-FAADA37FB207}"/>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048;p49">
                <a:extLst>
                  <a:ext uri="{FF2B5EF4-FFF2-40B4-BE49-F238E27FC236}">
                    <a16:creationId xmlns:a16="http://schemas.microsoft.com/office/drawing/2014/main" id="{C487F33F-CEC9-F329-29D7-73384D59B24D}"/>
                  </a:ext>
                </a:extLst>
              </p:cNvPr>
              <p:cNvGrpSpPr/>
              <p:nvPr/>
            </p:nvGrpSpPr>
            <p:grpSpPr>
              <a:xfrm>
                <a:off x="3865049" y="4079708"/>
                <a:ext cx="154809" cy="386556"/>
                <a:chOff x="3384375" y="2267500"/>
                <a:chExt cx="203375" cy="507825"/>
              </a:xfrm>
            </p:grpSpPr>
            <p:sp>
              <p:nvSpPr>
                <p:cNvPr id="57" name="Google Shape;1049;p49">
                  <a:extLst>
                    <a:ext uri="{FF2B5EF4-FFF2-40B4-BE49-F238E27FC236}">
                      <a16:creationId xmlns:a16="http://schemas.microsoft.com/office/drawing/2014/main" id="{EBCF0980-5884-0BCA-43AE-197C2B9D97A3}"/>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50;p49">
                  <a:extLst>
                    <a:ext uri="{FF2B5EF4-FFF2-40B4-BE49-F238E27FC236}">
                      <a16:creationId xmlns:a16="http://schemas.microsoft.com/office/drawing/2014/main" id="{B5A3D5E3-A706-C1A3-12E0-75E3588A843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048;p49">
                <a:extLst>
                  <a:ext uri="{FF2B5EF4-FFF2-40B4-BE49-F238E27FC236}">
                    <a16:creationId xmlns:a16="http://schemas.microsoft.com/office/drawing/2014/main" id="{CDFEBFDD-7F41-5D7D-B5D8-40525B5DFAA0}"/>
                  </a:ext>
                </a:extLst>
              </p:cNvPr>
              <p:cNvGrpSpPr/>
              <p:nvPr/>
            </p:nvGrpSpPr>
            <p:grpSpPr>
              <a:xfrm>
                <a:off x="4074599" y="4083518"/>
                <a:ext cx="154809" cy="386556"/>
                <a:chOff x="3384375" y="2267500"/>
                <a:chExt cx="203375" cy="507825"/>
              </a:xfrm>
            </p:grpSpPr>
            <p:sp>
              <p:nvSpPr>
                <p:cNvPr id="55" name="Google Shape;1049;p49">
                  <a:extLst>
                    <a:ext uri="{FF2B5EF4-FFF2-40B4-BE49-F238E27FC236}">
                      <a16:creationId xmlns:a16="http://schemas.microsoft.com/office/drawing/2014/main" id="{A3921970-60EC-615F-CB2B-A0C44E3258B0}"/>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50;p49">
                  <a:extLst>
                    <a:ext uri="{FF2B5EF4-FFF2-40B4-BE49-F238E27FC236}">
                      <a16:creationId xmlns:a16="http://schemas.microsoft.com/office/drawing/2014/main" id="{7C1795F9-00DC-9699-77F4-D7302536998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1048;p49">
                <a:extLst>
                  <a:ext uri="{FF2B5EF4-FFF2-40B4-BE49-F238E27FC236}">
                    <a16:creationId xmlns:a16="http://schemas.microsoft.com/office/drawing/2014/main" id="{1661FB56-6998-7237-CEFB-593AA5B9447D}"/>
                  </a:ext>
                </a:extLst>
              </p:cNvPr>
              <p:cNvGrpSpPr/>
              <p:nvPr/>
            </p:nvGrpSpPr>
            <p:grpSpPr>
              <a:xfrm>
                <a:off x="4261289" y="4075898"/>
                <a:ext cx="154809" cy="386556"/>
                <a:chOff x="3384375" y="2267500"/>
                <a:chExt cx="203375" cy="507825"/>
              </a:xfrm>
            </p:grpSpPr>
            <p:sp>
              <p:nvSpPr>
                <p:cNvPr id="53" name="Google Shape;1049;p49">
                  <a:extLst>
                    <a:ext uri="{FF2B5EF4-FFF2-40B4-BE49-F238E27FC236}">
                      <a16:creationId xmlns:a16="http://schemas.microsoft.com/office/drawing/2014/main" id="{C073E397-35EB-42CA-4E5B-6EE45791AC2A}"/>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50;p49">
                  <a:extLst>
                    <a:ext uri="{FF2B5EF4-FFF2-40B4-BE49-F238E27FC236}">
                      <a16:creationId xmlns:a16="http://schemas.microsoft.com/office/drawing/2014/main" id="{D0974269-64F0-943B-BF52-3E01EC094E9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roup 7">
              <a:extLst>
                <a:ext uri="{FF2B5EF4-FFF2-40B4-BE49-F238E27FC236}">
                  <a16:creationId xmlns:a16="http://schemas.microsoft.com/office/drawing/2014/main" id="{C712DF61-73BA-F131-4973-0E09B15AC9F8}"/>
                </a:ext>
              </a:extLst>
            </p:cNvPr>
            <p:cNvGrpSpPr/>
            <p:nvPr/>
          </p:nvGrpSpPr>
          <p:grpSpPr>
            <a:xfrm>
              <a:off x="3332781" y="3641129"/>
              <a:ext cx="878356" cy="303674"/>
              <a:chOff x="3256850" y="4069287"/>
              <a:chExt cx="1159248" cy="400787"/>
            </a:xfrm>
          </p:grpSpPr>
          <p:grpSp>
            <p:nvGrpSpPr>
              <p:cNvPr id="29" name="Google Shape;1048;p49">
                <a:extLst>
                  <a:ext uri="{FF2B5EF4-FFF2-40B4-BE49-F238E27FC236}">
                    <a16:creationId xmlns:a16="http://schemas.microsoft.com/office/drawing/2014/main" id="{00FD0F05-98AE-6326-B3DD-781D8DD9C2D8}"/>
                  </a:ext>
                </a:extLst>
              </p:cNvPr>
              <p:cNvGrpSpPr/>
              <p:nvPr/>
            </p:nvGrpSpPr>
            <p:grpSpPr>
              <a:xfrm>
                <a:off x="3256850" y="4069287"/>
                <a:ext cx="154809" cy="386556"/>
                <a:chOff x="3384375" y="2267500"/>
                <a:chExt cx="203375" cy="507825"/>
              </a:xfrm>
            </p:grpSpPr>
            <p:sp>
              <p:nvSpPr>
                <p:cNvPr id="45" name="Google Shape;1049;p49">
                  <a:extLst>
                    <a:ext uri="{FF2B5EF4-FFF2-40B4-BE49-F238E27FC236}">
                      <a16:creationId xmlns:a16="http://schemas.microsoft.com/office/drawing/2014/main" id="{18C8BAD6-FA31-4D64-1529-825E5C3C535D}"/>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50;p49">
                  <a:extLst>
                    <a:ext uri="{FF2B5EF4-FFF2-40B4-BE49-F238E27FC236}">
                      <a16:creationId xmlns:a16="http://schemas.microsoft.com/office/drawing/2014/main" id="{83753736-777C-D58D-A29C-380AA725B3CD}"/>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48;p49">
                <a:extLst>
                  <a:ext uri="{FF2B5EF4-FFF2-40B4-BE49-F238E27FC236}">
                    <a16:creationId xmlns:a16="http://schemas.microsoft.com/office/drawing/2014/main" id="{DA6CDC2A-4CD1-4389-CC3D-E7880259D523}"/>
                  </a:ext>
                </a:extLst>
              </p:cNvPr>
              <p:cNvGrpSpPr/>
              <p:nvPr/>
            </p:nvGrpSpPr>
            <p:grpSpPr>
              <a:xfrm>
                <a:off x="3468809" y="4083518"/>
                <a:ext cx="154809" cy="386556"/>
                <a:chOff x="3384375" y="2267500"/>
                <a:chExt cx="203375" cy="507825"/>
              </a:xfrm>
            </p:grpSpPr>
            <p:sp>
              <p:nvSpPr>
                <p:cNvPr id="43" name="Google Shape;1049;p49">
                  <a:extLst>
                    <a:ext uri="{FF2B5EF4-FFF2-40B4-BE49-F238E27FC236}">
                      <a16:creationId xmlns:a16="http://schemas.microsoft.com/office/drawing/2014/main" id="{0FB94AE0-223A-0082-41F6-3C44F3D672DA}"/>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0;p49">
                  <a:extLst>
                    <a:ext uri="{FF2B5EF4-FFF2-40B4-BE49-F238E27FC236}">
                      <a16:creationId xmlns:a16="http://schemas.microsoft.com/office/drawing/2014/main" id="{3F77CA18-B354-8EB0-5267-F50F6C42C12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048;p49">
                <a:extLst>
                  <a:ext uri="{FF2B5EF4-FFF2-40B4-BE49-F238E27FC236}">
                    <a16:creationId xmlns:a16="http://schemas.microsoft.com/office/drawing/2014/main" id="{B5D05D1F-39F7-5ED2-4D57-96A4DD5F10F7}"/>
                  </a:ext>
                </a:extLst>
              </p:cNvPr>
              <p:cNvGrpSpPr/>
              <p:nvPr/>
            </p:nvGrpSpPr>
            <p:grpSpPr>
              <a:xfrm>
                <a:off x="3666929" y="4075898"/>
                <a:ext cx="154809" cy="386556"/>
                <a:chOff x="3384375" y="2267500"/>
                <a:chExt cx="203375" cy="507825"/>
              </a:xfrm>
            </p:grpSpPr>
            <p:sp>
              <p:nvSpPr>
                <p:cNvPr id="41" name="Google Shape;1049;p49">
                  <a:extLst>
                    <a:ext uri="{FF2B5EF4-FFF2-40B4-BE49-F238E27FC236}">
                      <a16:creationId xmlns:a16="http://schemas.microsoft.com/office/drawing/2014/main" id="{4C418E0A-95BC-60DA-BC7B-22742AAC6E8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0;p49">
                  <a:extLst>
                    <a:ext uri="{FF2B5EF4-FFF2-40B4-BE49-F238E27FC236}">
                      <a16:creationId xmlns:a16="http://schemas.microsoft.com/office/drawing/2014/main" id="{BB5A21D8-EF24-59B2-892D-AC81FC0A863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048;p49">
                <a:extLst>
                  <a:ext uri="{FF2B5EF4-FFF2-40B4-BE49-F238E27FC236}">
                    <a16:creationId xmlns:a16="http://schemas.microsoft.com/office/drawing/2014/main" id="{BF202BF0-E6A4-12F5-48A4-0BDB25FB269A}"/>
                  </a:ext>
                </a:extLst>
              </p:cNvPr>
              <p:cNvGrpSpPr/>
              <p:nvPr/>
            </p:nvGrpSpPr>
            <p:grpSpPr>
              <a:xfrm>
                <a:off x="3865049" y="4079708"/>
                <a:ext cx="154809" cy="386556"/>
                <a:chOff x="3384375" y="2267500"/>
                <a:chExt cx="203375" cy="507825"/>
              </a:xfrm>
            </p:grpSpPr>
            <p:sp>
              <p:nvSpPr>
                <p:cNvPr id="39" name="Google Shape;1049;p49">
                  <a:extLst>
                    <a:ext uri="{FF2B5EF4-FFF2-40B4-BE49-F238E27FC236}">
                      <a16:creationId xmlns:a16="http://schemas.microsoft.com/office/drawing/2014/main" id="{23C3DCD2-5483-9785-BA96-880E2558BF0F}"/>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0;p49">
                  <a:extLst>
                    <a:ext uri="{FF2B5EF4-FFF2-40B4-BE49-F238E27FC236}">
                      <a16:creationId xmlns:a16="http://schemas.microsoft.com/office/drawing/2014/main" id="{28FA86C6-5406-F460-598A-092113127431}"/>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48;p49">
                <a:extLst>
                  <a:ext uri="{FF2B5EF4-FFF2-40B4-BE49-F238E27FC236}">
                    <a16:creationId xmlns:a16="http://schemas.microsoft.com/office/drawing/2014/main" id="{CD163432-5B8B-4856-6C2D-73DBA2C4E59A}"/>
                  </a:ext>
                </a:extLst>
              </p:cNvPr>
              <p:cNvGrpSpPr/>
              <p:nvPr/>
            </p:nvGrpSpPr>
            <p:grpSpPr>
              <a:xfrm>
                <a:off x="4074599" y="4083518"/>
                <a:ext cx="154809" cy="386556"/>
                <a:chOff x="3384375" y="2267500"/>
                <a:chExt cx="203375" cy="507825"/>
              </a:xfrm>
            </p:grpSpPr>
            <p:sp>
              <p:nvSpPr>
                <p:cNvPr id="37" name="Google Shape;1049;p49">
                  <a:extLst>
                    <a:ext uri="{FF2B5EF4-FFF2-40B4-BE49-F238E27FC236}">
                      <a16:creationId xmlns:a16="http://schemas.microsoft.com/office/drawing/2014/main" id="{F2490310-0C01-60E9-941A-EED4030A4903}"/>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0;p49">
                  <a:extLst>
                    <a:ext uri="{FF2B5EF4-FFF2-40B4-BE49-F238E27FC236}">
                      <a16:creationId xmlns:a16="http://schemas.microsoft.com/office/drawing/2014/main" id="{F3ACB962-4122-3E16-1022-7FC69BF270C8}"/>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1048;p49">
                <a:extLst>
                  <a:ext uri="{FF2B5EF4-FFF2-40B4-BE49-F238E27FC236}">
                    <a16:creationId xmlns:a16="http://schemas.microsoft.com/office/drawing/2014/main" id="{F268061C-B789-CD64-E673-3C0C9D230029}"/>
                  </a:ext>
                </a:extLst>
              </p:cNvPr>
              <p:cNvGrpSpPr/>
              <p:nvPr/>
            </p:nvGrpSpPr>
            <p:grpSpPr>
              <a:xfrm>
                <a:off x="4261289" y="4075898"/>
                <a:ext cx="154809" cy="386556"/>
                <a:chOff x="3384375" y="2267500"/>
                <a:chExt cx="203375" cy="507825"/>
              </a:xfrm>
            </p:grpSpPr>
            <p:sp>
              <p:nvSpPr>
                <p:cNvPr id="35" name="Google Shape;1049;p49">
                  <a:extLst>
                    <a:ext uri="{FF2B5EF4-FFF2-40B4-BE49-F238E27FC236}">
                      <a16:creationId xmlns:a16="http://schemas.microsoft.com/office/drawing/2014/main" id="{1CBEDCC1-B25C-23A2-B61B-53DB6C4D13D5}"/>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50;p49">
                  <a:extLst>
                    <a:ext uri="{FF2B5EF4-FFF2-40B4-BE49-F238E27FC236}">
                      <a16:creationId xmlns:a16="http://schemas.microsoft.com/office/drawing/2014/main" id="{10015875-9055-5EB6-71CC-C931758A8DA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roup 8">
              <a:extLst>
                <a:ext uri="{FF2B5EF4-FFF2-40B4-BE49-F238E27FC236}">
                  <a16:creationId xmlns:a16="http://schemas.microsoft.com/office/drawing/2014/main" id="{449C7772-3AE3-235A-0A36-E130F117C0B7}"/>
                </a:ext>
              </a:extLst>
            </p:cNvPr>
            <p:cNvGrpSpPr/>
            <p:nvPr/>
          </p:nvGrpSpPr>
          <p:grpSpPr>
            <a:xfrm>
              <a:off x="4243953" y="3634591"/>
              <a:ext cx="878356" cy="303674"/>
              <a:chOff x="3256850" y="4069287"/>
              <a:chExt cx="1159248" cy="400787"/>
            </a:xfrm>
          </p:grpSpPr>
          <p:grpSp>
            <p:nvGrpSpPr>
              <p:cNvPr id="10" name="Google Shape;1048;p49">
                <a:extLst>
                  <a:ext uri="{FF2B5EF4-FFF2-40B4-BE49-F238E27FC236}">
                    <a16:creationId xmlns:a16="http://schemas.microsoft.com/office/drawing/2014/main" id="{571FC743-8F11-E67F-77CC-8A245BDDB8FF}"/>
                  </a:ext>
                </a:extLst>
              </p:cNvPr>
              <p:cNvGrpSpPr/>
              <p:nvPr/>
            </p:nvGrpSpPr>
            <p:grpSpPr>
              <a:xfrm>
                <a:off x="3256850" y="4069287"/>
                <a:ext cx="154809" cy="386556"/>
                <a:chOff x="3384375" y="2267500"/>
                <a:chExt cx="203375" cy="507825"/>
              </a:xfrm>
            </p:grpSpPr>
            <p:sp>
              <p:nvSpPr>
                <p:cNvPr id="27" name="Google Shape;1049;p49">
                  <a:extLst>
                    <a:ext uri="{FF2B5EF4-FFF2-40B4-BE49-F238E27FC236}">
                      <a16:creationId xmlns:a16="http://schemas.microsoft.com/office/drawing/2014/main" id="{1A82662E-0CD1-54DB-F3B7-2C0193F746C5}"/>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050;p49">
                  <a:extLst>
                    <a:ext uri="{FF2B5EF4-FFF2-40B4-BE49-F238E27FC236}">
                      <a16:creationId xmlns:a16="http://schemas.microsoft.com/office/drawing/2014/main" id="{8ACDFE35-9E2E-BB0E-0404-F67AA0B4312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048;p49">
                <a:extLst>
                  <a:ext uri="{FF2B5EF4-FFF2-40B4-BE49-F238E27FC236}">
                    <a16:creationId xmlns:a16="http://schemas.microsoft.com/office/drawing/2014/main" id="{E48D10FD-DC48-0029-04C9-AF1FC1395228}"/>
                  </a:ext>
                </a:extLst>
              </p:cNvPr>
              <p:cNvGrpSpPr/>
              <p:nvPr/>
            </p:nvGrpSpPr>
            <p:grpSpPr>
              <a:xfrm>
                <a:off x="3468809" y="4083518"/>
                <a:ext cx="154809" cy="386556"/>
                <a:chOff x="3384375" y="2267500"/>
                <a:chExt cx="203375" cy="507825"/>
              </a:xfrm>
            </p:grpSpPr>
            <p:sp>
              <p:nvSpPr>
                <p:cNvPr id="25" name="Google Shape;1049;p49">
                  <a:extLst>
                    <a:ext uri="{FF2B5EF4-FFF2-40B4-BE49-F238E27FC236}">
                      <a16:creationId xmlns:a16="http://schemas.microsoft.com/office/drawing/2014/main" id="{1C303C69-B9CB-4C0C-D4CC-855076026540}"/>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0;p49">
                  <a:extLst>
                    <a:ext uri="{FF2B5EF4-FFF2-40B4-BE49-F238E27FC236}">
                      <a16:creationId xmlns:a16="http://schemas.microsoft.com/office/drawing/2014/main" id="{AD94795F-1FD6-1345-CAFB-81C4172B2F5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48;p49">
                <a:extLst>
                  <a:ext uri="{FF2B5EF4-FFF2-40B4-BE49-F238E27FC236}">
                    <a16:creationId xmlns:a16="http://schemas.microsoft.com/office/drawing/2014/main" id="{09404B38-3E76-5452-CFD8-322312E8438E}"/>
                  </a:ext>
                </a:extLst>
              </p:cNvPr>
              <p:cNvGrpSpPr/>
              <p:nvPr/>
            </p:nvGrpSpPr>
            <p:grpSpPr>
              <a:xfrm>
                <a:off x="3666929" y="4075898"/>
                <a:ext cx="154809" cy="386556"/>
                <a:chOff x="3384375" y="2267500"/>
                <a:chExt cx="203375" cy="507825"/>
              </a:xfrm>
            </p:grpSpPr>
            <p:sp>
              <p:nvSpPr>
                <p:cNvPr id="22" name="Google Shape;1049;p49">
                  <a:extLst>
                    <a:ext uri="{FF2B5EF4-FFF2-40B4-BE49-F238E27FC236}">
                      <a16:creationId xmlns:a16="http://schemas.microsoft.com/office/drawing/2014/main" id="{692801DE-0EE4-7AF5-69C7-33A31BFB1B2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50;p49">
                  <a:extLst>
                    <a:ext uri="{FF2B5EF4-FFF2-40B4-BE49-F238E27FC236}">
                      <a16:creationId xmlns:a16="http://schemas.microsoft.com/office/drawing/2014/main" id="{09096E9C-5F13-FE53-EBB1-17500A6773F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48;p49">
                <a:extLst>
                  <a:ext uri="{FF2B5EF4-FFF2-40B4-BE49-F238E27FC236}">
                    <a16:creationId xmlns:a16="http://schemas.microsoft.com/office/drawing/2014/main" id="{9A90A1ED-95D3-AA0B-2FE9-1A6E1BE69B8A}"/>
                  </a:ext>
                </a:extLst>
              </p:cNvPr>
              <p:cNvGrpSpPr/>
              <p:nvPr/>
            </p:nvGrpSpPr>
            <p:grpSpPr>
              <a:xfrm>
                <a:off x="3865049" y="4079708"/>
                <a:ext cx="154809" cy="386556"/>
                <a:chOff x="3384375" y="2267500"/>
                <a:chExt cx="203375" cy="507825"/>
              </a:xfrm>
            </p:grpSpPr>
            <p:sp>
              <p:nvSpPr>
                <p:cNvPr id="20" name="Google Shape;1049;p49">
                  <a:extLst>
                    <a:ext uri="{FF2B5EF4-FFF2-40B4-BE49-F238E27FC236}">
                      <a16:creationId xmlns:a16="http://schemas.microsoft.com/office/drawing/2014/main" id="{68A19645-3F06-A9E5-5DF6-E8079F1210E5}"/>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50;p49">
                  <a:extLst>
                    <a:ext uri="{FF2B5EF4-FFF2-40B4-BE49-F238E27FC236}">
                      <a16:creationId xmlns:a16="http://schemas.microsoft.com/office/drawing/2014/main" id="{759C33BE-97F1-5F5B-A793-6616DBA5F735}"/>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48;p49">
                <a:extLst>
                  <a:ext uri="{FF2B5EF4-FFF2-40B4-BE49-F238E27FC236}">
                    <a16:creationId xmlns:a16="http://schemas.microsoft.com/office/drawing/2014/main" id="{DDBF0CFA-181B-976F-96E2-272605A6A855}"/>
                  </a:ext>
                </a:extLst>
              </p:cNvPr>
              <p:cNvGrpSpPr/>
              <p:nvPr/>
            </p:nvGrpSpPr>
            <p:grpSpPr>
              <a:xfrm>
                <a:off x="4074599" y="4083518"/>
                <a:ext cx="154809" cy="386556"/>
                <a:chOff x="3384375" y="2267500"/>
                <a:chExt cx="203375" cy="507825"/>
              </a:xfrm>
            </p:grpSpPr>
            <p:sp>
              <p:nvSpPr>
                <p:cNvPr id="18" name="Google Shape;1049;p49">
                  <a:extLst>
                    <a:ext uri="{FF2B5EF4-FFF2-40B4-BE49-F238E27FC236}">
                      <a16:creationId xmlns:a16="http://schemas.microsoft.com/office/drawing/2014/main" id="{C82720F4-8163-DAC9-F098-0118F0E2D52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50;p49">
                  <a:extLst>
                    <a:ext uri="{FF2B5EF4-FFF2-40B4-BE49-F238E27FC236}">
                      <a16:creationId xmlns:a16="http://schemas.microsoft.com/office/drawing/2014/main" id="{F659459B-78FA-97BE-8E9C-A8B8A2799FF0}"/>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48;p49">
                <a:extLst>
                  <a:ext uri="{FF2B5EF4-FFF2-40B4-BE49-F238E27FC236}">
                    <a16:creationId xmlns:a16="http://schemas.microsoft.com/office/drawing/2014/main" id="{3D440B64-26BA-E3F1-9C32-1D8F71CDA631}"/>
                  </a:ext>
                </a:extLst>
              </p:cNvPr>
              <p:cNvGrpSpPr/>
              <p:nvPr/>
            </p:nvGrpSpPr>
            <p:grpSpPr>
              <a:xfrm>
                <a:off x="4261289" y="4075898"/>
                <a:ext cx="154809" cy="386556"/>
                <a:chOff x="3384375" y="2267500"/>
                <a:chExt cx="203375" cy="507825"/>
              </a:xfrm>
            </p:grpSpPr>
            <p:sp>
              <p:nvSpPr>
                <p:cNvPr id="16" name="Google Shape;1049;p49">
                  <a:extLst>
                    <a:ext uri="{FF2B5EF4-FFF2-40B4-BE49-F238E27FC236}">
                      <a16:creationId xmlns:a16="http://schemas.microsoft.com/office/drawing/2014/main" id="{174B2952-3AAC-D216-2E2B-53AB1265920E}"/>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50;p49">
                  <a:extLst>
                    <a:ext uri="{FF2B5EF4-FFF2-40B4-BE49-F238E27FC236}">
                      <a16:creationId xmlns:a16="http://schemas.microsoft.com/office/drawing/2014/main" id="{CED1FD59-F760-1B23-4DC6-85FAEBD96D9D}"/>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70" name="Group 469">
            <a:extLst>
              <a:ext uri="{FF2B5EF4-FFF2-40B4-BE49-F238E27FC236}">
                <a16:creationId xmlns:a16="http://schemas.microsoft.com/office/drawing/2014/main" id="{B808D84A-FAC4-8F81-C613-595AEAF21632}"/>
              </a:ext>
            </a:extLst>
          </p:cNvPr>
          <p:cNvGrpSpPr/>
          <p:nvPr/>
        </p:nvGrpSpPr>
        <p:grpSpPr>
          <a:xfrm>
            <a:off x="7216526" y="3447642"/>
            <a:ext cx="878356" cy="303674"/>
            <a:chOff x="3256850" y="4069287"/>
            <a:chExt cx="1159248" cy="400787"/>
          </a:xfrm>
        </p:grpSpPr>
        <p:grpSp>
          <p:nvGrpSpPr>
            <p:cNvPr id="471" name="Google Shape;1048;p49">
              <a:extLst>
                <a:ext uri="{FF2B5EF4-FFF2-40B4-BE49-F238E27FC236}">
                  <a16:creationId xmlns:a16="http://schemas.microsoft.com/office/drawing/2014/main" id="{FF66F1C6-1DF0-1004-9388-40728662F474}"/>
                </a:ext>
              </a:extLst>
            </p:cNvPr>
            <p:cNvGrpSpPr/>
            <p:nvPr/>
          </p:nvGrpSpPr>
          <p:grpSpPr>
            <a:xfrm>
              <a:off x="3256850" y="4069287"/>
              <a:ext cx="154809" cy="386556"/>
              <a:chOff x="3384375" y="2267500"/>
              <a:chExt cx="203375" cy="507825"/>
            </a:xfrm>
          </p:grpSpPr>
          <p:sp>
            <p:nvSpPr>
              <p:cNvPr id="487" name="Google Shape;1049;p49">
                <a:extLst>
                  <a:ext uri="{FF2B5EF4-FFF2-40B4-BE49-F238E27FC236}">
                    <a16:creationId xmlns:a16="http://schemas.microsoft.com/office/drawing/2014/main" id="{B8AADBBF-387F-0D1C-F563-C1E64C8F8D6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1050;p49">
                <a:extLst>
                  <a:ext uri="{FF2B5EF4-FFF2-40B4-BE49-F238E27FC236}">
                    <a16:creationId xmlns:a16="http://schemas.microsoft.com/office/drawing/2014/main" id="{885F5F06-88C9-4CC0-7C92-5726690067C9}"/>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1048;p49">
              <a:extLst>
                <a:ext uri="{FF2B5EF4-FFF2-40B4-BE49-F238E27FC236}">
                  <a16:creationId xmlns:a16="http://schemas.microsoft.com/office/drawing/2014/main" id="{29BF88C6-F8FC-6EAD-F91A-EE9A89F1E233}"/>
                </a:ext>
              </a:extLst>
            </p:cNvPr>
            <p:cNvGrpSpPr/>
            <p:nvPr/>
          </p:nvGrpSpPr>
          <p:grpSpPr>
            <a:xfrm>
              <a:off x="3468809" y="4083518"/>
              <a:ext cx="154809" cy="386556"/>
              <a:chOff x="3384375" y="2267500"/>
              <a:chExt cx="203375" cy="507825"/>
            </a:xfrm>
          </p:grpSpPr>
          <p:sp>
            <p:nvSpPr>
              <p:cNvPr id="485" name="Google Shape;1049;p49">
                <a:extLst>
                  <a:ext uri="{FF2B5EF4-FFF2-40B4-BE49-F238E27FC236}">
                    <a16:creationId xmlns:a16="http://schemas.microsoft.com/office/drawing/2014/main" id="{1FF3C8BF-3602-0E6B-55B6-4E6FC0D76FB6}"/>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050;p49">
                <a:extLst>
                  <a:ext uri="{FF2B5EF4-FFF2-40B4-BE49-F238E27FC236}">
                    <a16:creationId xmlns:a16="http://schemas.microsoft.com/office/drawing/2014/main" id="{C9548A9F-24BE-9484-F1EC-71DA4DF844E2}"/>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1048;p49">
              <a:extLst>
                <a:ext uri="{FF2B5EF4-FFF2-40B4-BE49-F238E27FC236}">
                  <a16:creationId xmlns:a16="http://schemas.microsoft.com/office/drawing/2014/main" id="{775AE9B7-826B-C6DC-966D-6C8C6EC4E034}"/>
                </a:ext>
              </a:extLst>
            </p:cNvPr>
            <p:cNvGrpSpPr/>
            <p:nvPr/>
          </p:nvGrpSpPr>
          <p:grpSpPr>
            <a:xfrm>
              <a:off x="3666929" y="4075898"/>
              <a:ext cx="154809" cy="386556"/>
              <a:chOff x="3384375" y="2267500"/>
              <a:chExt cx="203375" cy="507825"/>
            </a:xfrm>
          </p:grpSpPr>
          <p:sp>
            <p:nvSpPr>
              <p:cNvPr id="483" name="Google Shape;1049;p49">
                <a:extLst>
                  <a:ext uri="{FF2B5EF4-FFF2-40B4-BE49-F238E27FC236}">
                    <a16:creationId xmlns:a16="http://schemas.microsoft.com/office/drawing/2014/main" id="{FDB7F282-73D6-5F65-A937-7B9B1F7310D6}"/>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050;p49">
                <a:extLst>
                  <a:ext uri="{FF2B5EF4-FFF2-40B4-BE49-F238E27FC236}">
                    <a16:creationId xmlns:a16="http://schemas.microsoft.com/office/drawing/2014/main" id="{E3D2B36C-FAEC-69AE-3D50-EF09064DD15D}"/>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1048;p49">
              <a:extLst>
                <a:ext uri="{FF2B5EF4-FFF2-40B4-BE49-F238E27FC236}">
                  <a16:creationId xmlns:a16="http://schemas.microsoft.com/office/drawing/2014/main" id="{6C1151D4-F698-EC80-EC76-9EA1EC064AD6}"/>
                </a:ext>
              </a:extLst>
            </p:cNvPr>
            <p:cNvGrpSpPr/>
            <p:nvPr/>
          </p:nvGrpSpPr>
          <p:grpSpPr>
            <a:xfrm>
              <a:off x="3865049" y="4079708"/>
              <a:ext cx="154809" cy="386556"/>
              <a:chOff x="3384375" y="2267500"/>
              <a:chExt cx="203375" cy="507825"/>
            </a:xfrm>
          </p:grpSpPr>
          <p:sp>
            <p:nvSpPr>
              <p:cNvPr id="481" name="Google Shape;1049;p49">
                <a:extLst>
                  <a:ext uri="{FF2B5EF4-FFF2-40B4-BE49-F238E27FC236}">
                    <a16:creationId xmlns:a16="http://schemas.microsoft.com/office/drawing/2014/main" id="{B3B70E0B-7269-4209-5782-7EBD815F5E21}"/>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050;p49">
                <a:extLst>
                  <a:ext uri="{FF2B5EF4-FFF2-40B4-BE49-F238E27FC236}">
                    <a16:creationId xmlns:a16="http://schemas.microsoft.com/office/drawing/2014/main" id="{879C3B55-EF0C-01B0-DDAB-DC0B8C05DA4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1048;p49">
              <a:extLst>
                <a:ext uri="{FF2B5EF4-FFF2-40B4-BE49-F238E27FC236}">
                  <a16:creationId xmlns:a16="http://schemas.microsoft.com/office/drawing/2014/main" id="{C46D0C34-CCCA-26A5-4C03-8986CF44E5C4}"/>
                </a:ext>
              </a:extLst>
            </p:cNvPr>
            <p:cNvGrpSpPr/>
            <p:nvPr/>
          </p:nvGrpSpPr>
          <p:grpSpPr>
            <a:xfrm>
              <a:off x="4074599" y="4083518"/>
              <a:ext cx="154809" cy="386556"/>
              <a:chOff x="3384375" y="2267500"/>
              <a:chExt cx="203375" cy="507825"/>
            </a:xfrm>
          </p:grpSpPr>
          <p:sp>
            <p:nvSpPr>
              <p:cNvPr id="479" name="Google Shape;1049;p49">
                <a:extLst>
                  <a:ext uri="{FF2B5EF4-FFF2-40B4-BE49-F238E27FC236}">
                    <a16:creationId xmlns:a16="http://schemas.microsoft.com/office/drawing/2014/main" id="{A1ADB431-F177-4F25-BB42-84286C4213E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050;p49">
                <a:extLst>
                  <a:ext uri="{FF2B5EF4-FFF2-40B4-BE49-F238E27FC236}">
                    <a16:creationId xmlns:a16="http://schemas.microsoft.com/office/drawing/2014/main" id="{8F97D6D3-8970-94F1-14B9-A8A4B090EC7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1048;p49">
              <a:extLst>
                <a:ext uri="{FF2B5EF4-FFF2-40B4-BE49-F238E27FC236}">
                  <a16:creationId xmlns:a16="http://schemas.microsoft.com/office/drawing/2014/main" id="{E3450363-8A87-384A-99E5-D43FEDF67E3B}"/>
                </a:ext>
              </a:extLst>
            </p:cNvPr>
            <p:cNvGrpSpPr/>
            <p:nvPr/>
          </p:nvGrpSpPr>
          <p:grpSpPr>
            <a:xfrm>
              <a:off x="4261289" y="4075898"/>
              <a:ext cx="154809" cy="386556"/>
              <a:chOff x="3384375" y="2267500"/>
              <a:chExt cx="203375" cy="507825"/>
            </a:xfrm>
          </p:grpSpPr>
          <p:sp>
            <p:nvSpPr>
              <p:cNvPr id="477" name="Google Shape;1049;p49">
                <a:extLst>
                  <a:ext uri="{FF2B5EF4-FFF2-40B4-BE49-F238E27FC236}">
                    <a16:creationId xmlns:a16="http://schemas.microsoft.com/office/drawing/2014/main" id="{0C3F754D-4E18-80FC-3D08-1EDB2BF547A8}"/>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050;p49">
                <a:extLst>
                  <a:ext uri="{FF2B5EF4-FFF2-40B4-BE49-F238E27FC236}">
                    <a16:creationId xmlns:a16="http://schemas.microsoft.com/office/drawing/2014/main" id="{1303DBB8-FB1D-1000-2091-B36AA08E9945}"/>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91" name="Straight Arrow Connector 490">
            <a:extLst>
              <a:ext uri="{FF2B5EF4-FFF2-40B4-BE49-F238E27FC236}">
                <a16:creationId xmlns:a16="http://schemas.microsoft.com/office/drawing/2014/main" id="{183F14C4-8121-355A-464A-A522FCCEA4C7}"/>
              </a:ext>
            </a:extLst>
          </p:cNvPr>
          <p:cNvCxnSpPr>
            <a:cxnSpLocks/>
          </p:cNvCxnSpPr>
          <p:nvPr/>
        </p:nvCxnSpPr>
        <p:spPr>
          <a:xfrm>
            <a:off x="4996579" y="3634591"/>
            <a:ext cx="212431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2" name="TextBox 491">
            <a:extLst>
              <a:ext uri="{FF2B5EF4-FFF2-40B4-BE49-F238E27FC236}">
                <a16:creationId xmlns:a16="http://schemas.microsoft.com/office/drawing/2014/main" id="{35F3F9E8-A779-E974-D2C3-D4667F6E26B6}"/>
              </a:ext>
            </a:extLst>
          </p:cNvPr>
          <p:cNvSpPr txBox="1"/>
          <p:nvPr/>
        </p:nvSpPr>
        <p:spPr>
          <a:xfrm>
            <a:off x="3121845" y="3948924"/>
            <a:ext cx="1555368" cy="523220"/>
          </a:xfrm>
          <a:prstGeom prst="rect">
            <a:avLst/>
          </a:prstGeom>
          <a:noFill/>
        </p:spPr>
        <p:txBody>
          <a:bodyPr wrap="square" rtlCol="0">
            <a:spAutoFit/>
          </a:bodyPr>
          <a:lstStyle/>
          <a:p>
            <a:pPr algn="ctr"/>
            <a:r>
              <a:rPr lang="en-US" dirty="0" err="1">
                <a:solidFill>
                  <a:schemeClr val="bg1"/>
                </a:solidFill>
                <a:latin typeface="Miriam Libre" panose="00000500000000000000" pitchFamily="2" charset="-79"/>
                <a:cs typeface="Miriam Libre" panose="00000500000000000000" pitchFamily="2" charset="-79"/>
              </a:rPr>
              <a:t>Populasi</a:t>
            </a:r>
            <a:r>
              <a:rPr lang="en-US" dirty="0">
                <a:solidFill>
                  <a:schemeClr val="bg1"/>
                </a:solidFill>
                <a:latin typeface="Miriam Libre" panose="00000500000000000000" pitchFamily="2" charset="-79"/>
                <a:cs typeface="Miriam Libre" panose="00000500000000000000" pitchFamily="2" charset="-79"/>
              </a:rPr>
              <a:t> yang </a:t>
            </a:r>
            <a:r>
              <a:rPr lang="en-US" dirty="0" err="1">
                <a:solidFill>
                  <a:schemeClr val="bg1"/>
                </a:solidFill>
                <a:latin typeface="Miriam Libre" panose="00000500000000000000" pitchFamily="2" charset="-79"/>
                <a:cs typeface="Miriam Libre" panose="00000500000000000000" pitchFamily="2" charset="-79"/>
              </a:rPr>
              <a:t>homogen</a:t>
            </a:r>
            <a:endParaRPr lang="en-US" dirty="0">
              <a:solidFill>
                <a:schemeClr val="bg1"/>
              </a:solidFill>
              <a:latin typeface="Miriam Libre" panose="00000500000000000000" pitchFamily="2" charset="-79"/>
              <a:cs typeface="Miriam Libre" panose="00000500000000000000" pitchFamily="2" charset="-79"/>
            </a:endParaRPr>
          </a:p>
        </p:txBody>
      </p:sp>
      <p:sp>
        <p:nvSpPr>
          <p:cNvPr id="493" name="TextBox 492">
            <a:extLst>
              <a:ext uri="{FF2B5EF4-FFF2-40B4-BE49-F238E27FC236}">
                <a16:creationId xmlns:a16="http://schemas.microsoft.com/office/drawing/2014/main" id="{C80925D3-C49C-0705-410A-285977184A7D}"/>
              </a:ext>
            </a:extLst>
          </p:cNvPr>
          <p:cNvSpPr txBox="1"/>
          <p:nvPr/>
        </p:nvSpPr>
        <p:spPr>
          <a:xfrm>
            <a:off x="5168408" y="3665872"/>
            <a:ext cx="1555368" cy="461665"/>
          </a:xfrm>
          <a:prstGeom prst="rect">
            <a:avLst/>
          </a:prstGeom>
          <a:noFill/>
        </p:spPr>
        <p:txBody>
          <a:bodyPr wrap="square" rtlCol="0">
            <a:spAutoFit/>
          </a:bodyPr>
          <a:lstStyle/>
          <a:p>
            <a:pPr algn="ctr"/>
            <a:r>
              <a:rPr lang="en-US" sz="1200" dirty="0" err="1">
                <a:solidFill>
                  <a:schemeClr val="bg1"/>
                </a:solidFill>
                <a:latin typeface="Miriam Libre" panose="00000500000000000000" pitchFamily="2" charset="-79"/>
                <a:cs typeface="Miriam Libre" panose="00000500000000000000" pitchFamily="2" charset="-79"/>
              </a:rPr>
              <a:t>Disampling</a:t>
            </a:r>
            <a:r>
              <a:rPr lang="en-US" sz="1200" dirty="0">
                <a:solidFill>
                  <a:schemeClr val="bg1"/>
                </a:solidFill>
                <a:latin typeface="Miriam Libre" panose="00000500000000000000" pitchFamily="2" charset="-79"/>
                <a:cs typeface="Miriam Libre" panose="00000500000000000000" pitchFamily="2" charset="-79"/>
              </a:rPr>
              <a:t> </a:t>
            </a:r>
            <a:r>
              <a:rPr lang="en-US" sz="1200" dirty="0" err="1">
                <a:solidFill>
                  <a:schemeClr val="bg1"/>
                </a:solidFill>
                <a:latin typeface="Miriam Libre" panose="00000500000000000000" pitchFamily="2" charset="-79"/>
                <a:cs typeface="Miriam Libre" panose="00000500000000000000" pitchFamily="2" charset="-79"/>
              </a:rPr>
              <a:t>secara</a:t>
            </a:r>
            <a:r>
              <a:rPr lang="en-US" sz="1200" dirty="0">
                <a:solidFill>
                  <a:schemeClr val="bg1"/>
                </a:solidFill>
                <a:latin typeface="Miriam Libre" panose="00000500000000000000" pitchFamily="2" charset="-79"/>
                <a:cs typeface="Miriam Libre" panose="00000500000000000000" pitchFamily="2" charset="-79"/>
              </a:rPr>
              <a:t> random/</a:t>
            </a:r>
            <a:r>
              <a:rPr lang="en-US" sz="1200" dirty="0" err="1">
                <a:solidFill>
                  <a:schemeClr val="bg1"/>
                </a:solidFill>
                <a:latin typeface="Miriam Libre" panose="00000500000000000000" pitchFamily="2" charset="-79"/>
                <a:cs typeface="Miriam Libre" panose="00000500000000000000" pitchFamily="2" charset="-79"/>
              </a:rPr>
              <a:t>acak</a:t>
            </a:r>
            <a:endParaRPr lang="en-US" sz="1200" dirty="0">
              <a:solidFill>
                <a:schemeClr val="bg1"/>
              </a:solidFill>
              <a:latin typeface="Miriam Libre" panose="00000500000000000000" pitchFamily="2" charset="-79"/>
              <a:cs typeface="Miriam Libre" panose="00000500000000000000" pitchFamily="2" charset="-79"/>
            </a:endParaRPr>
          </a:p>
        </p:txBody>
      </p:sp>
      <p:sp>
        <p:nvSpPr>
          <p:cNvPr id="495" name="TextBox 494">
            <a:extLst>
              <a:ext uri="{FF2B5EF4-FFF2-40B4-BE49-F238E27FC236}">
                <a16:creationId xmlns:a16="http://schemas.microsoft.com/office/drawing/2014/main" id="{3543C2A9-47FC-9DB9-9809-C743A97D9D59}"/>
              </a:ext>
            </a:extLst>
          </p:cNvPr>
          <p:cNvSpPr txBox="1"/>
          <p:nvPr/>
        </p:nvSpPr>
        <p:spPr>
          <a:xfrm>
            <a:off x="6895226" y="3740533"/>
            <a:ext cx="1555368" cy="523220"/>
          </a:xfrm>
          <a:prstGeom prst="rect">
            <a:avLst/>
          </a:prstGeom>
          <a:noFill/>
        </p:spPr>
        <p:txBody>
          <a:bodyPr wrap="square" rtlCol="0">
            <a:spAutoFit/>
          </a:bodyPr>
          <a:lstStyle/>
          <a:p>
            <a:pPr algn="ctr"/>
            <a:r>
              <a:rPr lang="en-US" dirty="0" err="1">
                <a:solidFill>
                  <a:schemeClr val="bg1"/>
                </a:solidFill>
                <a:latin typeface="Miriam Libre" panose="00000500000000000000" pitchFamily="2" charset="-79"/>
                <a:cs typeface="Miriam Libre" panose="00000500000000000000" pitchFamily="2" charset="-79"/>
              </a:rPr>
              <a:t>Sampel</a:t>
            </a:r>
            <a:r>
              <a:rPr lang="en-US" dirty="0">
                <a:solidFill>
                  <a:schemeClr val="bg1"/>
                </a:solidFill>
                <a:latin typeface="Miriam Libre" panose="00000500000000000000" pitchFamily="2" charset="-79"/>
                <a:cs typeface="Miriam Libre" panose="00000500000000000000" pitchFamily="2" charset="-79"/>
              </a:rPr>
              <a:t> </a:t>
            </a:r>
            <a:r>
              <a:rPr lang="en-US" dirty="0" err="1">
                <a:solidFill>
                  <a:schemeClr val="bg1"/>
                </a:solidFill>
                <a:latin typeface="Miriam Libre" panose="00000500000000000000" pitchFamily="2" charset="-79"/>
                <a:cs typeface="Miriam Libre" panose="00000500000000000000" pitchFamily="2" charset="-79"/>
              </a:rPr>
              <a:t>representatif</a:t>
            </a:r>
            <a:endParaRPr lang="en-US" dirty="0">
              <a:solidFill>
                <a:schemeClr val="bg1"/>
              </a:solidFill>
              <a:latin typeface="Miriam Libre" panose="00000500000000000000" pitchFamily="2" charset="-79"/>
              <a:cs typeface="Miriam Libre" panose="00000500000000000000" pitchFamily="2" charset="-79"/>
            </a:endParaRPr>
          </a:p>
        </p:txBody>
      </p:sp>
    </p:spTree>
    <p:extLst>
      <p:ext uri="{BB962C8B-B14F-4D97-AF65-F5344CB8AC3E}">
        <p14:creationId xmlns:p14="http://schemas.microsoft.com/office/powerpoint/2010/main" val="36549845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7030A0"/>
                </a:solidFill>
              </a:rPr>
              <a:t>TEKNIK</a:t>
            </a:r>
            <a:br>
              <a:rPr lang="en" sz="3600" dirty="0">
                <a:solidFill>
                  <a:srgbClr val="7030A0"/>
                </a:solidFill>
              </a:rPr>
            </a:br>
            <a:r>
              <a:rPr lang="en" sz="3600" dirty="0">
                <a:solidFill>
                  <a:srgbClr val="7030A0"/>
                </a:solidFill>
              </a:rPr>
              <a:t>SAMPLING</a:t>
            </a:r>
            <a:endParaRPr sz="1050"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0;p19">
            <a:extLst>
              <a:ext uri="{FF2B5EF4-FFF2-40B4-BE49-F238E27FC236}">
                <a16:creationId xmlns:a16="http://schemas.microsoft.com/office/drawing/2014/main" id="{FE2DDB78-B2F2-9FEA-A814-D8EFDC334F05}"/>
              </a:ext>
            </a:extLst>
          </p:cNvPr>
          <p:cNvSpPr txBox="1">
            <a:spLocks/>
          </p:cNvSpPr>
          <p:nvPr/>
        </p:nvSpPr>
        <p:spPr>
          <a:xfrm>
            <a:off x="3064400" y="18889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algn="just"/>
            <a:r>
              <a:rPr lang="en-US" sz="1800" b="1" i="1" dirty="0">
                <a:solidFill>
                  <a:schemeClr val="bg1"/>
                </a:solidFill>
              </a:rPr>
              <a:t>Proportionate Stratified Random Sampling</a:t>
            </a:r>
            <a:r>
              <a:rPr lang="en-US" sz="1800" b="1" dirty="0">
                <a:solidFill>
                  <a:schemeClr val="bg1"/>
                </a:solidFill>
              </a:rPr>
              <a:t> (Sample </a:t>
            </a:r>
            <a:r>
              <a:rPr lang="en-US" sz="1800" b="1" dirty="0" err="1">
                <a:solidFill>
                  <a:schemeClr val="bg1"/>
                </a:solidFill>
              </a:rPr>
              <a:t>acak</a:t>
            </a:r>
            <a:r>
              <a:rPr lang="en-US" sz="1800" b="1" dirty="0">
                <a:solidFill>
                  <a:schemeClr val="bg1"/>
                </a:solidFill>
              </a:rPr>
              <a:t> </a:t>
            </a:r>
            <a:r>
              <a:rPr lang="en-US" sz="1800" b="1" dirty="0" err="1">
                <a:solidFill>
                  <a:schemeClr val="bg1"/>
                </a:solidFill>
              </a:rPr>
              <a:t>proporsional</a:t>
            </a:r>
            <a:r>
              <a:rPr lang="en-US" sz="1800" b="1" dirty="0">
                <a:solidFill>
                  <a:schemeClr val="bg1"/>
                </a:solidFill>
              </a:rPr>
              <a:t>)</a:t>
            </a:r>
          </a:p>
          <a:p>
            <a:pPr algn="just"/>
            <a:r>
              <a:rPr lang="sv-SE" sz="1400" dirty="0">
                <a:solidFill>
                  <a:schemeClr val="bg1"/>
                </a:solidFill>
              </a:rPr>
              <a:t>Teknik ini digunakan bisa populasi memiliki anggota yang tidak homogen dan proporsional secara strata yang dimiliki.</a:t>
            </a:r>
          </a:p>
          <a:p>
            <a:pPr algn="just"/>
            <a:r>
              <a:rPr lang="en-US" sz="1400" dirty="0" err="1">
                <a:solidFill>
                  <a:schemeClr val="bg1"/>
                </a:solidFill>
              </a:rPr>
              <a:t>Misalkan</a:t>
            </a:r>
            <a:r>
              <a:rPr lang="en-US" sz="1400" dirty="0">
                <a:solidFill>
                  <a:schemeClr val="bg1"/>
                </a:solidFill>
              </a:rPr>
              <a:t>, </a:t>
            </a:r>
            <a:r>
              <a:rPr lang="en-US" sz="1400" dirty="0" err="1">
                <a:solidFill>
                  <a:schemeClr val="bg1"/>
                </a:solidFill>
              </a:rPr>
              <a:t>atlet</a:t>
            </a:r>
            <a:r>
              <a:rPr lang="en-US" sz="1400" dirty="0">
                <a:solidFill>
                  <a:schemeClr val="bg1"/>
                </a:solidFill>
              </a:rPr>
              <a:t> </a:t>
            </a:r>
            <a:r>
              <a:rPr lang="en-US" sz="1400" dirty="0" err="1">
                <a:solidFill>
                  <a:schemeClr val="bg1"/>
                </a:solidFill>
              </a:rPr>
              <a:t>sepak</a:t>
            </a:r>
            <a:r>
              <a:rPr lang="en-US" sz="1400" dirty="0">
                <a:solidFill>
                  <a:schemeClr val="bg1"/>
                </a:solidFill>
              </a:rPr>
              <a:t> bola professional yang </a:t>
            </a:r>
            <a:r>
              <a:rPr lang="en-US" sz="1400" dirty="0" err="1">
                <a:solidFill>
                  <a:schemeClr val="bg1"/>
                </a:solidFill>
              </a:rPr>
              <a:t>terdaftar</a:t>
            </a:r>
            <a:r>
              <a:rPr lang="en-US" sz="1400" dirty="0">
                <a:solidFill>
                  <a:schemeClr val="bg1"/>
                </a:solidFill>
              </a:rPr>
              <a:t> di Premier League </a:t>
            </a:r>
            <a:r>
              <a:rPr lang="en-US" sz="1400" dirty="0" err="1">
                <a:solidFill>
                  <a:schemeClr val="bg1"/>
                </a:solidFill>
              </a:rPr>
              <a:t>berjumlah</a:t>
            </a:r>
            <a:r>
              <a:rPr lang="en-US" sz="1400" dirty="0">
                <a:solidFill>
                  <a:schemeClr val="bg1"/>
                </a:solidFill>
              </a:rPr>
              <a:t> 1000 orang dan </a:t>
            </a:r>
            <a:r>
              <a:rPr lang="en-US" sz="1400" dirty="0" err="1">
                <a:solidFill>
                  <a:schemeClr val="bg1"/>
                </a:solidFill>
              </a:rPr>
              <a:t>jumlah</a:t>
            </a:r>
            <a:r>
              <a:rPr lang="en-US" sz="1400" dirty="0">
                <a:solidFill>
                  <a:schemeClr val="bg1"/>
                </a:solidFill>
              </a:rPr>
              <a:t> </a:t>
            </a:r>
            <a:r>
              <a:rPr lang="en-US" sz="1400" dirty="0" err="1">
                <a:solidFill>
                  <a:schemeClr val="bg1"/>
                </a:solidFill>
              </a:rPr>
              <a:t>sampel</a:t>
            </a:r>
            <a:r>
              <a:rPr lang="en-US" sz="1400" dirty="0">
                <a:solidFill>
                  <a:schemeClr val="bg1"/>
                </a:solidFill>
              </a:rPr>
              <a:t> yang </a:t>
            </a:r>
            <a:r>
              <a:rPr lang="en-US" sz="1400" dirty="0" err="1">
                <a:solidFill>
                  <a:schemeClr val="bg1"/>
                </a:solidFill>
              </a:rPr>
              <a:t>akan</a:t>
            </a:r>
            <a:r>
              <a:rPr lang="en-US" sz="1400" dirty="0">
                <a:solidFill>
                  <a:schemeClr val="bg1"/>
                </a:solidFill>
              </a:rPr>
              <a:t> </a:t>
            </a:r>
            <a:r>
              <a:rPr lang="en-US" sz="1400" dirty="0" err="1">
                <a:solidFill>
                  <a:schemeClr val="bg1"/>
                </a:solidFill>
              </a:rPr>
              <a:t>dijadikan</a:t>
            </a:r>
            <a:r>
              <a:rPr lang="en-US" sz="1400" dirty="0">
                <a:solidFill>
                  <a:schemeClr val="bg1"/>
                </a:solidFill>
              </a:rPr>
              <a:t> </a:t>
            </a:r>
            <a:r>
              <a:rPr lang="en-US" sz="1400" dirty="0" err="1">
                <a:solidFill>
                  <a:schemeClr val="bg1"/>
                </a:solidFill>
              </a:rPr>
              <a:t>responden</a:t>
            </a:r>
            <a:r>
              <a:rPr lang="en-US" sz="1400" dirty="0">
                <a:solidFill>
                  <a:schemeClr val="bg1"/>
                </a:solidFill>
              </a:rPr>
              <a:t> </a:t>
            </a:r>
            <a:r>
              <a:rPr lang="en-US" sz="1400" dirty="0" err="1">
                <a:solidFill>
                  <a:schemeClr val="bg1"/>
                </a:solidFill>
              </a:rPr>
              <a:t>sebanyak</a:t>
            </a:r>
            <a:r>
              <a:rPr lang="en-US" sz="1400" dirty="0">
                <a:solidFill>
                  <a:schemeClr val="bg1"/>
                </a:solidFill>
              </a:rPr>
              <a:t> 100 orang </a:t>
            </a:r>
            <a:r>
              <a:rPr lang="en-US" sz="1400" dirty="0" err="1">
                <a:solidFill>
                  <a:schemeClr val="bg1"/>
                </a:solidFill>
              </a:rPr>
              <a:t>dengan</a:t>
            </a:r>
            <a:r>
              <a:rPr lang="en-US" sz="1400" dirty="0">
                <a:solidFill>
                  <a:schemeClr val="bg1"/>
                </a:solidFill>
              </a:rPr>
              <a:t> </a:t>
            </a:r>
            <a:r>
              <a:rPr lang="en-US" sz="1400" dirty="0" err="1">
                <a:solidFill>
                  <a:schemeClr val="bg1"/>
                </a:solidFill>
              </a:rPr>
              <a:t>dasar</a:t>
            </a:r>
            <a:r>
              <a:rPr lang="en-US" sz="1400" dirty="0">
                <a:solidFill>
                  <a:schemeClr val="bg1"/>
                </a:solidFill>
              </a:rPr>
              <a:t> </a:t>
            </a:r>
            <a:r>
              <a:rPr lang="en-US" sz="1400" dirty="0" err="1">
                <a:solidFill>
                  <a:schemeClr val="bg1"/>
                </a:solidFill>
              </a:rPr>
              <a:t>rincian</a:t>
            </a:r>
            <a:r>
              <a:rPr lang="en-US" sz="1400" dirty="0">
                <a:solidFill>
                  <a:schemeClr val="bg1"/>
                </a:solidFill>
              </a:rPr>
              <a:t> </a:t>
            </a:r>
            <a:r>
              <a:rPr lang="en-US" sz="1400" dirty="0" err="1">
                <a:solidFill>
                  <a:schemeClr val="bg1"/>
                </a:solidFill>
              </a:rPr>
              <a:t>usia</a:t>
            </a:r>
            <a:r>
              <a:rPr lang="en-US" sz="1400" dirty="0">
                <a:solidFill>
                  <a:schemeClr val="bg1"/>
                </a:solidFill>
              </a:rPr>
              <a:t> 18-23 </a:t>
            </a:r>
            <a:r>
              <a:rPr lang="en-US" sz="1400" dirty="0" err="1">
                <a:solidFill>
                  <a:schemeClr val="bg1"/>
                </a:solidFill>
              </a:rPr>
              <a:t>tahun</a:t>
            </a:r>
            <a:r>
              <a:rPr lang="en-US" sz="1400" dirty="0">
                <a:solidFill>
                  <a:schemeClr val="bg1"/>
                </a:solidFill>
              </a:rPr>
              <a:t> </a:t>
            </a:r>
            <a:r>
              <a:rPr lang="en-US" sz="1400" dirty="0" err="1">
                <a:solidFill>
                  <a:schemeClr val="bg1"/>
                </a:solidFill>
              </a:rPr>
              <a:t>sebanyak</a:t>
            </a:r>
            <a:r>
              <a:rPr lang="en-US" sz="1400" dirty="0">
                <a:solidFill>
                  <a:schemeClr val="bg1"/>
                </a:solidFill>
              </a:rPr>
              <a:t> 300 orang, 24-28 </a:t>
            </a:r>
            <a:r>
              <a:rPr lang="en-US" sz="1400" dirty="0" err="1">
                <a:solidFill>
                  <a:schemeClr val="bg1"/>
                </a:solidFill>
              </a:rPr>
              <a:t>sebanyak</a:t>
            </a:r>
            <a:r>
              <a:rPr lang="en-US" sz="1400" dirty="0">
                <a:solidFill>
                  <a:schemeClr val="bg1"/>
                </a:solidFill>
              </a:rPr>
              <a:t> 400 orang, 29-33 </a:t>
            </a:r>
            <a:r>
              <a:rPr lang="en-US" sz="1400" dirty="0" err="1">
                <a:solidFill>
                  <a:schemeClr val="bg1"/>
                </a:solidFill>
              </a:rPr>
              <a:t>tahun</a:t>
            </a:r>
            <a:r>
              <a:rPr lang="en-US" sz="1400" dirty="0">
                <a:solidFill>
                  <a:schemeClr val="bg1"/>
                </a:solidFill>
              </a:rPr>
              <a:t> </a:t>
            </a:r>
            <a:r>
              <a:rPr lang="en-US" sz="1400" dirty="0" err="1">
                <a:solidFill>
                  <a:schemeClr val="bg1"/>
                </a:solidFill>
              </a:rPr>
              <a:t>sebanyak</a:t>
            </a:r>
            <a:r>
              <a:rPr lang="en-US" sz="1400" dirty="0">
                <a:solidFill>
                  <a:schemeClr val="bg1"/>
                </a:solidFill>
              </a:rPr>
              <a:t> 200 orang dan 34-38 </a:t>
            </a:r>
            <a:r>
              <a:rPr lang="en-US" sz="1400" dirty="0" err="1">
                <a:solidFill>
                  <a:schemeClr val="bg1"/>
                </a:solidFill>
              </a:rPr>
              <a:t>tahun</a:t>
            </a:r>
            <a:r>
              <a:rPr lang="en-US" sz="1400" dirty="0">
                <a:solidFill>
                  <a:schemeClr val="bg1"/>
                </a:solidFill>
              </a:rPr>
              <a:t> </a:t>
            </a:r>
            <a:r>
              <a:rPr lang="en-US" sz="1400" dirty="0" err="1">
                <a:solidFill>
                  <a:schemeClr val="bg1"/>
                </a:solidFill>
              </a:rPr>
              <a:t>sebanyak</a:t>
            </a:r>
            <a:r>
              <a:rPr lang="en-US" sz="1400" dirty="0">
                <a:solidFill>
                  <a:schemeClr val="bg1"/>
                </a:solidFill>
              </a:rPr>
              <a:t> 100 orang. </a:t>
            </a:r>
            <a:r>
              <a:rPr lang="en-US" sz="1400" dirty="0" err="1">
                <a:solidFill>
                  <a:schemeClr val="bg1"/>
                </a:solidFill>
              </a:rPr>
              <a:t>Maka</a:t>
            </a:r>
            <a:r>
              <a:rPr lang="en-US" sz="1400" dirty="0">
                <a:solidFill>
                  <a:schemeClr val="bg1"/>
                </a:solidFill>
              </a:rPr>
              <a:t> </a:t>
            </a:r>
            <a:r>
              <a:rPr lang="en-US" sz="1400" dirty="0" err="1">
                <a:solidFill>
                  <a:schemeClr val="bg1"/>
                </a:solidFill>
              </a:rPr>
              <a:t>pengambilan</a:t>
            </a:r>
            <a:r>
              <a:rPr lang="en-US" sz="1400" dirty="0">
                <a:solidFill>
                  <a:schemeClr val="bg1"/>
                </a:solidFill>
              </a:rPr>
              <a:t> </a:t>
            </a:r>
            <a:r>
              <a:rPr lang="en-US" sz="1400" dirty="0" err="1">
                <a:solidFill>
                  <a:schemeClr val="bg1"/>
                </a:solidFill>
              </a:rPr>
              <a:t>sampel</a:t>
            </a:r>
            <a:r>
              <a:rPr lang="en-US" sz="1400" dirty="0">
                <a:solidFill>
                  <a:schemeClr val="bg1"/>
                </a:solidFill>
              </a:rPr>
              <a:t> pada </a:t>
            </a:r>
            <a:r>
              <a:rPr lang="en-US" sz="1400" dirty="0" err="1">
                <a:solidFill>
                  <a:schemeClr val="bg1"/>
                </a:solidFill>
              </a:rPr>
              <a:t>anggota</a:t>
            </a:r>
            <a:r>
              <a:rPr lang="en-US" sz="1400" dirty="0">
                <a:solidFill>
                  <a:schemeClr val="bg1"/>
                </a:solidFill>
              </a:rPr>
              <a:t> </a:t>
            </a:r>
            <a:r>
              <a:rPr lang="en-US" sz="1400" dirty="0" err="1">
                <a:solidFill>
                  <a:schemeClr val="bg1"/>
                </a:solidFill>
              </a:rPr>
              <a:t>populasi</a:t>
            </a:r>
            <a:r>
              <a:rPr lang="en-US" sz="1400" dirty="0">
                <a:solidFill>
                  <a:schemeClr val="bg1"/>
                </a:solidFill>
              </a:rPr>
              <a:t> </a:t>
            </a:r>
            <a:r>
              <a:rPr lang="en-US" sz="1400" dirty="0" err="1">
                <a:solidFill>
                  <a:schemeClr val="bg1"/>
                </a:solidFill>
              </a:rPr>
              <a:t>tersebut</a:t>
            </a:r>
            <a:r>
              <a:rPr lang="en-US" sz="1400" dirty="0">
                <a:solidFill>
                  <a:schemeClr val="bg1"/>
                </a:solidFill>
              </a:rPr>
              <a:t> </a:t>
            </a:r>
            <a:r>
              <a:rPr lang="en-US" sz="1400" dirty="0" err="1">
                <a:solidFill>
                  <a:schemeClr val="bg1"/>
                </a:solidFill>
              </a:rPr>
              <a:t>diambil</a:t>
            </a:r>
            <a:r>
              <a:rPr lang="en-US" sz="1400" dirty="0">
                <a:solidFill>
                  <a:schemeClr val="bg1"/>
                </a:solidFill>
              </a:rPr>
              <a:t> </a:t>
            </a:r>
            <a:r>
              <a:rPr lang="en-US" sz="1400" dirty="0" err="1">
                <a:solidFill>
                  <a:schemeClr val="bg1"/>
                </a:solidFill>
              </a:rPr>
              <a:t>secara</a:t>
            </a:r>
            <a:r>
              <a:rPr lang="en-US" sz="1400" dirty="0">
                <a:solidFill>
                  <a:schemeClr val="bg1"/>
                </a:solidFill>
              </a:rPr>
              <a:t> </a:t>
            </a:r>
            <a:r>
              <a:rPr lang="en-US" sz="1400" dirty="0" err="1">
                <a:solidFill>
                  <a:schemeClr val="bg1"/>
                </a:solidFill>
              </a:rPr>
              <a:t>proporsional</a:t>
            </a:r>
            <a:r>
              <a:rPr lang="en-US" sz="1400" dirty="0">
                <a:solidFill>
                  <a:schemeClr val="bg1"/>
                </a:solidFill>
              </a:rPr>
              <a:t> di mana </a:t>
            </a:r>
            <a:r>
              <a:rPr lang="en-US" sz="1400" dirty="0" err="1">
                <a:solidFill>
                  <a:schemeClr val="bg1"/>
                </a:solidFill>
              </a:rPr>
              <a:t>jumlah</a:t>
            </a:r>
            <a:r>
              <a:rPr lang="en-US" sz="1400" dirty="0">
                <a:solidFill>
                  <a:schemeClr val="bg1"/>
                </a:solidFill>
              </a:rPr>
              <a:t> </a:t>
            </a:r>
            <a:r>
              <a:rPr lang="en-US" sz="1400" dirty="0" err="1">
                <a:solidFill>
                  <a:schemeClr val="bg1"/>
                </a:solidFill>
              </a:rPr>
              <a:t>terbanyak</a:t>
            </a:r>
            <a:r>
              <a:rPr lang="en-US" sz="1400" dirty="0">
                <a:solidFill>
                  <a:schemeClr val="bg1"/>
                </a:solidFill>
              </a:rPr>
              <a:t> </a:t>
            </a:r>
            <a:r>
              <a:rPr lang="en-US" sz="1400" dirty="0" err="1">
                <a:solidFill>
                  <a:schemeClr val="bg1"/>
                </a:solidFill>
              </a:rPr>
              <a:t>mendapat</a:t>
            </a:r>
            <a:r>
              <a:rPr lang="en-US" sz="1400" dirty="0">
                <a:solidFill>
                  <a:schemeClr val="bg1"/>
                </a:solidFill>
              </a:rPr>
              <a:t> </a:t>
            </a:r>
            <a:r>
              <a:rPr lang="en-US" sz="1400" dirty="0" err="1">
                <a:solidFill>
                  <a:schemeClr val="bg1"/>
                </a:solidFill>
              </a:rPr>
              <a:t>porsi</a:t>
            </a:r>
            <a:r>
              <a:rPr lang="en-US" sz="1400" dirty="0">
                <a:solidFill>
                  <a:schemeClr val="bg1"/>
                </a:solidFill>
              </a:rPr>
              <a:t> </a:t>
            </a:r>
            <a:r>
              <a:rPr lang="en-US" sz="1400" dirty="0" err="1">
                <a:solidFill>
                  <a:schemeClr val="bg1"/>
                </a:solidFill>
              </a:rPr>
              <a:t>terbanyak</a:t>
            </a:r>
            <a:r>
              <a:rPr lang="en-US" sz="1400" dirty="0">
                <a:solidFill>
                  <a:schemeClr val="bg1"/>
                </a:solidFill>
              </a:rPr>
              <a:t> </a:t>
            </a:r>
            <a:r>
              <a:rPr lang="en-US" sz="1400" dirty="0" err="1">
                <a:solidFill>
                  <a:schemeClr val="bg1"/>
                </a:solidFill>
              </a:rPr>
              <a:t>sebagai</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hingga</a:t>
            </a:r>
            <a:r>
              <a:rPr lang="en-US" sz="1400" dirty="0">
                <a:solidFill>
                  <a:schemeClr val="bg1"/>
                </a:solidFill>
              </a:rPr>
              <a:t> </a:t>
            </a:r>
            <a:r>
              <a:rPr lang="en-US" sz="1400" dirty="0" err="1">
                <a:solidFill>
                  <a:schemeClr val="bg1"/>
                </a:solidFill>
              </a:rPr>
              <a:t>terpenuhi</a:t>
            </a:r>
            <a:r>
              <a:rPr lang="en-US" sz="1400" dirty="0">
                <a:solidFill>
                  <a:schemeClr val="bg1"/>
                </a:solidFill>
              </a:rPr>
              <a:t> </a:t>
            </a:r>
            <a:r>
              <a:rPr lang="en-US" sz="1400" dirty="0" err="1">
                <a:solidFill>
                  <a:schemeClr val="bg1"/>
                </a:solidFill>
              </a:rPr>
              <a:t>jumlah</a:t>
            </a:r>
            <a:r>
              <a:rPr lang="en-US" sz="1400" dirty="0">
                <a:solidFill>
                  <a:schemeClr val="bg1"/>
                </a:solidFill>
              </a:rPr>
              <a:t> </a:t>
            </a:r>
            <a:r>
              <a:rPr lang="en-US" sz="1400" dirty="0" err="1">
                <a:solidFill>
                  <a:schemeClr val="bg1"/>
                </a:solidFill>
              </a:rPr>
              <a:t>sampel</a:t>
            </a:r>
            <a:r>
              <a:rPr lang="en-US" sz="1400" dirty="0">
                <a:solidFill>
                  <a:schemeClr val="bg1"/>
                </a:solidFill>
              </a:rPr>
              <a:t> 100 orang</a:t>
            </a:r>
          </a:p>
        </p:txBody>
      </p:sp>
      <p:sp>
        <p:nvSpPr>
          <p:cNvPr id="4" name="Google Shape;280;p19">
            <a:extLst>
              <a:ext uri="{FF2B5EF4-FFF2-40B4-BE49-F238E27FC236}">
                <a16:creationId xmlns:a16="http://schemas.microsoft.com/office/drawing/2014/main" id="{CE8D1767-6B99-CEE1-96C8-DF044DDC187C}"/>
              </a:ext>
            </a:extLst>
          </p:cNvPr>
          <p:cNvSpPr txBox="1">
            <a:spLocks/>
          </p:cNvSpPr>
          <p:nvPr/>
        </p:nvSpPr>
        <p:spPr>
          <a:xfrm>
            <a:off x="271670" y="1411950"/>
            <a:ext cx="2463910"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en-US" sz="2800" b="1" dirty="0">
                <a:solidFill>
                  <a:srgbClr val="7030A0"/>
                </a:solidFill>
              </a:rPr>
              <a:t>PROBABILITY SAMPLING</a:t>
            </a:r>
            <a:endParaRPr lang="en-US" sz="900" b="1" dirty="0">
              <a:solidFill>
                <a:srgbClr val="7030A0"/>
              </a:solidFill>
            </a:endParaRPr>
          </a:p>
        </p:txBody>
      </p:sp>
      <p:pic>
        <p:nvPicPr>
          <p:cNvPr id="10" name="Picture 9">
            <a:extLst>
              <a:ext uri="{FF2B5EF4-FFF2-40B4-BE49-F238E27FC236}">
                <a16:creationId xmlns:a16="http://schemas.microsoft.com/office/drawing/2014/main" id="{EE4599D9-3C10-E125-FE9B-5B145FB8BD4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8800" y="2445517"/>
            <a:ext cx="2814638" cy="2295627"/>
          </a:xfrm>
          <a:prstGeom prst="rect">
            <a:avLst/>
          </a:prstGeom>
        </p:spPr>
      </p:pic>
      <p:sp>
        <p:nvSpPr>
          <p:cNvPr id="11" name="TextBox 10">
            <a:extLst>
              <a:ext uri="{FF2B5EF4-FFF2-40B4-BE49-F238E27FC236}">
                <a16:creationId xmlns:a16="http://schemas.microsoft.com/office/drawing/2014/main" id="{70DA8A75-3324-54A6-3EFF-E960E6559573}"/>
              </a:ext>
            </a:extLst>
          </p:cNvPr>
          <p:cNvSpPr txBox="1"/>
          <p:nvPr/>
        </p:nvSpPr>
        <p:spPr>
          <a:xfrm>
            <a:off x="248810" y="4717018"/>
            <a:ext cx="2654618" cy="184666"/>
          </a:xfrm>
          <a:prstGeom prst="rect">
            <a:avLst/>
          </a:prstGeom>
          <a:noFill/>
        </p:spPr>
        <p:txBody>
          <a:bodyPr wrap="square" rtlCol="0">
            <a:spAutoFit/>
          </a:bodyPr>
          <a:lstStyle/>
          <a:p>
            <a:pPr algn="ctr"/>
            <a:r>
              <a:rPr lang="en-US" sz="600" dirty="0">
                <a:hlinkClick r:id="rId4" tooltip="https://faculty.elgin.edu/dkernler/statistics/ch01/1-4.html"/>
              </a:rPr>
              <a:t>This Photo</a:t>
            </a:r>
            <a:r>
              <a:rPr lang="en-US" sz="600" dirty="0"/>
              <a:t> by Unknown Author is licensed under </a:t>
            </a:r>
            <a:r>
              <a:rPr lang="en-US" sz="600" dirty="0">
                <a:hlinkClick r:id="rId5" tooltip="https://creativecommons.org/licenses/by-nc-sa/3.0/"/>
              </a:rPr>
              <a:t>CC BY-SA-NC</a:t>
            </a:r>
            <a:endParaRPr lang="en-US" sz="600" dirty="0"/>
          </a:p>
        </p:txBody>
      </p:sp>
    </p:spTree>
    <p:extLst>
      <p:ext uri="{BB962C8B-B14F-4D97-AF65-F5344CB8AC3E}">
        <p14:creationId xmlns:p14="http://schemas.microsoft.com/office/powerpoint/2010/main" val="18324755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7030A0"/>
                </a:solidFill>
              </a:rPr>
              <a:t>TEKNIK</a:t>
            </a:r>
            <a:br>
              <a:rPr lang="en" sz="3600" dirty="0">
                <a:solidFill>
                  <a:srgbClr val="7030A0"/>
                </a:solidFill>
              </a:rPr>
            </a:br>
            <a:r>
              <a:rPr lang="en" sz="3600" dirty="0">
                <a:solidFill>
                  <a:srgbClr val="7030A0"/>
                </a:solidFill>
              </a:rPr>
              <a:t>SAMPLING</a:t>
            </a:r>
            <a:endParaRPr sz="1050"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0;p19">
            <a:extLst>
              <a:ext uri="{FF2B5EF4-FFF2-40B4-BE49-F238E27FC236}">
                <a16:creationId xmlns:a16="http://schemas.microsoft.com/office/drawing/2014/main" id="{FE2DDB78-B2F2-9FEA-A814-D8EFDC334F05}"/>
              </a:ext>
            </a:extLst>
          </p:cNvPr>
          <p:cNvSpPr txBox="1">
            <a:spLocks/>
          </p:cNvSpPr>
          <p:nvPr/>
        </p:nvSpPr>
        <p:spPr>
          <a:xfrm>
            <a:off x="3064400" y="18889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algn="just"/>
            <a:r>
              <a:rPr lang="sv-SE" sz="1800" b="1" i="1" dirty="0">
                <a:solidFill>
                  <a:schemeClr val="bg1"/>
                </a:solidFill>
              </a:rPr>
              <a:t>Disproportionate Stratified Random Sampling</a:t>
            </a:r>
            <a:r>
              <a:rPr lang="sv-SE" sz="1800" b="1" dirty="0">
                <a:solidFill>
                  <a:schemeClr val="bg1"/>
                </a:solidFill>
              </a:rPr>
              <a:t> (Sampel acak tidak proporsional)</a:t>
            </a:r>
          </a:p>
          <a:p>
            <a:pPr algn="just"/>
            <a:r>
              <a:rPr lang="sv-SE" sz="1400" dirty="0">
                <a:solidFill>
                  <a:schemeClr val="bg1"/>
                </a:solidFill>
              </a:rPr>
              <a:t>Teknik ini kebalikan dari proporsional sampling. Kondisi ini berlaku apabila anggota populasi memiliki strata namun kurang proporsional karena jumlah anggota populasi tersebut terlalu kecil bila dibandingkan dengan anggota populasi lainnya meskipun digabungkan secara keseluruhan.</a:t>
            </a:r>
          </a:p>
          <a:p>
            <a:pPr algn="just"/>
            <a:r>
              <a:rPr lang="sv-SE" sz="1400" dirty="0">
                <a:solidFill>
                  <a:schemeClr val="bg1"/>
                </a:solidFill>
              </a:rPr>
              <a:t>Contoh, dari 1000 atlet yang memiliki kontrak sepatu bola dengan Adidas akan diteliti sebanyak 100 pesepakbola dengan ketentuan pesepakbola yang memiliki ukuran kaki 7 sebanyak 60 orang, ukuran kaki 8 sebanyak 30 orang, ukuran kaki 9 sebanyak 7 orang dan ukuran kaki 10 sebanyak 3 orang. Maka, atlet yang memiliki ukuran kaki 9 dan 10 semuanya menjadi responden dan sisanya dibagi secara proporsional</a:t>
            </a:r>
          </a:p>
        </p:txBody>
      </p:sp>
      <p:sp>
        <p:nvSpPr>
          <p:cNvPr id="4" name="Google Shape;280;p19">
            <a:extLst>
              <a:ext uri="{FF2B5EF4-FFF2-40B4-BE49-F238E27FC236}">
                <a16:creationId xmlns:a16="http://schemas.microsoft.com/office/drawing/2014/main" id="{CE8D1767-6B99-CEE1-96C8-DF044DDC187C}"/>
              </a:ext>
            </a:extLst>
          </p:cNvPr>
          <p:cNvSpPr txBox="1">
            <a:spLocks/>
          </p:cNvSpPr>
          <p:nvPr/>
        </p:nvSpPr>
        <p:spPr>
          <a:xfrm>
            <a:off x="271670" y="1411950"/>
            <a:ext cx="2463910"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en-US" sz="2800" b="1" dirty="0">
                <a:solidFill>
                  <a:srgbClr val="7030A0"/>
                </a:solidFill>
              </a:rPr>
              <a:t>PROBABILITY SAMPLING</a:t>
            </a:r>
            <a:endParaRPr lang="en-US" sz="900" b="1" dirty="0">
              <a:solidFill>
                <a:srgbClr val="7030A0"/>
              </a:solidFill>
            </a:endParaRPr>
          </a:p>
        </p:txBody>
      </p:sp>
    </p:spTree>
    <p:extLst>
      <p:ext uri="{BB962C8B-B14F-4D97-AF65-F5344CB8AC3E}">
        <p14:creationId xmlns:p14="http://schemas.microsoft.com/office/powerpoint/2010/main" val="27100139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271670" y="188890"/>
            <a:ext cx="246391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7030A0"/>
                </a:solidFill>
              </a:rPr>
              <a:t>TEKNIK</a:t>
            </a:r>
            <a:br>
              <a:rPr lang="en" sz="3600" dirty="0">
                <a:solidFill>
                  <a:srgbClr val="7030A0"/>
                </a:solidFill>
              </a:rPr>
            </a:br>
            <a:r>
              <a:rPr lang="en" sz="3600" dirty="0">
                <a:solidFill>
                  <a:srgbClr val="7030A0"/>
                </a:solidFill>
              </a:rPr>
              <a:t>SAMPLING</a:t>
            </a:r>
            <a:endParaRPr sz="1050" dirty="0">
              <a:solidFill>
                <a:srgbClr val="7030A0"/>
              </a:solidFill>
            </a:endParaRPr>
          </a:p>
        </p:txBody>
      </p:sp>
      <p:sp>
        <p:nvSpPr>
          <p:cNvPr id="2" name="Rectangle 1">
            <a:extLst>
              <a:ext uri="{FF2B5EF4-FFF2-40B4-BE49-F238E27FC236}">
                <a16:creationId xmlns:a16="http://schemas.microsoft.com/office/drawing/2014/main" id="{10B5CE58-5ED6-747E-19D5-F4B4E248C063}"/>
              </a:ext>
            </a:extLst>
          </p:cNvPr>
          <p:cNvSpPr/>
          <p:nvPr/>
        </p:nvSpPr>
        <p:spPr>
          <a:xfrm>
            <a:off x="8675370" y="1897380"/>
            <a:ext cx="457200" cy="126873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80;p19">
            <a:extLst>
              <a:ext uri="{FF2B5EF4-FFF2-40B4-BE49-F238E27FC236}">
                <a16:creationId xmlns:a16="http://schemas.microsoft.com/office/drawing/2014/main" id="{FE2DDB78-B2F2-9FEA-A814-D8EFDC334F05}"/>
              </a:ext>
            </a:extLst>
          </p:cNvPr>
          <p:cNvSpPr txBox="1">
            <a:spLocks/>
          </p:cNvSpPr>
          <p:nvPr/>
        </p:nvSpPr>
        <p:spPr>
          <a:xfrm>
            <a:off x="3064400" y="188890"/>
            <a:ext cx="5739350" cy="1446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pPr algn="just"/>
            <a:r>
              <a:rPr lang="en-US" sz="1800" b="1" i="1" dirty="0">
                <a:solidFill>
                  <a:schemeClr val="bg1"/>
                </a:solidFill>
              </a:rPr>
              <a:t>Cluster Sampling</a:t>
            </a:r>
            <a:r>
              <a:rPr lang="en-US" sz="1800" b="1" dirty="0">
                <a:solidFill>
                  <a:schemeClr val="bg1"/>
                </a:solidFill>
              </a:rPr>
              <a:t> (Sampling Area)</a:t>
            </a:r>
          </a:p>
          <a:p>
            <a:pPr algn="just"/>
            <a:r>
              <a:rPr lang="en-US" sz="1400" dirty="0">
                <a:solidFill>
                  <a:schemeClr val="bg1"/>
                </a:solidFill>
              </a:rPr>
              <a:t>Teknik sampling yang </a:t>
            </a:r>
            <a:r>
              <a:rPr lang="en-US" sz="1400" dirty="0" err="1">
                <a:solidFill>
                  <a:schemeClr val="bg1"/>
                </a:solidFill>
              </a:rPr>
              <a:t>digunakan</a:t>
            </a:r>
            <a:r>
              <a:rPr lang="en-US" sz="1400" dirty="0">
                <a:solidFill>
                  <a:schemeClr val="bg1"/>
                </a:solidFill>
              </a:rPr>
              <a:t> </a:t>
            </a:r>
            <a:r>
              <a:rPr lang="en-US" sz="1400" dirty="0" err="1">
                <a:solidFill>
                  <a:schemeClr val="bg1"/>
                </a:solidFill>
              </a:rPr>
              <a:t>untuk</a:t>
            </a:r>
            <a:r>
              <a:rPr lang="en-US" sz="1400" dirty="0">
                <a:solidFill>
                  <a:schemeClr val="bg1"/>
                </a:solidFill>
              </a:rPr>
              <a:t> </a:t>
            </a:r>
            <a:r>
              <a:rPr lang="en-US" sz="1400" dirty="0" err="1">
                <a:solidFill>
                  <a:schemeClr val="bg1"/>
                </a:solidFill>
              </a:rPr>
              <a:t>menentukan</a:t>
            </a:r>
            <a:r>
              <a:rPr lang="en-US" sz="1400" dirty="0">
                <a:solidFill>
                  <a:schemeClr val="bg1"/>
                </a:solidFill>
              </a:rPr>
              <a:t> </a:t>
            </a:r>
            <a:r>
              <a:rPr lang="en-US" sz="1400" dirty="0" err="1">
                <a:solidFill>
                  <a:schemeClr val="bg1"/>
                </a:solidFill>
              </a:rPr>
              <a:t>sampel</a:t>
            </a:r>
            <a:r>
              <a:rPr lang="en-US" sz="1400" dirty="0">
                <a:solidFill>
                  <a:schemeClr val="bg1"/>
                </a:solidFill>
              </a:rPr>
              <a:t> </a:t>
            </a:r>
            <a:r>
              <a:rPr lang="en-US" sz="1400" dirty="0" err="1">
                <a:solidFill>
                  <a:schemeClr val="bg1"/>
                </a:solidFill>
              </a:rPr>
              <a:t>bila</a:t>
            </a:r>
            <a:r>
              <a:rPr lang="en-US" sz="1400" dirty="0">
                <a:solidFill>
                  <a:schemeClr val="bg1"/>
                </a:solidFill>
              </a:rPr>
              <a:t> </a:t>
            </a:r>
            <a:r>
              <a:rPr lang="en-US" sz="1400" dirty="0" err="1">
                <a:solidFill>
                  <a:schemeClr val="bg1"/>
                </a:solidFill>
              </a:rPr>
              <a:t>objek</a:t>
            </a:r>
            <a:r>
              <a:rPr lang="en-US" sz="1400" dirty="0">
                <a:solidFill>
                  <a:schemeClr val="bg1"/>
                </a:solidFill>
              </a:rPr>
              <a:t> yang </a:t>
            </a:r>
            <a:r>
              <a:rPr lang="en-US" sz="1400" dirty="0" err="1">
                <a:solidFill>
                  <a:schemeClr val="bg1"/>
                </a:solidFill>
              </a:rPr>
              <a:t>akan</a:t>
            </a:r>
            <a:r>
              <a:rPr lang="en-US" sz="1400" dirty="0">
                <a:solidFill>
                  <a:schemeClr val="bg1"/>
                </a:solidFill>
              </a:rPr>
              <a:t> </a:t>
            </a:r>
            <a:r>
              <a:rPr lang="en-US" sz="1400" dirty="0" err="1">
                <a:solidFill>
                  <a:schemeClr val="bg1"/>
                </a:solidFill>
              </a:rPr>
              <a:t>diteliti</a:t>
            </a:r>
            <a:r>
              <a:rPr lang="en-US" sz="1400" dirty="0">
                <a:solidFill>
                  <a:schemeClr val="bg1"/>
                </a:solidFill>
              </a:rPr>
              <a:t> </a:t>
            </a:r>
            <a:r>
              <a:rPr lang="en-US" sz="1400" dirty="0" err="1">
                <a:solidFill>
                  <a:schemeClr val="bg1"/>
                </a:solidFill>
              </a:rPr>
              <a:t>atau</a:t>
            </a:r>
            <a:r>
              <a:rPr lang="en-US" sz="1400" dirty="0">
                <a:solidFill>
                  <a:schemeClr val="bg1"/>
                </a:solidFill>
              </a:rPr>
              <a:t> </a:t>
            </a:r>
            <a:r>
              <a:rPr lang="en-US" sz="1400" dirty="0" err="1">
                <a:solidFill>
                  <a:schemeClr val="bg1"/>
                </a:solidFill>
              </a:rPr>
              <a:t>sumber</a:t>
            </a:r>
            <a:r>
              <a:rPr lang="en-US" sz="1400" dirty="0">
                <a:solidFill>
                  <a:schemeClr val="bg1"/>
                </a:solidFill>
              </a:rPr>
              <a:t> data sangat </a:t>
            </a:r>
            <a:r>
              <a:rPr lang="en-US" sz="1400" dirty="0" err="1">
                <a:solidFill>
                  <a:schemeClr val="bg1"/>
                </a:solidFill>
              </a:rPr>
              <a:t>luas</a:t>
            </a:r>
            <a:r>
              <a:rPr lang="sv-SE" sz="1400" dirty="0">
                <a:solidFill>
                  <a:schemeClr val="bg1"/>
                </a:solidFill>
              </a:rPr>
              <a:t>.</a:t>
            </a:r>
          </a:p>
          <a:p>
            <a:pPr algn="just"/>
            <a:r>
              <a:rPr lang="sv-SE" sz="1400" dirty="0">
                <a:solidFill>
                  <a:schemeClr val="bg1"/>
                </a:solidFill>
              </a:rPr>
              <a:t>Misalnya, Sebuah perusahaan Game regional Asia Tenggara akan melakukan survei terkait dengan pengalaman bermain game yang mereka kembangkan. Dari 10 negara di Asia Tenggara tidak semua memiliki user game yang sama maka dari 10 negara yang ada, hanya 5 negara saja yang dijadikan sampel secara random dengan kriteria luas wilayah dan user game. Maka yang cocok dijadikan sebagai sampel adalah negara Indonesia, Filiphina, Vietnam, Thailand dan Myanmar.</a:t>
            </a:r>
            <a:endParaRPr lang="en-US" sz="1400" dirty="0">
              <a:solidFill>
                <a:schemeClr val="bg1"/>
              </a:solidFill>
            </a:endParaRPr>
          </a:p>
        </p:txBody>
      </p:sp>
      <p:sp>
        <p:nvSpPr>
          <p:cNvPr id="4" name="Google Shape;280;p19">
            <a:extLst>
              <a:ext uri="{FF2B5EF4-FFF2-40B4-BE49-F238E27FC236}">
                <a16:creationId xmlns:a16="http://schemas.microsoft.com/office/drawing/2014/main" id="{CE8D1767-6B99-CEE1-96C8-DF044DDC187C}"/>
              </a:ext>
            </a:extLst>
          </p:cNvPr>
          <p:cNvSpPr txBox="1">
            <a:spLocks/>
          </p:cNvSpPr>
          <p:nvPr/>
        </p:nvSpPr>
        <p:spPr>
          <a:xfrm>
            <a:off x="271670" y="1411950"/>
            <a:ext cx="2463910"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en-US" sz="2800" b="1" dirty="0">
                <a:solidFill>
                  <a:srgbClr val="7030A0"/>
                </a:solidFill>
              </a:rPr>
              <a:t>PROBABILITY SAMPLING</a:t>
            </a:r>
            <a:endParaRPr lang="en-US" sz="900" b="1" dirty="0">
              <a:solidFill>
                <a:srgbClr val="7030A0"/>
              </a:solidFill>
            </a:endParaRPr>
          </a:p>
        </p:txBody>
      </p:sp>
      <p:pic>
        <p:nvPicPr>
          <p:cNvPr id="6" name="Picture 5">
            <a:extLst>
              <a:ext uri="{FF2B5EF4-FFF2-40B4-BE49-F238E27FC236}">
                <a16:creationId xmlns:a16="http://schemas.microsoft.com/office/drawing/2014/main" id="{44C5D3B2-090C-6E10-7FA6-7C08D44BC20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06" y="2438936"/>
            <a:ext cx="3004426" cy="2187433"/>
          </a:xfrm>
          <a:prstGeom prst="rect">
            <a:avLst/>
          </a:prstGeom>
        </p:spPr>
      </p:pic>
      <p:sp>
        <p:nvSpPr>
          <p:cNvPr id="7" name="TextBox 6">
            <a:extLst>
              <a:ext uri="{FF2B5EF4-FFF2-40B4-BE49-F238E27FC236}">
                <a16:creationId xmlns:a16="http://schemas.microsoft.com/office/drawing/2014/main" id="{CDFBEC2E-6353-4541-DBDD-A4C051802544}"/>
              </a:ext>
            </a:extLst>
          </p:cNvPr>
          <p:cNvSpPr txBox="1"/>
          <p:nvPr/>
        </p:nvSpPr>
        <p:spPr>
          <a:xfrm>
            <a:off x="25684" y="4614148"/>
            <a:ext cx="3004423" cy="215444"/>
          </a:xfrm>
          <a:prstGeom prst="rect">
            <a:avLst/>
          </a:prstGeom>
          <a:noFill/>
        </p:spPr>
        <p:txBody>
          <a:bodyPr wrap="square" rtlCol="0">
            <a:spAutoFit/>
          </a:bodyPr>
          <a:lstStyle/>
          <a:p>
            <a:pPr algn="ctr"/>
            <a:r>
              <a:rPr lang="en-US" sz="800" dirty="0">
                <a:hlinkClick r:id="rId4" tooltip="http://gis.stackexchange.com/questions/194873/clustering-geographical-data-based-on-point-location-and-associated-point-values"/>
              </a:rPr>
              <a:t>This Photo</a:t>
            </a:r>
            <a:r>
              <a:rPr lang="en-US" sz="800" dirty="0"/>
              <a:t> by Unknown Author is licensed under </a:t>
            </a:r>
            <a:r>
              <a:rPr lang="en-US" sz="800" dirty="0">
                <a:hlinkClick r:id="rId5" tooltip="https://creativecommons.org/licenses/by-sa/3.0/"/>
              </a:rPr>
              <a:t>CC BY-SA</a:t>
            </a:r>
            <a:endParaRPr lang="en-US" sz="800" dirty="0"/>
          </a:p>
        </p:txBody>
      </p:sp>
    </p:spTree>
    <p:extLst>
      <p:ext uri="{BB962C8B-B14F-4D97-AF65-F5344CB8AC3E}">
        <p14:creationId xmlns:p14="http://schemas.microsoft.com/office/powerpoint/2010/main" val="18615211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Roderigo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1479</Words>
  <Application>Microsoft Office PowerPoint</Application>
  <PresentationFormat>On-screen Show (16:9)</PresentationFormat>
  <Paragraphs>176</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Barlow</vt:lpstr>
      <vt:lpstr>Miriam Libre</vt:lpstr>
      <vt:lpstr>Cambria Math</vt:lpstr>
      <vt:lpstr>Courier New</vt:lpstr>
      <vt:lpstr>Barlow Light</vt:lpstr>
      <vt:lpstr>Arial</vt:lpstr>
      <vt:lpstr>Calibri</vt:lpstr>
      <vt:lpstr>Roderigo template</vt:lpstr>
      <vt:lpstr>THIS IS YOUR PRESENTATION TITLE</vt:lpstr>
      <vt:lpstr>POPULASI</vt:lpstr>
      <vt:lpstr>POPULASI</vt:lpstr>
      <vt:lpstr>SAMPEL</vt:lpstr>
      <vt:lpstr>TEKNIK SAMPLING</vt:lpstr>
      <vt:lpstr>TEKNIK SAMPLING</vt:lpstr>
      <vt:lpstr>TEKNIK SAMPLING</vt:lpstr>
      <vt:lpstr>TEKNIK SAMPLING</vt:lpstr>
      <vt:lpstr>TEKNIK SAMPLING</vt:lpstr>
      <vt:lpstr>TEKNIK SAMPLING</vt:lpstr>
      <vt:lpstr>TEKNIK SAMPLING</vt:lpstr>
      <vt:lpstr>TEKNIK SAMPLING</vt:lpstr>
      <vt:lpstr>TEKNIK SAMPLING</vt:lpstr>
      <vt:lpstr>Menentukan Ukuran Sampel</vt:lpstr>
      <vt:lpstr>Menentukan Ukuran Sampel</vt:lpstr>
      <vt:lpstr>Menentukan Ukuran Sampel</vt:lpstr>
      <vt:lpstr>Menentukan Ukuran Sampel</vt:lpstr>
      <vt:lpstr>Referensi: Sugiyono. 2019. Statistika Untuk Penelitian. Bandung: Alfabeta Hadi, S. 2016. Statistik Edisi Revisi. Yogyakarta: Pustaka Pelajar</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Edogawa Conan</dc:creator>
  <cp:lastModifiedBy>Amiruddin Kalbuadi</cp:lastModifiedBy>
  <cp:revision>9</cp:revision>
  <dcterms:modified xsi:type="dcterms:W3CDTF">2023-08-23T02:23:49Z</dcterms:modified>
</cp:coreProperties>
</file>