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>
        <p:scale>
          <a:sx n="50" d="100"/>
          <a:sy n="50" d="100"/>
        </p:scale>
        <p:origin x="12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6AFEB-CD60-4DF7-816E-2F52D295C05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6EDEFA-E64E-4191-86BF-21AC0A3F0863}">
      <dgm:prSet phldrT="[Text]"/>
      <dgm:spPr/>
      <dgm:t>
        <a:bodyPr/>
        <a:lstStyle/>
        <a:p>
          <a:r>
            <a:rPr lang="en-US" b="1" dirty="0" err="1"/>
            <a:t>Kesepakatan</a:t>
          </a:r>
          <a:endParaRPr lang="en-ID" dirty="0"/>
        </a:p>
      </dgm:t>
    </dgm:pt>
    <dgm:pt modelId="{8E8E829C-E0D5-4E21-ADE9-BCF2A08ACA8B}" type="parTrans" cxnId="{8A540520-5266-47F2-A8FA-C929B77A79BB}">
      <dgm:prSet/>
      <dgm:spPr/>
      <dgm:t>
        <a:bodyPr/>
        <a:lstStyle/>
        <a:p>
          <a:endParaRPr lang="en-ID"/>
        </a:p>
      </dgm:t>
    </dgm:pt>
    <dgm:pt modelId="{C0510C29-1848-4ABB-B925-4E12D27BCF8F}" type="sibTrans" cxnId="{8A540520-5266-47F2-A8FA-C929B77A79BB}">
      <dgm:prSet/>
      <dgm:spPr/>
      <dgm:t>
        <a:bodyPr/>
        <a:lstStyle/>
        <a:p>
          <a:endParaRPr lang="en-ID"/>
        </a:p>
      </dgm:t>
    </dgm:pt>
    <dgm:pt modelId="{7E64F51A-29F6-40FF-A50D-4B4309EA2551}">
      <dgm:prSet/>
      <dgm:spPr/>
      <dgm:t>
        <a:bodyPr/>
        <a:lstStyle/>
        <a:p>
          <a:r>
            <a:rPr lang="id-ID" altLang="en-US">
              <a:effectLst>
                <a:outerShdw blurRad="38100" dist="38100" dir="2700000" algn="tl">
                  <a:srgbClr val="FFFFFF"/>
                </a:outerShdw>
              </a:effectLst>
            </a:rPr>
            <a:t>Menggunakan </a:t>
          </a:r>
          <a:r>
            <a:rPr lang="id-ID" altLang="en-US" i="1">
              <a:effectLst>
                <a:outerShdw blurRad="38100" dist="38100" dir="2700000" algn="tl">
                  <a:srgbClr val="FFFFFF"/>
                </a:outerShdw>
              </a:effectLst>
            </a:rPr>
            <a:t>Hanphone dengan nada getar.</a:t>
          </a:r>
          <a:endParaRPr lang="en-ID"/>
        </a:p>
      </dgm:t>
    </dgm:pt>
    <dgm:pt modelId="{04FABF3A-882B-402C-B4BB-A6F8CDC8FD1D}" type="parTrans" cxnId="{D628F5B2-4689-4712-9DA8-1EBFB5E4AF69}">
      <dgm:prSet/>
      <dgm:spPr/>
      <dgm:t>
        <a:bodyPr/>
        <a:lstStyle/>
        <a:p>
          <a:endParaRPr lang="en-ID"/>
        </a:p>
      </dgm:t>
    </dgm:pt>
    <dgm:pt modelId="{A4BF3BF0-EBC2-4B67-BB16-EC253D67C171}" type="sibTrans" cxnId="{D628F5B2-4689-4712-9DA8-1EBFB5E4AF69}">
      <dgm:prSet/>
      <dgm:spPr/>
      <dgm:t>
        <a:bodyPr/>
        <a:lstStyle/>
        <a:p>
          <a:endParaRPr lang="en-ID"/>
        </a:p>
      </dgm:t>
    </dgm:pt>
    <dgm:pt modelId="{C62BDFA2-2807-4845-BD1B-06B1D9CBCF05}">
      <dgm:prSet/>
      <dgm:spPr/>
      <dgm:t>
        <a:bodyPr/>
        <a:lstStyle/>
        <a:p>
          <a:r>
            <a:rPr lang="id-ID" altLang="en-US" i="1">
              <a:effectLst>
                <a:outerShdw blurRad="38100" dist="38100" dir="2700000" algn="tl">
                  <a:srgbClr val="FFFFFF"/>
                </a:outerShdw>
              </a:effectLst>
            </a:rPr>
            <a:t>Bila terpaksa menerima telephone harus berada di luar ruang perkuliahan.</a:t>
          </a:r>
          <a:endParaRPr lang="id-ID" altLang="en-US" i="1" dirty="0">
            <a:effectLst>
              <a:outerShdw blurRad="38100" dist="38100" dir="2700000" algn="tl">
                <a:srgbClr val="FFFFFF"/>
              </a:outerShdw>
            </a:effectLst>
          </a:endParaRPr>
        </a:p>
      </dgm:t>
    </dgm:pt>
    <dgm:pt modelId="{15042ED5-2F14-4629-AB82-FC25C808D627}" type="parTrans" cxnId="{81590162-23AF-4CFE-B85D-DB8FDD107D55}">
      <dgm:prSet/>
      <dgm:spPr/>
      <dgm:t>
        <a:bodyPr/>
        <a:lstStyle/>
        <a:p>
          <a:endParaRPr lang="en-ID"/>
        </a:p>
      </dgm:t>
    </dgm:pt>
    <dgm:pt modelId="{0D604044-3C21-45FB-A48A-E2550634A12F}" type="sibTrans" cxnId="{81590162-23AF-4CFE-B85D-DB8FDD107D55}">
      <dgm:prSet/>
      <dgm:spPr/>
      <dgm:t>
        <a:bodyPr/>
        <a:lstStyle/>
        <a:p>
          <a:endParaRPr lang="en-ID"/>
        </a:p>
      </dgm:t>
    </dgm:pt>
    <dgm:pt modelId="{38D65396-9429-4CCD-8D05-DE20D6B00CB9}">
      <dgm:prSet/>
      <dgm:spPr/>
      <dgm:t>
        <a:bodyPr/>
        <a:lstStyle/>
        <a:p>
          <a:r>
            <a:rPr lang="id-ID" altLang="en-US" i="1">
              <a:effectLst>
                <a:outerShdw blurRad="38100" dist="38100" dir="2700000" algn="tl">
                  <a:srgbClr val="FFFFFF"/>
                </a:outerShdw>
              </a:effectLst>
            </a:rPr>
            <a:t>Tidak merokok di dalam ruangan.</a:t>
          </a:r>
          <a:endParaRPr lang="id-ID" altLang="en-US" i="1" dirty="0">
            <a:effectLst>
              <a:outerShdw blurRad="38100" dist="38100" dir="2700000" algn="tl">
                <a:srgbClr val="FFFFFF"/>
              </a:outerShdw>
            </a:effectLst>
          </a:endParaRPr>
        </a:p>
      </dgm:t>
    </dgm:pt>
    <dgm:pt modelId="{919A6398-EC73-44A4-BD96-04555136CE15}" type="parTrans" cxnId="{23064360-7B68-4A95-929D-5C7B5DCED691}">
      <dgm:prSet/>
      <dgm:spPr/>
      <dgm:t>
        <a:bodyPr/>
        <a:lstStyle/>
        <a:p>
          <a:endParaRPr lang="en-ID"/>
        </a:p>
      </dgm:t>
    </dgm:pt>
    <dgm:pt modelId="{D77B5F04-AB11-452C-86EE-ECEE5FA72457}" type="sibTrans" cxnId="{23064360-7B68-4A95-929D-5C7B5DCED691}">
      <dgm:prSet/>
      <dgm:spPr/>
      <dgm:t>
        <a:bodyPr/>
        <a:lstStyle/>
        <a:p>
          <a:endParaRPr lang="en-ID"/>
        </a:p>
      </dgm:t>
    </dgm:pt>
    <dgm:pt modelId="{40E3FF04-F03A-4763-9019-4BB7F5009A8C}">
      <dgm:prSet/>
      <dgm:spPr/>
      <dgm:t>
        <a:bodyPr/>
        <a:lstStyle/>
        <a:p>
          <a:r>
            <a:rPr lang="id-ID" altLang="en-US" i="1">
              <a:effectLst>
                <a:outerShdw blurRad="38100" dist="38100" dir="2700000" algn="tl">
                  <a:srgbClr val="FFFFFF"/>
                </a:outerShdw>
              </a:effectLst>
            </a:rPr>
            <a:t>Semua peserta aktif.</a:t>
          </a:r>
          <a:endParaRPr lang="id-ID" altLang="en-US" i="1" dirty="0">
            <a:effectLst>
              <a:outerShdw blurRad="38100" dist="38100" dir="2700000" algn="tl">
                <a:srgbClr val="FFFFFF"/>
              </a:outerShdw>
            </a:effectLst>
          </a:endParaRPr>
        </a:p>
      </dgm:t>
    </dgm:pt>
    <dgm:pt modelId="{17C55371-CDDB-4BC3-BB57-4959963BC039}" type="parTrans" cxnId="{C8C7E0D0-8D9A-42D7-AE36-DAFFEF84B12C}">
      <dgm:prSet/>
      <dgm:spPr/>
      <dgm:t>
        <a:bodyPr/>
        <a:lstStyle/>
        <a:p>
          <a:endParaRPr lang="en-ID"/>
        </a:p>
      </dgm:t>
    </dgm:pt>
    <dgm:pt modelId="{32BF0E52-B9C5-4AB2-B782-EC797E70B8DD}" type="sibTrans" cxnId="{C8C7E0D0-8D9A-42D7-AE36-DAFFEF84B12C}">
      <dgm:prSet/>
      <dgm:spPr/>
      <dgm:t>
        <a:bodyPr/>
        <a:lstStyle/>
        <a:p>
          <a:endParaRPr lang="en-ID"/>
        </a:p>
      </dgm:t>
    </dgm:pt>
    <dgm:pt modelId="{84B6F9EC-E233-485A-B4B2-15F291588D51}">
      <dgm:prSet/>
      <dgm:spPr/>
      <dgm:t>
        <a:bodyPr/>
        <a:lstStyle/>
        <a:p>
          <a:r>
            <a:rPr lang="id-ID" altLang="en-US" i="1">
              <a:effectLst>
                <a:outerShdw blurRad="38100" dist="38100" dir="2700000" algn="tl">
                  <a:srgbClr val="FFFFFF"/>
                </a:outerShdw>
              </a:effectLst>
            </a:rPr>
            <a:t>Menghargai peserta lain yang sedang diskusi.</a:t>
          </a:r>
          <a:endParaRPr lang="id-ID" altLang="en-US" i="1" dirty="0">
            <a:effectLst>
              <a:outerShdw blurRad="38100" dist="38100" dir="2700000" algn="tl">
                <a:srgbClr val="FFFFFF"/>
              </a:outerShdw>
            </a:effectLst>
          </a:endParaRPr>
        </a:p>
      </dgm:t>
    </dgm:pt>
    <dgm:pt modelId="{9B1643F4-0944-4BA7-A64E-DAAF324D3845}" type="parTrans" cxnId="{3F0511E4-9935-436F-9015-E1217AB9F2A5}">
      <dgm:prSet/>
      <dgm:spPr/>
      <dgm:t>
        <a:bodyPr/>
        <a:lstStyle/>
        <a:p>
          <a:endParaRPr lang="en-ID"/>
        </a:p>
      </dgm:t>
    </dgm:pt>
    <dgm:pt modelId="{230A25E5-3AB8-4377-A199-D536BB1E3EA6}" type="sibTrans" cxnId="{3F0511E4-9935-436F-9015-E1217AB9F2A5}">
      <dgm:prSet/>
      <dgm:spPr/>
      <dgm:t>
        <a:bodyPr/>
        <a:lstStyle/>
        <a:p>
          <a:endParaRPr lang="en-ID"/>
        </a:p>
      </dgm:t>
    </dgm:pt>
    <dgm:pt modelId="{7AE64EBD-533E-4F18-BC5D-F6560D6C3939}">
      <dgm:prSet/>
      <dgm:spPr/>
      <dgm:t>
        <a:bodyPr/>
        <a:lstStyle/>
        <a:p>
          <a:r>
            <a:rPr lang="id-ID" altLang="en-US" i="1">
              <a:effectLst>
                <a:outerShdw blurRad="38100" dist="38100" dir="2700000" algn="tl">
                  <a:srgbClr val="FFFFFF"/>
                </a:outerShdw>
              </a:effectLst>
            </a:rPr>
            <a:t>Berpkir kreatif.</a:t>
          </a:r>
          <a:endParaRPr lang="id-ID" altLang="en-US" i="1" dirty="0">
            <a:effectLst>
              <a:outerShdw blurRad="38100" dist="38100" dir="2700000" algn="tl">
                <a:srgbClr val="FFFFFF"/>
              </a:outerShdw>
            </a:effectLst>
          </a:endParaRPr>
        </a:p>
      </dgm:t>
    </dgm:pt>
    <dgm:pt modelId="{53C6AF8B-B91E-4B35-A30F-59530B9BABE5}" type="parTrans" cxnId="{E02DE263-582E-417E-99A6-9A08ADECD1E2}">
      <dgm:prSet/>
      <dgm:spPr/>
      <dgm:t>
        <a:bodyPr/>
        <a:lstStyle/>
        <a:p>
          <a:endParaRPr lang="en-ID"/>
        </a:p>
      </dgm:t>
    </dgm:pt>
    <dgm:pt modelId="{756F8C47-D59F-4BFA-A0C7-4440E97EA94F}" type="sibTrans" cxnId="{E02DE263-582E-417E-99A6-9A08ADECD1E2}">
      <dgm:prSet/>
      <dgm:spPr/>
      <dgm:t>
        <a:bodyPr/>
        <a:lstStyle/>
        <a:p>
          <a:endParaRPr lang="en-ID"/>
        </a:p>
      </dgm:t>
    </dgm:pt>
    <dgm:pt modelId="{58D9417C-FD4F-4A2C-BAF6-B0DF28A8DC0B}">
      <dgm:prSet/>
      <dgm:spPr/>
      <dgm:t>
        <a:bodyPr/>
        <a:lstStyle/>
        <a:p>
          <a:r>
            <a:rPr lang="id-ID" altLang="en-US" i="1">
              <a:effectLst>
                <a:outerShdw blurRad="38100" dist="38100" dir="2700000" algn="tl">
                  <a:srgbClr val="FFFFFF"/>
                </a:outerShdw>
              </a:effectLst>
            </a:rPr>
            <a:t>Boleh memberikan masukan yang membangun.</a:t>
          </a:r>
          <a:endParaRPr lang="id-ID" altLang="en-US" i="1" dirty="0">
            <a:effectLst>
              <a:outerShdw blurRad="38100" dist="38100" dir="2700000" algn="tl">
                <a:srgbClr val="FFFFFF"/>
              </a:outerShdw>
            </a:effectLst>
          </a:endParaRPr>
        </a:p>
      </dgm:t>
    </dgm:pt>
    <dgm:pt modelId="{521BC521-D262-4A82-B134-097909E8A026}" type="parTrans" cxnId="{15CDFC51-AAB6-4221-B0BD-6A81BFA78993}">
      <dgm:prSet/>
      <dgm:spPr/>
      <dgm:t>
        <a:bodyPr/>
        <a:lstStyle/>
        <a:p>
          <a:endParaRPr lang="en-ID"/>
        </a:p>
      </dgm:t>
    </dgm:pt>
    <dgm:pt modelId="{38E3FB5F-2ED0-4BA5-85D6-7F928819DBB6}" type="sibTrans" cxnId="{15CDFC51-AAB6-4221-B0BD-6A81BFA78993}">
      <dgm:prSet/>
      <dgm:spPr/>
      <dgm:t>
        <a:bodyPr/>
        <a:lstStyle/>
        <a:p>
          <a:endParaRPr lang="en-ID"/>
        </a:p>
      </dgm:t>
    </dgm:pt>
    <dgm:pt modelId="{5B11CCB4-8A6E-4E02-8300-25EE3F78E676}">
      <dgm:prSet/>
      <dgm:spPr/>
      <dgm:t>
        <a:bodyPr/>
        <a:lstStyle/>
        <a:p>
          <a:r>
            <a:rPr lang="id-ID" altLang="en-US" i="1" dirty="0">
              <a:effectLst>
                <a:outerShdw blurRad="38100" dist="38100" dir="2700000" algn="tl">
                  <a:srgbClr val="FFFFFF"/>
                </a:outerShdw>
              </a:effectLst>
            </a:rPr>
            <a:t>Evaluasi dilakukan bersamaan dengan pembelajaran melalui kesepakatan.</a:t>
          </a:r>
        </a:p>
      </dgm:t>
    </dgm:pt>
    <dgm:pt modelId="{9BC71616-667F-46F4-937F-8D303B5B4F2D}" type="parTrans" cxnId="{E79F6AF8-5943-4604-B0B3-E3AF1FD3902C}">
      <dgm:prSet/>
      <dgm:spPr/>
      <dgm:t>
        <a:bodyPr/>
        <a:lstStyle/>
        <a:p>
          <a:endParaRPr lang="en-ID"/>
        </a:p>
      </dgm:t>
    </dgm:pt>
    <dgm:pt modelId="{B09BF6CE-65A9-4681-B4D1-C9B4B17B5157}" type="sibTrans" cxnId="{E79F6AF8-5943-4604-B0B3-E3AF1FD3902C}">
      <dgm:prSet/>
      <dgm:spPr/>
      <dgm:t>
        <a:bodyPr/>
        <a:lstStyle/>
        <a:p>
          <a:endParaRPr lang="en-ID"/>
        </a:p>
      </dgm:t>
    </dgm:pt>
    <dgm:pt modelId="{8D32843A-C777-4DF7-8CA6-6A3CBEC47B0A}" type="pres">
      <dgm:prSet presAssocID="{63B6AFEB-CD60-4DF7-816E-2F52D295C056}" presName="linear" presStyleCnt="0">
        <dgm:presLayoutVars>
          <dgm:dir/>
          <dgm:animLvl val="lvl"/>
          <dgm:resizeHandles val="exact"/>
        </dgm:presLayoutVars>
      </dgm:prSet>
      <dgm:spPr/>
    </dgm:pt>
    <dgm:pt modelId="{B7170B20-CC67-4200-92DC-FA6E44EFF2BB}" type="pres">
      <dgm:prSet presAssocID="{6E6EDEFA-E64E-4191-86BF-21AC0A3F0863}" presName="parentLin" presStyleCnt="0"/>
      <dgm:spPr/>
    </dgm:pt>
    <dgm:pt modelId="{6FAA4072-9EDA-45D2-BF27-6BE70F32B922}" type="pres">
      <dgm:prSet presAssocID="{6E6EDEFA-E64E-4191-86BF-21AC0A3F0863}" presName="parentLeftMargin" presStyleLbl="node1" presStyleIdx="0" presStyleCnt="1"/>
      <dgm:spPr/>
    </dgm:pt>
    <dgm:pt modelId="{5FF6AA83-F296-48F9-B486-1620C9F26E3D}" type="pres">
      <dgm:prSet presAssocID="{6E6EDEFA-E64E-4191-86BF-21AC0A3F08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9DF9E8-0A88-46BD-9E73-A58CE5A4485C}" type="pres">
      <dgm:prSet presAssocID="{6E6EDEFA-E64E-4191-86BF-21AC0A3F0863}" presName="negativeSpace" presStyleCnt="0"/>
      <dgm:spPr/>
    </dgm:pt>
    <dgm:pt modelId="{F5B4747A-B617-4420-9CFE-25A9ABDFEE0C}" type="pres">
      <dgm:prSet presAssocID="{6E6EDEFA-E64E-4191-86BF-21AC0A3F08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E633304-5BE7-4EA9-A81E-A144A781B678}" type="presOf" srcId="{63B6AFEB-CD60-4DF7-816E-2F52D295C056}" destId="{8D32843A-C777-4DF7-8CA6-6A3CBEC47B0A}" srcOrd="0" destOrd="0" presId="urn:microsoft.com/office/officeart/2005/8/layout/list1"/>
    <dgm:cxn modelId="{50776E17-EB7C-459E-9CFE-BBD568E8E324}" type="presOf" srcId="{6E6EDEFA-E64E-4191-86BF-21AC0A3F0863}" destId="{6FAA4072-9EDA-45D2-BF27-6BE70F32B922}" srcOrd="0" destOrd="0" presId="urn:microsoft.com/office/officeart/2005/8/layout/list1"/>
    <dgm:cxn modelId="{8A540520-5266-47F2-A8FA-C929B77A79BB}" srcId="{63B6AFEB-CD60-4DF7-816E-2F52D295C056}" destId="{6E6EDEFA-E64E-4191-86BF-21AC0A3F0863}" srcOrd="0" destOrd="0" parTransId="{8E8E829C-E0D5-4E21-ADE9-BCF2A08ACA8B}" sibTransId="{C0510C29-1848-4ABB-B925-4E12D27BCF8F}"/>
    <dgm:cxn modelId="{23064360-7B68-4A95-929D-5C7B5DCED691}" srcId="{6E6EDEFA-E64E-4191-86BF-21AC0A3F0863}" destId="{38D65396-9429-4CCD-8D05-DE20D6B00CB9}" srcOrd="2" destOrd="0" parTransId="{919A6398-EC73-44A4-BD96-04555136CE15}" sibTransId="{D77B5F04-AB11-452C-86EE-ECEE5FA72457}"/>
    <dgm:cxn modelId="{81590162-23AF-4CFE-B85D-DB8FDD107D55}" srcId="{6E6EDEFA-E64E-4191-86BF-21AC0A3F0863}" destId="{C62BDFA2-2807-4845-BD1B-06B1D9CBCF05}" srcOrd="1" destOrd="0" parTransId="{15042ED5-2F14-4629-AB82-FC25C808D627}" sibTransId="{0D604044-3C21-45FB-A48A-E2550634A12F}"/>
    <dgm:cxn modelId="{587F1E62-5975-4600-9271-D02D20C6EB97}" type="presOf" srcId="{84B6F9EC-E233-485A-B4B2-15F291588D51}" destId="{F5B4747A-B617-4420-9CFE-25A9ABDFEE0C}" srcOrd="0" destOrd="4" presId="urn:microsoft.com/office/officeart/2005/8/layout/list1"/>
    <dgm:cxn modelId="{E02DE263-582E-417E-99A6-9A08ADECD1E2}" srcId="{6E6EDEFA-E64E-4191-86BF-21AC0A3F0863}" destId="{7AE64EBD-533E-4F18-BC5D-F6560D6C3939}" srcOrd="5" destOrd="0" parTransId="{53C6AF8B-B91E-4B35-A30F-59530B9BABE5}" sibTransId="{756F8C47-D59F-4BFA-A0C7-4440E97EA94F}"/>
    <dgm:cxn modelId="{C05FE151-DC39-4DA3-BA85-38927E3C5E83}" type="presOf" srcId="{7AE64EBD-533E-4F18-BC5D-F6560D6C3939}" destId="{F5B4747A-B617-4420-9CFE-25A9ABDFEE0C}" srcOrd="0" destOrd="5" presId="urn:microsoft.com/office/officeart/2005/8/layout/list1"/>
    <dgm:cxn modelId="{15CDFC51-AAB6-4221-B0BD-6A81BFA78993}" srcId="{6E6EDEFA-E64E-4191-86BF-21AC0A3F0863}" destId="{58D9417C-FD4F-4A2C-BAF6-B0DF28A8DC0B}" srcOrd="6" destOrd="0" parTransId="{521BC521-D262-4A82-B134-097909E8A026}" sibTransId="{38E3FB5F-2ED0-4BA5-85D6-7F928819DBB6}"/>
    <dgm:cxn modelId="{8B0E4677-D21E-481A-95AA-967F0E28B77D}" type="presOf" srcId="{40E3FF04-F03A-4763-9019-4BB7F5009A8C}" destId="{F5B4747A-B617-4420-9CFE-25A9ABDFEE0C}" srcOrd="0" destOrd="3" presId="urn:microsoft.com/office/officeart/2005/8/layout/list1"/>
    <dgm:cxn modelId="{7516DF86-A004-4817-B122-2C637B72028C}" type="presOf" srcId="{6E6EDEFA-E64E-4191-86BF-21AC0A3F0863}" destId="{5FF6AA83-F296-48F9-B486-1620C9F26E3D}" srcOrd="1" destOrd="0" presId="urn:microsoft.com/office/officeart/2005/8/layout/list1"/>
    <dgm:cxn modelId="{5A82A491-2ECF-4CA8-B163-B2AE9FFF5F3A}" type="presOf" srcId="{5B11CCB4-8A6E-4E02-8300-25EE3F78E676}" destId="{F5B4747A-B617-4420-9CFE-25A9ABDFEE0C}" srcOrd="0" destOrd="7" presId="urn:microsoft.com/office/officeart/2005/8/layout/list1"/>
    <dgm:cxn modelId="{D628F5B2-4689-4712-9DA8-1EBFB5E4AF69}" srcId="{6E6EDEFA-E64E-4191-86BF-21AC0A3F0863}" destId="{7E64F51A-29F6-40FF-A50D-4B4309EA2551}" srcOrd="0" destOrd="0" parTransId="{04FABF3A-882B-402C-B4BB-A6F8CDC8FD1D}" sibTransId="{A4BF3BF0-EBC2-4B67-BB16-EC253D67C171}"/>
    <dgm:cxn modelId="{B2CAB7C4-B2EF-49A9-8442-EAB16FE3FC28}" type="presOf" srcId="{7E64F51A-29F6-40FF-A50D-4B4309EA2551}" destId="{F5B4747A-B617-4420-9CFE-25A9ABDFEE0C}" srcOrd="0" destOrd="0" presId="urn:microsoft.com/office/officeart/2005/8/layout/list1"/>
    <dgm:cxn modelId="{C8C7E0D0-8D9A-42D7-AE36-DAFFEF84B12C}" srcId="{6E6EDEFA-E64E-4191-86BF-21AC0A3F0863}" destId="{40E3FF04-F03A-4763-9019-4BB7F5009A8C}" srcOrd="3" destOrd="0" parTransId="{17C55371-CDDB-4BC3-BB57-4959963BC039}" sibTransId="{32BF0E52-B9C5-4AB2-B782-EC797E70B8DD}"/>
    <dgm:cxn modelId="{2BF4BCD3-1B84-4559-A363-7507DBF34998}" type="presOf" srcId="{58D9417C-FD4F-4A2C-BAF6-B0DF28A8DC0B}" destId="{F5B4747A-B617-4420-9CFE-25A9ABDFEE0C}" srcOrd="0" destOrd="6" presId="urn:microsoft.com/office/officeart/2005/8/layout/list1"/>
    <dgm:cxn modelId="{790429DA-C76D-4345-8E5B-4FE5198BD081}" type="presOf" srcId="{38D65396-9429-4CCD-8D05-DE20D6B00CB9}" destId="{F5B4747A-B617-4420-9CFE-25A9ABDFEE0C}" srcOrd="0" destOrd="2" presId="urn:microsoft.com/office/officeart/2005/8/layout/list1"/>
    <dgm:cxn modelId="{3F0511E4-9935-436F-9015-E1217AB9F2A5}" srcId="{6E6EDEFA-E64E-4191-86BF-21AC0A3F0863}" destId="{84B6F9EC-E233-485A-B4B2-15F291588D51}" srcOrd="4" destOrd="0" parTransId="{9B1643F4-0944-4BA7-A64E-DAAF324D3845}" sibTransId="{230A25E5-3AB8-4377-A199-D536BB1E3EA6}"/>
    <dgm:cxn modelId="{0CCF4FF0-A78A-459C-9B10-F3A0152FED74}" type="presOf" srcId="{C62BDFA2-2807-4845-BD1B-06B1D9CBCF05}" destId="{F5B4747A-B617-4420-9CFE-25A9ABDFEE0C}" srcOrd="0" destOrd="1" presId="urn:microsoft.com/office/officeart/2005/8/layout/list1"/>
    <dgm:cxn modelId="{E79F6AF8-5943-4604-B0B3-E3AF1FD3902C}" srcId="{6E6EDEFA-E64E-4191-86BF-21AC0A3F0863}" destId="{5B11CCB4-8A6E-4E02-8300-25EE3F78E676}" srcOrd="7" destOrd="0" parTransId="{9BC71616-667F-46F4-937F-8D303B5B4F2D}" sibTransId="{B09BF6CE-65A9-4681-B4D1-C9B4B17B5157}"/>
    <dgm:cxn modelId="{507F0049-0699-4D4C-8EC0-B2A6E69EFA8E}" type="presParOf" srcId="{8D32843A-C777-4DF7-8CA6-6A3CBEC47B0A}" destId="{B7170B20-CC67-4200-92DC-FA6E44EFF2BB}" srcOrd="0" destOrd="0" presId="urn:microsoft.com/office/officeart/2005/8/layout/list1"/>
    <dgm:cxn modelId="{3E302BB7-3F4C-4BAD-B5F0-CCD5A438F150}" type="presParOf" srcId="{B7170B20-CC67-4200-92DC-FA6E44EFF2BB}" destId="{6FAA4072-9EDA-45D2-BF27-6BE70F32B922}" srcOrd="0" destOrd="0" presId="urn:microsoft.com/office/officeart/2005/8/layout/list1"/>
    <dgm:cxn modelId="{B70B8680-9758-4DFF-B7F6-283338C946B3}" type="presParOf" srcId="{B7170B20-CC67-4200-92DC-FA6E44EFF2BB}" destId="{5FF6AA83-F296-48F9-B486-1620C9F26E3D}" srcOrd="1" destOrd="0" presId="urn:microsoft.com/office/officeart/2005/8/layout/list1"/>
    <dgm:cxn modelId="{98426676-5270-4C5E-AC94-D998A4333A5A}" type="presParOf" srcId="{8D32843A-C777-4DF7-8CA6-6A3CBEC47B0A}" destId="{4A9DF9E8-0A88-46BD-9E73-A58CE5A4485C}" srcOrd="1" destOrd="0" presId="urn:microsoft.com/office/officeart/2005/8/layout/list1"/>
    <dgm:cxn modelId="{583FC29A-2D8B-4A41-A738-D666AC27274C}" type="presParOf" srcId="{8D32843A-C777-4DF7-8CA6-6A3CBEC47B0A}" destId="{F5B4747A-B617-4420-9CFE-25A9ABDFEE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6AFEB-CD60-4DF7-816E-2F52D295C05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6EDEFA-E64E-4191-86BF-21AC0A3F0863}">
      <dgm:prSet phldrT="[Text]"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Rincian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Kesepakatan</a:t>
          </a:r>
          <a:endParaRPr lang="en-ID" dirty="0"/>
        </a:p>
      </dgm:t>
    </dgm:pt>
    <dgm:pt modelId="{8E8E829C-E0D5-4E21-ADE9-BCF2A08ACA8B}" type="parTrans" cxnId="{8A540520-5266-47F2-A8FA-C929B77A79BB}">
      <dgm:prSet/>
      <dgm:spPr/>
      <dgm:t>
        <a:bodyPr/>
        <a:lstStyle/>
        <a:p>
          <a:endParaRPr lang="en-ID"/>
        </a:p>
      </dgm:t>
    </dgm:pt>
    <dgm:pt modelId="{C0510C29-1848-4ABB-B925-4E12D27BCF8F}" type="sibTrans" cxnId="{8A540520-5266-47F2-A8FA-C929B77A79BB}">
      <dgm:prSet/>
      <dgm:spPr/>
      <dgm:t>
        <a:bodyPr/>
        <a:lstStyle/>
        <a:p>
          <a:endParaRPr lang="en-ID"/>
        </a:p>
      </dgm:t>
    </dgm:pt>
    <dgm:pt modelId="{7E64F51A-29F6-40FF-A50D-4B4309EA2551}">
      <dgm:prSet/>
      <dgm:spPr/>
      <dgm:t>
        <a:bodyPr/>
        <a:lstStyle/>
        <a:p>
          <a:r>
            <a:rPr lang="en-ID" dirty="0"/>
            <a:t>1. </a:t>
          </a:r>
          <a:r>
            <a:rPr lang="en-ID" dirty="0" err="1"/>
            <a:t>Kehadiran</a:t>
          </a:r>
          <a:r>
            <a:rPr lang="en-ID" dirty="0"/>
            <a:t> dan Tardiness</a:t>
          </a:r>
        </a:p>
      </dgm:t>
    </dgm:pt>
    <dgm:pt modelId="{04FABF3A-882B-402C-B4BB-A6F8CDC8FD1D}" type="parTrans" cxnId="{D628F5B2-4689-4712-9DA8-1EBFB5E4AF69}">
      <dgm:prSet/>
      <dgm:spPr/>
      <dgm:t>
        <a:bodyPr/>
        <a:lstStyle/>
        <a:p>
          <a:endParaRPr lang="en-ID"/>
        </a:p>
      </dgm:t>
    </dgm:pt>
    <dgm:pt modelId="{A4BF3BF0-EBC2-4B67-BB16-EC253D67C171}" type="sibTrans" cxnId="{D628F5B2-4689-4712-9DA8-1EBFB5E4AF69}">
      <dgm:prSet/>
      <dgm:spPr/>
      <dgm:t>
        <a:bodyPr/>
        <a:lstStyle/>
        <a:p>
          <a:endParaRPr lang="en-ID"/>
        </a:p>
      </dgm:t>
    </dgm:pt>
    <dgm:pt modelId="{82925D16-3F97-4258-A43C-7902695AC026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Dosen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mengambil</a:t>
          </a:r>
          <a:r>
            <a:rPr lang="en-ID" dirty="0"/>
            <a:t> </a:t>
          </a:r>
          <a:r>
            <a:rPr lang="en-ID" dirty="0" err="1"/>
            <a:t>catatan</a:t>
          </a:r>
          <a:r>
            <a:rPr lang="en-ID" dirty="0"/>
            <a:t> </a:t>
          </a:r>
          <a:r>
            <a:rPr lang="en-ID" dirty="0" err="1"/>
            <a:t>kehadiran</a:t>
          </a:r>
          <a:r>
            <a:rPr lang="en-ID" dirty="0"/>
            <a:t> </a:t>
          </a:r>
          <a:r>
            <a:rPr lang="en-ID" dirty="0" err="1"/>
            <a:t>melalui</a:t>
          </a:r>
          <a:r>
            <a:rPr lang="en-ID" dirty="0"/>
            <a:t> </a:t>
          </a:r>
          <a:r>
            <a:rPr lang="en-ID" dirty="0" err="1"/>
            <a:t>fitur</a:t>
          </a:r>
          <a:r>
            <a:rPr lang="en-ID" dirty="0"/>
            <a:t> Zoom </a:t>
          </a:r>
          <a:r>
            <a:rPr lang="en-ID" dirty="0" err="1"/>
            <a:t>atau</a:t>
          </a:r>
          <a:r>
            <a:rPr lang="en-ID" dirty="0"/>
            <a:t> LMS.</a:t>
          </a:r>
        </a:p>
      </dgm:t>
    </dgm:pt>
    <dgm:pt modelId="{0C5A7B84-1431-464D-9E26-EAA01A7F3006}" type="parTrans" cxnId="{0C1E5A8C-EBD9-4C30-9A88-D9CC45F4EF37}">
      <dgm:prSet/>
      <dgm:spPr/>
      <dgm:t>
        <a:bodyPr/>
        <a:lstStyle/>
        <a:p>
          <a:endParaRPr lang="en-ID"/>
        </a:p>
      </dgm:t>
    </dgm:pt>
    <dgm:pt modelId="{9E6679BB-752C-4A3C-B331-7C8A49397C0B}" type="sibTrans" cxnId="{0C1E5A8C-EBD9-4C30-9A88-D9CC45F4EF37}">
      <dgm:prSet/>
      <dgm:spPr/>
      <dgm:t>
        <a:bodyPr/>
        <a:lstStyle/>
        <a:p>
          <a:endParaRPr lang="en-ID"/>
        </a:p>
      </dgm:t>
    </dgm:pt>
    <dgm:pt modelId="{D5EAA34F-C644-4C4A-87BA-9A09574029C8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Mahasiswa</a:t>
          </a:r>
          <a:r>
            <a:rPr lang="en-ID" dirty="0"/>
            <a:t> yang </a:t>
          </a:r>
          <a:r>
            <a:rPr lang="en-ID" dirty="0" err="1"/>
            <a:t>terlambat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hadir</a:t>
          </a:r>
          <a:r>
            <a:rPr lang="en-ID" dirty="0"/>
            <a:t> </a:t>
          </a:r>
          <a:r>
            <a:rPr lang="en-ID" dirty="0" err="1"/>
            <a:t>tanpa</a:t>
          </a:r>
          <a:r>
            <a:rPr lang="en-ID" dirty="0"/>
            <a:t> </a:t>
          </a:r>
          <a:r>
            <a:rPr lang="en-ID" dirty="0" err="1"/>
            <a:t>alasan</a:t>
          </a:r>
          <a:r>
            <a:rPr lang="en-ID" dirty="0"/>
            <a:t> yang </a:t>
          </a:r>
          <a:r>
            <a:rPr lang="en-ID" dirty="0" err="1"/>
            <a:t>sah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diberikan</a:t>
          </a:r>
          <a:r>
            <a:rPr lang="en-ID" dirty="0"/>
            <a:t> </a:t>
          </a:r>
          <a:r>
            <a:rPr lang="en-ID" dirty="0" err="1"/>
            <a:t>himbauan</a:t>
          </a:r>
          <a:r>
            <a:rPr lang="en-ID" dirty="0"/>
            <a:t>, </a:t>
          </a:r>
          <a:r>
            <a:rPr lang="en-ID" dirty="0" err="1"/>
            <a:t>peringatan</a:t>
          </a:r>
          <a:r>
            <a:rPr lang="en-ID" dirty="0"/>
            <a:t> dan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sanksi</a:t>
          </a:r>
          <a:endParaRPr lang="en-ID" dirty="0"/>
        </a:p>
      </dgm:t>
    </dgm:pt>
    <dgm:pt modelId="{45B186B7-FDAA-4B0F-9B10-3C69024EEAE5}" type="parTrans" cxnId="{18C07EAE-6349-4E26-A0A0-6C9AFE0AA456}">
      <dgm:prSet/>
      <dgm:spPr/>
      <dgm:t>
        <a:bodyPr/>
        <a:lstStyle/>
        <a:p>
          <a:endParaRPr lang="en-ID"/>
        </a:p>
      </dgm:t>
    </dgm:pt>
    <dgm:pt modelId="{25AD0197-810E-4081-A45F-60B05DB67BD5}" type="sibTrans" cxnId="{18C07EAE-6349-4E26-A0A0-6C9AFE0AA456}">
      <dgm:prSet/>
      <dgm:spPr/>
      <dgm:t>
        <a:bodyPr/>
        <a:lstStyle/>
        <a:p>
          <a:endParaRPr lang="en-ID"/>
        </a:p>
      </dgm:t>
    </dgm:pt>
    <dgm:pt modelId="{3C8FBF90-D51A-4C43-A2C9-8294B63755C0}">
      <dgm:prSet/>
      <dgm:spPr/>
      <dgm:t>
        <a:bodyPr/>
        <a:lstStyle/>
        <a:p>
          <a:r>
            <a:rPr lang="en-ID"/>
            <a:t>2. Kamera dan Audio:</a:t>
          </a:r>
        </a:p>
      </dgm:t>
    </dgm:pt>
    <dgm:pt modelId="{C4ABA3DA-FD7A-4D13-96E0-28D0CBADCC69}" type="parTrans" cxnId="{074B8983-5B4C-40A6-B2EA-3BCDC91EAABD}">
      <dgm:prSet/>
      <dgm:spPr/>
      <dgm:t>
        <a:bodyPr/>
        <a:lstStyle/>
        <a:p>
          <a:endParaRPr lang="en-ID"/>
        </a:p>
      </dgm:t>
    </dgm:pt>
    <dgm:pt modelId="{3E3B6D1F-3CD8-4DC0-84DE-9B2A2E9EDEFC}" type="sibTrans" cxnId="{074B8983-5B4C-40A6-B2EA-3BCDC91EAABD}">
      <dgm:prSet/>
      <dgm:spPr/>
      <dgm:t>
        <a:bodyPr/>
        <a:lstStyle/>
        <a:p>
          <a:endParaRPr lang="en-ID"/>
        </a:p>
      </dgm:t>
    </dgm:pt>
    <dgm:pt modelId="{DE2783A5-292A-40DB-8E11-9B731064D961}">
      <dgm:prSet/>
      <dgm:spPr/>
      <dgm:t>
        <a:bodyPr/>
        <a:lstStyle/>
        <a:p>
          <a:r>
            <a:rPr lang="en-ID"/>
            <a:t>- Mahasiswa diharapkan menyalakan kamera dan mikrofon saat sesi perkuliahan untuk interaksi yang lebih baik.</a:t>
          </a:r>
        </a:p>
      </dgm:t>
    </dgm:pt>
    <dgm:pt modelId="{67E69BBA-B09F-463D-AFB2-10552019F283}" type="parTrans" cxnId="{811946C8-CE5F-4311-B34C-BB7534C97FDF}">
      <dgm:prSet/>
      <dgm:spPr/>
      <dgm:t>
        <a:bodyPr/>
        <a:lstStyle/>
        <a:p>
          <a:endParaRPr lang="en-ID"/>
        </a:p>
      </dgm:t>
    </dgm:pt>
    <dgm:pt modelId="{EFAC60A3-3724-4F7B-A38F-6BB4E07BBB1C}" type="sibTrans" cxnId="{811946C8-CE5F-4311-B34C-BB7534C97FDF}">
      <dgm:prSet/>
      <dgm:spPr/>
      <dgm:t>
        <a:bodyPr/>
        <a:lstStyle/>
        <a:p>
          <a:endParaRPr lang="en-ID"/>
        </a:p>
      </dgm:t>
    </dgm:pt>
    <dgm:pt modelId="{049FF354-10F5-4A39-8451-520A2783AFBC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Dosen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kebijakan</a:t>
          </a:r>
          <a:r>
            <a:rPr lang="en-ID" dirty="0"/>
            <a:t> yang </a:t>
          </a:r>
          <a:r>
            <a:rPr lang="en-ID" dirty="0" err="1"/>
            <a:t>memungkinkan</a:t>
          </a:r>
          <a:r>
            <a:rPr lang="en-ID" dirty="0"/>
            <a:t> </a:t>
          </a:r>
          <a:r>
            <a:rPr lang="en-ID" dirty="0" err="1"/>
            <a:t>penggunaan</a:t>
          </a:r>
          <a:r>
            <a:rPr lang="en-ID" dirty="0"/>
            <a:t> </a:t>
          </a:r>
          <a:r>
            <a:rPr lang="en-ID" dirty="0" err="1"/>
            <a:t>mikrofon</a:t>
          </a:r>
          <a:r>
            <a:rPr lang="en-ID" dirty="0"/>
            <a:t> </a:t>
          </a:r>
          <a:r>
            <a:rPr lang="en-ID" dirty="0" err="1"/>
            <a:t>hanya</a:t>
          </a:r>
          <a:r>
            <a:rPr lang="en-ID" dirty="0"/>
            <a:t> </a:t>
          </a:r>
          <a:r>
            <a:rPr lang="en-ID" dirty="0" err="1"/>
            <a:t>saat</a:t>
          </a:r>
          <a:r>
            <a:rPr lang="en-ID" dirty="0"/>
            <a:t> </a:t>
          </a:r>
          <a:r>
            <a:rPr lang="en-ID" dirty="0" err="1"/>
            <a:t>berbicara</a:t>
          </a:r>
          <a:r>
            <a:rPr lang="en-ID" dirty="0"/>
            <a:t>.</a:t>
          </a:r>
        </a:p>
      </dgm:t>
    </dgm:pt>
    <dgm:pt modelId="{84B3BE4A-4799-4E56-9546-12280DE7C79B}" type="parTrans" cxnId="{ECCCF395-46B2-41C4-92DB-9ABB3BF14767}">
      <dgm:prSet/>
      <dgm:spPr/>
      <dgm:t>
        <a:bodyPr/>
        <a:lstStyle/>
        <a:p>
          <a:endParaRPr lang="en-ID"/>
        </a:p>
      </dgm:t>
    </dgm:pt>
    <dgm:pt modelId="{DED4F1C8-681C-4368-ABEE-17D0DBC1FB39}" type="sibTrans" cxnId="{ECCCF395-46B2-41C4-92DB-9ABB3BF14767}">
      <dgm:prSet/>
      <dgm:spPr/>
      <dgm:t>
        <a:bodyPr/>
        <a:lstStyle/>
        <a:p>
          <a:endParaRPr lang="en-ID"/>
        </a:p>
      </dgm:t>
    </dgm:pt>
    <dgm:pt modelId="{FC3EF4F6-4D70-4D39-A711-A3434C088608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Mahasiswa</a:t>
          </a:r>
          <a:r>
            <a:rPr lang="en-ID" dirty="0"/>
            <a:t> </a:t>
          </a:r>
          <a:r>
            <a:rPr lang="en-ID" dirty="0" err="1"/>
            <a:t>diharapkan</a:t>
          </a:r>
          <a:r>
            <a:rPr lang="en-ID" dirty="0"/>
            <a:t> </a:t>
          </a:r>
          <a:r>
            <a:rPr lang="en-ID" dirty="0" err="1"/>
            <a:t>hadir</a:t>
          </a:r>
          <a:r>
            <a:rPr lang="en-ID" dirty="0"/>
            <a:t> </a:t>
          </a:r>
          <a:r>
            <a:rPr lang="en-ID" dirty="0" err="1"/>
            <a:t>secara</a:t>
          </a:r>
          <a:r>
            <a:rPr lang="en-ID" dirty="0"/>
            <a:t> online </a:t>
          </a:r>
          <a:r>
            <a:rPr lang="en-ID" dirty="0" err="1"/>
            <a:t>tepat</a:t>
          </a:r>
          <a:r>
            <a:rPr lang="en-ID" dirty="0"/>
            <a:t> </a:t>
          </a:r>
          <a:r>
            <a:rPr lang="en-ID" dirty="0" err="1"/>
            <a:t>waktu</a:t>
          </a:r>
          <a:r>
            <a:rPr lang="en-ID" dirty="0"/>
            <a:t> </a:t>
          </a:r>
          <a:r>
            <a:rPr lang="en-ID" dirty="0" err="1"/>
            <a:t>saat</a:t>
          </a:r>
          <a:r>
            <a:rPr lang="en-ID" dirty="0"/>
            <a:t> </a:t>
          </a:r>
          <a:r>
            <a:rPr lang="en-ID" dirty="0" err="1"/>
            <a:t>sesi</a:t>
          </a:r>
          <a:r>
            <a:rPr lang="en-ID" dirty="0"/>
            <a:t> </a:t>
          </a:r>
          <a:r>
            <a:rPr lang="en-ID" dirty="0" err="1"/>
            <a:t>perkuliahan</a:t>
          </a:r>
          <a:r>
            <a:rPr lang="en-ID" dirty="0"/>
            <a:t> </a:t>
          </a:r>
          <a:r>
            <a:rPr lang="en-ID" dirty="0" err="1"/>
            <a:t>dimulai</a:t>
          </a:r>
          <a:r>
            <a:rPr lang="en-ID" dirty="0"/>
            <a:t>.</a:t>
          </a:r>
        </a:p>
      </dgm:t>
    </dgm:pt>
    <dgm:pt modelId="{0B5A37B1-2E65-4225-85CF-D269925FC282}" type="parTrans" cxnId="{99F4352E-317C-49C1-B3B4-F47E2A6D47A9}">
      <dgm:prSet/>
      <dgm:spPr/>
      <dgm:t>
        <a:bodyPr/>
        <a:lstStyle/>
        <a:p>
          <a:endParaRPr lang="en-ID"/>
        </a:p>
      </dgm:t>
    </dgm:pt>
    <dgm:pt modelId="{F279893B-613D-45B1-BD9B-661AE4EDF635}" type="sibTrans" cxnId="{99F4352E-317C-49C1-B3B4-F47E2A6D47A9}">
      <dgm:prSet/>
      <dgm:spPr/>
      <dgm:t>
        <a:bodyPr/>
        <a:lstStyle/>
        <a:p>
          <a:endParaRPr lang="en-ID"/>
        </a:p>
      </dgm:t>
    </dgm:pt>
    <dgm:pt modelId="{8D32843A-C777-4DF7-8CA6-6A3CBEC47B0A}" type="pres">
      <dgm:prSet presAssocID="{63B6AFEB-CD60-4DF7-816E-2F52D295C056}" presName="linear" presStyleCnt="0">
        <dgm:presLayoutVars>
          <dgm:dir/>
          <dgm:animLvl val="lvl"/>
          <dgm:resizeHandles val="exact"/>
        </dgm:presLayoutVars>
      </dgm:prSet>
      <dgm:spPr/>
    </dgm:pt>
    <dgm:pt modelId="{B7170B20-CC67-4200-92DC-FA6E44EFF2BB}" type="pres">
      <dgm:prSet presAssocID="{6E6EDEFA-E64E-4191-86BF-21AC0A3F0863}" presName="parentLin" presStyleCnt="0"/>
      <dgm:spPr/>
    </dgm:pt>
    <dgm:pt modelId="{6FAA4072-9EDA-45D2-BF27-6BE70F32B922}" type="pres">
      <dgm:prSet presAssocID="{6E6EDEFA-E64E-4191-86BF-21AC0A3F0863}" presName="parentLeftMargin" presStyleLbl="node1" presStyleIdx="0" presStyleCnt="1"/>
      <dgm:spPr/>
    </dgm:pt>
    <dgm:pt modelId="{5FF6AA83-F296-48F9-B486-1620C9F26E3D}" type="pres">
      <dgm:prSet presAssocID="{6E6EDEFA-E64E-4191-86BF-21AC0A3F08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9DF9E8-0A88-46BD-9E73-A58CE5A4485C}" type="pres">
      <dgm:prSet presAssocID="{6E6EDEFA-E64E-4191-86BF-21AC0A3F0863}" presName="negativeSpace" presStyleCnt="0"/>
      <dgm:spPr/>
    </dgm:pt>
    <dgm:pt modelId="{F5B4747A-B617-4420-9CFE-25A9ABDFEE0C}" type="pres">
      <dgm:prSet presAssocID="{6E6EDEFA-E64E-4191-86BF-21AC0A3F08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4F89F00-8C70-4F0F-BA04-647C7D6B303C}" type="presOf" srcId="{D5EAA34F-C644-4C4A-87BA-9A09574029C8}" destId="{F5B4747A-B617-4420-9CFE-25A9ABDFEE0C}" srcOrd="0" destOrd="3" presId="urn:microsoft.com/office/officeart/2005/8/layout/list1"/>
    <dgm:cxn modelId="{9E633304-5BE7-4EA9-A81E-A144A781B678}" type="presOf" srcId="{63B6AFEB-CD60-4DF7-816E-2F52D295C056}" destId="{8D32843A-C777-4DF7-8CA6-6A3CBEC47B0A}" srcOrd="0" destOrd="0" presId="urn:microsoft.com/office/officeart/2005/8/layout/list1"/>
    <dgm:cxn modelId="{50776E17-EB7C-459E-9CFE-BBD568E8E324}" type="presOf" srcId="{6E6EDEFA-E64E-4191-86BF-21AC0A3F0863}" destId="{6FAA4072-9EDA-45D2-BF27-6BE70F32B922}" srcOrd="0" destOrd="0" presId="urn:microsoft.com/office/officeart/2005/8/layout/list1"/>
    <dgm:cxn modelId="{8A540520-5266-47F2-A8FA-C929B77A79BB}" srcId="{63B6AFEB-CD60-4DF7-816E-2F52D295C056}" destId="{6E6EDEFA-E64E-4191-86BF-21AC0A3F0863}" srcOrd="0" destOrd="0" parTransId="{8E8E829C-E0D5-4E21-ADE9-BCF2A08ACA8B}" sibTransId="{C0510C29-1848-4ABB-B925-4E12D27BCF8F}"/>
    <dgm:cxn modelId="{99F4352E-317C-49C1-B3B4-F47E2A6D47A9}" srcId="{6E6EDEFA-E64E-4191-86BF-21AC0A3F0863}" destId="{FC3EF4F6-4D70-4D39-A711-A3434C088608}" srcOrd="1" destOrd="0" parTransId="{0B5A37B1-2E65-4225-85CF-D269925FC282}" sibTransId="{F279893B-613D-45B1-BD9B-661AE4EDF635}"/>
    <dgm:cxn modelId="{83B26640-96C2-4372-AE13-EA33D20DDCAA}" type="presOf" srcId="{DE2783A5-292A-40DB-8E11-9B731064D961}" destId="{F5B4747A-B617-4420-9CFE-25A9ABDFEE0C}" srcOrd="0" destOrd="5" presId="urn:microsoft.com/office/officeart/2005/8/layout/list1"/>
    <dgm:cxn modelId="{F5512263-6EAB-4A92-B9A7-910F0C11B417}" type="presOf" srcId="{FC3EF4F6-4D70-4D39-A711-A3434C088608}" destId="{F5B4747A-B617-4420-9CFE-25A9ABDFEE0C}" srcOrd="0" destOrd="1" presId="urn:microsoft.com/office/officeart/2005/8/layout/list1"/>
    <dgm:cxn modelId="{8881F579-20EF-4CE6-9BE1-E22B35AC571F}" type="presOf" srcId="{3C8FBF90-D51A-4C43-A2C9-8294B63755C0}" destId="{F5B4747A-B617-4420-9CFE-25A9ABDFEE0C}" srcOrd="0" destOrd="4" presId="urn:microsoft.com/office/officeart/2005/8/layout/list1"/>
    <dgm:cxn modelId="{074B8983-5B4C-40A6-B2EA-3BCDC91EAABD}" srcId="{6E6EDEFA-E64E-4191-86BF-21AC0A3F0863}" destId="{3C8FBF90-D51A-4C43-A2C9-8294B63755C0}" srcOrd="4" destOrd="0" parTransId="{C4ABA3DA-FD7A-4D13-96E0-28D0CBADCC69}" sibTransId="{3E3B6D1F-3CD8-4DC0-84DE-9B2A2E9EDEFC}"/>
    <dgm:cxn modelId="{7516DF86-A004-4817-B122-2C637B72028C}" type="presOf" srcId="{6E6EDEFA-E64E-4191-86BF-21AC0A3F0863}" destId="{5FF6AA83-F296-48F9-B486-1620C9F26E3D}" srcOrd="1" destOrd="0" presId="urn:microsoft.com/office/officeart/2005/8/layout/list1"/>
    <dgm:cxn modelId="{D66D8B88-5FDF-4DB7-82B4-4AA6329D4FE4}" type="presOf" srcId="{049FF354-10F5-4A39-8451-520A2783AFBC}" destId="{F5B4747A-B617-4420-9CFE-25A9ABDFEE0C}" srcOrd="0" destOrd="6" presId="urn:microsoft.com/office/officeart/2005/8/layout/list1"/>
    <dgm:cxn modelId="{0C1E5A8C-EBD9-4C30-9A88-D9CC45F4EF37}" srcId="{6E6EDEFA-E64E-4191-86BF-21AC0A3F0863}" destId="{82925D16-3F97-4258-A43C-7902695AC026}" srcOrd="2" destOrd="0" parTransId="{0C5A7B84-1431-464D-9E26-EAA01A7F3006}" sibTransId="{9E6679BB-752C-4A3C-B331-7C8A49397C0B}"/>
    <dgm:cxn modelId="{ECCCF395-46B2-41C4-92DB-9ABB3BF14767}" srcId="{6E6EDEFA-E64E-4191-86BF-21AC0A3F0863}" destId="{049FF354-10F5-4A39-8451-520A2783AFBC}" srcOrd="6" destOrd="0" parTransId="{84B3BE4A-4799-4E56-9546-12280DE7C79B}" sibTransId="{DED4F1C8-681C-4368-ABEE-17D0DBC1FB39}"/>
    <dgm:cxn modelId="{475F99A5-D614-4239-BCC1-0B76F19D4B56}" type="presOf" srcId="{82925D16-3F97-4258-A43C-7902695AC026}" destId="{F5B4747A-B617-4420-9CFE-25A9ABDFEE0C}" srcOrd="0" destOrd="2" presId="urn:microsoft.com/office/officeart/2005/8/layout/list1"/>
    <dgm:cxn modelId="{18C07EAE-6349-4E26-A0A0-6C9AFE0AA456}" srcId="{6E6EDEFA-E64E-4191-86BF-21AC0A3F0863}" destId="{D5EAA34F-C644-4C4A-87BA-9A09574029C8}" srcOrd="3" destOrd="0" parTransId="{45B186B7-FDAA-4B0F-9B10-3C69024EEAE5}" sibTransId="{25AD0197-810E-4081-A45F-60B05DB67BD5}"/>
    <dgm:cxn modelId="{D628F5B2-4689-4712-9DA8-1EBFB5E4AF69}" srcId="{6E6EDEFA-E64E-4191-86BF-21AC0A3F0863}" destId="{7E64F51A-29F6-40FF-A50D-4B4309EA2551}" srcOrd="0" destOrd="0" parTransId="{04FABF3A-882B-402C-B4BB-A6F8CDC8FD1D}" sibTransId="{A4BF3BF0-EBC2-4B67-BB16-EC253D67C171}"/>
    <dgm:cxn modelId="{B2CAB7C4-B2EF-49A9-8442-EAB16FE3FC28}" type="presOf" srcId="{7E64F51A-29F6-40FF-A50D-4B4309EA2551}" destId="{F5B4747A-B617-4420-9CFE-25A9ABDFEE0C}" srcOrd="0" destOrd="0" presId="urn:microsoft.com/office/officeart/2005/8/layout/list1"/>
    <dgm:cxn modelId="{811946C8-CE5F-4311-B34C-BB7534C97FDF}" srcId="{6E6EDEFA-E64E-4191-86BF-21AC0A3F0863}" destId="{DE2783A5-292A-40DB-8E11-9B731064D961}" srcOrd="5" destOrd="0" parTransId="{67E69BBA-B09F-463D-AFB2-10552019F283}" sibTransId="{EFAC60A3-3724-4F7B-A38F-6BB4E07BBB1C}"/>
    <dgm:cxn modelId="{507F0049-0699-4D4C-8EC0-B2A6E69EFA8E}" type="presParOf" srcId="{8D32843A-C777-4DF7-8CA6-6A3CBEC47B0A}" destId="{B7170B20-CC67-4200-92DC-FA6E44EFF2BB}" srcOrd="0" destOrd="0" presId="urn:microsoft.com/office/officeart/2005/8/layout/list1"/>
    <dgm:cxn modelId="{3E302BB7-3F4C-4BAD-B5F0-CCD5A438F150}" type="presParOf" srcId="{B7170B20-CC67-4200-92DC-FA6E44EFF2BB}" destId="{6FAA4072-9EDA-45D2-BF27-6BE70F32B922}" srcOrd="0" destOrd="0" presId="urn:microsoft.com/office/officeart/2005/8/layout/list1"/>
    <dgm:cxn modelId="{B70B8680-9758-4DFF-B7F6-283338C946B3}" type="presParOf" srcId="{B7170B20-CC67-4200-92DC-FA6E44EFF2BB}" destId="{5FF6AA83-F296-48F9-B486-1620C9F26E3D}" srcOrd="1" destOrd="0" presId="urn:microsoft.com/office/officeart/2005/8/layout/list1"/>
    <dgm:cxn modelId="{98426676-5270-4C5E-AC94-D998A4333A5A}" type="presParOf" srcId="{8D32843A-C777-4DF7-8CA6-6A3CBEC47B0A}" destId="{4A9DF9E8-0A88-46BD-9E73-A58CE5A4485C}" srcOrd="1" destOrd="0" presId="urn:microsoft.com/office/officeart/2005/8/layout/list1"/>
    <dgm:cxn modelId="{583FC29A-2D8B-4A41-A738-D666AC27274C}" type="presParOf" srcId="{8D32843A-C777-4DF7-8CA6-6A3CBEC47B0A}" destId="{F5B4747A-B617-4420-9CFE-25A9ABDFEE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B6AFEB-CD60-4DF7-816E-2F52D295C05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6EDEFA-E64E-4191-86BF-21AC0A3F0863}">
      <dgm:prSet phldrT="[Text]"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Rincian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Kesepakatan</a:t>
          </a:r>
          <a:endParaRPr lang="en-ID" dirty="0"/>
        </a:p>
      </dgm:t>
    </dgm:pt>
    <dgm:pt modelId="{8E8E829C-E0D5-4E21-ADE9-BCF2A08ACA8B}" type="parTrans" cxnId="{8A540520-5266-47F2-A8FA-C929B77A79BB}">
      <dgm:prSet/>
      <dgm:spPr/>
      <dgm:t>
        <a:bodyPr/>
        <a:lstStyle/>
        <a:p>
          <a:endParaRPr lang="en-ID"/>
        </a:p>
      </dgm:t>
    </dgm:pt>
    <dgm:pt modelId="{C0510C29-1848-4ABB-B925-4E12D27BCF8F}" type="sibTrans" cxnId="{8A540520-5266-47F2-A8FA-C929B77A79BB}">
      <dgm:prSet/>
      <dgm:spPr/>
      <dgm:t>
        <a:bodyPr/>
        <a:lstStyle/>
        <a:p>
          <a:endParaRPr lang="en-ID"/>
        </a:p>
      </dgm:t>
    </dgm:pt>
    <dgm:pt modelId="{7E64F51A-29F6-40FF-A50D-4B4309EA2551}">
      <dgm:prSet/>
      <dgm:spPr/>
      <dgm:t>
        <a:bodyPr/>
        <a:lstStyle/>
        <a:p>
          <a:r>
            <a:rPr lang="en-ID"/>
            <a:t>3. Etika Perilaku:</a:t>
          </a:r>
          <a:endParaRPr lang="en-ID" dirty="0"/>
        </a:p>
      </dgm:t>
    </dgm:pt>
    <dgm:pt modelId="{04FABF3A-882B-402C-B4BB-A6F8CDC8FD1D}" type="parTrans" cxnId="{D628F5B2-4689-4712-9DA8-1EBFB5E4AF69}">
      <dgm:prSet/>
      <dgm:spPr/>
      <dgm:t>
        <a:bodyPr/>
        <a:lstStyle/>
        <a:p>
          <a:endParaRPr lang="en-ID"/>
        </a:p>
      </dgm:t>
    </dgm:pt>
    <dgm:pt modelId="{A4BF3BF0-EBC2-4B67-BB16-EC253D67C171}" type="sibTrans" cxnId="{D628F5B2-4689-4712-9DA8-1EBFB5E4AF69}">
      <dgm:prSet/>
      <dgm:spPr/>
      <dgm:t>
        <a:bodyPr/>
        <a:lstStyle/>
        <a:p>
          <a:endParaRPr lang="en-ID"/>
        </a:p>
      </dgm:t>
    </dgm:pt>
    <dgm:pt modelId="{DA865F0B-902B-41D3-B07D-982F8A25C216}">
      <dgm:prSet/>
      <dgm:spPr/>
      <dgm:t>
        <a:bodyPr/>
        <a:lstStyle/>
        <a:p>
          <a:r>
            <a:rPr lang="en-ID"/>
            <a:t>- Mahasiswa diharapkan untuk mematuhi etika perilaku yang baik selama sesi perkuliahan daring, seperti menghindari gangguan, berbicara secara sopan, dan menghormati pendapat orang lain.</a:t>
          </a:r>
        </a:p>
      </dgm:t>
    </dgm:pt>
    <dgm:pt modelId="{D1EFF9A3-E373-4411-8170-526799D8134F}" type="parTrans" cxnId="{FDC27551-1499-4839-81C4-79A444B5DE3F}">
      <dgm:prSet/>
      <dgm:spPr/>
      <dgm:t>
        <a:bodyPr/>
        <a:lstStyle/>
        <a:p>
          <a:endParaRPr lang="en-ID"/>
        </a:p>
      </dgm:t>
    </dgm:pt>
    <dgm:pt modelId="{0DF81256-54B4-4CA2-A525-1D66F56C1465}" type="sibTrans" cxnId="{FDC27551-1499-4839-81C4-79A444B5DE3F}">
      <dgm:prSet/>
      <dgm:spPr/>
      <dgm:t>
        <a:bodyPr/>
        <a:lstStyle/>
        <a:p>
          <a:endParaRPr lang="en-ID"/>
        </a:p>
      </dgm:t>
    </dgm:pt>
    <dgm:pt modelId="{EC28A13C-9356-4268-960A-E68CD42094FA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Penggunaan</a:t>
          </a:r>
          <a:r>
            <a:rPr lang="en-ID" dirty="0"/>
            <a:t> </a:t>
          </a:r>
          <a:r>
            <a:rPr lang="en-ID" dirty="0" err="1"/>
            <a:t>bahasa</a:t>
          </a:r>
          <a:r>
            <a:rPr lang="en-ID" dirty="0"/>
            <a:t> </a:t>
          </a:r>
          <a:r>
            <a:rPr lang="en-ID" dirty="0" err="1"/>
            <a:t>kasar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pantas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diperbolehkan</a:t>
          </a:r>
          <a:r>
            <a:rPr lang="en-ID" dirty="0"/>
            <a:t>.</a:t>
          </a:r>
        </a:p>
      </dgm:t>
    </dgm:pt>
    <dgm:pt modelId="{0DB00F1D-DD9F-4EA6-A8C9-EF14E58F605C}" type="parTrans" cxnId="{EB2BDED3-85A2-48C7-A2E4-8EC049C651E6}">
      <dgm:prSet/>
      <dgm:spPr/>
      <dgm:t>
        <a:bodyPr/>
        <a:lstStyle/>
        <a:p>
          <a:endParaRPr lang="en-ID"/>
        </a:p>
      </dgm:t>
    </dgm:pt>
    <dgm:pt modelId="{C373E4E8-20B9-480D-8979-E17D8AAEA491}" type="sibTrans" cxnId="{EB2BDED3-85A2-48C7-A2E4-8EC049C651E6}">
      <dgm:prSet/>
      <dgm:spPr/>
      <dgm:t>
        <a:bodyPr/>
        <a:lstStyle/>
        <a:p>
          <a:endParaRPr lang="en-ID"/>
        </a:p>
      </dgm:t>
    </dgm:pt>
    <dgm:pt modelId="{E8DB5730-FD84-432F-BAB7-93CDC8E11A40}">
      <dgm:prSet/>
      <dgm:spPr/>
      <dgm:t>
        <a:bodyPr/>
        <a:lstStyle/>
        <a:p>
          <a:r>
            <a:rPr lang="en-ID"/>
            <a:t>4. Penggunaan Chat:</a:t>
          </a:r>
        </a:p>
      </dgm:t>
    </dgm:pt>
    <dgm:pt modelId="{A5440EED-FB9F-4668-A296-F813A925D2A0}" type="parTrans" cxnId="{6FD6A778-9C79-4FB1-9BB7-CA35AF0EAFB8}">
      <dgm:prSet/>
      <dgm:spPr/>
      <dgm:t>
        <a:bodyPr/>
        <a:lstStyle/>
        <a:p>
          <a:endParaRPr lang="en-ID"/>
        </a:p>
      </dgm:t>
    </dgm:pt>
    <dgm:pt modelId="{26CA3D41-E5E1-4D8F-99C2-B6B0FAE2815E}" type="sibTrans" cxnId="{6FD6A778-9C79-4FB1-9BB7-CA35AF0EAFB8}">
      <dgm:prSet/>
      <dgm:spPr/>
      <dgm:t>
        <a:bodyPr/>
        <a:lstStyle/>
        <a:p>
          <a:endParaRPr lang="en-ID"/>
        </a:p>
      </dgm:t>
    </dgm:pt>
    <dgm:pt modelId="{2A80D376-DF18-4A03-BB4E-DD2B296B6C7A}">
      <dgm:prSet/>
      <dgm:spPr/>
      <dgm:t>
        <a:bodyPr/>
        <a:lstStyle/>
        <a:p>
          <a:r>
            <a:rPr lang="en-ID"/>
            <a:t>- Mahasiswa dapat menggunakan fitur chat untuk pertanyaan atau komentar yang relevan dengan materi kuliah.</a:t>
          </a:r>
        </a:p>
      </dgm:t>
    </dgm:pt>
    <dgm:pt modelId="{863414A8-5A05-4BA2-80D8-997E20D1D7A9}" type="parTrans" cxnId="{B7DF5114-3DBD-42A7-87DB-9DF4ADBC5FEC}">
      <dgm:prSet/>
      <dgm:spPr/>
      <dgm:t>
        <a:bodyPr/>
        <a:lstStyle/>
        <a:p>
          <a:endParaRPr lang="en-ID"/>
        </a:p>
      </dgm:t>
    </dgm:pt>
    <dgm:pt modelId="{27E415BE-FCDF-476E-A14C-F4F26DFAA585}" type="sibTrans" cxnId="{B7DF5114-3DBD-42A7-87DB-9DF4ADBC5FEC}">
      <dgm:prSet/>
      <dgm:spPr/>
      <dgm:t>
        <a:bodyPr/>
        <a:lstStyle/>
        <a:p>
          <a:endParaRPr lang="en-ID"/>
        </a:p>
      </dgm:t>
    </dgm:pt>
    <dgm:pt modelId="{66BE344F-D743-4330-8B23-EB940471CF28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Dosen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membatasi</a:t>
          </a:r>
          <a:r>
            <a:rPr lang="en-ID" dirty="0"/>
            <a:t> </a:t>
          </a:r>
          <a:r>
            <a:rPr lang="en-ID" dirty="0" err="1"/>
            <a:t>penggunaan</a:t>
          </a:r>
          <a:r>
            <a:rPr lang="en-ID" dirty="0"/>
            <a:t> chat </a:t>
          </a:r>
          <a:r>
            <a:rPr lang="en-ID" dirty="0" err="1"/>
            <a:t>selama</a:t>
          </a:r>
          <a:r>
            <a:rPr lang="en-ID" dirty="0"/>
            <a:t> </a:t>
          </a:r>
          <a:r>
            <a:rPr lang="en-ID" dirty="0" err="1"/>
            <a:t>presentasi</a:t>
          </a:r>
          <a:r>
            <a:rPr lang="en-ID" dirty="0"/>
            <a:t> dan </a:t>
          </a:r>
          <a:r>
            <a:rPr lang="en-ID" dirty="0" err="1"/>
            <a:t>membukanya</a:t>
          </a:r>
          <a:r>
            <a:rPr lang="en-ID" dirty="0"/>
            <a:t> </a:t>
          </a:r>
          <a:r>
            <a:rPr lang="en-ID" dirty="0" err="1"/>
            <a:t>saat</a:t>
          </a:r>
          <a:r>
            <a:rPr lang="en-ID" dirty="0"/>
            <a:t> </a:t>
          </a:r>
          <a:r>
            <a:rPr lang="en-ID" dirty="0" err="1"/>
            <a:t>sesi</a:t>
          </a:r>
          <a:r>
            <a:rPr lang="en-ID" dirty="0"/>
            <a:t> </a:t>
          </a:r>
          <a:r>
            <a:rPr lang="en-ID" dirty="0" err="1"/>
            <a:t>tanya</a:t>
          </a:r>
          <a:r>
            <a:rPr lang="en-ID" dirty="0"/>
            <a:t> </a:t>
          </a:r>
          <a:r>
            <a:rPr lang="en-ID" dirty="0" err="1"/>
            <a:t>jawab</a:t>
          </a:r>
          <a:r>
            <a:rPr lang="en-ID" dirty="0"/>
            <a:t>.</a:t>
          </a:r>
        </a:p>
      </dgm:t>
    </dgm:pt>
    <dgm:pt modelId="{2F83F41E-0C54-4AF1-9E56-CF2D4535A6CA}" type="parTrans" cxnId="{11034CB4-EF31-4E91-AACD-F9DB62C8B477}">
      <dgm:prSet/>
      <dgm:spPr/>
      <dgm:t>
        <a:bodyPr/>
        <a:lstStyle/>
        <a:p>
          <a:endParaRPr lang="en-ID"/>
        </a:p>
      </dgm:t>
    </dgm:pt>
    <dgm:pt modelId="{73CA9AEB-A39F-42B4-B584-B28DED62B435}" type="sibTrans" cxnId="{11034CB4-EF31-4E91-AACD-F9DB62C8B477}">
      <dgm:prSet/>
      <dgm:spPr/>
      <dgm:t>
        <a:bodyPr/>
        <a:lstStyle/>
        <a:p>
          <a:endParaRPr lang="en-ID"/>
        </a:p>
      </dgm:t>
    </dgm:pt>
    <dgm:pt modelId="{8D32843A-C777-4DF7-8CA6-6A3CBEC47B0A}" type="pres">
      <dgm:prSet presAssocID="{63B6AFEB-CD60-4DF7-816E-2F52D295C056}" presName="linear" presStyleCnt="0">
        <dgm:presLayoutVars>
          <dgm:dir/>
          <dgm:animLvl val="lvl"/>
          <dgm:resizeHandles val="exact"/>
        </dgm:presLayoutVars>
      </dgm:prSet>
      <dgm:spPr/>
    </dgm:pt>
    <dgm:pt modelId="{B7170B20-CC67-4200-92DC-FA6E44EFF2BB}" type="pres">
      <dgm:prSet presAssocID="{6E6EDEFA-E64E-4191-86BF-21AC0A3F0863}" presName="parentLin" presStyleCnt="0"/>
      <dgm:spPr/>
    </dgm:pt>
    <dgm:pt modelId="{6FAA4072-9EDA-45D2-BF27-6BE70F32B922}" type="pres">
      <dgm:prSet presAssocID="{6E6EDEFA-E64E-4191-86BF-21AC0A3F0863}" presName="parentLeftMargin" presStyleLbl="node1" presStyleIdx="0" presStyleCnt="1"/>
      <dgm:spPr/>
    </dgm:pt>
    <dgm:pt modelId="{5FF6AA83-F296-48F9-B486-1620C9F26E3D}" type="pres">
      <dgm:prSet presAssocID="{6E6EDEFA-E64E-4191-86BF-21AC0A3F08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9DF9E8-0A88-46BD-9E73-A58CE5A4485C}" type="pres">
      <dgm:prSet presAssocID="{6E6EDEFA-E64E-4191-86BF-21AC0A3F0863}" presName="negativeSpace" presStyleCnt="0"/>
      <dgm:spPr/>
    </dgm:pt>
    <dgm:pt modelId="{F5B4747A-B617-4420-9CFE-25A9ABDFEE0C}" type="pres">
      <dgm:prSet presAssocID="{6E6EDEFA-E64E-4191-86BF-21AC0A3F08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E633304-5BE7-4EA9-A81E-A144A781B678}" type="presOf" srcId="{63B6AFEB-CD60-4DF7-816E-2F52D295C056}" destId="{8D32843A-C777-4DF7-8CA6-6A3CBEC47B0A}" srcOrd="0" destOrd="0" presId="urn:microsoft.com/office/officeart/2005/8/layout/list1"/>
    <dgm:cxn modelId="{1F7E4804-6578-4C0C-84A7-61F0100466AB}" type="presOf" srcId="{EC28A13C-9356-4268-960A-E68CD42094FA}" destId="{F5B4747A-B617-4420-9CFE-25A9ABDFEE0C}" srcOrd="0" destOrd="2" presId="urn:microsoft.com/office/officeart/2005/8/layout/list1"/>
    <dgm:cxn modelId="{B57C1006-DF7F-4605-829E-BEBE9A20F3AB}" type="presOf" srcId="{66BE344F-D743-4330-8B23-EB940471CF28}" destId="{F5B4747A-B617-4420-9CFE-25A9ABDFEE0C}" srcOrd="0" destOrd="5" presId="urn:microsoft.com/office/officeart/2005/8/layout/list1"/>
    <dgm:cxn modelId="{B7DF5114-3DBD-42A7-87DB-9DF4ADBC5FEC}" srcId="{6E6EDEFA-E64E-4191-86BF-21AC0A3F0863}" destId="{2A80D376-DF18-4A03-BB4E-DD2B296B6C7A}" srcOrd="4" destOrd="0" parTransId="{863414A8-5A05-4BA2-80D8-997E20D1D7A9}" sibTransId="{27E415BE-FCDF-476E-A14C-F4F26DFAA585}"/>
    <dgm:cxn modelId="{50776E17-EB7C-459E-9CFE-BBD568E8E324}" type="presOf" srcId="{6E6EDEFA-E64E-4191-86BF-21AC0A3F0863}" destId="{6FAA4072-9EDA-45D2-BF27-6BE70F32B922}" srcOrd="0" destOrd="0" presId="urn:microsoft.com/office/officeart/2005/8/layout/list1"/>
    <dgm:cxn modelId="{8A540520-5266-47F2-A8FA-C929B77A79BB}" srcId="{63B6AFEB-CD60-4DF7-816E-2F52D295C056}" destId="{6E6EDEFA-E64E-4191-86BF-21AC0A3F0863}" srcOrd="0" destOrd="0" parTransId="{8E8E829C-E0D5-4E21-ADE9-BCF2A08ACA8B}" sibTransId="{C0510C29-1848-4ABB-B925-4E12D27BCF8F}"/>
    <dgm:cxn modelId="{4DAD5A3E-5F83-4BBF-B4C6-6D91100ECD0A}" type="presOf" srcId="{E8DB5730-FD84-432F-BAB7-93CDC8E11A40}" destId="{F5B4747A-B617-4420-9CFE-25A9ABDFEE0C}" srcOrd="0" destOrd="3" presId="urn:microsoft.com/office/officeart/2005/8/layout/list1"/>
    <dgm:cxn modelId="{FDC27551-1499-4839-81C4-79A444B5DE3F}" srcId="{6E6EDEFA-E64E-4191-86BF-21AC0A3F0863}" destId="{DA865F0B-902B-41D3-B07D-982F8A25C216}" srcOrd="1" destOrd="0" parTransId="{D1EFF9A3-E373-4411-8170-526799D8134F}" sibTransId="{0DF81256-54B4-4CA2-A525-1D66F56C1465}"/>
    <dgm:cxn modelId="{6FD6A778-9C79-4FB1-9BB7-CA35AF0EAFB8}" srcId="{6E6EDEFA-E64E-4191-86BF-21AC0A3F0863}" destId="{E8DB5730-FD84-432F-BAB7-93CDC8E11A40}" srcOrd="3" destOrd="0" parTransId="{A5440EED-FB9F-4668-A296-F813A925D2A0}" sibTransId="{26CA3D41-E5E1-4D8F-99C2-B6B0FAE2815E}"/>
    <dgm:cxn modelId="{7516DF86-A004-4817-B122-2C637B72028C}" type="presOf" srcId="{6E6EDEFA-E64E-4191-86BF-21AC0A3F0863}" destId="{5FF6AA83-F296-48F9-B486-1620C9F26E3D}" srcOrd="1" destOrd="0" presId="urn:microsoft.com/office/officeart/2005/8/layout/list1"/>
    <dgm:cxn modelId="{2D5214A8-DCE5-48BE-AFC8-4CE8B8014C47}" type="presOf" srcId="{2A80D376-DF18-4A03-BB4E-DD2B296B6C7A}" destId="{F5B4747A-B617-4420-9CFE-25A9ABDFEE0C}" srcOrd="0" destOrd="4" presId="urn:microsoft.com/office/officeart/2005/8/layout/list1"/>
    <dgm:cxn modelId="{D628F5B2-4689-4712-9DA8-1EBFB5E4AF69}" srcId="{6E6EDEFA-E64E-4191-86BF-21AC0A3F0863}" destId="{7E64F51A-29F6-40FF-A50D-4B4309EA2551}" srcOrd="0" destOrd="0" parTransId="{04FABF3A-882B-402C-B4BB-A6F8CDC8FD1D}" sibTransId="{A4BF3BF0-EBC2-4B67-BB16-EC253D67C171}"/>
    <dgm:cxn modelId="{11034CB4-EF31-4E91-AACD-F9DB62C8B477}" srcId="{6E6EDEFA-E64E-4191-86BF-21AC0A3F0863}" destId="{66BE344F-D743-4330-8B23-EB940471CF28}" srcOrd="5" destOrd="0" parTransId="{2F83F41E-0C54-4AF1-9E56-CF2D4535A6CA}" sibTransId="{73CA9AEB-A39F-42B4-B584-B28DED62B435}"/>
    <dgm:cxn modelId="{B2CAB7C4-B2EF-49A9-8442-EAB16FE3FC28}" type="presOf" srcId="{7E64F51A-29F6-40FF-A50D-4B4309EA2551}" destId="{F5B4747A-B617-4420-9CFE-25A9ABDFEE0C}" srcOrd="0" destOrd="0" presId="urn:microsoft.com/office/officeart/2005/8/layout/list1"/>
    <dgm:cxn modelId="{222DA4D3-D790-4A7D-9818-C91AA8CBC397}" type="presOf" srcId="{DA865F0B-902B-41D3-B07D-982F8A25C216}" destId="{F5B4747A-B617-4420-9CFE-25A9ABDFEE0C}" srcOrd="0" destOrd="1" presId="urn:microsoft.com/office/officeart/2005/8/layout/list1"/>
    <dgm:cxn modelId="{EB2BDED3-85A2-48C7-A2E4-8EC049C651E6}" srcId="{6E6EDEFA-E64E-4191-86BF-21AC0A3F0863}" destId="{EC28A13C-9356-4268-960A-E68CD42094FA}" srcOrd="2" destOrd="0" parTransId="{0DB00F1D-DD9F-4EA6-A8C9-EF14E58F605C}" sibTransId="{C373E4E8-20B9-480D-8979-E17D8AAEA491}"/>
    <dgm:cxn modelId="{507F0049-0699-4D4C-8EC0-B2A6E69EFA8E}" type="presParOf" srcId="{8D32843A-C777-4DF7-8CA6-6A3CBEC47B0A}" destId="{B7170B20-CC67-4200-92DC-FA6E44EFF2BB}" srcOrd="0" destOrd="0" presId="urn:microsoft.com/office/officeart/2005/8/layout/list1"/>
    <dgm:cxn modelId="{3E302BB7-3F4C-4BAD-B5F0-CCD5A438F150}" type="presParOf" srcId="{B7170B20-CC67-4200-92DC-FA6E44EFF2BB}" destId="{6FAA4072-9EDA-45D2-BF27-6BE70F32B922}" srcOrd="0" destOrd="0" presId="urn:microsoft.com/office/officeart/2005/8/layout/list1"/>
    <dgm:cxn modelId="{B70B8680-9758-4DFF-B7F6-283338C946B3}" type="presParOf" srcId="{B7170B20-CC67-4200-92DC-FA6E44EFF2BB}" destId="{5FF6AA83-F296-48F9-B486-1620C9F26E3D}" srcOrd="1" destOrd="0" presId="urn:microsoft.com/office/officeart/2005/8/layout/list1"/>
    <dgm:cxn modelId="{98426676-5270-4C5E-AC94-D998A4333A5A}" type="presParOf" srcId="{8D32843A-C777-4DF7-8CA6-6A3CBEC47B0A}" destId="{4A9DF9E8-0A88-46BD-9E73-A58CE5A4485C}" srcOrd="1" destOrd="0" presId="urn:microsoft.com/office/officeart/2005/8/layout/list1"/>
    <dgm:cxn modelId="{583FC29A-2D8B-4A41-A738-D666AC27274C}" type="presParOf" srcId="{8D32843A-C777-4DF7-8CA6-6A3CBEC47B0A}" destId="{F5B4747A-B617-4420-9CFE-25A9ABDFEE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6AFEB-CD60-4DF7-816E-2F52D295C05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6EDEFA-E64E-4191-86BF-21AC0A3F0863}">
      <dgm:prSet phldrT="[Text]"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Rincian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Kesepakatan</a:t>
          </a:r>
          <a:endParaRPr lang="en-ID" dirty="0"/>
        </a:p>
      </dgm:t>
    </dgm:pt>
    <dgm:pt modelId="{8E8E829C-E0D5-4E21-ADE9-BCF2A08ACA8B}" type="parTrans" cxnId="{8A540520-5266-47F2-A8FA-C929B77A79BB}">
      <dgm:prSet/>
      <dgm:spPr/>
      <dgm:t>
        <a:bodyPr/>
        <a:lstStyle/>
        <a:p>
          <a:endParaRPr lang="en-ID"/>
        </a:p>
      </dgm:t>
    </dgm:pt>
    <dgm:pt modelId="{C0510C29-1848-4ABB-B925-4E12D27BCF8F}" type="sibTrans" cxnId="{8A540520-5266-47F2-A8FA-C929B77A79BB}">
      <dgm:prSet/>
      <dgm:spPr/>
      <dgm:t>
        <a:bodyPr/>
        <a:lstStyle/>
        <a:p>
          <a:endParaRPr lang="en-ID"/>
        </a:p>
      </dgm:t>
    </dgm:pt>
    <dgm:pt modelId="{7E64F51A-29F6-40FF-A50D-4B4309EA2551}">
      <dgm:prSet/>
      <dgm:spPr/>
      <dgm:t>
        <a:bodyPr/>
        <a:lstStyle/>
        <a:p>
          <a:r>
            <a:rPr lang="en-ID"/>
            <a:t>5. Kepatuhan dengan Aturan LMS:</a:t>
          </a:r>
          <a:endParaRPr lang="en-ID" dirty="0"/>
        </a:p>
      </dgm:t>
    </dgm:pt>
    <dgm:pt modelId="{04FABF3A-882B-402C-B4BB-A6F8CDC8FD1D}" type="parTrans" cxnId="{D628F5B2-4689-4712-9DA8-1EBFB5E4AF69}">
      <dgm:prSet/>
      <dgm:spPr/>
      <dgm:t>
        <a:bodyPr/>
        <a:lstStyle/>
        <a:p>
          <a:endParaRPr lang="en-ID"/>
        </a:p>
      </dgm:t>
    </dgm:pt>
    <dgm:pt modelId="{A4BF3BF0-EBC2-4B67-BB16-EC253D67C171}" type="sibTrans" cxnId="{D628F5B2-4689-4712-9DA8-1EBFB5E4AF69}">
      <dgm:prSet/>
      <dgm:spPr/>
      <dgm:t>
        <a:bodyPr/>
        <a:lstStyle/>
        <a:p>
          <a:endParaRPr lang="en-ID"/>
        </a:p>
      </dgm:t>
    </dgm:pt>
    <dgm:pt modelId="{808BCC67-6DCE-4005-8440-41248D831A29}">
      <dgm:prSet/>
      <dgm:spPr/>
      <dgm:t>
        <a:bodyPr/>
        <a:lstStyle/>
        <a:p>
          <a:r>
            <a:rPr lang="en-ID"/>
            <a:t>- Mahasiswa diharapkan mematuhi aturan dan pedoman penggunaan LMS yang mungkin ada.</a:t>
          </a:r>
        </a:p>
      </dgm:t>
    </dgm:pt>
    <dgm:pt modelId="{EF4B8641-284D-4528-8D75-3C9C6C060349}" type="parTrans" cxnId="{EF880B30-E8A9-4B05-8FB4-CA92F5109055}">
      <dgm:prSet/>
      <dgm:spPr/>
      <dgm:t>
        <a:bodyPr/>
        <a:lstStyle/>
        <a:p>
          <a:endParaRPr lang="en-ID"/>
        </a:p>
      </dgm:t>
    </dgm:pt>
    <dgm:pt modelId="{A5B5A1C2-A29A-493F-BBDB-867D9467DB05}" type="sibTrans" cxnId="{EF880B30-E8A9-4B05-8FB4-CA92F5109055}">
      <dgm:prSet/>
      <dgm:spPr/>
      <dgm:t>
        <a:bodyPr/>
        <a:lstStyle/>
        <a:p>
          <a:endParaRPr lang="en-ID"/>
        </a:p>
      </dgm:t>
    </dgm:pt>
    <dgm:pt modelId="{B96BC4A7-C661-4F43-AF2C-BCB728618FB2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Pengiriman</a:t>
          </a:r>
          <a:r>
            <a:rPr lang="en-ID" dirty="0"/>
            <a:t> </a:t>
          </a:r>
          <a:r>
            <a:rPr lang="en-ID" dirty="0" err="1"/>
            <a:t>tugas</a:t>
          </a:r>
          <a:r>
            <a:rPr lang="en-ID" dirty="0"/>
            <a:t>, </a:t>
          </a:r>
          <a:r>
            <a:rPr lang="en-ID" dirty="0" err="1"/>
            <a:t>pengisian</a:t>
          </a:r>
          <a:r>
            <a:rPr lang="en-ID" dirty="0"/>
            <a:t> </a:t>
          </a:r>
          <a:r>
            <a:rPr lang="en-ID" dirty="0" err="1"/>
            <a:t>kuis</a:t>
          </a:r>
          <a:r>
            <a:rPr lang="en-ID" dirty="0"/>
            <a:t>, dan </a:t>
          </a:r>
          <a:r>
            <a:rPr lang="en-ID" dirty="0" err="1"/>
            <a:t>partisipasi</a:t>
          </a:r>
          <a:r>
            <a:rPr lang="en-ID" dirty="0"/>
            <a:t> di forum </a:t>
          </a:r>
          <a:r>
            <a:rPr lang="en-ID" dirty="0" err="1"/>
            <a:t>diskusi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aturan</a:t>
          </a:r>
          <a:r>
            <a:rPr lang="en-ID" dirty="0"/>
            <a:t> LMS.</a:t>
          </a:r>
        </a:p>
      </dgm:t>
    </dgm:pt>
    <dgm:pt modelId="{EA989229-D490-4FA7-B007-F2AA47E5EB6A}" type="parTrans" cxnId="{0C857386-C7E0-4A6C-AFD5-BFE086DB34D9}">
      <dgm:prSet/>
      <dgm:spPr/>
      <dgm:t>
        <a:bodyPr/>
        <a:lstStyle/>
        <a:p>
          <a:endParaRPr lang="en-ID"/>
        </a:p>
      </dgm:t>
    </dgm:pt>
    <dgm:pt modelId="{04A75232-A46F-4228-B466-4D26565EDA4A}" type="sibTrans" cxnId="{0C857386-C7E0-4A6C-AFD5-BFE086DB34D9}">
      <dgm:prSet/>
      <dgm:spPr/>
      <dgm:t>
        <a:bodyPr/>
        <a:lstStyle/>
        <a:p>
          <a:endParaRPr lang="en-ID"/>
        </a:p>
      </dgm:t>
    </dgm:pt>
    <dgm:pt modelId="{851934F1-B6F5-4D71-94C0-C9BE20782A3C}">
      <dgm:prSet/>
      <dgm:spPr/>
      <dgm:t>
        <a:bodyPr/>
        <a:lstStyle/>
        <a:p>
          <a:r>
            <a:rPr lang="en-ID"/>
            <a:t>6. Penggunaan Rekaman:</a:t>
          </a:r>
        </a:p>
      </dgm:t>
    </dgm:pt>
    <dgm:pt modelId="{E3DC2BE0-DA9B-46BB-BB93-A3C5B70150BF}" type="parTrans" cxnId="{81E5F59D-5832-4C7C-BA0F-4ACD3B44F261}">
      <dgm:prSet/>
      <dgm:spPr/>
      <dgm:t>
        <a:bodyPr/>
        <a:lstStyle/>
        <a:p>
          <a:endParaRPr lang="en-ID"/>
        </a:p>
      </dgm:t>
    </dgm:pt>
    <dgm:pt modelId="{7BFA842F-88B3-4458-89EF-E1405D685E5C}" type="sibTrans" cxnId="{81E5F59D-5832-4C7C-BA0F-4ACD3B44F261}">
      <dgm:prSet/>
      <dgm:spPr/>
      <dgm:t>
        <a:bodyPr/>
        <a:lstStyle/>
        <a:p>
          <a:endParaRPr lang="en-ID"/>
        </a:p>
      </dgm:t>
    </dgm:pt>
    <dgm:pt modelId="{7F383226-88E2-4F1E-A379-BC1B3929B532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Dosen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merekam</a:t>
          </a:r>
          <a:r>
            <a:rPr lang="en-ID" dirty="0"/>
            <a:t> </a:t>
          </a:r>
          <a:r>
            <a:rPr lang="en-ID" dirty="0" err="1"/>
            <a:t>sesi</a:t>
          </a:r>
          <a:r>
            <a:rPr lang="en-ID" dirty="0"/>
            <a:t> </a:t>
          </a:r>
          <a:r>
            <a:rPr lang="en-ID" dirty="0" err="1"/>
            <a:t>perkuliahan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kemudahan</a:t>
          </a:r>
          <a:r>
            <a:rPr lang="en-ID" dirty="0"/>
            <a:t> </a:t>
          </a:r>
          <a:r>
            <a:rPr lang="en-ID" dirty="0" err="1"/>
            <a:t>bagi</a:t>
          </a:r>
          <a:r>
            <a:rPr lang="en-ID" dirty="0"/>
            <a:t> </a:t>
          </a:r>
          <a:r>
            <a:rPr lang="en-ID" dirty="0" err="1"/>
            <a:t>mahasiswa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hadir</a:t>
          </a:r>
          <a:r>
            <a:rPr lang="en-ID" dirty="0"/>
            <a:t> </a:t>
          </a:r>
          <a:r>
            <a:rPr lang="en-ID" dirty="0" err="1"/>
            <a:t>secara</a:t>
          </a:r>
          <a:r>
            <a:rPr lang="en-ID" dirty="0"/>
            <a:t> </a:t>
          </a:r>
          <a:r>
            <a:rPr lang="en-ID" dirty="0" err="1"/>
            <a:t>langsung</a:t>
          </a:r>
          <a:r>
            <a:rPr lang="en-ID" dirty="0"/>
            <a:t>.</a:t>
          </a:r>
        </a:p>
      </dgm:t>
    </dgm:pt>
    <dgm:pt modelId="{732D882B-9BFA-43C1-B31C-4C7CEC5B36F6}" type="parTrans" cxnId="{A30BC110-8A9A-466F-A864-5B3BAC21332F}">
      <dgm:prSet/>
      <dgm:spPr/>
      <dgm:t>
        <a:bodyPr/>
        <a:lstStyle/>
        <a:p>
          <a:endParaRPr lang="en-ID"/>
        </a:p>
      </dgm:t>
    </dgm:pt>
    <dgm:pt modelId="{43AC3373-A7A6-4156-9B1D-33D59FE526C9}" type="sibTrans" cxnId="{A30BC110-8A9A-466F-A864-5B3BAC21332F}">
      <dgm:prSet/>
      <dgm:spPr/>
      <dgm:t>
        <a:bodyPr/>
        <a:lstStyle/>
        <a:p>
          <a:endParaRPr lang="en-ID"/>
        </a:p>
      </dgm:t>
    </dgm:pt>
    <dgm:pt modelId="{6CAC9753-0253-466C-A8F5-890F6A43B62F}">
      <dgm:prSet/>
      <dgm:spPr/>
      <dgm:t>
        <a:bodyPr/>
        <a:lstStyle/>
        <a:p>
          <a:r>
            <a:rPr lang="en-ID" dirty="0"/>
            <a:t>7. </a:t>
          </a:r>
          <a:r>
            <a:rPr lang="en-ID" dirty="0" err="1"/>
            <a:t>Penggunaan</a:t>
          </a:r>
          <a:r>
            <a:rPr lang="en-ID" dirty="0"/>
            <a:t> </a:t>
          </a:r>
          <a:r>
            <a:rPr lang="en-ID" dirty="0" err="1"/>
            <a:t>Materi</a:t>
          </a:r>
          <a:r>
            <a:rPr lang="en-ID" dirty="0"/>
            <a:t> </a:t>
          </a:r>
          <a:r>
            <a:rPr lang="en-ID" dirty="0" err="1"/>
            <a:t>Terkait</a:t>
          </a:r>
          <a:r>
            <a:rPr lang="en-ID" dirty="0"/>
            <a:t>:</a:t>
          </a:r>
        </a:p>
      </dgm:t>
    </dgm:pt>
    <dgm:pt modelId="{72267554-A22E-4679-A5D9-F878F673D184}" type="parTrans" cxnId="{2F073AB4-3CA6-4389-A988-9CD438AD6D32}">
      <dgm:prSet/>
      <dgm:spPr/>
      <dgm:t>
        <a:bodyPr/>
        <a:lstStyle/>
        <a:p>
          <a:endParaRPr lang="en-ID"/>
        </a:p>
      </dgm:t>
    </dgm:pt>
    <dgm:pt modelId="{8143DED2-F3EF-4667-9BE4-57465E431632}" type="sibTrans" cxnId="{2F073AB4-3CA6-4389-A988-9CD438AD6D32}">
      <dgm:prSet/>
      <dgm:spPr/>
      <dgm:t>
        <a:bodyPr/>
        <a:lstStyle/>
        <a:p>
          <a:endParaRPr lang="en-ID"/>
        </a:p>
      </dgm:t>
    </dgm:pt>
    <dgm:pt modelId="{B735A618-A97A-4E96-8E54-3F87D93AB688}">
      <dgm:prSet/>
      <dgm:spPr/>
      <dgm:t>
        <a:bodyPr/>
        <a:lstStyle/>
        <a:p>
          <a:r>
            <a:rPr lang="en-ID" dirty="0"/>
            <a:t>- </a:t>
          </a:r>
          <a:r>
            <a:rPr lang="en-ID" dirty="0" err="1"/>
            <a:t>Dosen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membagikan</a:t>
          </a:r>
          <a:r>
            <a:rPr lang="en-ID" dirty="0"/>
            <a:t> </a:t>
          </a:r>
          <a:r>
            <a:rPr lang="en-ID" dirty="0" err="1"/>
            <a:t>materi</a:t>
          </a:r>
          <a:r>
            <a:rPr lang="en-ID" dirty="0"/>
            <a:t> </a:t>
          </a:r>
          <a:r>
            <a:rPr lang="en-ID" dirty="0" err="1"/>
            <a:t>pelajaran</a:t>
          </a:r>
          <a:r>
            <a:rPr lang="en-ID" dirty="0"/>
            <a:t> </a:t>
          </a:r>
          <a:r>
            <a:rPr lang="en-ID" dirty="0" err="1"/>
            <a:t>melalui</a:t>
          </a:r>
          <a:r>
            <a:rPr lang="en-ID" dirty="0"/>
            <a:t> LMS, </a:t>
          </a:r>
          <a:r>
            <a:rPr lang="en-ID" dirty="0" err="1"/>
            <a:t>seperti</a:t>
          </a:r>
          <a:r>
            <a:rPr lang="en-ID" dirty="0"/>
            <a:t> slide </a:t>
          </a:r>
          <a:r>
            <a:rPr lang="en-ID" dirty="0" err="1"/>
            <a:t>presentasi</a:t>
          </a:r>
          <a:r>
            <a:rPr lang="en-ID" dirty="0"/>
            <a:t>, </a:t>
          </a:r>
          <a:r>
            <a:rPr lang="en-ID" dirty="0" err="1"/>
            <a:t>bahan</a:t>
          </a:r>
          <a:r>
            <a:rPr lang="en-ID" dirty="0"/>
            <a:t> </a:t>
          </a:r>
          <a:r>
            <a:rPr lang="en-ID" dirty="0" err="1"/>
            <a:t>bacaan</a:t>
          </a:r>
          <a:r>
            <a:rPr lang="en-ID" dirty="0"/>
            <a:t>, </a:t>
          </a:r>
          <a:r>
            <a:rPr lang="en-ID" dirty="0" err="1"/>
            <a:t>atau</a:t>
          </a:r>
          <a:r>
            <a:rPr lang="en-ID" dirty="0"/>
            <a:t> video.</a:t>
          </a:r>
        </a:p>
      </dgm:t>
    </dgm:pt>
    <dgm:pt modelId="{AD74CE4D-01CE-4C8D-800B-BBA221A6CE54}" type="parTrans" cxnId="{BC562668-A65E-4F0C-80F6-1B10259DF57D}">
      <dgm:prSet/>
      <dgm:spPr/>
      <dgm:t>
        <a:bodyPr/>
        <a:lstStyle/>
        <a:p>
          <a:endParaRPr lang="en-ID"/>
        </a:p>
      </dgm:t>
    </dgm:pt>
    <dgm:pt modelId="{E5E72E37-3D95-4637-BFEA-90C9A13A2F51}" type="sibTrans" cxnId="{BC562668-A65E-4F0C-80F6-1B10259DF57D}">
      <dgm:prSet/>
      <dgm:spPr/>
      <dgm:t>
        <a:bodyPr/>
        <a:lstStyle/>
        <a:p>
          <a:endParaRPr lang="en-ID"/>
        </a:p>
      </dgm:t>
    </dgm:pt>
    <dgm:pt modelId="{8D32843A-C777-4DF7-8CA6-6A3CBEC47B0A}" type="pres">
      <dgm:prSet presAssocID="{63B6AFEB-CD60-4DF7-816E-2F52D295C056}" presName="linear" presStyleCnt="0">
        <dgm:presLayoutVars>
          <dgm:dir/>
          <dgm:animLvl val="lvl"/>
          <dgm:resizeHandles val="exact"/>
        </dgm:presLayoutVars>
      </dgm:prSet>
      <dgm:spPr/>
    </dgm:pt>
    <dgm:pt modelId="{B7170B20-CC67-4200-92DC-FA6E44EFF2BB}" type="pres">
      <dgm:prSet presAssocID="{6E6EDEFA-E64E-4191-86BF-21AC0A3F0863}" presName="parentLin" presStyleCnt="0"/>
      <dgm:spPr/>
    </dgm:pt>
    <dgm:pt modelId="{6FAA4072-9EDA-45D2-BF27-6BE70F32B922}" type="pres">
      <dgm:prSet presAssocID="{6E6EDEFA-E64E-4191-86BF-21AC0A3F0863}" presName="parentLeftMargin" presStyleLbl="node1" presStyleIdx="0" presStyleCnt="1"/>
      <dgm:spPr/>
    </dgm:pt>
    <dgm:pt modelId="{5FF6AA83-F296-48F9-B486-1620C9F26E3D}" type="pres">
      <dgm:prSet presAssocID="{6E6EDEFA-E64E-4191-86BF-21AC0A3F08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9DF9E8-0A88-46BD-9E73-A58CE5A4485C}" type="pres">
      <dgm:prSet presAssocID="{6E6EDEFA-E64E-4191-86BF-21AC0A3F0863}" presName="negativeSpace" presStyleCnt="0"/>
      <dgm:spPr/>
    </dgm:pt>
    <dgm:pt modelId="{F5B4747A-B617-4420-9CFE-25A9ABDFEE0C}" type="pres">
      <dgm:prSet presAssocID="{6E6EDEFA-E64E-4191-86BF-21AC0A3F08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E633304-5BE7-4EA9-A81E-A144A781B678}" type="presOf" srcId="{63B6AFEB-CD60-4DF7-816E-2F52D295C056}" destId="{8D32843A-C777-4DF7-8CA6-6A3CBEC47B0A}" srcOrd="0" destOrd="0" presId="urn:microsoft.com/office/officeart/2005/8/layout/list1"/>
    <dgm:cxn modelId="{E9A33B09-7DDD-4D22-AB86-B8F36E1EEE66}" type="presOf" srcId="{808BCC67-6DCE-4005-8440-41248D831A29}" destId="{F5B4747A-B617-4420-9CFE-25A9ABDFEE0C}" srcOrd="0" destOrd="1" presId="urn:microsoft.com/office/officeart/2005/8/layout/list1"/>
    <dgm:cxn modelId="{A30BC110-8A9A-466F-A864-5B3BAC21332F}" srcId="{6E6EDEFA-E64E-4191-86BF-21AC0A3F0863}" destId="{7F383226-88E2-4F1E-A379-BC1B3929B532}" srcOrd="4" destOrd="0" parTransId="{732D882B-9BFA-43C1-B31C-4C7CEC5B36F6}" sibTransId="{43AC3373-A7A6-4156-9B1D-33D59FE526C9}"/>
    <dgm:cxn modelId="{50776E17-EB7C-459E-9CFE-BBD568E8E324}" type="presOf" srcId="{6E6EDEFA-E64E-4191-86BF-21AC0A3F0863}" destId="{6FAA4072-9EDA-45D2-BF27-6BE70F32B922}" srcOrd="0" destOrd="0" presId="urn:microsoft.com/office/officeart/2005/8/layout/list1"/>
    <dgm:cxn modelId="{8A540520-5266-47F2-A8FA-C929B77A79BB}" srcId="{63B6AFEB-CD60-4DF7-816E-2F52D295C056}" destId="{6E6EDEFA-E64E-4191-86BF-21AC0A3F0863}" srcOrd="0" destOrd="0" parTransId="{8E8E829C-E0D5-4E21-ADE9-BCF2A08ACA8B}" sibTransId="{C0510C29-1848-4ABB-B925-4E12D27BCF8F}"/>
    <dgm:cxn modelId="{0DD1532F-D3D9-4FCB-9B76-A0C684C835AA}" type="presOf" srcId="{B735A618-A97A-4E96-8E54-3F87D93AB688}" destId="{F5B4747A-B617-4420-9CFE-25A9ABDFEE0C}" srcOrd="0" destOrd="6" presId="urn:microsoft.com/office/officeart/2005/8/layout/list1"/>
    <dgm:cxn modelId="{EF880B30-E8A9-4B05-8FB4-CA92F5109055}" srcId="{6E6EDEFA-E64E-4191-86BF-21AC0A3F0863}" destId="{808BCC67-6DCE-4005-8440-41248D831A29}" srcOrd="1" destOrd="0" parTransId="{EF4B8641-284D-4528-8D75-3C9C6C060349}" sibTransId="{A5B5A1C2-A29A-493F-BBDB-867D9467DB05}"/>
    <dgm:cxn modelId="{BC562668-A65E-4F0C-80F6-1B10259DF57D}" srcId="{6E6EDEFA-E64E-4191-86BF-21AC0A3F0863}" destId="{B735A618-A97A-4E96-8E54-3F87D93AB688}" srcOrd="6" destOrd="0" parTransId="{AD74CE4D-01CE-4C8D-800B-BBA221A6CE54}" sibTransId="{E5E72E37-3D95-4637-BFEA-90C9A13A2F51}"/>
    <dgm:cxn modelId="{0C857386-C7E0-4A6C-AFD5-BFE086DB34D9}" srcId="{6E6EDEFA-E64E-4191-86BF-21AC0A3F0863}" destId="{B96BC4A7-C661-4F43-AF2C-BCB728618FB2}" srcOrd="2" destOrd="0" parTransId="{EA989229-D490-4FA7-B007-F2AA47E5EB6A}" sibTransId="{04A75232-A46F-4228-B466-4D26565EDA4A}"/>
    <dgm:cxn modelId="{7516DF86-A004-4817-B122-2C637B72028C}" type="presOf" srcId="{6E6EDEFA-E64E-4191-86BF-21AC0A3F0863}" destId="{5FF6AA83-F296-48F9-B486-1620C9F26E3D}" srcOrd="1" destOrd="0" presId="urn:microsoft.com/office/officeart/2005/8/layout/list1"/>
    <dgm:cxn modelId="{91917087-8524-45F1-B36F-8EFBC00C40AB}" type="presOf" srcId="{6CAC9753-0253-466C-A8F5-890F6A43B62F}" destId="{F5B4747A-B617-4420-9CFE-25A9ABDFEE0C}" srcOrd="0" destOrd="5" presId="urn:microsoft.com/office/officeart/2005/8/layout/list1"/>
    <dgm:cxn modelId="{81E5F59D-5832-4C7C-BA0F-4ACD3B44F261}" srcId="{6E6EDEFA-E64E-4191-86BF-21AC0A3F0863}" destId="{851934F1-B6F5-4D71-94C0-C9BE20782A3C}" srcOrd="3" destOrd="0" parTransId="{E3DC2BE0-DA9B-46BB-BB93-A3C5B70150BF}" sibTransId="{7BFA842F-88B3-4458-89EF-E1405D685E5C}"/>
    <dgm:cxn modelId="{76080EA8-3737-477E-8A1A-9F838EBB0EB4}" type="presOf" srcId="{851934F1-B6F5-4D71-94C0-C9BE20782A3C}" destId="{F5B4747A-B617-4420-9CFE-25A9ABDFEE0C}" srcOrd="0" destOrd="3" presId="urn:microsoft.com/office/officeart/2005/8/layout/list1"/>
    <dgm:cxn modelId="{A5E2DEB1-9EF7-48DA-BBA6-AA01887E6189}" type="presOf" srcId="{B96BC4A7-C661-4F43-AF2C-BCB728618FB2}" destId="{F5B4747A-B617-4420-9CFE-25A9ABDFEE0C}" srcOrd="0" destOrd="2" presId="urn:microsoft.com/office/officeart/2005/8/layout/list1"/>
    <dgm:cxn modelId="{D628F5B2-4689-4712-9DA8-1EBFB5E4AF69}" srcId="{6E6EDEFA-E64E-4191-86BF-21AC0A3F0863}" destId="{7E64F51A-29F6-40FF-A50D-4B4309EA2551}" srcOrd="0" destOrd="0" parTransId="{04FABF3A-882B-402C-B4BB-A6F8CDC8FD1D}" sibTransId="{A4BF3BF0-EBC2-4B67-BB16-EC253D67C171}"/>
    <dgm:cxn modelId="{2F073AB4-3CA6-4389-A988-9CD438AD6D32}" srcId="{6E6EDEFA-E64E-4191-86BF-21AC0A3F0863}" destId="{6CAC9753-0253-466C-A8F5-890F6A43B62F}" srcOrd="5" destOrd="0" parTransId="{72267554-A22E-4679-A5D9-F878F673D184}" sibTransId="{8143DED2-F3EF-4667-9BE4-57465E431632}"/>
    <dgm:cxn modelId="{C45E23C3-12A3-4598-919F-F10C08F5EBE6}" type="presOf" srcId="{7F383226-88E2-4F1E-A379-BC1B3929B532}" destId="{F5B4747A-B617-4420-9CFE-25A9ABDFEE0C}" srcOrd="0" destOrd="4" presId="urn:microsoft.com/office/officeart/2005/8/layout/list1"/>
    <dgm:cxn modelId="{B2CAB7C4-B2EF-49A9-8442-EAB16FE3FC28}" type="presOf" srcId="{7E64F51A-29F6-40FF-A50D-4B4309EA2551}" destId="{F5B4747A-B617-4420-9CFE-25A9ABDFEE0C}" srcOrd="0" destOrd="0" presId="urn:microsoft.com/office/officeart/2005/8/layout/list1"/>
    <dgm:cxn modelId="{507F0049-0699-4D4C-8EC0-B2A6E69EFA8E}" type="presParOf" srcId="{8D32843A-C777-4DF7-8CA6-6A3CBEC47B0A}" destId="{B7170B20-CC67-4200-92DC-FA6E44EFF2BB}" srcOrd="0" destOrd="0" presId="urn:microsoft.com/office/officeart/2005/8/layout/list1"/>
    <dgm:cxn modelId="{3E302BB7-3F4C-4BAD-B5F0-CCD5A438F150}" type="presParOf" srcId="{B7170B20-CC67-4200-92DC-FA6E44EFF2BB}" destId="{6FAA4072-9EDA-45D2-BF27-6BE70F32B922}" srcOrd="0" destOrd="0" presId="urn:microsoft.com/office/officeart/2005/8/layout/list1"/>
    <dgm:cxn modelId="{B70B8680-9758-4DFF-B7F6-283338C946B3}" type="presParOf" srcId="{B7170B20-CC67-4200-92DC-FA6E44EFF2BB}" destId="{5FF6AA83-F296-48F9-B486-1620C9F26E3D}" srcOrd="1" destOrd="0" presId="urn:microsoft.com/office/officeart/2005/8/layout/list1"/>
    <dgm:cxn modelId="{98426676-5270-4C5E-AC94-D998A4333A5A}" type="presParOf" srcId="{8D32843A-C777-4DF7-8CA6-6A3CBEC47B0A}" destId="{4A9DF9E8-0A88-46BD-9E73-A58CE5A4485C}" srcOrd="1" destOrd="0" presId="urn:microsoft.com/office/officeart/2005/8/layout/list1"/>
    <dgm:cxn modelId="{583FC29A-2D8B-4A41-A738-D666AC27274C}" type="presParOf" srcId="{8D32843A-C777-4DF7-8CA6-6A3CBEC47B0A}" destId="{F5B4747A-B617-4420-9CFE-25A9ABDFEE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6AFEB-CD60-4DF7-816E-2F52D295C05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6EDEFA-E64E-4191-86BF-21AC0A3F0863}">
      <dgm:prSet phldrT="[Text]"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Rincian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Kesepakatan</a:t>
          </a:r>
          <a:endParaRPr lang="en-ID" dirty="0"/>
        </a:p>
      </dgm:t>
    </dgm:pt>
    <dgm:pt modelId="{8E8E829C-E0D5-4E21-ADE9-BCF2A08ACA8B}" type="parTrans" cxnId="{8A540520-5266-47F2-A8FA-C929B77A79BB}">
      <dgm:prSet/>
      <dgm:spPr/>
      <dgm:t>
        <a:bodyPr/>
        <a:lstStyle/>
        <a:p>
          <a:endParaRPr lang="en-ID"/>
        </a:p>
      </dgm:t>
    </dgm:pt>
    <dgm:pt modelId="{C0510C29-1848-4ABB-B925-4E12D27BCF8F}" type="sibTrans" cxnId="{8A540520-5266-47F2-A8FA-C929B77A79BB}">
      <dgm:prSet/>
      <dgm:spPr/>
      <dgm:t>
        <a:bodyPr/>
        <a:lstStyle/>
        <a:p>
          <a:endParaRPr lang="en-ID"/>
        </a:p>
      </dgm:t>
    </dgm:pt>
    <dgm:pt modelId="{7E64F51A-29F6-40FF-A50D-4B4309EA2551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Konsep</a:t>
          </a:r>
          <a:r>
            <a:rPr lang="en-US" dirty="0"/>
            <a:t> Dasar </a:t>
          </a:r>
          <a:r>
            <a:rPr lang="en-US" dirty="0" err="1"/>
            <a:t>Manajemen</a:t>
          </a:r>
          <a:r>
            <a:rPr lang="en-US" dirty="0"/>
            <a:t> Pendidikan (1)</a:t>
          </a:r>
          <a:endParaRPr lang="en-ID" dirty="0"/>
        </a:p>
      </dgm:t>
    </dgm:pt>
    <dgm:pt modelId="{04FABF3A-882B-402C-B4BB-A6F8CDC8FD1D}" type="parTrans" cxnId="{D628F5B2-4689-4712-9DA8-1EBFB5E4AF69}">
      <dgm:prSet/>
      <dgm:spPr/>
      <dgm:t>
        <a:bodyPr/>
        <a:lstStyle/>
        <a:p>
          <a:endParaRPr lang="en-ID"/>
        </a:p>
      </dgm:t>
    </dgm:pt>
    <dgm:pt modelId="{A4BF3BF0-EBC2-4B67-BB16-EC253D67C171}" type="sibTrans" cxnId="{D628F5B2-4689-4712-9DA8-1EBFB5E4AF69}">
      <dgm:prSet/>
      <dgm:spPr/>
      <dgm:t>
        <a:bodyPr/>
        <a:lstStyle/>
        <a:p>
          <a:endParaRPr lang="en-ID"/>
        </a:p>
      </dgm:t>
    </dgm:pt>
    <dgm:pt modelId="{A148DBC3-87E8-4FF1-8422-A9E63B71C93E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2. </a:t>
          </a:r>
          <a:r>
            <a:rPr lang="en-US" dirty="0" err="1"/>
            <a:t>Landasan</a:t>
          </a:r>
          <a:r>
            <a:rPr lang="en-US" dirty="0"/>
            <a:t> </a:t>
          </a:r>
          <a:r>
            <a:rPr lang="en-US" dirty="0" err="1"/>
            <a:t>Manajemen</a:t>
          </a:r>
          <a:r>
            <a:rPr lang="en-US" dirty="0"/>
            <a:t> Pendidikan (2)</a:t>
          </a:r>
          <a:endParaRPr lang="en-ID" dirty="0"/>
        </a:p>
      </dgm:t>
    </dgm:pt>
    <dgm:pt modelId="{F5D42922-E094-45E9-A197-A9AE72D1A6BA}" type="parTrans" cxnId="{0C1513C8-52B8-434E-8AA0-81AB45295BBA}">
      <dgm:prSet/>
      <dgm:spPr/>
      <dgm:t>
        <a:bodyPr/>
        <a:lstStyle/>
        <a:p>
          <a:endParaRPr lang="en-ID"/>
        </a:p>
      </dgm:t>
    </dgm:pt>
    <dgm:pt modelId="{190B92D7-E0A0-4A53-A258-5855AE0071A4}" type="sibTrans" cxnId="{0C1513C8-52B8-434E-8AA0-81AB45295BBA}">
      <dgm:prSet/>
      <dgm:spPr/>
      <dgm:t>
        <a:bodyPr/>
        <a:lstStyle/>
        <a:p>
          <a:endParaRPr lang="en-ID"/>
        </a:p>
      </dgm:t>
    </dgm:pt>
    <dgm:pt modelId="{EBF30F8C-8D4E-47F0-B1DC-12A85EB582F1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3.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Manajemen</a:t>
          </a:r>
          <a:r>
            <a:rPr lang="en-US" dirty="0"/>
            <a:t> Pendidikan (3)</a:t>
          </a:r>
          <a:endParaRPr lang="en-ID" dirty="0"/>
        </a:p>
      </dgm:t>
    </dgm:pt>
    <dgm:pt modelId="{4920D393-0C22-43F5-B4A9-D9869F4F141E}" type="parTrans" cxnId="{01E66165-C14A-48FB-9047-0251E0F1270D}">
      <dgm:prSet/>
      <dgm:spPr/>
      <dgm:t>
        <a:bodyPr/>
        <a:lstStyle/>
        <a:p>
          <a:endParaRPr lang="en-ID"/>
        </a:p>
      </dgm:t>
    </dgm:pt>
    <dgm:pt modelId="{690E4706-A3F9-4268-BB63-25D26CCDB728}" type="sibTrans" cxnId="{01E66165-C14A-48FB-9047-0251E0F1270D}">
      <dgm:prSet/>
      <dgm:spPr/>
      <dgm:t>
        <a:bodyPr/>
        <a:lstStyle/>
        <a:p>
          <a:endParaRPr lang="en-ID"/>
        </a:p>
      </dgm:t>
    </dgm:pt>
    <dgm:pt modelId="{793AE142-874E-4F8F-8644-DDEE15E01AF6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4.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Kurikulum</a:t>
          </a:r>
          <a:r>
            <a:rPr lang="en-US" dirty="0"/>
            <a:t>, (4)</a:t>
          </a:r>
          <a:endParaRPr lang="en-ID" dirty="0"/>
        </a:p>
      </dgm:t>
    </dgm:pt>
    <dgm:pt modelId="{7F9EBA70-5BE1-4DCE-865D-504263617E25}" type="parTrans" cxnId="{70B25D67-0E9D-49E7-88BB-B87C17DBEC72}">
      <dgm:prSet/>
      <dgm:spPr/>
      <dgm:t>
        <a:bodyPr/>
        <a:lstStyle/>
        <a:p>
          <a:endParaRPr lang="en-ID"/>
        </a:p>
      </dgm:t>
    </dgm:pt>
    <dgm:pt modelId="{5529C2F1-EFD1-45AD-884B-1709BD9F9EB5}" type="sibTrans" cxnId="{70B25D67-0E9D-49E7-88BB-B87C17DBEC72}">
      <dgm:prSet/>
      <dgm:spPr/>
      <dgm:t>
        <a:bodyPr/>
        <a:lstStyle/>
        <a:p>
          <a:endParaRPr lang="en-ID"/>
        </a:p>
      </dgm:t>
    </dgm:pt>
    <dgm:pt modelId="{2B05FC83-0210-4F82-AE71-E9D12BAB600C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5.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Peserta</a:t>
          </a:r>
          <a:r>
            <a:rPr lang="en-US" dirty="0"/>
            <a:t> </a:t>
          </a:r>
          <a:r>
            <a:rPr lang="en-US" dirty="0" err="1"/>
            <a:t>Didik</a:t>
          </a:r>
          <a:r>
            <a:rPr lang="en-US" dirty="0"/>
            <a:t>, (5) </a:t>
          </a:r>
          <a:endParaRPr lang="en-ID" dirty="0"/>
        </a:p>
      </dgm:t>
    </dgm:pt>
    <dgm:pt modelId="{4FB989C3-72FB-4B25-870E-1F343FBC7676}" type="parTrans" cxnId="{A028E28F-2F76-4B4A-9664-26054CF7CC9A}">
      <dgm:prSet/>
      <dgm:spPr/>
      <dgm:t>
        <a:bodyPr/>
        <a:lstStyle/>
        <a:p>
          <a:endParaRPr lang="en-ID"/>
        </a:p>
      </dgm:t>
    </dgm:pt>
    <dgm:pt modelId="{2538980A-DC96-4B3D-9AC6-52293953756C}" type="sibTrans" cxnId="{A028E28F-2F76-4B4A-9664-26054CF7CC9A}">
      <dgm:prSet/>
      <dgm:spPr/>
      <dgm:t>
        <a:bodyPr/>
        <a:lstStyle/>
        <a:p>
          <a:endParaRPr lang="en-ID"/>
        </a:p>
      </dgm:t>
    </dgm:pt>
    <dgm:pt modelId="{B6A0C369-38F7-4DF7-8A77-CE3F3F46380C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6. </a:t>
          </a:r>
          <a:r>
            <a:rPr lang="en-US" dirty="0" err="1"/>
            <a:t>Manajemen</a:t>
          </a:r>
          <a:r>
            <a:rPr lang="en-US" dirty="0"/>
            <a:t> Tenaga </a:t>
          </a:r>
          <a:r>
            <a:rPr lang="en-US" dirty="0" err="1"/>
            <a:t>Kependidikan</a:t>
          </a:r>
          <a:r>
            <a:rPr lang="en-US" dirty="0"/>
            <a:t>, (6) </a:t>
          </a:r>
          <a:endParaRPr lang="en-ID" dirty="0"/>
        </a:p>
      </dgm:t>
    </dgm:pt>
    <dgm:pt modelId="{187EA2C5-316C-42C5-A6C2-3775D8C4E08F}" type="parTrans" cxnId="{C01E3CA2-D88E-4368-B797-ED2B18D80D2B}">
      <dgm:prSet/>
      <dgm:spPr/>
      <dgm:t>
        <a:bodyPr/>
        <a:lstStyle/>
        <a:p>
          <a:endParaRPr lang="en-ID"/>
        </a:p>
      </dgm:t>
    </dgm:pt>
    <dgm:pt modelId="{F81BC520-B0CE-4C77-B53D-E62EF792F93E}" type="sibTrans" cxnId="{C01E3CA2-D88E-4368-B797-ED2B18D80D2B}">
      <dgm:prSet/>
      <dgm:spPr/>
      <dgm:t>
        <a:bodyPr/>
        <a:lstStyle/>
        <a:p>
          <a:endParaRPr lang="en-ID"/>
        </a:p>
      </dgm:t>
    </dgm:pt>
    <dgm:pt modelId="{CBC57A46-8549-47D9-8525-E95F50D976AE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7.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Fasilitas</a:t>
          </a:r>
          <a:r>
            <a:rPr lang="en-US" dirty="0"/>
            <a:t> Pendidikan, (7)</a:t>
          </a:r>
          <a:endParaRPr lang="en-ID" dirty="0"/>
        </a:p>
      </dgm:t>
    </dgm:pt>
    <dgm:pt modelId="{2372DCCC-5EDC-4D4C-9D47-DA4C3CA8E1AA}" type="parTrans" cxnId="{9EC77007-E29B-428F-8C15-DC283A694BCD}">
      <dgm:prSet/>
      <dgm:spPr/>
      <dgm:t>
        <a:bodyPr/>
        <a:lstStyle/>
        <a:p>
          <a:endParaRPr lang="en-ID"/>
        </a:p>
      </dgm:t>
    </dgm:pt>
    <dgm:pt modelId="{707AB2C1-DD7C-4403-92EE-9BE59E5AFA57}" type="sibTrans" cxnId="{9EC77007-E29B-428F-8C15-DC283A694BCD}">
      <dgm:prSet/>
      <dgm:spPr/>
      <dgm:t>
        <a:bodyPr/>
        <a:lstStyle/>
        <a:p>
          <a:endParaRPr lang="en-ID"/>
        </a:p>
      </dgm:t>
    </dgm:pt>
    <dgm:pt modelId="{FF5A5B1F-A946-44CD-81BE-D36F462C1160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8. UTS</a:t>
          </a:r>
          <a:endParaRPr lang="en-ID" dirty="0"/>
        </a:p>
      </dgm:t>
    </dgm:pt>
    <dgm:pt modelId="{90F18D1A-8F2B-4C32-95E2-FDA43E78995C}" type="parTrans" cxnId="{A926A12A-314D-4556-A169-146636EAD1DE}">
      <dgm:prSet/>
      <dgm:spPr/>
      <dgm:t>
        <a:bodyPr/>
        <a:lstStyle/>
        <a:p>
          <a:endParaRPr lang="en-ID"/>
        </a:p>
      </dgm:t>
    </dgm:pt>
    <dgm:pt modelId="{4BB283CC-8483-464A-BE7B-D0CAE77024BE}" type="sibTrans" cxnId="{A926A12A-314D-4556-A169-146636EAD1DE}">
      <dgm:prSet/>
      <dgm:spPr/>
      <dgm:t>
        <a:bodyPr/>
        <a:lstStyle/>
        <a:p>
          <a:endParaRPr lang="en-ID"/>
        </a:p>
      </dgm:t>
    </dgm:pt>
    <dgm:pt modelId="{8D32843A-C777-4DF7-8CA6-6A3CBEC47B0A}" type="pres">
      <dgm:prSet presAssocID="{63B6AFEB-CD60-4DF7-816E-2F52D295C056}" presName="linear" presStyleCnt="0">
        <dgm:presLayoutVars>
          <dgm:dir/>
          <dgm:animLvl val="lvl"/>
          <dgm:resizeHandles val="exact"/>
        </dgm:presLayoutVars>
      </dgm:prSet>
      <dgm:spPr/>
    </dgm:pt>
    <dgm:pt modelId="{B7170B20-CC67-4200-92DC-FA6E44EFF2BB}" type="pres">
      <dgm:prSet presAssocID="{6E6EDEFA-E64E-4191-86BF-21AC0A3F0863}" presName="parentLin" presStyleCnt="0"/>
      <dgm:spPr/>
    </dgm:pt>
    <dgm:pt modelId="{6FAA4072-9EDA-45D2-BF27-6BE70F32B922}" type="pres">
      <dgm:prSet presAssocID="{6E6EDEFA-E64E-4191-86BF-21AC0A3F0863}" presName="parentLeftMargin" presStyleLbl="node1" presStyleIdx="0" presStyleCnt="1"/>
      <dgm:spPr/>
    </dgm:pt>
    <dgm:pt modelId="{5FF6AA83-F296-48F9-B486-1620C9F26E3D}" type="pres">
      <dgm:prSet presAssocID="{6E6EDEFA-E64E-4191-86BF-21AC0A3F08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9DF9E8-0A88-46BD-9E73-A58CE5A4485C}" type="pres">
      <dgm:prSet presAssocID="{6E6EDEFA-E64E-4191-86BF-21AC0A3F0863}" presName="negativeSpace" presStyleCnt="0"/>
      <dgm:spPr/>
    </dgm:pt>
    <dgm:pt modelId="{F5B4747A-B617-4420-9CFE-25A9ABDFEE0C}" type="pres">
      <dgm:prSet presAssocID="{6E6EDEFA-E64E-4191-86BF-21AC0A3F08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E633304-5BE7-4EA9-A81E-A144A781B678}" type="presOf" srcId="{63B6AFEB-CD60-4DF7-816E-2F52D295C056}" destId="{8D32843A-C777-4DF7-8CA6-6A3CBEC47B0A}" srcOrd="0" destOrd="0" presId="urn:microsoft.com/office/officeart/2005/8/layout/list1"/>
    <dgm:cxn modelId="{9EC77007-E29B-428F-8C15-DC283A694BCD}" srcId="{6E6EDEFA-E64E-4191-86BF-21AC0A3F0863}" destId="{CBC57A46-8549-47D9-8525-E95F50D976AE}" srcOrd="6" destOrd="0" parTransId="{2372DCCC-5EDC-4D4C-9D47-DA4C3CA8E1AA}" sibTransId="{707AB2C1-DD7C-4403-92EE-9BE59E5AFA57}"/>
    <dgm:cxn modelId="{D2869F11-7CA9-4D7F-ADEA-6AFCAE131962}" type="presOf" srcId="{B6A0C369-38F7-4DF7-8A77-CE3F3F46380C}" destId="{F5B4747A-B617-4420-9CFE-25A9ABDFEE0C}" srcOrd="0" destOrd="5" presId="urn:microsoft.com/office/officeart/2005/8/layout/list1"/>
    <dgm:cxn modelId="{50776E17-EB7C-459E-9CFE-BBD568E8E324}" type="presOf" srcId="{6E6EDEFA-E64E-4191-86BF-21AC0A3F0863}" destId="{6FAA4072-9EDA-45D2-BF27-6BE70F32B922}" srcOrd="0" destOrd="0" presId="urn:microsoft.com/office/officeart/2005/8/layout/list1"/>
    <dgm:cxn modelId="{8A540520-5266-47F2-A8FA-C929B77A79BB}" srcId="{63B6AFEB-CD60-4DF7-816E-2F52D295C056}" destId="{6E6EDEFA-E64E-4191-86BF-21AC0A3F0863}" srcOrd="0" destOrd="0" parTransId="{8E8E829C-E0D5-4E21-ADE9-BCF2A08ACA8B}" sibTransId="{C0510C29-1848-4ABB-B925-4E12D27BCF8F}"/>
    <dgm:cxn modelId="{D24BC320-4064-4E73-B795-C6C31FA0137F}" type="presOf" srcId="{A148DBC3-87E8-4FF1-8422-A9E63B71C93E}" destId="{F5B4747A-B617-4420-9CFE-25A9ABDFEE0C}" srcOrd="0" destOrd="1" presId="urn:microsoft.com/office/officeart/2005/8/layout/list1"/>
    <dgm:cxn modelId="{A926A12A-314D-4556-A169-146636EAD1DE}" srcId="{6E6EDEFA-E64E-4191-86BF-21AC0A3F0863}" destId="{FF5A5B1F-A946-44CD-81BE-D36F462C1160}" srcOrd="7" destOrd="0" parTransId="{90F18D1A-8F2B-4C32-95E2-FDA43E78995C}" sibTransId="{4BB283CC-8483-464A-BE7B-D0CAE77024BE}"/>
    <dgm:cxn modelId="{A327723C-3509-4A7A-9922-D6A89FCAEB9F}" type="presOf" srcId="{FF5A5B1F-A946-44CD-81BE-D36F462C1160}" destId="{F5B4747A-B617-4420-9CFE-25A9ABDFEE0C}" srcOrd="0" destOrd="7" presId="urn:microsoft.com/office/officeart/2005/8/layout/list1"/>
    <dgm:cxn modelId="{817E5A5D-5E6F-4C7B-ABC3-CABFE9661D47}" type="presOf" srcId="{CBC57A46-8549-47D9-8525-E95F50D976AE}" destId="{F5B4747A-B617-4420-9CFE-25A9ABDFEE0C}" srcOrd="0" destOrd="6" presId="urn:microsoft.com/office/officeart/2005/8/layout/list1"/>
    <dgm:cxn modelId="{01E66165-C14A-48FB-9047-0251E0F1270D}" srcId="{6E6EDEFA-E64E-4191-86BF-21AC0A3F0863}" destId="{EBF30F8C-8D4E-47F0-B1DC-12A85EB582F1}" srcOrd="2" destOrd="0" parTransId="{4920D393-0C22-43F5-B4A9-D9869F4F141E}" sibTransId="{690E4706-A3F9-4268-BB63-25D26CCDB728}"/>
    <dgm:cxn modelId="{70B25D67-0E9D-49E7-88BB-B87C17DBEC72}" srcId="{6E6EDEFA-E64E-4191-86BF-21AC0A3F0863}" destId="{793AE142-874E-4F8F-8644-DDEE15E01AF6}" srcOrd="3" destOrd="0" parTransId="{7F9EBA70-5BE1-4DCE-865D-504263617E25}" sibTransId="{5529C2F1-EFD1-45AD-884B-1709BD9F9EB5}"/>
    <dgm:cxn modelId="{7516DF86-A004-4817-B122-2C637B72028C}" type="presOf" srcId="{6E6EDEFA-E64E-4191-86BF-21AC0A3F0863}" destId="{5FF6AA83-F296-48F9-B486-1620C9F26E3D}" srcOrd="1" destOrd="0" presId="urn:microsoft.com/office/officeart/2005/8/layout/list1"/>
    <dgm:cxn modelId="{A028E28F-2F76-4B4A-9664-26054CF7CC9A}" srcId="{6E6EDEFA-E64E-4191-86BF-21AC0A3F0863}" destId="{2B05FC83-0210-4F82-AE71-E9D12BAB600C}" srcOrd="4" destOrd="0" parTransId="{4FB989C3-72FB-4B25-870E-1F343FBC7676}" sibTransId="{2538980A-DC96-4B3D-9AC6-52293953756C}"/>
    <dgm:cxn modelId="{C01E3CA2-D88E-4368-B797-ED2B18D80D2B}" srcId="{6E6EDEFA-E64E-4191-86BF-21AC0A3F0863}" destId="{B6A0C369-38F7-4DF7-8A77-CE3F3F46380C}" srcOrd="5" destOrd="0" parTransId="{187EA2C5-316C-42C5-A6C2-3775D8C4E08F}" sibTransId="{F81BC520-B0CE-4C77-B53D-E62EF792F93E}"/>
    <dgm:cxn modelId="{D628F5B2-4689-4712-9DA8-1EBFB5E4AF69}" srcId="{6E6EDEFA-E64E-4191-86BF-21AC0A3F0863}" destId="{7E64F51A-29F6-40FF-A50D-4B4309EA2551}" srcOrd="0" destOrd="0" parTransId="{04FABF3A-882B-402C-B4BB-A6F8CDC8FD1D}" sibTransId="{A4BF3BF0-EBC2-4B67-BB16-EC253D67C171}"/>
    <dgm:cxn modelId="{50C539B4-F199-45C9-844F-3F6990B651D4}" type="presOf" srcId="{2B05FC83-0210-4F82-AE71-E9D12BAB600C}" destId="{F5B4747A-B617-4420-9CFE-25A9ABDFEE0C}" srcOrd="0" destOrd="4" presId="urn:microsoft.com/office/officeart/2005/8/layout/list1"/>
    <dgm:cxn modelId="{B2CAB7C4-B2EF-49A9-8442-EAB16FE3FC28}" type="presOf" srcId="{7E64F51A-29F6-40FF-A50D-4B4309EA2551}" destId="{F5B4747A-B617-4420-9CFE-25A9ABDFEE0C}" srcOrd="0" destOrd="0" presId="urn:microsoft.com/office/officeart/2005/8/layout/list1"/>
    <dgm:cxn modelId="{96566DC7-07C8-449C-BD9E-F4DA4D37E782}" type="presOf" srcId="{793AE142-874E-4F8F-8644-DDEE15E01AF6}" destId="{F5B4747A-B617-4420-9CFE-25A9ABDFEE0C}" srcOrd="0" destOrd="3" presId="urn:microsoft.com/office/officeart/2005/8/layout/list1"/>
    <dgm:cxn modelId="{0C1513C8-52B8-434E-8AA0-81AB45295BBA}" srcId="{6E6EDEFA-E64E-4191-86BF-21AC0A3F0863}" destId="{A148DBC3-87E8-4FF1-8422-A9E63B71C93E}" srcOrd="1" destOrd="0" parTransId="{F5D42922-E094-45E9-A197-A9AE72D1A6BA}" sibTransId="{190B92D7-E0A0-4A53-A258-5855AE0071A4}"/>
    <dgm:cxn modelId="{BB174DD0-140D-4B98-B338-DA3865245F8D}" type="presOf" srcId="{EBF30F8C-8D4E-47F0-B1DC-12A85EB582F1}" destId="{F5B4747A-B617-4420-9CFE-25A9ABDFEE0C}" srcOrd="0" destOrd="2" presId="urn:microsoft.com/office/officeart/2005/8/layout/list1"/>
    <dgm:cxn modelId="{507F0049-0699-4D4C-8EC0-B2A6E69EFA8E}" type="presParOf" srcId="{8D32843A-C777-4DF7-8CA6-6A3CBEC47B0A}" destId="{B7170B20-CC67-4200-92DC-FA6E44EFF2BB}" srcOrd="0" destOrd="0" presId="urn:microsoft.com/office/officeart/2005/8/layout/list1"/>
    <dgm:cxn modelId="{3E302BB7-3F4C-4BAD-B5F0-CCD5A438F150}" type="presParOf" srcId="{B7170B20-CC67-4200-92DC-FA6E44EFF2BB}" destId="{6FAA4072-9EDA-45D2-BF27-6BE70F32B922}" srcOrd="0" destOrd="0" presId="urn:microsoft.com/office/officeart/2005/8/layout/list1"/>
    <dgm:cxn modelId="{B70B8680-9758-4DFF-B7F6-283338C946B3}" type="presParOf" srcId="{B7170B20-CC67-4200-92DC-FA6E44EFF2BB}" destId="{5FF6AA83-F296-48F9-B486-1620C9F26E3D}" srcOrd="1" destOrd="0" presId="urn:microsoft.com/office/officeart/2005/8/layout/list1"/>
    <dgm:cxn modelId="{98426676-5270-4C5E-AC94-D998A4333A5A}" type="presParOf" srcId="{8D32843A-C777-4DF7-8CA6-6A3CBEC47B0A}" destId="{4A9DF9E8-0A88-46BD-9E73-A58CE5A4485C}" srcOrd="1" destOrd="0" presId="urn:microsoft.com/office/officeart/2005/8/layout/list1"/>
    <dgm:cxn modelId="{583FC29A-2D8B-4A41-A738-D666AC27274C}" type="presParOf" srcId="{8D32843A-C777-4DF7-8CA6-6A3CBEC47B0A}" destId="{F5B4747A-B617-4420-9CFE-25A9ABDFEE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B6AFEB-CD60-4DF7-816E-2F52D295C05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6EDEFA-E64E-4191-86BF-21AC0A3F0863}">
      <dgm:prSet phldrT="[Text]"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Rincian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Kesepakatan</a:t>
          </a:r>
          <a:endParaRPr lang="en-ID" dirty="0"/>
        </a:p>
      </dgm:t>
    </dgm:pt>
    <dgm:pt modelId="{8E8E829C-E0D5-4E21-ADE9-BCF2A08ACA8B}" type="parTrans" cxnId="{8A540520-5266-47F2-A8FA-C929B77A79BB}">
      <dgm:prSet/>
      <dgm:spPr/>
      <dgm:t>
        <a:bodyPr/>
        <a:lstStyle/>
        <a:p>
          <a:endParaRPr lang="en-ID"/>
        </a:p>
      </dgm:t>
    </dgm:pt>
    <dgm:pt modelId="{C0510C29-1848-4ABB-B925-4E12D27BCF8F}" type="sibTrans" cxnId="{8A540520-5266-47F2-A8FA-C929B77A79BB}">
      <dgm:prSet/>
      <dgm:spPr/>
      <dgm:t>
        <a:bodyPr/>
        <a:lstStyle/>
        <a:p>
          <a:endParaRPr lang="en-ID"/>
        </a:p>
      </dgm:t>
    </dgm:pt>
    <dgm:pt modelId="{7E64F51A-29F6-40FF-A50D-4B4309EA2551}">
      <dgm:prSet/>
      <dgm:spPr/>
      <dgm:t>
        <a:bodyPr/>
        <a:lstStyle/>
        <a:p>
          <a:endParaRPr lang="en-ID" dirty="0"/>
        </a:p>
      </dgm:t>
    </dgm:pt>
    <dgm:pt modelId="{04FABF3A-882B-402C-B4BB-A6F8CDC8FD1D}" type="parTrans" cxnId="{D628F5B2-4689-4712-9DA8-1EBFB5E4AF69}">
      <dgm:prSet/>
      <dgm:spPr/>
      <dgm:t>
        <a:bodyPr/>
        <a:lstStyle/>
        <a:p>
          <a:endParaRPr lang="en-ID"/>
        </a:p>
      </dgm:t>
    </dgm:pt>
    <dgm:pt modelId="{A4BF3BF0-EBC2-4B67-BB16-EC253D67C171}" type="sibTrans" cxnId="{D628F5B2-4689-4712-9DA8-1EBFB5E4AF69}">
      <dgm:prSet/>
      <dgm:spPr/>
      <dgm:t>
        <a:bodyPr/>
        <a:lstStyle/>
        <a:p>
          <a:endParaRPr lang="en-ID"/>
        </a:p>
      </dgm:t>
    </dgm:pt>
    <dgm:pt modelId="{009C303D-77BD-41D9-AA53-0FC6BF2482EA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9.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Pembiayaan</a:t>
          </a:r>
          <a:r>
            <a:rPr lang="en-US" dirty="0"/>
            <a:t> Pendidikan, (9)</a:t>
          </a:r>
          <a:endParaRPr lang="en-ID" dirty="0"/>
        </a:p>
      </dgm:t>
    </dgm:pt>
    <dgm:pt modelId="{2363F332-4A36-421C-8CA1-3DA23F7A2FC9}" type="parTrans" cxnId="{BBACBBFC-3E99-4A80-8D69-D6B95824B34A}">
      <dgm:prSet/>
      <dgm:spPr/>
      <dgm:t>
        <a:bodyPr/>
        <a:lstStyle/>
        <a:p>
          <a:endParaRPr lang="en-ID"/>
        </a:p>
      </dgm:t>
    </dgm:pt>
    <dgm:pt modelId="{A48B1F7B-5F92-4C8E-8579-7B3986BF0BAA}" type="sibTrans" cxnId="{BBACBBFC-3E99-4A80-8D69-D6B95824B34A}">
      <dgm:prSet/>
      <dgm:spPr/>
      <dgm:t>
        <a:bodyPr/>
        <a:lstStyle/>
        <a:p>
          <a:endParaRPr lang="en-ID"/>
        </a:p>
      </dgm:t>
    </dgm:pt>
    <dgm:pt modelId="{9ACCC29C-B3DD-4006-A2BB-3B21BE285AA4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10.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Lembaga Pendidikan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Massyarakat</a:t>
          </a:r>
          <a:r>
            <a:rPr lang="en-US" dirty="0"/>
            <a:t>, (10)</a:t>
          </a:r>
          <a:endParaRPr lang="en-ID" dirty="0"/>
        </a:p>
      </dgm:t>
    </dgm:pt>
    <dgm:pt modelId="{7DC790B9-7CA4-4DCA-87D0-B63476100026}" type="parTrans" cxnId="{A64B497C-7CEE-4CCF-A21E-B97DC06EC15B}">
      <dgm:prSet/>
      <dgm:spPr/>
      <dgm:t>
        <a:bodyPr/>
        <a:lstStyle/>
        <a:p>
          <a:endParaRPr lang="en-ID"/>
        </a:p>
      </dgm:t>
    </dgm:pt>
    <dgm:pt modelId="{338274F5-CA40-495B-A562-06C06DF335BD}" type="sibTrans" cxnId="{A64B497C-7CEE-4CCF-A21E-B97DC06EC15B}">
      <dgm:prSet/>
      <dgm:spPr/>
      <dgm:t>
        <a:bodyPr/>
        <a:lstStyle/>
        <a:p>
          <a:endParaRPr lang="en-ID"/>
        </a:p>
      </dgm:t>
    </dgm:pt>
    <dgm:pt modelId="{A67A786F-CB16-4A81-843E-830F745487FA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11.Kepemimpinan Dan </a:t>
          </a:r>
          <a:r>
            <a:rPr lang="en-US" dirty="0" err="1"/>
            <a:t>Supervisi</a:t>
          </a:r>
          <a:r>
            <a:rPr lang="en-US" dirty="0"/>
            <a:t> Pendidikan, (11)</a:t>
          </a:r>
          <a:endParaRPr lang="en-ID" dirty="0"/>
        </a:p>
      </dgm:t>
    </dgm:pt>
    <dgm:pt modelId="{0312FF97-306E-4C7B-9F4A-9C31E0747C2F}" type="parTrans" cxnId="{960E8841-9BAF-4750-9131-CB850DE74C6B}">
      <dgm:prSet/>
      <dgm:spPr/>
      <dgm:t>
        <a:bodyPr/>
        <a:lstStyle/>
        <a:p>
          <a:endParaRPr lang="en-ID"/>
        </a:p>
      </dgm:t>
    </dgm:pt>
    <dgm:pt modelId="{E7413957-22CD-44E7-A36E-C9699567F191}" type="sibTrans" cxnId="{960E8841-9BAF-4750-9131-CB850DE74C6B}">
      <dgm:prSet/>
      <dgm:spPr/>
      <dgm:t>
        <a:bodyPr/>
        <a:lstStyle/>
        <a:p>
          <a:endParaRPr lang="en-ID"/>
        </a:p>
      </dgm:t>
    </dgm:pt>
    <dgm:pt modelId="{4D158B61-F0D6-4CD4-BEA3-003183E62AA2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13. </a:t>
          </a:r>
          <a:r>
            <a:rPr lang="en-US" dirty="0" err="1"/>
            <a:t>Mutu</a:t>
          </a:r>
          <a:r>
            <a:rPr lang="en-US" dirty="0"/>
            <a:t> Pendidikan, (13)</a:t>
          </a:r>
          <a:endParaRPr lang="en-ID" dirty="0"/>
        </a:p>
      </dgm:t>
    </dgm:pt>
    <dgm:pt modelId="{6B71077D-DE73-4726-8FD4-99EC446E7020}" type="parTrans" cxnId="{7F3298C7-D992-4BA5-A9BD-DE6330E04D0A}">
      <dgm:prSet/>
      <dgm:spPr/>
      <dgm:t>
        <a:bodyPr/>
        <a:lstStyle/>
        <a:p>
          <a:endParaRPr lang="en-ID"/>
        </a:p>
      </dgm:t>
    </dgm:pt>
    <dgm:pt modelId="{8579B979-EDB7-4218-93CE-5F79C2FB073E}" type="sibTrans" cxnId="{7F3298C7-D992-4BA5-A9BD-DE6330E04D0A}">
      <dgm:prSet/>
      <dgm:spPr/>
      <dgm:t>
        <a:bodyPr/>
        <a:lstStyle/>
        <a:p>
          <a:endParaRPr lang="en-ID"/>
        </a:p>
      </dgm:t>
    </dgm:pt>
    <dgm:pt modelId="{A17F0C18-9F3F-4BB7-B926-5DF2381F1552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14. </a:t>
          </a:r>
          <a:r>
            <a:rPr lang="en-US" dirty="0" err="1"/>
            <a:t>Manajemen</a:t>
          </a:r>
          <a:r>
            <a:rPr lang="en-US" dirty="0"/>
            <a:t> Dan </a:t>
          </a:r>
          <a:r>
            <a:rPr lang="en-US" dirty="0" err="1"/>
            <a:t>Pengelolaan</a:t>
          </a:r>
          <a:r>
            <a:rPr lang="en-US" dirty="0"/>
            <a:t> </a:t>
          </a:r>
          <a:r>
            <a:rPr lang="en-US" dirty="0" err="1"/>
            <a:t>Perpustakaan</a:t>
          </a:r>
          <a:r>
            <a:rPr lang="en-US" dirty="0"/>
            <a:t> </a:t>
          </a:r>
          <a:r>
            <a:rPr lang="en-US" dirty="0" err="1"/>
            <a:t>Sekolah</a:t>
          </a:r>
          <a:r>
            <a:rPr lang="en-US" dirty="0"/>
            <a:t>, (14)</a:t>
          </a:r>
          <a:endParaRPr lang="en-ID" dirty="0"/>
        </a:p>
      </dgm:t>
    </dgm:pt>
    <dgm:pt modelId="{52E8963E-A249-484E-84B5-1EF8EED2A061}" type="parTrans" cxnId="{83250A34-9D9B-43FA-96E3-D53C4D103EBE}">
      <dgm:prSet/>
      <dgm:spPr/>
      <dgm:t>
        <a:bodyPr/>
        <a:lstStyle/>
        <a:p>
          <a:endParaRPr lang="en-ID"/>
        </a:p>
      </dgm:t>
    </dgm:pt>
    <dgm:pt modelId="{4879A930-22A2-40E8-9C81-5394253525C3}" type="sibTrans" cxnId="{83250A34-9D9B-43FA-96E3-D53C4D103EBE}">
      <dgm:prSet/>
      <dgm:spPr/>
      <dgm:t>
        <a:bodyPr/>
        <a:lstStyle/>
        <a:p>
          <a:endParaRPr lang="en-ID"/>
        </a:p>
      </dgm:t>
    </dgm:pt>
    <dgm:pt modelId="{AF6C6EB1-280E-44AC-894C-F07ED4B3A3A7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15. </a:t>
          </a:r>
          <a:r>
            <a:rPr lang="en-US" dirty="0" err="1"/>
            <a:t>Manajemen</a:t>
          </a:r>
          <a:r>
            <a:rPr lang="en-US" dirty="0"/>
            <a:t> Tata </a:t>
          </a:r>
          <a:r>
            <a:rPr lang="en-US" dirty="0" err="1"/>
            <a:t>Laksana</a:t>
          </a:r>
          <a:r>
            <a:rPr lang="en-US" dirty="0"/>
            <a:t> Pendidikan. (15)</a:t>
          </a:r>
          <a:endParaRPr lang="en-ID" dirty="0"/>
        </a:p>
      </dgm:t>
    </dgm:pt>
    <dgm:pt modelId="{49EBAF2A-36D5-4568-87D5-3A54FBB27603}" type="parTrans" cxnId="{4175067B-9A9D-422C-A45D-6497D8CBFA07}">
      <dgm:prSet/>
      <dgm:spPr/>
      <dgm:t>
        <a:bodyPr/>
        <a:lstStyle/>
        <a:p>
          <a:endParaRPr lang="en-ID"/>
        </a:p>
      </dgm:t>
    </dgm:pt>
    <dgm:pt modelId="{82FF2EB4-DF03-45BE-8800-C10D34E44938}" type="sibTrans" cxnId="{4175067B-9A9D-422C-A45D-6497D8CBFA07}">
      <dgm:prSet/>
      <dgm:spPr/>
      <dgm:t>
        <a:bodyPr/>
        <a:lstStyle/>
        <a:p>
          <a:endParaRPr lang="en-ID"/>
        </a:p>
      </dgm:t>
    </dgm:pt>
    <dgm:pt modelId="{EA8B8A44-065E-4520-B0B2-7C483F95DB2E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16. UAS (16)</a:t>
          </a:r>
          <a:endParaRPr lang="en-ID" dirty="0"/>
        </a:p>
      </dgm:t>
    </dgm:pt>
    <dgm:pt modelId="{AA553958-4094-4AA1-961F-57A0B35FFFE8}" type="parTrans" cxnId="{1240BCCC-CF76-42F6-AB92-61D52921A8CB}">
      <dgm:prSet/>
      <dgm:spPr/>
      <dgm:t>
        <a:bodyPr/>
        <a:lstStyle/>
        <a:p>
          <a:endParaRPr lang="en-ID"/>
        </a:p>
      </dgm:t>
    </dgm:pt>
    <dgm:pt modelId="{3EF4EBF5-DB1A-4B56-A7C8-F2C420F174BF}" type="sibTrans" cxnId="{1240BCCC-CF76-42F6-AB92-61D52921A8CB}">
      <dgm:prSet/>
      <dgm:spPr/>
      <dgm:t>
        <a:bodyPr/>
        <a:lstStyle/>
        <a:p>
          <a:endParaRPr lang="en-ID"/>
        </a:p>
      </dgm:t>
    </dgm:pt>
    <dgm:pt modelId="{41118BB6-FACA-4010-BC48-F8CA0046B9F1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12.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Mutu</a:t>
          </a:r>
          <a:r>
            <a:rPr lang="en-US" dirty="0"/>
            <a:t> Pendidikan, (12)</a:t>
          </a:r>
          <a:endParaRPr lang="en-ID" dirty="0"/>
        </a:p>
      </dgm:t>
    </dgm:pt>
    <dgm:pt modelId="{E6328617-D376-4D7A-A4D0-B9D6C4E76D1A}" type="parTrans" cxnId="{9EB92EEC-B500-457C-893E-9602C04B7554}">
      <dgm:prSet/>
      <dgm:spPr/>
      <dgm:t>
        <a:bodyPr/>
        <a:lstStyle/>
        <a:p>
          <a:endParaRPr lang="en-ID"/>
        </a:p>
      </dgm:t>
    </dgm:pt>
    <dgm:pt modelId="{9E67A994-7FA2-4195-8C79-A73EBED0C26C}" type="sibTrans" cxnId="{9EB92EEC-B500-457C-893E-9602C04B7554}">
      <dgm:prSet/>
      <dgm:spPr/>
      <dgm:t>
        <a:bodyPr/>
        <a:lstStyle/>
        <a:p>
          <a:endParaRPr lang="en-ID"/>
        </a:p>
      </dgm:t>
    </dgm:pt>
    <dgm:pt modelId="{8D32843A-C777-4DF7-8CA6-6A3CBEC47B0A}" type="pres">
      <dgm:prSet presAssocID="{63B6AFEB-CD60-4DF7-816E-2F52D295C056}" presName="linear" presStyleCnt="0">
        <dgm:presLayoutVars>
          <dgm:dir/>
          <dgm:animLvl val="lvl"/>
          <dgm:resizeHandles val="exact"/>
        </dgm:presLayoutVars>
      </dgm:prSet>
      <dgm:spPr/>
    </dgm:pt>
    <dgm:pt modelId="{B7170B20-CC67-4200-92DC-FA6E44EFF2BB}" type="pres">
      <dgm:prSet presAssocID="{6E6EDEFA-E64E-4191-86BF-21AC0A3F0863}" presName="parentLin" presStyleCnt="0"/>
      <dgm:spPr/>
    </dgm:pt>
    <dgm:pt modelId="{6FAA4072-9EDA-45D2-BF27-6BE70F32B922}" type="pres">
      <dgm:prSet presAssocID="{6E6EDEFA-E64E-4191-86BF-21AC0A3F0863}" presName="parentLeftMargin" presStyleLbl="node1" presStyleIdx="0" presStyleCnt="1"/>
      <dgm:spPr/>
    </dgm:pt>
    <dgm:pt modelId="{5FF6AA83-F296-48F9-B486-1620C9F26E3D}" type="pres">
      <dgm:prSet presAssocID="{6E6EDEFA-E64E-4191-86BF-21AC0A3F08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9DF9E8-0A88-46BD-9E73-A58CE5A4485C}" type="pres">
      <dgm:prSet presAssocID="{6E6EDEFA-E64E-4191-86BF-21AC0A3F0863}" presName="negativeSpace" presStyleCnt="0"/>
      <dgm:spPr/>
    </dgm:pt>
    <dgm:pt modelId="{F5B4747A-B617-4420-9CFE-25A9ABDFEE0C}" type="pres">
      <dgm:prSet presAssocID="{6E6EDEFA-E64E-4191-86BF-21AC0A3F08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E633304-5BE7-4EA9-A81E-A144A781B678}" type="presOf" srcId="{63B6AFEB-CD60-4DF7-816E-2F52D295C056}" destId="{8D32843A-C777-4DF7-8CA6-6A3CBEC47B0A}" srcOrd="0" destOrd="0" presId="urn:microsoft.com/office/officeart/2005/8/layout/list1"/>
    <dgm:cxn modelId="{30478F0F-BD5E-40D1-AD68-923093615E1B}" type="presOf" srcId="{41118BB6-FACA-4010-BC48-F8CA0046B9F1}" destId="{F5B4747A-B617-4420-9CFE-25A9ABDFEE0C}" srcOrd="0" destOrd="4" presId="urn:microsoft.com/office/officeart/2005/8/layout/list1"/>
    <dgm:cxn modelId="{50776E17-EB7C-459E-9CFE-BBD568E8E324}" type="presOf" srcId="{6E6EDEFA-E64E-4191-86BF-21AC0A3F0863}" destId="{6FAA4072-9EDA-45D2-BF27-6BE70F32B922}" srcOrd="0" destOrd="0" presId="urn:microsoft.com/office/officeart/2005/8/layout/list1"/>
    <dgm:cxn modelId="{8A540520-5266-47F2-A8FA-C929B77A79BB}" srcId="{63B6AFEB-CD60-4DF7-816E-2F52D295C056}" destId="{6E6EDEFA-E64E-4191-86BF-21AC0A3F0863}" srcOrd="0" destOrd="0" parTransId="{8E8E829C-E0D5-4E21-ADE9-BCF2A08ACA8B}" sibTransId="{C0510C29-1848-4ABB-B925-4E12D27BCF8F}"/>
    <dgm:cxn modelId="{83250A34-9D9B-43FA-96E3-D53C4D103EBE}" srcId="{6E6EDEFA-E64E-4191-86BF-21AC0A3F0863}" destId="{A17F0C18-9F3F-4BB7-B926-5DF2381F1552}" srcOrd="6" destOrd="0" parTransId="{52E8963E-A249-484E-84B5-1EF8EED2A061}" sibTransId="{4879A930-22A2-40E8-9C81-5394253525C3}"/>
    <dgm:cxn modelId="{9AFE6F60-355D-49C9-83B2-BB69D49EFCF8}" type="presOf" srcId="{A17F0C18-9F3F-4BB7-B926-5DF2381F1552}" destId="{F5B4747A-B617-4420-9CFE-25A9ABDFEE0C}" srcOrd="0" destOrd="6" presId="urn:microsoft.com/office/officeart/2005/8/layout/list1"/>
    <dgm:cxn modelId="{960E8841-9BAF-4750-9131-CB850DE74C6B}" srcId="{6E6EDEFA-E64E-4191-86BF-21AC0A3F0863}" destId="{A67A786F-CB16-4A81-843E-830F745487FA}" srcOrd="3" destOrd="0" parTransId="{0312FF97-306E-4C7B-9F4A-9C31E0747C2F}" sibTransId="{E7413957-22CD-44E7-A36E-C9699567F191}"/>
    <dgm:cxn modelId="{4175067B-9A9D-422C-A45D-6497D8CBFA07}" srcId="{6E6EDEFA-E64E-4191-86BF-21AC0A3F0863}" destId="{AF6C6EB1-280E-44AC-894C-F07ED4B3A3A7}" srcOrd="7" destOrd="0" parTransId="{49EBAF2A-36D5-4568-87D5-3A54FBB27603}" sibTransId="{82FF2EB4-DF03-45BE-8800-C10D34E44938}"/>
    <dgm:cxn modelId="{A64B497C-7CEE-4CCF-A21E-B97DC06EC15B}" srcId="{6E6EDEFA-E64E-4191-86BF-21AC0A3F0863}" destId="{9ACCC29C-B3DD-4006-A2BB-3B21BE285AA4}" srcOrd="2" destOrd="0" parTransId="{7DC790B9-7CA4-4DCA-87D0-B63476100026}" sibTransId="{338274F5-CA40-495B-A562-06C06DF335BD}"/>
    <dgm:cxn modelId="{7516DF86-A004-4817-B122-2C637B72028C}" type="presOf" srcId="{6E6EDEFA-E64E-4191-86BF-21AC0A3F0863}" destId="{5FF6AA83-F296-48F9-B486-1620C9F26E3D}" srcOrd="1" destOrd="0" presId="urn:microsoft.com/office/officeart/2005/8/layout/list1"/>
    <dgm:cxn modelId="{490ACD91-8EB5-4EFB-89C9-7865E7BB3185}" type="presOf" srcId="{9ACCC29C-B3DD-4006-A2BB-3B21BE285AA4}" destId="{F5B4747A-B617-4420-9CFE-25A9ABDFEE0C}" srcOrd="0" destOrd="2" presId="urn:microsoft.com/office/officeart/2005/8/layout/list1"/>
    <dgm:cxn modelId="{9F44BC96-0D18-48F9-9D79-D24CC208CAAC}" type="presOf" srcId="{A67A786F-CB16-4A81-843E-830F745487FA}" destId="{F5B4747A-B617-4420-9CFE-25A9ABDFEE0C}" srcOrd="0" destOrd="3" presId="urn:microsoft.com/office/officeart/2005/8/layout/list1"/>
    <dgm:cxn modelId="{A9303FA8-0F43-4F35-848A-EB62EB920FFD}" type="presOf" srcId="{AF6C6EB1-280E-44AC-894C-F07ED4B3A3A7}" destId="{F5B4747A-B617-4420-9CFE-25A9ABDFEE0C}" srcOrd="0" destOrd="7" presId="urn:microsoft.com/office/officeart/2005/8/layout/list1"/>
    <dgm:cxn modelId="{7B2030AA-CD94-4C08-A7EC-E910108F0986}" type="presOf" srcId="{009C303D-77BD-41D9-AA53-0FC6BF2482EA}" destId="{F5B4747A-B617-4420-9CFE-25A9ABDFEE0C}" srcOrd="0" destOrd="1" presId="urn:microsoft.com/office/officeart/2005/8/layout/list1"/>
    <dgm:cxn modelId="{D628F5B2-4689-4712-9DA8-1EBFB5E4AF69}" srcId="{6E6EDEFA-E64E-4191-86BF-21AC0A3F0863}" destId="{7E64F51A-29F6-40FF-A50D-4B4309EA2551}" srcOrd="0" destOrd="0" parTransId="{04FABF3A-882B-402C-B4BB-A6F8CDC8FD1D}" sibTransId="{A4BF3BF0-EBC2-4B67-BB16-EC253D67C171}"/>
    <dgm:cxn modelId="{649DB5B8-7924-4B88-94A3-27F610F41A37}" type="presOf" srcId="{EA8B8A44-065E-4520-B0B2-7C483F95DB2E}" destId="{F5B4747A-B617-4420-9CFE-25A9ABDFEE0C}" srcOrd="0" destOrd="8" presId="urn:microsoft.com/office/officeart/2005/8/layout/list1"/>
    <dgm:cxn modelId="{B2CAB7C4-B2EF-49A9-8442-EAB16FE3FC28}" type="presOf" srcId="{7E64F51A-29F6-40FF-A50D-4B4309EA2551}" destId="{F5B4747A-B617-4420-9CFE-25A9ABDFEE0C}" srcOrd="0" destOrd="0" presId="urn:microsoft.com/office/officeart/2005/8/layout/list1"/>
    <dgm:cxn modelId="{7F3298C7-D992-4BA5-A9BD-DE6330E04D0A}" srcId="{6E6EDEFA-E64E-4191-86BF-21AC0A3F0863}" destId="{4D158B61-F0D6-4CD4-BEA3-003183E62AA2}" srcOrd="5" destOrd="0" parTransId="{6B71077D-DE73-4726-8FD4-99EC446E7020}" sibTransId="{8579B979-EDB7-4218-93CE-5F79C2FB073E}"/>
    <dgm:cxn modelId="{1240BCCC-CF76-42F6-AB92-61D52921A8CB}" srcId="{6E6EDEFA-E64E-4191-86BF-21AC0A3F0863}" destId="{EA8B8A44-065E-4520-B0B2-7C483F95DB2E}" srcOrd="8" destOrd="0" parTransId="{AA553958-4094-4AA1-961F-57A0B35FFFE8}" sibTransId="{3EF4EBF5-DB1A-4B56-A7C8-F2C420F174BF}"/>
    <dgm:cxn modelId="{F256DED9-8527-4CA2-A33C-BC5DC776B9CC}" type="presOf" srcId="{4D158B61-F0D6-4CD4-BEA3-003183E62AA2}" destId="{F5B4747A-B617-4420-9CFE-25A9ABDFEE0C}" srcOrd="0" destOrd="5" presId="urn:microsoft.com/office/officeart/2005/8/layout/list1"/>
    <dgm:cxn modelId="{9EB92EEC-B500-457C-893E-9602C04B7554}" srcId="{6E6EDEFA-E64E-4191-86BF-21AC0A3F0863}" destId="{41118BB6-FACA-4010-BC48-F8CA0046B9F1}" srcOrd="4" destOrd="0" parTransId="{E6328617-D376-4D7A-A4D0-B9D6C4E76D1A}" sibTransId="{9E67A994-7FA2-4195-8C79-A73EBED0C26C}"/>
    <dgm:cxn modelId="{BBACBBFC-3E99-4A80-8D69-D6B95824B34A}" srcId="{6E6EDEFA-E64E-4191-86BF-21AC0A3F0863}" destId="{009C303D-77BD-41D9-AA53-0FC6BF2482EA}" srcOrd="1" destOrd="0" parTransId="{2363F332-4A36-421C-8CA1-3DA23F7A2FC9}" sibTransId="{A48B1F7B-5F92-4C8E-8579-7B3986BF0BAA}"/>
    <dgm:cxn modelId="{507F0049-0699-4D4C-8EC0-B2A6E69EFA8E}" type="presParOf" srcId="{8D32843A-C777-4DF7-8CA6-6A3CBEC47B0A}" destId="{B7170B20-CC67-4200-92DC-FA6E44EFF2BB}" srcOrd="0" destOrd="0" presId="urn:microsoft.com/office/officeart/2005/8/layout/list1"/>
    <dgm:cxn modelId="{3E302BB7-3F4C-4BAD-B5F0-CCD5A438F150}" type="presParOf" srcId="{B7170B20-CC67-4200-92DC-FA6E44EFF2BB}" destId="{6FAA4072-9EDA-45D2-BF27-6BE70F32B922}" srcOrd="0" destOrd="0" presId="urn:microsoft.com/office/officeart/2005/8/layout/list1"/>
    <dgm:cxn modelId="{B70B8680-9758-4DFF-B7F6-283338C946B3}" type="presParOf" srcId="{B7170B20-CC67-4200-92DC-FA6E44EFF2BB}" destId="{5FF6AA83-F296-48F9-B486-1620C9F26E3D}" srcOrd="1" destOrd="0" presId="urn:microsoft.com/office/officeart/2005/8/layout/list1"/>
    <dgm:cxn modelId="{98426676-5270-4C5E-AC94-D998A4333A5A}" type="presParOf" srcId="{8D32843A-C777-4DF7-8CA6-6A3CBEC47B0A}" destId="{4A9DF9E8-0A88-46BD-9E73-A58CE5A4485C}" srcOrd="1" destOrd="0" presId="urn:microsoft.com/office/officeart/2005/8/layout/list1"/>
    <dgm:cxn modelId="{583FC29A-2D8B-4A41-A738-D666AC27274C}" type="presParOf" srcId="{8D32843A-C777-4DF7-8CA6-6A3CBEC47B0A}" destId="{F5B4747A-B617-4420-9CFE-25A9ABDFEE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747A-B617-4420-9CFE-25A9ABDFEE0C}">
      <dsp:nvSpPr>
        <dsp:cNvPr id="0" name=""/>
        <dsp:cNvSpPr/>
      </dsp:nvSpPr>
      <dsp:spPr>
        <a:xfrm>
          <a:off x="0" y="501119"/>
          <a:ext cx="8627164" cy="483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564" tIns="499872" rIns="66956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kern="1200">
              <a:effectLst>
                <a:outerShdw blurRad="38100" dist="38100" dir="2700000" algn="tl">
                  <a:srgbClr val="FFFFFF"/>
                </a:outerShdw>
              </a:effectLst>
            </a:rPr>
            <a:t>Menggunakan </a:t>
          </a:r>
          <a:r>
            <a:rPr lang="id-ID" altLang="en-US" sz="2400" i="1" kern="1200">
              <a:effectLst>
                <a:outerShdw blurRad="38100" dist="38100" dir="2700000" algn="tl">
                  <a:srgbClr val="FFFFFF"/>
                </a:outerShdw>
              </a:effectLst>
            </a:rPr>
            <a:t>Hanphone dengan nada getar.</a:t>
          </a:r>
          <a:endParaRPr lang="en-ID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i="1" kern="1200">
              <a:effectLst>
                <a:outerShdw blurRad="38100" dist="38100" dir="2700000" algn="tl">
                  <a:srgbClr val="FFFFFF"/>
                </a:outerShdw>
              </a:effectLst>
            </a:rPr>
            <a:t>Bila terpaksa menerima telephone harus berada di luar ruang perkuliahan.</a:t>
          </a:r>
          <a:endParaRPr lang="id-ID" altLang="en-US" sz="2400" i="1" kern="1200" dirty="0"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i="1" kern="1200">
              <a:effectLst>
                <a:outerShdw blurRad="38100" dist="38100" dir="2700000" algn="tl">
                  <a:srgbClr val="FFFFFF"/>
                </a:outerShdw>
              </a:effectLst>
            </a:rPr>
            <a:t>Tidak merokok di dalam ruangan.</a:t>
          </a:r>
          <a:endParaRPr lang="id-ID" altLang="en-US" sz="2400" i="1" kern="1200" dirty="0"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i="1" kern="1200">
              <a:effectLst>
                <a:outerShdw blurRad="38100" dist="38100" dir="2700000" algn="tl">
                  <a:srgbClr val="FFFFFF"/>
                </a:outerShdw>
              </a:effectLst>
            </a:rPr>
            <a:t>Semua peserta aktif.</a:t>
          </a:r>
          <a:endParaRPr lang="id-ID" altLang="en-US" sz="2400" i="1" kern="1200" dirty="0"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i="1" kern="1200">
              <a:effectLst>
                <a:outerShdw blurRad="38100" dist="38100" dir="2700000" algn="tl">
                  <a:srgbClr val="FFFFFF"/>
                </a:outerShdw>
              </a:effectLst>
            </a:rPr>
            <a:t>Menghargai peserta lain yang sedang diskusi.</a:t>
          </a:r>
          <a:endParaRPr lang="id-ID" altLang="en-US" sz="2400" i="1" kern="1200" dirty="0"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i="1" kern="1200">
              <a:effectLst>
                <a:outerShdw blurRad="38100" dist="38100" dir="2700000" algn="tl">
                  <a:srgbClr val="FFFFFF"/>
                </a:outerShdw>
              </a:effectLst>
            </a:rPr>
            <a:t>Berpkir kreatif.</a:t>
          </a:r>
          <a:endParaRPr lang="id-ID" altLang="en-US" sz="2400" i="1" kern="1200" dirty="0"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i="1" kern="1200">
              <a:effectLst>
                <a:outerShdw blurRad="38100" dist="38100" dir="2700000" algn="tl">
                  <a:srgbClr val="FFFFFF"/>
                </a:outerShdw>
              </a:effectLst>
            </a:rPr>
            <a:t>Boleh memberikan masukan yang membangun.</a:t>
          </a:r>
          <a:endParaRPr lang="id-ID" altLang="en-US" sz="2400" i="1" kern="1200" dirty="0"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altLang="en-US" sz="2400" i="1" kern="1200" dirty="0">
              <a:effectLst>
                <a:outerShdw blurRad="38100" dist="38100" dir="2700000" algn="tl">
                  <a:srgbClr val="FFFFFF"/>
                </a:outerShdw>
              </a:effectLst>
            </a:rPr>
            <a:t>Evaluasi dilakukan bersamaan dengan pembelajaran melalui kesepakatan.</a:t>
          </a:r>
        </a:p>
      </dsp:txBody>
      <dsp:txXfrm>
        <a:off x="0" y="501119"/>
        <a:ext cx="8627164" cy="4838400"/>
      </dsp:txXfrm>
    </dsp:sp>
    <dsp:sp modelId="{5FF6AA83-F296-48F9-B486-1620C9F26E3D}">
      <dsp:nvSpPr>
        <dsp:cNvPr id="0" name=""/>
        <dsp:cNvSpPr/>
      </dsp:nvSpPr>
      <dsp:spPr>
        <a:xfrm>
          <a:off x="431358" y="146879"/>
          <a:ext cx="603901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60" tIns="0" rIns="2282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Kesepakatan</a:t>
          </a:r>
          <a:endParaRPr lang="en-ID" sz="2400" kern="1200" dirty="0"/>
        </a:p>
      </dsp:txBody>
      <dsp:txXfrm>
        <a:off x="465943" y="181464"/>
        <a:ext cx="5969844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747A-B617-4420-9CFE-25A9ABDFEE0C}">
      <dsp:nvSpPr>
        <dsp:cNvPr id="0" name=""/>
        <dsp:cNvSpPr/>
      </dsp:nvSpPr>
      <dsp:spPr>
        <a:xfrm>
          <a:off x="0" y="496799"/>
          <a:ext cx="8627164" cy="478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564" tIns="416560" rIns="6695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 dirty="0"/>
            <a:t>1. </a:t>
          </a:r>
          <a:r>
            <a:rPr lang="en-ID" sz="2000" kern="1200" dirty="0" err="1"/>
            <a:t>Kehadiran</a:t>
          </a:r>
          <a:r>
            <a:rPr lang="en-ID" sz="2000" kern="1200" dirty="0"/>
            <a:t> dan Tardiness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 dirty="0"/>
            <a:t>- </a:t>
          </a:r>
          <a:r>
            <a:rPr lang="en-ID" sz="2000" kern="1200" dirty="0" err="1"/>
            <a:t>Mahasiswa</a:t>
          </a:r>
          <a:r>
            <a:rPr lang="en-ID" sz="2000" kern="1200" dirty="0"/>
            <a:t> </a:t>
          </a:r>
          <a:r>
            <a:rPr lang="en-ID" sz="2000" kern="1200" dirty="0" err="1"/>
            <a:t>diharapkan</a:t>
          </a:r>
          <a:r>
            <a:rPr lang="en-ID" sz="2000" kern="1200" dirty="0"/>
            <a:t> </a:t>
          </a:r>
          <a:r>
            <a:rPr lang="en-ID" sz="2000" kern="1200" dirty="0" err="1"/>
            <a:t>hadir</a:t>
          </a:r>
          <a:r>
            <a:rPr lang="en-ID" sz="2000" kern="1200" dirty="0"/>
            <a:t> </a:t>
          </a:r>
          <a:r>
            <a:rPr lang="en-ID" sz="2000" kern="1200" dirty="0" err="1"/>
            <a:t>secara</a:t>
          </a:r>
          <a:r>
            <a:rPr lang="en-ID" sz="2000" kern="1200" dirty="0"/>
            <a:t> online </a:t>
          </a:r>
          <a:r>
            <a:rPr lang="en-ID" sz="2000" kern="1200" dirty="0" err="1"/>
            <a:t>tepat</a:t>
          </a:r>
          <a:r>
            <a:rPr lang="en-ID" sz="2000" kern="1200" dirty="0"/>
            <a:t> </a:t>
          </a:r>
          <a:r>
            <a:rPr lang="en-ID" sz="2000" kern="1200" dirty="0" err="1"/>
            <a:t>waktu</a:t>
          </a:r>
          <a:r>
            <a:rPr lang="en-ID" sz="2000" kern="1200" dirty="0"/>
            <a:t> </a:t>
          </a:r>
          <a:r>
            <a:rPr lang="en-ID" sz="2000" kern="1200" dirty="0" err="1"/>
            <a:t>saat</a:t>
          </a:r>
          <a:r>
            <a:rPr lang="en-ID" sz="2000" kern="1200" dirty="0"/>
            <a:t> </a:t>
          </a:r>
          <a:r>
            <a:rPr lang="en-ID" sz="2000" kern="1200" dirty="0" err="1"/>
            <a:t>sesi</a:t>
          </a:r>
          <a:r>
            <a:rPr lang="en-ID" sz="2000" kern="1200" dirty="0"/>
            <a:t> </a:t>
          </a:r>
          <a:r>
            <a:rPr lang="en-ID" sz="2000" kern="1200" dirty="0" err="1"/>
            <a:t>perkuliahan</a:t>
          </a:r>
          <a:r>
            <a:rPr lang="en-ID" sz="2000" kern="1200" dirty="0"/>
            <a:t> </a:t>
          </a:r>
          <a:r>
            <a:rPr lang="en-ID" sz="2000" kern="1200" dirty="0" err="1"/>
            <a:t>dimulai</a:t>
          </a:r>
          <a:r>
            <a:rPr lang="en-ID" sz="20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 dirty="0"/>
            <a:t>- </a:t>
          </a:r>
          <a:r>
            <a:rPr lang="en-ID" sz="2000" kern="1200" dirty="0" err="1"/>
            <a:t>Dosen</a:t>
          </a:r>
          <a:r>
            <a:rPr lang="en-ID" sz="2000" kern="1200" dirty="0"/>
            <a:t> </a:t>
          </a:r>
          <a:r>
            <a:rPr lang="en-ID" sz="2000" kern="1200" dirty="0" err="1"/>
            <a:t>dapat</a:t>
          </a:r>
          <a:r>
            <a:rPr lang="en-ID" sz="2000" kern="1200" dirty="0"/>
            <a:t> </a:t>
          </a:r>
          <a:r>
            <a:rPr lang="en-ID" sz="2000" kern="1200" dirty="0" err="1"/>
            <a:t>mengambil</a:t>
          </a:r>
          <a:r>
            <a:rPr lang="en-ID" sz="2000" kern="1200" dirty="0"/>
            <a:t> </a:t>
          </a:r>
          <a:r>
            <a:rPr lang="en-ID" sz="2000" kern="1200" dirty="0" err="1"/>
            <a:t>catatan</a:t>
          </a:r>
          <a:r>
            <a:rPr lang="en-ID" sz="2000" kern="1200" dirty="0"/>
            <a:t> </a:t>
          </a:r>
          <a:r>
            <a:rPr lang="en-ID" sz="2000" kern="1200" dirty="0" err="1"/>
            <a:t>kehadiran</a:t>
          </a:r>
          <a:r>
            <a:rPr lang="en-ID" sz="2000" kern="1200" dirty="0"/>
            <a:t> </a:t>
          </a:r>
          <a:r>
            <a:rPr lang="en-ID" sz="2000" kern="1200" dirty="0" err="1"/>
            <a:t>melalui</a:t>
          </a:r>
          <a:r>
            <a:rPr lang="en-ID" sz="2000" kern="1200" dirty="0"/>
            <a:t> </a:t>
          </a:r>
          <a:r>
            <a:rPr lang="en-ID" sz="2000" kern="1200" dirty="0" err="1"/>
            <a:t>fitur</a:t>
          </a:r>
          <a:r>
            <a:rPr lang="en-ID" sz="2000" kern="1200" dirty="0"/>
            <a:t> Zoom </a:t>
          </a:r>
          <a:r>
            <a:rPr lang="en-ID" sz="2000" kern="1200" dirty="0" err="1"/>
            <a:t>atau</a:t>
          </a:r>
          <a:r>
            <a:rPr lang="en-ID" sz="2000" kern="1200" dirty="0"/>
            <a:t> LMS.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 dirty="0"/>
            <a:t>- </a:t>
          </a:r>
          <a:r>
            <a:rPr lang="en-ID" sz="2000" kern="1200" dirty="0" err="1"/>
            <a:t>Mahasiswa</a:t>
          </a:r>
          <a:r>
            <a:rPr lang="en-ID" sz="2000" kern="1200" dirty="0"/>
            <a:t> yang </a:t>
          </a:r>
          <a:r>
            <a:rPr lang="en-ID" sz="2000" kern="1200" dirty="0" err="1"/>
            <a:t>terlambat</a:t>
          </a:r>
          <a:r>
            <a:rPr lang="en-ID" sz="2000" kern="1200" dirty="0"/>
            <a:t> </a:t>
          </a:r>
          <a:r>
            <a:rPr lang="en-ID" sz="2000" kern="1200" dirty="0" err="1"/>
            <a:t>atau</a:t>
          </a:r>
          <a:r>
            <a:rPr lang="en-ID" sz="2000" kern="1200" dirty="0"/>
            <a:t> </a:t>
          </a:r>
          <a:r>
            <a:rPr lang="en-ID" sz="2000" kern="1200" dirty="0" err="1"/>
            <a:t>tidak</a:t>
          </a:r>
          <a:r>
            <a:rPr lang="en-ID" sz="2000" kern="1200" dirty="0"/>
            <a:t> </a:t>
          </a:r>
          <a:r>
            <a:rPr lang="en-ID" sz="2000" kern="1200" dirty="0" err="1"/>
            <a:t>hadir</a:t>
          </a:r>
          <a:r>
            <a:rPr lang="en-ID" sz="2000" kern="1200" dirty="0"/>
            <a:t> </a:t>
          </a:r>
          <a:r>
            <a:rPr lang="en-ID" sz="2000" kern="1200" dirty="0" err="1"/>
            <a:t>tanpa</a:t>
          </a:r>
          <a:r>
            <a:rPr lang="en-ID" sz="2000" kern="1200" dirty="0"/>
            <a:t> </a:t>
          </a:r>
          <a:r>
            <a:rPr lang="en-ID" sz="2000" kern="1200" dirty="0" err="1"/>
            <a:t>alasan</a:t>
          </a:r>
          <a:r>
            <a:rPr lang="en-ID" sz="2000" kern="1200" dirty="0"/>
            <a:t> yang </a:t>
          </a:r>
          <a:r>
            <a:rPr lang="en-ID" sz="2000" kern="1200" dirty="0" err="1"/>
            <a:t>sah</a:t>
          </a:r>
          <a:r>
            <a:rPr lang="en-ID" sz="2000" kern="1200" dirty="0"/>
            <a:t> </a:t>
          </a:r>
          <a:r>
            <a:rPr lang="en-ID" sz="2000" kern="1200" dirty="0" err="1"/>
            <a:t>dapat</a:t>
          </a:r>
          <a:r>
            <a:rPr lang="en-ID" sz="2000" kern="1200" dirty="0"/>
            <a:t> </a:t>
          </a:r>
          <a:r>
            <a:rPr lang="en-ID" sz="2000" kern="1200" dirty="0" err="1"/>
            <a:t>diberikan</a:t>
          </a:r>
          <a:r>
            <a:rPr lang="en-ID" sz="2000" kern="1200" dirty="0"/>
            <a:t> </a:t>
          </a:r>
          <a:r>
            <a:rPr lang="en-ID" sz="2000" kern="1200" dirty="0" err="1"/>
            <a:t>himbauan</a:t>
          </a:r>
          <a:r>
            <a:rPr lang="en-ID" sz="2000" kern="1200" dirty="0"/>
            <a:t>, </a:t>
          </a:r>
          <a:r>
            <a:rPr lang="en-ID" sz="2000" kern="1200" dirty="0" err="1"/>
            <a:t>peringatan</a:t>
          </a:r>
          <a:r>
            <a:rPr lang="en-ID" sz="2000" kern="1200" dirty="0"/>
            <a:t> dan </a:t>
          </a:r>
          <a:r>
            <a:rPr lang="en-ID" sz="2000" kern="1200" dirty="0" err="1"/>
            <a:t>atau</a:t>
          </a:r>
          <a:r>
            <a:rPr lang="en-ID" sz="2000" kern="1200" dirty="0"/>
            <a:t> </a:t>
          </a:r>
          <a:r>
            <a:rPr lang="en-ID" sz="2000" kern="1200" dirty="0" err="1"/>
            <a:t>sanksi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2. Kamera dan Audio: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/>
            <a:t>- Mahasiswa diharapkan menyalakan kamera dan mikrofon saat sesi perkuliahan untuk interaksi yang lebih baik.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kern="1200" dirty="0"/>
            <a:t>- </a:t>
          </a:r>
          <a:r>
            <a:rPr lang="en-ID" sz="2000" kern="1200" dirty="0" err="1"/>
            <a:t>Dosen</a:t>
          </a:r>
          <a:r>
            <a:rPr lang="en-ID" sz="2000" kern="1200" dirty="0"/>
            <a:t> </a:t>
          </a:r>
          <a:r>
            <a:rPr lang="en-ID" sz="2000" kern="1200" dirty="0" err="1"/>
            <a:t>dapat</a:t>
          </a:r>
          <a:r>
            <a:rPr lang="en-ID" sz="2000" kern="1200" dirty="0"/>
            <a:t> </a:t>
          </a:r>
          <a:r>
            <a:rPr lang="en-ID" sz="2000" kern="1200" dirty="0" err="1"/>
            <a:t>memiliki</a:t>
          </a:r>
          <a:r>
            <a:rPr lang="en-ID" sz="2000" kern="1200" dirty="0"/>
            <a:t> </a:t>
          </a:r>
          <a:r>
            <a:rPr lang="en-ID" sz="2000" kern="1200" dirty="0" err="1"/>
            <a:t>kebijakan</a:t>
          </a:r>
          <a:r>
            <a:rPr lang="en-ID" sz="2000" kern="1200" dirty="0"/>
            <a:t> yang </a:t>
          </a:r>
          <a:r>
            <a:rPr lang="en-ID" sz="2000" kern="1200" dirty="0" err="1"/>
            <a:t>memungkinkan</a:t>
          </a:r>
          <a:r>
            <a:rPr lang="en-ID" sz="2000" kern="1200" dirty="0"/>
            <a:t> </a:t>
          </a:r>
          <a:r>
            <a:rPr lang="en-ID" sz="2000" kern="1200" dirty="0" err="1"/>
            <a:t>penggunaan</a:t>
          </a:r>
          <a:r>
            <a:rPr lang="en-ID" sz="2000" kern="1200" dirty="0"/>
            <a:t> </a:t>
          </a:r>
          <a:r>
            <a:rPr lang="en-ID" sz="2000" kern="1200" dirty="0" err="1"/>
            <a:t>mikrofon</a:t>
          </a:r>
          <a:r>
            <a:rPr lang="en-ID" sz="2000" kern="1200" dirty="0"/>
            <a:t> </a:t>
          </a:r>
          <a:r>
            <a:rPr lang="en-ID" sz="2000" kern="1200" dirty="0" err="1"/>
            <a:t>hanya</a:t>
          </a:r>
          <a:r>
            <a:rPr lang="en-ID" sz="2000" kern="1200" dirty="0"/>
            <a:t> </a:t>
          </a:r>
          <a:r>
            <a:rPr lang="en-ID" sz="2000" kern="1200" dirty="0" err="1"/>
            <a:t>saat</a:t>
          </a:r>
          <a:r>
            <a:rPr lang="en-ID" sz="2000" kern="1200" dirty="0"/>
            <a:t> </a:t>
          </a:r>
          <a:r>
            <a:rPr lang="en-ID" sz="2000" kern="1200" dirty="0" err="1"/>
            <a:t>berbicara</a:t>
          </a:r>
          <a:r>
            <a:rPr lang="en-ID" sz="2000" kern="1200" dirty="0"/>
            <a:t>.</a:t>
          </a:r>
        </a:p>
      </dsp:txBody>
      <dsp:txXfrm>
        <a:off x="0" y="496799"/>
        <a:ext cx="8627164" cy="4788000"/>
      </dsp:txXfrm>
    </dsp:sp>
    <dsp:sp modelId="{5FF6AA83-F296-48F9-B486-1620C9F26E3D}">
      <dsp:nvSpPr>
        <dsp:cNvPr id="0" name=""/>
        <dsp:cNvSpPr/>
      </dsp:nvSpPr>
      <dsp:spPr>
        <a:xfrm>
          <a:off x="431358" y="201599"/>
          <a:ext cx="603901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60" tIns="0" rIns="2282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FF00"/>
              </a:solidFill>
            </a:rPr>
            <a:t>Rincian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Kesepakatan</a:t>
          </a:r>
          <a:endParaRPr lang="en-ID" sz="2000" kern="1200" dirty="0"/>
        </a:p>
      </dsp:txBody>
      <dsp:txXfrm>
        <a:off x="460179" y="230420"/>
        <a:ext cx="5981372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747A-B617-4420-9CFE-25A9ABDFEE0C}">
      <dsp:nvSpPr>
        <dsp:cNvPr id="0" name=""/>
        <dsp:cNvSpPr/>
      </dsp:nvSpPr>
      <dsp:spPr>
        <a:xfrm>
          <a:off x="0" y="516779"/>
          <a:ext cx="8627164" cy="476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564" tIns="437388" rIns="66956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100" kern="1200"/>
            <a:t>3. Etika Perilaku:</a:t>
          </a:r>
          <a:endParaRPr lang="en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100" kern="1200"/>
            <a:t>- Mahasiswa diharapkan untuk mematuhi etika perilaku yang baik selama sesi perkuliahan daring, seperti menghindari gangguan, berbicara secara sopan, dan menghormati pendapat orang lain.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100" kern="1200" dirty="0"/>
            <a:t>- </a:t>
          </a:r>
          <a:r>
            <a:rPr lang="en-ID" sz="2100" kern="1200" dirty="0" err="1"/>
            <a:t>Penggunaan</a:t>
          </a:r>
          <a:r>
            <a:rPr lang="en-ID" sz="2100" kern="1200" dirty="0"/>
            <a:t> </a:t>
          </a:r>
          <a:r>
            <a:rPr lang="en-ID" sz="2100" kern="1200" dirty="0" err="1"/>
            <a:t>bahasa</a:t>
          </a:r>
          <a:r>
            <a:rPr lang="en-ID" sz="2100" kern="1200" dirty="0"/>
            <a:t> </a:t>
          </a:r>
          <a:r>
            <a:rPr lang="en-ID" sz="2100" kern="1200" dirty="0" err="1"/>
            <a:t>kasar</a:t>
          </a:r>
          <a:r>
            <a:rPr lang="en-ID" sz="2100" kern="1200" dirty="0"/>
            <a:t> </a:t>
          </a:r>
          <a:r>
            <a:rPr lang="en-ID" sz="2100" kern="1200" dirty="0" err="1"/>
            <a:t>atau</a:t>
          </a:r>
          <a:r>
            <a:rPr lang="en-ID" sz="2100" kern="1200" dirty="0"/>
            <a:t> </a:t>
          </a:r>
          <a:r>
            <a:rPr lang="en-ID" sz="2100" kern="1200" dirty="0" err="1"/>
            <a:t>tidak</a:t>
          </a:r>
          <a:r>
            <a:rPr lang="en-ID" sz="2100" kern="1200" dirty="0"/>
            <a:t> </a:t>
          </a:r>
          <a:r>
            <a:rPr lang="en-ID" sz="2100" kern="1200" dirty="0" err="1"/>
            <a:t>pantas</a:t>
          </a:r>
          <a:r>
            <a:rPr lang="en-ID" sz="2100" kern="1200" dirty="0"/>
            <a:t> </a:t>
          </a:r>
          <a:r>
            <a:rPr lang="en-ID" sz="2100" kern="1200" dirty="0" err="1"/>
            <a:t>tidak</a:t>
          </a:r>
          <a:r>
            <a:rPr lang="en-ID" sz="2100" kern="1200" dirty="0"/>
            <a:t> </a:t>
          </a:r>
          <a:r>
            <a:rPr lang="en-ID" sz="2100" kern="1200" dirty="0" err="1"/>
            <a:t>diperbolehkan</a:t>
          </a:r>
          <a:r>
            <a:rPr lang="en-ID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100" kern="1200"/>
            <a:t>4. Penggunaan Chat: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100" kern="1200"/>
            <a:t>- Mahasiswa dapat menggunakan fitur chat untuk pertanyaan atau komentar yang relevan dengan materi kuliah.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100" kern="1200" dirty="0"/>
            <a:t>- </a:t>
          </a:r>
          <a:r>
            <a:rPr lang="en-ID" sz="2100" kern="1200" dirty="0" err="1"/>
            <a:t>Dosen</a:t>
          </a:r>
          <a:r>
            <a:rPr lang="en-ID" sz="2100" kern="1200" dirty="0"/>
            <a:t> </a:t>
          </a:r>
          <a:r>
            <a:rPr lang="en-ID" sz="2100" kern="1200" dirty="0" err="1"/>
            <a:t>dapat</a:t>
          </a:r>
          <a:r>
            <a:rPr lang="en-ID" sz="2100" kern="1200" dirty="0"/>
            <a:t> </a:t>
          </a:r>
          <a:r>
            <a:rPr lang="en-ID" sz="2100" kern="1200" dirty="0" err="1"/>
            <a:t>membatasi</a:t>
          </a:r>
          <a:r>
            <a:rPr lang="en-ID" sz="2100" kern="1200" dirty="0"/>
            <a:t> </a:t>
          </a:r>
          <a:r>
            <a:rPr lang="en-ID" sz="2100" kern="1200" dirty="0" err="1"/>
            <a:t>penggunaan</a:t>
          </a:r>
          <a:r>
            <a:rPr lang="en-ID" sz="2100" kern="1200" dirty="0"/>
            <a:t> chat </a:t>
          </a:r>
          <a:r>
            <a:rPr lang="en-ID" sz="2100" kern="1200" dirty="0" err="1"/>
            <a:t>selama</a:t>
          </a:r>
          <a:r>
            <a:rPr lang="en-ID" sz="2100" kern="1200" dirty="0"/>
            <a:t> </a:t>
          </a:r>
          <a:r>
            <a:rPr lang="en-ID" sz="2100" kern="1200" dirty="0" err="1"/>
            <a:t>presentasi</a:t>
          </a:r>
          <a:r>
            <a:rPr lang="en-ID" sz="2100" kern="1200" dirty="0"/>
            <a:t> dan </a:t>
          </a:r>
          <a:r>
            <a:rPr lang="en-ID" sz="2100" kern="1200" dirty="0" err="1"/>
            <a:t>membukanya</a:t>
          </a:r>
          <a:r>
            <a:rPr lang="en-ID" sz="2100" kern="1200" dirty="0"/>
            <a:t> </a:t>
          </a:r>
          <a:r>
            <a:rPr lang="en-ID" sz="2100" kern="1200" dirty="0" err="1"/>
            <a:t>saat</a:t>
          </a:r>
          <a:r>
            <a:rPr lang="en-ID" sz="2100" kern="1200" dirty="0"/>
            <a:t> </a:t>
          </a:r>
          <a:r>
            <a:rPr lang="en-ID" sz="2100" kern="1200" dirty="0" err="1"/>
            <a:t>sesi</a:t>
          </a:r>
          <a:r>
            <a:rPr lang="en-ID" sz="2100" kern="1200" dirty="0"/>
            <a:t> </a:t>
          </a:r>
          <a:r>
            <a:rPr lang="en-ID" sz="2100" kern="1200" dirty="0" err="1"/>
            <a:t>tanya</a:t>
          </a:r>
          <a:r>
            <a:rPr lang="en-ID" sz="2100" kern="1200" dirty="0"/>
            <a:t> </a:t>
          </a:r>
          <a:r>
            <a:rPr lang="en-ID" sz="2100" kern="1200" dirty="0" err="1"/>
            <a:t>jawab</a:t>
          </a:r>
          <a:r>
            <a:rPr lang="en-ID" sz="2100" kern="1200" dirty="0"/>
            <a:t>.</a:t>
          </a:r>
        </a:p>
      </dsp:txBody>
      <dsp:txXfrm>
        <a:off x="0" y="516779"/>
        <a:ext cx="8627164" cy="4762800"/>
      </dsp:txXfrm>
    </dsp:sp>
    <dsp:sp modelId="{5FF6AA83-F296-48F9-B486-1620C9F26E3D}">
      <dsp:nvSpPr>
        <dsp:cNvPr id="0" name=""/>
        <dsp:cNvSpPr/>
      </dsp:nvSpPr>
      <dsp:spPr>
        <a:xfrm>
          <a:off x="431358" y="206819"/>
          <a:ext cx="603901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60" tIns="0" rIns="2282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rgbClr val="FFFF00"/>
              </a:solidFill>
            </a:rPr>
            <a:t>Rincian</a:t>
          </a:r>
          <a:r>
            <a:rPr lang="en-US" sz="2100" b="1" kern="1200" dirty="0">
              <a:solidFill>
                <a:srgbClr val="FFFF00"/>
              </a:solidFill>
            </a:rPr>
            <a:t> </a:t>
          </a:r>
          <a:r>
            <a:rPr lang="en-US" sz="2100" b="1" kern="1200" dirty="0" err="1">
              <a:solidFill>
                <a:srgbClr val="FFFF00"/>
              </a:solidFill>
            </a:rPr>
            <a:t>Kesepakatan</a:t>
          </a:r>
          <a:endParaRPr lang="en-ID" sz="2100" kern="1200" dirty="0"/>
        </a:p>
      </dsp:txBody>
      <dsp:txXfrm>
        <a:off x="461620" y="237081"/>
        <a:ext cx="5978490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747A-B617-4420-9CFE-25A9ABDFEE0C}">
      <dsp:nvSpPr>
        <dsp:cNvPr id="0" name=""/>
        <dsp:cNvSpPr/>
      </dsp:nvSpPr>
      <dsp:spPr>
        <a:xfrm>
          <a:off x="0" y="410760"/>
          <a:ext cx="8627164" cy="498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564" tIns="458216" rIns="6695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/>
            <a:t>5. Kepatuhan dengan Aturan LMS: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/>
            <a:t>- Mahasiswa diharapkan mematuhi aturan dan pedoman penggunaan LMS yang mungkin ada.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- </a:t>
          </a:r>
          <a:r>
            <a:rPr lang="en-ID" sz="2200" kern="1200" dirty="0" err="1"/>
            <a:t>Pengiriman</a:t>
          </a:r>
          <a:r>
            <a:rPr lang="en-ID" sz="2200" kern="1200" dirty="0"/>
            <a:t> </a:t>
          </a:r>
          <a:r>
            <a:rPr lang="en-ID" sz="2200" kern="1200" dirty="0" err="1"/>
            <a:t>tugas</a:t>
          </a:r>
          <a:r>
            <a:rPr lang="en-ID" sz="2200" kern="1200" dirty="0"/>
            <a:t>, </a:t>
          </a:r>
          <a:r>
            <a:rPr lang="en-ID" sz="2200" kern="1200" dirty="0" err="1"/>
            <a:t>pengisian</a:t>
          </a:r>
          <a:r>
            <a:rPr lang="en-ID" sz="2200" kern="1200" dirty="0"/>
            <a:t> </a:t>
          </a:r>
          <a:r>
            <a:rPr lang="en-ID" sz="2200" kern="1200" dirty="0" err="1"/>
            <a:t>kuis</a:t>
          </a:r>
          <a:r>
            <a:rPr lang="en-ID" sz="2200" kern="1200" dirty="0"/>
            <a:t>, dan </a:t>
          </a:r>
          <a:r>
            <a:rPr lang="en-ID" sz="2200" kern="1200" dirty="0" err="1"/>
            <a:t>partisipasi</a:t>
          </a:r>
          <a:r>
            <a:rPr lang="en-ID" sz="2200" kern="1200" dirty="0"/>
            <a:t> di forum </a:t>
          </a:r>
          <a:r>
            <a:rPr lang="en-ID" sz="2200" kern="1200" dirty="0" err="1"/>
            <a:t>diskusi</a:t>
          </a:r>
          <a:r>
            <a:rPr lang="en-ID" sz="2200" kern="1200" dirty="0"/>
            <a:t> </a:t>
          </a:r>
          <a:r>
            <a:rPr lang="en-ID" sz="2200" kern="1200" dirty="0" err="1"/>
            <a:t>harus</a:t>
          </a:r>
          <a:r>
            <a:rPr lang="en-ID" sz="2200" kern="1200" dirty="0"/>
            <a:t> </a:t>
          </a:r>
          <a:r>
            <a:rPr lang="en-ID" sz="2200" kern="1200" dirty="0" err="1"/>
            <a:t>sesuai</a:t>
          </a:r>
          <a:r>
            <a:rPr lang="en-ID" sz="2200" kern="1200" dirty="0"/>
            <a:t> </a:t>
          </a:r>
          <a:r>
            <a:rPr lang="en-ID" sz="2200" kern="1200" dirty="0" err="1"/>
            <a:t>dengan</a:t>
          </a:r>
          <a:r>
            <a:rPr lang="en-ID" sz="2200" kern="1200" dirty="0"/>
            <a:t> </a:t>
          </a:r>
          <a:r>
            <a:rPr lang="en-ID" sz="2200" kern="1200" dirty="0" err="1"/>
            <a:t>aturan</a:t>
          </a:r>
          <a:r>
            <a:rPr lang="en-ID" sz="2200" kern="1200" dirty="0"/>
            <a:t> LMS.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/>
            <a:t>6. Penggunaan Rekaman: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- </a:t>
          </a:r>
          <a:r>
            <a:rPr lang="en-ID" sz="2200" kern="1200" dirty="0" err="1"/>
            <a:t>Dosen</a:t>
          </a:r>
          <a:r>
            <a:rPr lang="en-ID" sz="2200" kern="1200" dirty="0"/>
            <a:t> </a:t>
          </a:r>
          <a:r>
            <a:rPr lang="en-ID" sz="2200" kern="1200" dirty="0" err="1"/>
            <a:t>dapat</a:t>
          </a:r>
          <a:r>
            <a:rPr lang="en-ID" sz="2200" kern="1200" dirty="0"/>
            <a:t> </a:t>
          </a:r>
          <a:r>
            <a:rPr lang="en-ID" sz="2200" kern="1200" dirty="0" err="1"/>
            <a:t>merekam</a:t>
          </a:r>
          <a:r>
            <a:rPr lang="en-ID" sz="2200" kern="1200" dirty="0"/>
            <a:t> </a:t>
          </a:r>
          <a:r>
            <a:rPr lang="en-ID" sz="2200" kern="1200" dirty="0" err="1"/>
            <a:t>sesi</a:t>
          </a:r>
          <a:r>
            <a:rPr lang="en-ID" sz="2200" kern="1200" dirty="0"/>
            <a:t> </a:t>
          </a:r>
          <a:r>
            <a:rPr lang="en-ID" sz="2200" kern="1200" dirty="0" err="1"/>
            <a:t>perkuliahan</a:t>
          </a:r>
          <a:r>
            <a:rPr lang="en-ID" sz="2200" kern="1200" dirty="0"/>
            <a:t> </a:t>
          </a:r>
          <a:r>
            <a:rPr lang="en-ID" sz="2200" kern="1200" dirty="0" err="1"/>
            <a:t>untuk</a:t>
          </a:r>
          <a:r>
            <a:rPr lang="en-ID" sz="2200" kern="1200" dirty="0"/>
            <a:t> </a:t>
          </a:r>
          <a:r>
            <a:rPr lang="en-ID" sz="2200" kern="1200" dirty="0" err="1"/>
            <a:t>kemudahan</a:t>
          </a:r>
          <a:r>
            <a:rPr lang="en-ID" sz="2200" kern="1200" dirty="0"/>
            <a:t> </a:t>
          </a:r>
          <a:r>
            <a:rPr lang="en-ID" sz="2200" kern="1200" dirty="0" err="1"/>
            <a:t>bagi</a:t>
          </a:r>
          <a:r>
            <a:rPr lang="en-ID" sz="2200" kern="1200" dirty="0"/>
            <a:t> </a:t>
          </a:r>
          <a:r>
            <a:rPr lang="en-ID" sz="2200" kern="1200" dirty="0" err="1"/>
            <a:t>mahasiswa</a:t>
          </a:r>
          <a:r>
            <a:rPr lang="en-ID" sz="2200" kern="1200" dirty="0"/>
            <a:t> yang </a:t>
          </a:r>
          <a:r>
            <a:rPr lang="en-ID" sz="2200" kern="1200" dirty="0" err="1"/>
            <a:t>tidak</a:t>
          </a:r>
          <a:r>
            <a:rPr lang="en-ID" sz="2200" kern="1200" dirty="0"/>
            <a:t> </a:t>
          </a:r>
          <a:r>
            <a:rPr lang="en-ID" sz="2200" kern="1200" dirty="0" err="1"/>
            <a:t>dapat</a:t>
          </a:r>
          <a:r>
            <a:rPr lang="en-ID" sz="2200" kern="1200" dirty="0"/>
            <a:t> </a:t>
          </a:r>
          <a:r>
            <a:rPr lang="en-ID" sz="2200" kern="1200" dirty="0" err="1"/>
            <a:t>hadir</a:t>
          </a:r>
          <a:r>
            <a:rPr lang="en-ID" sz="2200" kern="1200" dirty="0"/>
            <a:t> </a:t>
          </a:r>
          <a:r>
            <a:rPr lang="en-ID" sz="2200" kern="1200" dirty="0" err="1"/>
            <a:t>secara</a:t>
          </a:r>
          <a:r>
            <a:rPr lang="en-ID" sz="2200" kern="1200" dirty="0"/>
            <a:t> </a:t>
          </a:r>
          <a:r>
            <a:rPr lang="en-ID" sz="2200" kern="1200" dirty="0" err="1"/>
            <a:t>langsung</a:t>
          </a:r>
          <a:r>
            <a:rPr lang="en-ID" sz="2200" kern="1200" dirty="0"/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7. </a:t>
          </a:r>
          <a:r>
            <a:rPr lang="en-ID" sz="2200" kern="1200" dirty="0" err="1"/>
            <a:t>Penggunaan</a:t>
          </a:r>
          <a:r>
            <a:rPr lang="en-ID" sz="2200" kern="1200" dirty="0"/>
            <a:t> </a:t>
          </a:r>
          <a:r>
            <a:rPr lang="en-ID" sz="2200" kern="1200" dirty="0" err="1"/>
            <a:t>Materi</a:t>
          </a:r>
          <a:r>
            <a:rPr lang="en-ID" sz="2200" kern="1200" dirty="0"/>
            <a:t> </a:t>
          </a:r>
          <a:r>
            <a:rPr lang="en-ID" sz="2200" kern="1200" dirty="0" err="1"/>
            <a:t>Terkait</a:t>
          </a:r>
          <a:r>
            <a:rPr lang="en-ID" sz="2200" kern="1200" dirty="0"/>
            <a:t>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- </a:t>
          </a:r>
          <a:r>
            <a:rPr lang="en-ID" sz="2200" kern="1200" dirty="0" err="1"/>
            <a:t>Dosen</a:t>
          </a:r>
          <a:r>
            <a:rPr lang="en-ID" sz="2200" kern="1200" dirty="0"/>
            <a:t> </a:t>
          </a:r>
          <a:r>
            <a:rPr lang="en-ID" sz="2200" kern="1200" dirty="0" err="1"/>
            <a:t>dapat</a:t>
          </a:r>
          <a:r>
            <a:rPr lang="en-ID" sz="2200" kern="1200" dirty="0"/>
            <a:t> </a:t>
          </a:r>
          <a:r>
            <a:rPr lang="en-ID" sz="2200" kern="1200" dirty="0" err="1"/>
            <a:t>membagikan</a:t>
          </a:r>
          <a:r>
            <a:rPr lang="en-ID" sz="2200" kern="1200" dirty="0"/>
            <a:t> </a:t>
          </a:r>
          <a:r>
            <a:rPr lang="en-ID" sz="2200" kern="1200" dirty="0" err="1"/>
            <a:t>materi</a:t>
          </a:r>
          <a:r>
            <a:rPr lang="en-ID" sz="2200" kern="1200" dirty="0"/>
            <a:t> </a:t>
          </a:r>
          <a:r>
            <a:rPr lang="en-ID" sz="2200" kern="1200" dirty="0" err="1"/>
            <a:t>pelajaran</a:t>
          </a:r>
          <a:r>
            <a:rPr lang="en-ID" sz="2200" kern="1200" dirty="0"/>
            <a:t> </a:t>
          </a:r>
          <a:r>
            <a:rPr lang="en-ID" sz="2200" kern="1200" dirty="0" err="1"/>
            <a:t>melalui</a:t>
          </a:r>
          <a:r>
            <a:rPr lang="en-ID" sz="2200" kern="1200" dirty="0"/>
            <a:t> LMS, </a:t>
          </a:r>
          <a:r>
            <a:rPr lang="en-ID" sz="2200" kern="1200" dirty="0" err="1"/>
            <a:t>seperti</a:t>
          </a:r>
          <a:r>
            <a:rPr lang="en-ID" sz="2200" kern="1200" dirty="0"/>
            <a:t> slide </a:t>
          </a:r>
          <a:r>
            <a:rPr lang="en-ID" sz="2200" kern="1200" dirty="0" err="1"/>
            <a:t>presentasi</a:t>
          </a:r>
          <a:r>
            <a:rPr lang="en-ID" sz="2200" kern="1200" dirty="0"/>
            <a:t>, </a:t>
          </a:r>
          <a:r>
            <a:rPr lang="en-ID" sz="2200" kern="1200" dirty="0" err="1"/>
            <a:t>bahan</a:t>
          </a:r>
          <a:r>
            <a:rPr lang="en-ID" sz="2200" kern="1200" dirty="0"/>
            <a:t> </a:t>
          </a:r>
          <a:r>
            <a:rPr lang="en-ID" sz="2200" kern="1200" dirty="0" err="1"/>
            <a:t>bacaan</a:t>
          </a:r>
          <a:r>
            <a:rPr lang="en-ID" sz="2200" kern="1200" dirty="0"/>
            <a:t>, </a:t>
          </a:r>
          <a:r>
            <a:rPr lang="en-ID" sz="2200" kern="1200" dirty="0" err="1"/>
            <a:t>atau</a:t>
          </a:r>
          <a:r>
            <a:rPr lang="en-ID" sz="2200" kern="1200" dirty="0"/>
            <a:t> video.</a:t>
          </a:r>
        </a:p>
      </dsp:txBody>
      <dsp:txXfrm>
        <a:off x="0" y="410760"/>
        <a:ext cx="8627164" cy="4989600"/>
      </dsp:txXfrm>
    </dsp:sp>
    <dsp:sp modelId="{5FF6AA83-F296-48F9-B486-1620C9F26E3D}">
      <dsp:nvSpPr>
        <dsp:cNvPr id="0" name=""/>
        <dsp:cNvSpPr/>
      </dsp:nvSpPr>
      <dsp:spPr>
        <a:xfrm>
          <a:off x="431358" y="86040"/>
          <a:ext cx="603901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60" tIns="0" rIns="22826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rgbClr val="FFFF00"/>
              </a:solidFill>
            </a:rPr>
            <a:t>Rincian</a:t>
          </a:r>
          <a:r>
            <a:rPr lang="en-US" sz="2200" b="1" kern="1200" dirty="0">
              <a:solidFill>
                <a:srgbClr val="FFFF00"/>
              </a:solidFill>
            </a:rPr>
            <a:t> </a:t>
          </a:r>
          <a:r>
            <a:rPr lang="en-US" sz="2200" b="1" kern="1200" dirty="0" err="1">
              <a:solidFill>
                <a:srgbClr val="FFFF00"/>
              </a:solidFill>
            </a:rPr>
            <a:t>Kesepakatan</a:t>
          </a:r>
          <a:endParaRPr lang="en-ID" sz="2200" kern="1200" dirty="0"/>
        </a:p>
      </dsp:txBody>
      <dsp:txXfrm>
        <a:off x="463061" y="117743"/>
        <a:ext cx="5975608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747A-B617-4420-9CFE-25A9ABDFEE0C}">
      <dsp:nvSpPr>
        <dsp:cNvPr id="0" name=""/>
        <dsp:cNvSpPr/>
      </dsp:nvSpPr>
      <dsp:spPr>
        <a:xfrm>
          <a:off x="0" y="524340"/>
          <a:ext cx="8627164" cy="485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564" tIns="583184" rIns="66956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1. </a:t>
          </a:r>
          <a:r>
            <a:rPr lang="en-US" sz="2800" kern="1200" dirty="0" err="1"/>
            <a:t>Konsep</a:t>
          </a:r>
          <a:r>
            <a:rPr lang="en-US" sz="2800" kern="1200" dirty="0"/>
            <a:t> Dasar </a:t>
          </a:r>
          <a:r>
            <a:rPr lang="en-US" sz="2800" kern="1200" dirty="0" err="1"/>
            <a:t>Manajemen</a:t>
          </a:r>
          <a:r>
            <a:rPr lang="en-US" sz="2800" kern="1200" dirty="0"/>
            <a:t> Pendidikan (1)</a:t>
          </a:r>
          <a:endParaRPr lang="en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800" kern="1200" dirty="0"/>
            <a:t>2. </a:t>
          </a:r>
          <a:r>
            <a:rPr lang="en-US" sz="2800" kern="1200" dirty="0" err="1"/>
            <a:t>Landasan</a:t>
          </a:r>
          <a:r>
            <a:rPr lang="en-US" sz="2800" kern="1200" dirty="0"/>
            <a:t> </a:t>
          </a:r>
          <a:r>
            <a:rPr lang="en-US" sz="2800" kern="1200" dirty="0" err="1"/>
            <a:t>Manajemen</a:t>
          </a:r>
          <a:r>
            <a:rPr lang="en-US" sz="2800" kern="1200" dirty="0"/>
            <a:t> Pendidikan (2)</a:t>
          </a:r>
          <a:endParaRPr lang="en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800" kern="1200" dirty="0"/>
            <a:t>3. </a:t>
          </a:r>
          <a:r>
            <a:rPr lang="en-US" sz="2800" kern="1200" dirty="0" err="1"/>
            <a:t>Organisasi</a:t>
          </a:r>
          <a:r>
            <a:rPr lang="en-US" sz="2800" kern="1200" dirty="0"/>
            <a:t> </a:t>
          </a:r>
          <a:r>
            <a:rPr lang="en-US" sz="2800" kern="1200" dirty="0" err="1"/>
            <a:t>Manajemen</a:t>
          </a:r>
          <a:r>
            <a:rPr lang="en-US" sz="2800" kern="1200" dirty="0"/>
            <a:t> Pendidikan (3)</a:t>
          </a:r>
          <a:endParaRPr lang="en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800" kern="1200" dirty="0"/>
            <a:t>4. </a:t>
          </a:r>
          <a:r>
            <a:rPr lang="en-US" sz="2800" kern="1200" dirty="0" err="1"/>
            <a:t>Manajemen</a:t>
          </a:r>
          <a:r>
            <a:rPr lang="en-US" sz="2800" kern="1200" dirty="0"/>
            <a:t> </a:t>
          </a:r>
          <a:r>
            <a:rPr lang="en-US" sz="2800" kern="1200" dirty="0" err="1"/>
            <a:t>Kurikulum</a:t>
          </a:r>
          <a:r>
            <a:rPr lang="en-US" sz="2800" kern="1200" dirty="0"/>
            <a:t>, (4)</a:t>
          </a:r>
          <a:endParaRPr lang="en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800" kern="1200" dirty="0"/>
            <a:t>5. </a:t>
          </a:r>
          <a:r>
            <a:rPr lang="en-US" sz="2800" kern="1200" dirty="0" err="1"/>
            <a:t>Manajemen</a:t>
          </a:r>
          <a:r>
            <a:rPr lang="en-US" sz="2800" kern="1200" dirty="0"/>
            <a:t> </a:t>
          </a:r>
          <a:r>
            <a:rPr lang="en-US" sz="2800" kern="1200" dirty="0" err="1"/>
            <a:t>Peserta</a:t>
          </a:r>
          <a:r>
            <a:rPr lang="en-US" sz="2800" kern="1200" dirty="0"/>
            <a:t> </a:t>
          </a:r>
          <a:r>
            <a:rPr lang="en-US" sz="2800" kern="1200" dirty="0" err="1"/>
            <a:t>Didik</a:t>
          </a:r>
          <a:r>
            <a:rPr lang="en-US" sz="2800" kern="1200" dirty="0"/>
            <a:t>, (5) </a:t>
          </a:r>
          <a:endParaRPr lang="en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800" kern="1200" dirty="0"/>
            <a:t>6. </a:t>
          </a:r>
          <a:r>
            <a:rPr lang="en-US" sz="2800" kern="1200" dirty="0" err="1"/>
            <a:t>Manajemen</a:t>
          </a:r>
          <a:r>
            <a:rPr lang="en-US" sz="2800" kern="1200" dirty="0"/>
            <a:t> Tenaga </a:t>
          </a:r>
          <a:r>
            <a:rPr lang="en-US" sz="2800" kern="1200" dirty="0" err="1"/>
            <a:t>Kependidikan</a:t>
          </a:r>
          <a:r>
            <a:rPr lang="en-US" sz="2800" kern="1200" dirty="0"/>
            <a:t>, (6) </a:t>
          </a:r>
          <a:endParaRPr lang="en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800" kern="1200" dirty="0"/>
            <a:t>7. </a:t>
          </a:r>
          <a:r>
            <a:rPr lang="en-US" sz="2800" kern="1200" dirty="0" err="1"/>
            <a:t>Manajemen</a:t>
          </a:r>
          <a:r>
            <a:rPr lang="en-US" sz="2800" kern="1200" dirty="0"/>
            <a:t> </a:t>
          </a:r>
          <a:r>
            <a:rPr lang="en-US" sz="2800" kern="1200" dirty="0" err="1"/>
            <a:t>Fasilitas</a:t>
          </a:r>
          <a:r>
            <a:rPr lang="en-US" sz="2800" kern="1200" dirty="0"/>
            <a:t> Pendidikan, (7)</a:t>
          </a:r>
          <a:endParaRPr lang="en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800" kern="1200" dirty="0"/>
            <a:t>8. UTS</a:t>
          </a:r>
          <a:endParaRPr lang="en-ID" sz="2800" kern="1200" dirty="0"/>
        </a:p>
      </dsp:txBody>
      <dsp:txXfrm>
        <a:off x="0" y="524340"/>
        <a:ext cx="8627164" cy="4851000"/>
      </dsp:txXfrm>
    </dsp:sp>
    <dsp:sp modelId="{5FF6AA83-F296-48F9-B486-1620C9F26E3D}">
      <dsp:nvSpPr>
        <dsp:cNvPr id="0" name=""/>
        <dsp:cNvSpPr/>
      </dsp:nvSpPr>
      <dsp:spPr>
        <a:xfrm>
          <a:off x="431358" y="111060"/>
          <a:ext cx="603901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60" tIns="0" rIns="2282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</a:rPr>
            <a:t>Rincian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Kesepakatan</a:t>
          </a:r>
          <a:endParaRPr lang="en-ID" sz="2800" kern="1200" dirty="0"/>
        </a:p>
      </dsp:txBody>
      <dsp:txXfrm>
        <a:off x="471707" y="151409"/>
        <a:ext cx="5958316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747A-B617-4420-9CFE-25A9ABDFEE0C}">
      <dsp:nvSpPr>
        <dsp:cNvPr id="0" name=""/>
        <dsp:cNvSpPr/>
      </dsp:nvSpPr>
      <dsp:spPr>
        <a:xfrm>
          <a:off x="0" y="501119"/>
          <a:ext cx="8627164" cy="483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564" tIns="499872" rIns="66956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9. </a:t>
          </a:r>
          <a:r>
            <a:rPr lang="en-US" sz="2400" kern="1200" dirty="0" err="1"/>
            <a:t>Manajemen</a:t>
          </a:r>
          <a:r>
            <a:rPr lang="en-US" sz="2400" kern="1200" dirty="0"/>
            <a:t> </a:t>
          </a:r>
          <a:r>
            <a:rPr lang="en-US" sz="2400" kern="1200" dirty="0" err="1"/>
            <a:t>Pembiayaan</a:t>
          </a:r>
          <a:r>
            <a:rPr lang="en-US" sz="2400" kern="1200" dirty="0"/>
            <a:t> Pendidikan, (9)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10. </a:t>
          </a:r>
          <a:r>
            <a:rPr lang="en-US" sz="2400" kern="1200" dirty="0" err="1"/>
            <a:t>Manajemen</a:t>
          </a:r>
          <a:r>
            <a:rPr lang="en-US" sz="2400" kern="1200" dirty="0"/>
            <a:t> </a:t>
          </a:r>
          <a:r>
            <a:rPr lang="en-US" sz="2400" kern="1200" dirty="0" err="1"/>
            <a:t>Hubungan</a:t>
          </a:r>
          <a:r>
            <a:rPr lang="en-US" sz="2400" kern="1200" dirty="0"/>
            <a:t> Lembaga Pendidikan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Massyarakat</a:t>
          </a:r>
          <a:r>
            <a:rPr lang="en-US" sz="2400" kern="1200" dirty="0"/>
            <a:t>, (10)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11.Kepemimpinan Dan </a:t>
          </a:r>
          <a:r>
            <a:rPr lang="en-US" sz="2400" kern="1200" dirty="0" err="1"/>
            <a:t>Supervisi</a:t>
          </a:r>
          <a:r>
            <a:rPr lang="en-US" sz="2400" kern="1200" dirty="0"/>
            <a:t> Pendidikan, (11)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12. </a:t>
          </a:r>
          <a:r>
            <a:rPr lang="en-US" sz="2400" kern="1200" dirty="0" err="1"/>
            <a:t>Manajemen</a:t>
          </a:r>
          <a:r>
            <a:rPr lang="en-US" sz="2400" kern="1200" dirty="0"/>
            <a:t> </a:t>
          </a:r>
          <a:r>
            <a:rPr lang="en-US" sz="2400" kern="1200" dirty="0" err="1"/>
            <a:t>Mutu</a:t>
          </a:r>
          <a:r>
            <a:rPr lang="en-US" sz="2400" kern="1200" dirty="0"/>
            <a:t> Pendidikan, (12)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13. </a:t>
          </a:r>
          <a:r>
            <a:rPr lang="en-US" sz="2400" kern="1200" dirty="0" err="1"/>
            <a:t>Mutu</a:t>
          </a:r>
          <a:r>
            <a:rPr lang="en-US" sz="2400" kern="1200" dirty="0"/>
            <a:t> Pendidikan, (13)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14. </a:t>
          </a:r>
          <a:r>
            <a:rPr lang="en-US" sz="2400" kern="1200" dirty="0" err="1"/>
            <a:t>Manajemen</a:t>
          </a:r>
          <a:r>
            <a:rPr lang="en-US" sz="2400" kern="1200" dirty="0"/>
            <a:t> Dan </a:t>
          </a:r>
          <a:r>
            <a:rPr lang="en-US" sz="2400" kern="1200" dirty="0" err="1"/>
            <a:t>Pengelolaan</a:t>
          </a:r>
          <a:r>
            <a:rPr lang="en-US" sz="2400" kern="1200" dirty="0"/>
            <a:t> </a:t>
          </a:r>
          <a:r>
            <a:rPr lang="en-US" sz="2400" kern="1200" dirty="0" err="1"/>
            <a:t>Perpustakaan</a:t>
          </a:r>
          <a:r>
            <a:rPr lang="en-US" sz="2400" kern="1200" dirty="0"/>
            <a:t> </a:t>
          </a:r>
          <a:r>
            <a:rPr lang="en-US" sz="2400" kern="1200" dirty="0" err="1"/>
            <a:t>Sekolah</a:t>
          </a:r>
          <a:r>
            <a:rPr lang="en-US" sz="2400" kern="1200" dirty="0"/>
            <a:t>, (14)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15. </a:t>
          </a:r>
          <a:r>
            <a:rPr lang="en-US" sz="2400" kern="1200" dirty="0" err="1"/>
            <a:t>Manajemen</a:t>
          </a:r>
          <a:r>
            <a:rPr lang="en-US" sz="2400" kern="1200" dirty="0"/>
            <a:t> Tata </a:t>
          </a:r>
          <a:r>
            <a:rPr lang="en-US" sz="2400" kern="1200" dirty="0" err="1"/>
            <a:t>Laksana</a:t>
          </a:r>
          <a:r>
            <a:rPr lang="en-US" sz="2400" kern="1200" dirty="0"/>
            <a:t> Pendidikan. (15)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400" kern="1200" dirty="0"/>
            <a:t>16. UAS (16)</a:t>
          </a:r>
          <a:endParaRPr lang="en-ID" sz="2400" kern="1200" dirty="0"/>
        </a:p>
      </dsp:txBody>
      <dsp:txXfrm>
        <a:off x="0" y="501119"/>
        <a:ext cx="8627164" cy="4838400"/>
      </dsp:txXfrm>
    </dsp:sp>
    <dsp:sp modelId="{5FF6AA83-F296-48F9-B486-1620C9F26E3D}">
      <dsp:nvSpPr>
        <dsp:cNvPr id="0" name=""/>
        <dsp:cNvSpPr/>
      </dsp:nvSpPr>
      <dsp:spPr>
        <a:xfrm>
          <a:off x="431358" y="146879"/>
          <a:ext cx="603901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260" tIns="0" rIns="2282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</a:rPr>
            <a:t>Rincian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Kesepakatan</a:t>
          </a:r>
          <a:endParaRPr lang="en-ID" sz="2400" kern="1200" dirty="0"/>
        </a:p>
      </dsp:txBody>
      <dsp:txXfrm>
        <a:off x="465943" y="181464"/>
        <a:ext cx="596984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89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741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55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2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68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71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946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807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0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73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945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944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774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93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44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589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671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60BB34-395C-4829-851F-1F68EE50BBEE}" type="datetimeFigureOut">
              <a:rPr lang="en-ID" smtClean="0"/>
              <a:t>23/09/2023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327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BA4F-B24D-4C98-893F-EA6B90CA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55" y="1447801"/>
            <a:ext cx="8825658" cy="3329580"/>
          </a:xfrm>
        </p:spPr>
        <p:txBody>
          <a:bodyPr/>
          <a:lstStyle/>
          <a:p>
            <a:r>
              <a:rPr lang="en-ID" sz="6600" b="1" dirty="0" err="1">
                <a:solidFill>
                  <a:srgbClr val="FFFF00"/>
                </a:solidFill>
              </a:rPr>
              <a:t>Kontrak</a:t>
            </a:r>
            <a:r>
              <a:rPr lang="en-ID" sz="6600" b="1" dirty="0">
                <a:solidFill>
                  <a:srgbClr val="FFFF00"/>
                </a:solidFill>
              </a:rPr>
              <a:t> </a:t>
            </a:r>
            <a:r>
              <a:rPr lang="en-ID" sz="6600" b="1" dirty="0" err="1">
                <a:solidFill>
                  <a:srgbClr val="FFFF00"/>
                </a:solidFill>
              </a:rPr>
              <a:t>Perkuliahan</a:t>
            </a:r>
            <a:r>
              <a:rPr lang="en-ID" sz="6600" b="1" dirty="0">
                <a:solidFill>
                  <a:srgbClr val="FFFF00"/>
                </a:solidFill>
              </a:rPr>
              <a:t> </a:t>
            </a:r>
            <a:br>
              <a:rPr lang="en-ID" sz="6600" b="1" dirty="0">
                <a:solidFill>
                  <a:srgbClr val="FFFF00"/>
                </a:solidFill>
              </a:rPr>
            </a:br>
            <a:r>
              <a:rPr lang="en-US" sz="6600" b="1" dirty="0">
                <a:solidFill>
                  <a:srgbClr val="FFFF00"/>
                </a:solidFill>
              </a:rPr>
              <a:t>MANAJEMEN SEKOLAH </a:t>
            </a:r>
            <a:br>
              <a:rPr lang="en-US" sz="6600" b="1" dirty="0">
                <a:solidFill>
                  <a:srgbClr val="FFFF00"/>
                </a:solidFill>
              </a:rPr>
            </a:br>
            <a:r>
              <a:rPr lang="en-US" sz="6600" b="1" dirty="0">
                <a:solidFill>
                  <a:srgbClr val="FFFF00"/>
                </a:solidFill>
              </a:rPr>
              <a:t>(Kelas </a:t>
            </a:r>
            <a:r>
              <a:rPr lang="en-US" sz="6600" b="1" dirty="0" err="1">
                <a:solidFill>
                  <a:srgbClr val="FFFF00"/>
                </a:solidFill>
              </a:rPr>
              <a:t>Kolaborasi</a:t>
            </a:r>
            <a:r>
              <a:rPr lang="en-US" sz="6600" b="1" dirty="0">
                <a:solidFill>
                  <a:srgbClr val="FFFF00"/>
                </a:solidFill>
              </a:rPr>
              <a:t>)</a:t>
            </a:r>
            <a:endParaRPr lang="en-ID" sz="66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8CDA2-2B7C-4073-B6B6-72D0E27019C2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256888C-7533-4B91-90E7-FE237507D8F2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3C8D738-3507-41E5-A1F5-E703A0D49BEC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89FA4A-C110-4EEF-84FE-014511B075FD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ction Button: Go to End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BC93569-C337-472E-942D-2493F28CBC58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BB332-6370-4DE8-B860-F27FB222F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382" y="0"/>
            <a:ext cx="349377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DE0D49-ADDD-4257-98E8-F8DC19CFB4BC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9D7EF1F-11BB-4FB6-A2C7-F611D74B6420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7A0EF14-7AD5-4535-83FE-ED3884D80FFB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4DF0D3-726A-40DC-BCDB-416348029D44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B1DC0-424E-4F65-A60B-FF8B17FC94C9}"/>
              </a:ext>
            </a:extLst>
          </p:cNvPr>
          <p:cNvSpPr/>
          <p:nvPr/>
        </p:nvSpPr>
        <p:spPr>
          <a:xfrm>
            <a:off x="2882663" y="55066"/>
            <a:ext cx="7791450" cy="582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Kesepakatan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Perkuliahan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045DFFE-DD29-4C85-9B70-585B4BC32440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9AB4E7-4E16-448C-A5F8-2F3949BE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65852" cy="61341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68AC1E4-F4A4-4A10-AF9F-0E5225475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67281"/>
              </p:ext>
            </p:extLst>
          </p:nvPr>
        </p:nvGraphicFramePr>
        <p:xfrm>
          <a:off x="2761398" y="592634"/>
          <a:ext cx="862716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60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538CDB-4338-4818-981C-666C61D8CE37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273B511-8C15-4E16-B115-AFD602D97510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10F9563-F077-40CA-BE2E-AA9A9182283C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37AC4E-5618-4791-884B-932EFF887FBC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ACE94E-6D6F-47EB-843A-C0C35020BE1A}"/>
              </a:ext>
            </a:extLst>
          </p:cNvPr>
          <p:cNvSpPr/>
          <p:nvPr/>
        </p:nvSpPr>
        <p:spPr>
          <a:xfrm>
            <a:off x="2882663" y="55066"/>
            <a:ext cx="7791450" cy="582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Rincian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Kesepakatan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C758118-6B72-460C-928C-5D7D5E3A0BC9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27A3C-002D-4EB9-A7FE-E072237D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5852" cy="6134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DD3DAA6-40CA-4042-915E-00E875C80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102605"/>
              </p:ext>
            </p:extLst>
          </p:nvPr>
        </p:nvGraphicFramePr>
        <p:xfrm>
          <a:off x="2761398" y="592634"/>
          <a:ext cx="862716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1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C5359-1412-4B37-82E6-10630CE78A03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DE700BB-6D1B-458B-94C4-04A193F20A1F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DBAD729-60F3-4265-8974-50AEC1720534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EB5A6A8-7637-418B-B2CC-0FB4E1381CAC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C4D80-B97F-4A1C-9FBD-1285FB9CD664}"/>
              </a:ext>
            </a:extLst>
          </p:cNvPr>
          <p:cNvSpPr/>
          <p:nvPr/>
        </p:nvSpPr>
        <p:spPr>
          <a:xfrm>
            <a:off x="2882663" y="55066"/>
            <a:ext cx="7791450" cy="582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Rincian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Kesepakatan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A0C03B1-D438-4118-A824-2E8451A46DE2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52784-0ED6-44D7-B2CE-4F821119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5852" cy="6134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1AC7BD3-93E7-46F3-BABC-AA9BB7555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445801"/>
              </p:ext>
            </p:extLst>
          </p:nvPr>
        </p:nvGraphicFramePr>
        <p:xfrm>
          <a:off x="2761398" y="592634"/>
          <a:ext cx="862716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1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C31E70-5F99-4C98-8745-D6AFAFA97715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0E9E092-8A96-475C-AB6E-30CA66059D0D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6D0DE07-B04A-44C6-BDBD-AE941070F711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03D2967-9168-4E87-8C44-8805E8F472C2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2CF66C-1B09-4665-91F2-A78B01405AF9}"/>
              </a:ext>
            </a:extLst>
          </p:cNvPr>
          <p:cNvSpPr/>
          <p:nvPr/>
        </p:nvSpPr>
        <p:spPr>
          <a:xfrm>
            <a:off x="2882663" y="55066"/>
            <a:ext cx="7791450" cy="582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Rincian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Kesepakatan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27E3D7A-34B8-4753-A314-1C2C06DD4595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60AAF2-8406-4DD1-9CBF-130B1473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5852" cy="6134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D45A2F8-7477-48B7-8A24-4D5472A64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580243"/>
              </p:ext>
            </p:extLst>
          </p:nvPr>
        </p:nvGraphicFramePr>
        <p:xfrm>
          <a:off x="2761398" y="592634"/>
          <a:ext cx="862716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5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D83929-77A1-40F1-BCA9-1F5DE2ABBB2C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959BD4A-28F7-4C7F-8ADB-777CD380B474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D921DE2-3A47-4BA5-869D-EE387D07F3F2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9C3F4D-73B5-4BDF-9240-AE05379F19E9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D6814-DF3E-47C8-A938-3D5F4CC1F405}"/>
              </a:ext>
            </a:extLst>
          </p:cNvPr>
          <p:cNvSpPr/>
          <p:nvPr/>
        </p:nvSpPr>
        <p:spPr>
          <a:xfrm>
            <a:off x="2882663" y="55066"/>
            <a:ext cx="7791450" cy="582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Rincian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Kesepakatan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131DDB7-9C06-4FB5-9837-E73D234832D2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C7980-A427-486F-A29E-F97760BC4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5852" cy="6134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753EDF2-B8E2-4AC5-A601-7A7D2A69A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138766"/>
              </p:ext>
            </p:extLst>
          </p:nvPr>
        </p:nvGraphicFramePr>
        <p:xfrm>
          <a:off x="2761398" y="592634"/>
          <a:ext cx="862716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56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81A2F4-D834-44D5-BC08-132BE343F9D8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C6B2D49-04DF-4D4D-BEC0-C925705163ED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746CDD3-55CC-43A9-945A-28183514406B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5EE1B3-C260-4154-BA85-36E415ADAD1B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5E139-0565-42CB-ACE1-607EF275DBDB}"/>
              </a:ext>
            </a:extLst>
          </p:cNvPr>
          <p:cNvSpPr/>
          <p:nvPr/>
        </p:nvSpPr>
        <p:spPr>
          <a:xfrm>
            <a:off x="2882663" y="55066"/>
            <a:ext cx="7791450" cy="582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Rincian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Kesepakatan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8BEE1E8-6BA0-4A34-ADD4-3BB9247B082A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9F013-91CF-4F2D-A54E-ACC42192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5852" cy="6134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227841D-6A4F-49AB-8CC9-CC8EA6ED1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009337"/>
              </p:ext>
            </p:extLst>
          </p:nvPr>
        </p:nvGraphicFramePr>
        <p:xfrm>
          <a:off x="2761398" y="592634"/>
          <a:ext cx="862716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5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708D-392A-4522-9A8A-4B91ED50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29" y="2224368"/>
            <a:ext cx="9404723" cy="1400530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TERIMA KASIH</a:t>
            </a:r>
            <a:br>
              <a:rPr lang="en-US" sz="5400" b="1" dirty="0">
                <a:solidFill>
                  <a:srgbClr val="FFFF00"/>
                </a:solidFill>
              </a:rPr>
            </a:br>
            <a:br>
              <a:rPr lang="en-US" sz="5400" b="1" dirty="0">
                <a:solidFill>
                  <a:srgbClr val="FFFF00"/>
                </a:solidFill>
              </a:rPr>
            </a:br>
            <a:br>
              <a:rPr lang="en-US" sz="5400" b="1" dirty="0">
                <a:solidFill>
                  <a:srgbClr val="FFFF00"/>
                </a:solidFill>
              </a:rPr>
            </a:br>
            <a:endParaRPr lang="en-ID" sz="5400" b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E2254-FBFE-4BCB-B223-DA711CFCA595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E6E05BA-FC34-40A7-848B-86036BB61F9E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C98D88E-2564-463E-A5C4-AF84755BB861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7ACF58-2413-4E2F-A61B-E6A4D0C0F6BD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to End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3FFC35C-FCDE-4646-B2A9-B2A2C0FBB70E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E3CDB-91B8-4EFE-A5E0-062EA00D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952" y="0"/>
            <a:ext cx="2265852" cy="61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641</TotalTime>
  <Words>464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Kontrak Perkuliahan  MANAJEMEN SEKOLAH  (Kelas Kolaborasi)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53</cp:revision>
  <dcterms:created xsi:type="dcterms:W3CDTF">2023-08-26T15:19:27Z</dcterms:created>
  <dcterms:modified xsi:type="dcterms:W3CDTF">2023-09-23T00:02:09Z</dcterms:modified>
</cp:coreProperties>
</file>