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72" r:id="rId9"/>
    <p:sldId id="262" r:id="rId10"/>
    <p:sldId id="263" r:id="rId11"/>
    <p:sldId id="266" r:id="rId12"/>
    <p:sldId id="273" r:id="rId13"/>
    <p:sldId id="267" r:id="rId14"/>
    <p:sldId id="268" r:id="rId15"/>
    <p:sldId id="270" r:id="rId16"/>
    <p:sldId id="27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E2A4A-96C5-4C92-AC84-65FBE03AF79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1B04775E-11CE-4388-B1F4-DE78113AE7F0}">
      <dgm:prSet phldrT="[Text]" phldr="1"/>
      <dgm:spPr/>
      <dgm:t>
        <a:bodyPr/>
        <a:lstStyle/>
        <a:p>
          <a:endParaRPr lang="en-ID" dirty="0"/>
        </a:p>
      </dgm:t>
    </dgm:pt>
    <dgm:pt modelId="{7ACE0693-8E0C-4C69-AEA2-43B8A85352CC}" type="parTrans" cxnId="{181A5844-10F5-4C39-9801-202F0863E61C}">
      <dgm:prSet/>
      <dgm:spPr/>
      <dgm:t>
        <a:bodyPr/>
        <a:lstStyle/>
        <a:p>
          <a:endParaRPr lang="en-ID"/>
        </a:p>
      </dgm:t>
    </dgm:pt>
    <dgm:pt modelId="{621B275F-F3D7-40DC-A8E7-CFA7778B7682}" type="sibTrans" cxnId="{181A5844-10F5-4C39-9801-202F0863E61C}">
      <dgm:prSet/>
      <dgm:spPr/>
      <dgm:t>
        <a:bodyPr/>
        <a:lstStyle/>
        <a:p>
          <a:endParaRPr lang="en-ID"/>
        </a:p>
      </dgm:t>
    </dgm:pt>
    <dgm:pt modelId="{D9F16F11-B309-42E3-B57E-572B41A8B34E}">
      <dgm:prSet phldrT="[Text]" phldr="1"/>
      <dgm:spPr/>
      <dgm:t>
        <a:bodyPr/>
        <a:lstStyle/>
        <a:p>
          <a:endParaRPr lang="en-ID" dirty="0"/>
        </a:p>
      </dgm:t>
    </dgm:pt>
    <dgm:pt modelId="{281F5A07-9BBA-4012-AA10-D0CF228A1266}" type="parTrans" cxnId="{2E8E2B47-C147-4CB6-81BE-3DC1DBFE17E4}">
      <dgm:prSet/>
      <dgm:spPr/>
      <dgm:t>
        <a:bodyPr/>
        <a:lstStyle/>
        <a:p>
          <a:endParaRPr lang="en-ID"/>
        </a:p>
      </dgm:t>
    </dgm:pt>
    <dgm:pt modelId="{28795494-AE93-4987-8DC1-89BF33CCBD60}" type="sibTrans" cxnId="{2E8E2B47-C147-4CB6-81BE-3DC1DBFE17E4}">
      <dgm:prSet/>
      <dgm:spPr/>
      <dgm:t>
        <a:bodyPr/>
        <a:lstStyle/>
        <a:p>
          <a:endParaRPr lang="en-ID"/>
        </a:p>
      </dgm:t>
    </dgm:pt>
    <dgm:pt modelId="{6F842501-ECEF-401D-A75E-6590A5F8CBCE}">
      <dgm:prSet phldrT="[Text]" phldr="1"/>
      <dgm:spPr/>
      <dgm:t>
        <a:bodyPr/>
        <a:lstStyle/>
        <a:p>
          <a:endParaRPr lang="en-ID"/>
        </a:p>
      </dgm:t>
    </dgm:pt>
    <dgm:pt modelId="{A45B3C62-0B71-4CAB-A2A0-873024325DF0}" type="parTrans" cxnId="{4A9D8526-4640-4A3E-A3B9-77003DF00C47}">
      <dgm:prSet/>
      <dgm:spPr/>
      <dgm:t>
        <a:bodyPr/>
        <a:lstStyle/>
        <a:p>
          <a:endParaRPr lang="en-ID"/>
        </a:p>
      </dgm:t>
    </dgm:pt>
    <dgm:pt modelId="{EE3133D3-3821-4CF7-93BB-10D7C3007EF9}" type="sibTrans" cxnId="{4A9D8526-4640-4A3E-A3B9-77003DF00C47}">
      <dgm:prSet/>
      <dgm:spPr/>
      <dgm:t>
        <a:bodyPr/>
        <a:lstStyle/>
        <a:p>
          <a:endParaRPr lang="en-ID"/>
        </a:p>
      </dgm:t>
    </dgm:pt>
    <dgm:pt modelId="{C4EC6C67-6B19-4C99-893F-8911FE5436C4}">
      <dgm:prSet phldrT="[Text]" phldr="1"/>
      <dgm:spPr/>
      <dgm:t>
        <a:bodyPr/>
        <a:lstStyle/>
        <a:p>
          <a:endParaRPr lang="en-ID"/>
        </a:p>
      </dgm:t>
    </dgm:pt>
    <dgm:pt modelId="{874CB57B-6E42-4565-923C-CD22AD1DF8A1}" type="parTrans" cxnId="{72F14966-82E2-4DCB-9EA3-F11461F6115A}">
      <dgm:prSet/>
      <dgm:spPr/>
      <dgm:t>
        <a:bodyPr/>
        <a:lstStyle/>
        <a:p>
          <a:endParaRPr lang="en-ID"/>
        </a:p>
      </dgm:t>
    </dgm:pt>
    <dgm:pt modelId="{E0D0DFCF-280F-4B6B-A85D-BE3E13D24482}" type="sibTrans" cxnId="{72F14966-82E2-4DCB-9EA3-F11461F6115A}">
      <dgm:prSet/>
      <dgm:spPr/>
      <dgm:t>
        <a:bodyPr/>
        <a:lstStyle/>
        <a:p>
          <a:endParaRPr lang="en-ID"/>
        </a:p>
      </dgm:t>
    </dgm:pt>
    <dgm:pt modelId="{64E45C15-A573-4719-89A0-4FFFAFDE984A}">
      <dgm:prSet phldrT="[Text]" phldr="1"/>
      <dgm:spPr/>
      <dgm:t>
        <a:bodyPr/>
        <a:lstStyle/>
        <a:p>
          <a:endParaRPr lang="en-ID"/>
        </a:p>
      </dgm:t>
    </dgm:pt>
    <dgm:pt modelId="{C24B50C1-16D6-4498-8ABC-63F6261A9BDE}" type="parTrans" cxnId="{CF4D9609-6419-483F-8BE0-9626F2B48D1C}">
      <dgm:prSet/>
      <dgm:spPr/>
      <dgm:t>
        <a:bodyPr/>
        <a:lstStyle/>
        <a:p>
          <a:endParaRPr lang="en-ID"/>
        </a:p>
      </dgm:t>
    </dgm:pt>
    <dgm:pt modelId="{D868C606-32B3-4A4F-82B8-D50B30AD6BF9}" type="sibTrans" cxnId="{CF4D9609-6419-483F-8BE0-9626F2B48D1C}">
      <dgm:prSet/>
      <dgm:spPr/>
      <dgm:t>
        <a:bodyPr/>
        <a:lstStyle/>
        <a:p>
          <a:endParaRPr lang="en-ID"/>
        </a:p>
      </dgm:t>
    </dgm:pt>
    <dgm:pt modelId="{24BEFCD5-A95E-49CF-BBF6-223052FB8B06}">
      <dgm:prSet phldrT="[Text]" phldr="1"/>
      <dgm:spPr/>
      <dgm:t>
        <a:bodyPr/>
        <a:lstStyle/>
        <a:p>
          <a:endParaRPr lang="en-ID"/>
        </a:p>
      </dgm:t>
    </dgm:pt>
    <dgm:pt modelId="{A5CF8005-C350-4FB6-AC91-6DA12187CEAD}" type="parTrans" cxnId="{F116F3C3-3889-4C93-A813-5C6F53AD00E8}">
      <dgm:prSet/>
      <dgm:spPr/>
      <dgm:t>
        <a:bodyPr/>
        <a:lstStyle/>
        <a:p>
          <a:endParaRPr lang="en-ID"/>
        </a:p>
      </dgm:t>
    </dgm:pt>
    <dgm:pt modelId="{C687B858-223C-4AF0-AC0C-A3A4FA8F5721}" type="sibTrans" cxnId="{F116F3C3-3889-4C93-A813-5C6F53AD00E8}">
      <dgm:prSet/>
      <dgm:spPr/>
      <dgm:t>
        <a:bodyPr/>
        <a:lstStyle/>
        <a:p>
          <a:endParaRPr lang="en-ID"/>
        </a:p>
      </dgm:t>
    </dgm:pt>
    <dgm:pt modelId="{DA3A203A-E3FB-47C8-BCF8-7236F4B3EC0A}" type="pres">
      <dgm:prSet presAssocID="{609E2A4A-96C5-4C92-AC84-65FBE03AF79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68D9FC-3798-4276-94C5-E0D827E2CBEB}" type="pres">
      <dgm:prSet presAssocID="{1B04775E-11CE-4388-B1F4-DE78113AE7F0}" presName="hierRoot1" presStyleCnt="0"/>
      <dgm:spPr/>
    </dgm:pt>
    <dgm:pt modelId="{3BA06660-1095-4FB2-8DE7-B6EB7D2488D1}" type="pres">
      <dgm:prSet presAssocID="{1B04775E-11CE-4388-B1F4-DE78113AE7F0}" presName="composite" presStyleCnt="0"/>
      <dgm:spPr/>
    </dgm:pt>
    <dgm:pt modelId="{F98D806E-C4FF-472D-A229-C7A2CA35C380}" type="pres">
      <dgm:prSet presAssocID="{1B04775E-11CE-4388-B1F4-DE78113AE7F0}" presName="background" presStyleLbl="node0" presStyleIdx="0" presStyleCnt="1"/>
      <dgm:spPr/>
    </dgm:pt>
    <dgm:pt modelId="{FC26B3B9-306A-408D-B8EB-42E3951C17CC}" type="pres">
      <dgm:prSet presAssocID="{1B04775E-11CE-4388-B1F4-DE78113AE7F0}" presName="text" presStyleLbl="fgAcc0" presStyleIdx="0" presStyleCnt="1">
        <dgm:presLayoutVars>
          <dgm:chPref val="3"/>
        </dgm:presLayoutVars>
      </dgm:prSet>
      <dgm:spPr/>
    </dgm:pt>
    <dgm:pt modelId="{EF0C9DEF-29FB-4A4E-A1DF-1DAC2427C959}" type="pres">
      <dgm:prSet presAssocID="{1B04775E-11CE-4388-B1F4-DE78113AE7F0}" presName="hierChild2" presStyleCnt="0"/>
      <dgm:spPr/>
    </dgm:pt>
    <dgm:pt modelId="{A8594A6B-C115-4515-8BFB-EC67DC7A3214}" type="pres">
      <dgm:prSet presAssocID="{281F5A07-9BBA-4012-AA10-D0CF228A1266}" presName="Name10" presStyleLbl="parChTrans1D2" presStyleIdx="0" presStyleCnt="2"/>
      <dgm:spPr/>
    </dgm:pt>
    <dgm:pt modelId="{6B47661A-5BAB-469B-92E9-8B42BFACABE4}" type="pres">
      <dgm:prSet presAssocID="{D9F16F11-B309-42E3-B57E-572B41A8B34E}" presName="hierRoot2" presStyleCnt="0"/>
      <dgm:spPr/>
    </dgm:pt>
    <dgm:pt modelId="{D3F0CFF9-1581-4421-99AF-D1D487870698}" type="pres">
      <dgm:prSet presAssocID="{D9F16F11-B309-42E3-B57E-572B41A8B34E}" presName="composite2" presStyleCnt="0"/>
      <dgm:spPr/>
    </dgm:pt>
    <dgm:pt modelId="{B6825E1A-7E1D-4959-86A2-D3A456784C19}" type="pres">
      <dgm:prSet presAssocID="{D9F16F11-B309-42E3-B57E-572B41A8B34E}" presName="background2" presStyleLbl="node2" presStyleIdx="0" presStyleCnt="2"/>
      <dgm:spPr/>
    </dgm:pt>
    <dgm:pt modelId="{29C4F495-F417-49BE-BFEE-AC6F715E8396}" type="pres">
      <dgm:prSet presAssocID="{D9F16F11-B309-42E3-B57E-572B41A8B34E}" presName="text2" presStyleLbl="fgAcc2" presStyleIdx="0" presStyleCnt="2">
        <dgm:presLayoutVars>
          <dgm:chPref val="3"/>
        </dgm:presLayoutVars>
      </dgm:prSet>
      <dgm:spPr/>
    </dgm:pt>
    <dgm:pt modelId="{84EAE621-DF56-442C-B941-4F9429552BC1}" type="pres">
      <dgm:prSet presAssocID="{D9F16F11-B309-42E3-B57E-572B41A8B34E}" presName="hierChild3" presStyleCnt="0"/>
      <dgm:spPr/>
    </dgm:pt>
    <dgm:pt modelId="{25CA1E5F-88C3-41B7-A1D9-FEDFA16B2FDB}" type="pres">
      <dgm:prSet presAssocID="{A45B3C62-0B71-4CAB-A2A0-873024325DF0}" presName="Name17" presStyleLbl="parChTrans1D3" presStyleIdx="0" presStyleCnt="3"/>
      <dgm:spPr/>
    </dgm:pt>
    <dgm:pt modelId="{6AC2ABAF-D423-44E1-ABE7-826C1014164F}" type="pres">
      <dgm:prSet presAssocID="{6F842501-ECEF-401D-A75E-6590A5F8CBCE}" presName="hierRoot3" presStyleCnt="0"/>
      <dgm:spPr/>
    </dgm:pt>
    <dgm:pt modelId="{93E95C33-4A28-42B9-813C-9F3E2D9F4DCB}" type="pres">
      <dgm:prSet presAssocID="{6F842501-ECEF-401D-A75E-6590A5F8CBCE}" presName="composite3" presStyleCnt="0"/>
      <dgm:spPr/>
    </dgm:pt>
    <dgm:pt modelId="{F17ACC18-CD23-4C63-9D51-4501FA750065}" type="pres">
      <dgm:prSet presAssocID="{6F842501-ECEF-401D-A75E-6590A5F8CBCE}" presName="background3" presStyleLbl="node3" presStyleIdx="0" presStyleCnt="3"/>
      <dgm:spPr/>
    </dgm:pt>
    <dgm:pt modelId="{0026DF67-2B30-4399-BED4-A10EC4DA567D}" type="pres">
      <dgm:prSet presAssocID="{6F842501-ECEF-401D-A75E-6590A5F8CBCE}" presName="text3" presStyleLbl="fgAcc3" presStyleIdx="0" presStyleCnt="3">
        <dgm:presLayoutVars>
          <dgm:chPref val="3"/>
        </dgm:presLayoutVars>
      </dgm:prSet>
      <dgm:spPr/>
    </dgm:pt>
    <dgm:pt modelId="{9C471C00-FC68-45A2-8D0B-3164AF4AE15C}" type="pres">
      <dgm:prSet presAssocID="{6F842501-ECEF-401D-A75E-6590A5F8CBCE}" presName="hierChild4" presStyleCnt="0"/>
      <dgm:spPr/>
    </dgm:pt>
    <dgm:pt modelId="{2C95D13B-28C4-475A-B30C-0BF3148E66C1}" type="pres">
      <dgm:prSet presAssocID="{874CB57B-6E42-4565-923C-CD22AD1DF8A1}" presName="Name17" presStyleLbl="parChTrans1D3" presStyleIdx="1" presStyleCnt="3"/>
      <dgm:spPr/>
    </dgm:pt>
    <dgm:pt modelId="{446181A8-73DB-4737-AFB1-2C625BDF73B4}" type="pres">
      <dgm:prSet presAssocID="{C4EC6C67-6B19-4C99-893F-8911FE5436C4}" presName="hierRoot3" presStyleCnt="0"/>
      <dgm:spPr/>
    </dgm:pt>
    <dgm:pt modelId="{DAD374AA-DCDC-4566-AFD6-D9D4F0825BF4}" type="pres">
      <dgm:prSet presAssocID="{C4EC6C67-6B19-4C99-893F-8911FE5436C4}" presName="composite3" presStyleCnt="0"/>
      <dgm:spPr/>
    </dgm:pt>
    <dgm:pt modelId="{8979D367-7AC0-430B-9520-08BC8935E6A9}" type="pres">
      <dgm:prSet presAssocID="{C4EC6C67-6B19-4C99-893F-8911FE5436C4}" presName="background3" presStyleLbl="node3" presStyleIdx="1" presStyleCnt="3"/>
      <dgm:spPr/>
    </dgm:pt>
    <dgm:pt modelId="{CE8F26D3-5365-4768-9796-A2F4529C8831}" type="pres">
      <dgm:prSet presAssocID="{C4EC6C67-6B19-4C99-893F-8911FE5436C4}" presName="text3" presStyleLbl="fgAcc3" presStyleIdx="1" presStyleCnt="3">
        <dgm:presLayoutVars>
          <dgm:chPref val="3"/>
        </dgm:presLayoutVars>
      </dgm:prSet>
      <dgm:spPr/>
    </dgm:pt>
    <dgm:pt modelId="{4B1C83FB-7278-4229-A2D9-CD7BA1EEF5F6}" type="pres">
      <dgm:prSet presAssocID="{C4EC6C67-6B19-4C99-893F-8911FE5436C4}" presName="hierChild4" presStyleCnt="0"/>
      <dgm:spPr/>
    </dgm:pt>
    <dgm:pt modelId="{F98B176B-E1D7-438C-8AEE-0A056E3D2633}" type="pres">
      <dgm:prSet presAssocID="{C24B50C1-16D6-4498-8ABC-63F6261A9BDE}" presName="Name10" presStyleLbl="parChTrans1D2" presStyleIdx="1" presStyleCnt="2"/>
      <dgm:spPr/>
    </dgm:pt>
    <dgm:pt modelId="{3B1703DD-8A4E-4142-89A1-D1ADD3FB5B03}" type="pres">
      <dgm:prSet presAssocID="{64E45C15-A573-4719-89A0-4FFFAFDE984A}" presName="hierRoot2" presStyleCnt="0"/>
      <dgm:spPr/>
    </dgm:pt>
    <dgm:pt modelId="{429507C2-F67E-4BC0-A132-59334199339F}" type="pres">
      <dgm:prSet presAssocID="{64E45C15-A573-4719-89A0-4FFFAFDE984A}" presName="composite2" presStyleCnt="0"/>
      <dgm:spPr/>
    </dgm:pt>
    <dgm:pt modelId="{6F6661FB-FC15-4EF2-B1F9-5D5905B9E02D}" type="pres">
      <dgm:prSet presAssocID="{64E45C15-A573-4719-89A0-4FFFAFDE984A}" presName="background2" presStyleLbl="node2" presStyleIdx="1" presStyleCnt="2"/>
      <dgm:spPr/>
    </dgm:pt>
    <dgm:pt modelId="{545FD367-AC2E-49F8-A2FF-86173E2BB938}" type="pres">
      <dgm:prSet presAssocID="{64E45C15-A573-4719-89A0-4FFFAFDE984A}" presName="text2" presStyleLbl="fgAcc2" presStyleIdx="1" presStyleCnt="2">
        <dgm:presLayoutVars>
          <dgm:chPref val="3"/>
        </dgm:presLayoutVars>
      </dgm:prSet>
      <dgm:spPr/>
    </dgm:pt>
    <dgm:pt modelId="{26A9FE75-55EC-47CF-8269-FA5AC2F1CA3F}" type="pres">
      <dgm:prSet presAssocID="{64E45C15-A573-4719-89A0-4FFFAFDE984A}" presName="hierChild3" presStyleCnt="0"/>
      <dgm:spPr/>
    </dgm:pt>
    <dgm:pt modelId="{B33C88C6-3A8C-4C2A-950D-4501EDB15E84}" type="pres">
      <dgm:prSet presAssocID="{A5CF8005-C350-4FB6-AC91-6DA12187CEAD}" presName="Name17" presStyleLbl="parChTrans1D3" presStyleIdx="2" presStyleCnt="3"/>
      <dgm:spPr/>
    </dgm:pt>
    <dgm:pt modelId="{8B7BC718-671B-48F5-B27E-DBFC3960F17E}" type="pres">
      <dgm:prSet presAssocID="{24BEFCD5-A95E-49CF-BBF6-223052FB8B06}" presName="hierRoot3" presStyleCnt="0"/>
      <dgm:spPr/>
    </dgm:pt>
    <dgm:pt modelId="{806A0572-52CF-49B4-9D53-88C7A44B8D4E}" type="pres">
      <dgm:prSet presAssocID="{24BEFCD5-A95E-49CF-BBF6-223052FB8B06}" presName="composite3" presStyleCnt="0"/>
      <dgm:spPr/>
    </dgm:pt>
    <dgm:pt modelId="{2F7DA0C0-57C4-49A9-8C02-D90BC454C3CC}" type="pres">
      <dgm:prSet presAssocID="{24BEFCD5-A95E-49CF-BBF6-223052FB8B06}" presName="background3" presStyleLbl="node3" presStyleIdx="2" presStyleCnt="3"/>
      <dgm:spPr/>
    </dgm:pt>
    <dgm:pt modelId="{89E21FF0-21D8-452F-983A-7CB8519A88A4}" type="pres">
      <dgm:prSet presAssocID="{24BEFCD5-A95E-49CF-BBF6-223052FB8B06}" presName="text3" presStyleLbl="fgAcc3" presStyleIdx="2" presStyleCnt="3">
        <dgm:presLayoutVars>
          <dgm:chPref val="3"/>
        </dgm:presLayoutVars>
      </dgm:prSet>
      <dgm:spPr/>
    </dgm:pt>
    <dgm:pt modelId="{7A177199-AF07-4AC0-9A85-24B03EA9AE24}" type="pres">
      <dgm:prSet presAssocID="{24BEFCD5-A95E-49CF-BBF6-223052FB8B06}" presName="hierChild4" presStyleCnt="0"/>
      <dgm:spPr/>
    </dgm:pt>
  </dgm:ptLst>
  <dgm:cxnLst>
    <dgm:cxn modelId="{CF4D9609-6419-483F-8BE0-9626F2B48D1C}" srcId="{1B04775E-11CE-4388-B1F4-DE78113AE7F0}" destId="{64E45C15-A573-4719-89A0-4FFFAFDE984A}" srcOrd="1" destOrd="0" parTransId="{C24B50C1-16D6-4498-8ABC-63F6261A9BDE}" sibTransId="{D868C606-32B3-4A4F-82B8-D50B30AD6BF9}"/>
    <dgm:cxn modelId="{85153A0D-CA4E-4EAE-8678-0E436D6A7F54}" type="presOf" srcId="{64E45C15-A573-4719-89A0-4FFFAFDE984A}" destId="{545FD367-AC2E-49F8-A2FF-86173E2BB938}" srcOrd="0" destOrd="0" presId="urn:microsoft.com/office/officeart/2005/8/layout/hierarchy1"/>
    <dgm:cxn modelId="{4A9D8526-4640-4A3E-A3B9-77003DF00C47}" srcId="{D9F16F11-B309-42E3-B57E-572B41A8B34E}" destId="{6F842501-ECEF-401D-A75E-6590A5F8CBCE}" srcOrd="0" destOrd="0" parTransId="{A45B3C62-0B71-4CAB-A2A0-873024325DF0}" sibTransId="{EE3133D3-3821-4CF7-93BB-10D7C3007EF9}"/>
    <dgm:cxn modelId="{D39FAF41-9C7D-4DBF-9B66-0DFAE0FE0933}" type="presOf" srcId="{24BEFCD5-A95E-49CF-BBF6-223052FB8B06}" destId="{89E21FF0-21D8-452F-983A-7CB8519A88A4}" srcOrd="0" destOrd="0" presId="urn:microsoft.com/office/officeart/2005/8/layout/hierarchy1"/>
    <dgm:cxn modelId="{181A5844-10F5-4C39-9801-202F0863E61C}" srcId="{609E2A4A-96C5-4C92-AC84-65FBE03AF790}" destId="{1B04775E-11CE-4388-B1F4-DE78113AE7F0}" srcOrd="0" destOrd="0" parTransId="{7ACE0693-8E0C-4C69-AEA2-43B8A85352CC}" sibTransId="{621B275F-F3D7-40DC-A8E7-CFA7778B7682}"/>
    <dgm:cxn modelId="{5F2B5745-2A6C-4530-93BE-4DCD3BC0C18D}" type="presOf" srcId="{A45B3C62-0B71-4CAB-A2A0-873024325DF0}" destId="{25CA1E5F-88C3-41B7-A1D9-FEDFA16B2FDB}" srcOrd="0" destOrd="0" presId="urn:microsoft.com/office/officeart/2005/8/layout/hierarchy1"/>
    <dgm:cxn modelId="{72F14966-82E2-4DCB-9EA3-F11461F6115A}" srcId="{D9F16F11-B309-42E3-B57E-572B41A8B34E}" destId="{C4EC6C67-6B19-4C99-893F-8911FE5436C4}" srcOrd="1" destOrd="0" parTransId="{874CB57B-6E42-4565-923C-CD22AD1DF8A1}" sibTransId="{E0D0DFCF-280F-4B6B-A85D-BE3E13D24482}"/>
    <dgm:cxn modelId="{2E8E2B47-C147-4CB6-81BE-3DC1DBFE17E4}" srcId="{1B04775E-11CE-4388-B1F4-DE78113AE7F0}" destId="{D9F16F11-B309-42E3-B57E-572B41A8B34E}" srcOrd="0" destOrd="0" parTransId="{281F5A07-9BBA-4012-AA10-D0CF228A1266}" sibTransId="{28795494-AE93-4987-8DC1-89BF33CCBD60}"/>
    <dgm:cxn modelId="{A3CE2548-8A46-426B-8B9D-6C517BFC6E05}" type="presOf" srcId="{6F842501-ECEF-401D-A75E-6590A5F8CBCE}" destId="{0026DF67-2B30-4399-BED4-A10EC4DA567D}" srcOrd="0" destOrd="0" presId="urn:microsoft.com/office/officeart/2005/8/layout/hierarchy1"/>
    <dgm:cxn modelId="{679CAE6C-C6D5-4D58-8EA0-FB1D3612F395}" type="presOf" srcId="{A5CF8005-C350-4FB6-AC91-6DA12187CEAD}" destId="{B33C88C6-3A8C-4C2A-950D-4501EDB15E84}" srcOrd="0" destOrd="0" presId="urn:microsoft.com/office/officeart/2005/8/layout/hierarchy1"/>
    <dgm:cxn modelId="{B2CF7874-6F1C-4462-B233-80CE31EF896E}" type="presOf" srcId="{D9F16F11-B309-42E3-B57E-572B41A8B34E}" destId="{29C4F495-F417-49BE-BFEE-AC6F715E8396}" srcOrd="0" destOrd="0" presId="urn:microsoft.com/office/officeart/2005/8/layout/hierarchy1"/>
    <dgm:cxn modelId="{D865A281-3F2F-482A-BB8C-3B662FB0B55A}" type="presOf" srcId="{281F5A07-9BBA-4012-AA10-D0CF228A1266}" destId="{A8594A6B-C115-4515-8BFB-EC67DC7A3214}" srcOrd="0" destOrd="0" presId="urn:microsoft.com/office/officeart/2005/8/layout/hierarchy1"/>
    <dgm:cxn modelId="{D7BAA78A-CAA8-4EB3-B022-9C9ECBA41184}" type="presOf" srcId="{C24B50C1-16D6-4498-8ABC-63F6261A9BDE}" destId="{F98B176B-E1D7-438C-8AEE-0A056E3D2633}" srcOrd="0" destOrd="0" presId="urn:microsoft.com/office/officeart/2005/8/layout/hierarchy1"/>
    <dgm:cxn modelId="{8519278C-E4FE-416A-86DE-601952649C94}" type="presOf" srcId="{874CB57B-6E42-4565-923C-CD22AD1DF8A1}" destId="{2C95D13B-28C4-475A-B30C-0BF3148E66C1}" srcOrd="0" destOrd="0" presId="urn:microsoft.com/office/officeart/2005/8/layout/hierarchy1"/>
    <dgm:cxn modelId="{5A27F891-EAD6-4BCF-81F4-FC198BF2D9FA}" type="presOf" srcId="{C4EC6C67-6B19-4C99-893F-8911FE5436C4}" destId="{CE8F26D3-5365-4768-9796-A2F4529C8831}" srcOrd="0" destOrd="0" presId="urn:microsoft.com/office/officeart/2005/8/layout/hierarchy1"/>
    <dgm:cxn modelId="{117E56A6-9571-42A2-AF7C-7DAB98424EAC}" type="presOf" srcId="{609E2A4A-96C5-4C92-AC84-65FBE03AF790}" destId="{DA3A203A-E3FB-47C8-BCF8-7236F4B3EC0A}" srcOrd="0" destOrd="0" presId="urn:microsoft.com/office/officeart/2005/8/layout/hierarchy1"/>
    <dgm:cxn modelId="{5BDA96BD-9EDB-4689-9866-6EFD67EE070B}" type="presOf" srcId="{1B04775E-11CE-4388-B1F4-DE78113AE7F0}" destId="{FC26B3B9-306A-408D-B8EB-42E3951C17CC}" srcOrd="0" destOrd="0" presId="urn:microsoft.com/office/officeart/2005/8/layout/hierarchy1"/>
    <dgm:cxn modelId="{F116F3C3-3889-4C93-A813-5C6F53AD00E8}" srcId="{64E45C15-A573-4719-89A0-4FFFAFDE984A}" destId="{24BEFCD5-A95E-49CF-BBF6-223052FB8B06}" srcOrd="0" destOrd="0" parTransId="{A5CF8005-C350-4FB6-AC91-6DA12187CEAD}" sibTransId="{C687B858-223C-4AF0-AC0C-A3A4FA8F5721}"/>
    <dgm:cxn modelId="{90A6F435-05B1-4D8C-A257-96ECCD92787B}" type="presParOf" srcId="{DA3A203A-E3FB-47C8-BCF8-7236F4B3EC0A}" destId="{EC68D9FC-3798-4276-94C5-E0D827E2CBEB}" srcOrd="0" destOrd="0" presId="urn:microsoft.com/office/officeart/2005/8/layout/hierarchy1"/>
    <dgm:cxn modelId="{4A726883-38A0-4FF0-99C2-FDBB056282EA}" type="presParOf" srcId="{EC68D9FC-3798-4276-94C5-E0D827E2CBEB}" destId="{3BA06660-1095-4FB2-8DE7-B6EB7D2488D1}" srcOrd="0" destOrd="0" presId="urn:microsoft.com/office/officeart/2005/8/layout/hierarchy1"/>
    <dgm:cxn modelId="{EC6AA2EE-583F-4501-9F45-EA4786B100A0}" type="presParOf" srcId="{3BA06660-1095-4FB2-8DE7-B6EB7D2488D1}" destId="{F98D806E-C4FF-472D-A229-C7A2CA35C380}" srcOrd="0" destOrd="0" presId="urn:microsoft.com/office/officeart/2005/8/layout/hierarchy1"/>
    <dgm:cxn modelId="{1B1C4E04-1F21-4025-B2B7-A245E8B0CC49}" type="presParOf" srcId="{3BA06660-1095-4FB2-8DE7-B6EB7D2488D1}" destId="{FC26B3B9-306A-408D-B8EB-42E3951C17CC}" srcOrd="1" destOrd="0" presId="urn:microsoft.com/office/officeart/2005/8/layout/hierarchy1"/>
    <dgm:cxn modelId="{4F460846-ECFB-478C-AFC9-16671E60746A}" type="presParOf" srcId="{EC68D9FC-3798-4276-94C5-E0D827E2CBEB}" destId="{EF0C9DEF-29FB-4A4E-A1DF-1DAC2427C959}" srcOrd="1" destOrd="0" presId="urn:microsoft.com/office/officeart/2005/8/layout/hierarchy1"/>
    <dgm:cxn modelId="{4A856647-AE86-4B59-BFD8-5900AB52D3B9}" type="presParOf" srcId="{EF0C9DEF-29FB-4A4E-A1DF-1DAC2427C959}" destId="{A8594A6B-C115-4515-8BFB-EC67DC7A3214}" srcOrd="0" destOrd="0" presId="urn:microsoft.com/office/officeart/2005/8/layout/hierarchy1"/>
    <dgm:cxn modelId="{7BB934F9-B851-48D7-9A24-AC90047D09D8}" type="presParOf" srcId="{EF0C9DEF-29FB-4A4E-A1DF-1DAC2427C959}" destId="{6B47661A-5BAB-469B-92E9-8B42BFACABE4}" srcOrd="1" destOrd="0" presId="urn:microsoft.com/office/officeart/2005/8/layout/hierarchy1"/>
    <dgm:cxn modelId="{81695C69-D5E4-4B6F-904C-9DFF1A635973}" type="presParOf" srcId="{6B47661A-5BAB-469B-92E9-8B42BFACABE4}" destId="{D3F0CFF9-1581-4421-99AF-D1D487870698}" srcOrd="0" destOrd="0" presId="urn:microsoft.com/office/officeart/2005/8/layout/hierarchy1"/>
    <dgm:cxn modelId="{07A0CA0F-3AE6-4D70-8F49-32EA5A6BF07F}" type="presParOf" srcId="{D3F0CFF9-1581-4421-99AF-D1D487870698}" destId="{B6825E1A-7E1D-4959-86A2-D3A456784C19}" srcOrd="0" destOrd="0" presId="urn:microsoft.com/office/officeart/2005/8/layout/hierarchy1"/>
    <dgm:cxn modelId="{78645455-10F7-48C4-B7BA-E7BC1B670456}" type="presParOf" srcId="{D3F0CFF9-1581-4421-99AF-D1D487870698}" destId="{29C4F495-F417-49BE-BFEE-AC6F715E8396}" srcOrd="1" destOrd="0" presId="urn:microsoft.com/office/officeart/2005/8/layout/hierarchy1"/>
    <dgm:cxn modelId="{61CE8760-44D8-4B9F-B13A-B34747297B49}" type="presParOf" srcId="{6B47661A-5BAB-469B-92E9-8B42BFACABE4}" destId="{84EAE621-DF56-442C-B941-4F9429552BC1}" srcOrd="1" destOrd="0" presId="urn:microsoft.com/office/officeart/2005/8/layout/hierarchy1"/>
    <dgm:cxn modelId="{D38AE568-B8AA-473F-A0E8-870338103A5C}" type="presParOf" srcId="{84EAE621-DF56-442C-B941-4F9429552BC1}" destId="{25CA1E5F-88C3-41B7-A1D9-FEDFA16B2FDB}" srcOrd="0" destOrd="0" presId="urn:microsoft.com/office/officeart/2005/8/layout/hierarchy1"/>
    <dgm:cxn modelId="{AE762C9E-B8DE-429D-B421-E514720540E0}" type="presParOf" srcId="{84EAE621-DF56-442C-B941-4F9429552BC1}" destId="{6AC2ABAF-D423-44E1-ABE7-826C1014164F}" srcOrd="1" destOrd="0" presId="urn:microsoft.com/office/officeart/2005/8/layout/hierarchy1"/>
    <dgm:cxn modelId="{A768B8D5-5CAF-4C0C-B531-0E377567C3C3}" type="presParOf" srcId="{6AC2ABAF-D423-44E1-ABE7-826C1014164F}" destId="{93E95C33-4A28-42B9-813C-9F3E2D9F4DCB}" srcOrd="0" destOrd="0" presId="urn:microsoft.com/office/officeart/2005/8/layout/hierarchy1"/>
    <dgm:cxn modelId="{08EFC010-AC04-4D27-BF4B-FD77059F349F}" type="presParOf" srcId="{93E95C33-4A28-42B9-813C-9F3E2D9F4DCB}" destId="{F17ACC18-CD23-4C63-9D51-4501FA750065}" srcOrd="0" destOrd="0" presId="urn:microsoft.com/office/officeart/2005/8/layout/hierarchy1"/>
    <dgm:cxn modelId="{F6CFB6FE-6998-44EB-8842-C4EDE00E4907}" type="presParOf" srcId="{93E95C33-4A28-42B9-813C-9F3E2D9F4DCB}" destId="{0026DF67-2B30-4399-BED4-A10EC4DA567D}" srcOrd="1" destOrd="0" presId="urn:microsoft.com/office/officeart/2005/8/layout/hierarchy1"/>
    <dgm:cxn modelId="{5D3DA90C-4DC7-4969-BC4D-01FAABAE4C76}" type="presParOf" srcId="{6AC2ABAF-D423-44E1-ABE7-826C1014164F}" destId="{9C471C00-FC68-45A2-8D0B-3164AF4AE15C}" srcOrd="1" destOrd="0" presId="urn:microsoft.com/office/officeart/2005/8/layout/hierarchy1"/>
    <dgm:cxn modelId="{EABB08E5-11C9-4633-B96C-FEE3D171FB2F}" type="presParOf" srcId="{84EAE621-DF56-442C-B941-4F9429552BC1}" destId="{2C95D13B-28C4-475A-B30C-0BF3148E66C1}" srcOrd="2" destOrd="0" presId="urn:microsoft.com/office/officeart/2005/8/layout/hierarchy1"/>
    <dgm:cxn modelId="{8E5B1DE8-D3C9-4764-9314-5E231741F97E}" type="presParOf" srcId="{84EAE621-DF56-442C-B941-4F9429552BC1}" destId="{446181A8-73DB-4737-AFB1-2C625BDF73B4}" srcOrd="3" destOrd="0" presId="urn:microsoft.com/office/officeart/2005/8/layout/hierarchy1"/>
    <dgm:cxn modelId="{F690414E-1B65-423C-B432-8462C15E7C8D}" type="presParOf" srcId="{446181A8-73DB-4737-AFB1-2C625BDF73B4}" destId="{DAD374AA-DCDC-4566-AFD6-D9D4F0825BF4}" srcOrd="0" destOrd="0" presId="urn:microsoft.com/office/officeart/2005/8/layout/hierarchy1"/>
    <dgm:cxn modelId="{582F40E9-70D9-4E36-9324-761C9426D900}" type="presParOf" srcId="{DAD374AA-DCDC-4566-AFD6-D9D4F0825BF4}" destId="{8979D367-7AC0-430B-9520-08BC8935E6A9}" srcOrd="0" destOrd="0" presId="urn:microsoft.com/office/officeart/2005/8/layout/hierarchy1"/>
    <dgm:cxn modelId="{1FBF9B5E-7B10-485F-A285-D63676513F4E}" type="presParOf" srcId="{DAD374AA-DCDC-4566-AFD6-D9D4F0825BF4}" destId="{CE8F26D3-5365-4768-9796-A2F4529C8831}" srcOrd="1" destOrd="0" presId="urn:microsoft.com/office/officeart/2005/8/layout/hierarchy1"/>
    <dgm:cxn modelId="{4E68F300-57D5-4B07-A328-FF6BBA235A0F}" type="presParOf" srcId="{446181A8-73DB-4737-AFB1-2C625BDF73B4}" destId="{4B1C83FB-7278-4229-A2D9-CD7BA1EEF5F6}" srcOrd="1" destOrd="0" presId="urn:microsoft.com/office/officeart/2005/8/layout/hierarchy1"/>
    <dgm:cxn modelId="{5729F9AC-414E-44F3-A10B-1FA78D4F8FE2}" type="presParOf" srcId="{EF0C9DEF-29FB-4A4E-A1DF-1DAC2427C959}" destId="{F98B176B-E1D7-438C-8AEE-0A056E3D2633}" srcOrd="2" destOrd="0" presId="urn:microsoft.com/office/officeart/2005/8/layout/hierarchy1"/>
    <dgm:cxn modelId="{D1E6ED53-B6C7-409C-A4DD-0B08EC65F588}" type="presParOf" srcId="{EF0C9DEF-29FB-4A4E-A1DF-1DAC2427C959}" destId="{3B1703DD-8A4E-4142-89A1-D1ADD3FB5B03}" srcOrd="3" destOrd="0" presId="urn:microsoft.com/office/officeart/2005/8/layout/hierarchy1"/>
    <dgm:cxn modelId="{75EC8D79-13C2-43C8-8BAF-D862226C1B94}" type="presParOf" srcId="{3B1703DD-8A4E-4142-89A1-D1ADD3FB5B03}" destId="{429507C2-F67E-4BC0-A132-59334199339F}" srcOrd="0" destOrd="0" presId="urn:microsoft.com/office/officeart/2005/8/layout/hierarchy1"/>
    <dgm:cxn modelId="{E4FFC8B7-F463-4322-A6CB-C1A75FBEFD0E}" type="presParOf" srcId="{429507C2-F67E-4BC0-A132-59334199339F}" destId="{6F6661FB-FC15-4EF2-B1F9-5D5905B9E02D}" srcOrd="0" destOrd="0" presId="urn:microsoft.com/office/officeart/2005/8/layout/hierarchy1"/>
    <dgm:cxn modelId="{5A095356-49D7-4FD3-BAE3-4073C4B16159}" type="presParOf" srcId="{429507C2-F67E-4BC0-A132-59334199339F}" destId="{545FD367-AC2E-49F8-A2FF-86173E2BB938}" srcOrd="1" destOrd="0" presId="urn:microsoft.com/office/officeart/2005/8/layout/hierarchy1"/>
    <dgm:cxn modelId="{47E624D5-88B9-429A-B8DA-89C7853DD589}" type="presParOf" srcId="{3B1703DD-8A4E-4142-89A1-D1ADD3FB5B03}" destId="{26A9FE75-55EC-47CF-8269-FA5AC2F1CA3F}" srcOrd="1" destOrd="0" presId="urn:microsoft.com/office/officeart/2005/8/layout/hierarchy1"/>
    <dgm:cxn modelId="{C5C5FC6D-F6EC-44E5-A394-C5BD1794E354}" type="presParOf" srcId="{26A9FE75-55EC-47CF-8269-FA5AC2F1CA3F}" destId="{B33C88C6-3A8C-4C2A-950D-4501EDB15E84}" srcOrd="0" destOrd="0" presId="urn:microsoft.com/office/officeart/2005/8/layout/hierarchy1"/>
    <dgm:cxn modelId="{00421A06-8C95-4715-9C1D-551AA5D3D1DB}" type="presParOf" srcId="{26A9FE75-55EC-47CF-8269-FA5AC2F1CA3F}" destId="{8B7BC718-671B-48F5-B27E-DBFC3960F17E}" srcOrd="1" destOrd="0" presId="urn:microsoft.com/office/officeart/2005/8/layout/hierarchy1"/>
    <dgm:cxn modelId="{A539BA48-2A6E-46F1-A47E-FE04B9C72266}" type="presParOf" srcId="{8B7BC718-671B-48F5-B27E-DBFC3960F17E}" destId="{806A0572-52CF-49B4-9D53-88C7A44B8D4E}" srcOrd="0" destOrd="0" presId="urn:microsoft.com/office/officeart/2005/8/layout/hierarchy1"/>
    <dgm:cxn modelId="{C804EAD7-EF83-4438-82B6-1709A80376AE}" type="presParOf" srcId="{806A0572-52CF-49B4-9D53-88C7A44B8D4E}" destId="{2F7DA0C0-57C4-49A9-8C02-D90BC454C3CC}" srcOrd="0" destOrd="0" presId="urn:microsoft.com/office/officeart/2005/8/layout/hierarchy1"/>
    <dgm:cxn modelId="{39ED861B-D07E-4C8D-8FCC-6A83D18CE141}" type="presParOf" srcId="{806A0572-52CF-49B4-9D53-88C7A44B8D4E}" destId="{89E21FF0-21D8-452F-983A-7CB8519A88A4}" srcOrd="1" destOrd="0" presId="urn:microsoft.com/office/officeart/2005/8/layout/hierarchy1"/>
    <dgm:cxn modelId="{29A1A2C0-8626-43E0-9011-994D40A7DD53}" type="presParOf" srcId="{8B7BC718-671B-48F5-B27E-DBFC3960F17E}" destId="{7A177199-AF07-4AC0-9A85-24B03EA9AE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FD08BE-3271-44A1-8429-D99DCB15A1DB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CFE2CC3-CDE1-42DA-A5CA-2EB046EC8BFF}">
      <dgm:prSet phldrT="[Text]" custT="1"/>
      <dgm:spPr/>
      <dgm:t>
        <a:bodyPr/>
        <a:lstStyle/>
        <a:p>
          <a:r>
            <a:rPr lang="id-ID" sz="2000" b="1"/>
            <a:t>3 fungsi komite sekolah, sebagai berikut:</a:t>
          </a:r>
          <a:endParaRPr lang="en-ID" sz="2000" b="1"/>
        </a:p>
      </dgm:t>
    </dgm:pt>
    <dgm:pt modelId="{9AC1A2B1-406C-48F1-A1A9-4CFD9A15CC70}" type="parTrans" cxnId="{7F9506B6-5FBC-4E0A-AA5E-F16058C0D567}">
      <dgm:prSet/>
      <dgm:spPr/>
      <dgm:t>
        <a:bodyPr/>
        <a:lstStyle/>
        <a:p>
          <a:endParaRPr lang="en-ID" sz="2000" b="1"/>
        </a:p>
      </dgm:t>
    </dgm:pt>
    <dgm:pt modelId="{FB84FA3C-53CB-48D0-8700-8C6169105AC8}" type="sibTrans" cxnId="{7F9506B6-5FBC-4E0A-AA5E-F16058C0D567}">
      <dgm:prSet/>
      <dgm:spPr/>
      <dgm:t>
        <a:bodyPr/>
        <a:lstStyle/>
        <a:p>
          <a:endParaRPr lang="en-ID" sz="2000" b="1"/>
        </a:p>
      </dgm:t>
    </dgm:pt>
    <dgm:pt modelId="{6AFE0414-EA42-46DF-956C-362E164B9E63}">
      <dgm:prSet phldrT="[Text]" custT="1"/>
      <dgm:spPr/>
      <dgm:t>
        <a:bodyPr/>
        <a:lstStyle/>
        <a:p>
          <a:r>
            <a:rPr lang="id-ID" sz="2000" b="1" dirty="0"/>
            <a:t>Menggalang dana dan sumber daya pendidikan lainnya dari masyarakat baik perorangan/organisasi/dunia usaha/dunia industri maupun </a:t>
          </a:r>
          <a:endParaRPr lang="en-ID" sz="2000" b="1" dirty="0"/>
        </a:p>
      </dgm:t>
    </dgm:pt>
    <dgm:pt modelId="{28C6BD04-5722-45AD-90B5-562F1FDADE27}" type="parTrans" cxnId="{7CED3BC7-7A28-4FD1-AE48-794770C77447}">
      <dgm:prSet custT="1"/>
      <dgm:spPr/>
      <dgm:t>
        <a:bodyPr/>
        <a:lstStyle/>
        <a:p>
          <a:endParaRPr lang="en-ID" sz="2000" b="1"/>
        </a:p>
      </dgm:t>
    </dgm:pt>
    <dgm:pt modelId="{BF14B862-4803-406B-809C-E0C188CF91CE}" type="sibTrans" cxnId="{7CED3BC7-7A28-4FD1-AE48-794770C77447}">
      <dgm:prSet/>
      <dgm:spPr/>
      <dgm:t>
        <a:bodyPr/>
        <a:lstStyle/>
        <a:p>
          <a:endParaRPr lang="en-ID" sz="2000" b="1"/>
        </a:p>
      </dgm:t>
    </dgm:pt>
    <dgm:pt modelId="{17AB279C-ACB8-4C2B-AD71-164AE259021D}">
      <dgm:prSet phldrT="[Text]" custT="1"/>
      <dgm:spPr/>
      <dgm:t>
        <a:bodyPr/>
        <a:lstStyle/>
        <a:p>
          <a:r>
            <a:rPr lang="id-ID" sz="2000" b="1" dirty="0"/>
            <a:t>Mengawasi pelayanan pendidikan di Sekolah </a:t>
          </a:r>
          <a:endParaRPr lang="en-ID" sz="2000" b="1" dirty="0"/>
        </a:p>
      </dgm:t>
    </dgm:pt>
    <dgm:pt modelId="{5DAB94DE-A974-4ED6-A69E-A1C693FD897E}" type="parTrans" cxnId="{895D8A36-6D36-44D3-BA84-2661FBA1CD99}">
      <dgm:prSet custT="1"/>
      <dgm:spPr/>
      <dgm:t>
        <a:bodyPr/>
        <a:lstStyle/>
        <a:p>
          <a:endParaRPr lang="en-ID" sz="2000" b="1"/>
        </a:p>
      </dgm:t>
    </dgm:pt>
    <dgm:pt modelId="{9B10F7E9-28FE-4271-90F5-39A0BC6B7E57}" type="sibTrans" cxnId="{895D8A36-6D36-44D3-BA84-2661FBA1CD99}">
      <dgm:prSet/>
      <dgm:spPr/>
      <dgm:t>
        <a:bodyPr/>
        <a:lstStyle/>
        <a:p>
          <a:endParaRPr lang="en-ID" sz="2000" b="1"/>
        </a:p>
      </dgm:t>
    </dgm:pt>
    <dgm:pt modelId="{712F2094-85CA-47D3-8BD7-82BEF4C285B2}">
      <dgm:prSet phldrT="[Text]" custT="1"/>
      <dgm:spPr/>
      <dgm:t>
        <a:bodyPr/>
        <a:lstStyle/>
        <a:p>
          <a:r>
            <a:rPr lang="id-ID" sz="2000" b="1" dirty="0"/>
            <a:t>Menindaklanjuti keluhan, saran, kritik, dan aspirasi dari peserta didik, orangtua/wali, dan masyarakat serta hasil pengamatan Komite Sekolah </a:t>
          </a:r>
          <a:endParaRPr lang="en-ID" sz="2000" b="1" dirty="0"/>
        </a:p>
      </dgm:t>
    </dgm:pt>
    <dgm:pt modelId="{A3987416-DF10-4634-AE97-8736D17B0076}" type="parTrans" cxnId="{DF608DFD-0025-48BB-A469-33142E76759A}">
      <dgm:prSet custT="1"/>
      <dgm:spPr/>
      <dgm:t>
        <a:bodyPr/>
        <a:lstStyle/>
        <a:p>
          <a:endParaRPr lang="en-ID" sz="2000" b="1"/>
        </a:p>
      </dgm:t>
    </dgm:pt>
    <dgm:pt modelId="{B5C480E0-234F-4116-9765-3456B5DFA12E}" type="sibTrans" cxnId="{DF608DFD-0025-48BB-A469-33142E76759A}">
      <dgm:prSet/>
      <dgm:spPr/>
      <dgm:t>
        <a:bodyPr/>
        <a:lstStyle/>
        <a:p>
          <a:endParaRPr lang="en-ID" sz="2000" b="1"/>
        </a:p>
      </dgm:t>
    </dgm:pt>
    <dgm:pt modelId="{082D8060-02E2-474F-9772-87EA833076C9}">
      <dgm:prSet phldrT="[Text]" custT="1"/>
      <dgm:spPr/>
      <dgm:t>
        <a:bodyPr/>
        <a:lstStyle/>
        <a:p>
          <a:pPr>
            <a:buSzPts val="1100"/>
            <a:buFont typeface="Calibri" panose="020F0502020204030204" pitchFamily="34" charset="0"/>
            <a:buAutoNum type="arabicPeriod"/>
          </a:pPr>
          <a:r>
            <a:rPr lang="id-ID" sz="2000" b="1" dirty="0"/>
            <a:t>Memberikan pertimbangan dalam penentuan dan pelaksanaan kebijakan pendidikan </a:t>
          </a:r>
          <a:endParaRPr lang="en-ID" sz="2000" b="1" dirty="0"/>
        </a:p>
      </dgm:t>
    </dgm:pt>
    <dgm:pt modelId="{A50CADBF-3AD8-444C-997D-CC5C36C82BFC}" type="parTrans" cxnId="{E8698AE0-B072-4B3A-BC33-8CDDFF377D77}">
      <dgm:prSet custT="1"/>
      <dgm:spPr/>
      <dgm:t>
        <a:bodyPr/>
        <a:lstStyle/>
        <a:p>
          <a:endParaRPr lang="en-ID" sz="2000" b="1"/>
        </a:p>
      </dgm:t>
    </dgm:pt>
    <dgm:pt modelId="{3785141F-4E35-47CD-996C-ACAF96DF47C8}" type="sibTrans" cxnId="{E8698AE0-B072-4B3A-BC33-8CDDFF377D77}">
      <dgm:prSet/>
      <dgm:spPr/>
      <dgm:t>
        <a:bodyPr/>
        <a:lstStyle/>
        <a:p>
          <a:endParaRPr lang="en-ID" sz="2000" b="1"/>
        </a:p>
      </dgm:t>
    </dgm:pt>
    <dgm:pt modelId="{A5F4C22A-D99E-4BF2-9548-5816BD702D13}" type="pres">
      <dgm:prSet presAssocID="{7AFD08BE-3271-44A1-8429-D99DCB15A1D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EDDAD3-40B3-4CD5-9582-37794A3AFAF0}" type="pres">
      <dgm:prSet presAssocID="{8CFE2CC3-CDE1-42DA-A5CA-2EB046EC8BFF}" presName="root1" presStyleCnt="0"/>
      <dgm:spPr/>
    </dgm:pt>
    <dgm:pt modelId="{CFCDB48F-564F-4406-A3F4-897DF153FDCB}" type="pres">
      <dgm:prSet presAssocID="{8CFE2CC3-CDE1-42DA-A5CA-2EB046EC8BFF}" presName="LevelOneTextNode" presStyleLbl="node0" presStyleIdx="0" presStyleCnt="1">
        <dgm:presLayoutVars>
          <dgm:chPref val="3"/>
        </dgm:presLayoutVars>
      </dgm:prSet>
      <dgm:spPr/>
    </dgm:pt>
    <dgm:pt modelId="{70D86010-55CB-4512-96FA-833231605FC3}" type="pres">
      <dgm:prSet presAssocID="{8CFE2CC3-CDE1-42DA-A5CA-2EB046EC8BFF}" presName="level2hierChild" presStyleCnt="0"/>
      <dgm:spPr/>
    </dgm:pt>
    <dgm:pt modelId="{F3A3153D-9A31-48EF-B8C1-CFC23B2BDE6C}" type="pres">
      <dgm:prSet presAssocID="{28C6BD04-5722-45AD-90B5-562F1FDADE27}" presName="conn2-1" presStyleLbl="parChTrans1D2" presStyleIdx="0" presStyleCnt="4"/>
      <dgm:spPr/>
    </dgm:pt>
    <dgm:pt modelId="{EF657B0D-F036-4FA3-BADE-3C1D3478CD51}" type="pres">
      <dgm:prSet presAssocID="{28C6BD04-5722-45AD-90B5-562F1FDADE27}" presName="connTx" presStyleLbl="parChTrans1D2" presStyleIdx="0" presStyleCnt="4"/>
      <dgm:spPr/>
    </dgm:pt>
    <dgm:pt modelId="{88972BF3-E9F6-41FF-B202-7ED18AF961B9}" type="pres">
      <dgm:prSet presAssocID="{6AFE0414-EA42-46DF-956C-362E164B9E63}" presName="root2" presStyleCnt="0"/>
      <dgm:spPr/>
    </dgm:pt>
    <dgm:pt modelId="{C970615A-C15D-4825-9558-BA9672D51480}" type="pres">
      <dgm:prSet presAssocID="{6AFE0414-EA42-46DF-956C-362E164B9E63}" presName="LevelTwoTextNode" presStyleLbl="node2" presStyleIdx="0" presStyleCnt="4" custScaleX="257559" custScaleY="122341" custLinFactNeighborX="184" custLinFactNeighborY="6141">
        <dgm:presLayoutVars>
          <dgm:chPref val="3"/>
        </dgm:presLayoutVars>
      </dgm:prSet>
      <dgm:spPr/>
    </dgm:pt>
    <dgm:pt modelId="{51F5EC7A-3CE6-40A4-81E9-4F978DAEE8F0}" type="pres">
      <dgm:prSet presAssocID="{6AFE0414-EA42-46DF-956C-362E164B9E63}" presName="level3hierChild" presStyleCnt="0"/>
      <dgm:spPr/>
    </dgm:pt>
    <dgm:pt modelId="{29421838-06A9-43EC-930A-FD83420B2B72}" type="pres">
      <dgm:prSet presAssocID="{5DAB94DE-A974-4ED6-A69E-A1C693FD897E}" presName="conn2-1" presStyleLbl="parChTrans1D2" presStyleIdx="1" presStyleCnt="4"/>
      <dgm:spPr/>
    </dgm:pt>
    <dgm:pt modelId="{4061E0FA-306C-43FD-8280-D477756C478F}" type="pres">
      <dgm:prSet presAssocID="{5DAB94DE-A974-4ED6-A69E-A1C693FD897E}" presName="connTx" presStyleLbl="parChTrans1D2" presStyleIdx="1" presStyleCnt="4"/>
      <dgm:spPr/>
    </dgm:pt>
    <dgm:pt modelId="{BD81E914-3DAC-4F96-8446-A2F6BE011012}" type="pres">
      <dgm:prSet presAssocID="{17AB279C-ACB8-4C2B-AD71-164AE259021D}" presName="root2" presStyleCnt="0"/>
      <dgm:spPr/>
    </dgm:pt>
    <dgm:pt modelId="{ED6B8F7E-404D-4FE2-9B21-B43D20A2F38D}" type="pres">
      <dgm:prSet presAssocID="{17AB279C-ACB8-4C2B-AD71-164AE259021D}" presName="LevelTwoTextNode" presStyleLbl="node2" presStyleIdx="1" presStyleCnt="4" custScaleX="242594" custScaleY="58348">
        <dgm:presLayoutVars>
          <dgm:chPref val="3"/>
        </dgm:presLayoutVars>
      </dgm:prSet>
      <dgm:spPr/>
    </dgm:pt>
    <dgm:pt modelId="{DED72674-4772-4C5B-9551-DB102A477578}" type="pres">
      <dgm:prSet presAssocID="{17AB279C-ACB8-4C2B-AD71-164AE259021D}" presName="level3hierChild" presStyleCnt="0"/>
      <dgm:spPr/>
    </dgm:pt>
    <dgm:pt modelId="{7B87F364-17EB-4B8F-83B3-29A2BD76CB8E}" type="pres">
      <dgm:prSet presAssocID="{A3987416-DF10-4634-AE97-8736D17B0076}" presName="conn2-1" presStyleLbl="parChTrans1D2" presStyleIdx="2" presStyleCnt="4"/>
      <dgm:spPr/>
    </dgm:pt>
    <dgm:pt modelId="{A13E0B13-4FD9-4FE8-A489-E8E2D3117FB8}" type="pres">
      <dgm:prSet presAssocID="{A3987416-DF10-4634-AE97-8736D17B0076}" presName="connTx" presStyleLbl="parChTrans1D2" presStyleIdx="2" presStyleCnt="4"/>
      <dgm:spPr/>
    </dgm:pt>
    <dgm:pt modelId="{E9B1708F-3FCD-4729-BB6D-05E3A180AFE3}" type="pres">
      <dgm:prSet presAssocID="{712F2094-85CA-47D3-8BD7-82BEF4C285B2}" presName="root2" presStyleCnt="0"/>
      <dgm:spPr/>
    </dgm:pt>
    <dgm:pt modelId="{4C196BB6-0275-4ABF-9621-55B8A17E2ABF}" type="pres">
      <dgm:prSet presAssocID="{712F2094-85CA-47D3-8BD7-82BEF4C285B2}" presName="LevelTwoTextNode" presStyleLbl="node2" presStyleIdx="2" presStyleCnt="4" custScaleX="254134">
        <dgm:presLayoutVars>
          <dgm:chPref val="3"/>
        </dgm:presLayoutVars>
      </dgm:prSet>
      <dgm:spPr/>
    </dgm:pt>
    <dgm:pt modelId="{49945E2B-145A-480D-AF26-55CEBA05FB9B}" type="pres">
      <dgm:prSet presAssocID="{712F2094-85CA-47D3-8BD7-82BEF4C285B2}" presName="level3hierChild" presStyleCnt="0"/>
      <dgm:spPr/>
    </dgm:pt>
    <dgm:pt modelId="{712CC17F-4D8A-4BA6-9F3A-7602BF57769D}" type="pres">
      <dgm:prSet presAssocID="{A50CADBF-3AD8-444C-997D-CC5C36C82BFC}" presName="conn2-1" presStyleLbl="parChTrans1D2" presStyleIdx="3" presStyleCnt="4"/>
      <dgm:spPr/>
    </dgm:pt>
    <dgm:pt modelId="{41E75879-68CE-4B38-BB01-33AA975E8E17}" type="pres">
      <dgm:prSet presAssocID="{A50CADBF-3AD8-444C-997D-CC5C36C82BFC}" presName="connTx" presStyleLbl="parChTrans1D2" presStyleIdx="3" presStyleCnt="4"/>
      <dgm:spPr/>
    </dgm:pt>
    <dgm:pt modelId="{25DCA2BC-BA70-414D-8099-8EDBB914AA22}" type="pres">
      <dgm:prSet presAssocID="{082D8060-02E2-474F-9772-87EA833076C9}" presName="root2" presStyleCnt="0"/>
      <dgm:spPr/>
    </dgm:pt>
    <dgm:pt modelId="{375FF93D-3E2E-4BAE-830E-1EDEA8A49911}" type="pres">
      <dgm:prSet presAssocID="{082D8060-02E2-474F-9772-87EA833076C9}" presName="LevelTwoTextNode" presStyleLbl="node2" presStyleIdx="3" presStyleCnt="4" custScaleX="272802" custScaleY="113564" custLinFactNeighborY="-1119">
        <dgm:presLayoutVars>
          <dgm:chPref val="3"/>
        </dgm:presLayoutVars>
      </dgm:prSet>
      <dgm:spPr/>
    </dgm:pt>
    <dgm:pt modelId="{AB372DB8-7820-4F06-9364-DA1A80B63EDD}" type="pres">
      <dgm:prSet presAssocID="{082D8060-02E2-474F-9772-87EA833076C9}" presName="level3hierChild" presStyleCnt="0"/>
      <dgm:spPr/>
    </dgm:pt>
  </dgm:ptLst>
  <dgm:cxnLst>
    <dgm:cxn modelId="{1F776314-FAAD-4814-B3EF-8E4D45F2D912}" type="presOf" srcId="{A3987416-DF10-4634-AE97-8736D17B0076}" destId="{7B87F364-17EB-4B8F-83B3-29A2BD76CB8E}" srcOrd="0" destOrd="0" presId="urn:microsoft.com/office/officeart/2005/8/layout/hierarchy2"/>
    <dgm:cxn modelId="{895D8A36-6D36-44D3-BA84-2661FBA1CD99}" srcId="{8CFE2CC3-CDE1-42DA-A5CA-2EB046EC8BFF}" destId="{17AB279C-ACB8-4C2B-AD71-164AE259021D}" srcOrd="1" destOrd="0" parTransId="{5DAB94DE-A974-4ED6-A69E-A1C693FD897E}" sibTransId="{9B10F7E9-28FE-4271-90F5-39A0BC6B7E57}"/>
    <dgm:cxn modelId="{ED05A737-19BC-40FA-B7DD-0067C157B5F7}" type="presOf" srcId="{A50CADBF-3AD8-444C-997D-CC5C36C82BFC}" destId="{41E75879-68CE-4B38-BB01-33AA975E8E17}" srcOrd="1" destOrd="0" presId="urn:microsoft.com/office/officeart/2005/8/layout/hierarchy2"/>
    <dgm:cxn modelId="{F2A7D16E-BA9E-46D4-B659-259464CDF698}" type="presOf" srcId="{28C6BD04-5722-45AD-90B5-562F1FDADE27}" destId="{EF657B0D-F036-4FA3-BADE-3C1D3478CD51}" srcOrd="1" destOrd="0" presId="urn:microsoft.com/office/officeart/2005/8/layout/hierarchy2"/>
    <dgm:cxn modelId="{71C7DB71-82ED-4B54-A6E2-A9A929202285}" type="presOf" srcId="{8CFE2CC3-CDE1-42DA-A5CA-2EB046EC8BFF}" destId="{CFCDB48F-564F-4406-A3F4-897DF153FDCB}" srcOrd="0" destOrd="0" presId="urn:microsoft.com/office/officeart/2005/8/layout/hierarchy2"/>
    <dgm:cxn modelId="{748ECF5A-38B9-4E0B-BFF5-C17ED7423BC4}" type="presOf" srcId="{A3987416-DF10-4634-AE97-8736D17B0076}" destId="{A13E0B13-4FD9-4FE8-A489-E8E2D3117FB8}" srcOrd="1" destOrd="0" presId="urn:microsoft.com/office/officeart/2005/8/layout/hierarchy2"/>
    <dgm:cxn modelId="{64524292-5404-4828-8D10-56446564C7FE}" type="presOf" srcId="{5DAB94DE-A974-4ED6-A69E-A1C693FD897E}" destId="{29421838-06A9-43EC-930A-FD83420B2B72}" srcOrd="0" destOrd="0" presId="urn:microsoft.com/office/officeart/2005/8/layout/hierarchy2"/>
    <dgm:cxn modelId="{146EF595-4B17-47C7-9510-F32EDC6EEF90}" type="presOf" srcId="{082D8060-02E2-474F-9772-87EA833076C9}" destId="{375FF93D-3E2E-4BAE-830E-1EDEA8A49911}" srcOrd="0" destOrd="0" presId="urn:microsoft.com/office/officeart/2005/8/layout/hierarchy2"/>
    <dgm:cxn modelId="{EE25169D-ED04-4441-B018-95C2E8204B3D}" type="presOf" srcId="{7AFD08BE-3271-44A1-8429-D99DCB15A1DB}" destId="{A5F4C22A-D99E-4BF2-9548-5816BD702D13}" srcOrd="0" destOrd="0" presId="urn:microsoft.com/office/officeart/2005/8/layout/hierarchy2"/>
    <dgm:cxn modelId="{7F9506B6-5FBC-4E0A-AA5E-F16058C0D567}" srcId="{7AFD08BE-3271-44A1-8429-D99DCB15A1DB}" destId="{8CFE2CC3-CDE1-42DA-A5CA-2EB046EC8BFF}" srcOrd="0" destOrd="0" parTransId="{9AC1A2B1-406C-48F1-A1A9-4CFD9A15CC70}" sibTransId="{FB84FA3C-53CB-48D0-8700-8C6169105AC8}"/>
    <dgm:cxn modelId="{7CED3BC7-7A28-4FD1-AE48-794770C77447}" srcId="{8CFE2CC3-CDE1-42DA-A5CA-2EB046EC8BFF}" destId="{6AFE0414-EA42-46DF-956C-362E164B9E63}" srcOrd="0" destOrd="0" parTransId="{28C6BD04-5722-45AD-90B5-562F1FDADE27}" sibTransId="{BF14B862-4803-406B-809C-E0C188CF91CE}"/>
    <dgm:cxn modelId="{B3356ED2-3283-4BBA-BA9C-E197D5C5D6EA}" type="presOf" srcId="{5DAB94DE-A974-4ED6-A69E-A1C693FD897E}" destId="{4061E0FA-306C-43FD-8280-D477756C478F}" srcOrd="1" destOrd="0" presId="urn:microsoft.com/office/officeart/2005/8/layout/hierarchy2"/>
    <dgm:cxn modelId="{E8698AE0-B072-4B3A-BC33-8CDDFF377D77}" srcId="{8CFE2CC3-CDE1-42DA-A5CA-2EB046EC8BFF}" destId="{082D8060-02E2-474F-9772-87EA833076C9}" srcOrd="3" destOrd="0" parTransId="{A50CADBF-3AD8-444C-997D-CC5C36C82BFC}" sibTransId="{3785141F-4E35-47CD-996C-ACAF96DF47C8}"/>
    <dgm:cxn modelId="{E65254E4-BD5F-4720-A275-4AF19E980B0A}" type="presOf" srcId="{28C6BD04-5722-45AD-90B5-562F1FDADE27}" destId="{F3A3153D-9A31-48EF-B8C1-CFC23B2BDE6C}" srcOrd="0" destOrd="0" presId="urn:microsoft.com/office/officeart/2005/8/layout/hierarchy2"/>
    <dgm:cxn modelId="{A75AE1E5-608D-4443-88FC-84DC1C213718}" type="presOf" srcId="{712F2094-85CA-47D3-8BD7-82BEF4C285B2}" destId="{4C196BB6-0275-4ABF-9621-55B8A17E2ABF}" srcOrd="0" destOrd="0" presId="urn:microsoft.com/office/officeart/2005/8/layout/hierarchy2"/>
    <dgm:cxn modelId="{8583BFF4-36B2-4656-BD67-B2B83B88D7D0}" type="presOf" srcId="{A50CADBF-3AD8-444C-997D-CC5C36C82BFC}" destId="{712CC17F-4D8A-4BA6-9F3A-7602BF57769D}" srcOrd="0" destOrd="0" presId="urn:microsoft.com/office/officeart/2005/8/layout/hierarchy2"/>
    <dgm:cxn modelId="{629979F8-773F-401B-B289-222DD56463E6}" type="presOf" srcId="{6AFE0414-EA42-46DF-956C-362E164B9E63}" destId="{C970615A-C15D-4825-9558-BA9672D51480}" srcOrd="0" destOrd="0" presId="urn:microsoft.com/office/officeart/2005/8/layout/hierarchy2"/>
    <dgm:cxn modelId="{DF608DFD-0025-48BB-A469-33142E76759A}" srcId="{8CFE2CC3-CDE1-42DA-A5CA-2EB046EC8BFF}" destId="{712F2094-85CA-47D3-8BD7-82BEF4C285B2}" srcOrd="2" destOrd="0" parTransId="{A3987416-DF10-4634-AE97-8736D17B0076}" sibTransId="{B5C480E0-234F-4116-9765-3456B5DFA12E}"/>
    <dgm:cxn modelId="{B841B5FE-E0E2-4BC5-B33D-A59247305876}" type="presOf" srcId="{17AB279C-ACB8-4C2B-AD71-164AE259021D}" destId="{ED6B8F7E-404D-4FE2-9B21-B43D20A2F38D}" srcOrd="0" destOrd="0" presId="urn:microsoft.com/office/officeart/2005/8/layout/hierarchy2"/>
    <dgm:cxn modelId="{BA89F479-A531-47F8-ADDA-6F40A42C80B4}" type="presParOf" srcId="{A5F4C22A-D99E-4BF2-9548-5816BD702D13}" destId="{E8EDDAD3-40B3-4CD5-9582-37794A3AFAF0}" srcOrd="0" destOrd="0" presId="urn:microsoft.com/office/officeart/2005/8/layout/hierarchy2"/>
    <dgm:cxn modelId="{CEDAE7AE-4692-4D38-8924-160BC598ED61}" type="presParOf" srcId="{E8EDDAD3-40B3-4CD5-9582-37794A3AFAF0}" destId="{CFCDB48F-564F-4406-A3F4-897DF153FDCB}" srcOrd="0" destOrd="0" presId="urn:microsoft.com/office/officeart/2005/8/layout/hierarchy2"/>
    <dgm:cxn modelId="{C44427C0-626E-46A7-9FE5-EEEC5D07038C}" type="presParOf" srcId="{E8EDDAD3-40B3-4CD5-9582-37794A3AFAF0}" destId="{70D86010-55CB-4512-96FA-833231605FC3}" srcOrd="1" destOrd="0" presId="urn:microsoft.com/office/officeart/2005/8/layout/hierarchy2"/>
    <dgm:cxn modelId="{47451D95-E8C0-405B-897D-60B0DF7C34AB}" type="presParOf" srcId="{70D86010-55CB-4512-96FA-833231605FC3}" destId="{F3A3153D-9A31-48EF-B8C1-CFC23B2BDE6C}" srcOrd="0" destOrd="0" presId="urn:microsoft.com/office/officeart/2005/8/layout/hierarchy2"/>
    <dgm:cxn modelId="{6580A17E-1165-4F7B-92CC-237410E4EDA4}" type="presParOf" srcId="{F3A3153D-9A31-48EF-B8C1-CFC23B2BDE6C}" destId="{EF657B0D-F036-4FA3-BADE-3C1D3478CD51}" srcOrd="0" destOrd="0" presId="urn:microsoft.com/office/officeart/2005/8/layout/hierarchy2"/>
    <dgm:cxn modelId="{5EF81E0D-9057-459B-AAB7-A0DF71A4EFEB}" type="presParOf" srcId="{70D86010-55CB-4512-96FA-833231605FC3}" destId="{88972BF3-E9F6-41FF-B202-7ED18AF961B9}" srcOrd="1" destOrd="0" presId="urn:microsoft.com/office/officeart/2005/8/layout/hierarchy2"/>
    <dgm:cxn modelId="{EBC7BBD0-C73E-4951-B71E-2B09FE3DA98F}" type="presParOf" srcId="{88972BF3-E9F6-41FF-B202-7ED18AF961B9}" destId="{C970615A-C15D-4825-9558-BA9672D51480}" srcOrd="0" destOrd="0" presId="urn:microsoft.com/office/officeart/2005/8/layout/hierarchy2"/>
    <dgm:cxn modelId="{423DBC1C-60F3-4F42-9CF0-71922D7F5CC6}" type="presParOf" srcId="{88972BF3-E9F6-41FF-B202-7ED18AF961B9}" destId="{51F5EC7A-3CE6-40A4-81E9-4F978DAEE8F0}" srcOrd="1" destOrd="0" presId="urn:microsoft.com/office/officeart/2005/8/layout/hierarchy2"/>
    <dgm:cxn modelId="{A2FAEB7F-59E8-4A72-ABD2-EB3B06647372}" type="presParOf" srcId="{70D86010-55CB-4512-96FA-833231605FC3}" destId="{29421838-06A9-43EC-930A-FD83420B2B72}" srcOrd="2" destOrd="0" presId="urn:microsoft.com/office/officeart/2005/8/layout/hierarchy2"/>
    <dgm:cxn modelId="{6C8021B2-F370-4BD6-A346-72361B85CE65}" type="presParOf" srcId="{29421838-06A9-43EC-930A-FD83420B2B72}" destId="{4061E0FA-306C-43FD-8280-D477756C478F}" srcOrd="0" destOrd="0" presId="urn:microsoft.com/office/officeart/2005/8/layout/hierarchy2"/>
    <dgm:cxn modelId="{9AA35578-CAE6-435D-9BA6-F0B3F9E83234}" type="presParOf" srcId="{70D86010-55CB-4512-96FA-833231605FC3}" destId="{BD81E914-3DAC-4F96-8446-A2F6BE011012}" srcOrd="3" destOrd="0" presId="urn:microsoft.com/office/officeart/2005/8/layout/hierarchy2"/>
    <dgm:cxn modelId="{E5C9B38E-9584-40BE-9734-A114D6568358}" type="presParOf" srcId="{BD81E914-3DAC-4F96-8446-A2F6BE011012}" destId="{ED6B8F7E-404D-4FE2-9B21-B43D20A2F38D}" srcOrd="0" destOrd="0" presId="urn:microsoft.com/office/officeart/2005/8/layout/hierarchy2"/>
    <dgm:cxn modelId="{77D7A6D3-C330-482F-AD4A-94BE111C2461}" type="presParOf" srcId="{BD81E914-3DAC-4F96-8446-A2F6BE011012}" destId="{DED72674-4772-4C5B-9551-DB102A477578}" srcOrd="1" destOrd="0" presId="urn:microsoft.com/office/officeart/2005/8/layout/hierarchy2"/>
    <dgm:cxn modelId="{83DD9DCA-81E9-46A6-8EDC-D1244D960C34}" type="presParOf" srcId="{70D86010-55CB-4512-96FA-833231605FC3}" destId="{7B87F364-17EB-4B8F-83B3-29A2BD76CB8E}" srcOrd="4" destOrd="0" presId="urn:microsoft.com/office/officeart/2005/8/layout/hierarchy2"/>
    <dgm:cxn modelId="{730158B3-758C-4EF1-AE5E-64269E3EFB7D}" type="presParOf" srcId="{7B87F364-17EB-4B8F-83B3-29A2BD76CB8E}" destId="{A13E0B13-4FD9-4FE8-A489-E8E2D3117FB8}" srcOrd="0" destOrd="0" presId="urn:microsoft.com/office/officeart/2005/8/layout/hierarchy2"/>
    <dgm:cxn modelId="{DCDE46EF-8A81-4117-B20B-5EAE4945B6CC}" type="presParOf" srcId="{70D86010-55CB-4512-96FA-833231605FC3}" destId="{E9B1708F-3FCD-4729-BB6D-05E3A180AFE3}" srcOrd="5" destOrd="0" presId="urn:microsoft.com/office/officeart/2005/8/layout/hierarchy2"/>
    <dgm:cxn modelId="{512AA05C-BE33-47C4-92AF-2F7602F5928E}" type="presParOf" srcId="{E9B1708F-3FCD-4729-BB6D-05E3A180AFE3}" destId="{4C196BB6-0275-4ABF-9621-55B8A17E2ABF}" srcOrd="0" destOrd="0" presId="urn:microsoft.com/office/officeart/2005/8/layout/hierarchy2"/>
    <dgm:cxn modelId="{4E954803-3989-45C4-9DEB-B181C352613D}" type="presParOf" srcId="{E9B1708F-3FCD-4729-BB6D-05E3A180AFE3}" destId="{49945E2B-145A-480D-AF26-55CEBA05FB9B}" srcOrd="1" destOrd="0" presId="urn:microsoft.com/office/officeart/2005/8/layout/hierarchy2"/>
    <dgm:cxn modelId="{5D366D39-88B1-4DBC-A450-964F37225A85}" type="presParOf" srcId="{70D86010-55CB-4512-96FA-833231605FC3}" destId="{712CC17F-4D8A-4BA6-9F3A-7602BF57769D}" srcOrd="6" destOrd="0" presId="urn:microsoft.com/office/officeart/2005/8/layout/hierarchy2"/>
    <dgm:cxn modelId="{A69C669E-EE5F-4E0E-8F4E-C3567074D0DD}" type="presParOf" srcId="{712CC17F-4D8A-4BA6-9F3A-7602BF57769D}" destId="{41E75879-68CE-4B38-BB01-33AA975E8E17}" srcOrd="0" destOrd="0" presId="urn:microsoft.com/office/officeart/2005/8/layout/hierarchy2"/>
    <dgm:cxn modelId="{734BC340-ABCF-4008-BA15-30E68A7DCBE2}" type="presParOf" srcId="{70D86010-55CB-4512-96FA-833231605FC3}" destId="{25DCA2BC-BA70-414D-8099-8EDBB914AA22}" srcOrd="7" destOrd="0" presId="urn:microsoft.com/office/officeart/2005/8/layout/hierarchy2"/>
    <dgm:cxn modelId="{0433D729-794E-4680-B08D-68BAA3D036BB}" type="presParOf" srcId="{25DCA2BC-BA70-414D-8099-8EDBB914AA22}" destId="{375FF93D-3E2E-4BAE-830E-1EDEA8A49911}" srcOrd="0" destOrd="0" presId="urn:microsoft.com/office/officeart/2005/8/layout/hierarchy2"/>
    <dgm:cxn modelId="{7459CD49-AB89-40B6-89F0-4E561BEDCF61}" type="presParOf" srcId="{25DCA2BC-BA70-414D-8099-8EDBB914AA22}" destId="{AB372DB8-7820-4F06-9364-DA1A80B63ED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F35BF76-F760-42C2-ABB7-82470EFDBC6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5A8B0C57-8D8A-48D3-8AD1-16B6AB436892}">
      <dgm:prSet phldrT="[Text]"/>
      <dgm:spPr/>
      <dgm:t>
        <a:bodyPr/>
        <a:lstStyle/>
        <a:p>
          <a:r>
            <a:rPr lang="id-ID"/>
            <a:t>1) Sebagai wadah yang relatif statis, di mana kegiatan-kegiatan administarsi dijalankan; </a:t>
          </a:r>
          <a:endParaRPr lang="en-ID"/>
        </a:p>
      </dgm:t>
    </dgm:pt>
    <dgm:pt modelId="{5DD0312C-74A9-48BE-B214-D089C467C20B}" type="parTrans" cxnId="{96039C31-596C-4169-9084-D0E36FC270B9}">
      <dgm:prSet/>
      <dgm:spPr/>
      <dgm:t>
        <a:bodyPr/>
        <a:lstStyle/>
        <a:p>
          <a:endParaRPr lang="en-ID"/>
        </a:p>
      </dgm:t>
    </dgm:pt>
    <dgm:pt modelId="{B26E2830-00AE-4367-B701-2FBA7A9429EE}" type="sibTrans" cxnId="{96039C31-596C-4169-9084-D0E36FC270B9}">
      <dgm:prSet/>
      <dgm:spPr/>
      <dgm:t>
        <a:bodyPr/>
        <a:lstStyle/>
        <a:p>
          <a:endParaRPr lang="en-ID"/>
        </a:p>
      </dgm:t>
    </dgm:pt>
    <dgm:pt modelId="{99BD502E-63B5-4D2A-BFBD-E929D5E6C58B}">
      <dgm:prSet phldrT="[Text]"/>
      <dgm:spPr/>
      <dgm:t>
        <a:bodyPr/>
        <a:lstStyle/>
        <a:p>
          <a:r>
            <a:rPr lang="id-ID" dirty="0"/>
            <a:t>2) Sebagai rangkaian hierarkhi atau proses yang bersifat dinamis</a:t>
          </a:r>
          <a:endParaRPr lang="en-ID" dirty="0"/>
        </a:p>
      </dgm:t>
    </dgm:pt>
    <dgm:pt modelId="{3054440E-7D1C-441C-88C2-6DE73E01A35D}" type="parTrans" cxnId="{D2E4232E-ECD8-49A1-8D87-E78173A185B7}">
      <dgm:prSet/>
      <dgm:spPr/>
      <dgm:t>
        <a:bodyPr/>
        <a:lstStyle/>
        <a:p>
          <a:endParaRPr lang="en-ID"/>
        </a:p>
      </dgm:t>
    </dgm:pt>
    <dgm:pt modelId="{BBE15463-E7FA-435D-8710-17714BB71B36}" type="sibTrans" cxnId="{D2E4232E-ECD8-49A1-8D87-E78173A185B7}">
      <dgm:prSet/>
      <dgm:spPr/>
      <dgm:t>
        <a:bodyPr/>
        <a:lstStyle/>
        <a:p>
          <a:endParaRPr lang="en-ID"/>
        </a:p>
      </dgm:t>
    </dgm:pt>
    <dgm:pt modelId="{036DF7E2-7C7A-4068-953A-ED758F872114}">
      <dgm:prSet/>
      <dgm:spPr/>
      <dgm:t>
        <a:bodyPr/>
        <a:lstStyle/>
        <a:p>
          <a:r>
            <a:rPr lang="en-US" b="1" dirty="0"/>
            <a:t>PERAN </a:t>
          </a:r>
          <a:r>
            <a:rPr lang="id-ID" b="1" dirty="0"/>
            <a:t>DESAIN ORGANISASI LEMBAGA PENDIIKAN</a:t>
          </a:r>
          <a:endParaRPr lang="en-ID" dirty="0"/>
        </a:p>
      </dgm:t>
    </dgm:pt>
    <dgm:pt modelId="{B27A1607-83DB-4F30-B276-3B8BF88892E9}" type="parTrans" cxnId="{591E148F-ED74-4ECD-A293-1EDD11A4EEAD}">
      <dgm:prSet/>
      <dgm:spPr/>
      <dgm:t>
        <a:bodyPr/>
        <a:lstStyle/>
        <a:p>
          <a:endParaRPr lang="en-ID"/>
        </a:p>
      </dgm:t>
    </dgm:pt>
    <dgm:pt modelId="{081B2CB4-09D4-4AA2-8B51-07A112955D45}" type="sibTrans" cxnId="{591E148F-ED74-4ECD-A293-1EDD11A4EEAD}">
      <dgm:prSet/>
      <dgm:spPr/>
      <dgm:t>
        <a:bodyPr/>
        <a:lstStyle/>
        <a:p>
          <a:endParaRPr lang="en-ID"/>
        </a:p>
      </dgm:t>
    </dgm:pt>
    <dgm:pt modelId="{22027583-22A8-4B53-A937-8CD748941AB1}" type="pres">
      <dgm:prSet presAssocID="{FF35BF76-F760-42C2-ABB7-82470EFDBC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C71C7E-E91C-4146-BDAF-CD2F3275C2EC}" type="pres">
      <dgm:prSet presAssocID="{036DF7E2-7C7A-4068-953A-ED758F872114}" presName="root1" presStyleCnt="0"/>
      <dgm:spPr/>
    </dgm:pt>
    <dgm:pt modelId="{096745C3-5BBB-4074-8795-CA70E3F18CA1}" type="pres">
      <dgm:prSet presAssocID="{036DF7E2-7C7A-4068-953A-ED758F872114}" presName="LevelOneTextNode" presStyleLbl="node0" presStyleIdx="0" presStyleCnt="1" custLinFactNeighborX="348">
        <dgm:presLayoutVars>
          <dgm:chPref val="3"/>
        </dgm:presLayoutVars>
      </dgm:prSet>
      <dgm:spPr/>
    </dgm:pt>
    <dgm:pt modelId="{BBA68C20-AC1F-45EF-94FD-30CFD07230DC}" type="pres">
      <dgm:prSet presAssocID="{036DF7E2-7C7A-4068-953A-ED758F872114}" presName="level2hierChild" presStyleCnt="0"/>
      <dgm:spPr/>
    </dgm:pt>
    <dgm:pt modelId="{3B02402D-9335-4127-8274-A3833E3FFF4F}" type="pres">
      <dgm:prSet presAssocID="{5DD0312C-74A9-48BE-B214-D089C467C20B}" presName="conn2-1" presStyleLbl="parChTrans1D2" presStyleIdx="0" presStyleCnt="2"/>
      <dgm:spPr/>
    </dgm:pt>
    <dgm:pt modelId="{EDD3A8CB-0A54-4028-94F9-1E5B9811C1EF}" type="pres">
      <dgm:prSet presAssocID="{5DD0312C-74A9-48BE-B214-D089C467C20B}" presName="connTx" presStyleLbl="parChTrans1D2" presStyleIdx="0" presStyleCnt="2"/>
      <dgm:spPr/>
    </dgm:pt>
    <dgm:pt modelId="{82F849E7-00E4-49FC-9688-B246ED3A5580}" type="pres">
      <dgm:prSet presAssocID="{5A8B0C57-8D8A-48D3-8AD1-16B6AB436892}" presName="root2" presStyleCnt="0"/>
      <dgm:spPr/>
    </dgm:pt>
    <dgm:pt modelId="{069A4BC4-1BBB-47F0-9C05-E51291399D4C}" type="pres">
      <dgm:prSet presAssocID="{5A8B0C57-8D8A-48D3-8AD1-16B6AB436892}" presName="LevelTwoTextNode" presStyleLbl="node2" presStyleIdx="0" presStyleCnt="2">
        <dgm:presLayoutVars>
          <dgm:chPref val="3"/>
        </dgm:presLayoutVars>
      </dgm:prSet>
      <dgm:spPr/>
    </dgm:pt>
    <dgm:pt modelId="{353BFC85-645D-4A14-9E49-D1CB56F0AC8C}" type="pres">
      <dgm:prSet presAssocID="{5A8B0C57-8D8A-48D3-8AD1-16B6AB436892}" presName="level3hierChild" presStyleCnt="0"/>
      <dgm:spPr/>
    </dgm:pt>
    <dgm:pt modelId="{99CEE65D-1D7B-48C9-98F1-6DF70751C69F}" type="pres">
      <dgm:prSet presAssocID="{3054440E-7D1C-441C-88C2-6DE73E01A35D}" presName="conn2-1" presStyleLbl="parChTrans1D2" presStyleIdx="1" presStyleCnt="2"/>
      <dgm:spPr/>
    </dgm:pt>
    <dgm:pt modelId="{D92F4305-EED4-4A57-8E11-79C6EEE43467}" type="pres">
      <dgm:prSet presAssocID="{3054440E-7D1C-441C-88C2-6DE73E01A35D}" presName="connTx" presStyleLbl="parChTrans1D2" presStyleIdx="1" presStyleCnt="2"/>
      <dgm:spPr/>
    </dgm:pt>
    <dgm:pt modelId="{9BD29923-56DF-4DDB-9574-80EB8D3C9A5D}" type="pres">
      <dgm:prSet presAssocID="{99BD502E-63B5-4D2A-BFBD-E929D5E6C58B}" presName="root2" presStyleCnt="0"/>
      <dgm:spPr/>
    </dgm:pt>
    <dgm:pt modelId="{2E6C2839-CE89-4689-BDA6-399DDCE18F4A}" type="pres">
      <dgm:prSet presAssocID="{99BD502E-63B5-4D2A-BFBD-E929D5E6C58B}" presName="LevelTwoTextNode" presStyleLbl="node2" presStyleIdx="1" presStyleCnt="2">
        <dgm:presLayoutVars>
          <dgm:chPref val="3"/>
        </dgm:presLayoutVars>
      </dgm:prSet>
      <dgm:spPr/>
    </dgm:pt>
    <dgm:pt modelId="{C258E768-F73E-49CF-A554-33CA8ED23703}" type="pres">
      <dgm:prSet presAssocID="{99BD502E-63B5-4D2A-BFBD-E929D5E6C58B}" presName="level3hierChild" presStyleCnt="0"/>
      <dgm:spPr/>
    </dgm:pt>
  </dgm:ptLst>
  <dgm:cxnLst>
    <dgm:cxn modelId="{D2E4232E-ECD8-49A1-8D87-E78173A185B7}" srcId="{036DF7E2-7C7A-4068-953A-ED758F872114}" destId="{99BD502E-63B5-4D2A-BFBD-E929D5E6C58B}" srcOrd="1" destOrd="0" parTransId="{3054440E-7D1C-441C-88C2-6DE73E01A35D}" sibTransId="{BBE15463-E7FA-435D-8710-17714BB71B36}"/>
    <dgm:cxn modelId="{96039C31-596C-4169-9084-D0E36FC270B9}" srcId="{036DF7E2-7C7A-4068-953A-ED758F872114}" destId="{5A8B0C57-8D8A-48D3-8AD1-16B6AB436892}" srcOrd="0" destOrd="0" parTransId="{5DD0312C-74A9-48BE-B214-D089C467C20B}" sibTransId="{B26E2830-00AE-4367-B701-2FBA7A9429EE}"/>
    <dgm:cxn modelId="{20592941-730E-429C-8077-5C82DDB61FD9}" type="presOf" srcId="{FF35BF76-F760-42C2-ABB7-82470EFDBC68}" destId="{22027583-22A8-4B53-A937-8CD748941AB1}" srcOrd="0" destOrd="0" presId="urn:microsoft.com/office/officeart/2005/8/layout/hierarchy2"/>
    <dgm:cxn modelId="{729E4F4B-429F-4F76-BF13-E123AC29E684}" type="presOf" srcId="{5DD0312C-74A9-48BE-B214-D089C467C20B}" destId="{3B02402D-9335-4127-8274-A3833E3FFF4F}" srcOrd="0" destOrd="0" presId="urn:microsoft.com/office/officeart/2005/8/layout/hierarchy2"/>
    <dgm:cxn modelId="{91B71255-0DF8-4952-A824-994997BFB0A5}" type="presOf" srcId="{5A8B0C57-8D8A-48D3-8AD1-16B6AB436892}" destId="{069A4BC4-1BBB-47F0-9C05-E51291399D4C}" srcOrd="0" destOrd="0" presId="urn:microsoft.com/office/officeart/2005/8/layout/hierarchy2"/>
    <dgm:cxn modelId="{2C4C0C7C-4B00-4152-9F6B-BA291E1C7FD9}" type="presOf" srcId="{3054440E-7D1C-441C-88C2-6DE73E01A35D}" destId="{D92F4305-EED4-4A57-8E11-79C6EEE43467}" srcOrd="1" destOrd="0" presId="urn:microsoft.com/office/officeart/2005/8/layout/hierarchy2"/>
    <dgm:cxn modelId="{7949EC85-6846-47D3-AD59-9B184125767D}" type="presOf" srcId="{5DD0312C-74A9-48BE-B214-D089C467C20B}" destId="{EDD3A8CB-0A54-4028-94F9-1E5B9811C1EF}" srcOrd="1" destOrd="0" presId="urn:microsoft.com/office/officeart/2005/8/layout/hierarchy2"/>
    <dgm:cxn modelId="{591E148F-ED74-4ECD-A293-1EDD11A4EEAD}" srcId="{FF35BF76-F760-42C2-ABB7-82470EFDBC68}" destId="{036DF7E2-7C7A-4068-953A-ED758F872114}" srcOrd="0" destOrd="0" parTransId="{B27A1607-83DB-4F30-B276-3B8BF88892E9}" sibTransId="{081B2CB4-09D4-4AA2-8B51-07A112955D45}"/>
    <dgm:cxn modelId="{370295AF-D46A-4D68-A737-A43DB7EC902E}" type="presOf" srcId="{99BD502E-63B5-4D2A-BFBD-E929D5E6C58B}" destId="{2E6C2839-CE89-4689-BDA6-399DDCE18F4A}" srcOrd="0" destOrd="0" presId="urn:microsoft.com/office/officeart/2005/8/layout/hierarchy2"/>
    <dgm:cxn modelId="{5608FAD4-378C-450E-87E2-3278D0A3B4FA}" type="presOf" srcId="{3054440E-7D1C-441C-88C2-6DE73E01A35D}" destId="{99CEE65D-1D7B-48C9-98F1-6DF70751C69F}" srcOrd="0" destOrd="0" presId="urn:microsoft.com/office/officeart/2005/8/layout/hierarchy2"/>
    <dgm:cxn modelId="{BEEBEDD7-068D-47BA-96C4-829B8691CA12}" type="presOf" srcId="{036DF7E2-7C7A-4068-953A-ED758F872114}" destId="{096745C3-5BBB-4074-8795-CA70E3F18CA1}" srcOrd="0" destOrd="0" presId="urn:microsoft.com/office/officeart/2005/8/layout/hierarchy2"/>
    <dgm:cxn modelId="{B5B3A62B-BAE1-4D1E-9EB1-872CA456B3AE}" type="presParOf" srcId="{22027583-22A8-4B53-A937-8CD748941AB1}" destId="{22C71C7E-E91C-4146-BDAF-CD2F3275C2EC}" srcOrd="0" destOrd="0" presId="urn:microsoft.com/office/officeart/2005/8/layout/hierarchy2"/>
    <dgm:cxn modelId="{1CCA1D1A-C5D6-4F9F-918B-44B46F81664F}" type="presParOf" srcId="{22C71C7E-E91C-4146-BDAF-CD2F3275C2EC}" destId="{096745C3-5BBB-4074-8795-CA70E3F18CA1}" srcOrd="0" destOrd="0" presId="urn:microsoft.com/office/officeart/2005/8/layout/hierarchy2"/>
    <dgm:cxn modelId="{5FEB7C22-C486-4679-A47D-F58507A9A4D3}" type="presParOf" srcId="{22C71C7E-E91C-4146-BDAF-CD2F3275C2EC}" destId="{BBA68C20-AC1F-45EF-94FD-30CFD07230DC}" srcOrd="1" destOrd="0" presId="urn:microsoft.com/office/officeart/2005/8/layout/hierarchy2"/>
    <dgm:cxn modelId="{1C490198-B98C-4D15-B992-EBE42178627A}" type="presParOf" srcId="{BBA68C20-AC1F-45EF-94FD-30CFD07230DC}" destId="{3B02402D-9335-4127-8274-A3833E3FFF4F}" srcOrd="0" destOrd="0" presId="urn:microsoft.com/office/officeart/2005/8/layout/hierarchy2"/>
    <dgm:cxn modelId="{6539EB0F-51BE-495F-BFC7-5CD508763FE8}" type="presParOf" srcId="{3B02402D-9335-4127-8274-A3833E3FFF4F}" destId="{EDD3A8CB-0A54-4028-94F9-1E5B9811C1EF}" srcOrd="0" destOrd="0" presId="urn:microsoft.com/office/officeart/2005/8/layout/hierarchy2"/>
    <dgm:cxn modelId="{B1CD8E0D-1E43-43B9-A174-170552B14DDA}" type="presParOf" srcId="{BBA68C20-AC1F-45EF-94FD-30CFD07230DC}" destId="{82F849E7-00E4-49FC-9688-B246ED3A5580}" srcOrd="1" destOrd="0" presId="urn:microsoft.com/office/officeart/2005/8/layout/hierarchy2"/>
    <dgm:cxn modelId="{60AA2A6C-4E68-47FC-B49D-D5CC454D5D29}" type="presParOf" srcId="{82F849E7-00E4-49FC-9688-B246ED3A5580}" destId="{069A4BC4-1BBB-47F0-9C05-E51291399D4C}" srcOrd="0" destOrd="0" presId="urn:microsoft.com/office/officeart/2005/8/layout/hierarchy2"/>
    <dgm:cxn modelId="{F3D8F5FB-5C7B-4344-9EAC-AB6445E70092}" type="presParOf" srcId="{82F849E7-00E4-49FC-9688-B246ED3A5580}" destId="{353BFC85-645D-4A14-9E49-D1CB56F0AC8C}" srcOrd="1" destOrd="0" presId="urn:microsoft.com/office/officeart/2005/8/layout/hierarchy2"/>
    <dgm:cxn modelId="{B6C5A0F6-7667-4A2B-919F-BA3537CD5CB2}" type="presParOf" srcId="{BBA68C20-AC1F-45EF-94FD-30CFD07230DC}" destId="{99CEE65D-1D7B-48C9-98F1-6DF70751C69F}" srcOrd="2" destOrd="0" presId="urn:microsoft.com/office/officeart/2005/8/layout/hierarchy2"/>
    <dgm:cxn modelId="{D71FDC25-6BDC-48A8-A5EE-8F00FBBE0108}" type="presParOf" srcId="{99CEE65D-1D7B-48C9-98F1-6DF70751C69F}" destId="{D92F4305-EED4-4A57-8E11-79C6EEE43467}" srcOrd="0" destOrd="0" presId="urn:microsoft.com/office/officeart/2005/8/layout/hierarchy2"/>
    <dgm:cxn modelId="{F0376786-DA4C-4142-9D37-0EE960FDE24E}" type="presParOf" srcId="{BBA68C20-AC1F-45EF-94FD-30CFD07230DC}" destId="{9BD29923-56DF-4DDB-9574-80EB8D3C9A5D}" srcOrd="3" destOrd="0" presId="urn:microsoft.com/office/officeart/2005/8/layout/hierarchy2"/>
    <dgm:cxn modelId="{99AA2932-51A5-41D3-AF92-4A1CB99F8469}" type="presParOf" srcId="{9BD29923-56DF-4DDB-9574-80EB8D3C9A5D}" destId="{2E6C2839-CE89-4689-BDA6-399DDCE18F4A}" srcOrd="0" destOrd="0" presId="urn:microsoft.com/office/officeart/2005/8/layout/hierarchy2"/>
    <dgm:cxn modelId="{9E6F3247-3F30-4F04-8158-7E893314221F}" type="presParOf" srcId="{9BD29923-56DF-4DDB-9574-80EB8D3C9A5D}" destId="{C258E768-F73E-49CF-A554-33CA8ED2370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87E0077-293B-43D9-9BDE-E10806D1E4D4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EAEAF60-9AC9-4D73-BF07-CA493B9DBF2B}">
      <dgm:prSet phldrT="[Text]" custT="1"/>
      <dgm:spPr/>
      <dgm:t>
        <a:bodyPr/>
        <a:lstStyle/>
        <a:p>
          <a:pPr algn="l"/>
          <a:r>
            <a:rPr lang="id-ID" sz="1600" b="1" dirty="0"/>
            <a:t>alat ukur yang digunakan untuk mengetahui </a:t>
          </a:r>
          <a:r>
            <a:rPr lang="id-ID" sz="1600" b="1" i="1" dirty="0"/>
            <a:t>efektifitas </a:t>
          </a:r>
          <a:r>
            <a:rPr lang="id-ID" sz="1600" b="1" dirty="0"/>
            <a:t>organisasi sekolah dapat ditentukan dengan “Kriteria Keefektifan” organisasi, di anataranya sebagai berikut :</a:t>
          </a:r>
          <a:endParaRPr lang="en-ID" sz="1600" b="1" dirty="0"/>
        </a:p>
      </dgm:t>
    </dgm:pt>
    <dgm:pt modelId="{DBD31175-93AC-44CE-A586-A0624AD0E7E8}" type="parTrans" cxnId="{31CC2889-D3BF-4BCD-9AFF-6CA38D72235B}">
      <dgm:prSet/>
      <dgm:spPr/>
      <dgm:t>
        <a:bodyPr/>
        <a:lstStyle/>
        <a:p>
          <a:pPr algn="l"/>
          <a:endParaRPr lang="en-ID" sz="1600" b="1"/>
        </a:p>
      </dgm:t>
    </dgm:pt>
    <dgm:pt modelId="{E9598A53-2331-47B3-B180-4CA11DC74E70}" type="sibTrans" cxnId="{31CC2889-D3BF-4BCD-9AFF-6CA38D72235B}">
      <dgm:prSet/>
      <dgm:spPr/>
      <dgm:t>
        <a:bodyPr/>
        <a:lstStyle/>
        <a:p>
          <a:pPr algn="l"/>
          <a:endParaRPr lang="en-ID" sz="1600" b="1"/>
        </a:p>
      </dgm:t>
    </dgm:pt>
    <dgm:pt modelId="{7110EDFC-B989-441A-9708-E6489C1B2322}">
      <dgm:prSet phldrT="[Text]" custT="1"/>
      <dgm:spPr/>
      <dgm:t>
        <a:bodyPr/>
        <a:lstStyle/>
        <a:p>
          <a:pPr algn="l"/>
          <a:r>
            <a:rPr lang="id-ID" sz="1600" b="1" dirty="0"/>
            <a:t>1) Adanya konsistensi antara visi dan misi dengan tujuan dan target dalam penyelenggaraan program organisasi; </a:t>
          </a:r>
          <a:endParaRPr lang="en-ID" sz="1600" b="1" dirty="0"/>
        </a:p>
      </dgm:t>
    </dgm:pt>
    <dgm:pt modelId="{FFDA1BB8-9938-4D43-B673-EDC0D74006BB}" type="parTrans" cxnId="{06FA6FC7-3195-4A69-A542-DF1EDC62B2B2}">
      <dgm:prSet/>
      <dgm:spPr/>
      <dgm:t>
        <a:bodyPr/>
        <a:lstStyle/>
        <a:p>
          <a:pPr algn="l"/>
          <a:endParaRPr lang="en-ID" sz="1600" b="1"/>
        </a:p>
      </dgm:t>
    </dgm:pt>
    <dgm:pt modelId="{7A761278-9AF3-4327-8AD5-4361DE3EB9F2}" type="sibTrans" cxnId="{06FA6FC7-3195-4A69-A542-DF1EDC62B2B2}">
      <dgm:prSet/>
      <dgm:spPr/>
      <dgm:t>
        <a:bodyPr/>
        <a:lstStyle/>
        <a:p>
          <a:pPr algn="l"/>
          <a:endParaRPr lang="en-ID" sz="1600" b="1"/>
        </a:p>
      </dgm:t>
    </dgm:pt>
    <dgm:pt modelId="{BAE36490-6DA3-4F4A-9DFA-E5D4761C6D0B}">
      <dgm:prSet phldrT="[Text]" custT="1"/>
      <dgm:spPr/>
      <dgm:t>
        <a:bodyPr/>
        <a:lstStyle/>
        <a:p>
          <a:pPr algn="l"/>
          <a:r>
            <a:rPr lang="id-ID" sz="1600" b="1" dirty="0"/>
            <a:t>2) terjaminnya fungsi organisasi dapat terlaksana dengan baik ; </a:t>
          </a:r>
          <a:endParaRPr lang="en-ID" sz="1600" b="1" dirty="0"/>
        </a:p>
      </dgm:t>
    </dgm:pt>
    <dgm:pt modelId="{4F004F3D-CB85-4F70-B8DF-C182EA4A4454}" type="parTrans" cxnId="{A4CE7D01-03E2-4E1B-B74E-206E60E91DB9}">
      <dgm:prSet/>
      <dgm:spPr/>
      <dgm:t>
        <a:bodyPr/>
        <a:lstStyle/>
        <a:p>
          <a:pPr algn="l"/>
          <a:endParaRPr lang="en-ID" sz="1600" b="1"/>
        </a:p>
      </dgm:t>
    </dgm:pt>
    <dgm:pt modelId="{736E5D72-946B-4A22-BE6A-19C4FB668954}" type="sibTrans" cxnId="{A4CE7D01-03E2-4E1B-B74E-206E60E91DB9}">
      <dgm:prSet/>
      <dgm:spPr/>
      <dgm:t>
        <a:bodyPr/>
        <a:lstStyle/>
        <a:p>
          <a:pPr algn="l"/>
          <a:endParaRPr lang="en-ID" sz="1600" b="1"/>
        </a:p>
      </dgm:t>
    </dgm:pt>
    <dgm:pt modelId="{8891566A-0D66-4873-B69E-3136E11B0E63}">
      <dgm:prSet phldrT="[Text]" custT="1"/>
      <dgm:spPr/>
      <dgm:t>
        <a:bodyPr/>
        <a:lstStyle/>
        <a:p>
          <a:pPr algn="l"/>
          <a:r>
            <a:rPr lang="id-ID" sz="1600" b="1" dirty="0"/>
            <a:t>3) Mekanisme kebijakan organisasi dapat menjamin tercapainya visi dan mini pendidikan dan semua kegiatan yang dilaksanakan organisasi mengacu pada sasaran yang ditetapkan sebelumnya; </a:t>
          </a:r>
          <a:endParaRPr lang="en-ID" sz="1600" b="1" dirty="0"/>
        </a:p>
      </dgm:t>
    </dgm:pt>
    <dgm:pt modelId="{10F771BB-4677-4242-A303-38BD0DECB5F0}" type="parTrans" cxnId="{5FFDDB5D-6F83-4841-ABC1-2144114C4FB7}">
      <dgm:prSet/>
      <dgm:spPr/>
      <dgm:t>
        <a:bodyPr/>
        <a:lstStyle/>
        <a:p>
          <a:pPr algn="l"/>
          <a:endParaRPr lang="en-ID" sz="1600" b="1"/>
        </a:p>
      </dgm:t>
    </dgm:pt>
    <dgm:pt modelId="{D8F7BE08-BB9B-4F99-BEB5-AC9C10A70A68}" type="sibTrans" cxnId="{5FFDDB5D-6F83-4841-ABC1-2144114C4FB7}">
      <dgm:prSet/>
      <dgm:spPr/>
      <dgm:t>
        <a:bodyPr/>
        <a:lstStyle/>
        <a:p>
          <a:pPr algn="l"/>
          <a:endParaRPr lang="en-ID" sz="1600" b="1"/>
        </a:p>
      </dgm:t>
    </dgm:pt>
    <dgm:pt modelId="{F42876FB-24F0-4720-8F2E-56B89166494D}">
      <dgm:prSet phldrT="[Text]" custT="1"/>
      <dgm:spPr/>
      <dgm:t>
        <a:bodyPr/>
        <a:lstStyle/>
        <a:p>
          <a:pPr algn="l"/>
          <a:r>
            <a:rPr lang="id-ID" sz="1600" b="1"/>
            <a:t>4) Program organisasi bertitiktolak pada data berorientasi pada visi dan misi; </a:t>
          </a:r>
          <a:endParaRPr lang="en-ID" sz="1600" b="1"/>
        </a:p>
      </dgm:t>
    </dgm:pt>
    <dgm:pt modelId="{15076EE8-3344-4FFD-A2B4-E82B943FA8C6}" type="parTrans" cxnId="{BC610556-50A4-44D8-A2B8-0FFCD79FF3FC}">
      <dgm:prSet/>
      <dgm:spPr/>
      <dgm:t>
        <a:bodyPr/>
        <a:lstStyle/>
        <a:p>
          <a:pPr algn="l"/>
          <a:endParaRPr lang="en-ID" sz="1600" b="1"/>
        </a:p>
      </dgm:t>
    </dgm:pt>
    <dgm:pt modelId="{7E7B243F-5AD2-4DA6-A161-7DD0DC675B2C}" type="sibTrans" cxnId="{BC610556-50A4-44D8-A2B8-0FFCD79FF3FC}">
      <dgm:prSet/>
      <dgm:spPr/>
      <dgm:t>
        <a:bodyPr/>
        <a:lstStyle/>
        <a:p>
          <a:pPr algn="l"/>
          <a:endParaRPr lang="en-ID" sz="1600" b="1"/>
        </a:p>
      </dgm:t>
    </dgm:pt>
    <dgm:pt modelId="{2D14FEC6-A314-41AE-AAE0-CBD0CBB78E21}">
      <dgm:prSet phldrT="[Text]" custT="1"/>
      <dgm:spPr/>
      <dgm:t>
        <a:bodyPr/>
        <a:lstStyle/>
        <a:p>
          <a:pPr algn="l"/>
          <a:r>
            <a:rPr lang="id-ID" sz="1600" b="1" dirty="0"/>
            <a:t>5) Menjamin proses penyelenggaraan program dan kegiatan memenuhi indikator kebersihan </a:t>
          </a:r>
          <a:endParaRPr lang="en-ID" sz="1600" b="1" dirty="0"/>
        </a:p>
      </dgm:t>
    </dgm:pt>
    <dgm:pt modelId="{A01B8F32-E493-477D-B0B1-424CB7FD109D}" type="parTrans" cxnId="{B0CED19A-255E-4CF1-9474-CFE46D10D79E}">
      <dgm:prSet/>
      <dgm:spPr/>
      <dgm:t>
        <a:bodyPr/>
        <a:lstStyle/>
        <a:p>
          <a:pPr algn="l"/>
          <a:endParaRPr lang="en-ID" sz="1600" b="1"/>
        </a:p>
      </dgm:t>
    </dgm:pt>
    <dgm:pt modelId="{B649760A-FD47-4BCD-BEAC-9F7DC0AD8A24}" type="sibTrans" cxnId="{B0CED19A-255E-4CF1-9474-CFE46D10D79E}">
      <dgm:prSet/>
      <dgm:spPr/>
      <dgm:t>
        <a:bodyPr/>
        <a:lstStyle/>
        <a:p>
          <a:pPr algn="l"/>
          <a:endParaRPr lang="en-ID" sz="1600" b="1"/>
        </a:p>
      </dgm:t>
    </dgm:pt>
    <dgm:pt modelId="{2BCB4B53-F085-41FD-B4AB-FAE20B0EED34}" type="pres">
      <dgm:prSet presAssocID="{987E0077-293B-43D9-9BDE-E10806D1E4D4}" presName="compositeShape" presStyleCnt="0">
        <dgm:presLayoutVars>
          <dgm:dir/>
          <dgm:resizeHandles/>
        </dgm:presLayoutVars>
      </dgm:prSet>
      <dgm:spPr/>
    </dgm:pt>
    <dgm:pt modelId="{2186B189-BDF1-4399-9A46-6A5A88DECAD2}" type="pres">
      <dgm:prSet presAssocID="{987E0077-293B-43D9-9BDE-E10806D1E4D4}" presName="pyramid" presStyleLbl="node1" presStyleIdx="0" presStyleCnt="1" custScaleX="85285" custScaleY="80821"/>
      <dgm:spPr/>
    </dgm:pt>
    <dgm:pt modelId="{B6ED8D60-0655-47CB-9C28-81C5A38521C6}" type="pres">
      <dgm:prSet presAssocID="{987E0077-293B-43D9-9BDE-E10806D1E4D4}" presName="theList" presStyleCnt="0"/>
      <dgm:spPr/>
    </dgm:pt>
    <dgm:pt modelId="{D5395A04-0615-4AF5-BC47-4CC48516B5F2}" type="pres">
      <dgm:prSet presAssocID="{6EAEAF60-9AC9-4D73-BF07-CA493B9DBF2B}" presName="aNode" presStyleLbl="fgAcc1" presStyleIdx="0" presStyleCnt="6" custScaleX="156386" custScaleY="166543">
        <dgm:presLayoutVars>
          <dgm:bulletEnabled val="1"/>
        </dgm:presLayoutVars>
      </dgm:prSet>
      <dgm:spPr/>
    </dgm:pt>
    <dgm:pt modelId="{259275A3-7E9B-4A13-81E5-B68DF84CB958}" type="pres">
      <dgm:prSet presAssocID="{6EAEAF60-9AC9-4D73-BF07-CA493B9DBF2B}" presName="aSpace" presStyleCnt="0"/>
      <dgm:spPr/>
    </dgm:pt>
    <dgm:pt modelId="{3EBAB912-1A32-40DE-9878-1A1E372E784E}" type="pres">
      <dgm:prSet presAssocID="{7110EDFC-B989-441A-9708-E6489C1B2322}" presName="aNode" presStyleLbl="fgAcc1" presStyleIdx="1" presStyleCnt="6" custScaleX="158454">
        <dgm:presLayoutVars>
          <dgm:bulletEnabled val="1"/>
        </dgm:presLayoutVars>
      </dgm:prSet>
      <dgm:spPr/>
    </dgm:pt>
    <dgm:pt modelId="{4E7ACC0C-D71C-4496-A830-84438FC64A16}" type="pres">
      <dgm:prSet presAssocID="{7110EDFC-B989-441A-9708-E6489C1B2322}" presName="aSpace" presStyleCnt="0"/>
      <dgm:spPr/>
    </dgm:pt>
    <dgm:pt modelId="{182FC9D1-B928-46AF-B42C-6ABD739E8F33}" type="pres">
      <dgm:prSet presAssocID="{BAE36490-6DA3-4F4A-9DFA-E5D4761C6D0B}" presName="aNode" presStyleLbl="fgAcc1" presStyleIdx="2" presStyleCnt="6" custScaleX="160940">
        <dgm:presLayoutVars>
          <dgm:bulletEnabled val="1"/>
        </dgm:presLayoutVars>
      </dgm:prSet>
      <dgm:spPr/>
    </dgm:pt>
    <dgm:pt modelId="{B0BBA7DB-140C-4106-8E92-AFC0CBAC6F21}" type="pres">
      <dgm:prSet presAssocID="{BAE36490-6DA3-4F4A-9DFA-E5D4761C6D0B}" presName="aSpace" presStyleCnt="0"/>
      <dgm:spPr/>
    </dgm:pt>
    <dgm:pt modelId="{0829BF54-B7B8-4F3A-8FBB-95242F4C4ACC}" type="pres">
      <dgm:prSet presAssocID="{8891566A-0D66-4873-B69E-3136E11B0E63}" presName="aNode" presStyleLbl="fgAcc1" presStyleIdx="3" presStyleCnt="6" custScaleX="164360" custScaleY="172901">
        <dgm:presLayoutVars>
          <dgm:bulletEnabled val="1"/>
        </dgm:presLayoutVars>
      </dgm:prSet>
      <dgm:spPr/>
    </dgm:pt>
    <dgm:pt modelId="{E8229206-F01A-430C-8744-53992F39DB65}" type="pres">
      <dgm:prSet presAssocID="{8891566A-0D66-4873-B69E-3136E11B0E63}" presName="aSpace" presStyleCnt="0"/>
      <dgm:spPr/>
    </dgm:pt>
    <dgm:pt modelId="{9615AF15-88DD-4A10-B9D7-5B0D89DEA9B7}" type="pres">
      <dgm:prSet presAssocID="{F42876FB-24F0-4720-8F2E-56B89166494D}" presName="aNode" presStyleLbl="fgAcc1" presStyleIdx="4" presStyleCnt="6" custScaleX="161716">
        <dgm:presLayoutVars>
          <dgm:bulletEnabled val="1"/>
        </dgm:presLayoutVars>
      </dgm:prSet>
      <dgm:spPr/>
    </dgm:pt>
    <dgm:pt modelId="{D4D8A250-A273-413C-A3F1-8A77216000A2}" type="pres">
      <dgm:prSet presAssocID="{F42876FB-24F0-4720-8F2E-56B89166494D}" presName="aSpace" presStyleCnt="0"/>
      <dgm:spPr/>
    </dgm:pt>
    <dgm:pt modelId="{A6C1153C-BE3B-4F2A-90C7-4A958BB4FB13}" type="pres">
      <dgm:prSet presAssocID="{2D14FEC6-A314-41AE-AAE0-CBD0CBB78E21}" presName="aNode" presStyleLbl="fgAcc1" presStyleIdx="5" presStyleCnt="6" custScaleX="163893">
        <dgm:presLayoutVars>
          <dgm:bulletEnabled val="1"/>
        </dgm:presLayoutVars>
      </dgm:prSet>
      <dgm:spPr/>
    </dgm:pt>
    <dgm:pt modelId="{DD06ED1A-0D22-4576-86EC-66A353D8B9B8}" type="pres">
      <dgm:prSet presAssocID="{2D14FEC6-A314-41AE-AAE0-CBD0CBB78E21}" presName="aSpace" presStyleCnt="0"/>
      <dgm:spPr/>
    </dgm:pt>
  </dgm:ptLst>
  <dgm:cxnLst>
    <dgm:cxn modelId="{A4CE7D01-03E2-4E1B-B74E-206E60E91DB9}" srcId="{987E0077-293B-43D9-9BDE-E10806D1E4D4}" destId="{BAE36490-6DA3-4F4A-9DFA-E5D4761C6D0B}" srcOrd="2" destOrd="0" parTransId="{4F004F3D-CB85-4F70-B8DF-C182EA4A4454}" sibTransId="{736E5D72-946B-4A22-BE6A-19C4FB668954}"/>
    <dgm:cxn modelId="{7048E71A-3963-4FD9-BB86-E991E3331726}" type="presOf" srcId="{F42876FB-24F0-4720-8F2E-56B89166494D}" destId="{9615AF15-88DD-4A10-B9D7-5B0D89DEA9B7}" srcOrd="0" destOrd="0" presId="urn:microsoft.com/office/officeart/2005/8/layout/pyramid2"/>
    <dgm:cxn modelId="{0E7F583A-60EC-4591-8705-322DD568A4A5}" type="presOf" srcId="{6EAEAF60-9AC9-4D73-BF07-CA493B9DBF2B}" destId="{D5395A04-0615-4AF5-BC47-4CC48516B5F2}" srcOrd="0" destOrd="0" presId="urn:microsoft.com/office/officeart/2005/8/layout/pyramid2"/>
    <dgm:cxn modelId="{5FFDDB5D-6F83-4841-ABC1-2144114C4FB7}" srcId="{987E0077-293B-43D9-9BDE-E10806D1E4D4}" destId="{8891566A-0D66-4873-B69E-3136E11B0E63}" srcOrd="3" destOrd="0" parTransId="{10F771BB-4677-4242-A303-38BD0DECB5F0}" sibTransId="{D8F7BE08-BB9B-4F99-BEB5-AC9C10A70A68}"/>
    <dgm:cxn modelId="{37D4AD63-0A48-4548-9D53-AA40058A17A6}" type="presOf" srcId="{987E0077-293B-43D9-9BDE-E10806D1E4D4}" destId="{2BCB4B53-F085-41FD-B4AB-FAE20B0EED34}" srcOrd="0" destOrd="0" presId="urn:microsoft.com/office/officeart/2005/8/layout/pyramid2"/>
    <dgm:cxn modelId="{BC610556-50A4-44D8-A2B8-0FFCD79FF3FC}" srcId="{987E0077-293B-43D9-9BDE-E10806D1E4D4}" destId="{F42876FB-24F0-4720-8F2E-56B89166494D}" srcOrd="4" destOrd="0" parTransId="{15076EE8-3344-4FFD-A2B4-E82B943FA8C6}" sibTransId="{7E7B243F-5AD2-4DA6-A161-7DD0DC675B2C}"/>
    <dgm:cxn modelId="{723D1759-C082-4CEA-8465-012EC6108629}" type="presOf" srcId="{BAE36490-6DA3-4F4A-9DFA-E5D4761C6D0B}" destId="{182FC9D1-B928-46AF-B42C-6ABD739E8F33}" srcOrd="0" destOrd="0" presId="urn:microsoft.com/office/officeart/2005/8/layout/pyramid2"/>
    <dgm:cxn modelId="{B50FB27A-080A-4461-94BD-BBE15B665F68}" type="presOf" srcId="{8891566A-0D66-4873-B69E-3136E11B0E63}" destId="{0829BF54-B7B8-4F3A-8FBB-95242F4C4ACC}" srcOrd="0" destOrd="0" presId="urn:microsoft.com/office/officeart/2005/8/layout/pyramid2"/>
    <dgm:cxn modelId="{31CC2889-D3BF-4BCD-9AFF-6CA38D72235B}" srcId="{987E0077-293B-43D9-9BDE-E10806D1E4D4}" destId="{6EAEAF60-9AC9-4D73-BF07-CA493B9DBF2B}" srcOrd="0" destOrd="0" parTransId="{DBD31175-93AC-44CE-A586-A0624AD0E7E8}" sibTransId="{E9598A53-2331-47B3-B180-4CA11DC74E70}"/>
    <dgm:cxn modelId="{B0CED19A-255E-4CF1-9474-CFE46D10D79E}" srcId="{987E0077-293B-43D9-9BDE-E10806D1E4D4}" destId="{2D14FEC6-A314-41AE-AAE0-CBD0CBB78E21}" srcOrd="5" destOrd="0" parTransId="{A01B8F32-E493-477D-B0B1-424CB7FD109D}" sibTransId="{B649760A-FD47-4BCD-BEAC-9F7DC0AD8A24}"/>
    <dgm:cxn modelId="{47F7F9BD-8763-414A-8D3F-133E045BA011}" type="presOf" srcId="{2D14FEC6-A314-41AE-AAE0-CBD0CBB78E21}" destId="{A6C1153C-BE3B-4F2A-90C7-4A958BB4FB13}" srcOrd="0" destOrd="0" presId="urn:microsoft.com/office/officeart/2005/8/layout/pyramid2"/>
    <dgm:cxn modelId="{06FA6FC7-3195-4A69-A542-DF1EDC62B2B2}" srcId="{987E0077-293B-43D9-9BDE-E10806D1E4D4}" destId="{7110EDFC-B989-441A-9708-E6489C1B2322}" srcOrd="1" destOrd="0" parTransId="{FFDA1BB8-9938-4D43-B673-EDC0D74006BB}" sibTransId="{7A761278-9AF3-4327-8AD5-4361DE3EB9F2}"/>
    <dgm:cxn modelId="{B09EC7E6-8B68-4C84-88CE-1BC1A084E137}" type="presOf" srcId="{7110EDFC-B989-441A-9708-E6489C1B2322}" destId="{3EBAB912-1A32-40DE-9878-1A1E372E784E}" srcOrd="0" destOrd="0" presId="urn:microsoft.com/office/officeart/2005/8/layout/pyramid2"/>
    <dgm:cxn modelId="{0C41680B-9655-41C7-B031-48C4AAF6AB71}" type="presParOf" srcId="{2BCB4B53-F085-41FD-B4AB-FAE20B0EED34}" destId="{2186B189-BDF1-4399-9A46-6A5A88DECAD2}" srcOrd="0" destOrd="0" presId="urn:microsoft.com/office/officeart/2005/8/layout/pyramid2"/>
    <dgm:cxn modelId="{59388F08-DF2F-4684-8C4B-A2A670D15634}" type="presParOf" srcId="{2BCB4B53-F085-41FD-B4AB-FAE20B0EED34}" destId="{B6ED8D60-0655-47CB-9C28-81C5A38521C6}" srcOrd="1" destOrd="0" presId="urn:microsoft.com/office/officeart/2005/8/layout/pyramid2"/>
    <dgm:cxn modelId="{2C9002D4-2940-4B23-98D4-45614918D014}" type="presParOf" srcId="{B6ED8D60-0655-47CB-9C28-81C5A38521C6}" destId="{D5395A04-0615-4AF5-BC47-4CC48516B5F2}" srcOrd="0" destOrd="0" presId="urn:microsoft.com/office/officeart/2005/8/layout/pyramid2"/>
    <dgm:cxn modelId="{B9709B46-9E55-4738-8417-904980EBF8F0}" type="presParOf" srcId="{B6ED8D60-0655-47CB-9C28-81C5A38521C6}" destId="{259275A3-7E9B-4A13-81E5-B68DF84CB958}" srcOrd="1" destOrd="0" presId="urn:microsoft.com/office/officeart/2005/8/layout/pyramid2"/>
    <dgm:cxn modelId="{764345C2-F4E6-466A-A827-55BAC3A97884}" type="presParOf" srcId="{B6ED8D60-0655-47CB-9C28-81C5A38521C6}" destId="{3EBAB912-1A32-40DE-9878-1A1E372E784E}" srcOrd="2" destOrd="0" presId="urn:microsoft.com/office/officeart/2005/8/layout/pyramid2"/>
    <dgm:cxn modelId="{12C9BB1F-23C7-4035-B2D8-46D9B11A140E}" type="presParOf" srcId="{B6ED8D60-0655-47CB-9C28-81C5A38521C6}" destId="{4E7ACC0C-D71C-4496-A830-84438FC64A16}" srcOrd="3" destOrd="0" presId="urn:microsoft.com/office/officeart/2005/8/layout/pyramid2"/>
    <dgm:cxn modelId="{591B9AA1-1D93-4B12-8AD6-D57DB2EC2F00}" type="presParOf" srcId="{B6ED8D60-0655-47CB-9C28-81C5A38521C6}" destId="{182FC9D1-B928-46AF-B42C-6ABD739E8F33}" srcOrd="4" destOrd="0" presId="urn:microsoft.com/office/officeart/2005/8/layout/pyramid2"/>
    <dgm:cxn modelId="{09C34539-4490-4D87-B9F8-909645927F2A}" type="presParOf" srcId="{B6ED8D60-0655-47CB-9C28-81C5A38521C6}" destId="{B0BBA7DB-140C-4106-8E92-AFC0CBAC6F21}" srcOrd="5" destOrd="0" presId="urn:microsoft.com/office/officeart/2005/8/layout/pyramid2"/>
    <dgm:cxn modelId="{25253ED8-2A91-4A39-8E78-F96CEBB3E058}" type="presParOf" srcId="{B6ED8D60-0655-47CB-9C28-81C5A38521C6}" destId="{0829BF54-B7B8-4F3A-8FBB-95242F4C4ACC}" srcOrd="6" destOrd="0" presId="urn:microsoft.com/office/officeart/2005/8/layout/pyramid2"/>
    <dgm:cxn modelId="{2689EE9B-89B4-4B97-9206-4858084F1766}" type="presParOf" srcId="{B6ED8D60-0655-47CB-9C28-81C5A38521C6}" destId="{E8229206-F01A-430C-8744-53992F39DB65}" srcOrd="7" destOrd="0" presId="urn:microsoft.com/office/officeart/2005/8/layout/pyramid2"/>
    <dgm:cxn modelId="{849FFF5F-B746-4D26-A60E-CC5862B3E0BD}" type="presParOf" srcId="{B6ED8D60-0655-47CB-9C28-81C5A38521C6}" destId="{9615AF15-88DD-4A10-B9D7-5B0D89DEA9B7}" srcOrd="8" destOrd="0" presId="urn:microsoft.com/office/officeart/2005/8/layout/pyramid2"/>
    <dgm:cxn modelId="{B2406BE4-06EB-42CA-905E-05C40C5C109A}" type="presParOf" srcId="{B6ED8D60-0655-47CB-9C28-81C5A38521C6}" destId="{D4D8A250-A273-413C-A3F1-8A77216000A2}" srcOrd="9" destOrd="0" presId="urn:microsoft.com/office/officeart/2005/8/layout/pyramid2"/>
    <dgm:cxn modelId="{4DF9FBF8-10C0-409B-9D71-B5BFEBECDA0F}" type="presParOf" srcId="{B6ED8D60-0655-47CB-9C28-81C5A38521C6}" destId="{A6C1153C-BE3B-4F2A-90C7-4A958BB4FB13}" srcOrd="10" destOrd="0" presId="urn:microsoft.com/office/officeart/2005/8/layout/pyramid2"/>
    <dgm:cxn modelId="{BA1C38FD-9F5F-4B5E-8691-09331D41781F}" type="presParOf" srcId="{B6ED8D60-0655-47CB-9C28-81C5A38521C6}" destId="{DD06ED1A-0D22-4576-86EC-66A353D8B9B8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1A20AE-A034-4F5C-899C-447D0193D641}" type="doc">
      <dgm:prSet loTypeId="urn:microsoft.com/office/officeart/2009/3/layout/FramedTextPicture" loCatId="picture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ID"/>
        </a:p>
      </dgm:t>
    </dgm:pt>
    <dgm:pt modelId="{2E9B9281-E521-40C0-BDBA-C7CDA66DE507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Dari </a:t>
          </a:r>
          <a:r>
            <a:rPr lang="en-US" b="1" dirty="0" err="1">
              <a:solidFill>
                <a:srgbClr val="FFFF00"/>
              </a:solidFill>
            </a:rPr>
            <a:t>beberapa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materi</a:t>
          </a:r>
          <a:r>
            <a:rPr lang="en-US" b="1" dirty="0">
              <a:solidFill>
                <a:srgbClr val="FFFF00"/>
              </a:solidFill>
            </a:rPr>
            <a:t> dan </a:t>
          </a:r>
          <a:r>
            <a:rPr lang="en-US" b="1" dirty="0" err="1">
              <a:solidFill>
                <a:srgbClr val="FFFF00"/>
              </a:solidFill>
            </a:rPr>
            <a:t>dari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apa</a:t>
          </a:r>
          <a:r>
            <a:rPr lang="en-US" b="1" dirty="0">
              <a:solidFill>
                <a:srgbClr val="FFFF00"/>
              </a:solidFill>
            </a:rPr>
            <a:t> yang </a:t>
          </a:r>
          <a:r>
            <a:rPr lang="en-US" b="1" dirty="0" err="1">
              <a:solidFill>
                <a:srgbClr val="FFFF00"/>
              </a:solidFill>
            </a:rPr>
            <a:t>sudah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kita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pelajari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hari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ini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apa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saja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informasi-informasi</a:t>
          </a:r>
          <a:r>
            <a:rPr lang="en-US" b="1" dirty="0">
              <a:solidFill>
                <a:srgbClr val="FFFF00"/>
              </a:solidFill>
            </a:rPr>
            <a:t> yang </a:t>
          </a:r>
          <a:r>
            <a:rPr lang="en-US" b="1" dirty="0" err="1">
              <a:solidFill>
                <a:srgbClr val="FFFF00"/>
              </a:solidFill>
            </a:rPr>
            <a:t>sudah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kita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dapatkan</a:t>
          </a:r>
          <a:r>
            <a:rPr lang="en-US" b="1" dirty="0">
              <a:solidFill>
                <a:srgbClr val="FFFF00"/>
              </a:solidFill>
            </a:rPr>
            <a:t>? </a:t>
          </a:r>
          <a:r>
            <a:rPr lang="en-US" b="1" dirty="0" err="1">
              <a:solidFill>
                <a:srgbClr val="FFFF00"/>
              </a:solidFill>
            </a:rPr>
            <a:t>Coba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Saudara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en-US" b="1" dirty="0" err="1">
              <a:solidFill>
                <a:srgbClr val="FFFF00"/>
              </a:solidFill>
            </a:rPr>
            <a:t>pikirkan</a:t>
          </a:r>
          <a:r>
            <a:rPr lang="en-US" b="1" dirty="0">
              <a:solidFill>
                <a:srgbClr val="FFFF00"/>
              </a:solidFill>
            </a:rPr>
            <a:t>?</a:t>
          </a:r>
          <a:endParaRPr lang="en-ID" b="1" dirty="0">
            <a:solidFill>
              <a:srgbClr val="FFFF00"/>
            </a:solidFill>
          </a:endParaRPr>
        </a:p>
      </dgm:t>
    </dgm:pt>
    <dgm:pt modelId="{64EFD353-4866-4FF9-B398-B690D81933B6}" type="parTrans" cxnId="{4EE77F53-3A86-4DAD-B0F0-0E41063B3A75}">
      <dgm:prSet/>
      <dgm:spPr/>
      <dgm:t>
        <a:bodyPr/>
        <a:lstStyle/>
        <a:p>
          <a:endParaRPr lang="en-ID"/>
        </a:p>
      </dgm:t>
    </dgm:pt>
    <dgm:pt modelId="{5ACB311F-DA97-4F1D-9E90-F37A7B334AEE}" type="sibTrans" cxnId="{4EE77F53-3A86-4DAD-B0F0-0E41063B3A75}">
      <dgm:prSet/>
      <dgm:spPr/>
      <dgm:t>
        <a:bodyPr/>
        <a:lstStyle/>
        <a:p>
          <a:endParaRPr lang="en-ID"/>
        </a:p>
      </dgm:t>
    </dgm:pt>
    <dgm:pt modelId="{5D047345-77F3-499D-B8B7-3C93483F5124}" type="pres">
      <dgm:prSet presAssocID="{1F1A20AE-A034-4F5C-899C-447D0193D641}" presName="Name0" presStyleCnt="0">
        <dgm:presLayoutVars>
          <dgm:chMax/>
          <dgm:chPref/>
          <dgm:dir/>
        </dgm:presLayoutVars>
      </dgm:prSet>
      <dgm:spPr/>
    </dgm:pt>
    <dgm:pt modelId="{5E4674E7-6C1B-4C90-A296-A2D6C4E64A69}" type="pres">
      <dgm:prSet presAssocID="{2E9B9281-E521-40C0-BDBA-C7CDA66DE507}" presName="composite" presStyleCnt="0">
        <dgm:presLayoutVars>
          <dgm:chMax/>
          <dgm:chPref/>
        </dgm:presLayoutVars>
      </dgm:prSet>
      <dgm:spPr/>
    </dgm:pt>
    <dgm:pt modelId="{4A170DE9-F2D8-40CC-A8DD-8F7179B8D94E}" type="pres">
      <dgm:prSet presAssocID="{2E9B9281-E521-40C0-BDBA-C7CDA66DE507}" presName="Image" presStyleLbl="bgImgPlace1" presStyleIdx="0" presStyleCnt="1" custLinFactNeighborY="3635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FDEC37C6-8FE0-4601-B83B-3F8F2D1BEBDA}" type="pres">
      <dgm:prSet presAssocID="{2E9B9281-E521-40C0-BDBA-C7CDA66DE507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F3306D91-7717-4A8B-B113-848DF3AFB442}" type="pres">
      <dgm:prSet presAssocID="{2E9B9281-E521-40C0-BDBA-C7CDA66DE507}" presName="tlFrame" presStyleLbl="node1" presStyleIdx="0" presStyleCnt="4"/>
      <dgm:spPr/>
    </dgm:pt>
    <dgm:pt modelId="{33172774-4B25-47EB-B58C-145484E5610C}" type="pres">
      <dgm:prSet presAssocID="{2E9B9281-E521-40C0-BDBA-C7CDA66DE507}" presName="trFrame" presStyleLbl="node1" presStyleIdx="1" presStyleCnt="4"/>
      <dgm:spPr/>
    </dgm:pt>
    <dgm:pt modelId="{A3DF035F-313C-4CE3-8570-9434F709387D}" type="pres">
      <dgm:prSet presAssocID="{2E9B9281-E521-40C0-BDBA-C7CDA66DE507}" presName="blFrame" presStyleLbl="node1" presStyleIdx="2" presStyleCnt="4"/>
      <dgm:spPr/>
    </dgm:pt>
    <dgm:pt modelId="{0862516F-58E3-4E56-94C8-57F68641EB86}" type="pres">
      <dgm:prSet presAssocID="{2E9B9281-E521-40C0-BDBA-C7CDA66DE507}" presName="brFrame" presStyleLbl="node1" presStyleIdx="3" presStyleCnt="4"/>
      <dgm:spPr/>
    </dgm:pt>
  </dgm:ptLst>
  <dgm:cxnLst>
    <dgm:cxn modelId="{4EE77F53-3A86-4DAD-B0F0-0E41063B3A75}" srcId="{1F1A20AE-A034-4F5C-899C-447D0193D641}" destId="{2E9B9281-E521-40C0-BDBA-C7CDA66DE507}" srcOrd="0" destOrd="0" parTransId="{64EFD353-4866-4FF9-B398-B690D81933B6}" sibTransId="{5ACB311F-DA97-4F1D-9E90-F37A7B334AEE}"/>
    <dgm:cxn modelId="{AD455FA8-EF99-474D-BF04-568C930A3392}" type="presOf" srcId="{1F1A20AE-A034-4F5C-899C-447D0193D641}" destId="{5D047345-77F3-499D-B8B7-3C93483F5124}" srcOrd="0" destOrd="0" presId="urn:microsoft.com/office/officeart/2009/3/layout/FramedTextPicture"/>
    <dgm:cxn modelId="{706DA3D2-6420-4CFE-B83A-C2A281AF11F1}" type="presOf" srcId="{2E9B9281-E521-40C0-BDBA-C7CDA66DE507}" destId="{FDEC37C6-8FE0-4601-B83B-3F8F2D1BEBDA}" srcOrd="0" destOrd="0" presId="urn:microsoft.com/office/officeart/2009/3/layout/FramedTextPicture"/>
    <dgm:cxn modelId="{6AA203D7-A0EE-4F84-8E38-2D388A10722D}" type="presParOf" srcId="{5D047345-77F3-499D-B8B7-3C93483F5124}" destId="{5E4674E7-6C1B-4C90-A296-A2D6C4E64A69}" srcOrd="0" destOrd="0" presId="urn:microsoft.com/office/officeart/2009/3/layout/FramedTextPicture"/>
    <dgm:cxn modelId="{083C4988-D3FB-4D1A-AD02-0290761F4DDC}" type="presParOf" srcId="{5E4674E7-6C1B-4C90-A296-A2D6C4E64A69}" destId="{4A170DE9-F2D8-40CC-A8DD-8F7179B8D94E}" srcOrd="0" destOrd="0" presId="urn:microsoft.com/office/officeart/2009/3/layout/FramedTextPicture"/>
    <dgm:cxn modelId="{B48282FE-A317-48F9-AA9C-3B8889851528}" type="presParOf" srcId="{5E4674E7-6C1B-4C90-A296-A2D6C4E64A69}" destId="{FDEC37C6-8FE0-4601-B83B-3F8F2D1BEBDA}" srcOrd="1" destOrd="0" presId="urn:microsoft.com/office/officeart/2009/3/layout/FramedTextPicture"/>
    <dgm:cxn modelId="{B8D8C828-8F73-4859-8E1B-D848F391E7FD}" type="presParOf" srcId="{5E4674E7-6C1B-4C90-A296-A2D6C4E64A69}" destId="{F3306D91-7717-4A8B-B113-848DF3AFB442}" srcOrd="2" destOrd="0" presId="urn:microsoft.com/office/officeart/2009/3/layout/FramedTextPicture"/>
    <dgm:cxn modelId="{EB5C44A1-00CE-4DDE-8596-FDCF960EAD2A}" type="presParOf" srcId="{5E4674E7-6C1B-4C90-A296-A2D6C4E64A69}" destId="{33172774-4B25-47EB-B58C-145484E5610C}" srcOrd="3" destOrd="0" presId="urn:microsoft.com/office/officeart/2009/3/layout/FramedTextPicture"/>
    <dgm:cxn modelId="{03A1C9C0-4712-4C83-A671-9A1A8682B9B8}" type="presParOf" srcId="{5E4674E7-6C1B-4C90-A296-A2D6C4E64A69}" destId="{A3DF035F-313C-4CE3-8570-9434F709387D}" srcOrd="4" destOrd="0" presId="urn:microsoft.com/office/officeart/2009/3/layout/FramedTextPicture"/>
    <dgm:cxn modelId="{FC862873-CC99-4E4F-B384-0629BF5A291E}" type="presParOf" srcId="{5E4674E7-6C1B-4C90-A296-A2D6C4E64A69}" destId="{0862516F-58E3-4E56-94C8-57F68641EB86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FBADC1-7F1B-4EAE-AB76-1B2CD43D75FE}" type="doc">
      <dgm:prSet loTypeId="urn:microsoft.com/office/officeart/2009/3/layout/FramedTextPicture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ID"/>
        </a:p>
      </dgm:t>
    </dgm:pt>
    <dgm:pt modelId="{42277A0A-5417-4CB4-8DE1-F4B7426BBC6D}">
      <dgm:prSet phldrT="[Text]" custT="1"/>
      <dgm:spPr/>
      <dgm:t>
        <a:bodyPr/>
        <a:lstStyle/>
        <a:p>
          <a:r>
            <a:rPr lang="en-US" sz="2000" b="1" dirty="0" err="1">
              <a:solidFill>
                <a:srgbClr val="FFFF00"/>
              </a:solidFill>
            </a:rPr>
            <a:t>Ya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ada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beberapa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hal</a:t>
          </a:r>
          <a:r>
            <a:rPr lang="en-US" sz="2000" b="1" dirty="0">
              <a:solidFill>
                <a:srgbClr val="FFFF00"/>
              </a:solidFill>
            </a:rPr>
            <a:t> yang </a:t>
          </a:r>
          <a:r>
            <a:rPr lang="en-US" sz="2000" b="1" dirty="0" err="1">
              <a:solidFill>
                <a:srgbClr val="FFFF00"/>
              </a:solidFill>
            </a:rPr>
            <a:t>sudah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kita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pelajari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antara</a:t>
          </a:r>
          <a:r>
            <a:rPr lang="en-US" sz="2000" b="1" dirty="0">
              <a:solidFill>
                <a:srgbClr val="FFFF00"/>
              </a:solidFill>
            </a:rPr>
            <a:t> lain: </a:t>
          </a:r>
          <a:r>
            <a:rPr lang="en-US" sz="2000" b="1" dirty="0" err="1">
              <a:solidFill>
                <a:srgbClr val="FFFF00"/>
              </a:solidFill>
            </a:rPr>
            <a:t>konsep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organisasi</a:t>
          </a:r>
          <a:r>
            <a:rPr lang="en-US" sz="2000" b="1" dirty="0">
              <a:solidFill>
                <a:srgbClr val="FFFF00"/>
              </a:solidFill>
            </a:rPr>
            <a:t>, </a:t>
          </a:r>
          <a:r>
            <a:rPr lang="en-US" sz="2000" b="1" dirty="0" err="1">
              <a:solidFill>
                <a:srgbClr val="FFFF00"/>
              </a:solidFill>
            </a:rPr>
            <a:t>jenis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organisasi</a:t>
          </a:r>
          <a:r>
            <a:rPr lang="en-US" sz="2000" b="1" dirty="0">
              <a:solidFill>
                <a:srgbClr val="FFFF00"/>
              </a:solidFill>
            </a:rPr>
            <a:t>, </a:t>
          </a:r>
          <a:r>
            <a:rPr lang="en-US" sz="2000" b="1" dirty="0" err="1">
              <a:solidFill>
                <a:srgbClr val="FFFF00"/>
              </a:solidFill>
            </a:rPr>
            <a:t>karakteristik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organisasi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baik</a:t>
          </a:r>
          <a:r>
            <a:rPr lang="en-US" sz="2000" b="1" dirty="0">
              <a:solidFill>
                <a:srgbClr val="FFFF00"/>
              </a:solidFill>
            </a:rPr>
            <a:t> formal dan non formal, </a:t>
          </a:r>
          <a:r>
            <a:rPr lang="en-US" sz="2000" b="1" dirty="0" err="1">
              <a:solidFill>
                <a:srgbClr val="FFFF00"/>
              </a:solidFill>
            </a:rPr>
            <a:t>struktur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organisasi</a:t>
          </a:r>
          <a:r>
            <a:rPr lang="en-US" sz="2000" b="1" dirty="0">
              <a:solidFill>
                <a:srgbClr val="FFFF00"/>
              </a:solidFill>
            </a:rPr>
            <a:t>, </a:t>
          </a:r>
          <a:r>
            <a:rPr lang="en-US" sz="2000" b="1" dirty="0" err="1">
              <a:solidFill>
                <a:srgbClr val="FFFF00"/>
              </a:solidFill>
            </a:rPr>
            <a:t>desain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organisasi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lembaga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pendidikan</a:t>
          </a:r>
          <a:r>
            <a:rPr lang="en-US" sz="2000" b="1" dirty="0">
              <a:solidFill>
                <a:srgbClr val="FFFF00"/>
              </a:solidFill>
            </a:rPr>
            <a:t>, </a:t>
          </a:r>
          <a:r>
            <a:rPr lang="en-US" sz="2000" b="1" dirty="0" err="1">
              <a:solidFill>
                <a:srgbClr val="FFFF00"/>
              </a:solidFill>
            </a:rPr>
            <a:t>efektifitas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organisasi</a:t>
          </a:r>
          <a:r>
            <a:rPr lang="en-US" sz="2000" b="1" dirty="0">
              <a:solidFill>
                <a:srgbClr val="FFFF00"/>
              </a:solidFill>
            </a:rPr>
            <a:t> di </a:t>
          </a:r>
          <a:r>
            <a:rPr lang="en-US" sz="2000" b="1" dirty="0" err="1">
              <a:solidFill>
                <a:srgbClr val="FFFF00"/>
              </a:solidFill>
            </a:rPr>
            <a:t>sekolah</a:t>
          </a:r>
          <a:r>
            <a:rPr lang="en-US" sz="2000" b="1" dirty="0">
              <a:solidFill>
                <a:srgbClr val="FFFF00"/>
              </a:solidFill>
            </a:rPr>
            <a:t> </a:t>
          </a:r>
        </a:p>
        <a:p>
          <a:endParaRPr lang="en-ID" sz="2000" b="1" dirty="0">
            <a:solidFill>
              <a:srgbClr val="FFFF00"/>
            </a:solidFill>
          </a:endParaRPr>
        </a:p>
      </dgm:t>
    </dgm:pt>
    <dgm:pt modelId="{2ECFB8F3-8E7A-4F5D-9270-D23629744D46}" type="parTrans" cxnId="{58F41DD3-443D-4479-9677-0CF4ED10AF06}">
      <dgm:prSet/>
      <dgm:spPr/>
      <dgm:t>
        <a:bodyPr/>
        <a:lstStyle/>
        <a:p>
          <a:endParaRPr lang="en-ID"/>
        </a:p>
      </dgm:t>
    </dgm:pt>
    <dgm:pt modelId="{45FED4C0-F107-4937-B7FA-38D24111B034}" type="sibTrans" cxnId="{58F41DD3-443D-4479-9677-0CF4ED10AF06}">
      <dgm:prSet/>
      <dgm:spPr/>
      <dgm:t>
        <a:bodyPr/>
        <a:lstStyle/>
        <a:p>
          <a:endParaRPr lang="en-ID"/>
        </a:p>
      </dgm:t>
    </dgm:pt>
    <dgm:pt modelId="{A5702FAE-6306-4216-AC0E-BDD5467BE15B}" type="pres">
      <dgm:prSet presAssocID="{F1FBADC1-7F1B-4EAE-AB76-1B2CD43D75FE}" presName="Name0" presStyleCnt="0">
        <dgm:presLayoutVars>
          <dgm:chMax/>
          <dgm:chPref/>
          <dgm:dir/>
        </dgm:presLayoutVars>
      </dgm:prSet>
      <dgm:spPr/>
    </dgm:pt>
    <dgm:pt modelId="{78923833-EA87-4B01-A273-6BB6FD9DD6FC}" type="pres">
      <dgm:prSet presAssocID="{42277A0A-5417-4CB4-8DE1-F4B7426BBC6D}" presName="composite" presStyleCnt="0">
        <dgm:presLayoutVars>
          <dgm:chMax/>
          <dgm:chPref/>
        </dgm:presLayoutVars>
      </dgm:prSet>
      <dgm:spPr/>
    </dgm:pt>
    <dgm:pt modelId="{2787140E-B3A5-401A-8860-461AF7C0C227}" type="pres">
      <dgm:prSet presAssocID="{42277A0A-5417-4CB4-8DE1-F4B7426BBC6D}" presName="Image" presStyleLbl="bgImgPlace1" presStyleIdx="0" presStyleCnt="1" custLinFactNeighborX="-9796" custLinFactNeighborY="-104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27292D60-A22F-434C-8CEB-41D2D794F378}" type="pres">
      <dgm:prSet presAssocID="{42277A0A-5417-4CB4-8DE1-F4B7426BBC6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B1BC0540-E11A-429C-9B15-6DD74F5A2522}" type="pres">
      <dgm:prSet presAssocID="{42277A0A-5417-4CB4-8DE1-F4B7426BBC6D}" presName="tlFrame" presStyleLbl="node1" presStyleIdx="0" presStyleCnt="4"/>
      <dgm:spPr/>
    </dgm:pt>
    <dgm:pt modelId="{F05969FA-AA20-4FF1-952E-710B72882050}" type="pres">
      <dgm:prSet presAssocID="{42277A0A-5417-4CB4-8DE1-F4B7426BBC6D}" presName="trFrame" presStyleLbl="node1" presStyleIdx="1" presStyleCnt="4"/>
      <dgm:spPr/>
    </dgm:pt>
    <dgm:pt modelId="{3E27D314-ACA2-4AE4-946B-1179944B6EF8}" type="pres">
      <dgm:prSet presAssocID="{42277A0A-5417-4CB4-8DE1-F4B7426BBC6D}" presName="blFrame" presStyleLbl="node1" presStyleIdx="2" presStyleCnt="4"/>
      <dgm:spPr/>
    </dgm:pt>
    <dgm:pt modelId="{F889A433-4322-49E6-BB5B-EEC8626E2887}" type="pres">
      <dgm:prSet presAssocID="{42277A0A-5417-4CB4-8DE1-F4B7426BBC6D}" presName="brFrame" presStyleLbl="node1" presStyleIdx="3" presStyleCnt="4"/>
      <dgm:spPr/>
    </dgm:pt>
  </dgm:ptLst>
  <dgm:cxnLst>
    <dgm:cxn modelId="{47536528-9C4F-468E-9972-85B3ECBA6405}" type="presOf" srcId="{42277A0A-5417-4CB4-8DE1-F4B7426BBC6D}" destId="{27292D60-A22F-434C-8CEB-41D2D794F378}" srcOrd="0" destOrd="0" presId="urn:microsoft.com/office/officeart/2009/3/layout/FramedTextPicture"/>
    <dgm:cxn modelId="{5652BAA0-423B-4092-AF53-70E7FBADB22F}" type="presOf" srcId="{F1FBADC1-7F1B-4EAE-AB76-1B2CD43D75FE}" destId="{A5702FAE-6306-4216-AC0E-BDD5467BE15B}" srcOrd="0" destOrd="0" presId="urn:microsoft.com/office/officeart/2009/3/layout/FramedTextPicture"/>
    <dgm:cxn modelId="{58F41DD3-443D-4479-9677-0CF4ED10AF06}" srcId="{F1FBADC1-7F1B-4EAE-AB76-1B2CD43D75FE}" destId="{42277A0A-5417-4CB4-8DE1-F4B7426BBC6D}" srcOrd="0" destOrd="0" parTransId="{2ECFB8F3-8E7A-4F5D-9270-D23629744D46}" sibTransId="{45FED4C0-F107-4937-B7FA-38D24111B034}"/>
    <dgm:cxn modelId="{D9F1460D-94C3-48BF-8D8B-BE1BFC9A3B5F}" type="presParOf" srcId="{A5702FAE-6306-4216-AC0E-BDD5467BE15B}" destId="{78923833-EA87-4B01-A273-6BB6FD9DD6FC}" srcOrd="0" destOrd="0" presId="urn:microsoft.com/office/officeart/2009/3/layout/FramedTextPicture"/>
    <dgm:cxn modelId="{69564AB9-3305-4DF1-9757-FD730C31E614}" type="presParOf" srcId="{78923833-EA87-4B01-A273-6BB6FD9DD6FC}" destId="{2787140E-B3A5-401A-8860-461AF7C0C227}" srcOrd="0" destOrd="0" presId="urn:microsoft.com/office/officeart/2009/3/layout/FramedTextPicture"/>
    <dgm:cxn modelId="{135000A4-2D9C-4781-AC27-7257D10E56B1}" type="presParOf" srcId="{78923833-EA87-4B01-A273-6BB6FD9DD6FC}" destId="{27292D60-A22F-434C-8CEB-41D2D794F378}" srcOrd="1" destOrd="0" presId="urn:microsoft.com/office/officeart/2009/3/layout/FramedTextPicture"/>
    <dgm:cxn modelId="{2AE06D2A-D72E-4F56-8960-32112232972F}" type="presParOf" srcId="{78923833-EA87-4B01-A273-6BB6FD9DD6FC}" destId="{B1BC0540-E11A-429C-9B15-6DD74F5A2522}" srcOrd="2" destOrd="0" presId="urn:microsoft.com/office/officeart/2009/3/layout/FramedTextPicture"/>
    <dgm:cxn modelId="{91AFC7B6-6BBE-4404-8FD5-D7685E504BFF}" type="presParOf" srcId="{78923833-EA87-4B01-A273-6BB6FD9DD6FC}" destId="{F05969FA-AA20-4FF1-952E-710B72882050}" srcOrd="3" destOrd="0" presId="urn:microsoft.com/office/officeart/2009/3/layout/FramedTextPicture"/>
    <dgm:cxn modelId="{7C180F68-CF79-4DB6-A86B-2A6A3401EFEF}" type="presParOf" srcId="{78923833-EA87-4B01-A273-6BB6FD9DD6FC}" destId="{3E27D314-ACA2-4AE4-946B-1179944B6EF8}" srcOrd="4" destOrd="0" presId="urn:microsoft.com/office/officeart/2009/3/layout/FramedTextPicture"/>
    <dgm:cxn modelId="{190D97B5-A991-44F0-8AC6-EA4037F85FA8}" type="presParOf" srcId="{78923833-EA87-4B01-A273-6BB6FD9DD6FC}" destId="{F889A433-4322-49E6-BB5B-EEC8626E288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7619A-1E3D-4F55-9540-A01C6AE5FEEC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D41D2C2-5DA2-4B1D-8655-2F84235B912B}">
      <dgm:prSet phldrT="[Text]" custT="1"/>
      <dgm:spPr/>
      <dgm:t>
        <a:bodyPr/>
        <a:lstStyle/>
        <a:p>
          <a:r>
            <a:rPr lang="en-ID" sz="1100" b="1"/>
            <a:t>Pentingnya Organisasi Lembaga Pendidikan</a:t>
          </a:r>
        </a:p>
      </dgm:t>
    </dgm:pt>
    <dgm:pt modelId="{479725F3-E6A8-4A81-A867-70843204F728}" type="parTrans" cxnId="{1E41570B-9897-4678-B85B-34036A531E0E}">
      <dgm:prSet/>
      <dgm:spPr/>
      <dgm:t>
        <a:bodyPr/>
        <a:lstStyle/>
        <a:p>
          <a:endParaRPr lang="en-ID" sz="3600" b="1"/>
        </a:p>
      </dgm:t>
    </dgm:pt>
    <dgm:pt modelId="{EEC0E3AE-9C09-48D8-9027-95B9078329E6}" type="sibTrans" cxnId="{1E41570B-9897-4678-B85B-34036A531E0E}">
      <dgm:prSet/>
      <dgm:spPr/>
      <dgm:t>
        <a:bodyPr/>
        <a:lstStyle/>
        <a:p>
          <a:endParaRPr lang="en-ID" sz="3600" b="1"/>
        </a:p>
      </dgm:t>
    </dgm:pt>
    <dgm:pt modelId="{19549997-3D91-4E37-AC83-7A356AB66CB6}">
      <dgm:prSet custT="1"/>
      <dgm:spPr/>
      <dgm:t>
        <a:bodyPr/>
        <a:lstStyle/>
        <a:p>
          <a:r>
            <a:rPr lang="en-ID" sz="1100" b="1" dirty="0" err="1"/>
            <a:t>mempengaruhi</a:t>
          </a:r>
          <a:r>
            <a:rPr lang="en-ID" sz="1100" b="1" dirty="0"/>
            <a:t> </a:t>
          </a:r>
          <a:r>
            <a:rPr lang="en-ID" sz="1100" b="1" dirty="0" err="1"/>
            <a:t>pengelolaan</a:t>
          </a:r>
          <a:r>
            <a:rPr lang="en-ID" sz="1100" b="1" dirty="0"/>
            <a:t> </a:t>
          </a:r>
          <a:r>
            <a:rPr lang="en-ID" sz="1100" b="1" dirty="0" err="1"/>
            <a:t>pendidikan</a:t>
          </a:r>
          <a:r>
            <a:rPr lang="en-ID" sz="1100" b="1" dirty="0"/>
            <a:t> </a:t>
          </a:r>
          <a:r>
            <a:rPr lang="en-ID" sz="1100" b="1" dirty="0" err="1"/>
            <a:t>secara</a:t>
          </a:r>
          <a:r>
            <a:rPr lang="en-ID" sz="1100" b="1" dirty="0"/>
            <a:t> </a:t>
          </a:r>
          <a:r>
            <a:rPr lang="en-ID" sz="1100" b="1" dirty="0" err="1"/>
            <a:t>keseluruhan</a:t>
          </a:r>
          <a:r>
            <a:rPr lang="en-ID" sz="1100" b="1" dirty="0"/>
            <a:t>.</a:t>
          </a:r>
        </a:p>
      </dgm:t>
    </dgm:pt>
    <dgm:pt modelId="{63C0661C-3290-4D7B-990C-C33864B7F5DA}" type="parTrans" cxnId="{C6483DA6-10F4-47FA-A383-EB07E7246486}">
      <dgm:prSet custT="1"/>
      <dgm:spPr/>
      <dgm:t>
        <a:bodyPr/>
        <a:lstStyle/>
        <a:p>
          <a:endParaRPr lang="en-ID" sz="1000" b="1"/>
        </a:p>
      </dgm:t>
    </dgm:pt>
    <dgm:pt modelId="{119EFBEC-0189-4A50-89C9-75CAC8B6F314}" type="sibTrans" cxnId="{C6483DA6-10F4-47FA-A383-EB07E7246486}">
      <dgm:prSet/>
      <dgm:spPr/>
      <dgm:t>
        <a:bodyPr/>
        <a:lstStyle/>
        <a:p>
          <a:endParaRPr lang="en-ID" sz="3600" b="1"/>
        </a:p>
      </dgm:t>
    </dgm:pt>
    <dgm:pt modelId="{7B42361F-223E-475F-B288-D70022C9DDE9}">
      <dgm:prSet custT="1"/>
      <dgm:spPr/>
      <dgm:t>
        <a:bodyPr/>
        <a:lstStyle/>
        <a:p>
          <a:r>
            <a:rPr lang="en-ID" sz="1100" b="1" dirty="0" err="1"/>
            <a:t>membantu</a:t>
          </a:r>
          <a:r>
            <a:rPr lang="en-ID" sz="1100" b="1" dirty="0"/>
            <a:t> </a:t>
          </a:r>
          <a:r>
            <a:rPr lang="en-ID" sz="1100" b="1" dirty="0" err="1"/>
            <a:t>dalam</a:t>
          </a:r>
          <a:r>
            <a:rPr lang="en-ID" sz="1100" b="1" dirty="0"/>
            <a:t> </a:t>
          </a:r>
          <a:r>
            <a:rPr lang="en-ID" sz="1100" b="1" dirty="0" err="1"/>
            <a:t>pelaksanaan</a:t>
          </a:r>
          <a:r>
            <a:rPr lang="en-ID" sz="1100" b="1" dirty="0"/>
            <a:t> </a:t>
          </a:r>
          <a:r>
            <a:rPr lang="en-ID" sz="1100" b="1" dirty="0" err="1"/>
            <a:t>tatakelola</a:t>
          </a:r>
          <a:r>
            <a:rPr lang="en-ID" sz="1100" b="1" dirty="0"/>
            <a:t> </a:t>
          </a:r>
          <a:r>
            <a:rPr lang="en-ID" sz="1100" b="1" dirty="0" err="1"/>
            <a:t>pendidikan</a:t>
          </a:r>
          <a:r>
            <a:rPr lang="en-ID" sz="1100" b="1" dirty="0"/>
            <a:t> yang </a:t>
          </a:r>
          <a:r>
            <a:rPr lang="en-ID" sz="1100" b="1" dirty="0" err="1"/>
            <a:t>efisien</a:t>
          </a:r>
          <a:r>
            <a:rPr lang="en-ID" sz="1100" b="1" dirty="0"/>
            <a:t> dan </a:t>
          </a:r>
          <a:r>
            <a:rPr lang="en-ID" sz="1100" b="1" dirty="0" err="1"/>
            <a:t>mencegah</a:t>
          </a:r>
          <a:r>
            <a:rPr lang="en-ID" sz="1100" b="1" dirty="0"/>
            <a:t> </a:t>
          </a:r>
          <a:r>
            <a:rPr lang="en-ID" sz="1100" b="1" dirty="0" err="1"/>
            <a:t>tumpang</a:t>
          </a:r>
          <a:r>
            <a:rPr lang="en-ID" sz="1100" b="1" dirty="0"/>
            <a:t> </a:t>
          </a:r>
          <a:r>
            <a:rPr lang="en-ID" sz="1100" b="1" dirty="0" err="1"/>
            <a:t>tindih</a:t>
          </a:r>
          <a:r>
            <a:rPr lang="en-ID" sz="1100" b="1" dirty="0"/>
            <a:t> </a:t>
          </a:r>
          <a:r>
            <a:rPr lang="en-ID" sz="1100" b="1" dirty="0" err="1"/>
            <a:t>tugas</a:t>
          </a:r>
          <a:r>
            <a:rPr lang="en-ID" sz="1100" b="1" dirty="0"/>
            <a:t> </a:t>
          </a:r>
          <a:r>
            <a:rPr lang="en-ID" sz="1100" b="1" dirty="0" err="1"/>
            <a:t>kerja</a:t>
          </a:r>
          <a:endParaRPr lang="en-ID" sz="1100" b="1" dirty="0"/>
        </a:p>
      </dgm:t>
    </dgm:pt>
    <dgm:pt modelId="{FC7DC2BE-3EEC-44FC-9CF7-12F10E22D174}" type="parTrans" cxnId="{299587B0-F4CF-4F19-B217-E5A9663A6C5D}">
      <dgm:prSet custT="1"/>
      <dgm:spPr/>
      <dgm:t>
        <a:bodyPr/>
        <a:lstStyle/>
        <a:p>
          <a:endParaRPr lang="en-ID" sz="1000" b="1"/>
        </a:p>
      </dgm:t>
    </dgm:pt>
    <dgm:pt modelId="{36EA3C36-FC5C-44E5-AF8E-491E6AA24CD1}" type="sibTrans" cxnId="{299587B0-F4CF-4F19-B217-E5A9663A6C5D}">
      <dgm:prSet/>
      <dgm:spPr/>
      <dgm:t>
        <a:bodyPr/>
        <a:lstStyle/>
        <a:p>
          <a:endParaRPr lang="en-ID" sz="3600" b="1"/>
        </a:p>
      </dgm:t>
    </dgm:pt>
    <dgm:pt modelId="{99A1915F-A639-4FFF-BAB7-3906F8EADBE2}">
      <dgm:prSet custT="1"/>
      <dgm:spPr/>
      <dgm:t>
        <a:bodyPr/>
        <a:lstStyle/>
        <a:p>
          <a:r>
            <a:rPr lang="en-ID" sz="1100" b="1" dirty="0" err="1"/>
            <a:t>terdiri</a:t>
          </a:r>
          <a:r>
            <a:rPr lang="en-ID" sz="1100" b="1" dirty="0"/>
            <a:t> </a:t>
          </a:r>
          <a:r>
            <a:rPr lang="en-ID" sz="1100" b="1" dirty="0" err="1"/>
            <a:t>dari</a:t>
          </a:r>
          <a:r>
            <a:rPr lang="en-ID" sz="1100" b="1" dirty="0"/>
            <a:t> </a:t>
          </a:r>
          <a:r>
            <a:rPr lang="en-ID" sz="1100" b="1" dirty="0" err="1"/>
            <a:t>susunan</a:t>
          </a:r>
          <a:r>
            <a:rPr lang="en-ID" sz="1100" b="1" dirty="0"/>
            <a:t> </a:t>
          </a:r>
          <a:r>
            <a:rPr lang="en-ID" sz="1100" b="1" dirty="0" err="1"/>
            <a:t>skema</a:t>
          </a:r>
          <a:r>
            <a:rPr lang="en-ID" sz="1100" b="1" dirty="0"/>
            <a:t> </a:t>
          </a:r>
          <a:r>
            <a:rPr lang="en-ID" sz="1100" b="1" dirty="0" err="1"/>
            <a:t>atau</a:t>
          </a:r>
          <a:r>
            <a:rPr lang="en-ID" sz="1100" b="1" dirty="0"/>
            <a:t> </a:t>
          </a:r>
          <a:r>
            <a:rPr lang="en-ID" sz="1100" b="1" dirty="0" err="1"/>
            <a:t>bagan-bagan</a:t>
          </a:r>
          <a:r>
            <a:rPr lang="en-ID" sz="1100" b="1" dirty="0"/>
            <a:t> yang </a:t>
          </a:r>
          <a:r>
            <a:rPr lang="en-ID" sz="1100" b="1" dirty="0" err="1"/>
            <a:t>terhubung</a:t>
          </a:r>
          <a:r>
            <a:rPr lang="en-ID" sz="1100" b="1" dirty="0"/>
            <a:t> </a:t>
          </a:r>
          <a:r>
            <a:rPr lang="en-ID" sz="1100" b="1" dirty="0" err="1"/>
            <a:t>satu</a:t>
          </a:r>
          <a:r>
            <a:rPr lang="en-ID" sz="1100" b="1" dirty="0"/>
            <a:t> </a:t>
          </a:r>
          <a:r>
            <a:rPr lang="en-ID" sz="1100" b="1" dirty="0" err="1"/>
            <a:t>sama</a:t>
          </a:r>
          <a:r>
            <a:rPr lang="en-ID" sz="1100" b="1" dirty="0"/>
            <a:t> lain</a:t>
          </a:r>
        </a:p>
      </dgm:t>
    </dgm:pt>
    <dgm:pt modelId="{ADB273CC-4B85-4973-8C58-305A8C70D5CD}" type="parTrans" cxnId="{9441FE2E-3ECF-4BC4-9460-797B7B59C6D6}">
      <dgm:prSet custT="1"/>
      <dgm:spPr/>
      <dgm:t>
        <a:bodyPr/>
        <a:lstStyle/>
        <a:p>
          <a:endParaRPr lang="en-ID" sz="1000" b="1"/>
        </a:p>
      </dgm:t>
    </dgm:pt>
    <dgm:pt modelId="{94F907F0-A174-41ED-96C7-7AB60DD58C75}" type="sibTrans" cxnId="{9441FE2E-3ECF-4BC4-9460-797B7B59C6D6}">
      <dgm:prSet/>
      <dgm:spPr/>
      <dgm:t>
        <a:bodyPr/>
        <a:lstStyle/>
        <a:p>
          <a:endParaRPr lang="en-ID" sz="3600" b="1"/>
        </a:p>
      </dgm:t>
    </dgm:pt>
    <dgm:pt modelId="{68A15229-B363-4D05-85C1-B20DD41D5CB4}">
      <dgm:prSet custT="1"/>
      <dgm:spPr/>
      <dgm:t>
        <a:bodyPr/>
        <a:lstStyle/>
        <a:p>
          <a:r>
            <a:rPr lang="en-ID" sz="1100" b="1" dirty="0" err="1"/>
            <a:t>memudahkan</a:t>
          </a:r>
          <a:r>
            <a:rPr lang="en-ID" sz="1100" b="1" dirty="0"/>
            <a:t> </a:t>
          </a:r>
          <a:r>
            <a:rPr lang="en-ID" sz="1100" b="1" dirty="0" err="1"/>
            <a:t>pemantauan</a:t>
          </a:r>
          <a:r>
            <a:rPr lang="en-ID" sz="1100" b="1" dirty="0"/>
            <a:t> dan </a:t>
          </a:r>
          <a:r>
            <a:rPr lang="en-ID" sz="1100" b="1" dirty="0" err="1"/>
            <a:t>evaluasi</a:t>
          </a:r>
          <a:r>
            <a:rPr lang="en-ID" sz="1100" b="1" dirty="0"/>
            <a:t> di </a:t>
          </a:r>
          <a:r>
            <a:rPr lang="en-ID" sz="1100" b="1" dirty="0" err="1"/>
            <a:t>satuan</a:t>
          </a:r>
          <a:r>
            <a:rPr lang="en-ID" sz="1100" b="1" dirty="0"/>
            <a:t> </a:t>
          </a:r>
          <a:r>
            <a:rPr lang="en-ID" sz="1100" b="1" dirty="0" err="1"/>
            <a:t>pendidikan</a:t>
          </a:r>
          <a:endParaRPr lang="en-ID" sz="1100" b="1" dirty="0"/>
        </a:p>
      </dgm:t>
    </dgm:pt>
    <dgm:pt modelId="{42CAA6A4-394D-4163-880E-9DEC8B6C274B}" type="parTrans" cxnId="{CF4902B9-1C1A-45B2-8112-3711E4489FD5}">
      <dgm:prSet custT="1"/>
      <dgm:spPr/>
      <dgm:t>
        <a:bodyPr/>
        <a:lstStyle/>
        <a:p>
          <a:endParaRPr lang="en-ID" sz="1000" b="1"/>
        </a:p>
      </dgm:t>
    </dgm:pt>
    <dgm:pt modelId="{296FDCB3-27F1-41B6-944A-DB13B8492F5A}" type="sibTrans" cxnId="{CF4902B9-1C1A-45B2-8112-3711E4489FD5}">
      <dgm:prSet/>
      <dgm:spPr/>
      <dgm:t>
        <a:bodyPr/>
        <a:lstStyle/>
        <a:p>
          <a:endParaRPr lang="en-ID" sz="3600" b="1"/>
        </a:p>
      </dgm:t>
    </dgm:pt>
    <dgm:pt modelId="{DE7CDF57-21D8-4316-9D2F-33FD96F2997F}">
      <dgm:prSet custT="1"/>
      <dgm:spPr/>
      <dgm:t>
        <a:bodyPr/>
        <a:lstStyle/>
        <a:p>
          <a:r>
            <a:rPr lang="en-ID" sz="1100" b="1" dirty="0" err="1"/>
            <a:t>mencerminkan</a:t>
          </a:r>
          <a:r>
            <a:rPr lang="en-ID" sz="1100" b="1" dirty="0"/>
            <a:t> </a:t>
          </a:r>
          <a:r>
            <a:rPr lang="en-ID" sz="1100" b="1" dirty="0" err="1"/>
            <a:t>cara</a:t>
          </a:r>
          <a:r>
            <a:rPr lang="en-ID" sz="1100" b="1" dirty="0"/>
            <a:t> </a:t>
          </a:r>
          <a:r>
            <a:rPr lang="en-ID" sz="1100" b="1" dirty="0" err="1"/>
            <a:t>personil</a:t>
          </a:r>
          <a:r>
            <a:rPr lang="en-ID" sz="1100" b="1" dirty="0"/>
            <a:t> </a:t>
          </a:r>
          <a:r>
            <a:rPr lang="en-ID" sz="1100" b="1" dirty="0" err="1"/>
            <a:t>bekerja</a:t>
          </a:r>
          <a:r>
            <a:rPr lang="en-ID" sz="1100" b="1" dirty="0"/>
            <a:t> di </a:t>
          </a:r>
          <a:r>
            <a:rPr lang="en-ID" sz="1100" b="1" dirty="0" err="1"/>
            <a:t>dalam</a:t>
          </a:r>
          <a:r>
            <a:rPr lang="en-ID" sz="1100" b="1" dirty="0"/>
            <a:t> </a:t>
          </a:r>
          <a:r>
            <a:rPr lang="en-ID" sz="1100" b="1" dirty="0" err="1"/>
            <a:t>satuan</a:t>
          </a:r>
          <a:r>
            <a:rPr lang="en-ID" sz="1100" b="1" dirty="0"/>
            <a:t> </a:t>
          </a:r>
          <a:r>
            <a:rPr lang="en-ID" sz="1100" b="1" dirty="0" err="1"/>
            <a:t>pendidikan</a:t>
          </a:r>
          <a:r>
            <a:rPr lang="en-ID" sz="1100" b="1" dirty="0"/>
            <a:t> dan </a:t>
          </a:r>
          <a:r>
            <a:rPr lang="en-ID" sz="1100" b="1" dirty="0" err="1"/>
            <a:t>menjadi</a:t>
          </a:r>
          <a:r>
            <a:rPr lang="en-ID" sz="1100" b="1" dirty="0"/>
            <a:t> </a:t>
          </a:r>
          <a:r>
            <a:rPr lang="en-ID" sz="1100" b="1" dirty="0" err="1"/>
            <a:t>indikator</a:t>
          </a:r>
          <a:r>
            <a:rPr lang="en-ID" sz="1100" b="1" dirty="0"/>
            <a:t> </a:t>
          </a:r>
          <a:r>
            <a:rPr lang="en-ID" sz="1100" b="1" dirty="0" err="1"/>
            <a:t>kinerja</a:t>
          </a:r>
          <a:r>
            <a:rPr lang="en-ID" sz="1100" b="1" dirty="0"/>
            <a:t> </a:t>
          </a:r>
          <a:r>
            <a:rPr lang="en-ID" sz="1100" b="1" dirty="0" err="1"/>
            <a:t>manajemen</a:t>
          </a:r>
          <a:r>
            <a:rPr lang="en-ID" sz="1100" b="1" dirty="0"/>
            <a:t> </a:t>
          </a:r>
          <a:r>
            <a:rPr lang="en-ID" sz="1100" b="1" dirty="0" err="1"/>
            <a:t>pendidikan</a:t>
          </a:r>
          <a:endParaRPr lang="en-ID" sz="1100" b="1" dirty="0"/>
        </a:p>
      </dgm:t>
    </dgm:pt>
    <dgm:pt modelId="{FD0FD35C-7B40-42B3-8B60-50D0941F77F4}" type="parTrans" cxnId="{2FAB7D24-9A5E-4F55-8A8F-915D0969E698}">
      <dgm:prSet custT="1"/>
      <dgm:spPr/>
      <dgm:t>
        <a:bodyPr/>
        <a:lstStyle/>
        <a:p>
          <a:endParaRPr lang="en-ID" sz="1000" b="1"/>
        </a:p>
      </dgm:t>
    </dgm:pt>
    <dgm:pt modelId="{9A31F588-9975-47FD-8D06-95FFA1E8C58D}" type="sibTrans" cxnId="{2FAB7D24-9A5E-4F55-8A8F-915D0969E698}">
      <dgm:prSet/>
      <dgm:spPr/>
      <dgm:t>
        <a:bodyPr/>
        <a:lstStyle/>
        <a:p>
          <a:endParaRPr lang="en-ID" sz="3600" b="1"/>
        </a:p>
      </dgm:t>
    </dgm:pt>
    <dgm:pt modelId="{EBB7924C-938E-459E-BE95-1A416BC6DA02}">
      <dgm:prSet custT="1"/>
      <dgm:spPr/>
      <dgm:t>
        <a:bodyPr/>
        <a:lstStyle/>
        <a:p>
          <a:r>
            <a:rPr lang="en-ID" sz="1100" b="1" dirty="0" err="1"/>
            <a:t>menjadi</a:t>
          </a:r>
          <a:r>
            <a:rPr lang="en-ID" sz="1100" b="1" dirty="0"/>
            <a:t> </a:t>
          </a:r>
          <a:r>
            <a:rPr lang="en-ID" sz="1100" b="1" dirty="0" err="1"/>
            <a:t>dasar</a:t>
          </a:r>
          <a:r>
            <a:rPr lang="en-ID" sz="1100" b="1" dirty="0"/>
            <a:t> </a:t>
          </a:r>
          <a:r>
            <a:rPr lang="en-ID" sz="1100" b="1" dirty="0" err="1"/>
            <a:t>pembagian</a:t>
          </a:r>
          <a:r>
            <a:rPr lang="en-ID" sz="1100" b="1" dirty="0"/>
            <a:t> </a:t>
          </a:r>
          <a:r>
            <a:rPr lang="en-ID" sz="1100" b="1" dirty="0" err="1"/>
            <a:t>tugas</a:t>
          </a:r>
          <a:r>
            <a:rPr lang="en-ID" sz="1100" b="1" dirty="0"/>
            <a:t> </a:t>
          </a:r>
          <a:r>
            <a:rPr lang="en-ID" sz="1100" b="1" dirty="0" err="1"/>
            <a:t>kerja</a:t>
          </a:r>
          <a:r>
            <a:rPr lang="en-ID" sz="1100" b="1" dirty="0"/>
            <a:t> dan </a:t>
          </a:r>
          <a:r>
            <a:rPr lang="en-ID" sz="1100" b="1" dirty="0" err="1"/>
            <a:t>koordinasi</a:t>
          </a:r>
          <a:r>
            <a:rPr lang="en-ID" sz="1100" b="1" dirty="0"/>
            <a:t> </a:t>
          </a:r>
          <a:r>
            <a:rPr lang="en-ID" sz="1100" b="1" dirty="0" err="1"/>
            <a:t>antara</a:t>
          </a:r>
          <a:r>
            <a:rPr lang="en-ID" sz="1100" b="1" dirty="0"/>
            <a:t> </a:t>
          </a:r>
          <a:r>
            <a:rPr lang="en-ID" sz="1100" b="1" dirty="0" err="1"/>
            <a:t>individu</a:t>
          </a:r>
          <a:r>
            <a:rPr lang="en-ID" sz="1100" b="1" dirty="0"/>
            <a:t> </a:t>
          </a:r>
          <a:r>
            <a:rPr lang="en-ID" sz="1100" b="1" dirty="0" err="1"/>
            <a:t>atau</a:t>
          </a:r>
          <a:r>
            <a:rPr lang="en-ID" sz="1100" b="1" dirty="0"/>
            <a:t> </a:t>
          </a:r>
          <a:r>
            <a:rPr lang="en-ID" sz="1100" b="1" dirty="0" err="1"/>
            <a:t>kelompok</a:t>
          </a:r>
          <a:r>
            <a:rPr lang="en-ID" sz="1100" b="1" dirty="0"/>
            <a:t> </a:t>
          </a:r>
        </a:p>
      </dgm:t>
    </dgm:pt>
    <dgm:pt modelId="{047A573D-E091-4F46-97A1-725CCA90A2C1}" type="parTrans" cxnId="{A50B34D3-5408-4BC2-865D-3DE1673991B6}">
      <dgm:prSet custT="1"/>
      <dgm:spPr/>
      <dgm:t>
        <a:bodyPr/>
        <a:lstStyle/>
        <a:p>
          <a:endParaRPr lang="en-ID" sz="1000" b="1"/>
        </a:p>
      </dgm:t>
    </dgm:pt>
    <dgm:pt modelId="{FE7EB977-4F8D-4427-85B5-A0B791A0B314}" type="sibTrans" cxnId="{A50B34D3-5408-4BC2-865D-3DE1673991B6}">
      <dgm:prSet/>
      <dgm:spPr/>
      <dgm:t>
        <a:bodyPr/>
        <a:lstStyle/>
        <a:p>
          <a:endParaRPr lang="en-ID" sz="3600" b="1"/>
        </a:p>
      </dgm:t>
    </dgm:pt>
    <dgm:pt modelId="{BEA64D83-6FFF-403A-8C04-2F4A6B5636FD}">
      <dgm:prSet custT="1"/>
      <dgm:spPr/>
      <dgm:t>
        <a:bodyPr/>
        <a:lstStyle/>
        <a:p>
          <a:r>
            <a:rPr lang="en-ID" sz="1100" b="1" dirty="0" err="1"/>
            <a:t>merealisasikan</a:t>
          </a:r>
          <a:r>
            <a:rPr lang="en-ID" sz="1100" b="1" dirty="0"/>
            <a:t> program-program </a:t>
          </a:r>
          <a:r>
            <a:rPr lang="en-ID" sz="1100" b="1" dirty="0" err="1"/>
            <a:t>pendidikan</a:t>
          </a:r>
          <a:r>
            <a:rPr lang="en-ID" sz="1100" b="1" dirty="0"/>
            <a:t> dan </a:t>
          </a:r>
          <a:r>
            <a:rPr lang="en-ID" sz="1100" b="1" dirty="0" err="1"/>
            <a:t>mencapai</a:t>
          </a:r>
          <a:r>
            <a:rPr lang="en-ID" sz="1100" b="1" dirty="0"/>
            <a:t> </a:t>
          </a:r>
          <a:r>
            <a:rPr lang="en-ID" sz="1100" b="1" dirty="0" err="1"/>
            <a:t>tujuan</a:t>
          </a:r>
          <a:r>
            <a:rPr lang="en-ID" sz="1100" b="1" dirty="0"/>
            <a:t> </a:t>
          </a:r>
        </a:p>
      </dgm:t>
    </dgm:pt>
    <dgm:pt modelId="{5E698BCB-954B-4E72-A471-448285FE9220}" type="parTrans" cxnId="{AD6302B3-E732-4BF1-9D98-E93D7D006853}">
      <dgm:prSet custT="1"/>
      <dgm:spPr/>
      <dgm:t>
        <a:bodyPr/>
        <a:lstStyle/>
        <a:p>
          <a:endParaRPr lang="en-ID" sz="1000" b="1"/>
        </a:p>
      </dgm:t>
    </dgm:pt>
    <dgm:pt modelId="{36E0BAED-2B1C-46BF-BC04-FE2CAC9C18D9}" type="sibTrans" cxnId="{AD6302B3-E732-4BF1-9D98-E93D7D006853}">
      <dgm:prSet/>
      <dgm:spPr/>
      <dgm:t>
        <a:bodyPr/>
        <a:lstStyle/>
        <a:p>
          <a:endParaRPr lang="en-ID" sz="3600" b="1"/>
        </a:p>
      </dgm:t>
    </dgm:pt>
    <dgm:pt modelId="{26DC88FA-65A9-4DA4-AD11-705A20E68716}">
      <dgm:prSet custT="1"/>
      <dgm:spPr/>
      <dgm:t>
        <a:bodyPr/>
        <a:lstStyle/>
        <a:p>
          <a:r>
            <a:rPr lang="en-ID" sz="1100" b="1" dirty="0" err="1"/>
            <a:t>untuk</a:t>
          </a:r>
          <a:r>
            <a:rPr lang="en-ID" sz="1100" b="1" dirty="0"/>
            <a:t> </a:t>
          </a:r>
          <a:r>
            <a:rPr lang="en-ID" sz="1100" b="1" dirty="0" err="1"/>
            <a:t>mencapai</a:t>
          </a:r>
          <a:r>
            <a:rPr lang="en-ID" sz="1100" b="1" dirty="0"/>
            <a:t> </a:t>
          </a:r>
          <a:r>
            <a:rPr lang="en-ID" sz="1100" b="1" dirty="0" err="1"/>
            <a:t>tujuan</a:t>
          </a:r>
          <a:r>
            <a:rPr lang="en-ID" sz="1100" b="1" dirty="0"/>
            <a:t> </a:t>
          </a:r>
          <a:r>
            <a:rPr lang="en-ID" sz="1100" b="1" dirty="0" err="1"/>
            <a:t>pendidikan</a:t>
          </a:r>
          <a:r>
            <a:rPr lang="en-ID" sz="1100" b="1" dirty="0"/>
            <a:t> </a:t>
          </a:r>
          <a:r>
            <a:rPr lang="en-ID" sz="1100" b="1" dirty="0" err="1"/>
            <a:t>secara</a:t>
          </a:r>
          <a:r>
            <a:rPr lang="en-ID" sz="1100" b="1" dirty="0"/>
            <a:t> </a:t>
          </a:r>
          <a:r>
            <a:rPr lang="en-ID" sz="1100" b="1" dirty="0" err="1"/>
            <a:t>efektif</a:t>
          </a:r>
          <a:endParaRPr lang="en-ID" sz="1100" b="1" dirty="0"/>
        </a:p>
      </dgm:t>
    </dgm:pt>
    <dgm:pt modelId="{98CCAC3F-6171-4FC5-B97C-BF618E5D86D9}" type="parTrans" cxnId="{8ACB91F4-768D-4551-8CD4-69BC4F997353}">
      <dgm:prSet custT="1"/>
      <dgm:spPr/>
      <dgm:t>
        <a:bodyPr/>
        <a:lstStyle/>
        <a:p>
          <a:endParaRPr lang="en-ID" sz="1000" b="1"/>
        </a:p>
      </dgm:t>
    </dgm:pt>
    <dgm:pt modelId="{91218E92-EC31-4DEC-9A45-E788732073FC}" type="sibTrans" cxnId="{8ACB91F4-768D-4551-8CD4-69BC4F997353}">
      <dgm:prSet/>
      <dgm:spPr/>
      <dgm:t>
        <a:bodyPr/>
        <a:lstStyle/>
        <a:p>
          <a:endParaRPr lang="en-ID" sz="3600" b="1"/>
        </a:p>
      </dgm:t>
    </dgm:pt>
    <dgm:pt modelId="{FF877AED-6ABB-4C47-A79F-1CB47CF42B6B}" type="pres">
      <dgm:prSet presAssocID="{6AB7619A-1E3D-4F55-9540-A01C6AE5FE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A418E8-722A-481C-BD22-7BD8767EE835}" type="pres">
      <dgm:prSet presAssocID="{6D41D2C2-5DA2-4B1D-8655-2F84235B912B}" presName="root1" presStyleCnt="0"/>
      <dgm:spPr/>
    </dgm:pt>
    <dgm:pt modelId="{BB93DFCD-B3B4-47C0-BDD7-E1BBE2E56CFB}" type="pres">
      <dgm:prSet presAssocID="{6D41D2C2-5DA2-4B1D-8655-2F84235B912B}" presName="LevelOneTextNode" presStyleLbl="node0" presStyleIdx="0" presStyleCnt="1">
        <dgm:presLayoutVars>
          <dgm:chPref val="3"/>
        </dgm:presLayoutVars>
      </dgm:prSet>
      <dgm:spPr/>
    </dgm:pt>
    <dgm:pt modelId="{EB26A0B1-C645-4CFB-ABDA-B256DD933431}" type="pres">
      <dgm:prSet presAssocID="{6D41D2C2-5DA2-4B1D-8655-2F84235B912B}" presName="level2hierChild" presStyleCnt="0"/>
      <dgm:spPr/>
    </dgm:pt>
    <dgm:pt modelId="{C3661BFF-FC83-47C4-8DD7-D9E3CFF07EAB}" type="pres">
      <dgm:prSet presAssocID="{63C0661C-3290-4D7B-990C-C33864B7F5DA}" presName="conn2-1" presStyleLbl="parChTrans1D2" presStyleIdx="0" presStyleCnt="8"/>
      <dgm:spPr/>
    </dgm:pt>
    <dgm:pt modelId="{93739016-2DEE-45EB-B064-425948182A89}" type="pres">
      <dgm:prSet presAssocID="{63C0661C-3290-4D7B-990C-C33864B7F5DA}" presName="connTx" presStyleLbl="parChTrans1D2" presStyleIdx="0" presStyleCnt="8"/>
      <dgm:spPr/>
    </dgm:pt>
    <dgm:pt modelId="{68CC56C2-F25F-435E-A31B-D9467E953245}" type="pres">
      <dgm:prSet presAssocID="{19549997-3D91-4E37-AC83-7A356AB66CB6}" presName="root2" presStyleCnt="0"/>
      <dgm:spPr/>
    </dgm:pt>
    <dgm:pt modelId="{88EA6B30-9553-4D6A-9095-DA387520D813}" type="pres">
      <dgm:prSet presAssocID="{19549997-3D91-4E37-AC83-7A356AB66CB6}" presName="LevelTwoTextNode" presStyleLbl="node2" presStyleIdx="0" presStyleCnt="8" custScaleX="206890">
        <dgm:presLayoutVars>
          <dgm:chPref val="3"/>
        </dgm:presLayoutVars>
      </dgm:prSet>
      <dgm:spPr/>
    </dgm:pt>
    <dgm:pt modelId="{8F0EC0DB-8A6B-4362-ABB9-55D0542558BE}" type="pres">
      <dgm:prSet presAssocID="{19549997-3D91-4E37-AC83-7A356AB66CB6}" presName="level3hierChild" presStyleCnt="0"/>
      <dgm:spPr/>
    </dgm:pt>
    <dgm:pt modelId="{7EF5F975-3F58-4700-B3A1-E1B29ADB2D92}" type="pres">
      <dgm:prSet presAssocID="{FC7DC2BE-3EEC-44FC-9CF7-12F10E22D174}" presName="conn2-1" presStyleLbl="parChTrans1D2" presStyleIdx="1" presStyleCnt="8"/>
      <dgm:spPr/>
    </dgm:pt>
    <dgm:pt modelId="{A35E17AE-EE97-46D3-BCF6-4AF3DA8757A3}" type="pres">
      <dgm:prSet presAssocID="{FC7DC2BE-3EEC-44FC-9CF7-12F10E22D174}" presName="connTx" presStyleLbl="parChTrans1D2" presStyleIdx="1" presStyleCnt="8"/>
      <dgm:spPr/>
    </dgm:pt>
    <dgm:pt modelId="{C7AEC1C6-6A48-486C-8C34-C4DABD82A7DD}" type="pres">
      <dgm:prSet presAssocID="{7B42361F-223E-475F-B288-D70022C9DDE9}" presName="root2" presStyleCnt="0"/>
      <dgm:spPr/>
    </dgm:pt>
    <dgm:pt modelId="{557ED6BC-C3EE-497A-BD6B-86023C68D419}" type="pres">
      <dgm:prSet presAssocID="{7B42361F-223E-475F-B288-D70022C9DDE9}" presName="LevelTwoTextNode" presStyleLbl="node2" presStyleIdx="1" presStyleCnt="8" custScaleX="239551">
        <dgm:presLayoutVars>
          <dgm:chPref val="3"/>
        </dgm:presLayoutVars>
      </dgm:prSet>
      <dgm:spPr/>
    </dgm:pt>
    <dgm:pt modelId="{9C019682-E372-4B35-8FA0-D3B0869F8730}" type="pres">
      <dgm:prSet presAssocID="{7B42361F-223E-475F-B288-D70022C9DDE9}" presName="level3hierChild" presStyleCnt="0"/>
      <dgm:spPr/>
    </dgm:pt>
    <dgm:pt modelId="{E511891E-48C6-46E2-B23F-B3AEEA280D7A}" type="pres">
      <dgm:prSet presAssocID="{ADB273CC-4B85-4973-8C58-305A8C70D5CD}" presName="conn2-1" presStyleLbl="parChTrans1D2" presStyleIdx="2" presStyleCnt="8"/>
      <dgm:spPr/>
    </dgm:pt>
    <dgm:pt modelId="{6C9C9919-CD68-4BBD-A34D-FA5032422632}" type="pres">
      <dgm:prSet presAssocID="{ADB273CC-4B85-4973-8C58-305A8C70D5CD}" presName="connTx" presStyleLbl="parChTrans1D2" presStyleIdx="2" presStyleCnt="8"/>
      <dgm:spPr/>
    </dgm:pt>
    <dgm:pt modelId="{D078F6F0-E634-4C24-A304-3E1312553261}" type="pres">
      <dgm:prSet presAssocID="{99A1915F-A639-4FFF-BAB7-3906F8EADBE2}" presName="root2" presStyleCnt="0"/>
      <dgm:spPr/>
    </dgm:pt>
    <dgm:pt modelId="{46D56ED2-27E4-4D9B-BF18-CD64ED8F5659}" type="pres">
      <dgm:prSet presAssocID="{99A1915F-A639-4FFF-BAB7-3906F8EADBE2}" presName="LevelTwoTextNode" presStyleLbl="node2" presStyleIdx="2" presStyleCnt="8" custScaleX="239004">
        <dgm:presLayoutVars>
          <dgm:chPref val="3"/>
        </dgm:presLayoutVars>
      </dgm:prSet>
      <dgm:spPr/>
    </dgm:pt>
    <dgm:pt modelId="{BC7C5F60-267D-4BEF-AE75-E99059F2854F}" type="pres">
      <dgm:prSet presAssocID="{99A1915F-A639-4FFF-BAB7-3906F8EADBE2}" presName="level3hierChild" presStyleCnt="0"/>
      <dgm:spPr/>
    </dgm:pt>
    <dgm:pt modelId="{E9560907-82D8-44C4-A66D-4541E7E2D9CB}" type="pres">
      <dgm:prSet presAssocID="{42CAA6A4-394D-4163-880E-9DEC8B6C274B}" presName="conn2-1" presStyleLbl="parChTrans1D2" presStyleIdx="3" presStyleCnt="8"/>
      <dgm:spPr/>
    </dgm:pt>
    <dgm:pt modelId="{F308FAC4-DDAC-4613-9046-0E4ED5DBBEC1}" type="pres">
      <dgm:prSet presAssocID="{42CAA6A4-394D-4163-880E-9DEC8B6C274B}" presName="connTx" presStyleLbl="parChTrans1D2" presStyleIdx="3" presStyleCnt="8"/>
      <dgm:spPr/>
    </dgm:pt>
    <dgm:pt modelId="{B9F69F32-DD46-4F6B-9626-33B5DF2E142C}" type="pres">
      <dgm:prSet presAssocID="{68A15229-B363-4D05-85C1-B20DD41D5CB4}" presName="root2" presStyleCnt="0"/>
      <dgm:spPr/>
    </dgm:pt>
    <dgm:pt modelId="{6BF91217-B95D-45BF-AFE0-A22157276BB5}" type="pres">
      <dgm:prSet presAssocID="{68A15229-B363-4D05-85C1-B20DD41D5CB4}" presName="LevelTwoTextNode" presStyleLbl="node2" presStyleIdx="3" presStyleCnt="8" custScaleX="242911">
        <dgm:presLayoutVars>
          <dgm:chPref val="3"/>
        </dgm:presLayoutVars>
      </dgm:prSet>
      <dgm:spPr/>
    </dgm:pt>
    <dgm:pt modelId="{74EB06BE-D86A-4D69-9715-1508ADFC552D}" type="pres">
      <dgm:prSet presAssocID="{68A15229-B363-4D05-85C1-B20DD41D5CB4}" presName="level3hierChild" presStyleCnt="0"/>
      <dgm:spPr/>
    </dgm:pt>
    <dgm:pt modelId="{152221C8-DE70-4CE1-8CF3-C432617BF185}" type="pres">
      <dgm:prSet presAssocID="{FD0FD35C-7B40-42B3-8B60-50D0941F77F4}" presName="conn2-1" presStyleLbl="parChTrans1D2" presStyleIdx="4" presStyleCnt="8"/>
      <dgm:spPr/>
    </dgm:pt>
    <dgm:pt modelId="{462B4E8A-84AE-49A3-B881-9E41405DDC93}" type="pres">
      <dgm:prSet presAssocID="{FD0FD35C-7B40-42B3-8B60-50D0941F77F4}" presName="connTx" presStyleLbl="parChTrans1D2" presStyleIdx="4" presStyleCnt="8"/>
      <dgm:spPr/>
    </dgm:pt>
    <dgm:pt modelId="{CB1F2968-B3FB-4AFD-B54D-F7D76182CE06}" type="pres">
      <dgm:prSet presAssocID="{DE7CDF57-21D8-4316-9D2F-33FD96F2997F}" presName="root2" presStyleCnt="0"/>
      <dgm:spPr/>
    </dgm:pt>
    <dgm:pt modelId="{891CECB2-468A-4362-9310-2C6436081DCA}" type="pres">
      <dgm:prSet presAssocID="{DE7CDF57-21D8-4316-9D2F-33FD96F2997F}" presName="LevelTwoTextNode" presStyleLbl="node2" presStyleIdx="4" presStyleCnt="8" custScaleX="226737">
        <dgm:presLayoutVars>
          <dgm:chPref val="3"/>
        </dgm:presLayoutVars>
      </dgm:prSet>
      <dgm:spPr/>
    </dgm:pt>
    <dgm:pt modelId="{2E4A154C-BC3A-4FC1-BB69-F8D8E5B70BBD}" type="pres">
      <dgm:prSet presAssocID="{DE7CDF57-21D8-4316-9D2F-33FD96F2997F}" presName="level3hierChild" presStyleCnt="0"/>
      <dgm:spPr/>
    </dgm:pt>
    <dgm:pt modelId="{256F90A6-0A53-4512-975B-5CC35F619E30}" type="pres">
      <dgm:prSet presAssocID="{047A573D-E091-4F46-97A1-725CCA90A2C1}" presName="conn2-1" presStyleLbl="parChTrans1D2" presStyleIdx="5" presStyleCnt="8"/>
      <dgm:spPr/>
    </dgm:pt>
    <dgm:pt modelId="{337AC278-67B9-4A19-88E3-A4835B81B628}" type="pres">
      <dgm:prSet presAssocID="{047A573D-E091-4F46-97A1-725CCA90A2C1}" presName="connTx" presStyleLbl="parChTrans1D2" presStyleIdx="5" presStyleCnt="8"/>
      <dgm:spPr/>
    </dgm:pt>
    <dgm:pt modelId="{CC1D5EBE-2C4D-421A-99A4-F119DC5EBBA2}" type="pres">
      <dgm:prSet presAssocID="{EBB7924C-938E-459E-BE95-1A416BC6DA02}" presName="root2" presStyleCnt="0"/>
      <dgm:spPr/>
    </dgm:pt>
    <dgm:pt modelId="{8D758CA0-08DE-4D50-B913-EB521FCFA9EC}" type="pres">
      <dgm:prSet presAssocID="{EBB7924C-938E-459E-BE95-1A416BC6DA02}" presName="LevelTwoTextNode" presStyleLbl="node2" presStyleIdx="5" presStyleCnt="8" custScaleX="205250">
        <dgm:presLayoutVars>
          <dgm:chPref val="3"/>
        </dgm:presLayoutVars>
      </dgm:prSet>
      <dgm:spPr/>
    </dgm:pt>
    <dgm:pt modelId="{6D819258-2BD2-4EBF-932B-B65380589932}" type="pres">
      <dgm:prSet presAssocID="{EBB7924C-938E-459E-BE95-1A416BC6DA02}" presName="level3hierChild" presStyleCnt="0"/>
      <dgm:spPr/>
    </dgm:pt>
    <dgm:pt modelId="{74ECA8E5-C9DF-475D-8335-70FD21C381E9}" type="pres">
      <dgm:prSet presAssocID="{5E698BCB-954B-4E72-A471-448285FE9220}" presName="conn2-1" presStyleLbl="parChTrans1D2" presStyleIdx="6" presStyleCnt="8"/>
      <dgm:spPr/>
    </dgm:pt>
    <dgm:pt modelId="{2C432C1E-B836-40F3-B3BB-94809684CED2}" type="pres">
      <dgm:prSet presAssocID="{5E698BCB-954B-4E72-A471-448285FE9220}" presName="connTx" presStyleLbl="parChTrans1D2" presStyleIdx="6" presStyleCnt="8"/>
      <dgm:spPr/>
    </dgm:pt>
    <dgm:pt modelId="{AAD805E6-0AD4-48C1-8B3A-25759D01742C}" type="pres">
      <dgm:prSet presAssocID="{BEA64D83-6FFF-403A-8C04-2F4A6B5636FD}" presName="root2" presStyleCnt="0"/>
      <dgm:spPr/>
    </dgm:pt>
    <dgm:pt modelId="{0DDA14F6-7597-4A35-8082-127844423BFD}" type="pres">
      <dgm:prSet presAssocID="{BEA64D83-6FFF-403A-8C04-2F4A6B5636FD}" presName="LevelTwoTextNode" presStyleLbl="node2" presStyleIdx="6" presStyleCnt="8" custScaleX="222831">
        <dgm:presLayoutVars>
          <dgm:chPref val="3"/>
        </dgm:presLayoutVars>
      </dgm:prSet>
      <dgm:spPr/>
    </dgm:pt>
    <dgm:pt modelId="{1F5B76DE-A80E-448F-8C83-54FC276E7DC1}" type="pres">
      <dgm:prSet presAssocID="{BEA64D83-6FFF-403A-8C04-2F4A6B5636FD}" presName="level3hierChild" presStyleCnt="0"/>
      <dgm:spPr/>
    </dgm:pt>
    <dgm:pt modelId="{A5467F56-9BBB-4499-88DA-BEBAB1976864}" type="pres">
      <dgm:prSet presAssocID="{98CCAC3F-6171-4FC5-B97C-BF618E5D86D9}" presName="conn2-1" presStyleLbl="parChTrans1D2" presStyleIdx="7" presStyleCnt="8"/>
      <dgm:spPr/>
    </dgm:pt>
    <dgm:pt modelId="{90A9A166-FBCF-4A65-840A-35519EC59046}" type="pres">
      <dgm:prSet presAssocID="{98CCAC3F-6171-4FC5-B97C-BF618E5D86D9}" presName="connTx" presStyleLbl="parChTrans1D2" presStyleIdx="7" presStyleCnt="8"/>
      <dgm:spPr/>
    </dgm:pt>
    <dgm:pt modelId="{C9E22790-3C66-4CFF-BBD4-64562DAE7CCC}" type="pres">
      <dgm:prSet presAssocID="{26DC88FA-65A9-4DA4-AD11-705A20E68716}" presName="root2" presStyleCnt="0"/>
      <dgm:spPr/>
    </dgm:pt>
    <dgm:pt modelId="{F2B9D734-05FD-454B-9469-5E4B15EBE524}" type="pres">
      <dgm:prSet presAssocID="{26DC88FA-65A9-4DA4-AD11-705A20E68716}" presName="LevelTwoTextNode" presStyleLbl="node2" presStyleIdx="7" presStyleCnt="8" custScaleX="254085">
        <dgm:presLayoutVars>
          <dgm:chPref val="3"/>
        </dgm:presLayoutVars>
      </dgm:prSet>
      <dgm:spPr/>
    </dgm:pt>
    <dgm:pt modelId="{7F469FDD-44C5-466E-8D99-D6B2BE255662}" type="pres">
      <dgm:prSet presAssocID="{26DC88FA-65A9-4DA4-AD11-705A20E68716}" presName="level3hierChild" presStyleCnt="0"/>
      <dgm:spPr/>
    </dgm:pt>
  </dgm:ptLst>
  <dgm:cxnLst>
    <dgm:cxn modelId="{1E41570B-9897-4678-B85B-34036A531E0E}" srcId="{6AB7619A-1E3D-4F55-9540-A01C6AE5FEEC}" destId="{6D41D2C2-5DA2-4B1D-8655-2F84235B912B}" srcOrd="0" destOrd="0" parTransId="{479725F3-E6A8-4A81-A867-70843204F728}" sibTransId="{EEC0E3AE-9C09-48D8-9027-95B9078329E6}"/>
    <dgm:cxn modelId="{A133191B-7F52-4A86-9D36-22E7AC4DE1AC}" type="presOf" srcId="{42CAA6A4-394D-4163-880E-9DEC8B6C274B}" destId="{F308FAC4-DDAC-4613-9046-0E4ED5DBBEC1}" srcOrd="1" destOrd="0" presId="urn:microsoft.com/office/officeart/2005/8/layout/hierarchy2"/>
    <dgm:cxn modelId="{84F4841C-4197-49CF-80CC-E0C36F6103FA}" type="presOf" srcId="{FC7DC2BE-3EEC-44FC-9CF7-12F10E22D174}" destId="{A35E17AE-EE97-46D3-BCF6-4AF3DA8757A3}" srcOrd="1" destOrd="0" presId="urn:microsoft.com/office/officeart/2005/8/layout/hierarchy2"/>
    <dgm:cxn modelId="{CBCBE322-F2CD-42EA-A317-446F6FC6D2D2}" type="presOf" srcId="{ADB273CC-4B85-4973-8C58-305A8C70D5CD}" destId="{E511891E-48C6-46E2-B23F-B3AEEA280D7A}" srcOrd="0" destOrd="0" presId="urn:microsoft.com/office/officeart/2005/8/layout/hierarchy2"/>
    <dgm:cxn modelId="{2FAB7D24-9A5E-4F55-8A8F-915D0969E698}" srcId="{6D41D2C2-5DA2-4B1D-8655-2F84235B912B}" destId="{DE7CDF57-21D8-4316-9D2F-33FD96F2997F}" srcOrd="4" destOrd="0" parTransId="{FD0FD35C-7B40-42B3-8B60-50D0941F77F4}" sibTransId="{9A31F588-9975-47FD-8D06-95FFA1E8C58D}"/>
    <dgm:cxn modelId="{9441FE2E-3ECF-4BC4-9460-797B7B59C6D6}" srcId="{6D41D2C2-5DA2-4B1D-8655-2F84235B912B}" destId="{99A1915F-A639-4FFF-BAB7-3906F8EADBE2}" srcOrd="2" destOrd="0" parTransId="{ADB273CC-4B85-4973-8C58-305A8C70D5CD}" sibTransId="{94F907F0-A174-41ED-96C7-7AB60DD58C75}"/>
    <dgm:cxn modelId="{F3204E39-AD88-4A91-B2E0-F0450B200F42}" type="presOf" srcId="{DE7CDF57-21D8-4316-9D2F-33FD96F2997F}" destId="{891CECB2-468A-4362-9310-2C6436081DCA}" srcOrd="0" destOrd="0" presId="urn:microsoft.com/office/officeart/2005/8/layout/hierarchy2"/>
    <dgm:cxn modelId="{1F96453A-AE81-4284-A596-BA7500B82B70}" type="presOf" srcId="{7B42361F-223E-475F-B288-D70022C9DDE9}" destId="{557ED6BC-C3EE-497A-BD6B-86023C68D419}" srcOrd="0" destOrd="0" presId="urn:microsoft.com/office/officeart/2005/8/layout/hierarchy2"/>
    <dgm:cxn modelId="{B9BEEC3C-CA59-4AD2-8CDD-5CACA30381FA}" type="presOf" srcId="{EBB7924C-938E-459E-BE95-1A416BC6DA02}" destId="{8D758CA0-08DE-4D50-B913-EB521FCFA9EC}" srcOrd="0" destOrd="0" presId="urn:microsoft.com/office/officeart/2005/8/layout/hierarchy2"/>
    <dgm:cxn modelId="{712A0B3D-57E3-4AE9-A8BA-2DDF73A4CB11}" type="presOf" srcId="{98CCAC3F-6171-4FC5-B97C-BF618E5D86D9}" destId="{90A9A166-FBCF-4A65-840A-35519EC59046}" srcOrd="1" destOrd="0" presId="urn:microsoft.com/office/officeart/2005/8/layout/hierarchy2"/>
    <dgm:cxn modelId="{0790E25E-90CD-4632-8A3E-21BF464FFAE1}" type="presOf" srcId="{99A1915F-A639-4FFF-BAB7-3906F8EADBE2}" destId="{46D56ED2-27E4-4D9B-BF18-CD64ED8F5659}" srcOrd="0" destOrd="0" presId="urn:microsoft.com/office/officeart/2005/8/layout/hierarchy2"/>
    <dgm:cxn modelId="{381A6643-0739-4E5C-9266-5186956F7762}" type="presOf" srcId="{FC7DC2BE-3EEC-44FC-9CF7-12F10E22D174}" destId="{7EF5F975-3F58-4700-B3A1-E1B29ADB2D92}" srcOrd="0" destOrd="0" presId="urn:microsoft.com/office/officeart/2005/8/layout/hierarchy2"/>
    <dgm:cxn modelId="{C6BB5147-28A2-4683-8852-5D92C2142D9F}" type="presOf" srcId="{ADB273CC-4B85-4973-8C58-305A8C70D5CD}" destId="{6C9C9919-CD68-4BBD-A34D-FA5032422632}" srcOrd="1" destOrd="0" presId="urn:microsoft.com/office/officeart/2005/8/layout/hierarchy2"/>
    <dgm:cxn modelId="{01309848-6589-4B1A-97D7-32541EDE7047}" type="presOf" srcId="{FD0FD35C-7B40-42B3-8B60-50D0941F77F4}" destId="{152221C8-DE70-4CE1-8CF3-C432617BF185}" srcOrd="0" destOrd="0" presId="urn:microsoft.com/office/officeart/2005/8/layout/hierarchy2"/>
    <dgm:cxn modelId="{DA216471-63B0-4FF6-B24D-C95889F9F80B}" type="presOf" srcId="{63C0661C-3290-4D7B-990C-C33864B7F5DA}" destId="{93739016-2DEE-45EB-B064-425948182A89}" srcOrd="1" destOrd="0" presId="urn:microsoft.com/office/officeart/2005/8/layout/hierarchy2"/>
    <dgm:cxn modelId="{44374F71-32EB-4E02-BF11-4E94CC8543F9}" type="presOf" srcId="{FD0FD35C-7B40-42B3-8B60-50D0941F77F4}" destId="{462B4E8A-84AE-49A3-B881-9E41405DDC93}" srcOrd="1" destOrd="0" presId="urn:microsoft.com/office/officeart/2005/8/layout/hierarchy2"/>
    <dgm:cxn modelId="{EA605672-73B2-4107-9224-43B200CD8D03}" type="presOf" srcId="{98CCAC3F-6171-4FC5-B97C-BF618E5D86D9}" destId="{A5467F56-9BBB-4499-88DA-BEBAB1976864}" srcOrd="0" destOrd="0" presId="urn:microsoft.com/office/officeart/2005/8/layout/hierarchy2"/>
    <dgm:cxn modelId="{2918E372-E6E2-4007-8038-5FD392F123A7}" type="presOf" srcId="{63C0661C-3290-4D7B-990C-C33864B7F5DA}" destId="{C3661BFF-FC83-47C4-8DD7-D9E3CFF07EAB}" srcOrd="0" destOrd="0" presId="urn:microsoft.com/office/officeart/2005/8/layout/hierarchy2"/>
    <dgm:cxn modelId="{971C2797-2558-41D5-8E5D-47F526345DE7}" type="presOf" srcId="{68A15229-B363-4D05-85C1-B20DD41D5CB4}" destId="{6BF91217-B95D-45BF-AFE0-A22157276BB5}" srcOrd="0" destOrd="0" presId="urn:microsoft.com/office/officeart/2005/8/layout/hierarchy2"/>
    <dgm:cxn modelId="{91DC9D97-B826-4DDF-B710-7AE4C3249791}" type="presOf" srcId="{047A573D-E091-4F46-97A1-725CCA90A2C1}" destId="{256F90A6-0A53-4512-975B-5CC35F619E30}" srcOrd="0" destOrd="0" presId="urn:microsoft.com/office/officeart/2005/8/layout/hierarchy2"/>
    <dgm:cxn modelId="{445F3C9C-09A4-4B71-AED8-89EC4B349CD1}" type="presOf" srcId="{6D41D2C2-5DA2-4B1D-8655-2F84235B912B}" destId="{BB93DFCD-B3B4-47C0-BDD7-E1BBE2E56CFB}" srcOrd="0" destOrd="0" presId="urn:microsoft.com/office/officeart/2005/8/layout/hierarchy2"/>
    <dgm:cxn modelId="{ECED839F-67B0-4AA1-BB46-75C61FCD02D0}" type="presOf" srcId="{5E698BCB-954B-4E72-A471-448285FE9220}" destId="{2C432C1E-B836-40F3-B3BB-94809684CED2}" srcOrd="1" destOrd="0" presId="urn:microsoft.com/office/officeart/2005/8/layout/hierarchy2"/>
    <dgm:cxn modelId="{C6483DA6-10F4-47FA-A383-EB07E7246486}" srcId="{6D41D2C2-5DA2-4B1D-8655-2F84235B912B}" destId="{19549997-3D91-4E37-AC83-7A356AB66CB6}" srcOrd="0" destOrd="0" parTransId="{63C0661C-3290-4D7B-990C-C33864B7F5DA}" sibTransId="{119EFBEC-0189-4A50-89C9-75CAC8B6F314}"/>
    <dgm:cxn modelId="{4D0204AD-206A-416D-8F0C-A22F5C8A4D36}" type="presOf" srcId="{5E698BCB-954B-4E72-A471-448285FE9220}" destId="{74ECA8E5-C9DF-475D-8335-70FD21C381E9}" srcOrd="0" destOrd="0" presId="urn:microsoft.com/office/officeart/2005/8/layout/hierarchy2"/>
    <dgm:cxn modelId="{299587B0-F4CF-4F19-B217-E5A9663A6C5D}" srcId="{6D41D2C2-5DA2-4B1D-8655-2F84235B912B}" destId="{7B42361F-223E-475F-B288-D70022C9DDE9}" srcOrd="1" destOrd="0" parTransId="{FC7DC2BE-3EEC-44FC-9CF7-12F10E22D174}" sibTransId="{36EA3C36-FC5C-44E5-AF8E-491E6AA24CD1}"/>
    <dgm:cxn modelId="{AD6302B3-E732-4BF1-9D98-E93D7D006853}" srcId="{6D41D2C2-5DA2-4B1D-8655-2F84235B912B}" destId="{BEA64D83-6FFF-403A-8C04-2F4A6B5636FD}" srcOrd="6" destOrd="0" parTransId="{5E698BCB-954B-4E72-A471-448285FE9220}" sibTransId="{36E0BAED-2B1C-46BF-BC04-FE2CAC9C18D9}"/>
    <dgm:cxn modelId="{DD34EDB5-9BD2-47BA-8C97-73321CBD48C2}" type="presOf" srcId="{26DC88FA-65A9-4DA4-AD11-705A20E68716}" destId="{F2B9D734-05FD-454B-9469-5E4B15EBE524}" srcOrd="0" destOrd="0" presId="urn:microsoft.com/office/officeart/2005/8/layout/hierarchy2"/>
    <dgm:cxn modelId="{CF4902B9-1C1A-45B2-8112-3711E4489FD5}" srcId="{6D41D2C2-5DA2-4B1D-8655-2F84235B912B}" destId="{68A15229-B363-4D05-85C1-B20DD41D5CB4}" srcOrd="3" destOrd="0" parTransId="{42CAA6A4-394D-4163-880E-9DEC8B6C274B}" sibTransId="{296FDCB3-27F1-41B6-944A-DB13B8492F5A}"/>
    <dgm:cxn modelId="{780A54CA-613A-43D5-9AC9-76C57284B28B}" type="presOf" srcId="{42CAA6A4-394D-4163-880E-9DEC8B6C274B}" destId="{E9560907-82D8-44C4-A66D-4541E7E2D9CB}" srcOrd="0" destOrd="0" presId="urn:microsoft.com/office/officeart/2005/8/layout/hierarchy2"/>
    <dgm:cxn modelId="{A50B34D3-5408-4BC2-865D-3DE1673991B6}" srcId="{6D41D2C2-5DA2-4B1D-8655-2F84235B912B}" destId="{EBB7924C-938E-459E-BE95-1A416BC6DA02}" srcOrd="5" destOrd="0" parTransId="{047A573D-E091-4F46-97A1-725CCA90A2C1}" sibTransId="{FE7EB977-4F8D-4427-85B5-A0B791A0B314}"/>
    <dgm:cxn modelId="{679049D3-45B9-460F-8F08-66D60898D62C}" type="presOf" srcId="{BEA64D83-6FFF-403A-8C04-2F4A6B5636FD}" destId="{0DDA14F6-7597-4A35-8082-127844423BFD}" srcOrd="0" destOrd="0" presId="urn:microsoft.com/office/officeart/2005/8/layout/hierarchy2"/>
    <dgm:cxn modelId="{07567AE1-EBBB-44D6-B8E8-F961B9B4B645}" type="presOf" srcId="{6AB7619A-1E3D-4F55-9540-A01C6AE5FEEC}" destId="{FF877AED-6ABB-4C47-A79F-1CB47CF42B6B}" srcOrd="0" destOrd="0" presId="urn:microsoft.com/office/officeart/2005/8/layout/hierarchy2"/>
    <dgm:cxn modelId="{222EA6F3-4C9A-4B57-B1F0-C73B8665538A}" type="presOf" srcId="{047A573D-E091-4F46-97A1-725CCA90A2C1}" destId="{337AC278-67B9-4A19-88E3-A4835B81B628}" srcOrd="1" destOrd="0" presId="urn:microsoft.com/office/officeart/2005/8/layout/hierarchy2"/>
    <dgm:cxn modelId="{8ACB91F4-768D-4551-8CD4-69BC4F997353}" srcId="{6D41D2C2-5DA2-4B1D-8655-2F84235B912B}" destId="{26DC88FA-65A9-4DA4-AD11-705A20E68716}" srcOrd="7" destOrd="0" parTransId="{98CCAC3F-6171-4FC5-B97C-BF618E5D86D9}" sibTransId="{91218E92-EC31-4DEC-9A45-E788732073FC}"/>
    <dgm:cxn modelId="{AEAFB5F5-BF29-4991-8253-011776ACFBE7}" type="presOf" srcId="{19549997-3D91-4E37-AC83-7A356AB66CB6}" destId="{88EA6B30-9553-4D6A-9095-DA387520D813}" srcOrd="0" destOrd="0" presId="urn:microsoft.com/office/officeart/2005/8/layout/hierarchy2"/>
    <dgm:cxn modelId="{C869316D-D5A4-4403-B5B3-68410531A485}" type="presParOf" srcId="{FF877AED-6ABB-4C47-A79F-1CB47CF42B6B}" destId="{7DA418E8-722A-481C-BD22-7BD8767EE835}" srcOrd="0" destOrd="0" presId="urn:microsoft.com/office/officeart/2005/8/layout/hierarchy2"/>
    <dgm:cxn modelId="{48DB20D3-4A03-421B-BE05-DEBD1B10C550}" type="presParOf" srcId="{7DA418E8-722A-481C-BD22-7BD8767EE835}" destId="{BB93DFCD-B3B4-47C0-BDD7-E1BBE2E56CFB}" srcOrd="0" destOrd="0" presId="urn:microsoft.com/office/officeart/2005/8/layout/hierarchy2"/>
    <dgm:cxn modelId="{13869357-1B7D-412B-B774-20C653913A99}" type="presParOf" srcId="{7DA418E8-722A-481C-BD22-7BD8767EE835}" destId="{EB26A0B1-C645-4CFB-ABDA-B256DD933431}" srcOrd="1" destOrd="0" presId="urn:microsoft.com/office/officeart/2005/8/layout/hierarchy2"/>
    <dgm:cxn modelId="{C27196BF-5BFB-4FEF-9F21-E8E12281DDD4}" type="presParOf" srcId="{EB26A0B1-C645-4CFB-ABDA-B256DD933431}" destId="{C3661BFF-FC83-47C4-8DD7-D9E3CFF07EAB}" srcOrd="0" destOrd="0" presId="urn:microsoft.com/office/officeart/2005/8/layout/hierarchy2"/>
    <dgm:cxn modelId="{858C7A7E-246B-4BAC-B88D-2DE0456F6C34}" type="presParOf" srcId="{C3661BFF-FC83-47C4-8DD7-D9E3CFF07EAB}" destId="{93739016-2DEE-45EB-B064-425948182A89}" srcOrd="0" destOrd="0" presId="urn:microsoft.com/office/officeart/2005/8/layout/hierarchy2"/>
    <dgm:cxn modelId="{176394E3-41E3-4C55-B1D0-7D6CF2D154CD}" type="presParOf" srcId="{EB26A0B1-C645-4CFB-ABDA-B256DD933431}" destId="{68CC56C2-F25F-435E-A31B-D9467E953245}" srcOrd="1" destOrd="0" presId="urn:microsoft.com/office/officeart/2005/8/layout/hierarchy2"/>
    <dgm:cxn modelId="{C9261AA5-56B2-4C64-A9DC-89E9621FF7C1}" type="presParOf" srcId="{68CC56C2-F25F-435E-A31B-D9467E953245}" destId="{88EA6B30-9553-4D6A-9095-DA387520D813}" srcOrd="0" destOrd="0" presId="urn:microsoft.com/office/officeart/2005/8/layout/hierarchy2"/>
    <dgm:cxn modelId="{C96A206E-3108-40F8-9A35-EF929B7F0D06}" type="presParOf" srcId="{68CC56C2-F25F-435E-A31B-D9467E953245}" destId="{8F0EC0DB-8A6B-4362-ABB9-55D0542558BE}" srcOrd="1" destOrd="0" presId="urn:microsoft.com/office/officeart/2005/8/layout/hierarchy2"/>
    <dgm:cxn modelId="{32F52C97-0E2A-4D3F-B22B-65128D057829}" type="presParOf" srcId="{EB26A0B1-C645-4CFB-ABDA-B256DD933431}" destId="{7EF5F975-3F58-4700-B3A1-E1B29ADB2D92}" srcOrd="2" destOrd="0" presId="urn:microsoft.com/office/officeart/2005/8/layout/hierarchy2"/>
    <dgm:cxn modelId="{45925C16-2D93-411F-A7A4-5E3E2625BCF6}" type="presParOf" srcId="{7EF5F975-3F58-4700-B3A1-E1B29ADB2D92}" destId="{A35E17AE-EE97-46D3-BCF6-4AF3DA8757A3}" srcOrd="0" destOrd="0" presId="urn:microsoft.com/office/officeart/2005/8/layout/hierarchy2"/>
    <dgm:cxn modelId="{48DA5DCF-F475-4040-8CA2-EF885DB5FC64}" type="presParOf" srcId="{EB26A0B1-C645-4CFB-ABDA-B256DD933431}" destId="{C7AEC1C6-6A48-486C-8C34-C4DABD82A7DD}" srcOrd="3" destOrd="0" presId="urn:microsoft.com/office/officeart/2005/8/layout/hierarchy2"/>
    <dgm:cxn modelId="{356B46E1-E00B-4F40-BECE-0670D7DBF1AC}" type="presParOf" srcId="{C7AEC1C6-6A48-486C-8C34-C4DABD82A7DD}" destId="{557ED6BC-C3EE-497A-BD6B-86023C68D419}" srcOrd="0" destOrd="0" presId="urn:microsoft.com/office/officeart/2005/8/layout/hierarchy2"/>
    <dgm:cxn modelId="{1E7935B9-F3CF-4D06-BCFC-D57B1C040600}" type="presParOf" srcId="{C7AEC1C6-6A48-486C-8C34-C4DABD82A7DD}" destId="{9C019682-E372-4B35-8FA0-D3B0869F8730}" srcOrd="1" destOrd="0" presId="urn:microsoft.com/office/officeart/2005/8/layout/hierarchy2"/>
    <dgm:cxn modelId="{662809AD-3E85-478D-8B95-33ABBAF9B495}" type="presParOf" srcId="{EB26A0B1-C645-4CFB-ABDA-B256DD933431}" destId="{E511891E-48C6-46E2-B23F-B3AEEA280D7A}" srcOrd="4" destOrd="0" presId="urn:microsoft.com/office/officeart/2005/8/layout/hierarchy2"/>
    <dgm:cxn modelId="{B926FA54-0BAC-48E1-AA83-180CC5D6B0CD}" type="presParOf" srcId="{E511891E-48C6-46E2-B23F-B3AEEA280D7A}" destId="{6C9C9919-CD68-4BBD-A34D-FA5032422632}" srcOrd="0" destOrd="0" presId="urn:microsoft.com/office/officeart/2005/8/layout/hierarchy2"/>
    <dgm:cxn modelId="{B6C70DED-7E71-490C-9401-9F9704C2EE97}" type="presParOf" srcId="{EB26A0B1-C645-4CFB-ABDA-B256DD933431}" destId="{D078F6F0-E634-4C24-A304-3E1312553261}" srcOrd="5" destOrd="0" presId="urn:microsoft.com/office/officeart/2005/8/layout/hierarchy2"/>
    <dgm:cxn modelId="{F2C41E70-C7D2-4F8C-A50B-E171AA6C09CD}" type="presParOf" srcId="{D078F6F0-E634-4C24-A304-3E1312553261}" destId="{46D56ED2-27E4-4D9B-BF18-CD64ED8F5659}" srcOrd="0" destOrd="0" presId="urn:microsoft.com/office/officeart/2005/8/layout/hierarchy2"/>
    <dgm:cxn modelId="{C67F9FE4-0283-47BB-A1C0-90B4158254EB}" type="presParOf" srcId="{D078F6F0-E634-4C24-A304-3E1312553261}" destId="{BC7C5F60-267D-4BEF-AE75-E99059F2854F}" srcOrd="1" destOrd="0" presId="urn:microsoft.com/office/officeart/2005/8/layout/hierarchy2"/>
    <dgm:cxn modelId="{6366BE33-8743-4F02-B6FB-65832CDF8040}" type="presParOf" srcId="{EB26A0B1-C645-4CFB-ABDA-B256DD933431}" destId="{E9560907-82D8-44C4-A66D-4541E7E2D9CB}" srcOrd="6" destOrd="0" presId="urn:microsoft.com/office/officeart/2005/8/layout/hierarchy2"/>
    <dgm:cxn modelId="{0D5DE9E4-6DCF-494E-A24A-42A29D663BB3}" type="presParOf" srcId="{E9560907-82D8-44C4-A66D-4541E7E2D9CB}" destId="{F308FAC4-DDAC-4613-9046-0E4ED5DBBEC1}" srcOrd="0" destOrd="0" presId="urn:microsoft.com/office/officeart/2005/8/layout/hierarchy2"/>
    <dgm:cxn modelId="{97B321F0-4E74-487F-90EF-B718E693DCD6}" type="presParOf" srcId="{EB26A0B1-C645-4CFB-ABDA-B256DD933431}" destId="{B9F69F32-DD46-4F6B-9626-33B5DF2E142C}" srcOrd="7" destOrd="0" presId="urn:microsoft.com/office/officeart/2005/8/layout/hierarchy2"/>
    <dgm:cxn modelId="{D773333E-DACC-480E-8F8E-E4D339331C03}" type="presParOf" srcId="{B9F69F32-DD46-4F6B-9626-33B5DF2E142C}" destId="{6BF91217-B95D-45BF-AFE0-A22157276BB5}" srcOrd="0" destOrd="0" presId="urn:microsoft.com/office/officeart/2005/8/layout/hierarchy2"/>
    <dgm:cxn modelId="{AB46F7B9-E644-4956-8FC4-26B12A3F7669}" type="presParOf" srcId="{B9F69F32-DD46-4F6B-9626-33B5DF2E142C}" destId="{74EB06BE-D86A-4D69-9715-1508ADFC552D}" srcOrd="1" destOrd="0" presId="urn:microsoft.com/office/officeart/2005/8/layout/hierarchy2"/>
    <dgm:cxn modelId="{938509B4-09AA-4603-97BA-21650A576841}" type="presParOf" srcId="{EB26A0B1-C645-4CFB-ABDA-B256DD933431}" destId="{152221C8-DE70-4CE1-8CF3-C432617BF185}" srcOrd="8" destOrd="0" presId="urn:microsoft.com/office/officeart/2005/8/layout/hierarchy2"/>
    <dgm:cxn modelId="{2BB02F5A-D14A-4AFD-B7C6-10CAE554AB3E}" type="presParOf" srcId="{152221C8-DE70-4CE1-8CF3-C432617BF185}" destId="{462B4E8A-84AE-49A3-B881-9E41405DDC93}" srcOrd="0" destOrd="0" presId="urn:microsoft.com/office/officeart/2005/8/layout/hierarchy2"/>
    <dgm:cxn modelId="{01FF442E-2F7B-4815-ABE1-47557707D1EE}" type="presParOf" srcId="{EB26A0B1-C645-4CFB-ABDA-B256DD933431}" destId="{CB1F2968-B3FB-4AFD-B54D-F7D76182CE06}" srcOrd="9" destOrd="0" presId="urn:microsoft.com/office/officeart/2005/8/layout/hierarchy2"/>
    <dgm:cxn modelId="{C15A0440-DD1F-48F1-B6AE-3047B4D350D0}" type="presParOf" srcId="{CB1F2968-B3FB-4AFD-B54D-F7D76182CE06}" destId="{891CECB2-468A-4362-9310-2C6436081DCA}" srcOrd="0" destOrd="0" presId="urn:microsoft.com/office/officeart/2005/8/layout/hierarchy2"/>
    <dgm:cxn modelId="{A83CE350-F0C0-4112-94A8-34053983AC95}" type="presParOf" srcId="{CB1F2968-B3FB-4AFD-B54D-F7D76182CE06}" destId="{2E4A154C-BC3A-4FC1-BB69-F8D8E5B70BBD}" srcOrd="1" destOrd="0" presId="urn:microsoft.com/office/officeart/2005/8/layout/hierarchy2"/>
    <dgm:cxn modelId="{74AAA34C-3F29-44BE-BDC7-19F06770DA8C}" type="presParOf" srcId="{EB26A0B1-C645-4CFB-ABDA-B256DD933431}" destId="{256F90A6-0A53-4512-975B-5CC35F619E30}" srcOrd="10" destOrd="0" presId="urn:microsoft.com/office/officeart/2005/8/layout/hierarchy2"/>
    <dgm:cxn modelId="{7019F835-7065-48F8-BC37-89C3BC352403}" type="presParOf" srcId="{256F90A6-0A53-4512-975B-5CC35F619E30}" destId="{337AC278-67B9-4A19-88E3-A4835B81B628}" srcOrd="0" destOrd="0" presId="urn:microsoft.com/office/officeart/2005/8/layout/hierarchy2"/>
    <dgm:cxn modelId="{DF95CFB8-DFFD-49A1-9187-C6C09139A3DE}" type="presParOf" srcId="{EB26A0B1-C645-4CFB-ABDA-B256DD933431}" destId="{CC1D5EBE-2C4D-421A-99A4-F119DC5EBBA2}" srcOrd="11" destOrd="0" presId="urn:microsoft.com/office/officeart/2005/8/layout/hierarchy2"/>
    <dgm:cxn modelId="{BDB35A87-D4D4-496F-A7CD-0A74178225BF}" type="presParOf" srcId="{CC1D5EBE-2C4D-421A-99A4-F119DC5EBBA2}" destId="{8D758CA0-08DE-4D50-B913-EB521FCFA9EC}" srcOrd="0" destOrd="0" presId="urn:microsoft.com/office/officeart/2005/8/layout/hierarchy2"/>
    <dgm:cxn modelId="{A6D771A1-C60B-4C83-8FEB-2B9EF5D74736}" type="presParOf" srcId="{CC1D5EBE-2C4D-421A-99A4-F119DC5EBBA2}" destId="{6D819258-2BD2-4EBF-932B-B65380589932}" srcOrd="1" destOrd="0" presId="urn:microsoft.com/office/officeart/2005/8/layout/hierarchy2"/>
    <dgm:cxn modelId="{3B4C1581-8561-4F06-9340-1ABE2E6A34A4}" type="presParOf" srcId="{EB26A0B1-C645-4CFB-ABDA-B256DD933431}" destId="{74ECA8E5-C9DF-475D-8335-70FD21C381E9}" srcOrd="12" destOrd="0" presId="urn:microsoft.com/office/officeart/2005/8/layout/hierarchy2"/>
    <dgm:cxn modelId="{6F911D63-00C3-4F34-9DD5-DC3793F749D4}" type="presParOf" srcId="{74ECA8E5-C9DF-475D-8335-70FD21C381E9}" destId="{2C432C1E-B836-40F3-B3BB-94809684CED2}" srcOrd="0" destOrd="0" presId="urn:microsoft.com/office/officeart/2005/8/layout/hierarchy2"/>
    <dgm:cxn modelId="{5426CA8A-5DCD-4F94-A608-9845DD1966FE}" type="presParOf" srcId="{EB26A0B1-C645-4CFB-ABDA-B256DD933431}" destId="{AAD805E6-0AD4-48C1-8B3A-25759D01742C}" srcOrd="13" destOrd="0" presId="urn:microsoft.com/office/officeart/2005/8/layout/hierarchy2"/>
    <dgm:cxn modelId="{999D1C99-8064-4269-AA78-CA7AE63F4EE4}" type="presParOf" srcId="{AAD805E6-0AD4-48C1-8B3A-25759D01742C}" destId="{0DDA14F6-7597-4A35-8082-127844423BFD}" srcOrd="0" destOrd="0" presId="urn:microsoft.com/office/officeart/2005/8/layout/hierarchy2"/>
    <dgm:cxn modelId="{866D0F27-F075-4E5C-A818-E47C88BE2E8B}" type="presParOf" srcId="{AAD805E6-0AD4-48C1-8B3A-25759D01742C}" destId="{1F5B76DE-A80E-448F-8C83-54FC276E7DC1}" srcOrd="1" destOrd="0" presId="urn:microsoft.com/office/officeart/2005/8/layout/hierarchy2"/>
    <dgm:cxn modelId="{F3BEC5D2-6A25-461E-8275-84D488849ADD}" type="presParOf" srcId="{EB26A0B1-C645-4CFB-ABDA-B256DD933431}" destId="{A5467F56-9BBB-4499-88DA-BEBAB1976864}" srcOrd="14" destOrd="0" presId="urn:microsoft.com/office/officeart/2005/8/layout/hierarchy2"/>
    <dgm:cxn modelId="{F5372518-E891-416F-8054-0F46923F21DC}" type="presParOf" srcId="{A5467F56-9BBB-4499-88DA-BEBAB1976864}" destId="{90A9A166-FBCF-4A65-840A-35519EC59046}" srcOrd="0" destOrd="0" presId="urn:microsoft.com/office/officeart/2005/8/layout/hierarchy2"/>
    <dgm:cxn modelId="{2554CCC9-3D76-4B27-BA90-BAF54D0931C1}" type="presParOf" srcId="{EB26A0B1-C645-4CFB-ABDA-B256DD933431}" destId="{C9E22790-3C66-4CFF-BBD4-64562DAE7CCC}" srcOrd="15" destOrd="0" presId="urn:microsoft.com/office/officeart/2005/8/layout/hierarchy2"/>
    <dgm:cxn modelId="{C2C67291-A10D-4581-856A-E6F967C51DC2}" type="presParOf" srcId="{C9E22790-3C66-4CFF-BBD4-64562DAE7CCC}" destId="{F2B9D734-05FD-454B-9469-5E4B15EBE524}" srcOrd="0" destOrd="0" presId="urn:microsoft.com/office/officeart/2005/8/layout/hierarchy2"/>
    <dgm:cxn modelId="{7314F491-9D69-4439-AA09-2EC2ED87F48A}" type="presParOf" srcId="{C9E22790-3C66-4CFF-BBD4-64562DAE7CCC}" destId="{7F469FDD-44C5-466E-8D99-D6B2BE2556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4E8CC-E522-4033-8FE2-A891D99165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D5EDB53-C386-4839-93C9-E2983990FBAA}">
      <dgm:prSet phldrT="[Text]" custT="1"/>
      <dgm:spPr/>
      <dgm:t>
        <a:bodyPr/>
        <a:lstStyle/>
        <a:p>
          <a:r>
            <a:rPr lang="en-ID" sz="1400" b="1"/>
            <a:t>Hal yang dibahas</a:t>
          </a:r>
        </a:p>
      </dgm:t>
    </dgm:pt>
    <dgm:pt modelId="{FDB4C18A-8E4F-4A23-9410-AB01E10B520F}" type="parTrans" cxnId="{1BD9BF3B-9C13-48C8-8C09-B08A2D61203A}">
      <dgm:prSet/>
      <dgm:spPr/>
      <dgm:t>
        <a:bodyPr/>
        <a:lstStyle/>
        <a:p>
          <a:endParaRPr lang="en-ID" sz="2000" b="1"/>
        </a:p>
      </dgm:t>
    </dgm:pt>
    <dgm:pt modelId="{EF634394-A3C9-46EC-85CC-45FD98066826}" type="sibTrans" cxnId="{1BD9BF3B-9C13-48C8-8C09-B08A2D61203A}">
      <dgm:prSet/>
      <dgm:spPr/>
      <dgm:t>
        <a:bodyPr/>
        <a:lstStyle/>
        <a:p>
          <a:endParaRPr lang="en-ID" sz="2000" b="1"/>
        </a:p>
      </dgm:t>
    </dgm:pt>
    <dgm:pt modelId="{E5637A04-FB8E-4C5C-8081-3D8F9971E237}">
      <dgm:prSet custT="1"/>
      <dgm:spPr/>
      <dgm:t>
        <a:bodyPr/>
        <a:lstStyle/>
        <a:p>
          <a:r>
            <a:rPr lang="en-ID" sz="1400" b="1"/>
            <a:t>definisi organisasi lembaga pendidikan, </a:t>
          </a:r>
        </a:p>
      </dgm:t>
    </dgm:pt>
    <dgm:pt modelId="{C6563746-D3A6-43DF-BCBA-1689E87D2E98}" type="parTrans" cxnId="{ED669F9A-EB7B-4446-A144-D017B86914FE}">
      <dgm:prSet custT="1"/>
      <dgm:spPr/>
      <dgm:t>
        <a:bodyPr/>
        <a:lstStyle/>
        <a:p>
          <a:endParaRPr lang="en-ID" sz="600" b="1"/>
        </a:p>
      </dgm:t>
    </dgm:pt>
    <dgm:pt modelId="{9BCE7419-77F0-4AA8-8413-033785AAAE9E}" type="sibTrans" cxnId="{ED669F9A-EB7B-4446-A144-D017B86914FE}">
      <dgm:prSet/>
      <dgm:spPr/>
      <dgm:t>
        <a:bodyPr/>
        <a:lstStyle/>
        <a:p>
          <a:endParaRPr lang="en-ID" sz="2000" b="1"/>
        </a:p>
      </dgm:t>
    </dgm:pt>
    <dgm:pt modelId="{1051B63E-9EB8-432F-940C-6DED4F6FD6E6}">
      <dgm:prSet custT="1"/>
      <dgm:spPr/>
      <dgm:t>
        <a:bodyPr/>
        <a:lstStyle/>
        <a:p>
          <a:r>
            <a:rPr lang="en-ID" sz="1400" b="1"/>
            <a:t>jenis-jenis organisasi lembaga pendidikan, </a:t>
          </a:r>
        </a:p>
      </dgm:t>
    </dgm:pt>
    <dgm:pt modelId="{1ADE6127-CAD3-4951-97ED-A375C0E812AD}" type="parTrans" cxnId="{9D3FB36B-F080-4F4C-92A4-36E8FCC28CAA}">
      <dgm:prSet custT="1"/>
      <dgm:spPr/>
      <dgm:t>
        <a:bodyPr/>
        <a:lstStyle/>
        <a:p>
          <a:endParaRPr lang="en-ID" sz="600" b="1"/>
        </a:p>
      </dgm:t>
    </dgm:pt>
    <dgm:pt modelId="{4E2E0F1C-B369-48D4-9E7A-A50102665887}" type="sibTrans" cxnId="{9D3FB36B-F080-4F4C-92A4-36E8FCC28CAA}">
      <dgm:prSet/>
      <dgm:spPr/>
      <dgm:t>
        <a:bodyPr/>
        <a:lstStyle/>
        <a:p>
          <a:endParaRPr lang="en-ID" sz="2000" b="1"/>
        </a:p>
      </dgm:t>
    </dgm:pt>
    <dgm:pt modelId="{FCEB3B27-481A-4143-9BA1-B2B3CBE977D9}">
      <dgm:prSet custT="1"/>
      <dgm:spPr/>
      <dgm:t>
        <a:bodyPr/>
        <a:lstStyle/>
        <a:p>
          <a:r>
            <a:rPr lang="en-ID" sz="1400" b="1"/>
            <a:t>struktur organisasi lembaga pendidikan,</a:t>
          </a:r>
        </a:p>
      </dgm:t>
    </dgm:pt>
    <dgm:pt modelId="{D35EBBE4-DEF6-47F3-9AB0-2838236A5026}" type="parTrans" cxnId="{55ADDD9A-E18B-4115-B011-0E8E6B5F6A29}">
      <dgm:prSet custT="1"/>
      <dgm:spPr/>
      <dgm:t>
        <a:bodyPr/>
        <a:lstStyle/>
        <a:p>
          <a:endParaRPr lang="en-ID" sz="600" b="1"/>
        </a:p>
      </dgm:t>
    </dgm:pt>
    <dgm:pt modelId="{ABF1ED75-933A-4120-BA80-38A842E469EA}" type="sibTrans" cxnId="{55ADDD9A-E18B-4115-B011-0E8E6B5F6A29}">
      <dgm:prSet/>
      <dgm:spPr/>
      <dgm:t>
        <a:bodyPr/>
        <a:lstStyle/>
        <a:p>
          <a:endParaRPr lang="en-ID" sz="2000" b="1"/>
        </a:p>
      </dgm:t>
    </dgm:pt>
    <dgm:pt modelId="{9D109217-530C-4206-9BD3-12F9DD51787B}">
      <dgm:prSet custT="1"/>
      <dgm:spPr/>
      <dgm:t>
        <a:bodyPr/>
        <a:lstStyle/>
        <a:p>
          <a:r>
            <a:rPr lang="en-ID" sz="1400" b="1"/>
            <a:t>desain organisasi lembaga pendidikan</a:t>
          </a:r>
        </a:p>
      </dgm:t>
    </dgm:pt>
    <dgm:pt modelId="{8C6E6E2D-C762-482F-8BF1-C7845C796F41}" type="parTrans" cxnId="{FA8AEE24-6E92-4A93-AD77-9D00835FF566}">
      <dgm:prSet custT="1"/>
      <dgm:spPr/>
      <dgm:t>
        <a:bodyPr/>
        <a:lstStyle/>
        <a:p>
          <a:endParaRPr lang="en-ID" sz="600" b="1"/>
        </a:p>
      </dgm:t>
    </dgm:pt>
    <dgm:pt modelId="{BAACFE3D-2EDB-40B8-847C-2B9CE1E3640D}" type="sibTrans" cxnId="{FA8AEE24-6E92-4A93-AD77-9D00835FF566}">
      <dgm:prSet/>
      <dgm:spPr/>
      <dgm:t>
        <a:bodyPr/>
        <a:lstStyle/>
        <a:p>
          <a:endParaRPr lang="en-ID" sz="2000" b="1"/>
        </a:p>
      </dgm:t>
    </dgm:pt>
    <dgm:pt modelId="{AD06BA72-88EB-4C8B-B92E-B46A1E2DF731}" type="pres">
      <dgm:prSet presAssocID="{7A64E8CC-E522-4033-8FE2-A891D99165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4FA5C1-3B0A-409B-A837-65C547387F1C}" type="pres">
      <dgm:prSet presAssocID="{7D5EDB53-C386-4839-93C9-E2983990FBAA}" presName="root1" presStyleCnt="0"/>
      <dgm:spPr/>
    </dgm:pt>
    <dgm:pt modelId="{F78AF54B-A056-4DC7-A66C-9846451298B4}" type="pres">
      <dgm:prSet presAssocID="{7D5EDB53-C386-4839-93C9-E2983990FBAA}" presName="LevelOneTextNode" presStyleLbl="node0" presStyleIdx="0" presStyleCnt="1">
        <dgm:presLayoutVars>
          <dgm:chPref val="3"/>
        </dgm:presLayoutVars>
      </dgm:prSet>
      <dgm:spPr/>
    </dgm:pt>
    <dgm:pt modelId="{19F78A2A-2608-43D0-9C9F-5A8268C23300}" type="pres">
      <dgm:prSet presAssocID="{7D5EDB53-C386-4839-93C9-E2983990FBAA}" presName="level2hierChild" presStyleCnt="0"/>
      <dgm:spPr/>
    </dgm:pt>
    <dgm:pt modelId="{71A655D7-251D-4AB7-97A2-BEE3119240A0}" type="pres">
      <dgm:prSet presAssocID="{C6563746-D3A6-43DF-BCBA-1689E87D2E98}" presName="conn2-1" presStyleLbl="parChTrans1D2" presStyleIdx="0" presStyleCnt="4"/>
      <dgm:spPr/>
    </dgm:pt>
    <dgm:pt modelId="{AF12A69C-1518-42B5-8576-6390BB0DD04A}" type="pres">
      <dgm:prSet presAssocID="{C6563746-D3A6-43DF-BCBA-1689E87D2E98}" presName="connTx" presStyleLbl="parChTrans1D2" presStyleIdx="0" presStyleCnt="4"/>
      <dgm:spPr/>
    </dgm:pt>
    <dgm:pt modelId="{F53361D6-5BA1-4DAF-AA57-CD814E2E6CDD}" type="pres">
      <dgm:prSet presAssocID="{E5637A04-FB8E-4C5C-8081-3D8F9971E237}" presName="root2" presStyleCnt="0"/>
      <dgm:spPr/>
    </dgm:pt>
    <dgm:pt modelId="{421D5725-EF89-4E2F-8A6F-3E1164E2D494}" type="pres">
      <dgm:prSet presAssocID="{E5637A04-FB8E-4C5C-8081-3D8F9971E237}" presName="LevelTwoTextNode" presStyleLbl="node2" presStyleIdx="0" presStyleCnt="4">
        <dgm:presLayoutVars>
          <dgm:chPref val="3"/>
        </dgm:presLayoutVars>
      </dgm:prSet>
      <dgm:spPr/>
    </dgm:pt>
    <dgm:pt modelId="{6F27DC99-B069-446F-A528-DB89B3D60486}" type="pres">
      <dgm:prSet presAssocID="{E5637A04-FB8E-4C5C-8081-3D8F9971E237}" presName="level3hierChild" presStyleCnt="0"/>
      <dgm:spPr/>
    </dgm:pt>
    <dgm:pt modelId="{9E767C6D-3546-4E2A-A226-CAA233540BCF}" type="pres">
      <dgm:prSet presAssocID="{1ADE6127-CAD3-4951-97ED-A375C0E812AD}" presName="conn2-1" presStyleLbl="parChTrans1D2" presStyleIdx="1" presStyleCnt="4"/>
      <dgm:spPr/>
    </dgm:pt>
    <dgm:pt modelId="{E86D57F7-53E1-4FE6-9BC7-DADD24CA740F}" type="pres">
      <dgm:prSet presAssocID="{1ADE6127-CAD3-4951-97ED-A375C0E812AD}" presName="connTx" presStyleLbl="parChTrans1D2" presStyleIdx="1" presStyleCnt="4"/>
      <dgm:spPr/>
    </dgm:pt>
    <dgm:pt modelId="{2394D6D5-2C26-4AA5-B9FE-EB06EFF9115E}" type="pres">
      <dgm:prSet presAssocID="{1051B63E-9EB8-432F-940C-6DED4F6FD6E6}" presName="root2" presStyleCnt="0"/>
      <dgm:spPr/>
    </dgm:pt>
    <dgm:pt modelId="{266363BF-7012-4C35-96A3-BCFD233E3F26}" type="pres">
      <dgm:prSet presAssocID="{1051B63E-9EB8-432F-940C-6DED4F6FD6E6}" presName="LevelTwoTextNode" presStyleLbl="node2" presStyleIdx="1" presStyleCnt="4">
        <dgm:presLayoutVars>
          <dgm:chPref val="3"/>
        </dgm:presLayoutVars>
      </dgm:prSet>
      <dgm:spPr/>
    </dgm:pt>
    <dgm:pt modelId="{B8911C66-B1AE-426F-90CD-F115BFA23817}" type="pres">
      <dgm:prSet presAssocID="{1051B63E-9EB8-432F-940C-6DED4F6FD6E6}" presName="level3hierChild" presStyleCnt="0"/>
      <dgm:spPr/>
    </dgm:pt>
    <dgm:pt modelId="{023D0DDC-A1F9-4FE4-9FDE-C22659F2B149}" type="pres">
      <dgm:prSet presAssocID="{D35EBBE4-DEF6-47F3-9AB0-2838236A5026}" presName="conn2-1" presStyleLbl="parChTrans1D2" presStyleIdx="2" presStyleCnt="4"/>
      <dgm:spPr/>
    </dgm:pt>
    <dgm:pt modelId="{8752545D-4514-464C-A53B-324B1FA998B7}" type="pres">
      <dgm:prSet presAssocID="{D35EBBE4-DEF6-47F3-9AB0-2838236A5026}" presName="connTx" presStyleLbl="parChTrans1D2" presStyleIdx="2" presStyleCnt="4"/>
      <dgm:spPr/>
    </dgm:pt>
    <dgm:pt modelId="{250425A5-9B22-41F7-9E74-FC7014FEC282}" type="pres">
      <dgm:prSet presAssocID="{FCEB3B27-481A-4143-9BA1-B2B3CBE977D9}" presName="root2" presStyleCnt="0"/>
      <dgm:spPr/>
    </dgm:pt>
    <dgm:pt modelId="{1C5F5EC6-DE10-4EE6-91E3-63123BC678E2}" type="pres">
      <dgm:prSet presAssocID="{FCEB3B27-481A-4143-9BA1-B2B3CBE977D9}" presName="LevelTwoTextNode" presStyleLbl="node2" presStyleIdx="2" presStyleCnt="4">
        <dgm:presLayoutVars>
          <dgm:chPref val="3"/>
        </dgm:presLayoutVars>
      </dgm:prSet>
      <dgm:spPr/>
    </dgm:pt>
    <dgm:pt modelId="{1967BC37-182F-4FB5-AFF9-523500CB9FE2}" type="pres">
      <dgm:prSet presAssocID="{FCEB3B27-481A-4143-9BA1-B2B3CBE977D9}" presName="level3hierChild" presStyleCnt="0"/>
      <dgm:spPr/>
    </dgm:pt>
    <dgm:pt modelId="{825ABBAE-E305-4B2F-9D54-A64354CEB176}" type="pres">
      <dgm:prSet presAssocID="{8C6E6E2D-C762-482F-8BF1-C7845C796F41}" presName="conn2-1" presStyleLbl="parChTrans1D2" presStyleIdx="3" presStyleCnt="4"/>
      <dgm:spPr/>
    </dgm:pt>
    <dgm:pt modelId="{49C69374-AC70-41C7-B6C0-94514A11710C}" type="pres">
      <dgm:prSet presAssocID="{8C6E6E2D-C762-482F-8BF1-C7845C796F41}" presName="connTx" presStyleLbl="parChTrans1D2" presStyleIdx="3" presStyleCnt="4"/>
      <dgm:spPr/>
    </dgm:pt>
    <dgm:pt modelId="{98D5A0FF-EA6B-435F-8CA5-41F75F36183C}" type="pres">
      <dgm:prSet presAssocID="{9D109217-530C-4206-9BD3-12F9DD51787B}" presName="root2" presStyleCnt="0"/>
      <dgm:spPr/>
    </dgm:pt>
    <dgm:pt modelId="{6B4CC729-A2E6-4289-9D59-8C794AB4D39C}" type="pres">
      <dgm:prSet presAssocID="{9D109217-530C-4206-9BD3-12F9DD51787B}" presName="LevelTwoTextNode" presStyleLbl="node2" presStyleIdx="3" presStyleCnt="4">
        <dgm:presLayoutVars>
          <dgm:chPref val="3"/>
        </dgm:presLayoutVars>
      </dgm:prSet>
      <dgm:spPr/>
    </dgm:pt>
    <dgm:pt modelId="{29375E39-7806-4A26-AB31-055F4F29B85E}" type="pres">
      <dgm:prSet presAssocID="{9D109217-530C-4206-9BD3-12F9DD51787B}" presName="level3hierChild" presStyleCnt="0"/>
      <dgm:spPr/>
    </dgm:pt>
  </dgm:ptLst>
  <dgm:cxnLst>
    <dgm:cxn modelId="{9D309201-9C9C-4CE9-BCB6-46CE902721DC}" type="presOf" srcId="{E5637A04-FB8E-4C5C-8081-3D8F9971E237}" destId="{421D5725-EF89-4E2F-8A6F-3E1164E2D494}" srcOrd="0" destOrd="0" presId="urn:microsoft.com/office/officeart/2005/8/layout/hierarchy2"/>
    <dgm:cxn modelId="{95511911-2E5C-4EE4-90D9-2B7552A8C5CA}" type="presOf" srcId="{C6563746-D3A6-43DF-BCBA-1689E87D2E98}" destId="{71A655D7-251D-4AB7-97A2-BEE3119240A0}" srcOrd="0" destOrd="0" presId="urn:microsoft.com/office/officeart/2005/8/layout/hierarchy2"/>
    <dgm:cxn modelId="{11654B1C-7205-4D66-9435-E536FCE48D76}" type="presOf" srcId="{8C6E6E2D-C762-482F-8BF1-C7845C796F41}" destId="{825ABBAE-E305-4B2F-9D54-A64354CEB176}" srcOrd="0" destOrd="0" presId="urn:microsoft.com/office/officeart/2005/8/layout/hierarchy2"/>
    <dgm:cxn modelId="{FA8AEE24-6E92-4A93-AD77-9D00835FF566}" srcId="{7D5EDB53-C386-4839-93C9-E2983990FBAA}" destId="{9D109217-530C-4206-9BD3-12F9DD51787B}" srcOrd="3" destOrd="0" parTransId="{8C6E6E2D-C762-482F-8BF1-C7845C796F41}" sibTransId="{BAACFE3D-2EDB-40B8-847C-2B9CE1E3640D}"/>
    <dgm:cxn modelId="{49A1672D-D7AB-430A-9234-DF578B8A6A3D}" type="presOf" srcId="{FCEB3B27-481A-4143-9BA1-B2B3CBE977D9}" destId="{1C5F5EC6-DE10-4EE6-91E3-63123BC678E2}" srcOrd="0" destOrd="0" presId="urn:microsoft.com/office/officeart/2005/8/layout/hierarchy2"/>
    <dgm:cxn modelId="{45904536-BECF-41BF-A004-6A3E8ED62944}" type="presOf" srcId="{1ADE6127-CAD3-4951-97ED-A375C0E812AD}" destId="{9E767C6D-3546-4E2A-A226-CAA233540BCF}" srcOrd="0" destOrd="0" presId="urn:microsoft.com/office/officeart/2005/8/layout/hierarchy2"/>
    <dgm:cxn modelId="{1BD9BF3B-9C13-48C8-8C09-B08A2D61203A}" srcId="{7A64E8CC-E522-4033-8FE2-A891D99165FE}" destId="{7D5EDB53-C386-4839-93C9-E2983990FBAA}" srcOrd="0" destOrd="0" parTransId="{FDB4C18A-8E4F-4A23-9410-AB01E10B520F}" sibTransId="{EF634394-A3C9-46EC-85CC-45FD98066826}"/>
    <dgm:cxn modelId="{420D6B3F-CF1E-4B0D-A85E-52D56084A24B}" type="presOf" srcId="{9D109217-530C-4206-9BD3-12F9DD51787B}" destId="{6B4CC729-A2E6-4289-9D59-8C794AB4D39C}" srcOrd="0" destOrd="0" presId="urn:microsoft.com/office/officeart/2005/8/layout/hierarchy2"/>
    <dgm:cxn modelId="{9D3FB36B-F080-4F4C-92A4-36E8FCC28CAA}" srcId="{7D5EDB53-C386-4839-93C9-E2983990FBAA}" destId="{1051B63E-9EB8-432F-940C-6DED4F6FD6E6}" srcOrd="1" destOrd="0" parTransId="{1ADE6127-CAD3-4951-97ED-A375C0E812AD}" sibTransId="{4E2E0F1C-B369-48D4-9E7A-A50102665887}"/>
    <dgm:cxn modelId="{9CB6AD50-D132-4EB9-8168-5FA6EB5E445D}" type="presOf" srcId="{1051B63E-9EB8-432F-940C-6DED4F6FD6E6}" destId="{266363BF-7012-4C35-96A3-BCFD233E3F26}" srcOrd="0" destOrd="0" presId="urn:microsoft.com/office/officeart/2005/8/layout/hierarchy2"/>
    <dgm:cxn modelId="{4CDB9879-3182-4225-A01E-70976D4045F2}" type="presOf" srcId="{1ADE6127-CAD3-4951-97ED-A375C0E812AD}" destId="{E86D57F7-53E1-4FE6-9BC7-DADD24CA740F}" srcOrd="1" destOrd="0" presId="urn:microsoft.com/office/officeart/2005/8/layout/hierarchy2"/>
    <dgm:cxn modelId="{194D785A-40D8-464D-A79A-D49F14CDBA3D}" type="presOf" srcId="{8C6E6E2D-C762-482F-8BF1-C7845C796F41}" destId="{49C69374-AC70-41C7-B6C0-94514A11710C}" srcOrd="1" destOrd="0" presId="urn:microsoft.com/office/officeart/2005/8/layout/hierarchy2"/>
    <dgm:cxn modelId="{4D08F791-AE9C-40E5-8CE1-A4BFE11A25A4}" type="presOf" srcId="{D35EBBE4-DEF6-47F3-9AB0-2838236A5026}" destId="{8752545D-4514-464C-A53B-324B1FA998B7}" srcOrd="1" destOrd="0" presId="urn:microsoft.com/office/officeart/2005/8/layout/hierarchy2"/>
    <dgm:cxn modelId="{ED669F9A-EB7B-4446-A144-D017B86914FE}" srcId="{7D5EDB53-C386-4839-93C9-E2983990FBAA}" destId="{E5637A04-FB8E-4C5C-8081-3D8F9971E237}" srcOrd="0" destOrd="0" parTransId="{C6563746-D3A6-43DF-BCBA-1689E87D2E98}" sibTransId="{9BCE7419-77F0-4AA8-8413-033785AAAE9E}"/>
    <dgm:cxn modelId="{55ADDD9A-E18B-4115-B011-0E8E6B5F6A29}" srcId="{7D5EDB53-C386-4839-93C9-E2983990FBAA}" destId="{FCEB3B27-481A-4143-9BA1-B2B3CBE977D9}" srcOrd="2" destOrd="0" parTransId="{D35EBBE4-DEF6-47F3-9AB0-2838236A5026}" sibTransId="{ABF1ED75-933A-4120-BA80-38A842E469EA}"/>
    <dgm:cxn modelId="{B545D3B8-8194-4DBA-A451-D65B4D05960E}" type="presOf" srcId="{7A64E8CC-E522-4033-8FE2-A891D99165FE}" destId="{AD06BA72-88EB-4C8B-B92E-B46A1E2DF731}" srcOrd="0" destOrd="0" presId="urn:microsoft.com/office/officeart/2005/8/layout/hierarchy2"/>
    <dgm:cxn modelId="{FD5DB8CC-946D-416C-9BC8-728A9359CA17}" type="presOf" srcId="{7D5EDB53-C386-4839-93C9-E2983990FBAA}" destId="{F78AF54B-A056-4DC7-A66C-9846451298B4}" srcOrd="0" destOrd="0" presId="urn:microsoft.com/office/officeart/2005/8/layout/hierarchy2"/>
    <dgm:cxn modelId="{423B6FD2-F051-4FCC-B57F-8300967F5A31}" type="presOf" srcId="{D35EBBE4-DEF6-47F3-9AB0-2838236A5026}" destId="{023D0DDC-A1F9-4FE4-9FDE-C22659F2B149}" srcOrd="0" destOrd="0" presId="urn:microsoft.com/office/officeart/2005/8/layout/hierarchy2"/>
    <dgm:cxn modelId="{8B7716DE-6C29-4067-A49F-638A0029C1E1}" type="presOf" srcId="{C6563746-D3A6-43DF-BCBA-1689E87D2E98}" destId="{AF12A69C-1518-42B5-8576-6390BB0DD04A}" srcOrd="1" destOrd="0" presId="urn:microsoft.com/office/officeart/2005/8/layout/hierarchy2"/>
    <dgm:cxn modelId="{2E293D73-230A-487B-8CE2-52B7DE55CCC7}" type="presParOf" srcId="{AD06BA72-88EB-4C8B-B92E-B46A1E2DF731}" destId="{EE4FA5C1-3B0A-409B-A837-65C547387F1C}" srcOrd="0" destOrd="0" presId="urn:microsoft.com/office/officeart/2005/8/layout/hierarchy2"/>
    <dgm:cxn modelId="{0847002D-1F0F-46A6-AE2A-5672FB4DB5D4}" type="presParOf" srcId="{EE4FA5C1-3B0A-409B-A837-65C547387F1C}" destId="{F78AF54B-A056-4DC7-A66C-9846451298B4}" srcOrd="0" destOrd="0" presId="urn:microsoft.com/office/officeart/2005/8/layout/hierarchy2"/>
    <dgm:cxn modelId="{311A2485-7ED4-42AD-84D4-6AC6A13DAD2C}" type="presParOf" srcId="{EE4FA5C1-3B0A-409B-A837-65C547387F1C}" destId="{19F78A2A-2608-43D0-9C9F-5A8268C23300}" srcOrd="1" destOrd="0" presId="urn:microsoft.com/office/officeart/2005/8/layout/hierarchy2"/>
    <dgm:cxn modelId="{C33B2B52-78FB-4659-A1A8-982F35A0210B}" type="presParOf" srcId="{19F78A2A-2608-43D0-9C9F-5A8268C23300}" destId="{71A655D7-251D-4AB7-97A2-BEE3119240A0}" srcOrd="0" destOrd="0" presId="urn:microsoft.com/office/officeart/2005/8/layout/hierarchy2"/>
    <dgm:cxn modelId="{1AC7247A-5E94-4D0D-A958-4F8ECE30333D}" type="presParOf" srcId="{71A655D7-251D-4AB7-97A2-BEE3119240A0}" destId="{AF12A69C-1518-42B5-8576-6390BB0DD04A}" srcOrd="0" destOrd="0" presId="urn:microsoft.com/office/officeart/2005/8/layout/hierarchy2"/>
    <dgm:cxn modelId="{22F9B27A-FC48-48BF-B333-8C12C82B98C5}" type="presParOf" srcId="{19F78A2A-2608-43D0-9C9F-5A8268C23300}" destId="{F53361D6-5BA1-4DAF-AA57-CD814E2E6CDD}" srcOrd="1" destOrd="0" presId="urn:microsoft.com/office/officeart/2005/8/layout/hierarchy2"/>
    <dgm:cxn modelId="{85F42034-5D86-4182-85A2-642079456A4D}" type="presParOf" srcId="{F53361D6-5BA1-4DAF-AA57-CD814E2E6CDD}" destId="{421D5725-EF89-4E2F-8A6F-3E1164E2D494}" srcOrd="0" destOrd="0" presId="urn:microsoft.com/office/officeart/2005/8/layout/hierarchy2"/>
    <dgm:cxn modelId="{9723B632-9077-4D99-9EC8-DB978E79933C}" type="presParOf" srcId="{F53361D6-5BA1-4DAF-AA57-CD814E2E6CDD}" destId="{6F27DC99-B069-446F-A528-DB89B3D60486}" srcOrd="1" destOrd="0" presId="urn:microsoft.com/office/officeart/2005/8/layout/hierarchy2"/>
    <dgm:cxn modelId="{DC0F6936-8D93-4BD5-92B3-46EB99693A6E}" type="presParOf" srcId="{19F78A2A-2608-43D0-9C9F-5A8268C23300}" destId="{9E767C6D-3546-4E2A-A226-CAA233540BCF}" srcOrd="2" destOrd="0" presId="urn:microsoft.com/office/officeart/2005/8/layout/hierarchy2"/>
    <dgm:cxn modelId="{9AAECD2C-1314-47FE-BBD3-D7647515E416}" type="presParOf" srcId="{9E767C6D-3546-4E2A-A226-CAA233540BCF}" destId="{E86D57F7-53E1-4FE6-9BC7-DADD24CA740F}" srcOrd="0" destOrd="0" presId="urn:microsoft.com/office/officeart/2005/8/layout/hierarchy2"/>
    <dgm:cxn modelId="{2145EDE0-E7D4-445B-878F-F9A0FB9EB4F0}" type="presParOf" srcId="{19F78A2A-2608-43D0-9C9F-5A8268C23300}" destId="{2394D6D5-2C26-4AA5-B9FE-EB06EFF9115E}" srcOrd="3" destOrd="0" presId="urn:microsoft.com/office/officeart/2005/8/layout/hierarchy2"/>
    <dgm:cxn modelId="{C31DFB75-3C89-4BF7-A708-6808525BEC5E}" type="presParOf" srcId="{2394D6D5-2C26-4AA5-B9FE-EB06EFF9115E}" destId="{266363BF-7012-4C35-96A3-BCFD233E3F26}" srcOrd="0" destOrd="0" presId="urn:microsoft.com/office/officeart/2005/8/layout/hierarchy2"/>
    <dgm:cxn modelId="{A82B4602-A765-4E99-A437-971CBD7FB14F}" type="presParOf" srcId="{2394D6D5-2C26-4AA5-B9FE-EB06EFF9115E}" destId="{B8911C66-B1AE-426F-90CD-F115BFA23817}" srcOrd="1" destOrd="0" presId="urn:microsoft.com/office/officeart/2005/8/layout/hierarchy2"/>
    <dgm:cxn modelId="{F250D020-85E9-4A70-B106-28D9E6E99B73}" type="presParOf" srcId="{19F78A2A-2608-43D0-9C9F-5A8268C23300}" destId="{023D0DDC-A1F9-4FE4-9FDE-C22659F2B149}" srcOrd="4" destOrd="0" presId="urn:microsoft.com/office/officeart/2005/8/layout/hierarchy2"/>
    <dgm:cxn modelId="{E13619DA-4E6E-40F4-9692-2CA9CA2E790D}" type="presParOf" srcId="{023D0DDC-A1F9-4FE4-9FDE-C22659F2B149}" destId="{8752545D-4514-464C-A53B-324B1FA998B7}" srcOrd="0" destOrd="0" presId="urn:microsoft.com/office/officeart/2005/8/layout/hierarchy2"/>
    <dgm:cxn modelId="{EB0CA7CE-67CF-4EBA-AC32-0183D162CCF6}" type="presParOf" srcId="{19F78A2A-2608-43D0-9C9F-5A8268C23300}" destId="{250425A5-9B22-41F7-9E74-FC7014FEC282}" srcOrd="5" destOrd="0" presId="urn:microsoft.com/office/officeart/2005/8/layout/hierarchy2"/>
    <dgm:cxn modelId="{A8EA3C2D-BF95-41D6-B203-7F8BE42AD9F2}" type="presParOf" srcId="{250425A5-9B22-41F7-9E74-FC7014FEC282}" destId="{1C5F5EC6-DE10-4EE6-91E3-63123BC678E2}" srcOrd="0" destOrd="0" presId="urn:microsoft.com/office/officeart/2005/8/layout/hierarchy2"/>
    <dgm:cxn modelId="{6FCB24BF-48BF-4691-BFAF-D27A1422ABCE}" type="presParOf" srcId="{250425A5-9B22-41F7-9E74-FC7014FEC282}" destId="{1967BC37-182F-4FB5-AFF9-523500CB9FE2}" srcOrd="1" destOrd="0" presId="urn:microsoft.com/office/officeart/2005/8/layout/hierarchy2"/>
    <dgm:cxn modelId="{A3479759-0F60-4271-8FF5-38A44DFCA3A4}" type="presParOf" srcId="{19F78A2A-2608-43D0-9C9F-5A8268C23300}" destId="{825ABBAE-E305-4B2F-9D54-A64354CEB176}" srcOrd="6" destOrd="0" presId="urn:microsoft.com/office/officeart/2005/8/layout/hierarchy2"/>
    <dgm:cxn modelId="{A7F00362-9FED-41B2-94BF-ECA8E9A965A5}" type="presParOf" srcId="{825ABBAE-E305-4B2F-9D54-A64354CEB176}" destId="{49C69374-AC70-41C7-B6C0-94514A11710C}" srcOrd="0" destOrd="0" presId="urn:microsoft.com/office/officeart/2005/8/layout/hierarchy2"/>
    <dgm:cxn modelId="{2E58D07E-82EF-40D5-A2DF-986CAA724CB1}" type="presParOf" srcId="{19F78A2A-2608-43D0-9C9F-5A8268C23300}" destId="{98D5A0FF-EA6B-435F-8CA5-41F75F36183C}" srcOrd="7" destOrd="0" presId="urn:microsoft.com/office/officeart/2005/8/layout/hierarchy2"/>
    <dgm:cxn modelId="{46A1AFEA-3827-494A-B01B-1E3443933174}" type="presParOf" srcId="{98D5A0FF-EA6B-435F-8CA5-41F75F36183C}" destId="{6B4CC729-A2E6-4289-9D59-8C794AB4D39C}" srcOrd="0" destOrd="0" presId="urn:microsoft.com/office/officeart/2005/8/layout/hierarchy2"/>
    <dgm:cxn modelId="{C7D279F9-6944-4D1B-A5E5-C3E5C5A385DF}" type="presParOf" srcId="{98D5A0FF-EA6B-435F-8CA5-41F75F36183C}" destId="{29375E39-7806-4A26-AB31-055F4F29B85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C306D1-719A-460B-A05D-41DD5DC8EE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DB91A9C-9263-4125-B572-43B954E10B4E}">
      <dgm:prSet phldrT="[Text]" custT="1"/>
      <dgm:spPr/>
      <dgm:t>
        <a:bodyPr/>
        <a:lstStyle/>
        <a:p>
          <a:pPr>
            <a:buSzPts val="1200"/>
            <a:buFont typeface="Calibri" panose="020F0502020204030204" pitchFamily="34" charset="0"/>
            <a:buAutoNum type="alphaUcPeriod"/>
          </a:pPr>
          <a:endParaRPr lang="en-US" sz="1200" b="1" dirty="0"/>
        </a:p>
        <a:p>
          <a:pPr>
            <a:buSzPts val="1200"/>
            <a:buFont typeface="Calibri" panose="020F0502020204030204" pitchFamily="34" charset="0"/>
            <a:buAutoNum type="alphaUcPeriod"/>
          </a:pPr>
          <a:endParaRPr lang="en-US" sz="1200" b="1" dirty="0"/>
        </a:p>
        <a:p>
          <a:pPr>
            <a:buSzPts val="1200"/>
            <a:buFont typeface="Calibri" panose="020F0502020204030204" pitchFamily="34" charset="0"/>
            <a:buAutoNum type="alphaUcPeriod"/>
          </a:pPr>
          <a:endParaRPr lang="en-US" sz="1200" b="1" dirty="0"/>
        </a:p>
        <a:p>
          <a:pPr>
            <a:buSzPts val="1200"/>
            <a:buFont typeface="Calibri" panose="020F0502020204030204" pitchFamily="34" charset="0"/>
            <a:buAutoNum type="alphaUcPeriod"/>
          </a:pPr>
          <a:endParaRPr lang="en-US" sz="1200" b="1" dirty="0"/>
        </a:p>
        <a:p>
          <a:pPr>
            <a:buSzPts val="1200"/>
            <a:buFont typeface="Calibri" panose="020F0502020204030204" pitchFamily="34" charset="0"/>
            <a:buAutoNum type="alphaUcPeriod"/>
          </a:pPr>
          <a:endParaRPr lang="en-US" sz="1200" b="1" dirty="0"/>
        </a:p>
        <a:p>
          <a:pPr>
            <a:buSzPts val="1200"/>
            <a:buFont typeface="Calibri" panose="020F0502020204030204" pitchFamily="34" charset="0"/>
            <a:buAutoNum type="alphaUcPeriod"/>
          </a:pPr>
          <a:r>
            <a:rPr lang="id-ID" sz="1200" b="1" dirty="0"/>
            <a:t>DEFINISI ORGANISASI LEMBAGA PENDIDIKAN</a:t>
          </a:r>
          <a:endParaRPr lang="en-ID" sz="1200" b="1" dirty="0"/>
        </a:p>
      </dgm:t>
    </dgm:pt>
    <dgm:pt modelId="{F6ED7D37-686F-4EFD-B0D3-7D9BA768B310}" type="parTrans" cxnId="{9A712E64-EC24-4BFD-B27B-19C0E4BB490B}">
      <dgm:prSet/>
      <dgm:spPr/>
      <dgm:t>
        <a:bodyPr/>
        <a:lstStyle/>
        <a:p>
          <a:endParaRPr lang="en-ID" sz="2000" b="1"/>
        </a:p>
      </dgm:t>
    </dgm:pt>
    <dgm:pt modelId="{20255ADE-51B6-4854-9EB0-62A7C00E80F9}" type="sibTrans" cxnId="{9A712E64-EC24-4BFD-B27B-19C0E4BB490B}">
      <dgm:prSet/>
      <dgm:spPr/>
      <dgm:t>
        <a:bodyPr/>
        <a:lstStyle/>
        <a:p>
          <a:endParaRPr lang="en-ID" sz="2000" b="1"/>
        </a:p>
      </dgm:t>
    </dgm:pt>
    <dgm:pt modelId="{22D76814-1A53-49D5-8904-AAF79150BA07}">
      <dgm:prSet custT="1"/>
      <dgm:spPr/>
      <dgm:t>
        <a:bodyPr/>
        <a:lstStyle/>
        <a:p>
          <a:endParaRPr lang="en-ID" sz="1000" b="1" dirty="0"/>
        </a:p>
      </dgm:t>
    </dgm:pt>
    <dgm:pt modelId="{1C1F9F98-7079-490B-A9FD-316F021F4FA0}" type="parTrans" cxnId="{7A1A5294-B065-4970-A740-5ED39EE64FE5}">
      <dgm:prSet/>
      <dgm:spPr/>
      <dgm:t>
        <a:bodyPr/>
        <a:lstStyle/>
        <a:p>
          <a:endParaRPr lang="en-ID" sz="2000" b="1"/>
        </a:p>
      </dgm:t>
    </dgm:pt>
    <dgm:pt modelId="{ACD1C3CD-36D6-4A04-A887-8929AEE7972B}" type="sibTrans" cxnId="{7A1A5294-B065-4970-A740-5ED39EE64FE5}">
      <dgm:prSet/>
      <dgm:spPr/>
      <dgm:t>
        <a:bodyPr/>
        <a:lstStyle/>
        <a:p>
          <a:endParaRPr lang="en-ID" sz="2000" b="1"/>
        </a:p>
      </dgm:t>
    </dgm:pt>
    <dgm:pt modelId="{26FA9ABC-E65D-4896-93A3-4BE780E01392}">
      <dgm:prSet custT="1"/>
      <dgm:spPr/>
      <dgm:t>
        <a:bodyPr/>
        <a:lstStyle/>
        <a:p>
          <a:r>
            <a:rPr lang="id-ID" sz="1200" b="1" dirty="0"/>
            <a:t>Sedangkan dalam bahasa Inggris “</a:t>
          </a:r>
          <a:r>
            <a:rPr lang="id-ID" sz="1200" b="1" i="1" dirty="0"/>
            <a:t>organize</a:t>
          </a:r>
          <a:r>
            <a:rPr lang="id-ID" sz="1200" b="1" dirty="0"/>
            <a:t>” “yaitu mengorganisasikan” dengan menunjukan tindakan atau usaha untuk mencapai sebuah tujuan, (Machali dan Hidayat, 2012). </a:t>
          </a:r>
          <a:endParaRPr lang="en-ID" sz="1200" b="1" dirty="0"/>
        </a:p>
      </dgm:t>
    </dgm:pt>
    <dgm:pt modelId="{AD0AD5B8-B1F1-4598-9FB8-7D880C69C1AA}" type="parTrans" cxnId="{C054CB14-2DC1-4743-B2B6-C337C95F5660}">
      <dgm:prSet/>
      <dgm:spPr/>
      <dgm:t>
        <a:bodyPr/>
        <a:lstStyle/>
        <a:p>
          <a:endParaRPr lang="en-ID" sz="2000" b="1"/>
        </a:p>
      </dgm:t>
    </dgm:pt>
    <dgm:pt modelId="{7202776F-41C2-405F-BD73-99C0E144A898}" type="sibTrans" cxnId="{C054CB14-2DC1-4743-B2B6-C337C95F5660}">
      <dgm:prSet/>
      <dgm:spPr/>
      <dgm:t>
        <a:bodyPr/>
        <a:lstStyle/>
        <a:p>
          <a:endParaRPr lang="en-ID" sz="2000" b="1"/>
        </a:p>
      </dgm:t>
    </dgm:pt>
    <dgm:pt modelId="{6D82826E-6966-4D22-AB8A-3D28882AA609}">
      <dgm:prSet custT="1"/>
      <dgm:spPr/>
      <dgm:t>
        <a:bodyPr/>
        <a:lstStyle/>
        <a:p>
          <a:r>
            <a:rPr lang="id-ID" sz="1200" b="1"/>
            <a:t>Organisasi merupakan suatu proses dalam mengatur kerja dan tugas personil untuk mencapai tujuan yang telah disepakati. </a:t>
          </a:r>
          <a:endParaRPr lang="en-ID" sz="1200" b="1"/>
        </a:p>
      </dgm:t>
    </dgm:pt>
    <dgm:pt modelId="{6152A766-5AF6-4880-9A31-94861407CEFF}" type="parTrans" cxnId="{7E5D584D-E779-447E-8F92-BEE3C9254285}">
      <dgm:prSet/>
      <dgm:spPr/>
      <dgm:t>
        <a:bodyPr/>
        <a:lstStyle/>
        <a:p>
          <a:endParaRPr lang="en-ID" sz="2000" b="1"/>
        </a:p>
      </dgm:t>
    </dgm:pt>
    <dgm:pt modelId="{DA15CDB2-4E67-4779-B053-0F5E244BDAF5}" type="sibTrans" cxnId="{7E5D584D-E779-447E-8F92-BEE3C9254285}">
      <dgm:prSet/>
      <dgm:spPr/>
      <dgm:t>
        <a:bodyPr/>
        <a:lstStyle/>
        <a:p>
          <a:endParaRPr lang="en-ID" sz="2000" b="1"/>
        </a:p>
      </dgm:t>
    </dgm:pt>
    <dgm:pt modelId="{50E8FDFF-9AB4-479A-B6DB-11BC2AC56969}">
      <dgm:prSet custT="1"/>
      <dgm:spPr/>
      <dgm:t>
        <a:bodyPr/>
        <a:lstStyle/>
        <a:p>
          <a:r>
            <a:rPr lang="id-ID" sz="1200" b="1"/>
            <a:t>Organisasi adalah perpaduan sumber daya manusia yang dikelompokkan berdasarkan struktur, fungsi, kewenangan dan tanggung jawab (Amtu, Onisimus. 2011).</a:t>
          </a:r>
          <a:endParaRPr lang="en-ID" sz="1200" b="1"/>
        </a:p>
      </dgm:t>
    </dgm:pt>
    <dgm:pt modelId="{F4059080-7FB9-4C32-B8A2-0CB97D286AFE}" type="parTrans" cxnId="{1594569C-8000-4F9D-99BC-808D20181E53}">
      <dgm:prSet/>
      <dgm:spPr/>
      <dgm:t>
        <a:bodyPr/>
        <a:lstStyle/>
        <a:p>
          <a:endParaRPr lang="en-ID" sz="2000" b="1"/>
        </a:p>
      </dgm:t>
    </dgm:pt>
    <dgm:pt modelId="{700053F7-9061-4809-A930-FAD5A6D1A614}" type="sibTrans" cxnId="{1594569C-8000-4F9D-99BC-808D20181E53}">
      <dgm:prSet/>
      <dgm:spPr/>
      <dgm:t>
        <a:bodyPr/>
        <a:lstStyle/>
        <a:p>
          <a:endParaRPr lang="en-ID" sz="2000" b="1"/>
        </a:p>
      </dgm:t>
    </dgm:pt>
    <dgm:pt modelId="{A2293FDB-B49C-49ED-9E10-22658CCD0BE7}">
      <dgm:prSet custT="1"/>
      <dgm:spPr/>
      <dgm:t>
        <a:bodyPr/>
        <a:lstStyle/>
        <a:p>
          <a:r>
            <a:rPr lang="id-ID" sz="1200" b="1" dirty="0"/>
            <a:t>“Lembaga” dalam Kamus Besar Bahasa Indonesia mengandung arti badan (organisasi) yang tujuannya melakukan suatu penyelidikan keilmuan atau melakukan suatu usaha (KKBI. Online). </a:t>
          </a:r>
          <a:endParaRPr lang="en-ID" sz="1200" b="1" dirty="0"/>
        </a:p>
      </dgm:t>
    </dgm:pt>
    <dgm:pt modelId="{8DD2A662-C4CD-4856-A0D6-E670E49040FD}" type="parTrans" cxnId="{C5745F1D-7BA3-4592-B503-5141C8B4441B}">
      <dgm:prSet/>
      <dgm:spPr/>
      <dgm:t>
        <a:bodyPr/>
        <a:lstStyle/>
        <a:p>
          <a:endParaRPr lang="en-ID" sz="2000" b="1"/>
        </a:p>
      </dgm:t>
    </dgm:pt>
    <dgm:pt modelId="{7AAAAE57-50B6-46E2-B866-4A05689A7128}" type="sibTrans" cxnId="{C5745F1D-7BA3-4592-B503-5141C8B4441B}">
      <dgm:prSet/>
      <dgm:spPr/>
      <dgm:t>
        <a:bodyPr/>
        <a:lstStyle/>
        <a:p>
          <a:endParaRPr lang="en-ID" sz="2000" b="1"/>
        </a:p>
      </dgm:t>
    </dgm:pt>
    <dgm:pt modelId="{6F60EC65-D054-458B-894F-8DBA040D2AC1}">
      <dgm:prSet custT="1"/>
      <dgm:spPr/>
      <dgm:t>
        <a:bodyPr/>
        <a:lstStyle/>
        <a:p>
          <a:r>
            <a:rPr lang="id-ID" sz="1200" b="1" dirty="0"/>
            <a:t>Kata “Organisasi” secara etimologi berasal dari bahasa latin yaitu “</a:t>
          </a:r>
          <a:r>
            <a:rPr lang="id-ID" sz="1200" b="1" i="1" dirty="0"/>
            <a:t>organum</a:t>
          </a:r>
          <a:r>
            <a:rPr lang="id-ID" sz="1200" b="1" dirty="0"/>
            <a:t>” yang berati “alat”. </a:t>
          </a:r>
          <a:endParaRPr lang="en-ID" sz="1200" b="1" dirty="0"/>
        </a:p>
      </dgm:t>
    </dgm:pt>
    <dgm:pt modelId="{3DA58E56-B11C-42E5-ABEB-29F0A90665A8}" type="parTrans" cxnId="{A0CFEB3F-E52E-4669-B262-BA4631A72738}">
      <dgm:prSet/>
      <dgm:spPr/>
      <dgm:t>
        <a:bodyPr/>
        <a:lstStyle/>
        <a:p>
          <a:endParaRPr lang="en-ID" sz="2000" b="1"/>
        </a:p>
      </dgm:t>
    </dgm:pt>
    <dgm:pt modelId="{399ECBBC-6C83-4B48-994E-EEE4E3E1FB40}" type="sibTrans" cxnId="{A0CFEB3F-E52E-4669-B262-BA4631A72738}">
      <dgm:prSet/>
      <dgm:spPr/>
      <dgm:t>
        <a:bodyPr/>
        <a:lstStyle/>
        <a:p>
          <a:endParaRPr lang="en-ID" sz="2000" b="1"/>
        </a:p>
      </dgm:t>
    </dgm:pt>
    <dgm:pt modelId="{440B4D6E-802F-48DF-8AF8-67690FE10B3B}" type="pres">
      <dgm:prSet presAssocID="{03C306D1-719A-460B-A05D-41DD5DC8EEC2}" presName="CompostProcess" presStyleCnt="0">
        <dgm:presLayoutVars>
          <dgm:dir/>
          <dgm:resizeHandles val="exact"/>
        </dgm:presLayoutVars>
      </dgm:prSet>
      <dgm:spPr/>
    </dgm:pt>
    <dgm:pt modelId="{F0FE95BF-0E82-4E54-9DB8-B87F6ADF466A}" type="pres">
      <dgm:prSet presAssocID="{03C306D1-719A-460B-A05D-41DD5DC8EEC2}" presName="arrow" presStyleLbl="bgShp" presStyleIdx="0" presStyleCnt="1" custLinFactNeighborX="12" custLinFactNeighborY="880"/>
      <dgm:spPr/>
    </dgm:pt>
    <dgm:pt modelId="{8E76E920-52D8-4BFB-B7C4-F99BCDA7D678}" type="pres">
      <dgm:prSet presAssocID="{03C306D1-719A-460B-A05D-41DD5DC8EEC2}" presName="linearProcess" presStyleCnt="0"/>
      <dgm:spPr/>
    </dgm:pt>
    <dgm:pt modelId="{B47C4755-B8B6-4EBB-8575-87687A21C8BB}" type="pres">
      <dgm:prSet presAssocID="{8DB91A9C-9263-4125-B572-43B954E10B4E}" presName="textNode" presStyleLbl="node1" presStyleIdx="0" presStyleCnt="6">
        <dgm:presLayoutVars>
          <dgm:bulletEnabled val="1"/>
        </dgm:presLayoutVars>
      </dgm:prSet>
      <dgm:spPr/>
    </dgm:pt>
    <dgm:pt modelId="{EF3EFADC-65AB-413C-89C1-EC2B2AC74268}" type="pres">
      <dgm:prSet presAssocID="{20255ADE-51B6-4854-9EB0-62A7C00E80F9}" presName="sibTrans" presStyleCnt="0"/>
      <dgm:spPr/>
    </dgm:pt>
    <dgm:pt modelId="{EF1B52D1-4A74-4B09-9EC3-656E91C645FD}" type="pres">
      <dgm:prSet presAssocID="{6F60EC65-D054-458B-894F-8DBA040D2AC1}" presName="textNode" presStyleLbl="node1" presStyleIdx="1" presStyleCnt="6">
        <dgm:presLayoutVars>
          <dgm:bulletEnabled val="1"/>
        </dgm:presLayoutVars>
      </dgm:prSet>
      <dgm:spPr/>
    </dgm:pt>
    <dgm:pt modelId="{93E743F5-C23F-40E9-ABD3-67C30C8684E7}" type="pres">
      <dgm:prSet presAssocID="{399ECBBC-6C83-4B48-994E-EEE4E3E1FB40}" presName="sibTrans" presStyleCnt="0"/>
      <dgm:spPr/>
    </dgm:pt>
    <dgm:pt modelId="{1CA75CB2-7580-4F69-B614-F1101A3C61A5}" type="pres">
      <dgm:prSet presAssocID="{26FA9ABC-E65D-4896-93A3-4BE780E01392}" presName="textNode" presStyleLbl="node1" presStyleIdx="2" presStyleCnt="6">
        <dgm:presLayoutVars>
          <dgm:bulletEnabled val="1"/>
        </dgm:presLayoutVars>
      </dgm:prSet>
      <dgm:spPr/>
    </dgm:pt>
    <dgm:pt modelId="{90A8146B-9780-458A-84EB-79F339A204A7}" type="pres">
      <dgm:prSet presAssocID="{7202776F-41C2-405F-BD73-99C0E144A898}" presName="sibTrans" presStyleCnt="0"/>
      <dgm:spPr/>
    </dgm:pt>
    <dgm:pt modelId="{0A46C40C-8E84-40A6-ADC5-6EC3F5F73A65}" type="pres">
      <dgm:prSet presAssocID="{6D82826E-6966-4D22-AB8A-3D28882AA609}" presName="textNode" presStyleLbl="node1" presStyleIdx="3" presStyleCnt="6">
        <dgm:presLayoutVars>
          <dgm:bulletEnabled val="1"/>
        </dgm:presLayoutVars>
      </dgm:prSet>
      <dgm:spPr/>
    </dgm:pt>
    <dgm:pt modelId="{A1E98DA8-12C7-4ABA-A672-D5934C4131C0}" type="pres">
      <dgm:prSet presAssocID="{DA15CDB2-4E67-4779-B053-0F5E244BDAF5}" presName="sibTrans" presStyleCnt="0"/>
      <dgm:spPr/>
    </dgm:pt>
    <dgm:pt modelId="{C207C730-1551-4D97-A85A-F7E6591AAACD}" type="pres">
      <dgm:prSet presAssocID="{50E8FDFF-9AB4-479A-B6DB-11BC2AC56969}" presName="textNode" presStyleLbl="node1" presStyleIdx="4" presStyleCnt="6">
        <dgm:presLayoutVars>
          <dgm:bulletEnabled val="1"/>
        </dgm:presLayoutVars>
      </dgm:prSet>
      <dgm:spPr/>
    </dgm:pt>
    <dgm:pt modelId="{C4047597-84F2-4FE4-9FB0-FEC3968BC242}" type="pres">
      <dgm:prSet presAssocID="{700053F7-9061-4809-A930-FAD5A6D1A614}" presName="sibTrans" presStyleCnt="0"/>
      <dgm:spPr/>
    </dgm:pt>
    <dgm:pt modelId="{D184FE76-7247-4D04-8796-5C1962F45862}" type="pres">
      <dgm:prSet presAssocID="{A2293FDB-B49C-49ED-9E10-22658CCD0BE7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C054CB14-2DC1-4743-B2B6-C337C95F5660}" srcId="{03C306D1-719A-460B-A05D-41DD5DC8EEC2}" destId="{26FA9ABC-E65D-4896-93A3-4BE780E01392}" srcOrd="2" destOrd="0" parTransId="{AD0AD5B8-B1F1-4598-9FB8-7D880C69C1AA}" sibTransId="{7202776F-41C2-405F-BD73-99C0E144A898}"/>
    <dgm:cxn modelId="{C5745F1D-7BA3-4592-B503-5141C8B4441B}" srcId="{03C306D1-719A-460B-A05D-41DD5DC8EEC2}" destId="{A2293FDB-B49C-49ED-9E10-22658CCD0BE7}" srcOrd="5" destOrd="0" parTransId="{8DD2A662-C4CD-4856-A0D6-E670E49040FD}" sibTransId="{7AAAAE57-50B6-46E2-B866-4A05689A7128}"/>
    <dgm:cxn modelId="{CE704638-93E7-4E39-B6FB-1A99CCDA940D}" type="presOf" srcId="{6F60EC65-D054-458B-894F-8DBA040D2AC1}" destId="{EF1B52D1-4A74-4B09-9EC3-656E91C645FD}" srcOrd="0" destOrd="0" presId="urn:microsoft.com/office/officeart/2005/8/layout/hProcess9"/>
    <dgm:cxn modelId="{3018AE3C-3DF0-4349-90FE-6FA3B37EF6BE}" type="presOf" srcId="{A2293FDB-B49C-49ED-9E10-22658CCD0BE7}" destId="{D184FE76-7247-4D04-8796-5C1962F45862}" srcOrd="0" destOrd="0" presId="urn:microsoft.com/office/officeart/2005/8/layout/hProcess9"/>
    <dgm:cxn modelId="{A0CFEB3F-E52E-4669-B262-BA4631A72738}" srcId="{03C306D1-719A-460B-A05D-41DD5DC8EEC2}" destId="{6F60EC65-D054-458B-894F-8DBA040D2AC1}" srcOrd="1" destOrd="0" parTransId="{3DA58E56-B11C-42E5-ABEB-29F0A90665A8}" sibTransId="{399ECBBC-6C83-4B48-994E-EEE4E3E1FB40}"/>
    <dgm:cxn modelId="{9A712E64-EC24-4BFD-B27B-19C0E4BB490B}" srcId="{03C306D1-719A-460B-A05D-41DD5DC8EEC2}" destId="{8DB91A9C-9263-4125-B572-43B954E10B4E}" srcOrd="0" destOrd="0" parTransId="{F6ED7D37-686F-4EFD-B0D3-7D9BA768B310}" sibTransId="{20255ADE-51B6-4854-9EB0-62A7C00E80F9}"/>
    <dgm:cxn modelId="{7E5D584D-E779-447E-8F92-BEE3C9254285}" srcId="{03C306D1-719A-460B-A05D-41DD5DC8EEC2}" destId="{6D82826E-6966-4D22-AB8A-3D28882AA609}" srcOrd="3" destOrd="0" parTransId="{6152A766-5AF6-4880-9A31-94861407CEFF}" sibTransId="{DA15CDB2-4E67-4779-B053-0F5E244BDAF5}"/>
    <dgm:cxn modelId="{4D279D4D-BC97-492D-9427-F301F483EF2F}" type="presOf" srcId="{03C306D1-719A-460B-A05D-41DD5DC8EEC2}" destId="{440B4D6E-802F-48DF-8AF8-67690FE10B3B}" srcOrd="0" destOrd="0" presId="urn:microsoft.com/office/officeart/2005/8/layout/hProcess9"/>
    <dgm:cxn modelId="{295E9473-9678-43A1-9AFC-890B78B70334}" type="presOf" srcId="{26FA9ABC-E65D-4896-93A3-4BE780E01392}" destId="{1CA75CB2-7580-4F69-B614-F1101A3C61A5}" srcOrd="0" destOrd="0" presId="urn:microsoft.com/office/officeart/2005/8/layout/hProcess9"/>
    <dgm:cxn modelId="{D1BC5257-B5E9-4DDF-86D4-9865C04C6178}" type="presOf" srcId="{50E8FDFF-9AB4-479A-B6DB-11BC2AC56969}" destId="{C207C730-1551-4D97-A85A-F7E6591AAACD}" srcOrd="0" destOrd="0" presId="urn:microsoft.com/office/officeart/2005/8/layout/hProcess9"/>
    <dgm:cxn modelId="{F300E089-80B9-43FE-AA5C-70AE0C393868}" type="presOf" srcId="{6D82826E-6966-4D22-AB8A-3D28882AA609}" destId="{0A46C40C-8E84-40A6-ADC5-6EC3F5F73A65}" srcOrd="0" destOrd="0" presId="urn:microsoft.com/office/officeart/2005/8/layout/hProcess9"/>
    <dgm:cxn modelId="{7A1A5294-B065-4970-A740-5ED39EE64FE5}" srcId="{8DB91A9C-9263-4125-B572-43B954E10B4E}" destId="{22D76814-1A53-49D5-8904-AAF79150BA07}" srcOrd="0" destOrd="0" parTransId="{1C1F9F98-7079-490B-A9FD-316F021F4FA0}" sibTransId="{ACD1C3CD-36D6-4A04-A887-8929AEE7972B}"/>
    <dgm:cxn modelId="{1594569C-8000-4F9D-99BC-808D20181E53}" srcId="{03C306D1-719A-460B-A05D-41DD5DC8EEC2}" destId="{50E8FDFF-9AB4-479A-B6DB-11BC2AC56969}" srcOrd="4" destOrd="0" parTransId="{F4059080-7FB9-4C32-B8A2-0CB97D286AFE}" sibTransId="{700053F7-9061-4809-A930-FAD5A6D1A614}"/>
    <dgm:cxn modelId="{1B8E53E4-51BF-41E1-BFB0-BEE656870B71}" type="presOf" srcId="{8DB91A9C-9263-4125-B572-43B954E10B4E}" destId="{B47C4755-B8B6-4EBB-8575-87687A21C8BB}" srcOrd="0" destOrd="0" presId="urn:microsoft.com/office/officeart/2005/8/layout/hProcess9"/>
    <dgm:cxn modelId="{0345EDFB-184F-4570-A4A5-58610518AF52}" type="presOf" srcId="{22D76814-1A53-49D5-8904-AAF79150BA07}" destId="{B47C4755-B8B6-4EBB-8575-87687A21C8BB}" srcOrd="0" destOrd="1" presId="urn:microsoft.com/office/officeart/2005/8/layout/hProcess9"/>
    <dgm:cxn modelId="{22883817-530D-4715-A3F6-06BA184BFAF5}" type="presParOf" srcId="{440B4D6E-802F-48DF-8AF8-67690FE10B3B}" destId="{F0FE95BF-0E82-4E54-9DB8-B87F6ADF466A}" srcOrd="0" destOrd="0" presId="urn:microsoft.com/office/officeart/2005/8/layout/hProcess9"/>
    <dgm:cxn modelId="{105B3986-2BE4-442A-ABD3-DFA84B80EA4E}" type="presParOf" srcId="{440B4D6E-802F-48DF-8AF8-67690FE10B3B}" destId="{8E76E920-52D8-4BFB-B7C4-F99BCDA7D678}" srcOrd="1" destOrd="0" presId="urn:microsoft.com/office/officeart/2005/8/layout/hProcess9"/>
    <dgm:cxn modelId="{53323183-F66F-4E33-BA63-32F88B799E3A}" type="presParOf" srcId="{8E76E920-52D8-4BFB-B7C4-F99BCDA7D678}" destId="{B47C4755-B8B6-4EBB-8575-87687A21C8BB}" srcOrd="0" destOrd="0" presId="urn:microsoft.com/office/officeart/2005/8/layout/hProcess9"/>
    <dgm:cxn modelId="{06EB934E-C0F8-4F08-8F0F-A248977F159E}" type="presParOf" srcId="{8E76E920-52D8-4BFB-B7C4-F99BCDA7D678}" destId="{EF3EFADC-65AB-413C-89C1-EC2B2AC74268}" srcOrd="1" destOrd="0" presId="urn:microsoft.com/office/officeart/2005/8/layout/hProcess9"/>
    <dgm:cxn modelId="{0B2C87E6-8102-402F-B1F4-FB94DBE65793}" type="presParOf" srcId="{8E76E920-52D8-4BFB-B7C4-F99BCDA7D678}" destId="{EF1B52D1-4A74-4B09-9EC3-656E91C645FD}" srcOrd="2" destOrd="0" presId="urn:microsoft.com/office/officeart/2005/8/layout/hProcess9"/>
    <dgm:cxn modelId="{E02375F8-4ADB-45C8-8EC9-CC69C81DC5B1}" type="presParOf" srcId="{8E76E920-52D8-4BFB-B7C4-F99BCDA7D678}" destId="{93E743F5-C23F-40E9-ABD3-67C30C8684E7}" srcOrd="3" destOrd="0" presId="urn:microsoft.com/office/officeart/2005/8/layout/hProcess9"/>
    <dgm:cxn modelId="{2980CAAB-AE17-4A20-B537-05C8060AFD17}" type="presParOf" srcId="{8E76E920-52D8-4BFB-B7C4-F99BCDA7D678}" destId="{1CA75CB2-7580-4F69-B614-F1101A3C61A5}" srcOrd="4" destOrd="0" presId="urn:microsoft.com/office/officeart/2005/8/layout/hProcess9"/>
    <dgm:cxn modelId="{02DBC582-CEAD-4696-9CA1-5FA59DFBCACD}" type="presParOf" srcId="{8E76E920-52D8-4BFB-B7C4-F99BCDA7D678}" destId="{90A8146B-9780-458A-84EB-79F339A204A7}" srcOrd="5" destOrd="0" presId="urn:microsoft.com/office/officeart/2005/8/layout/hProcess9"/>
    <dgm:cxn modelId="{7C0EE2D3-5DA8-4C7D-8929-88637663D460}" type="presParOf" srcId="{8E76E920-52D8-4BFB-B7C4-F99BCDA7D678}" destId="{0A46C40C-8E84-40A6-ADC5-6EC3F5F73A65}" srcOrd="6" destOrd="0" presId="urn:microsoft.com/office/officeart/2005/8/layout/hProcess9"/>
    <dgm:cxn modelId="{4F041038-B81B-4366-9E5E-9739674B387D}" type="presParOf" srcId="{8E76E920-52D8-4BFB-B7C4-F99BCDA7D678}" destId="{A1E98DA8-12C7-4ABA-A672-D5934C4131C0}" srcOrd="7" destOrd="0" presId="urn:microsoft.com/office/officeart/2005/8/layout/hProcess9"/>
    <dgm:cxn modelId="{AD29CBE5-6916-48AC-96A7-1F0946BCECE4}" type="presParOf" srcId="{8E76E920-52D8-4BFB-B7C4-F99BCDA7D678}" destId="{C207C730-1551-4D97-A85A-F7E6591AAACD}" srcOrd="8" destOrd="0" presId="urn:microsoft.com/office/officeart/2005/8/layout/hProcess9"/>
    <dgm:cxn modelId="{9A9EAE7F-526E-46C9-AEEF-139FE59C05AF}" type="presParOf" srcId="{8E76E920-52D8-4BFB-B7C4-F99BCDA7D678}" destId="{C4047597-84F2-4FE4-9FB0-FEC3968BC242}" srcOrd="9" destOrd="0" presId="urn:microsoft.com/office/officeart/2005/8/layout/hProcess9"/>
    <dgm:cxn modelId="{7769E012-5641-4E5B-B810-D961C773BB9A}" type="presParOf" srcId="{8E76E920-52D8-4BFB-B7C4-F99BCDA7D678}" destId="{D184FE76-7247-4D04-8796-5C1962F4586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39DF4D-754B-4954-AB55-325548066563}" type="doc">
      <dgm:prSet loTypeId="urn:microsoft.com/office/officeart/2005/8/layout/hierarchy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66B16D0A-55B0-4A25-B452-C7628FF5D267}" type="pres">
      <dgm:prSet presAssocID="{9E39DF4D-754B-4954-AB55-32554806656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9C28A851-481E-4F6B-8FEC-A4195A0DC2DE}" type="presOf" srcId="{9E39DF4D-754B-4954-AB55-325548066563}" destId="{66B16D0A-55B0-4A25-B452-C7628FF5D267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77D9EC-4584-4BC6-BCFF-32F2528F9A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5AA2E9B-8FCF-485A-9D7E-4A46BB0DDDF8}" type="asst">
      <dgm:prSet phldrT="[Text]" custT="1"/>
      <dgm:spPr/>
      <dgm:t>
        <a:bodyPr/>
        <a:lstStyle/>
        <a:p>
          <a:r>
            <a:rPr lang="en-ID" sz="4400" dirty="0" err="1">
              <a:latin typeface="Arial Rounded MT Bold" panose="020F0704030504030204" pitchFamily="34" charset="0"/>
            </a:rPr>
            <a:t>Organisasi</a:t>
          </a:r>
          <a:endParaRPr lang="en-ID" sz="4400" dirty="0">
            <a:latin typeface="Arial Rounded MT Bold" panose="020F0704030504030204" pitchFamily="34" charset="0"/>
          </a:endParaRPr>
        </a:p>
      </dgm:t>
    </dgm:pt>
    <dgm:pt modelId="{1D7B97F0-888A-4A43-AE2D-A7CBBE50F57E}" type="parTrans" cxnId="{5B65FB21-E4C1-4B9A-A41A-43A3B7C8F6B5}">
      <dgm:prSet/>
      <dgm:spPr/>
      <dgm:t>
        <a:bodyPr/>
        <a:lstStyle/>
        <a:p>
          <a:endParaRPr lang="en-ID" sz="4400">
            <a:latin typeface="Arial Rounded MT Bold" panose="020F0704030504030204" pitchFamily="34" charset="0"/>
          </a:endParaRPr>
        </a:p>
      </dgm:t>
    </dgm:pt>
    <dgm:pt modelId="{8D2CB9BB-39D0-4D76-B271-1DC5058A41B2}" type="sibTrans" cxnId="{5B65FB21-E4C1-4B9A-A41A-43A3B7C8F6B5}">
      <dgm:prSet/>
      <dgm:spPr/>
      <dgm:t>
        <a:bodyPr/>
        <a:lstStyle/>
        <a:p>
          <a:endParaRPr lang="en-ID" sz="4400">
            <a:latin typeface="Arial Rounded MT Bold" panose="020F0704030504030204" pitchFamily="34" charset="0"/>
          </a:endParaRPr>
        </a:p>
      </dgm:t>
    </dgm:pt>
    <dgm:pt modelId="{EFD997C1-CE42-47AF-9EE3-0A812E5F3474}">
      <dgm:prSet phldrT="[Text]" custT="1"/>
      <dgm:spPr/>
      <dgm:t>
        <a:bodyPr/>
        <a:lstStyle/>
        <a:p>
          <a:pPr>
            <a:buSzPts val="1100"/>
            <a:buFont typeface="Calibri" panose="020F0502020204030204" pitchFamily="34" charset="0"/>
            <a:buAutoNum type="arabicPeriod"/>
          </a:pPr>
          <a:r>
            <a:rPr lang="id-ID" sz="4400" b="1">
              <a:latin typeface="Arial Rounded MT Bold" panose="020F0704030504030204" pitchFamily="34" charset="0"/>
            </a:rPr>
            <a:t>Organisasi Formal</a:t>
          </a:r>
          <a:endParaRPr lang="en-ID" sz="4400">
            <a:latin typeface="Arial Rounded MT Bold" panose="020F0704030504030204" pitchFamily="34" charset="0"/>
          </a:endParaRPr>
        </a:p>
      </dgm:t>
    </dgm:pt>
    <dgm:pt modelId="{AA94A6D7-5288-4CF4-A32B-5110687CBF4F}" type="parTrans" cxnId="{F3A7381A-2869-454A-B208-CE880E2F9AE7}">
      <dgm:prSet/>
      <dgm:spPr/>
      <dgm:t>
        <a:bodyPr/>
        <a:lstStyle/>
        <a:p>
          <a:endParaRPr lang="en-ID" sz="4400">
            <a:latin typeface="Arial Rounded MT Bold" panose="020F0704030504030204" pitchFamily="34" charset="0"/>
          </a:endParaRPr>
        </a:p>
      </dgm:t>
    </dgm:pt>
    <dgm:pt modelId="{B2433C8F-0707-4E5E-BBE7-65E4A5856E32}" type="sibTrans" cxnId="{F3A7381A-2869-454A-B208-CE880E2F9AE7}">
      <dgm:prSet/>
      <dgm:spPr/>
      <dgm:t>
        <a:bodyPr/>
        <a:lstStyle/>
        <a:p>
          <a:endParaRPr lang="en-ID" sz="4400">
            <a:latin typeface="Arial Rounded MT Bold" panose="020F0704030504030204" pitchFamily="34" charset="0"/>
          </a:endParaRPr>
        </a:p>
      </dgm:t>
    </dgm:pt>
    <dgm:pt modelId="{2E10F372-28D2-4304-8DD9-2B4A262D5B2F}">
      <dgm:prSet custT="1"/>
      <dgm:spPr/>
      <dgm:t>
        <a:bodyPr/>
        <a:lstStyle/>
        <a:p>
          <a:r>
            <a:rPr lang="id-ID" sz="4400">
              <a:latin typeface="Arial Rounded MT Bold" panose="020F0704030504030204" pitchFamily="34" charset="0"/>
            </a:rPr>
            <a:t>organisasi informal. </a:t>
          </a:r>
          <a:endParaRPr lang="en-ID" sz="4400">
            <a:latin typeface="Arial Rounded MT Bold" panose="020F0704030504030204" pitchFamily="34" charset="0"/>
          </a:endParaRPr>
        </a:p>
      </dgm:t>
    </dgm:pt>
    <dgm:pt modelId="{79B37034-70FB-4780-82AC-4304B70E941E}" type="parTrans" cxnId="{53CBF475-4121-4A1B-9BA5-86D84C8E0991}">
      <dgm:prSet/>
      <dgm:spPr/>
      <dgm:t>
        <a:bodyPr/>
        <a:lstStyle/>
        <a:p>
          <a:endParaRPr lang="en-ID" sz="4400">
            <a:latin typeface="Arial Rounded MT Bold" panose="020F0704030504030204" pitchFamily="34" charset="0"/>
          </a:endParaRPr>
        </a:p>
      </dgm:t>
    </dgm:pt>
    <dgm:pt modelId="{95418095-994E-4F8F-BDB3-10503EAAEFB0}" type="sibTrans" cxnId="{53CBF475-4121-4A1B-9BA5-86D84C8E0991}">
      <dgm:prSet/>
      <dgm:spPr/>
      <dgm:t>
        <a:bodyPr/>
        <a:lstStyle/>
        <a:p>
          <a:endParaRPr lang="en-ID" sz="4400">
            <a:latin typeface="Arial Rounded MT Bold" panose="020F0704030504030204" pitchFamily="34" charset="0"/>
          </a:endParaRPr>
        </a:p>
      </dgm:t>
    </dgm:pt>
    <dgm:pt modelId="{38B3D322-2DFF-4D8A-B45E-4B83FE6A8CD1}" type="pres">
      <dgm:prSet presAssocID="{9477D9EC-4584-4BC6-BCFF-32F2528F9A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59A34C1-8E37-4337-A22A-8886D1886284}" type="pres">
      <dgm:prSet presAssocID="{35AA2E9B-8FCF-485A-9D7E-4A46BB0DDDF8}" presName="hierRoot1" presStyleCnt="0">
        <dgm:presLayoutVars>
          <dgm:hierBranch val="init"/>
        </dgm:presLayoutVars>
      </dgm:prSet>
      <dgm:spPr/>
    </dgm:pt>
    <dgm:pt modelId="{BD824296-54A6-402C-AFF4-ABED1201A73F}" type="pres">
      <dgm:prSet presAssocID="{35AA2E9B-8FCF-485A-9D7E-4A46BB0DDDF8}" presName="rootComposite1" presStyleCnt="0"/>
      <dgm:spPr/>
    </dgm:pt>
    <dgm:pt modelId="{245E7AFB-8427-468A-B898-3D71156F6DA8}" type="pres">
      <dgm:prSet presAssocID="{35AA2E9B-8FCF-485A-9D7E-4A46BB0DDDF8}" presName="rootText1" presStyleLbl="node0" presStyleIdx="0" presStyleCnt="1">
        <dgm:presLayoutVars>
          <dgm:chPref val="3"/>
        </dgm:presLayoutVars>
      </dgm:prSet>
      <dgm:spPr/>
    </dgm:pt>
    <dgm:pt modelId="{269060E8-C7B2-4A8E-B2BD-081690E8F513}" type="pres">
      <dgm:prSet presAssocID="{35AA2E9B-8FCF-485A-9D7E-4A46BB0DDDF8}" presName="rootConnector1" presStyleLbl="asst0" presStyleIdx="0" presStyleCnt="0"/>
      <dgm:spPr/>
    </dgm:pt>
    <dgm:pt modelId="{60E988CB-0650-4B1C-926F-37D2A4F6B34E}" type="pres">
      <dgm:prSet presAssocID="{35AA2E9B-8FCF-485A-9D7E-4A46BB0DDDF8}" presName="hierChild2" presStyleCnt="0"/>
      <dgm:spPr/>
    </dgm:pt>
    <dgm:pt modelId="{FD58706C-7530-4F27-967D-9CB7B7551A8A}" type="pres">
      <dgm:prSet presAssocID="{AA94A6D7-5288-4CF4-A32B-5110687CBF4F}" presName="Name37" presStyleLbl="parChTrans1D2" presStyleIdx="0" presStyleCnt="2"/>
      <dgm:spPr/>
    </dgm:pt>
    <dgm:pt modelId="{00AB8A1A-2679-475C-B68F-A5A2363D2E7D}" type="pres">
      <dgm:prSet presAssocID="{EFD997C1-CE42-47AF-9EE3-0A812E5F3474}" presName="hierRoot2" presStyleCnt="0">
        <dgm:presLayoutVars>
          <dgm:hierBranch val="init"/>
        </dgm:presLayoutVars>
      </dgm:prSet>
      <dgm:spPr/>
    </dgm:pt>
    <dgm:pt modelId="{CA25F051-5243-4B98-B971-CDAE483B18A2}" type="pres">
      <dgm:prSet presAssocID="{EFD997C1-CE42-47AF-9EE3-0A812E5F3474}" presName="rootComposite" presStyleCnt="0"/>
      <dgm:spPr/>
    </dgm:pt>
    <dgm:pt modelId="{230D7E57-344A-4198-A2CB-3ABCE7455368}" type="pres">
      <dgm:prSet presAssocID="{EFD997C1-CE42-47AF-9EE3-0A812E5F3474}" presName="rootText" presStyleLbl="node2" presStyleIdx="0" presStyleCnt="2">
        <dgm:presLayoutVars>
          <dgm:chPref val="3"/>
        </dgm:presLayoutVars>
      </dgm:prSet>
      <dgm:spPr/>
    </dgm:pt>
    <dgm:pt modelId="{15FE8FBA-F415-4643-8675-0239D49E0A17}" type="pres">
      <dgm:prSet presAssocID="{EFD997C1-CE42-47AF-9EE3-0A812E5F3474}" presName="rootConnector" presStyleLbl="node2" presStyleIdx="0" presStyleCnt="2"/>
      <dgm:spPr/>
    </dgm:pt>
    <dgm:pt modelId="{13F0B03B-9F41-4146-9F18-41A85CAE711E}" type="pres">
      <dgm:prSet presAssocID="{EFD997C1-CE42-47AF-9EE3-0A812E5F3474}" presName="hierChild4" presStyleCnt="0"/>
      <dgm:spPr/>
    </dgm:pt>
    <dgm:pt modelId="{DB881702-9415-4C18-930E-15212D3973E7}" type="pres">
      <dgm:prSet presAssocID="{EFD997C1-CE42-47AF-9EE3-0A812E5F3474}" presName="hierChild5" presStyleCnt="0"/>
      <dgm:spPr/>
    </dgm:pt>
    <dgm:pt modelId="{78588241-5C02-4C3C-B402-D8D450F96BBA}" type="pres">
      <dgm:prSet presAssocID="{79B37034-70FB-4780-82AC-4304B70E941E}" presName="Name37" presStyleLbl="parChTrans1D2" presStyleIdx="1" presStyleCnt="2"/>
      <dgm:spPr/>
    </dgm:pt>
    <dgm:pt modelId="{1B7C22D6-3620-47DE-B3F8-100A3590F550}" type="pres">
      <dgm:prSet presAssocID="{2E10F372-28D2-4304-8DD9-2B4A262D5B2F}" presName="hierRoot2" presStyleCnt="0">
        <dgm:presLayoutVars>
          <dgm:hierBranch val="init"/>
        </dgm:presLayoutVars>
      </dgm:prSet>
      <dgm:spPr/>
    </dgm:pt>
    <dgm:pt modelId="{342D0F06-CC2B-432D-9D88-13E2F79243A3}" type="pres">
      <dgm:prSet presAssocID="{2E10F372-28D2-4304-8DD9-2B4A262D5B2F}" presName="rootComposite" presStyleCnt="0"/>
      <dgm:spPr/>
    </dgm:pt>
    <dgm:pt modelId="{53709B8F-C577-4C76-A7F6-69C457BC11AE}" type="pres">
      <dgm:prSet presAssocID="{2E10F372-28D2-4304-8DD9-2B4A262D5B2F}" presName="rootText" presStyleLbl="node2" presStyleIdx="1" presStyleCnt="2">
        <dgm:presLayoutVars>
          <dgm:chPref val="3"/>
        </dgm:presLayoutVars>
      </dgm:prSet>
      <dgm:spPr/>
    </dgm:pt>
    <dgm:pt modelId="{BA14E429-E39C-41DF-9E50-A7EE1B38923D}" type="pres">
      <dgm:prSet presAssocID="{2E10F372-28D2-4304-8DD9-2B4A262D5B2F}" presName="rootConnector" presStyleLbl="node2" presStyleIdx="1" presStyleCnt="2"/>
      <dgm:spPr/>
    </dgm:pt>
    <dgm:pt modelId="{0725056D-92F0-40A3-9047-1B519A262D77}" type="pres">
      <dgm:prSet presAssocID="{2E10F372-28D2-4304-8DD9-2B4A262D5B2F}" presName="hierChild4" presStyleCnt="0"/>
      <dgm:spPr/>
    </dgm:pt>
    <dgm:pt modelId="{6D534B6F-EF39-45F5-A402-EC188C31C17E}" type="pres">
      <dgm:prSet presAssocID="{2E10F372-28D2-4304-8DD9-2B4A262D5B2F}" presName="hierChild5" presStyleCnt="0"/>
      <dgm:spPr/>
    </dgm:pt>
    <dgm:pt modelId="{F7417A17-C31F-4400-914A-20F3561F6074}" type="pres">
      <dgm:prSet presAssocID="{35AA2E9B-8FCF-485A-9D7E-4A46BB0DDDF8}" presName="hierChild3" presStyleCnt="0"/>
      <dgm:spPr/>
    </dgm:pt>
  </dgm:ptLst>
  <dgm:cxnLst>
    <dgm:cxn modelId="{F4AA4E0D-FB72-4A44-91E7-6F9FDCD83C38}" type="presOf" srcId="{35AA2E9B-8FCF-485A-9D7E-4A46BB0DDDF8}" destId="{269060E8-C7B2-4A8E-B2BD-081690E8F513}" srcOrd="1" destOrd="0" presId="urn:microsoft.com/office/officeart/2005/8/layout/orgChart1"/>
    <dgm:cxn modelId="{F3A7381A-2869-454A-B208-CE880E2F9AE7}" srcId="{35AA2E9B-8FCF-485A-9D7E-4A46BB0DDDF8}" destId="{EFD997C1-CE42-47AF-9EE3-0A812E5F3474}" srcOrd="0" destOrd="0" parTransId="{AA94A6D7-5288-4CF4-A32B-5110687CBF4F}" sibTransId="{B2433C8F-0707-4E5E-BBE7-65E4A5856E32}"/>
    <dgm:cxn modelId="{5B65FB21-E4C1-4B9A-A41A-43A3B7C8F6B5}" srcId="{9477D9EC-4584-4BC6-BCFF-32F2528F9A36}" destId="{35AA2E9B-8FCF-485A-9D7E-4A46BB0DDDF8}" srcOrd="0" destOrd="0" parTransId="{1D7B97F0-888A-4A43-AE2D-A7CBBE50F57E}" sibTransId="{8D2CB9BB-39D0-4D76-B271-1DC5058A41B2}"/>
    <dgm:cxn modelId="{58180244-B3E8-4B73-A726-2BC1AAB4E449}" type="presOf" srcId="{2E10F372-28D2-4304-8DD9-2B4A262D5B2F}" destId="{53709B8F-C577-4C76-A7F6-69C457BC11AE}" srcOrd="0" destOrd="0" presId="urn:microsoft.com/office/officeart/2005/8/layout/orgChart1"/>
    <dgm:cxn modelId="{34888845-47F1-4BDC-B752-FAC0FD4E7996}" type="presOf" srcId="{9477D9EC-4584-4BC6-BCFF-32F2528F9A36}" destId="{38B3D322-2DFF-4D8A-B45E-4B83FE6A8CD1}" srcOrd="0" destOrd="0" presId="urn:microsoft.com/office/officeart/2005/8/layout/orgChart1"/>
    <dgm:cxn modelId="{02C1F368-9E8B-4DBD-A566-F8A2540F4699}" type="presOf" srcId="{AA94A6D7-5288-4CF4-A32B-5110687CBF4F}" destId="{FD58706C-7530-4F27-967D-9CB7B7551A8A}" srcOrd="0" destOrd="0" presId="urn:microsoft.com/office/officeart/2005/8/layout/orgChart1"/>
    <dgm:cxn modelId="{490E8170-096D-462F-B686-7C9CB85F1150}" type="presOf" srcId="{2E10F372-28D2-4304-8DD9-2B4A262D5B2F}" destId="{BA14E429-E39C-41DF-9E50-A7EE1B38923D}" srcOrd="1" destOrd="0" presId="urn:microsoft.com/office/officeart/2005/8/layout/orgChart1"/>
    <dgm:cxn modelId="{53CBF475-4121-4A1B-9BA5-86D84C8E0991}" srcId="{35AA2E9B-8FCF-485A-9D7E-4A46BB0DDDF8}" destId="{2E10F372-28D2-4304-8DD9-2B4A262D5B2F}" srcOrd="1" destOrd="0" parTransId="{79B37034-70FB-4780-82AC-4304B70E941E}" sibTransId="{95418095-994E-4F8F-BDB3-10503EAAEFB0}"/>
    <dgm:cxn modelId="{91F90994-2899-4929-88C8-9BD712509C74}" type="presOf" srcId="{EFD997C1-CE42-47AF-9EE3-0A812E5F3474}" destId="{15FE8FBA-F415-4643-8675-0239D49E0A17}" srcOrd="1" destOrd="0" presId="urn:microsoft.com/office/officeart/2005/8/layout/orgChart1"/>
    <dgm:cxn modelId="{E0D0BB95-7652-4A5E-B01C-64E16A85BDA6}" type="presOf" srcId="{79B37034-70FB-4780-82AC-4304B70E941E}" destId="{78588241-5C02-4C3C-B402-D8D450F96BBA}" srcOrd="0" destOrd="0" presId="urn:microsoft.com/office/officeart/2005/8/layout/orgChart1"/>
    <dgm:cxn modelId="{05E79D9D-A2E5-431B-A94A-E55200E8BF66}" type="presOf" srcId="{EFD997C1-CE42-47AF-9EE3-0A812E5F3474}" destId="{230D7E57-344A-4198-A2CB-3ABCE7455368}" srcOrd="0" destOrd="0" presId="urn:microsoft.com/office/officeart/2005/8/layout/orgChart1"/>
    <dgm:cxn modelId="{3DC32AB4-7ABC-470F-B3CD-DDC2EB91EE3F}" type="presOf" srcId="{35AA2E9B-8FCF-485A-9D7E-4A46BB0DDDF8}" destId="{245E7AFB-8427-468A-B898-3D71156F6DA8}" srcOrd="0" destOrd="0" presId="urn:microsoft.com/office/officeart/2005/8/layout/orgChart1"/>
    <dgm:cxn modelId="{2ECAE119-8005-4AA9-8C4A-587A1C2C3CF7}" type="presParOf" srcId="{38B3D322-2DFF-4D8A-B45E-4B83FE6A8CD1}" destId="{059A34C1-8E37-4337-A22A-8886D1886284}" srcOrd="0" destOrd="0" presId="urn:microsoft.com/office/officeart/2005/8/layout/orgChart1"/>
    <dgm:cxn modelId="{BD039E7A-FD4F-462E-AEA6-DDDE3CFC1E5E}" type="presParOf" srcId="{059A34C1-8E37-4337-A22A-8886D1886284}" destId="{BD824296-54A6-402C-AFF4-ABED1201A73F}" srcOrd="0" destOrd="0" presId="urn:microsoft.com/office/officeart/2005/8/layout/orgChart1"/>
    <dgm:cxn modelId="{1CBCADB1-889B-4A2A-8BA6-6519EFF8CDD4}" type="presParOf" srcId="{BD824296-54A6-402C-AFF4-ABED1201A73F}" destId="{245E7AFB-8427-468A-B898-3D71156F6DA8}" srcOrd="0" destOrd="0" presId="urn:microsoft.com/office/officeart/2005/8/layout/orgChart1"/>
    <dgm:cxn modelId="{6B0FC2E4-5FE0-49AE-9CAB-D8A02BB4122D}" type="presParOf" srcId="{BD824296-54A6-402C-AFF4-ABED1201A73F}" destId="{269060E8-C7B2-4A8E-B2BD-081690E8F513}" srcOrd="1" destOrd="0" presId="urn:microsoft.com/office/officeart/2005/8/layout/orgChart1"/>
    <dgm:cxn modelId="{CE56AFD6-BA14-48A5-A489-D35778CABB21}" type="presParOf" srcId="{059A34C1-8E37-4337-A22A-8886D1886284}" destId="{60E988CB-0650-4B1C-926F-37D2A4F6B34E}" srcOrd="1" destOrd="0" presId="urn:microsoft.com/office/officeart/2005/8/layout/orgChart1"/>
    <dgm:cxn modelId="{6F294219-7AE8-4342-9F57-44C5F891142B}" type="presParOf" srcId="{60E988CB-0650-4B1C-926F-37D2A4F6B34E}" destId="{FD58706C-7530-4F27-967D-9CB7B7551A8A}" srcOrd="0" destOrd="0" presId="urn:microsoft.com/office/officeart/2005/8/layout/orgChart1"/>
    <dgm:cxn modelId="{838C3F6E-9194-4793-BFFA-6D69FD8D4735}" type="presParOf" srcId="{60E988CB-0650-4B1C-926F-37D2A4F6B34E}" destId="{00AB8A1A-2679-475C-B68F-A5A2363D2E7D}" srcOrd="1" destOrd="0" presId="urn:microsoft.com/office/officeart/2005/8/layout/orgChart1"/>
    <dgm:cxn modelId="{248E5457-0961-4925-9B11-ECB08CEBAC84}" type="presParOf" srcId="{00AB8A1A-2679-475C-B68F-A5A2363D2E7D}" destId="{CA25F051-5243-4B98-B971-CDAE483B18A2}" srcOrd="0" destOrd="0" presId="urn:microsoft.com/office/officeart/2005/8/layout/orgChart1"/>
    <dgm:cxn modelId="{A3565ACD-B754-43DD-B6FD-BF460DCE0697}" type="presParOf" srcId="{CA25F051-5243-4B98-B971-CDAE483B18A2}" destId="{230D7E57-344A-4198-A2CB-3ABCE7455368}" srcOrd="0" destOrd="0" presId="urn:microsoft.com/office/officeart/2005/8/layout/orgChart1"/>
    <dgm:cxn modelId="{99A29018-0C07-4FD1-91BE-EED43BA58072}" type="presParOf" srcId="{CA25F051-5243-4B98-B971-CDAE483B18A2}" destId="{15FE8FBA-F415-4643-8675-0239D49E0A17}" srcOrd="1" destOrd="0" presId="urn:microsoft.com/office/officeart/2005/8/layout/orgChart1"/>
    <dgm:cxn modelId="{B22E436D-95BE-436F-AFD1-57DDC7E940D1}" type="presParOf" srcId="{00AB8A1A-2679-475C-B68F-A5A2363D2E7D}" destId="{13F0B03B-9F41-4146-9F18-41A85CAE711E}" srcOrd="1" destOrd="0" presId="urn:microsoft.com/office/officeart/2005/8/layout/orgChart1"/>
    <dgm:cxn modelId="{F7E91592-785C-4EDE-8D8E-5866EB6F917E}" type="presParOf" srcId="{00AB8A1A-2679-475C-B68F-A5A2363D2E7D}" destId="{DB881702-9415-4C18-930E-15212D3973E7}" srcOrd="2" destOrd="0" presId="urn:microsoft.com/office/officeart/2005/8/layout/orgChart1"/>
    <dgm:cxn modelId="{1BA002FA-9EB4-4303-AC4B-43CDDDC42AD3}" type="presParOf" srcId="{60E988CB-0650-4B1C-926F-37D2A4F6B34E}" destId="{78588241-5C02-4C3C-B402-D8D450F96BBA}" srcOrd="2" destOrd="0" presId="urn:microsoft.com/office/officeart/2005/8/layout/orgChart1"/>
    <dgm:cxn modelId="{9BE1BFA6-C0F2-49C1-8B68-02A4A5A88E7D}" type="presParOf" srcId="{60E988CB-0650-4B1C-926F-37D2A4F6B34E}" destId="{1B7C22D6-3620-47DE-B3F8-100A3590F550}" srcOrd="3" destOrd="0" presId="urn:microsoft.com/office/officeart/2005/8/layout/orgChart1"/>
    <dgm:cxn modelId="{4F9FDE40-3507-4347-A4FE-5987EDA809F4}" type="presParOf" srcId="{1B7C22D6-3620-47DE-B3F8-100A3590F550}" destId="{342D0F06-CC2B-432D-9D88-13E2F79243A3}" srcOrd="0" destOrd="0" presId="urn:microsoft.com/office/officeart/2005/8/layout/orgChart1"/>
    <dgm:cxn modelId="{AC0C854D-B7A4-416C-82C7-E877A42A5594}" type="presParOf" srcId="{342D0F06-CC2B-432D-9D88-13E2F79243A3}" destId="{53709B8F-C577-4C76-A7F6-69C457BC11AE}" srcOrd="0" destOrd="0" presId="urn:microsoft.com/office/officeart/2005/8/layout/orgChart1"/>
    <dgm:cxn modelId="{D919D641-03C4-423F-9AF1-A0D382527B2B}" type="presParOf" srcId="{342D0F06-CC2B-432D-9D88-13E2F79243A3}" destId="{BA14E429-E39C-41DF-9E50-A7EE1B38923D}" srcOrd="1" destOrd="0" presId="urn:microsoft.com/office/officeart/2005/8/layout/orgChart1"/>
    <dgm:cxn modelId="{64021F68-2054-41C3-A37E-2FD3316713DA}" type="presParOf" srcId="{1B7C22D6-3620-47DE-B3F8-100A3590F550}" destId="{0725056D-92F0-40A3-9047-1B519A262D77}" srcOrd="1" destOrd="0" presId="urn:microsoft.com/office/officeart/2005/8/layout/orgChart1"/>
    <dgm:cxn modelId="{1195F8AC-6B39-4027-8B4F-00EE8D532AE2}" type="presParOf" srcId="{1B7C22D6-3620-47DE-B3F8-100A3590F550}" destId="{6D534B6F-EF39-45F5-A402-EC188C31C17E}" srcOrd="2" destOrd="0" presId="urn:microsoft.com/office/officeart/2005/8/layout/orgChart1"/>
    <dgm:cxn modelId="{07C54547-7AAD-4506-A81E-A95ABCCBAE21}" type="presParOf" srcId="{059A34C1-8E37-4337-A22A-8886D1886284}" destId="{F7417A17-C31F-4400-914A-20F3561F607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A28AA-0546-44C8-B545-105CC77931D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997DD213-B6EE-4DD7-927F-1FEA2304AFB7}">
      <dgm:prSet phldrT="[Text]" custT="1"/>
      <dgm:spPr/>
      <dgm:t>
        <a:bodyPr/>
        <a:lstStyle/>
        <a:p>
          <a:r>
            <a:rPr lang="en-ID" sz="2000" b="1" dirty="0" err="1"/>
            <a:t>Memiliki</a:t>
          </a:r>
          <a:r>
            <a:rPr lang="en-ID" sz="2000" b="1" dirty="0"/>
            <a:t> </a:t>
          </a:r>
          <a:r>
            <a:rPr lang="en-ID" sz="2000" b="1" dirty="0" err="1"/>
            <a:t>struktur</a:t>
          </a:r>
          <a:r>
            <a:rPr lang="en-ID" sz="2000" b="1" dirty="0"/>
            <a:t> </a:t>
          </a:r>
          <a:r>
            <a:rPr lang="en-ID" sz="2000" b="1" dirty="0" err="1"/>
            <a:t>organisasi</a:t>
          </a:r>
          <a:r>
            <a:rPr lang="en-ID" sz="2000" b="1" dirty="0"/>
            <a:t> yang </a:t>
          </a:r>
          <a:r>
            <a:rPr lang="en-ID" sz="2000" b="1" dirty="0" err="1"/>
            <a:t>mengatur</a:t>
          </a:r>
          <a:r>
            <a:rPr lang="en-ID" sz="2000" b="1" dirty="0"/>
            <a:t> </a:t>
          </a:r>
          <a:r>
            <a:rPr lang="en-ID" sz="2000" b="1" dirty="0" err="1"/>
            <a:t>posisi</a:t>
          </a:r>
          <a:r>
            <a:rPr lang="en-ID" sz="2000" b="1" dirty="0"/>
            <a:t> dan </a:t>
          </a:r>
          <a:r>
            <a:rPr lang="en-ID" sz="2000" b="1" dirty="0" err="1"/>
            <a:t>tanggung</a:t>
          </a:r>
          <a:r>
            <a:rPr lang="en-ID" sz="2000" b="1" dirty="0"/>
            <a:t> </a:t>
          </a:r>
          <a:r>
            <a:rPr lang="en-ID" sz="2000" b="1" dirty="0" err="1"/>
            <a:t>jawab</a:t>
          </a:r>
          <a:r>
            <a:rPr lang="en-ID" sz="2000" b="1" dirty="0"/>
            <a:t> </a:t>
          </a:r>
          <a:r>
            <a:rPr lang="en-ID" sz="2000" b="1" dirty="0" err="1"/>
            <a:t>setiap</a:t>
          </a:r>
          <a:r>
            <a:rPr lang="en-ID" sz="2000" b="1" dirty="0"/>
            <a:t> </a:t>
          </a:r>
          <a:r>
            <a:rPr lang="en-ID" sz="2000" b="1" dirty="0" err="1"/>
            <a:t>individu</a:t>
          </a:r>
          <a:r>
            <a:rPr lang="en-ID" sz="2000" b="1" dirty="0"/>
            <a:t>.</a:t>
          </a:r>
        </a:p>
      </dgm:t>
    </dgm:pt>
    <dgm:pt modelId="{A1BDDD0B-6E61-44B5-9158-7B819D049D28}" type="parTrans" cxnId="{3564264A-ACCB-492D-A632-82EA2227CF27}">
      <dgm:prSet/>
      <dgm:spPr/>
      <dgm:t>
        <a:bodyPr/>
        <a:lstStyle/>
        <a:p>
          <a:endParaRPr lang="en-ID" sz="2800" b="1"/>
        </a:p>
      </dgm:t>
    </dgm:pt>
    <dgm:pt modelId="{5A164CD7-10AD-485C-BD64-99F796BEDE51}" type="sibTrans" cxnId="{3564264A-ACCB-492D-A632-82EA2227CF27}">
      <dgm:prSet/>
      <dgm:spPr/>
      <dgm:t>
        <a:bodyPr/>
        <a:lstStyle/>
        <a:p>
          <a:endParaRPr lang="en-ID" sz="2800" b="1"/>
        </a:p>
      </dgm:t>
    </dgm:pt>
    <dgm:pt modelId="{2196549B-EDEA-4920-A89F-1EAEB522E9E9}">
      <dgm:prSet phldrT="[Text]" custT="1"/>
      <dgm:spPr/>
      <dgm:t>
        <a:bodyPr/>
        <a:lstStyle/>
        <a:p>
          <a:r>
            <a:rPr lang="en-ID" sz="2000" b="1" dirty="0" err="1"/>
            <a:t>Terdapat</a:t>
          </a:r>
          <a:r>
            <a:rPr lang="en-ID" sz="2000" b="1" dirty="0"/>
            <a:t> </a:t>
          </a:r>
          <a:r>
            <a:rPr lang="en-ID" sz="2000" b="1" dirty="0" err="1"/>
            <a:t>hierarki</a:t>
          </a:r>
          <a:r>
            <a:rPr lang="en-ID" sz="2000" b="1" dirty="0"/>
            <a:t> </a:t>
          </a:r>
          <a:r>
            <a:rPr lang="en-ID" sz="2000" b="1" dirty="0" err="1"/>
            <a:t>kekuasaan</a:t>
          </a:r>
          <a:r>
            <a:rPr lang="en-ID" sz="2000" b="1" dirty="0"/>
            <a:t> yang </a:t>
          </a:r>
          <a:r>
            <a:rPr lang="en-ID" sz="2000" b="1" dirty="0" err="1"/>
            <a:t>menentukan</a:t>
          </a:r>
          <a:r>
            <a:rPr lang="en-ID" sz="2000" b="1" dirty="0"/>
            <a:t> </a:t>
          </a:r>
          <a:r>
            <a:rPr lang="en-ID" sz="2000" b="1" dirty="0" err="1"/>
            <a:t>tingkat</a:t>
          </a:r>
          <a:r>
            <a:rPr lang="en-ID" sz="2000" b="1" dirty="0"/>
            <a:t> </a:t>
          </a:r>
          <a:r>
            <a:rPr lang="en-ID" sz="2000" b="1" dirty="0" err="1"/>
            <a:t>kewenangan</a:t>
          </a:r>
          <a:r>
            <a:rPr lang="en-ID" sz="2000" b="1" dirty="0"/>
            <a:t> dan </a:t>
          </a:r>
          <a:r>
            <a:rPr lang="en-ID" sz="2000" b="1" dirty="0" err="1"/>
            <a:t>hubungan</a:t>
          </a:r>
          <a:r>
            <a:rPr lang="en-ID" sz="2000" b="1" dirty="0"/>
            <a:t> </a:t>
          </a:r>
          <a:r>
            <a:rPr lang="en-ID" sz="2000" b="1" dirty="0" err="1"/>
            <a:t>dalam</a:t>
          </a:r>
          <a:r>
            <a:rPr lang="en-ID" sz="2000" b="1" dirty="0"/>
            <a:t> </a:t>
          </a:r>
          <a:r>
            <a:rPr lang="en-ID" sz="2000" b="1" dirty="0" err="1"/>
            <a:t>organisasi</a:t>
          </a:r>
          <a:r>
            <a:rPr lang="en-ID" sz="2000" b="1" dirty="0"/>
            <a:t>.</a:t>
          </a:r>
        </a:p>
      </dgm:t>
    </dgm:pt>
    <dgm:pt modelId="{4616F60D-DC03-4F1F-B07A-D6A2C477E063}" type="parTrans" cxnId="{A58BAF3A-20F0-432F-AB7A-41EC23189449}">
      <dgm:prSet/>
      <dgm:spPr/>
      <dgm:t>
        <a:bodyPr/>
        <a:lstStyle/>
        <a:p>
          <a:endParaRPr lang="en-ID" sz="2800" b="1"/>
        </a:p>
      </dgm:t>
    </dgm:pt>
    <dgm:pt modelId="{49D190E0-A6BC-4F3B-87B5-83EC40943BE9}" type="sibTrans" cxnId="{A58BAF3A-20F0-432F-AB7A-41EC23189449}">
      <dgm:prSet/>
      <dgm:spPr/>
      <dgm:t>
        <a:bodyPr/>
        <a:lstStyle/>
        <a:p>
          <a:endParaRPr lang="en-ID" sz="2800" b="1"/>
        </a:p>
      </dgm:t>
    </dgm:pt>
    <dgm:pt modelId="{5B7FF8CA-B69E-4F39-A27C-8FC2A081FEAC}">
      <dgm:prSet phldrT="[Text]" custT="1"/>
      <dgm:spPr/>
      <dgm:t>
        <a:bodyPr/>
        <a:lstStyle/>
        <a:p>
          <a:r>
            <a:rPr lang="en-ID" sz="2000" b="1" dirty="0" err="1"/>
            <a:t>Terdapat</a:t>
          </a:r>
          <a:r>
            <a:rPr lang="en-ID" sz="2000" b="1" dirty="0"/>
            <a:t> </a:t>
          </a:r>
          <a:r>
            <a:rPr lang="en-ID" sz="2000" b="1" dirty="0" err="1"/>
            <a:t>perbedaan</a:t>
          </a:r>
          <a:r>
            <a:rPr lang="en-ID" sz="2000" b="1" dirty="0"/>
            <a:t> </a:t>
          </a:r>
          <a:r>
            <a:rPr lang="en-ID" sz="2000" b="1" dirty="0" err="1"/>
            <a:t>antara</a:t>
          </a:r>
          <a:r>
            <a:rPr lang="en-ID" sz="2000" b="1" dirty="0"/>
            <a:t> </a:t>
          </a:r>
          <a:r>
            <a:rPr lang="en-ID" sz="2000" b="1" dirty="0" err="1"/>
            <a:t>garis</a:t>
          </a:r>
          <a:r>
            <a:rPr lang="en-ID" sz="2000" b="1" dirty="0"/>
            <a:t> (</a:t>
          </a:r>
          <a:r>
            <a:rPr lang="en-ID" sz="2000" b="1" dirty="0" err="1"/>
            <a:t>fungsi</a:t>
          </a:r>
          <a:r>
            <a:rPr lang="en-ID" sz="2000" b="1" dirty="0"/>
            <a:t> </a:t>
          </a:r>
          <a:r>
            <a:rPr lang="en-ID" sz="2000" b="1" dirty="0" err="1"/>
            <a:t>utama</a:t>
          </a:r>
          <a:r>
            <a:rPr lang="en-ID" sz="2000" b="1" dirty="0"/>
            <a:t>) dan </a:t>
          </a:r>
          <a:r>
            <a:rPr lang="en-ID" sz="2000" b="1" dirty="0" err="1"/>
            <a:t>staf</a:t>
          </a:r>
          <a:r>
            <a:rPr lang="en-ID" sz="2000" b="1" dirty="0"/>
            <a:t> (</a:t>
          </a:r>
          <a:r>
            <a:rPr lang="en-ID" sz="2000" b="1" dirty="0" err="1"/>
            <a:t>fungsi</a:t>
          </a:r>
          <a:r>
            <a:rPr lang="en-ID" sz="2000" b="1" dirty="0"/>
            <a:t> </a:t>
          </a:r>
          <a:r>
            <a:rPr lang="en-ID" sz="2000" b="1" dirty="0" err="1"/>
            <a:t>pendukung</a:t>
          </a:r>
          <a:r>
            <a:rPr lang="en-ID" sz="2000" b="1" dirty="0"/>
            <a:t>) </a:t>
          </a:r>
          <a:r>
            <a:rPr lang="en-ID" sz="2000" b="1" dirty="0" err="1"/>
            <a:t>dalam</a:t>
          </a:r>
          <a:r>
            <a:rPr lang="en-ID" sz="2000" b="1" dirty="0"/>
            <a:t> </a:t>
          </a:r>
          <a:r>
            <a:rPr lang="en-ID" sz="2000" b="1" dirty="0" err="1"/>
            <a:t>organisasi</a:t>
          </a:r>
          <a:endParaRPr lang="en-ID" sz="2000" b="1" dirty="0"/>
        </a:p>
      </dgm:t>
    </dgm:pt>
    <dgm:pt modelId="{3711614D-3E9A-4FFE-B8EF-0426F2340030}" type="parTrans" cxnId="{B870751C-64AB-44FF-97E0-EAB718DE198D}">
      <dgm:prSet/>
      <dgm:spPr/>
      <dgm:t>
        <a:bodyPr/>
        <a:lstStyle/>
        <a:p>
          <a:endParaRPr lang="en-ID" sz="2800" b="1"/>
        </a:p>
      </dgm:t>
    </dgm:pt>
    <dgm:pt modelId="{46D61822-48D9-416E-89EE-D1B2DD01E24F}" type="sibTrans" cxnId="{B870751C-64AB-44FF-97E0-EAB718DE198D}">
      <dgm:prSet/>
      <dgm:spPr/>
      <dgm:t>
        <a:bodyPr/>
        <a:lstStyle/>
        <a:p>
          <a:endParaRPr lang="en-ID" sz="2800" b="1"/>
        </a:p>
      </dgm:t>
    </dgm:pt>
    <dgm:pt modelId="{EB6990D8-1C70-4ABC-8E53-2C9C03D41B13}">
      <dgm:prSet custT="1"/>
      <dgm:spPr/>
      <dgm:t>
        <a:bodyPr/>
        <a:lstStyle/>
        <a:p>
          <a:r>
            <a:rPr lang="en-US" sz="2000" b="1" dirty="0" err="1"/>
            <a:t>Karakteristik</a:t>
          </a:r>
          <a:r>
            <a:rPr lang="en-US" sz="2000" b="1" dirty="0"/>
            <a:t> </a:t>
          </a:r>
          <a:r>
            <a:rPr lang="en-US" sz="2000" b="1" dirty="0" err="1"/>
            <a:t>Organisasi</a:t>
          </a:r>
          <a:r>
            <a:rPr lang="en-US" sz="2000" b="1" dirty="0"/>
            <a:t> Formal</a:t>
          </a:r>
          <a:r>
            <a:rPr lang="id-ID" sz="2000" b="1" dirty="0"/>
            <a:t>, berikut :</a:t>
          </a:r>
          <a:endParaRPr lang="en-ID" sz="2000" b="1" dirty="0"/>
        </a:p>
      </dgm:t>
    </dgm:pt>
    <dgm:pt modelId="{0D3C6CBF-5F5E-440F-9CC5-0F40A0733386}" type="parTrans" cxnId="{009D4546-66F5-4977-98A1-79D74429053C}">
      <dgm:prSet/>
      <dgm:spPr/>
      <dgm:t>
        <a:bodyPr/>
        <a:lstStyle/>
        <a:p>
          <a:endParaRPr lang="en-ID" sz="2800" b="1"/>
        </a:p>
      </dgm:t>
    </dgm:pt>
    <dgm:pt modelId="{3726D2CC-7015-4935-A4E5-E4BF9052592B}" type="sibTrans" cxnId="{009D4546-66F5-4977-98A1-79D74429053C}">
      <dgm:prSet/>
      <dgm:spPr/>
      <dgm:t>
        <a:bodyPr/>
        <a:lstStyle/>
        <a:p>
          <a:endParaRPr lang="en-ID" sz="2800" b="1"/>
        </a:p>
      </dgm:t>
    </dgm:pt>
    <dgm:pt modelId="{28CA4AC4-3F03-4D87-AB6B-661A2B3426B7}" type="pres">
      <dgm:prSet presAssocID="{E1EA28AA-0546-44C8-B545-105CC77931D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BD6AF73-737C-4656-B2F9-011FB5EDADBD}" type="pres">
      <dgm:prSet presAssocID="{EB6990D8-1C70-4ABC-8E53-2C9C03D41B13}" presName="hierRoot1" presStyleCnt="0">
        <dgm:presLayoutVars>
          <dgm:hierBranch val="init"/>
        </dgm:presLayoutVars>
      </dgm:prSet>
      <dgm:spPr/>
    </dgm:pt>
    <dgm:pt modelId="{4EC66BF6-4D72-4A29-8CDF-5219938DDDC9}" type="pres">
      <dgm:prSet presAssocID="{EB6990D8-1C70-4ABC-8E53-2C9C03D41B13}" presName="rootComposite1" presStyleCnt="0"/>
      <dgm:spPr/>
    </dgm:pt>
    <dgm:pt modelId="{E2AB0F87-E2EE-448B-87E1-2B02ED156A84}" type="pres">
      <dgm:prSet presAssocID="{EB6990D8-1C70-4ABC-8E53-2C9C03D41B13}" presName="rootText1" presStyleLbl="node0" presStyleIdx="0" presStyleCnt="1" custLinFactNeighborX="-1430">
        <dgm:presLayoutVars>
          <dgm:chPref val="3"/>
        </dgm:presLayoutVars>
      </dgm:prSet>
      <dgm:spPr/>
    </dgm:pt>
    <dgm:pt modelId="{1B95C8D2-591C-445F-9E34-0AC488CA81A1}" type="pres">
      <dgm:prSet presAssocID="{EB6990D8-1C70-4ABC-8E53-2C9C03D41B13}" presName="rootConnector1" presStyleLbl="node1" presStyleIdx="0" presStyleCnt="0"/>
      <dgm:spPr/>
    </dgm:pt>
    <dgm:pt modelId="{D613009B-72E8-418C-8FA3-41FA9DA566F3}" type="pres">
      <dgm:prSet presAssocID="{EB6990D8-1C70-4ABC-8E53-2C9C03D41B13}" presName="hierChild2" presStyleCnt="0"/>
      <dgm:spPr/>
    </dgm:pt>
    <dgm:pt modelId="{409C529F-83DE-4505-9F19-91B8687839CE}" type="pres">
      <dgm:prSet presAssocID="{A1BDDD0B-6E61-44B5-9158-7B819D049D28}" presName="Name37" presStyleLbl="parChTrans1D2" presStyleIdx="0" presStyleCnt="3"/>
      <dgm:spPr/>
    </dgm:pt>
    <dgm:pt modelId="{E76C1407-4316-4DC6-8BD8-B4531D46BFEB}" type="pres">
      <dgm:prSet presAssocID="{997DD213-B6EE-4DD7-927F-1FEA2304AFB7}" presName="hierRoot2" presStyleCnt="0">
        <dgm:presLayoutVars>
          <dgm:hierBranch val="init"/>
        </dgm:presLayoutVars>
      </dgm:prSet>
      <dgm:spPr/>
    </dgm:pt>
    <dgm:pt modelId="{9069392F-88D9-4AD8-8AD9-05819B466ED6}" type="pres">
      <dgm:prSet presAssocID="{997DD213-B6EE-4DD7-927F-1FEA2304AFB7}" presName="rootComposite" presStyleCnt="0"/>
      <dgm:spPr/>
    </dgm:pt>
    <dgm:pt modelId="{8BAC9F93-46C4-41DE-8E97-AD8BDE2ED539}" type="pres">
      <dgm:prSet presAssocID="{997DD213-B6EE-4DD7-927F-1FEA2304AFB7}" presName="rootText" presStyleLbl="node2" presStyleIdx="0" presStyleCnt="3">
        <dgm:presLayoutVars>
          <dgm:chPref val="3"/>
        </dgm:presLayoutVars>
      </dgm:prSet>
      <dgm:spPr/>
    </dgm:pt>
    <dgm:pt modelId="{D0E00D83-A6EF-4E50-AFE8-007B82129FAE}" type="pres">
      <dgm:prSet presAssocID="{997DD213-B6EE-4DD7-927F-1FEA2304AFB7}" presName="rootConnector" presStyleLbl="node2" presStyleIdx="0" presStyleCnt="3"/>
      <dgm:spPr/>
    </dgm:pt>
    <dgm:pt modelId="{CA762131-5540-4994-B024-F4775B53B53E}" type="pres">
      <dgm:prSet presAssocID="{997DD213-B6EE-4DD7-927F-1FEA2304AFB7}" presName="hierChild4" presStyleCnt="0"/>
      <dgm:spPr/>
    </dgm:pt>
    <dgm:pt modelId="{988B971A-3FE3-4AE4-BADD-AAB6F5D04DA1}" type="pres">
      <dgm:prSet presAssocID="{997DD213-B6EE-4DD7-927F-1FEA2304AFB7}" presName="hierChild5" presStyleCnt="0"/>
      <dgm:spPr/>
    </dgm:pt>
    <dgm:pt modelId="{85116E00-BCB5-498F-9A2A-11F103BD233D}" type="pres">
      <dgm:prSet presAssocID="{4616F60D-DC03-4F1F-B07A-D6A2C477E063}" presName="Name37" presStyleLbl="parChTrans1D2" presStyleIdx="1" presStyleCnt="3"/>
      <dgm:spPr/>
    </dgm:pt>
    <dgm:pt modelId="{9AB6DE2D-3BC1-4DA0-BCD5-E1C37CA0E4D1}" type="pres">
      <dgm:prSet presAssocID="{2196549B-EDEA-4920-A89F-1EAEB522E9E9}" presName="hierRoot2" presStyleCnt="0">
        <dgm:presLayoutVars>
          <dgm:hierBranch val="init"/>
        </dgm:presLayoutVars>
      </dgm:prSet>
      <dgm:spPr/>
    </dgm:pt>
    <dgm:pt modelId="{A9653CDB-ACCF-4220-8925-896D11725B50}" type="pres">
      <dgm:prSet presAssocID="{2196549B-EDEA-4920-A89F-1EAEB522E9E9}" presName="rootComposite" presStyleCnt="0"/>
      <dgm:spPr/>
    </dgm:pt>
    <dgm:pt modelId="{9B0950D5-4141-4D34-B66E-CC84D6AEDD58}" type="pres">
      <dgm:prSet presAssocID="{2196549B-EDEA-4920-A89F-1EAEB522E9E9}" presName="rootText" presStyleLbl="node2" presStyleIdx="1" presStyleCnt="3">
        <dgm:presLayoutVars>
          <dgm:chPref val="3"/>
        </dgm:presLayoutVars>
      </dgm:prSet>
      <dgm:spPr/>
    </dgm:pt>
    <dgm:pt modelId="{9C6C5762-42FF-42B8-8D4C-920367CC8E56}" type="pres">
      <dgm:prSet presAssocID="{2196549B-EDEA-4920-A89F-1EAEB522E9E9}" presName="rootConnector" presStyleLbl="node2" presStyleIdx="1" presStyleCnt="3"/>
      <dgm:spPr/>
    </dgm:pt>
    <dgm:pt modelId="{2EEBAE06-DAB3-419F-A7F7-0F25E3451F64}" type="pres">
      <dgm:prSet presAssocID="{2196549B-EDEA-4920-A89F-1EAEB522E9E9}" presName="hierChild4" presStyleCnt="0"/>
      <dgm:spPr/>
    </dgm:pt>
    <dgm:pt modelId="{E5172137-5070-4173-B8D8-A69528B0C23D}" type="pres">
      <dgm:prSet presAssocID="{2196549B-EDEA-4920-A89F-1EAEB522E9E9}" presName="hierChild5" presStyleCnt="0"/>
      <dgm:spPr/>
    </dgm:pt>
    <dgm:pt modelId="{E92D8284-85ED-43BD-8782-122019720044}" type="pres">
      <dgm:prSet presAssocID="{3711614D-3E9A-4FFE-B8EF-0426F2340030}" presName="Name37" presStyleLbl="parChTrans1D2" presStyleIdx="2" presStyleCnt="3"/>
      <dgm:spPr/>
    </dgm:pt>
    <dgm:pt modelId="{80A41B0D-2043-4DB1-AE56-97D000825FE4}" type="pres">
      <dgm:prSet presAssocID="{5B7FF8CA-B69E-4F39-A27C-8FC2A081FEAC}" presName="hierRoot2" presStyleCnt="0">
        <dgm:presLayoutVars>
          <dgm:hierBranch val="init"/>
        </dgm:presLayoutVars>
      </dgm:prSet>
      <dgm:spPr/>
    </dgm:pt>
    <dgm:pt modelId="{6C5BAD8D-BDF7-48EE-B4E2-C024D74E3E58}" type="pres">
      <dgm:prSet presAssocID="{5B7FF8CA-B69E-4F39-A27C-8FC2A081FEAC}" presName="rootComposite" presStyleCnt="0"/>
      <dgm:spPr/>
    </dgm:pt>
    <dgm:pt modelId="{A8026AE2-71AA-4F69-89D0-DCE43BBD8BD6}" type="pres">
      <dgm:prSet presAssocID="{5B7FF8CA-B69E-4F39-A27C-8FC2A081FEAC}" presName="rootText" presStyleLbl="node2" presStyleIdx="2" presStyleCnt="3">
        <dgm:presLayoutVars>
          <dgm:chPref val="3"/>
        </dgm:presLayoutVars>
      </dgm:prSet>
      <dgm:spPr/>
    </dgm:pt>
    <dgm:pt modelId="{9233CF46-FA2E-4B5D-8221-C6878D4458E8}" type="pres">
      <dgm:prSet presAssocID="{5B7FF8CA-B69E-4F39-A27C-8FC2A081FEAC}" presName="rootConnector" presStyleLbl="node2" presStyleIdx="2" presStyleCnt="3"/>
      <dgm:spPr/>
    </dgm:pt>
    <dgm:pt modelId="{8C94BDE9-5C01-4758-9BE0-87D3B985080C}" type="pres">
      <dgm:prSet presAssocID="{5B7FF8CA-B69E-4F39-A27C-8FC2A081FEAC}" presName="hierChild4" presStyleCnt="0"/>
      <dgm:spPr/>
    </dgm:pt>
    <dgm:pt modelId="{6A02B048-10FD-4BC5-95A4-DA8EEE299581}" type="pres">
      <dgm:prSet presAssocID="{5B7FF8CA-B69E-4F39-A27C-8FC2A081FEAC}" presName="hierChild5" presStyleCnt="0"/>
      <dgm:spPr/>
    </dgm:pt>
    <dgm:pt modelId="{57BBF3A2-8CED-44A8-8BC8-F3ADD3AFE2C3}" type="pres">
      <dgm:prSet presAssocID="{EB6990D8-1C70-4ABC-8E53-2C9C03D41B13}" presName="hierChild3" presStyleCnt="0"/>
      <dgm:spPr/>
    </dgm:pt>
  </dgm:ptLst>
  <dgm:cxnLst>
    <dgm:cxn modelId="{02159517-9CDB-4854-9429-FEE8AA26345D}" type="presOf" srcId="{3711614D-3E9A-4FFE-B8EF-0426F2340030}" destId="{E92D8284-85ED-43BD-8782-122019720044}" srcOrd="0" destOrd="0" presId="urn:microsoft.com/office/officeart/2005/8/layout/orgChart1"/>
    <dgm:cxn modelId="{09FA3F1C-3792-4591-B368-B5EBE30F10C4}" type="presOf" srcId="{2196549B-EDEA-4920-A89F-1EAEB522E9E9}" destId="{9C6C5762-42FF-42B8-8D4C-920367CC8E56}" srcOrd="1" destOrd="0" presId="urn:microsoft.com/office/officeart/2005/8/layout/orgChart1"/>
    <dgm:cxn modelId="{B870751C-64AB-44FF-97E0-EAB718DE198D}" srcId="{EB6990D8-1C70-4ABC-8E53-2C9C03D41B13}" destId="{5B7FF8CA-B69E-4F39-A27C-8FC2A081FEAC}" srcOrd="2" destOrd="0" parTransId="{3711614D-3E9A-4FFE-B8EF-0426F2340030}" sibTransId="{46D61822-48D9-416E-89EE-D1B2DD01E24F}"/>
    <dgm:cxn modelId="{26A15820-146F-45BC-BA78-EC4FE838310D}" type="presOf" srcId="{EB6990D8-1C70-4ABC-8E53-2C9C03D41B13}" destId="{E2AB0F87-E2EE-448B-87E1-2B02ED156A84}" srcOrd="0" destOrd="0" presId="urn:microsoft.com/office/officeart/2005/8/layout/orgChart1"/>
    <dgm:cxn modelId="{002E4922-0AE2-4978-AEC0-19A74110D8BA}" type="presOf" srcId="{5B7FF8CA-B69E-4F39-A27C-8FC2A081FEAC}" destId="{9233CF46-FA2E-4B5D-8221-C6878D4458E8}" srcOrd="1" destOrd="0" presId="urn:microsoft.com/office/officeart/2005/8/layout/orgChart1"/>
    <dgm:cxn modelId="{A58BAF3A-20F0-432F-AB7A-41EC23189449}" srcId="{EB6990D8-1C70-4ABC-8E53-2C9C03D41B13}" destId="{2196549B-EDEA-4920-A89F-1EAEB522E9E9}" srcOrd="1" destOrd="0" parTransId="{4616F60D-DC03-4F1F-B07A-D6A2C477E063}" sibTransId="{49D190E0-A6BC-4F3B-87B5-83EC40943BE9}"/>
    <dgm:cxn modelId="{009D4546-66F5-4977-98A1-79D74429053C}" srcId="{E1EA28AA-0546-44C8-B545-105CC77931D0}" destId="{EB6990D8-1C70-4ABC-8E53-2C9C03D41B13}" srcOrd="0" destOrd="0" parTransId="{0D3C6CBF-5F5E-440F-9CC5-0F40A0733386}" sibTransId="{3726D2CC-7015-4935-A4E5-E4BF9052592B}"/>
    <dgm:cxn modelId="{3564264A-ACCB-492D-A632-82EA2227CF27}" srcId="{EB6990D8-1C70-4ABC-8E53-2C9C03D41B13}" destId="{997DD213-B6EE-4DD7-927F-1FEA2304AFB7}" srcOrd="0" destOrd="0" parTransId="{A1BDDD0B-6E61-44B5-9158-7B819D049D28}" sibTransId="{5A164CD7-10AD-485C-BD64-99F796BEDE51}"/>
    <dgm:cxn modelId="{F38CAF75-28EE-4988-A377-5475D4A2761B}" type="presOf" srcId="{5B7FF8CA-B69E-4F39-A27C-8FC2A081FEAC}" destId="{A8026AE2-71AA-4F69-89D0-DCE43BBD8BD6}" srcOrd="0" destOrd="0" presId="urn:microsoft.com/office/officeart/2005/8/layout/orgChart1"/>
    <dgm:cxn modelId="{B9C49D56-A3DC-4643-A88D-412B232D4DFA}" type="presOf" srcId="{997DD213-B6EE-4DD7-927F-1FEA2304AFB7}" destId="{D0E00D83-A6EF-4E50-AFE8-007B82129FAE}" srcOrd="1" destOrd="0" presId="urn:microsoft.com/office/officeart/2005/8/layout/orgChart1"/>
    <dgm:cxn modelId="{EF35B286-0C31-4380-A178-B012D815C371}" type="presOf" srcId="{A1BDDD0B-6E61-44B5-9158-7B819D049D28}" destId="{409C529F-83DE-4505-9F19-91B8687839CE}" srcOrd="0" destOrd="0" presId="urn:microsoft.com/office/officeart/2005/8/layout/orgChart1"/>
    <dgm:cxn modelId="{1AFEF290-114F-40B7-8DD4-BE82DB228743}" type="presOf" srcId="{E1EA28AA-0546-44C8-B545-105CC77931D0}" destId="{28CA4AC4-3F03-4D87-AB6B-661A2B3426B7}" srcOrd="0" destOrd="0" presId="urn:microsoft.com/office/officeart/2005/8/layout/orgChart1"/>
    <dgm:cxn modelId="{3752B1AF-A854-4392-896E-A7131AB7032A}" type="presOf" srcId="{EB6990D8-1C70-4ABC-8E53-2C9C03D41B13}" destId="{1B95C8D2-591C-445F-9E34-0AC488CA81A1}" srcOrd="1" destOrd="0" presId="urn:microsoft.com/office/officeart/2005/8/layout/orgChart1"/>
    <dgm:cxn modelId="{BB33EFBE-BA41-4DDF-9A0B-A27AEF313056}" type="presOf" srcId="{2196549B-EDEA-4920-A89F-1EAEB522E9E9}" destId="{9B0950D5-4141-4D34-B66E-CC84D6AEDD58}" srcOrd="0" destOrd="0" presId="urn:microsoft.com/office/officeart/2005/8/layout/orgChart1"/>
    <dgm:cxn modelId="{14FADAC8-8033-41BB-81C9-DF9BA766AC2D}" type="presOf" srcId="{4616F60D-DC03-4F1F-B07A-D6A2C477E063}" destId="{85116E00-BCB5-498F-9A2A-11F103BD233D}" srcOrd="0" destOrd="0" presId="urn:microsoft.com/office/officeart/2005/8/layout/orgChart1"/>
    <dgm:cxn modelId="{E916FBEA-A315-4E1A-9E1B-D883A7514E25}" type="presOf" srcId="{997DD213-B6EE-4DD7-927F-1FEA2304AFB7}" destId="{8BAC9F93-46C4-41DE-8E97-AD8BDE2ED539}" srcOrd="0" destOrd="0" presId="urn:microsoft.com/office/officeart/2005/8/layout/orgChart1"/>
    <dgm:cxn modelId="{7076D352-9FFF-42EA-8A1B-4FE8D5C8DE16}" type="presParOf" srcId="{28CA4AC4-3F03-4D87-AB6B-661A2B3426B7}" destId="{BBD6AF73-737C-4656-B2F9-011FB5EDADBD}" srcOrd="0" destOrd="0" presId="urn:microsoft.com/office/officeart/2005/8/layout/orgChart1"/>
    <dgm:cxn modelId="{A91DE099-DA2C-4330-B5BF-002B817953F2}" type="presParOf" srcId="{BBD6AF73-737C-4656-B2F9-011FB5EDADBD}" destId="{4EC66BF6-4D72-4A29-8CDF-5219938DDDC9}" srcOrd="0" destOrd="0" presId="urn:microsoft.com/office/officeart/2005/8/layout/orgChart1"/>
    <dgm:cxn modelId="{F63BB5C6-D2A2-45B9-ABDA-64D4D998B764}" type="presParOf" srcId="{4EC66BF6-4D72-4A29-8CDF-5219938DDDC9}" destId="{E2AB0F87-E2EE-448B-87E1-2B02ED156A84}" srcOrd="0" destOrd="0" presId="urn:microsoft.com/office/officeart/2005/8/layout/orgChart1"/>
    <dgm:cxn modelId="{158E49E6-C95A-4430-A388-F73889059833}" type="presParOf" srcId="{4EC66BF6-4D72-4A29-8CDF-5219938DDDC9}" destId="{1B95C8D2-591C-445F-9E34-0AC488CA81A1}" srcOrd="1" destOrd="0" presId="urn:microsoft.com/office/officeart/2005/8/layout/orgChart1"/>
    <dgm:cxn modelId="{E0DE49D0-64AD-4224-BF4C-D2057179AACA}" type="presParOf" srcId="{BBD6AF73-737C-4656-B2F9-011FB5EDADBD}" destId="{D613009B-72E8-418C-8FA3-41FA9DA566F3}" srcOrd="1" destOrd="0" presId="urn:microsoft.com/office/officeart/2005/8/layout/orgChart1"/>
    <dgm:cxn modelId="{B9592E1C-0392-4F61-8F1A-25E56D3B3EB7}" type="presParOf" srcId="{D613009B-72E8-418C-8FA3-41FA9DA566F3}" destId="{409C529F-83DE-4505-9F19-91B8687839CE}" srcOrd="0" destOrd="0" presId="urn:microsoft.com/office/officeart/2005/8/layout/orgChart1"/>
    <dgm:cxn modelId="{61B43BFF-034C-45BD-AAD7-C1DD0AA80009}" type="presParOf" srcId="{D613009B-72E8-418C-8FA3-41FA9DA566F3}" destId="{E76C1407-4316-4DC6-8BD8-B4531D46BFEB}" srcOrd="1" destOrd="0" presId="urn:microsoft.com/office/officeart/2005/8/layout/orgChart1"/>
    <dgm:cxn modelId="{B31D951F-912F-40E6-8A6A-8C0AAB3FA7BF}" type="presParOf" srcId="{E76C1407-4316-4DC6-8BD8-B4531D46BFEB}" destId="{9069392F-88D9-4AD8-8AD9-05819B466ED6}" srcOrd="0" destOrd="0" presId="urn:microsoft.com/office/officeart/2005/8/layout/orgChart1"/>
    <dgm:cxn modelId="{C3FFC5A9-83A0-4013-B9AF-D800008A7651}" type="presParOf" srcId="{9069392F-88D9-4AD8-8AD9-05819B466ED6}" destId="{8BAC9F93-46C4-41DE-8E97-AD8BDE2ED539}" srcOrd="0" destOrd="0" presId="urn:microsoft.com/office/officeart/2005/8/layout/orgChart1"/>
    <dgm:cxn modelId="{73B55123-6C53-4CD1-9608-508F6CAC7870}" type="presParOf" srcId="{9069392F-88D9-4AD8-8AD9-05819B466ED6}" destId="{D0E00D83-A6EF-4E50-AFE8-007B82129FAE}" srcOrd="1" destOrd="0" presId="urn:microsoft.com/office/officeart/2005/8/layout/orgChart1"/>
    <dgm:cxn modelId="{B1B14484-5FF6-4291-9C63-A2CCFCA6D982}" type="presParOf" srcId="{E76C1407-4316-4DC6-8BD8-B4531D46BFEB}" destId="{CA762131-5540-4994-B024-F4775B53B53E}" srcOrd="1" destOrd="0" presId="urn:microsoft.com/office/officeart/2005/8/layout/orgChart1"/>
    <dgm:cxn modelId="{198679AA-BAE0-4C3E-B7C1-FA1B2CD06619}" type="presParOf" srcId="{E76C1407-4316-4DC6-8BD8-B4531D46BFEB}" destId="{988B971A-3FE3-4AE4-BADD-AAB6F5D04DA1}" srcOrd="2" destOrd="0" presId="urn:microsoft.com/office/officeart/2005/8/layout/orgChart1"/>
    <dgm:cxn modelId="{3D69FF21-38A6-40E9-AFEF-1DEA56F9B5DF}" type="presParOf" srcId="{D613009B-72E8-418C-8FA3-41FA9DA566F3}" destId="{85116E00-BCB5-498F-9A2A-11F103BD233D}" srcOrd="2" destOrd="0" presId="urn:microsoft.com/office/officeart/2005/8/layout/orgChart1"/>
    <dgm:cxn modelId="{8722AB10-8B12-4339-816A-08C6E5CBECE8}" type="presParOf" srcId="{D613009B-72E8-418C-8FA3-41FA9DA566F3}" destId="{9AB6DE2D-3BC1-4DA0-BCD5-E1C37CA0E4D1}" srcOrd="3" destOrd="0" presId="urn:microsoft.com/office/officeart/2005/8/layout/orgChart1"/>
    <dgm:cxn modelId="{F1FCD6FB-94C3-4D1D-A1CC-44BFB0BC9AA6}" type="presParOf" srcId="{9AB6DE2D-3BC1-4DA0-BCD5-E1C37CA0E4D1}" destId="{A9653CDB-ACCF-4220-8925-896D11725B50}" srcOrd="0" destOrd="0" presId="urn:microsoft.com/office/officeart/2005/8/layout/orgChart1"/>
    <dgm:cxn modelId="{24D01B0D-CE2B-43FA-BD3B-0F5536806791}" type="presParOf" srcId="{A9653CDB-ACCF-4220-8925-896D11725B50}" destId="{9B0950D5-4141-4D34-B66E-CC84D6AEDD58}" srcOrd="0" destOrd="0" presId="urn:microsoft.com/office/officeart/2005/8/layout/orgChart1"/>
    <dgm:cxn modelId="{7AFF416A-5E10-4B8B-9C6B-4116A2C8084F}" type="presParOf" srcId="{A9653CDB-ACCF-4220-8925-896D11725B50}" destId="{9C6C5762-42FF-42B8-8D4C-920367CC8E56}" srcOrd="1" destOrd="0" presId="urn:microsoft.com/office/officeart/2005/8/layout/orgChart1"/>
    <dgm:cxn modelId="{5C3AE3B2-7A02-49CC-BA59-28B988BB3AC4}" type="presParOf" srcId="{9AB6DE2D-3BC1-4DA0-BCD5-E1C37CA0E4D1}" destId="{2EEBAE06-DAB3-419F-A7F7-0F25E3451F64}" srcOrd="1" destOrd="0" presId="urn:microsoft.com/office/officeart/2005/8/layout/orgChart1"/>
    <dgm:cxn modelId="{C2BD187C-70DD-4EBB-9D76-775ED3841EED}" type="presParOf" srcId="{9AB6DE2D-3BC1-4DA0-BCD5-E1C37CA0E4D1}" destId="{E5172137-5070-4173-B8D8-A69528B0C23D}" srcOrd="2" destOrd="0" presId="urn:microsoft.com/office/officeart/2005/8/layout/orgChart1"/>
    <dgm:cxn modelId="{61C7BB1E-8CA5-4015-B017-503B056CD0F6}" type="presParOf" srcId="{D613009B-72E8-418C-8FA3-41FA9DA566F3}" destId="{E92D8284-85ED-43BD-8782-122019720044}" srcOrd="4" destOrd="0" presId="urn:microsoft.com/office/officeart/2005/8/layout/orgChart1"/>
    <dgm:cxn modelId="{1FA9A078-F772-477A-8176-C55E8D9D736A}" type="presParOf" srcId="{D613009B-72E8-418C-8FA3-41FA9DA566F3}" destId="{80A41B0D-2043-4DB1-AE56-97D000825FE4}" srcOrd="5" destOrd="0" presId="urn:microsoft.com/office/officeart/2005/8/layout/orgChart1"/>
    <dgm:cxn modelId="{43628CBB-500A-4612-9F71-208CD0CB87A5}" type="presParOf" srcId="{80A41B0D-2043-4DB1-AE56-97D000825FE4}" destId="{6C5BAD8D-BDF7-48EE-B4E2-C024D74E3E58}" srcOrd="0" destOrd="0" presId="urn:microsoft.com/office/officeart/2005/8/layout/orgChart1"/>
    <dgm:cxn modelId="{EB439F91-5A7B-483A-8811-FCC64714AA87}" type="presParOf" srcId="{6C5BAD8D-BDF7-48EE-B4E2-C024D74E3E58}" destId="{A8026AE2-71AA-4F69-89D0-DCE43BBD8BD6}" srcOrd="0" destOrd="0" presId="urn:microsoft.com/office/officeart/2005/8/layout/orgChart1"/>
    <dgm:cxn modelId="{BD85CC11-D70D-4F4A-AF95-C07EBB8F9D57}" type="presParOf" srcId="{6C5BAD8D-BDF7-48EE-B4E2-C024D74E3E58}" destId="{9233CF46-FA2E-4B5D-8221-C6878D4458E8}" srcOrd="1" destOrd="0" presId="urn:microsoft.com/office/officeart/2005/8/layout/orgChart1"/>
    <dgm:cxn modelId="{7D9F618A-10B2-4B0C-A746-22F2330A98C3}" type="presParOf" srcId="{80A41B0D-2043-4DB1-AE56-97D000825FE4}" destId="{8C94BDE9-5C01-4758-9BE0-87D3B985080C}" srcOrd="1" destOrd="0" presId="urn:microsoft.com/office/officeart/2005/8/layout/orgChart1"/>
    <dgm:cxn modelId="{D2A7251C-C3C7-4D49-A110-87294C63505A}" type="presParOf" srcId="{80A41B0D-2043-4DB1-AE56-97D000825FE4}" destId="{6A02B048-10FD-4BC5-95A4-DA8EEE299581}" srcOrd="2" destOrd="0" presId="urn:microsoft.com/office/officeart/2005/8/layout/orgChart1"/>
    <dgm:cxn modelId="{373EC5F2-015A-47D0-9E79-4C14FBBAA8B9}" type="presParOf" srcId="{BBD6AF73-737C-4656-B2F9-011FB5EDADBD}" destId="{57BBF3A2-8CED-44A8-8BC8-F3ADD3AFE2C3}" srcOrd="2" destOrd="0" presId="urn:microsoft.com/office/officeart/2005/8/layout/orgChart1"/>
  </dgm:cxnLst>
  <dgm:bg>
    <a:noFill/>
  </dgm:bg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2EB48C-954D-4730-A6D8-75B70D2116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CDBBD3F-AD44-4A8C-B6F7-F0E296DF03B9}">
      <dgm:prSet phldrT="[Text]" custT="1"/>
      <dgm:spPr/>
      <dgm:t>
        <a:bodyPr/>
        <a:lstStyle/>
        <a:p>
          <a:pPr>
            <a:buNone/>
          </a:pPr>
          <a:endParaRPr lang="en-ID" sz="2000" b="1" dirty="0"/>
        </a:p>
      </dgm:t>
    </dgm:pt>
    <dgm:pt modelId="{DF8105D5-78E8-4394-A7D9-A15DA4B8DB2C}" type="parTrans" cxnId="{660DD61B-A192-4C96-8FA9-ABB51DFD0DCC}">
      <dgm:prSet/>
      <dgm:spPr/>
      <dgm:t>
        <a:bodyPr/>
        <a:lstStyle/>
        <a:p>
          <a:endParaRPr lang="en-ID" sz="2000" b="1"/>
        </a:p>
      </dgm:t>
    </dgm:pt>
    <dgm:pt modelId="{6D4ADA32-1F25-4C9E-89D6-17EFF3E91AAD}" type="sibTrans" cxnId="{660DD61B-A192-4C96-8FA9-ABB51DFD0DCC}">
      <dgm:prSet custT="1"/>
      <dgm:spPr/>
      <dgm:t>
        <a:bodyPr/>
        <a:lstStyle/>
        <a:p>
          <a:endParaRPr lang="en-ID" sz="2000" b="1"/>
        </a:p>
      </dgm:t>
    </dgm:pt>
    <dgm:pt modelId="{E5983127-4712-450B-883F-F506663A3762}">
      <dgm:prSet custT="1"/>
      <dgm:spPr/>
      <dgm:t>
        <a:bodyPr/>
        <a:lstStyle/>
        <a:p>
          <a:pPr>
            <a:buSzPts val="1100"/>
            <a:buFont typeface="Calibri" panose="020F0502020204030204" pitchFamily="34" charset="0"/>
            <a:buNone/>
          </a:pPr>
          <a:r>
            <a:rPr lang="id-ID" sz="2000" b="1" dirty="0"/>
            <a:t>Organisasi Informal</a:t>
          </a:r>
          <a:endParaRPr lang="en-ID" sz="2000" b="1" dirty="0"/>
        </a:p>
      </dgm:t>
    </dgm:pt>
    <dgm:pt modelId="{025A88EE-E5DB-4DAF-918E-F7993766BEB1}" type="parTrans" cxnId="{3FE4F789-58AD-4E7F-9E9F-73174E73F61A}">
      <dgm:prSet/>
      <dgm:spPr/>
      <dgm:t>
        <a:bodyPr/>
        <a:lstStyle/>
        <a:p>
          <a:endParaRPr lang="en-ID" sz="2000" b="1"/>
        </a:p>
      </dgm:t>
    </dgm:pt>
    <dgm:pt modelId="{050E4844-0751-45B2-8340-9499C3796B77}" type="sibTrans" cxnId="{3FE4F789-58AD-4E7F-9E9F-73174E73F61A}">
      <dgm:prSet/>
      <dgm:spPr/>
      <dgm:t>
        <a:bodyPr/>
        <a:lstStyle/>
        <a:p>
          <a:endParaRPr lang="en-ID" sz="2000" b="1"/>
        </a:p>
      </dgm:t>
    </dgm:pt>
    <dgm:pt modelId="{8B8A07F7-4C82-44F7-9421-B27D1C9F26DF}">
      <dgm:prSet custT="1"/>
      <dgm:spPr/>
      <dgm:t>
        <a:bodyPr/>
        <a:lstStyle/>
        <a:p>
          <a:endParaRPr lang="en-ID" sz="2000" b="1" dirty="0"/>
        </a:p>
      </dgm:t>
    </dgm:pt>
    <dgm:pt modelId="{C3095271-A947-40C4-99B7-BDE05FFB3432}" type="parTrans" cxnId="{23C41BA2-1C9A-4BC2-A2B2-9B8A5C5F7FBB}">
      <dgm:prSet/>
      <dgm:spPr/>
      <dgm:t>
        <a:bodyPr/>
        <a:lstStyle/>
        <a:p>
          <a:endParaRPr lang="en-ID" sz="2000" b="1"/>
        </a:p>
      </dgm:t>
    </dgm:pt>
    <dgm:pt modelId="{408EF954-B137-4FD9-A2D4-2055C6272DAC}" type="sibTrans" cxnId="{23C41BA2-1C9A-4BC2-A2B2-9B8A5C5F7FBB}">
      <dgm:prSet/>
      <dgm:spPr/>
      <dgm:t>
        <a:bodyPr/>
        <a:lstStyle/>
        <a:p>
          <a:endParaRPr lang="en-ID" sz="2000" b="1"/>
        </a:p>
      </dgm:t>
    </dgm:pt>
    <dgm:pt modelId="{D542FAD6-C3B1-48E8-AFBA-867EEF018700}">
      <dgm:prSet custT="1"/>
      <dgm:spPr/>
      <dgm:t>
        <a:bodyPr/>
        <a:lstStyle/>
        <a:p>
          <a:r>
            <a:rPr lang="en-ID" sz="2000" b="1" dirty="0"/>
            <a:t>- </a:t>
          </a:r>
          <a:r>
            <a:rPr lang="en-ID" sz="2000" b="1" dirty="0" err="1"/>
            <a:t>Tidak</a:t>
          </a:r>
          <a:r>
            <a:rPr lang="en-ID" sz="2000" b="1" dirty="0"/>
            <a:t> </a:t>
          </a:r>
          <a:r>
            <a:rPr lang="en-ID" sz="2000" b="1" dirty="0" err="1"/>
            <a:t>memiliki</a:t>
          </a:r>
          <a:r>
            <a:rPr lang="en-ID" sz="2000" b="1" dirty="0"/>
            <a:t> </a:t>
          </a:r>
          <a:r>
            <a:rPr lang="en-ID" sz="2000" b="1" dirty="0" err="1"/>
            <a:t>struktur</a:t>
          </a:r>
          <a:r>
            <a:rPr lang="en-ID" sz="2000" b="1" dirty="0"/>
            <a:t> formal </a:t>
          </a:r>
          <a:r>
            <a:rPr lang="en-ID" sz="2000" b="1" dirty="0" err="1"/>
            <a:t>seperti</a:t>
          </a:r>
          <a:r>
            <a:rPr lang="en-ID" sz="2000" b="1" dirty="0"/>
            <a:t> </a:t>
          </a:r>
          <a:r>
            <a:rPr lang="en-ID" sz="2000" b="1" dirty="0" err="1"/>
            <a:t>organisasi</a:t>
          </a:r>
          <a:r>
            <a:rPr lang="en-ID" sz="2000" b="1" dirty="0"/>
            <a:t> formal.</a:t>
          </a:r>
        </a:p>
      </dgm:t>
    </dgm:pt>
    <dgm:pt modelId="{69E5DBAB-04C9-4593-AB7D-C557A30BD494}" type="parTrans" cxnId="{2F623247-709C-4474-A4CB-10B7E52025F6}">
      <dgm:prSet/>
      <dgm:spPr/>
      <dgm:t>
        <a:bodyPr/>
        <a:lstStyle/>
        <a:p>
          <a:endParaRPr lang="en-ID" sz="2000" b="1"/>
        </a:p>
      </dgm:t>
    </dgm:pt>
    <dgm:pt modelId="{65B3136A-D9C4-495A-9D7A-50A53D740BDB}" type="sibTrans" cxnId="{2F623247-709C-4474-A4CB-10B7E52025F6}">
      <dgm:prSet custT="1"/>
      <dgm:spPr/>
      <dgm:t>
        <a:bodyPr/>
        <a:lstStyle/>
        <a:p>
          <a:endParaRPr lang="en-ID" sz="2000" b="1"/>
        </a:p>
      </dgm:t>
    </dgm:pt>
    <dgm:pt modelId="{E96BB865-606A-466C-9FEA-BF557A90C259}">
      <dgm:prSet custT="1"/>
      <dgm:spPr/>
      <dgm:t>
        <a:bodyPr/>
        <a:lstStyle/>
        <a:p>
          <a:r>
            <a:rPr lang="en-ID" sz="2000" b="1" dirty="0"/>
            <a:t>- </a:t>
          </a:r>
          <a:r>
            <a:rPr lang="en-ID" sz="2000" b="1" dirty="0" err="1"/>
            <a:t>Berfokus</a:t>
          </a:r>
          <a:r>
            <a:rPr lang="en-ID" sz="2000" b="1" dirty="0"/>
            <a:t> pada </a:t>
          </a:r>
          <a:r>
            <a:rPr lang="en-ID" sz="2000" b="1" dirty="0" err="1"/>
            <a:t>hubungan</a:t>
          </a:r>
          <a:r>
            <a:rPr lang="en-ID" sz="2000" b="1" dirty="0"/>
            <a:t> </a:t>
          </a:r>
          <a:r>
            <a:rPr lang="en-ID" sz="2000" b="1" dirty="0" err="1"/>
            <a:t>antarindividu</a:t>
          </a:r>
          <a:r>
            <a:rPr lang="en-ID" sz="2000" b="1" dirty="0"/>
            <a:t> dan </a:t>
          </a:r>
          <a:r>
            <a:rPr lang="en-ID" sz="2000" b="1" dirty="0" err="1"/>
            <a:t>kelompok</a:t>
          </a:r>
          <a:r>
            <a:rPr lang="en-ID" sz="2000" b="1" dirty="0"/>
            <a:t> yang </a:t>
          </a:r>
          <a:r>
            <a:rPr lang="en-ID" sz="2000" b="1" dirty="0" err="1"/>
            <a:t>berkembang</a:t>
          </a:r>
          <a:r>
            <a:rPr lang="en-ID" sz="2000" b="1" dirty="0"/>
            <a:t> </a:t>
          </a:r>
          <a:r>
            <a:rPr lang="en-ID" sz="2000" b="1" dirty="0" err="1"/>
            <a:t>secara</a:t>
          </a:r>
          <a:r>
            <a:rPr lang="en-ID" sz="2000" b="1" dirty="0"/>
            <a:t> </a:t>
          </a:r>
          <a:r>
            <a:rPr lang="en-ID" sz="2000" b="1" dirty="0" err="1"/>
            <a:t>alami</a:t>
          </a:r>
          <a:r>
            <a:rPr lang="en-ID" sz="2000" b="1" dirty="0"/>
            <a:t>.</a:t>
          </a:r>
        </a:p>
      </dgm:t>
    </dgm:pt>
    <dgm:pt modelId="{AB3A956D-1B13-4C12-B6AF-6654E3FF298E}" type="parTrans" cxnId="{2BEF24E2-D13C-4B49-8E42-DB5105F59662}">
      <dgm:prSet/>
      <dgm:spPr/>
      <dgm:t>
        <a:bodyPr/>
        <a:lstStyle/>
        <a:p>
          <a:endParaRPr lang="en-ID" sz="2000" b="1"/>
        </a:p>
      </dgm:t>
    </dgm:pt>
    <dgm:pt modelId="{499E1E48-7686-4B14-BE3C-BC889AF4D8F7}" type="sibTrans" cxnId="{2BEF24E2-D13C-4B49-8E42-DB5105F59662}">
      <dgm:prSet custT="1"/>
      <dgm:spPr/>
      <dgm:t>
        <a:bodyPr/>
        <a:lstStyle/>
        <a:p>
          <a:endParaRPr lang="en-ID" sz="2000" b="1"/>
        </a:p>
      </dgm:t>
    </dgm:pt>
    <dgm:pt modelId="{D74E6900-8A7C-460A-BFDE-2442CE8CA7DE}">
      <dgm:prSet custT="1"/>
      <dgm:spPr/>
      <dgm:t>
        <a:bodyPr/>
        <a:lstStyle/>
        <a:p>
          <a:r>
            <a:rPr lang="en-ID" sz="2000" b="1" dirty="0" err="1"/>
            <a:t>Memiliki</a:t>
          </a:r>
          <a:r>
            <a:rPr lang="en-ID" sz="2000" b="1" dirty="0"/>
            <a:t> </a:t>
          </a:r>
          <a:r>
            <a:rPr lang="en-ID" sz="2000" b="1" dirty="0" err="1"/>
            <a:t>norma</a:t>
          </a:r>
          <a:r>
            <a:rPr lang="en-ID" sz="2000" b="1" dirty="0"/>
            <a:t> </a:t>
          </a:r>
          <a:r>
            <a:rPr lang="en-ID" sz="2000" b="1" dirty="0" err="1"/>
            <a:t>perilaku</a:t>
          </a:r>
          <a:r>
            <a:rPr lang="en-ID" sz="2000" b="1" dirty="0"/>
            <a:t>, </a:t>
          </a:r>
          <a:r>
            <a:rPr lang="en-ID" sz="2000" b="1" dirty="0" err="1"/>
            <a:t>penyesuaian</a:t>
          </a:r>
          <a:r>
            <a:rPr lang="en-ID" sz="2000" b="1" dirty="0"/>
            <a:t> </a:t>
          </a:r>
          <a:r>
            <a:rPr lang="en-ID" sz="2000" b="1" dirty="0" err="1"/>
            <a:t>diri</a:t>
          </a:r>
          <a:r>
            <a:rPr lang="en-ID" sz="2000" b="1" dirty="0"/>
            <a:t>, dan </a:t>
          </a:r>
          <a:r>
            <a:rPr lang="en-ID" sz="2000" b="1" dirty="0" err="1"/>
            <a:t>kepemimpinan</a:t>
          </a:r>
          <a:r>
            <a:rPr lang="en-ID" sz="2000" b="1" dirty="0"/>
            <a:t> informal yang </a:t>
          </a:r>
          <a:r>
            <a:rPr lang="en-ID" sz="2000" b="1" dirty="0" err="1"/>
            <a:t>mempengaruhi</a:t>
          </a:r>
          <a:r>
            <a:rPr lang="en-ID" sz="2000" b="1" dirty="0"/>
            <a:t> </a:t>
          </a:r>
          <a:r>
            <a:rPr lang="en-ID" sz="2000" b="1" dirty="0" err="1"/>
            <a:t>dinamika</a:t>
          </a:r>
          <a:r>
            <a:rPr lang="en-ID" sz="2000" b="1" dirty="0"/>
            <a:t> </a:t>
          </a:r>
          <a:r>
            <a:rPr lang="en-ID" sz="2000" b="1" dirty="0" err="1"/>
            <a:t>organisasi</a:t>
          </a:r>
          <a:r>
            <a:rPr lang="en-ID" sz="2000" b="1" dirty="0"/>
            <a:t>.</a:t>
          </a:r>
        </a:p>
      </dgm:t>
    </dgm:pt>
    <dgm:pt modelId="{00535346-EE33-4F1E-A8A9-8F6A68F0BAF8}" type="parTrans" cxnId="{2D483AD6-08BB-4306-81EB-C3C1EF5BA416}">
      <dgm:prSet/>
      <dgm:spPr/>
      <dgm:t>
        <a:bodyPr/>
        <a:lstStyle/>
        <a:p>
          <a:endParaRPr lang="en-ID" sz="2000" b="1"/>
        </a:p>
      </dgm:t>
    </dgm:pt>
    <dgm:pt modelId="{50A88BF3-B11F-4056-B0EB-271A9D75C5DB}" type="sibTrans" cxnId="{2D483AD6-08BB-4306-81EB-C3C1EF5BA416}">
      <dgm:prSet/>
      <dgm:spPr/>
      <dgm:t>
        <a:bodyPr/>
        <a:lstStyle/>
        <a:p>
          <a:endParaRPr lang="en-ID" sz="2000" b="1"/>
        </a:p>
      </dgm:t>
    </dgm:pt>
    <dgm:pt modelId="{BECADD53-18A4-4554-BD76-99C1CFB0957A}">
      <dgm:prSet custT="1"/>
      <dgm:spPr/>
      <dgm:t>
        <a:bodyPr/>
        <a:lstStyle/>
        <a:p>
          <a:pPr>
            <a:buSzPts val="1100"/>
            <a:buFont typeface="Calibri" panose="020F0502020204030204" pitchFamily="34" charset="0"/>
            <a:buAutoNum type="arabicPeriod"/>
          </a:pPr>
          <a:endParaRPr lang="en-ID" sz="2000" b="1" dirty="0"/>
        </a:p>
      </dgm:t>
    </dgm:pt>
    <dgm:pt modelId="{B25B20EF-BB0C-4FBD-BFC5-DAFED91DAE98}" type="parTrans" cxnId="{99BF6F68-1575-4383-81E8-5AB0C8BA0E31}">
      <dgm:prSet/>
      <dgm:spPr/>
      <dgm:t>
        <a:bodyPr/>
        <a:lstStyle/>
        <a:p>
          <a:endParaRPr lang="en-ID" b="1"/>
        </a:p>
      </dgm:t>
    </dgm:pt>
    <dgm:pt modelId="{65E95BAD-C789-4EB7-8E85-86C2522745D1}" type="sibTrans" cxnId="{99BF6F68-1575-4383-81E8-5AB0C8BA0E31}">
      <dgm:prSet/>
      <dgm:spPr/>
      <dgm:t>
        <a:bodyPr/>
        <a:lstStyle/>
        <a:p>
          <a:endParaRPr lang="en-ID" b="1"/>
        </a:p>
      </dgm:t>
    </dgm:pt>
    <dgm:pt modelId="{8A96CBA1-32CC-47BA-9A3F-C2AF0AE8AF27}">
      <dgm:prSet custT="1"/>
      <dgm:spPr/>
      <dgm:t>
        <a:bodyPr/>
        <a:lstStyle/>
        <a:p>
          <a:pPr>
            <a:buSzPts val="1100"/>
            <a:buFont typeface="Calibri" panose="020F0502020204030204" pitchFamily="34" charset="0"/>
            <a:buAutoNum type="arabicPeriod"/>
          </a:pPr>
          <a:endParaRPr lang="en-ID" sz="2000" b="1" dirty="0"/>
        </a:p>
      </dgm:t>
    </dgm:pt>
    <dgm:pt modelId="{3B30CF79-3572-456F-A399-48E58E024B6F}" type="parTrans" cxnId="{CE77FCA2-2288-4691-AF1B-C1273C7BF8A2}">
      <dgm:prSet/>
      <dgm:spPr/>
      <dgm:t>
        <a:bodyPr/>
        <a:lstStyle/>
        <a:p>
          <a:endParaRPr lang="en-ID" b="1"/>
        </a:p>
      </dgm:t>
    </dgm:pt>
    <dgm:pt modelId="{FCE8548B-EF8C-44D8-8C81-40A7E6722D2C}" type="sibTrans" cxnId="{CE77FCA2-2288-4691-AF1B-C1273C7BF8A2}">
      <dgm:prSet/>
      <dgm:spPr/>
      <dgm:t>
        <a:bodyPr/>
        <a:lstStyle/>
        <a:p>
          <a:endParaRPr lang="en-ID" b="1"/>
        </a:p>
      </dgm:t>
    </dgm:pt>
    <dgm:pt modelId="{B40D523F-110F-407A-849E-B61CE9A9444F}">
      <dgm:prSet custT="1"/>
      <dgm:spPr/>
      <dgm:t>
        <a:bodyPr/>
        <a:lstStyle/>
        <a:p>
          <a:pPr>
            <a:buSzPts val="1100"/>
            <a:buFont typeface="Calibri" panose="020F0502020204030204" pitchFamily="34" charset="0"/>
            <a:buAutoNum type="arabicPeriod"/>
          </a:pPr>
          <a:endParaRPr lang="en-ID" sz="2000" b="1" dirty="0"/>
        </a:p>
      </dgm:t>
    </dgm:pt>
    <dgm:pt modelId="{88CE5027-2FEF-4129-9EB0-A7D386CBC0BB}" type="parTrans" cxnId="{6A091A0B-D0A6-4098-85A9-FFD7687933D9}">
      <dgm:prSet/>
      <dgm:spPr/>
      <dgm:t>
        <a:bodyPr/>
        <a:lstStyle/>
        <a:p>
          <a:endParaRPr lang="en-ID" b="1"/>
        </a:p>
      </dgm:t>
    </dgm:pt>
    <dgm:pt modelId="{657D0ADC-8047-4286-9AD0-28DDBC8F1740}" type="sibTrans" cxnId="{6A091A0B-D0A6-4098-85A9-FFD7687933D9}">
      <dgm:prSet/>
      <dgm:spPr/>
      <dgm:t>
        <a:bodyPr/>
        <a:lstStyle/>
        <a:p>
          <a:endParaRPr lang="en-ID" b="1"/>
        </a:p>
      </dgm:t>
    </dgm:pt>
    <dgm:pt modelId="{E9ECEE6C-6C8A-4D85-AEFC-1C80F8E40F22}" type="pres">
      <dgm:prSet presAssocID="{752EB48C-954D-4730-A6D8-75B70D21162C}" presName="Name0" presStyleCnt="0">
        <dgm:presLayoutVars>
          <dgm:dir/>
          <dgm:resizeHandles val="exact"/>
        </dgm:presLayoutVars>
      </dgm:prSet>
      <dgm:spPr/>
    </dgm:pt>
    <dgm:pt modelId="{D07D7111-DCAC-4323-AAF7-AA270611451A}" type="pres">
      <dgm:prSet presAssocID="{ACDBBD3F-AD44-4A8C-B6F7-F0E296DF03B9}" presName="node" presStyleLbl="node1" presStyleIdx="0" presStyleCnt="4">
        <dgm:presLayoutVars>
          <dgm:bulletEnabled val="1"/>
        </dgm:presLayoutVars>
      </dgm:prSet>
      <dgm:spPr/>
    </dgm:pt>
    <dgm:pt modelId="{77F972EA-1ADF-438F-855F-9FB2D38100A0}" type="pres">
      <dgm:prSet presAssocID="{6D4ADA32-1F25-4C9E-89D6-17EFF3E91AAD}" presName="sibTrans" presStyleLbl="sibTrans2D1" presStyleIdx="0" presStyleCnt="3"/>
      <dgm:spPr/>
    </dgm:pt>
    <dgm:pt modelId="{FA834052-D01F-4675-8B13-75CC88AD4B4D}" type="pres">
      <dgm:prSet presAssocID="{6D4ADA32-1F25-4C9E-89D6-17EFF3E91AAD}" presName="connectorText" presStyleLbl="sibTrans2D1" presStyleIdx="0" presStyleCnt="3"/>
      <dgm:spPr/>
    </dgm:pt>
    <dgm:pt modelId="{0C9E1B3D-A18C-41FA-AECB-42A30230C5D2}" type="pres">
      <dgm:prSet presAssocID="{D542FAD6-C3B1-48E8-AFBA-867EEF018700}" presName="node" presStyleLbl="node1" presStyleIdx="1" presStyleCnt="4">
        <dgm:presLayoutVars>
          <dgm:bulletEnabled val="1"/>
        </dgm:presLayoutVars>
      </dgm:prSet>
      <dgm:spPr/>
    </dgm:pt>
    <dgm:pt modelId="{DAFF2896-62CD-4209-B60D-0D43CE089B5E}" type="pres">
      <dgm:prSet presAssocID="{65B3136A-D9C4-495A-9D7A-50A53D740BDB}" presName="sibTrans" presStyleLbl="sibTrans2D1" presStyleIdx="1" presStyleCnt="3"/>
      <dgm:spPr/>
    </dgm:pt>
    <dgm:pt modelId="{3A650D7E-688D-478B-AE52-243E878467E3}" type="pres">
      <dgm:prSet presAssocID="{65B3136A-D9C4-495A-9D7A-50A53D740BDB}" presName="connectorText" presStyleLbl="sibTrans2D1" presStyleIdx="1" presStyleCnt="3"/>
      <dgm:spPr/>
    </dgm:pt>
    <dgm:pt modelId="{B169F571-C34E-44E9-BA9D-B4FD24975A10}" type="pres">
      <dgm:prSet presAssocID="{E96BB865-606A-466C-9FEA-BF557A90C259}" presName="node" presStyleLbl="node1" presStyleIdx="2" presStyleCnt="4">
        <dgm:presLayoutVars>
          <dgm:bulletEnabled val="1"/>
        </dgm:presLayoutVars>
      </dgm:prSet>
      <dgm:spPr/>
    </dgm:pt>
    <dgm:pt modelId="{96FA2A0B-ACFD-4AC2-9DCB-18700CE04A2D}" type="pres">
      <dgm:prSet presAssocID="{499E1E48-7686-4B14-BE3C-BC889AF4D8F7}" presName="sibTrans" presStyleLbl="sibTrans2D1" presStyleIdx="2" presStyleCnt="3"/>
      <dgm:spPr/>
    </dgm:pt>
    <dgm:pt modelId="{47069A21-8F7C-4676-ABC0-628767CD6869}" type="pres">
      <dgm:prSet presAssocID="{499E1E48-7686-4B14-BE3C-BC889AF4D8F7}" presName="connectorText" presStyleLbl="sibTrans2D1" presStyleIdx="2" presStyleCnt="3"/>
      <dgm:spPr/>
    </dgm:pt>
    <dgm:pt modelId="{FC014823-C6EE-498C-BE4F-BAC779643E5B}" type="pres">
      <dgm:prSet presAssocID="{D74E6900-8A7C-460A-BFDE-2442CE8CA7DE}" presName="node" presStyleLbl="node1" presStyleIdx="3" presStyleCnt="4" custScaleX="117823">
        <dgm:presLayoutVars>
          <dgm:bulletEnabled val="1"/>
        </dgm:presLayoutVars>
      </dgm:prSet>
      <dgm:spPr/>
    </dgm:pt>
  </dgm:ptLst>
  <dgm:cxnLst>
    <dgm:cxn modelId="{6A091A0B-D0A6-4098-85A9-FFD7687933D9}" srcId="{ACDBBD3F-AD44-4A8C-B6F7-F0E296DF03B9}" destId="{B40D523F-110F-407A-849E-B61CE9A9444F}" srcOrd="2" destOrd="0" parTransId="{88CE5027-2FEF-4129-9EB0-A7D386CBC0BB}" sibTransId="{657D0ADC-8047-4286-9AD0-28DDBC8F1740}"/>
    <dgm:cxn modelId="{AE6EE50D-3D10-4AC2-9096-B928B80ADC4D}" type="presOf" srcId="{8A96CBA1-32CC-47BA-9A3F-C2AF0AE8AF27}" destId="{D07D7111-DCAC-4323-AAF7-AA270611451A}" srcOrd="0" destOrd="2" presId="urn:microsoft.com/office/officeart/2005/8/layout/process1"/>
    <dgm:cxn modelId="{22A67C17-C34E-48E0-9E10-5F46FF87DE8D}" type="presOf" srcId="{6D4ADA32-1F25-4C9E-89D6-17EFF3E91AAD}" destId="{FA834052-D01F-4675-8B13-75CC88AD4B4D}" srcOrd="1" destOrd="0" presId="urn:microsoft.com/office/officeart/2005/8/layout/process1"/>
    <dgm:cxn modelId="{660DD61B-A192-4C96-8FA9-ABB51DFD0DCC}" srcId="{752EB48C-954D-4730-A6D8-75B70D21162C}" destId="{ACDBBD3F-AD44-4A8C-B6F7-F0E296DF03B9}" srcOrd="0" destOrd="0" parTransId="{DF8105D5-78E8-4394-A7D9-A15DA4B8DB2C}" sibTransId="{6D4ADA32-1F25-4C9E-89D6-17EFF3E91AAD}"/>
    <dgm:cxn modelId="{89D18827-4D07-41E4-81A9-1864A9C49611}" type="presOf" srcId="{8B8A07F7-4C82-44F7-9421-B27D1C9F26DF}" destId="{D07D7111-DCAC-4323-AAF7-AA270611451A}" srcOrd="0" destOrd="5" presId="urn:microsoft.com/office/officeart/2005/8/layout/process1"/>
    <dgm:cxn modelId="{1DABC160-71F3-4E40-A2F4-51E53B852D30}" type="presOf" srcId="{ACDBBD3F-AD44-4A8C-B6F7-F0E296DF03B9}" destId="{D07D7111-DCAC-4323-AAF7-AA270611451A}" srcOrd="0" destOrd="0" presId="urn:microsoft.com/office/officeart/2005/8/layout/process1"/>
    <dgm:cxn modelId="{2F623247-709C-4474-A4CB-10B7E52025F6}" srcId="{752EB48C-954D-4730-A6D8-75B70D21162C}" destId="{D542FAD6-C3B1-48E8-AFBA-867EEF018700}" srcOrd="1" destOrd="0" parTransId="{69E5DBAB-04C9-4593-AB7D-C557A30BD494}" sibTransId="{65B3136A-D9C4-495A-9D7A-50A53D740BDB}"/>
    <dgm:cxn modelId="{99BF6F68-1575-4383-81E8-5AB0C8BA0E31}" srcId="{ACDBBD3F-AD44-4A8C-B6F7-F0E296DF03B9}" destId="{BECADD53-18A4-4554-BD76-99C1CFB0957A}" srcOrd="0" destOrd="0" parTransId="{B25B20EF-BB0C-4FBD-BFC5-DAFED91DAE98}" sibTransId="{65E95BAD-C789-4EB7-8E85-86C2522745D1}"/>
    <dgm:cxn modelId="{4D7B314F-B09D-40E7-976C-B7400E68936D}" type="presOf" srcId="{499E1E48-7686-4B14-BE3C-BC889AF4D8F7}" destId="{96FA2A0B-ACFD-4AC2-9DCB-18700CE04A2D}" srcOrd="0" destOrd="0" presId="urn:microsoft.com/office/officeart/2005/8/layout/process1"/>
    <dgm:cxn modelId="{33C94057-B1E8-4001-8436-D60E7EA3B02A}" type="presOf" srcId="{E96BB865-606A-466C-9FEA-BF557A90C259}" destId="{B169F571-C34E-44E9-BA9D-B4FD24975A10}" srcOrd="0" destOrd="0" presId="urn:microsoft.com/office/officeart/2005/8/layout/process1"/>
    <dgm:cxn modelId="{17EFB857-6AB9-45E6-A056-8643CDFD0D7D}" type="presOf" srcId="{D542FAD6-C3B1-48E8-AFBA-867EEF018700}" destId="{0C9E1B3D-A18C-41FA-AECB-42A30230C5D2}" srcOrd="0" destOrd="0" presId="urn:microsoft.com/office/officeart/2005/8/layout/process1"/>
    <dgm:cxn modelId="{65C43986-F6ED-4079-A2C1-C6C873309C0E}" type="presOf" srcId="{BECADD53-18A4-4554-BD76-99C1CFB0957A}" destId="{D07D7111-DCAC-4323-AAF7-AA270611451A}" srcOrd="0" destOrd="1" presId="urn:microsoft.com/office/officeart/2005/8/layout/process1"/>
    <dgm:cxn modelId="{3FE4F789-58AD-4E7F-9E9F-73174E73F61A}" srcId="{ACDBBD3F-AD44-4A8C-B6F7-F0E296DF03B9}" destId="{E5983127-4712-450B-883F-F506663A3762}" srcOrd="3" destOrd="0" parTransId="{025A88EE-E5DB-4DAF-918E-F7993766BEB1}" sibTransId="{050E4844-0751-45B2-8340-9499C3796B77}"/>
    <dgm:cxn modelId="{FF442D8C-EF5E-4974-AAA5-FA3C5CDF967A}" type="presOf" srcId="{65B3136A-D9C4-495A-9D7A-50A53D740BDB}" destId="{3A650D7E-688D-478B-AE52-243E878467E3}" srcOrd="1" destOrd="0" presId="urn:microsoft.com/office/officeart/2005/8/layout/process1"/>
    <dgm:cxn modelId="{83518C9C-CDD2-417F-A8BF-07F86315176C}" type="presOf" srcId="{499E1E48-7686-4B14-BE3C-BC889AF4D8F7}" destId="{47069A21-8F7C-4676-ABC0-628767CD6869}" srcOrd="1" destOrd="0" presId="urn:microsoft.com/office/officeart/2005/8/layout/process1"/>
    <dgm:cxn modelId="{23C41BA2-1C9A-4BC2-A2B2-9B8A5C5F7FBB}" srcId="{E5983127-4712-450B-883F-F506663A3762}" destId="{8B8A07F7-4C82-44F7-9421-B27D1C9F26DF}" srcOrd="0" destOrd="0" parTransId="{C3095271-A947-40C4-99B7-BDE05FFB3432}" sibTransId="{408EF954-B137-4FD9-A2D4-2055C6272DAC}"/>
    <dgm:cxn modelId="{CE77FCA2-2288-4691-AF1B-C1273C7BF8A2}" srcId="{ACDBBD3F-AD44-4A8C-B6F7-F0E296DF03B9}" destId="{8A96CBA1-32CC-47BA-9A3F-C2AF0AE8AF27}" srcOrd="1" destOrd="0" parTransId="{3B30CF79-3572-456F-A399-48E58E024B6F}" sibTransId="{FCE8548B-EF8C-44D8-8C81-40A7E6722D2C}"/>
    <dgm:cxn modelId="{5E808FC5-68FE-4D05-A5C0-A35C452723A1}" type="presOf" srcId="{E5983127-4712-450B-883F-F506663A3762}" destId="{D07D7111-DCAC-4323-AAF7-AA270611451A}" srcOrd="0" destOrd="4" presId="urn:microsoft.com/office/officeart/2005/8/layout/process1"/>
    <dgm:cxn modelId="{99C2BFC6-E780-43D0-81D0-87BC4A1C59DD}" type="presOf" srcId="{6D4ADA32-1F25-4C9E-89D6-17EFF3E91AAD}" destId="{77F972EA-1ADF-438F-855F-9FB2D38100A0}" srcOrd="0" destOrd="0" presId="urn:microsoft.com/office/officeart/2005/8/layout/process1"/>
    <dgm:cxn modelId="{654140C8-C664-4951-80C4-86AAC3051F78}" type="presOf" srcId="{B40D523F-110F-407A-849E-B61CE9A9444F}" destId="{D07D7111-DCAC-4323-AAF7-AA270611451A}" srcOrd="0" destOrd="3" presId="urn:microsoft.com/office/officeart/2005/8/layout/process1"/>
    <dgm:cxn modelId="{6486FAD5-6EF3-4090-AE3D-F0EA597746EA}" type="presOf" srcId="{752EB48C-954D-4730-A6D8-75B70D21162C}" destId="{E9ECEE6C-6C8A-4D85-AEFC-1C80F8E40F22}" srcOrd="0" destOrd="0" presId="urn:microsoft.com/office/officeart/2005/8/layout/process1"/>
    <dgm:cxn modelId="{2D483AD6-08BB-4306-81EB-C3C1EF5BA416}" srcId="{752EB48C-954D-4730-A6D8-75B70D21162C}" destId="{D74E6900-8A7C-460A-BFDE-2442CE8CA7DE}" srcOrd="3" destOrd="0" parTransId="{00535346-EE33-4F1E-A8A9-8F6A68F0BAF8}" sibTransId="{50A88BF3-B11F-4056-B0EB-271A9D75C5DB}"/>
    <dgm:cxn modelId="{92D23ADE-BBC3-4F5B-BFA3-8D1A07F74379}" type="presOf" srcId="{65B3136A-D9C4-495A-9D7A-50A53D740BDB}" destId="{DAFF2896-62CD-4209-B60D-0D43CE089B5E}" srcOrd="0" destOrd="0" presId="urn:microsoft.com/office/officeart/2005/8/layout/process1"/>
    <dgm:cxn modelId="{2BEF24E2-D13C-4B49-8E42-DB5105F59662}" srcId="{752EB48C-954D-4730-A6D8-75B70D21162C}" destId="{E96BB865-606A-466C-9FEA-BF557A90C259}" srcOrd="2" destOrd="0" parTransId="{AB3A956D-1B13-4C12-B6AF-6654E3FF298E}" sibTransId="{499E1E48-7686-4B14-BE3C-BC889AF4D8F7}"/>
    <dgm:cxn modelId="{3B1052FA-00BB-436F-945B-A984909B594D}" type="presOf" srcId="{D74E6900-8A7C-460A-BFDE-2442CE8CA7DE}" destId="{FC014823-C6EE-498C-BE4F-BAC779643E5B}" srcOrd="0" destOrd="0" presId="urn:microsoft.com/office/officeart/2005/8/layout/process1"/>
    <dgm:cxn modelId="{0CAC81C9-2AE1-4AD6-8907-A869BAF4139B}" type="presParOf" srcId="{E9ECEE6C-6C8A-4D85-AEFC-1C80F8E40F22}" destId="{D07D7111-DCAC-4323-AAF7-AA270611451A}" srcOrd="0" destOrd="0" presId="urn:microsoft.com/office/officeart/2005/8/layout/process1"/>
    <dgm:cxn modelId="{F8C2EF0B-3B6A-4ECE-88CA-1DFACEDEC9D4}" type="presParOf" srcId="{E9ECEE6C-6C8A-4D85-AEFC-1C80F8E40F22}" destId="{77F972EA-1ADF-438F-855F-9FB2D38100A0}" srcOrd="1" destOrd="0" presId="urn:microsoft.com/office/officeart/2005/8/layout/process1"/>
    <dgm:cxn modelId="{43CD0025-77AD-4400-B009-EF6980542B49}" type="presParOf" srcId="{77F972EA-1ADF-438F-855F-9FB2D38100A0}" destId="{FA834052-D01F-4675-8B13-75CC88AD4B4D}" srcOrd="0" destOrd="0" presId="urn:microsoft.com/office/officeart/2005/8/layout/process1"/>
    <dgm:cxn modelId="{92B4DC4A-7028-460E-93C6-642BCB23293B}" type="presParOf" srcId="{E9ECEE6C-6C8A-4D85-AEFC-1C80F8E40F22}" destId="{0C9E1B3D-A18C-41FA-AECB-42A30230C5D2}" srcOrd="2" destOrd="0" presId="urn:microsoft.com/office/officeart/2005/8/layout/process1"/>
    <dgm:cxn modelId="{951CB106-27AB-4624-8ED4-A17DBE7DC915}" type="presParOf" srcId="{E9ECEE6C-6C8A-4D85-AEFC-1C80F8E40F22}" destId="{DAFF2896-62CD-4209-B60D-0D43CE089B5E}" srcOrd="3" destOrd="0" presId="urn:microsoft.com/office/officeart/2005/8/layout/process1"/>
    <dgm:cxn modelId="{3AD90878-C760-4054-ACB4-77159CB6A7C7}" type="presParOf" srcId="{DAFF2896-62CD-4209-B60D-0D43CE089B5E}" destId="{3A650D7E-688D-478B-AE52-243E878467E3}" srcOrd="0" destOrd="0" presId="urn:microsoft.com/office/officeart/2005/8/layout/process1"/>
    <dgm:cxn modelId="{DACF1B3C-9ABB-436A-A4DC-C2DF2DBBBA02}" type="presParOf" srcId="{E9ECEE6C-6C8A-4D85-AEFC-1C80F8E40F22}" destId="{B169F571-C34E-44E9-BA9D-B4FD24975A10}" srcOrd="4" destOrd="0" presId="urn:microsoft.com/office/officeart/2005/8/layout/process1"/>
    <dgm:cxn modelId="{A4F9D2AF-D93B-49F1-92EC-B447AAFB3AF1}" type="presParOf" srcId="{E9ECEE6C-6C8A-4D85-AEFC-1C80F8E40F22}" destId="{96FA2A0B-ACFD-4AC2-9DCB-18700CE04A2D}" srcOrd="5" destOrd="0" presId="urn:microsoft.com/office/officeart/2005/8/layout/process1"/>
    <dgm:cxn modelId="{95F24DE8-3E15-42B2-8FA5-A3F409665975}" type="presParOf" srcId="{96FA2A0B-ACFD-4AC2-9DCB-18700CE04A2D}" destId="{47069A21-8F7C-4676-ABC0-628767CD6869}" srcOrd="0" destOrd="0" presId="urn:microsoft.com/office/officeart/2005/8/layout/process1"/>
    <dgm:cxn modelId="{83BD5C19-E08F-45F1-8CC0-BF65F0EB97A8}" type="presParOf" srcId="{E9ECEE6C-6C8A-4D85-AEFC-1C80F8E40F22}" destId="{FC014823-C6EE-498C-BE4F-BAC779643E5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CC5A05E-F755-4572-951F-B7E6C9D836E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C8C804C2-5555-48CF-A4F9-01F6EDA66FD8}">
      <dgm:prSet phldrT="[Text]"/>
      <dgm:spPr/>
      <dgm:t>
        <a:bodyPr/>
        <a:lstStyle/>
        <a:p>
          <a:r>
            <a:rPr lang="en-ID" b="1"/>
            <a:t>- Organisasi formal memiliki struktur hierarki dan tugas-tanggung jawab yang terdefinisi dengan jelas.</a:t>
          </a:r>
        </a:p>
      </dgm:t>
    </dgm:pt>
    <dgm:pt modelId="{4DF7FBED-796D-4B19-8879-94CD8AC98D22}" type="parTrans" cxnId="{5B943DA0-5141-4924-857B-03C804B30E13}">
      <dgm:prSet/>
      <dgm:spPr/>
      <dgm:t>
        <a:bodyPr/>
        <a:lstStyle/>
        <a:p>
          <a:endParaRPr lang="en-ID" b="1"/>
        </a:p>
      </dgm:t>
    </dgm:pt>
    <dgm:pt modelId="{2AE4D1B1-DD19-4647-B3C4-F18D3D4A98C9}" type="sibTrans" cxnId="{5B943DA0-5141-4924-857B-03C804B30E13}">
      <dgm:prSet/>
      <dgm:spPr/>
      <dgm:t>
        <a:bodyPr/>
        <a:lstStyle/>
        <a:p>
          <a:endParaRPr lang="en-ID" b="1"/>
        </a:p>
      </dgm:t>
    </dgm:pt>
    <dgm:pt modelId="{FF94D01B-6F18-405E-88FB-16DD3F9B24CB}">
      <dgm:prSet phldrT="[Text]"/>
      <dgm:spPr/>
      <dgm:t>
        <a:bodyPr/>
        <a:lstStyle/>
        <a:p>
          <a:r>
            <a:rPr lang="en-ID" b="1" dirty="0"/>
            <a:t>- </a:t>
          </a:r>
          <a:r>
            <a:rPr lang="en-ID" b="1" dirty="0" err="1"/>
            <a:t>Organisasi</a:t>
          </a:r>
          <a:r>
            <a:rPr lang="en-ID" b="1" dirty="0"/>
            <a:t> informal </a:t>
          </a:r>
          <a:r>
            <a:rPr lang="en-ID" b="1" dirty="0" err="1"/>
            <a:t>lebih</a:t>
          </a:r>
          <a:r>
            <a:rPr lang="en-ID" b="1" dirty="0"/>
            <a:t> </a:t>
          </a:r>
          <a:r>
            <a:rPr lang="en-ID" b="1" dirty="0" err="1"/>
            <a:t>bersifat</a:t>
          </a:r>
          <a:r>
            <a:rPr lang="en-ID" b="1" dirty="0"/>
            <a:t> </a:t>
          </a:r>
          <a:r>
            <a:rPr lang="en-ID" b="1" dirty="0" err="1"/>
            <a:t>fleksibel</a:t>
          </a:r>
          <a:r>
            <a:rPr lang="en-ID" b="1" dirty="0"/>
            <a:t> dan </a:t>
          </a:r>
          <a:r>
            <a:rPr lang="en-ID" b="1" dirty="0" err="1"/>
            <a:t>bergantung</a:t>
          </a:r>
          <a:r>
            <a:rPr lang="en-ID" b="1" dirty="0"/>
            <a:t> pada </a:t>
          </a:r>
          <a:r>
            <a:rPr lang="en-ID" b="1" dirty="0" err="1"/>
            <a:t>hubungan</a:t>
          </a:r>
          <a:r>
            <a:rPr lang="en-ID" b="1" dirty="0"/>
            <a:t> </a:t>
          </a:r>
          <a:r>
            <a:rPr lang="en-ID" b="1" dirty="0" err="1"/>
            <a:t>sosial</a:t>
          </a:r>
          <a:r>
            <a:rPr lang="en-ID" b="1" dirty="0"/>
            <a:t>.</a:t>
          </a:r>
        </a:p>
      </dgm:t>
    </dgm:pt>
    <dgm:pt modelId="{BC38B39D-EA4A-43F1-A9B2-BD7B75159FDC}" type="parTrans" cxnId="{758E01B1-38BA-48CA-A267-6FB27DA1C162}">
      <dgm:prSet/>
      <dgm:spPr/>
      <dgm:t>
        <a:bodyPr/>
        <a:lstStyle/>
        <a:p>
          <a:endParaRPr lang="en-ID" b="1"/>
        </a:p>
      </dgm:t>
    </dgm:pt>
    <dgm:pt modelId="{CB876C22-13A0-4F21-A2E7-7C6C152B2C32}" type="sibTrans" cxnId="{758E01B1-38BA-48CA-A267-6FB27DA1C162}">
      <dgm:prSet/>
      <dgm:spPr/>
      <dgm:t>
        <a:bodyPr/>
        <a:lstStyle/>
        <a:p>
          <a:endParaRPr lang="en-ID" b="1"/>
        </a:p>
      </dgm:t>
    </dgm:pt>
    <dgm:pt modelId="{B9F60CE4-EC90-41CA-9FD3-34CD090238B3}">
      <dgm:prSet/>
      <dgm:spPr/>
      <dgm:t>
        <a:bodyPr/>
        <a:lstStyle/>
        <a:p>
          <a:r>
            <a:rPr lang="en-ID" b="1" dirty="0"/>
            <a:t>5. </a:t>
          </a:r>
          <a:r>
            <a:rPr lang="en-ID" b="1" dirty="0" err="1"/>
            <a:t>Perbedaan</a:t>
          </a:r>
          <a:r>
            <a:rPr lang="en-ID" b="1" dirty="0"/>
            <a:t> </a:t>
          </a:r>
          <a:r>
            <a:rPr lang="en-ID" b="1" dirty="0" err="1"/>
            <a:t>antara</a:t>
          </a:r>
          <a:r>
            <a:rPr lang="en-ID" b="1" dirty="0"/>
            <a:t> </a:t>
          </a:r>
          <a:r>
            <a:rPr lang="en-ID" b="1" dirty="0" err="1"/>
            <a:t>Organisasi</a:t>
          </a:r>
          <a:r>
            <a:rPr lang="en-ID" b="1" dirty="0"/>
            <a:t> Formal dan Informal:</a:t>
          </a:r>
        </a:p>
      </dgm:t>
    </dgm:pt>
    <dgm:pt modelId="{F8B5E1DD-8EAC-44CD-B19F-CC84C2724C2E}" type="parTrans" cxnId="{FB03B552-122C-4BFD-9324-0DC97AD1C319}">
      <dgm:prSet/>
      <dgm:spPr/>
      <dgm:t>
        <a:bodyPr/>
        <a:lstStyle/>
        <a:p>
          <a:endParaRPr lang="en-ID" b="1"/>
        </a:p>
      </dgm:t>
    </dgm:pt>
    <dgm:pt modelId="{2CA02E82-4B47-4D26-91A7-23F269811A46}" type="sibTrans" cxnId="{FB03B552-122C-4BFD-9324-0DC97AD1C319}">
      <dgm:prSet/>
      <dgm:spPr/>
      <dgm:t>
        <a:bodyPr/>
        <a:lstStyle/>
        <a:p>
          <a:endParaRPr lang="en-ID" b="1"/>
        </a:p>
      </dgm:t>
    </dgm:pt>
    <dgm:pt modelId="{0609E580-8B48-4DF9-9001-1C744801711B}" type="pres">
      <dgm:prSet presAssocID="{9CC5A05E-F755-4572-951F-B7E6C9D836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03F969-5907-4233-B756-672DA34BBDC6}" type="pres">
      <dgm:prSet presAssocID="{B9F60CE4-EC90-41CA-9FD3-34CD090238B3}" presName="root1" presStyleCnt="0"/>
      <dgm:spPr/>
    </dgm:pt>
    <dgm:pt modelId="{52BB7944-20A6-46B2-9C0E-2295056EEB7C}" type="pres">
      <dgm:prSet presAssocID="{B9F60CE4-EC90-41CA-9FD3-34CD090238B3}" presName="LevelOneTextNode" presStyleLbl="node0" presStyleIdx="0" presStyleCnt="1">
        <dgm:presLayoutVars>
          <dgm:chPref val="3"/>
        </dgm:presLayoutVars>
      </dgm:prSet>
      <dgm:spPr/>
    </dgm:pt>
    <dgm:pt modelId="{57D2D07E-9BD5-4272-B5BB-45DE44953510}" type="pres">
      <dgm:prSet presAssocID="{B9F60CE4-EC90-41CA-9FD3-34CD090238B3}" presName="level2hierChild" presStyleCnt="0"/>
      <dgm:spPr/>
    </dgm:pt>
    <dgm:pt modelId="{7F04C1BD-148D-4061-96BB-8149806546D4}" type="pres">
      <dgm:prSet presAssocID="{4DF7FBED-796D-4B19-8879-94CD8AC98D22}" presName="conn2-1" presStyleLbl="parChTrans1D2" presStyleIdx="0" presStyleCnt="2"/>
      <dgm:spPr/>
    </dgm:pt>
    <dgm:pt modelId="{638B8D5C-58BE-429E-A911-B18FBAC8C80E}" type="pres">
      <dgm:prSet presAssocID="{4DF7FBED-796D-4B19-8879-94CD8AC98D22}" presName="connTx" presStyleLbl="parChTrans1D2" presStyleIdx="0" presStyleCnt="2"/>
      <dgm:spPr/>
    </dgm:pt>
    <dgm:pt modelId="{79E32BA1-DF4E-4BCA-9589-09D03DD61479}" type="pres">
      <dgm:prSet presAssocID="{C8C804C2-5555-48CF-A4F9-01F6EDA66FD8}" presName="root2" presStyleCnt="0"/>
      <dgm:spPr/>
    </dgm:pt>
    <dgm:pt modelId="{0D26DDBD-FB31-4D69-96D8-6241C34B4414}" type="pres">
      <dgm:prSet presAssocID="{C8C804C2-5555-48CF-A4F9-01F6EDA66FD8}" presName="LevelTwoTextNode" presStyleLbl="node2" presStyleIdx="0" presStyleCnt="2">
        <dgm:presLayoutVars>
          <dgm:chPref val="3"/>
        </dgm:presLayoutVars>
      </dgm:prSet>
      <dgm:spPr/>
    </dgm:pt>
    <dgm:pt modelId="{5679944A-AFD5-44C7-A731-3263DE5536CE}" type="pres">
      <dgm:prSet presAssocID="{C8C804C2-5555-48CF-A4F9-01F6EDA66FD8}" presName="level3hierChild" presStyleCnt="0"/>
      <dgm:spPr/>
    </dgm:pt>
    <dgm:pt modelId="{053C3E2B-E555-4D17-AD25-126600133FD1}" type="pres">
      <dgm:prSet presAssocID="{BC38B39D-EA4A-43F1-A9B2-BD7B75159FDC}" presName="conn2-1" presStyleLbl="parChTrans1D2" presStyleIdx="1" presStyleCnt="2"/>
      <dgm:spPr/>
    </dgm:pt>
    <dgm:pt modelId="{B9E67085-3BD9-4B4A-9287-7388D4DE4235}" type="pres">
      <dgm:prSet presAssocID="{BC38B39D-EA4A-43F1-A9B2-BD7B75159FDC}" presName="connTx" presStyleLbl="parChTrans1D2" presStyleIdx="1" presStyleCnt="2"/>
      <dgm:spPr/>
    </dgm:pt>
    <dgm:pt modelId="{723BD57E-5435-476C-B9D7-D3960B8D2A54}" type="pres">
      <dgm:prSet presAssocID="{FF94D01B-6F18-405E-88FB-16DD3F9B24CB}" presName="root2" presStyleCnt="0"/>
      <dgm:spPr/>
    </dgm:pt>
    <dgm:pt modelId="{BABF6DEF-3D1F-42E3-BECB-22C866ADEF77}" type="pres">
      <dgm:prSet presAssocID="{FF94D01B-6F18-405E-88FB-16DD3F9B24CB}" presName="LevelTwoTextNode" presStyleLbl="node2" presStyleIdx="1" presStyleCnt="2">
        <dgm:presLayoutVars>
          <dgm:chPref val="3"/>
        </dgm:presLayoutVars>
      </dgm:prSet>
      <dgm:spPr/>
    </dgm:pt>
    <dgm:pt modelId="{9EB363A7-2BAC-4CFB-8049-5C1068C9FB0C}" type="pres">
      <dgm:prSet presAssocID="{FF94D01B-6F18-405E-88FB-16DD3F9B24CB}" presName="level3hierChild" presStyleCnt="0"/>
      <dgm:spPr/>
    </dgm:pt>
  </dgm:ptLst>
  <dgm:cxnLst>
    <dgm:cxn modelId="{B2A7B508-5F68-4926-80BB-A2493C059033}" type="presOf" srcId="{BC38B39D-EA4A-43F1-A9B2-BD7B75159FDC}" destId="{B9E67085-3BD9-4B4A-9287-7388D4DE4235}" srcOrd="1" destOrd="0" presId="urn:microsoft.com/office/officeart/2005/8/layout/hierarchy2"/>
    <dgm:cxn modelId="{32197D23-A3FE-4060-B217-4D180CC2F0BE}" type="presOf" srcId="{C8C804C2-5555-48CF-A4F9-01F6EDA66FD8}" destId="{0D26DDBD-FB31-4D69-96D8-6241C34B4414}" srcOrd="0" destOrd="0" presId="urn:microsoft.com/office/officeart/2005/8/layout/hierarchy2"/>
    <dgm:cxn modelId="{B9B74D31-2ED9-4DD3-880A-BD7DAD607A58}" type="presOf" srcId="{4DF7FBED-796D-4B19-8879-94CD8AC98D22}" destId="{638B8D5C-58BE-429E-A911-B18FBAC8C80E}" srcOrd="1" destOrd="0" presId="urn:microsoft.com/office/officeart/2005/8/layout/hierarchy2"/>
    <dgm:cxn modelId="{9846423B-DCEC-4CAD-AE17-EB1B65A6F4E5}" type="presOf" srcId="{BC38B39D-EA4A-43F1-A9B2-BD7B75159FDC}" destId="{053C3E2B-E555-4D17-AD25-126600133FD1}" srcOrd="0" destOrd="0" presId="urn:microsoft.com/office/officeart/2005/8/layout/hierarchy2"/>
    <dgm:cxn modelId="{FB03B552-122C-4BFD-9324-0DC97AD1C319}" srcId="{9CC5A05E-F755-4572-951F-B7E6C9D836E3}" destId="{B9F60CE4-EC90-41CA-9FD3-34CD090238B3}" srcOrd="0" destOrd="0" parTransId="{F8B5E1DD-8EAC-44CD-B19F-CC84C2724C2E}" sibTransId="{2CA02E82-4B47-4D26-91A7-23F269811A46}"/>
    <dgm:cxn modelId="{683CC69B-84CD-4CC4-ABCE-30594DC076B3}" type="presOf" srcId="{B9F60CE4-EC90-41CA-9FD3-34CD090238B3}" destId="{52BB7944-20A6-46B2-9C0E-2295056EEB7C}" srcOrd="0" destOrd="0" presId="urn:microsoft.com/office/officeart/2005/8/layout/hierarchy2"/>
    <dgm:cxn modelId="{5B943DA0-5141-4924-857B-03C804B30E13}" srcId="{B9F60CE4-EC90-41CA-9FD3-34CD090238B3}" destId="{C8C804C2-5555-48CF-A4F9-01F6EDA66FD8}" srcOrd="0" destOrd="0" parTransId="{4DF7FBED-796D-4B19-8879-94CD8AC98D22}" sibTransId="{2AE4D1B1-DD19-4647-B3C4-F18D3D4A98C9}"/>
    <dgm:cxn modelId="{D44CEEAE-84A0-4D07-A475-C6EB599CE64C}" type="presOf" srcId="{9CC5A05E-F755-4572-951F-B7E6C9D836E3}" destId="{0609E580-8B48-4DF9-9001-1C744801711B}" srcOrd="0" destOrd="0" presId="urn:microsoft.com/office/officeart/2005/8/layout/hierarchy2"/>
    <dgm:cxn modelId="{758E01B1-38BA-48CA-A267-6FB27DA1C162}" srcId="{B9F60CE4-EC90-41CA-9FD3-34CD090238B3}" destId="{FF94D01B-6F18-405E-88FB-16DD3F9B24CB}" srcOrd="1" destOrd="0" parTransId="{BC38B39D-EA4A-43F1-A9B2-BD7B75159FDC}" sibTransId="{CB876C22-13A0-4F21-A2E7-7C6C152B2C32}"/>
    <dgm:cxn modelId="{EBFDE5B3-EA47-40E8-829D-F583B45C39C8}" type="presOf" srcId="{4DF7FBED-796D-4B19-8879-94CD8AC98D22}" destId="{7F04C1BD-148D-4061-96BB-8149806546D4}" srcOrd="0" destOrd="0" presId="urn:microsoft.com/office/officeart/2005/8/layout/hierarchy2"/>
    <dgm:cxn modelId="{642B88CF-EBAF-4251-BA79-9E97E85B404D}" type="presOf" srcId="{FF94D01B-6F18-405E-88FB-16DD3F9B24CB}" destId="{BABF6DEF-3D1F-42E3-BECB-22C866ADEF77}" srcOrd="0" destOrd="0" presId="urn:microsoft.com/office/officeart/2005/8/layout/hierarchy2"/>
    <dgm:cxn modelId="{FE978430-97EC-41C7-A587-FFC020B7CF5B}" type="presParOf" srcId="{0609E580-8B48-4DF9-9001-1C744801711B}" destId="{5D03F969-5907-4233-B756-672DA34BBDC6}" srcOrd="0" destOrd="0" presId="urn:microsoft.com/office/officeart/2005/8/layout/hierarchy2"/>
    <dgm:cxn modelId="{6F40A4C4-B6C9-42F2-AF68-C7CC240E6891}" type="presParOf" srcId="{5D03F969-5907-4233-B756-672DA34BBDC6}" destId="{52BB7944-20A6-46B2-9C0E-2295056EEB7C}" srcOrd="0" destOrd="0" presId="urn:microsoft.com/office/officeart/2005/8/layout/hierarchy2"/>
    <dgm:cxn modelId="{8A088B2E-FA81-46EC-A728-6D234704949E}" type="presParOf" srcId="{5D03F969-5907-4233-B756-672DA34BBDC6}" destId="{57D2D07E-9BD5-4272-B5BB-45DE44953510}" srcOrd="1" destOrd="0" presId="urn:microsoft.com/office/officeart/2005/8/layout/hierarchy2"/>
    <dgm:cxn modelId="{DBC2F77E-3771-4F19-8A9F-4D1B98DAEA71}" type="presParOf" srcId="{57D2D07E-9BD5-4272-B5BB-45DE44953510}" destId="{7F04C1BD-148D-4061-96BB-8149806546D4}" srcOrd="0" destOrd="0" presId="urn:microsoft.com/office/officeart/2005/8/layout/hierarchy2"/>
    <dgm:cxn modelId="{D8524C81-DE52-423E-960B-E2750B09DDEA}" type="presParOf" srcId="{7F04C1BD-148D-4061-96BB-8149806546D4}" destId="{638B8D5C-58BE-429E-A911-B18FBAC8C80E}" srcOrd="0" destOrd="0" presId="urn:microsoft.com/office/officeart/2005/8/layout/hierarchy2"/>
    <dgm:cxn modelId="{6966FAE0-9156-4FE0-9F0A-FB7C70C4A7B0}" type="presParOf" srcId="{57D2D07E-9BD5-4272-B5BB-45DE44953510}" destId="{79E32BA1-DF4E-4BCA-9589-09D03DD61479}" srcOrd="1" destOrd="0" presId="urn:microsoft.com/office/officeart/2005/8/layout/hierarchy2"/>
    <dgm:cxn modelId="{0DB1C9C2-4445-42C4-9116-1F068C36B6F2}" type="presParOf" srcId="{79E32BA1-DF4E-4BCA-9589-09D03DD61479}" destId="{0D26DDBD-FB31-4D69-96D8-6241C34B4414}" srcOrd="0" destOrd="0" presId="urn:microsoft.com/office/officeart/2005/8/layout/hierarchy2"/>
    <dgm:cxn modelId="{DBCCCC51-3D22-44AD-BBCB-C0B09BF9ED42}" type="presParOf" srcId="{79E32BA1-DF4E-4BCA-9589-09D03DD61479}" destId="{5679944A-AFD5-44C7-A731-3263DE5536CE}" srcOrd="1" destOrd="0" presId="urn:microsoft.com/office/officeart/2005/8/layout/hierarchy2"/>
    <dgm:cxn modelId="{688BD2DD-703F-41C1-96EA-43E930822C3B}" type="presParOf" srcId="{57D2D07E-9BD5-4272-B5BB-45DE44953510}" destId="{053C3E2B-E555-4D17-AD25-126600133FD1}" srcOrd="2" destOrd="0" presId="urn:microsoft.com/office/officeart/2005/8/layout/hierarchy2"/>
    <dgm:cxn modelId="{A70E158E-AE78-4FB4-9365-D093C7C48FA0}" type="presParOf" srcId="{053C3E2B-E555-4D17-AD25-126600133FD1}" destId="{B9E67085-3BD9-4B4A-9287-7388D4DE4235}" srcOrd="0" destOrd="0" presId="urn:microsoft.com/office/officeart/2005/8/layout/hierarchy2"/>
    <dgm:cxn modelId="{F02DCA57-EA0E-42B5-B887-FDD194076E49}" type="presParOf" srcId="{57D2D07E-9BD5-4272-B5BB-45DE44953510}" destId="{723BD57E-5435-476C-B9D7-D3960B8D2A54}" srcOrd="3" destOrd="0" presId="urn:microsoft.com/office/officeart/2005/8/layout/hierarchy2"/>
    <dgm:cxn modelId="{E4B64868-7050-4AD5-8284-E0E9832272FA}" type="presParOf" srcId="{723BD57E-5435-476C-B9D7-D3960B8D2A54}" destId="{BABF6DEF-3D1F-42E3-BECB-22C866ADEF77}" srcOrd="0" destOrd="0" presId="urn:microsoft.com/office/officeart/2005/8/layout/hierarchy2"/>
    <dgm:cxn modelId="{1E983D67-6BFD-43D2-872C-2491BAC120A4}" type="presParOf" srcId="{723BD57E-5435-476C-B9D7-D3960B8D2A54}" destId="{9EB363A7-2BAC-4CFB-8049-5C1068C9FB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C88C6-3A8C-4C2A-950D-4501EDB15E84}">
      <dsp:nvSpPr>
        <dsp:cNvPr id="0" name=""/>
        <dsp:cNvSpPr/>
      </dsp:nvSpPr>
      <dsp:spPr>
        <a:xfrm>
          <a:off x="2617770" y="1410815"/>
          <a:ext cx="91440" cy="2625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5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B176B-E1D7-438C-8AEE-0A056E3D2633}">
      <dsp:nvSpPr>
        <dsp:cNvPr id="0" name=""/>
        <dsp:cNvSpPr/>
      </dsp:nvSpPr>
      <dsp:spPr>
        <a:xfrm>
          <a:off x="1835857" y="574905"/>
          <a:ext cx="827633" cy="262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44"/>
              </a:lnTo>
              <a:lnTo>
                <a:pt x="827633" y="178944"/>
              </a:lnTo>
              <a:lnTo>
                <a:pt x="827633" y="262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5D13B-28C4-475A-B30C-0BF3148E66C1}">
      <dsp:nvSpPr>
        <dsp:cNvPr id="0" name=""/>
        <dsp:cNvSpPr/>
      </dsp:nvSpPr>
      <dsp:spPr>
        <a:xfrm>
          <a:off x="1008223" y="1410815"/>
          <a:ext cx="551755" cy="262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44"/>
              </a:lnTo>
              <a:lnTo>
                <a:pt x="551755" y="178944"/>
              </a:lnTo>
              <a:lnTo>
                <a:pt x="551755" y="2625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A1E5F-88C3-41B7-A1D9-FEDFA16B2FDB}">
      <dsp:nvSpPr>
        <dsp:cNvPr id="0" name=""/>
        <dsp:cNvSpPr/>
      </dsp:nvSpPr>
      <dsp:spPr>
        <a:xfrm>
          <a:off x="456468" y="1410815"/>
          <a:ext cx="551755" cy="262585"/>
        </a:xfrm>
        <a:custGeom>
          <a:avLst/>
          <a:gdLst/>
          <a:ahLst/>
          <a:cxnLst/>
          <a:rect l="0" t="0" r="0" b="0"/>
          <a:pathLst>
            <a:path>
              <a:moveTo>
                <a:pt x="551755" y="0"/>
              </a:moveTo>
              <a:lnTo>
                <a:pt x="551755" y="178944"/>
              </a:lnTo>
              <a:lnTo>
                <a:pt x="0" y="178944"/>
              </a:lnTo>
              <a:lnTo>
                <a:pt x="0" y="26258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94A6B-C115-4515-8BFB-EC67DC7A3214}">
      <dsp:nvSpPr>
        <dsp:cNvPr id="0" name=""/>
        <dsp:cNvSpPr/>
      </dsp:nvSpPr>
      <dsp:spPr>
        <a:xfrm>
          <a:off x="1008223" y="574905"/>
          <a:ext cx="827633" cy="262585"/>
        </a:xfrm>
        <a:custGeom>
          <a:avLst/>
          <a:gdLst/>
          <a:ahLst/>
          <a:cxnLst/>
          <a:rect l="0" t="0" r="0" b="0"/>
          <a:pathLst>
            <a:path>
              <a:moveTo>
                <a:pt x="827633" y="0"/>
              </a:moveTo>
              <a:lnTo>
                <a:pt x="827633" y="178944"/>
              </a:lnTo>
              <a:lnTo>
                <a:pt x="0" y="178944"/>
              </a:lnTo>
              <a:lnTo>
                <a:pt x="0" y="2625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D806E-C4FF-472D-A229-C7A2CA35C380}">
      <dsp:nvSpPr>
        <dsp:cNvPr id="0" name=""/>
        <dsp:cNvSpPr/>
      </dsp:nvSpPr>
      <dsp:spPr>
        <a:xfrm>
          <a:off x="1384420" y="1581"/>
          <a:ext cx="902872" cy="573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26B3B9-306A-408D-B8EB-42E3951C17CC}">
      <dsp:nvSpPr>
        <dsp:cNvPr id="0" name=""/>
        <dsp:cNvSpPr/>
      </dsp:nvSpPr>
      <dsp:spPr>
        <a:xfrm>
          <a:off x="1484739" y="96884"/>
          <a:ext cx="902872" cy="573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 dirty="0"/>
        </a:p>
      </dsp:txBody>
      <dsp:txXfrm>
        <a:off x="1501531" y="113676"/>
        <a:ext cx="869288" cy="539740"/>
      </dsp:txXfrm>
    </dsp:sp>
    <dsp:sp modelId="{B6825E1A-7E1D-4959-86A2-D3A456784C19}">
      <dsp:nvSpPr>
        <dsp:cNvPr id="0" name=""/>
        <dsp:cNvSpPr/>
      </dsp:nvSpPr>
      <dsp:spPr>
        <a:xfrm>
          <a:off x="556787" y="837491"/>
          <a:ext cx="902872" cy="573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4F495-F417-49BE-BFEE-AC6F715E8396}">
      <dsp:nvSpPr>
        <dsp:cNvPr id="0" name=""/>
        <dsp:cNvSpPr/>
      </dsp:nvSpPr>
      <dsp:spPr>
        <a:xfrm>
          <a:off x="657106" y="932794"/>
          <a:ext cx="902872" cy="573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 dirty="0"/>
        </a:p>
      </dsp:txBody>
      <dsp:txXfrm>
        <a:off x="673898" y="949586"/>
        <a:ext cx="869288" cy="539740"/>
      </dsp:txXfrm>
    </dsp:sp>
    <dsp:sp modelId="{F17ACC18-CD23-4C63-9D51-4501FA750065}">
      <dsp:nvSpPr>
        <dsp:cNvPr id="0" name=""/>
        <dsp:cNvSpPr/>
      </dsp:nvSpPr>
      <dsp:spPr>
        <a:xfrm>
          <a:off x="5031" y="1673401"/>
          <a:ext cx="902872" cy="573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6DF67-2B30-4399-BED4-A10EC4DA567D}">
      <dsp:nvSpPr>
        <dsp:cNvPr id="0" name=""/>
        <dsp:cNvSpPr/>
      </dsp:nvSpPr>
      <dsp:spPr>
        <a:xfrm>
          <a:off x="105350" y="1768704"/>
          <a:ext cx="902872" cy="573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/>
        </a:p>
      </dsp:txBody>
      <dsp:txXfrm>
        <a:off x="122142" y="1785496"/>
        <a:ext cx="869288" cy="539740"/>
      </dsp:txXfrm>
    </dsp:sp>
    <dsp:sp modelId="{8979D367-7AC0-430B-9520-08BC8935E6A9}">
      <dsp:nvSpPr>
        <dsp:cNvPr id="0" name=""/>
        <dsp:cNvSpPr/>
      </dsp:nvSpPr>
      <dsp:spPr>
        <a:xfrm>
          <a:off x="1108542" y="1673401"/>
          <a:ext cx="902872" cy="573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8F26D3-5365-4768-9796-A2F4529C8831}">
      <dsp:nvSpPr>
        <dsp:cNvPr id="0" name=""/>
        <dsp:cNvSpPr/>
      </dsp:nvSpPr>
      <dsp:spPr>
        <a:xfrm>
          <a:off x="1208862" y="1768704"/>
          <a:ext cx="902872" cy="573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/>
        </a:p>
      </dsp:txBody>
      <dsp:txXfrm>
        <a:off x="1225654" y="1785496"/>
        <a:ext cx="869288" cy="539740"/>
      </dsp:txXfrm>
    </dsp:sp>
    <dsp:sp modelId="{6F6661FB-FC15-4EF2-B1F9-5D5905B9E02D}">
      <dsp:nvSpPr>
        <dsp:cNvPr id="0" name=""/>
        <dsp:cNvSpPr/>
      </dsp:nvSpPr>
      <dsp:spPr>
        <a:xfrm>
          <a:off x="2212054" y="837491"/>
          <a:ext cx="902872" cy="573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FD367-AC2E-49F8-A2FF-86173E2BB938}">
      <dsp:nvSpPr>
        <dsp:cNvPr id="0" name=""/>
        <dsp:cNvSpPr/>
      </dsp:nvSpPr>
      <dsp:spPr>
        <a:xfrm>
          <a:off x="2312373" y="932794"/>
          <a:ext cx="902872" cy="573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/>
        </a:p>
      </dsp:txBody>
      <dsp:txXfrm>
        <a:off x="2329165" y="949586"/>
        <a:ext cx="869288" cy="539740"/>
      </dsp:txXfrm>
    </dsp:sp>
    <dsp:sp modelId="{2F7DA0C0-57C4-49A9-8C02-D90BC454C3CC}">
      <dsp:nvSpPr>
        <dsp:cNvPr id="0" name=""/>
        <dsp:cNvSpPr/>
      </dsp:nvSpPr>
      <dsp:spPr>
        <a:xfrm>
          <a:off x="2212054" y="1673401"/>
          <a:ext cx="902872" cy="5733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21FF0-21D8-452F-983A-7CB8519A88A4}">
      <dsp:nvSpPr>
        <dsp:cNvPr id="0" name=""/>
        <dsp:cNvSpPr/>
      </dsp:nvSpPr>
      <dsp:spPr>
        <a:xfrm>
          <a:off x="2312373" y="1768704"/>
          <a:ext cx="902872" cy="573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100" kern="1200"/>
        </a:p>
      </dsp:txBody>
      <dsp:txXfrm>
        <a:off x="2329165" y="1785496"/>
        <a:ext cx="869288" cy="5397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DB48F-564F-4406-A3F4-897DF153FDCB}">
      <dsp:nvSpPr>
        <dsp:cNvPr id="0" name=""/>
        <dsp:cNvSpPr/>
      </dsp:nvSpPr>
      <dsp:spPr>
        <a:xfrm>
          <a:off x="6133" y="2324097"/>
          <a:ext cx="2253667" cy="1126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/>
            <a:t>3 fungsi komite sekolah, sebagai berikut:</a:t>
          </a:r>
          <a:endParaRPr lang="en-ID" sz="2000" b="1" kern="1200"/>
        </a:p>
      </dsp:txBody>
      <dsp:txXfrm>
        <a:off x="39137" y="2357101"/>
        <a:ext cx="2187659" cy="1060825"/>
      </dsp:txXfrm>
    </dsp:sp>
    <dsp:sp modelId="{F3A3153D-9A31-48EF-B8C1-CFC23B2BDE6C}">
      <dsp:nvSpPr>
        <dsp:cNvPr id="0" name=""/>
        <dsp:cNvSpPr/>
      </dsp:nvSpPr>
      <dsp:spPr>
        <a:xfrm rot="17869084">
          <a:off x="1742304" y="2011784"/>
          <a:ext cx="1940604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940604" y="175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/>
        </a:p>
      </dsp:txBody>
      <dsp:txXfrm>
        <a:off x="2664092" y="1980830"/>
        <a:ext cx="97030" cy="97030"/>
      </dsp:txXfrm>
    </dsp:sp>
    <dsp:sp modelId="{C970615A-C15D-4825-9558-BA9672D51480}">
      <dsp:nvSpPr>
        <dsp:cNvPr id="0" name=""/>
        <dsp:cNvSpPr/>
      </dsp:nvSpPr>
      <dsp:spPr>
        <a:xfrm>
          <a:off x="3165414" y="481887"/>
          <a:ext cx="5804522" cy="1378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Menggalang dana dan sumber daya pendidikan lainnya dari masyarakat baik perorangan/organisasi/dunia usaha/dunia industri maupun </a:t>
          </a:r>
          <a:endParaRPr lang="en-ID" sz="2000" b="1" kern="1200" dirty="0"/>
        </a:p>
      </dsp:txBody>
      <dsp:txXfrm>
        <a:off x="3205791" y="522264"/>
        <a:ext cx="5723768" cy="1297825"/>
      </dsp:txXfrm>
    </dsp:sp>
    <dsp:sp modelId="{29421838-06A9-43EC-930A-FD83420B2B72}">
      <dsp:nvSpPr>
        <dsp:cNvPr id="0" name=""/>
        <dsp:cNvSpPr/>
      </dsp:nvSpPr>
      <dsp:spPr>
        <a:xfrm rot="19585204">
          <a:off x="2169511" y="2570713"/>
          <a:ext cx="1082043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082043" y="175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/>
        </a:p>
      </dsp:txBody>
      <dsp:txXfrm>
        <a:off x="2683482" y="2561223"/>
        <a:ext cx="54102" cy="54102"/>
      </dsp:txXfrm>
    </dsp:sp>
    <dsp:sp modelId="{ED6B8F7E-404D-4FE2-9B21-B43D20A2F38D}">
      <dsp:nvSpPr>
        <dsp:cNvPr id="0" name=""/>
        <dsp:cNvSpPr/>
      </dsp:nvSpPr>
      <dsp:spPr>
        <a:xfrm>
          <a:off x="3161267" y="1960293"/>
          <a:ext cx="5467261" cy="657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Mengawasi pelayanan pendidikan di Sekolah </a:t>
          </a:r>
          <a:endParaRPr lang="en-ID" sz="2000" b="1" kern="1200" dirty="0"/>
        </a:p>
      </dsp:txBody>
      <dsp:txXfrm>
        <a:off x="3180524" y="1979550"/>
        <a:ext cx="5428747" cy="618970"/>
      </dsp:txXfrm>
    </dsp:sp>
    <dsp:sp modelId="{7B87F364-17EB-4B8F-83B3-29A2BD76CB8E}">
      <dsp:nvSpPr>
        <dsp:cNvPr id="0" name=""/>
        <dsp:cNvSpPr/>
      </dsp:nvSpPr>
      <dsp:spPr>
        <a:xfrm rot="1630235">
          <a:off x="2203893" y="3101306"/>
          <a:ext cx="1013281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013281" y="175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/>
        </a:p>
      </dsp:txBody>
      <dsp:txXfrm>
        <a:off x="2685201" y="3093534"/>
        <a:ext cx="50664" cy="50664"/>
      </dsp:txXfrm>
    </dsp:sp>
    <dsp:sp modelId="{4C196BB6-0275-4ABF-9621-55B8A17E2ABF}">
      <dsp:nvSpPr>
        <dsp:cNvPr id="0" name=""/>
        <dsp:cNvSpPr/>
      </dsp:nvSpPr>
      <dsp:spPr>
        <a:xfrm>
          <a:off x="3161267" y="2786803"/>
          <a:ext cx="5727334" cy="11268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b="1" kern="1200" dirty="0"/>
            <a:t>Menindaklanjuti keluhan, saran, kritik, dan aspirasi dari peserta didik, orangtua/wali, dan masyarakat serta hasil pengamatan Komite Sekolah </a:t>
          </a:r>
          <a:endParaRPr lang="en-ID" sz="2000" b="1" kern="1200" dirty="0"/>
        </a:p>
      </dsp:txBody>
      <dsp:txXfrm>
        <a:off x="3194271" y="2819807"/>
        <a:ext cx="5661326" cy="1060825"/>
      </dsp:txXfrm>
    </dsp:sp>
    <dsp:sp modelId="{712CC17F-4D8A-4BA6-9F3A-7602BF57769D}">
      <dsp:nvSpPr>
        <dsp:cNvPr id="0" name=""/>
        <dsp:cNvSpPr/>
      </dsp:nvSpPr>
      <dsp:spPr>
        <a:xfrm rot="3820800">
          <a:off x="1693958" y="3781141"/>
          <a:ext cx="2033150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2033150" y="1756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/>
        </a:p>
      </dsp:txBody>
      <dsp:txXfrm>
        <a:off x="2659705" y="3747873"/>
        <a:ext cx="101657" cy="101657"/>
      </dsp:txXfrm>
    </dsp:sp>
    <dsp:sp modelId="{375FF93D-3E2E-4BAE-830E-1EDEA8A49911}">
      <dsp:nvSpPr>
        <dsp:cNvPr id="0" name=""/>
        <dsp:cNvSpPr/>
      </dsp:nvSpPr>
      <dsp:spPr>
        <a:xfrm>
          <a:off x="3161267" y="4070052"/>
          <a:ext cx="6148049" cy="12796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00"/>
            <a:buFont typeface="Calibri" panose="020F0502020204030204" pitchFamily="34" charset="0"/>
            <a:buNone/>
          </a:pPr>
          <a:r>
            <a:rPr lang="id-ID" sz="2000" b="1" kern="1200" dirty="0"/>
            <a:t>Memberikan pertimbangan dalam penentuan dan pelaksanaan kebijakan pendidikan </a:t>
          </a:r>
          <a:endParaRPr lang="en-ID" sz="2000" b="1" kern="1200" dirty="0"/>
        </a:p>
      </dsp:txBody>
      <dsp:txXfrm>
        <a:off x="3198747" y="4107532"/>
        <a:ext cx="6073089" cy="12047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745C3-5BBB-4074-8795-CA70E3F18CA1}">
      <dsp:nvSpPr>
        <dsp:cNvPr id="0" name=""/>
        <dsp:cNvSpPr/>
      </dsp:nvSpPr>
      <dsp:spPr>
        <a:xfrm>
          <a:off x="18145" y="1870365"/>
          <a:ext cx="4188023" cy="209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/>
            <a:t>PERAN </a:t>
          </a:r>
          <a:r>
            <a:rPr lang="id-ID" sz="2700" b="1" kern="1200" dirty="0"/>
            <a:t>DESAIN ORGANISASI LEMBAGA PENDIIKAN</a:t>
          </a:r>
          <a:endParaRPr lang="en-ID" sz="2700" kern="1200" dirty="0"/>
        </a:p>
      </dsp:txBody>
      <dsp:txXfrm>
        <a:off x="79476" y="1931696"/>
        <a:ext cx="4065361" cy="1971349"/>
      </dsp:txXfrm>
    </dsp:sp>
    <dsp:sp modelId="{3B02402D-9335-4127-8274-A3833E3FFF4F}">
      <dsp:nvSpPr>
        <dsp:cNvPr id="0" name=""/>
        <dsp:cNvSpPr/>
      </dsp:nvSpPr>
      <dsp:spPr>
        <a:xfrm rot="19443343">
          <a:off x="4010881" y="2283043"/>
          <a:ext cx="2051209" cy="64599"/>
        </a:xfrm>
        <a:custGeom>
          <a:avLst/>
          <a:gdLst/>
          <a:ahLst/>
          <a:cxnLst/>
          <a:rect l="0" t="0" r="0" b="0"/>
          <a:pathLst>
            <a:path>
              <a:moveTo>
                <a:pt x="0" y="32299"/>
              </a:moveTo>
              <a:lnTo>
                <a:pt x="2051209" y="322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/>
        </a:p>
      </dsp:txBody>
      <dsp:txXfrm>
        <a:off x="4985206" y="2264062"/>
        <a:ext cx="102560" cy="102560"/>
      </dsp:txXfrm>
    </dsp:sp>
    <dsp:sp modelId="{069A4BC4-1BBB-47F0-9C05-E51291399D4C}">
      <dsp:nvSpPr>
        <dsp:cNvPr id="0" name=""/>
        <dsp:cNvSpPr/>
      </dsp:nvSpPr>
      <dsp:spPr>
        <a:xfrm>
          <a:off x="5866804" y="666308"/>
          <a:ext cx="4188023" cy="209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/>
            <a:t>1) Sebagai wadah yang relatif statis, di mana kegiatan-kegiatan administarsi dijalankan; </a:t>
          </a:r>
          <a:endParaRPr lang="en-ID" sz="2700" kern="1200"/>
        </a:p>
      </dsp:txBody>
      <dsp:txXfrm>
        <a:off x="5928135" y="727639"/>
        <a:ext cx="4065361" cy="1971349"/>
      </dsp:txXfrm>
    </dsp:sp>
    <dsp:sp modelId="{99CEE65D-1D7B-48C9-98F1-6DF70751C69F}">
      <dsp:nvSpPr>
        <dsp:cNvPr id="0" name=""/>
        <dsp:cNvSpPr/>
      </dsp:nvSpPr>
      <dsp:spPr>
        <a:xfrm rot="2156657">
          <a:off x="4010881" y="3487100"/>
          <a:ext cx="2051209" cy="64599"/>
        </a:xfrm>
        <a:custGeom>
          <a:avLst/>
          <a:gdLst/>
          <a:ahLst/>
          <a:cxnLst/>
          <a:rect l="0" t="0" r="0" b="0"/>
          <a:pathLst>
            <a:path>
              <a:moveTo>
                <a:pt x="0" y="32299"/>
              </a:moveTo>
              <a:lnTo>
                <a:pt x="2051209" y="322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700" kern="1200"/>
        </a:p>
      </dsp:txBody>
      <dsp:txXfrm>
        <a:off x="4985206" y="3468119"/>
        <a:ext cx="102560" cy="102560"/>
      </dsp:txXfrm>
    </dsp:sp>
    <dsp:sp modelId="{2E6C2839-CE89-4689-BDA6-399DDCE18F4A}">
      <dsp:nvSpPr>
        <dsp:cNvPr id="0" name=""/>
        <dsp:cNvSpPr/>
      </dsp:nvSpPr>
      <dsp:spPr>
        <a:xfrm>
          <a:off x="5866804" y="3074422"/>
          <a:ext cx="4188023" cy="2094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/>
            <a:t>2) Sebagai rangkaian hierarkhi atau proses yang bersifat dinamis</a:t>
          </a:r>
          <a:endParaRPr lang="en-ID" sz="2700" kern="1200" dirty="0"/>
        </a:p>
      </dsp:txBody>
      <dsp:txXfrm>
        <a:off x="5928135" y="3135753"/>
        <a:ext cx="4065361" cy="19713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86B189-BDF1-4399-9A46-6A5A88DECAD2}">
      <dsp:nvSpPr>
        <dsp:cNvPr id="0" name=""/>
        <dsp:cNvSpPr/>
      </dsp:nvSpPr>
      <dsp:spPr>
        <a:xfrm>
          <a:off x="1791868" y="545074"/>
          <a:ext cx="4847663" cy="459392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95A04-0615-4AF5-BC47-4CC48516B5F2}">
      <dsp:nvSpPr>
        <dsp:cNvPr id="0" name=""/>
        <dsp:cNvSpPr/>
      </dsp:nvSpPr>
      <dsp:spPr>
        <a:xfrm>
          <a:off x="3174068" y="570305"/>
          <a:ext cx="5777913" cy="9290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/>
            <a:t>alat ukur yang digunakan untuk mengetahui </a:t>
          </a:r>
          <a:r>
            <a:rPr lang="id-ID" sz="1600" b="1" i="1" kern="1200" dirty="0"/>
            <a:t>efektifitas </a:t>
          </a:r>
          <a:r>
            <a:rPr lang="id-ID" sz="1600" b="1" kern="1200" dirty="0"/>
            <a:t>organisasi sekolah dapat ditentukan dengan “Kriteria Keefektifan” organisasi, di anataranya sebagai berikut :</a:t>
          </a:r>
          <a:endParaRPr lang="en-ID" sz="1600" b="1" kern="1200" dirty="0"/>
        </a:p>
      </dsp:txBody>
      <dsp:txXfrm>
        <a:off x="3219422" y="615659"/>
        <a:ext cx="5687205" cy="838370"/>
      </dsp:txXfrm>
    </dsp:sp>
    <dsp:sp modelId="{3EBAB912-1A32-40DE-9878-1A1E372E784E}">
      <dsp:nvSpPr>
        <dsp:cNvPr id="0" name=""/>
        <dsp:cNvSpPr/>
      </dsp:nvSpPr>
      <dsp:spPr>
        <a:xfrm>
          <a:off x="3135865" y="1569116"/>
          <a:ext cx="5854318" cy="557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/>
            <a:t>1) Adanya konsistensi antara visi dan misi dengan tujuan dan target dalam penyelenggaraan program organisasi; </a:t>
          </a:r>
          <a:endParaRPr lang="en-ID" sz="1600" b="1" kern="1200" dirty="0"/>
        </a:p>
      </dsp:txBody>
      <dsp:txXfrm>
        <a:off x="3163097" y="1596348"/>
        <a:ext cx="5799854" cy="503396"/>
      </dsp:txXfrm>
    </dsp:sp>
    <dsp:sp modelId="{182FC9D1-B928-46AF-B42C-6ABD739E8F33}">
      <dsp:nvSpPr>
        <dsp:cNvPr id="0" name=""/>
        <dsp:cNvSpPr/>
      </dsp:nvSpPr>
      <dsp:spPr>
        <a:xfrm>
          <a:off x="3089941" y="2196709"/>
          <a:ext cx="5946167" cy="557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/>
            <a:t>2) terjaminnya fungsi organisasi dapat terlaksana dengan baik ; </a:t>
          </a:r>
          <a:endParaRPr lang="en-ID" sz="1600" b="1" kern="1200" dirty="0"/>
        </a:p>
      </dsp:txBody>
      <dsp:txXfrm>
        <a:off x="3117173" y="2223941"/>
        <a:ext cx="5891703" cy="503396"/>
      </dsp:txXfrm>
    </dsp:sp>
    <dsp:sp modelId="{0829BF54-B7B8-4F3A-8FBB-95242F4C4ACC}">
      <dsp:nvSpPr>
        <dsp:cNvPr id="0" name=""/>
        <dsp:cNvSpPr/>
      </dsp:nvSpPr>
      <dsp:spPr>
        <a:xfrm>
          <a:off x="3026762" y="2824303"/>
          <a:ext cx="6072524" cy="9645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/>
            <a:t>3) Mekanisme kebijakan organisasi dapat menjamin tercapainya visi dan mini pendidikan dan semua kegiatan yang dilaksanakan organisasi mengacu pada sasaran yang ditetapkan sebelumnya; </a:t>
          </a:r>
          <a:endParaRPr lang="en-ID" sz="1600" b="1" kern="1200" dirty="0"/>
        </a:p>
      </dsp:txBody>
      <dsp:txXfrm>
        <a:off x="3073847" y="2871388"/>
        <a:ext cx="5978354" cy="870377"/>
      </dsp:txXfrm>
    </dsp:sp>
    <dsp:sp modelId="{9615AF15-88DD-4A10-B9D7-5B0D89DEA9B7}">
      <dsp:nvSpPr>
        <dsp:cNvPr id="0" name=""/>
        <dsp:cNvSpPr/>
      </dsp:nvSpPr>
      <dsp:spPr>
        <a:xfrm>
          <a:off x="3075605" y="3858582"/>
          <a:ext cx="5974838" cy="557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/>
            <a:t>4) Program organisasi bertitiktolak pada data berorientasi pada visi dan misi; </a:t>
          </a:r>
          <a:endParaRPr lang="en-ID" sz="1600" b="1" kern="1200"/>
        </a:p>
      </dsp:txBody>
      <dsp:txXfrm>
        <a:off x="3102837" y="3885814"/>
        <a:ext cx="5920374" cy="503396"/>
      </dsp:txXfrm>
    </dsp:sp>
    <dsp:sp modelId="{A6C1153C-BE3B-4F2A-90C7-4A958BB4FB13}">
      <dsp:nvSpPr>
        <dsp:cNvPr id="0" name=""/>
        <dsp:cNvSpPr/>
      </dsp:nvSpPr>
      <dsp:spPr>
        <a:xfrm>
          <a:off x="3035389" y="4486176"/>
          <a:ext cx="6055270" cy="5578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b="1" kern="1200" dirty="0"/>
            <a:t>5) Menjamin proses penyelenggaraan program dan kegiatan memenuhi indikator kebersihan </a:t>
          </a:r>
          <a:endParaRPr lang="en-ID" sz="1600" b="1" kern="1200" dirty="0"/>
        </a:p>
      </dsp:txBody>
      <dsp:txXfrm>
        <a:off x="3062621" y="4513408"/>
        <a:ext cx="6000806" cy="5033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170DE9-F2D8-40CC-A8DD-8F7179B8D94E}">
      <dsp:nvSpPr>
        <dsp:cNvPr id="0" name=""/>
        <dsp:cNvSpPr/>
      </dsp:nvSpPr>
      <dsp:spPr>
        <a:xfrm>
          <a:off x="0" y="112753"/>
          <a:ext cx="3130750" cy="2087158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EC37C6-8FE0-4601-B83B-3F8F2D1BEBDA}">
      <dsp:nvSpPr>
        <dsp:cNvPr id="0" name=""/>
        <dsp:cNvSpPr/>
      </dsp:nvSpPr>
      <dsp:spPr>
        <a:xfrm>
          <a:off x="3261468" y="2254558"/>
          <a:ext cx="4435499" cy="2739730"/>
        </a:xfrm>
        <a:prstGeom prst="rect">
          <a:avLst/>
        </a:prstGeom>
        <a:noFill/>
        <a:ln w="9525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00"/>
              </a:solidFill>
            </a:rPr>
            <a:t>Dari </a:t>
          </a:r>
          <a:r>
            <a:rPr lang="en-US" sz="2600" b="1" kern="1200" dirty="0" err="1">
              <a:solidFill>
                <a:srgbClr val="FFFF00"/>
              </a:solidFill>
            </a:rPr>
            <a:t>beberapa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materi</a:t>
          </a:r>
          <a:r>
            <a:rPr lang="en-US" sz="2600" b="1" kern="1200" dirty="0">
              <a:solidFill>
                <a:srgbClr val="FFFF00"/>
              </a:solidFill>
            </a:rPr>
            <a:t> dan </a:t>
          </a:r>
          <a:r>
            <a:rPr lang="en-US" sz="2600" b="1" kern="1200" dirty="0" err="1">
              <a:solidFill>
                <a:srgbClr val="FFFF00"/>
              </a:solidFill>
            </a:rPr>
            <a:t>dari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apa</a:t>
          </a:r>
          <a:r>
            <a:rPr lang="en-US" sz="2600" b="1" kern="1200" dirty="0">
              <a:solidFill>
                <a:srgbClr val="FFFF00"/>
              </a:solidFill>
            </a:rPr>
            <a:t> yang </a:t>
          </a:r>
          <a:r>
            <a:rPr lang="en-US" sz="2600" b="1" kern="1200" dirty="0" err="1">
              <a:solidFill>
                <a:srgbClr val="FFFF00"/>
              </a:solidFill>
            </a:rPr>
            <a:t>sudah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kita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pelajari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hari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ini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apa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saja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informasi-informasi</a:t>
          </a:r>
          <a:r>
            <a:rPr lang="en-US" sz="2600" b="1" kern="1200" dirty="0">
              <a:solidFill>
                <a:srgbClr val="FFFF00"/>
              </a:solidFill>
            </a:rPr>
            <a:t> yang </a:t>
          </a:r>
          <a:r>
            <a:rPr lang="en-US" sz="2600" b="1" kern="1200" dirty="0" err="1">
              <a:solidFill>
                <a:srgbClr val="FFFF00"/>
              </a:solidFill>
            </a:rPr>
            <a:t>sudah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kita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dapatkan</a:t>
          </a:r>
          <a:r>
            <a:rPr lang="en-US" sz="2600" b="1" kern="1200" dirty="0">
              <a:solidFill>
                <a:srgbClr val="FFFF00"/>
              </a:solidFill>
            </a:rPr>
            <a:t>? </a:t>
          </a:r>
          <a:r>
            <a:rPr lang="en-US" sz="2600" b="1" kern="1200" dirty="0" err="1">
              <a:solidFill>
                <a:srgbClr val="FFFF00"/>
              </a:solidFill>
            </a:rPr>
            <a:t>Coba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Saudara</a:t>
          </a:r>
          <a:r>
            <a:rPr lang="en-US" sz="2600" b="1" kern="1200" dirty="0">
              <a:solidFill>
                <a:srgbClr val="FFFF00"/>
              </a:solidFill>
            </a:rPr>
            <a:t> </a:t>
          </a:r>
          <a:r>
            <a:rPr lang="en-US" sz="2600" b="1" kern="1200" dirty="0" err="1">
              <a:solidFill>
                <a:srgbClr val="FFFF00"/>
              </a:solidFill>
            </a:rPr>
            <a:t>pikirkan</a:t>
          </a:r>
          <a:r>
            <a:rPr lang="en-US" sz="2600" b="1" kern="1200" dirty="0">
              <a:solidFill>
                <a:srgbClr val="FFFF00"/>
              </a:solidFill>
            </a:rPr>
            <a:t>?</a:t>
          </a:r>
          <a:endParaRPr lang="en-ID" sz="2600" b="1" kern="1200" dirty="0">
            <a:solidFill>
              <a:srgbClr val="FFFF00"/>
            </a:solidFill>
          </a:endParaRPr>
        </a:p>
      </dsp:txBody>
      <dsp:txXfrm>
        <a:off x="3261468" y="2254558"/>
        <a:ext cx="4435499" cy="2739730"/>
      </dsp:txXfrm>
    </dsp:sp>
    <dsp:sp modelId="{F3306D91-7717-4A8B-B113-848DF3AFB442}">
      <dsp:nvSpPr>
        <dsp:cNvPr id="0" name=""/>
        <dsp:cNvSpPr/>
      </dsp:nvSpPr>
      <dsp:spPr>
        <a:xfrm>
          <a:off x="2870124" y="1863550"/>
          <a:ext cx="1065234" cy="106551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172774-4B25-47EB-B58C-145484E5610C}">
      <dsp:nvSpPr>
        <dsp:cNvPr id="0" name=""/>
        <dsp:cNvSpPr/>
      </dsp:nvSpPr>
      <dsp:spPr>
        <a:xfrm rot="5400000">
          <a:off x="7053792" y="1863687"/>
          <a:ext cx="1065510" cy="106523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80000"/>
            <a:hueOff val="-220572"/>
            <a:satOff val="-3601"/>
            <a:lumOff val="1067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F035F-313C-4CE3-8570-9434F709387D}">
      <dsp:nvSpPr>
        <dsp:cNvPr id="0" name=""/>
        <dsp:cNvSpPr/>
      </dsp:nvSpPr>
      <dsp:spPr>
        <a:xfrm rot="16200000">
          <a:off x="2869987" y="4320458"/>
          <a:ext cx="1065510" cy="106523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80000"/>
            <a:hueOff val="-441145"/>
            <a:satOff val="-7203"/>
            <a:lumOff val="2134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62516F-58E3-4E56-94C8-57F68641EB86}">
      <dsp:nvSpPr>
        <dsp:cNvPr id="0" name=""/>
        <dsp:cNvSpPr/>
      </dsp:nvSpPr>
      <dsp:spPr>
        <a:xfrm rot="10800000">
          <a:off x="7053930" y="4320320"/>
          <a:ext cx="1065234" cy="106551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shade val="80000"/>
            <a:hueOff val="-661717"/>
            <a:satOff val="-10804"/>
            <a:lumOff val="3201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87140E-B3A5-401A-8860-461AF7C0C227}">
      <dsp:nvSpPr>
        <dsp:cNvPr id="0" name=""/>
        <dsp:cNvSpPr/>
      </dsp:nvSpPr>
      <dsp:spPr>
        <a:xfrm>
          <a:off x="0" y="0"/>
          <a:ext cx="3131096" cy="20873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7292D60-A22F-434C-8CEB-41D2D794F378}">
      <dsp:nvSpPr>
        <dsp:cNvPr id="0" name=""/>
        <dsp:cNvSpPr/>
      </dsp:nvSpPr>
      <dsp:spPr>
        <a:xfrm>
          <a:off x="3265797" y="2252483"/>
          <a:ext cx="4435990" cy="27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FF00"/>
              </a:solidFill>
            </a:rPr>
            <a:t>Ya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ada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beberapa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hal</a:t>
          </a:r>
          <a:r>
            <a:rPr lang="en-US" sz="2000" b="1" kern="1200" dirty="0">
              <a:solidFill>
                <a:srgbClr val="FFFF00"/>
              </a:solidFill>
            </a:rPr>
            <a:t> yang </a:t>
          </a:r>
          <a:r>
            <a:rPr lang="en-US" sz="2000" b="1" kern="1200" dirty="0" err="1">
              <a:solidFill>
                <a:srgbClr val="FFFF00"/>
              </a:solidFill>
            </a:rPr>
            <a:t>sudah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kita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pelajari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antara</a:t>
          </a:r>
          <a:r>
            <a:rPr lang="en-US" sz="2000" b="1" kern="1200" dirty="0">
              <a:solidFill>
                <a:srgbClr val="FFFF00"/>
              </a:solidFill>
            </a:rPr>
            <a:t> lain: </a:t>
          </a:r>
          <a:r>
            <a:rPr lang="en-US" sz="2000" b="1" kern="1200" dirty="0" err="1">
              <a:solidFill>
                <a:srgbClr val="FFFF00"/>
              </a:solidFill>
            </a:rPr>
            <a:t>konsep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organisasi</a:t>
          </a:r>
          <a:r>
            <a:rPr lang="en-US" sz="2000" b="1" kern="1200" dirty="0">
              <a:solidFill>
                <a:srgbClr val="FFFF00"/>
              </a:solidFill>
            </a:rPr>
            <a:t>, </a:t>
          </a:r>
          <a:r>
            <a:rPr lang="en-US" sz="2000" b="1" kern="1200" dirty="0" err="1">
              <a:solidFill>
                <a:srgbClr val="FFFF00"/>
              </a:solidFill>
            </a:rPr>
            <a:t>jenis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organisasi</a:t>
          </a:r>
          <a:r>
            <a:rPr lang="en-US" sz="2000" b="1" kern="1200" dirty="0">
              <a:solidFill>
                <a:srgbClr val="FFFF00"/>
              </a:solidFill>
            </a:rPr>
            <a:t>, </a:t>
          </a:r>
          <a:r>
            <a:rPr lang="en-US" sz="2000" b="1" kern="1200" dirty="0" err="1">
              <a:solidFill>
                <a:srgbClr val="FFFF00"/>
              </a:solidFill>
            </a:rPr>
            <a:t>karakteristik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organisasi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baik</a:t>
          </a:r>
          <a:r>
            <a:rPr lang="en-US" sz="2000" b="1" kern="1200" dirty="0">
              <a:solidFill>
                <a:srgbClr val="FFFF00"/>
              </a:solidFill>
            </a:rPr>
            <a:t> formal dan non formal, </a:t>
          </a:r>
          <a:r>
            <a:rPr lang="en-US" sz="2000" b="1" kern="1200" dirty="0" err="1">
              <a:solidFill>
                <a:srgbClr val="FFFF00"/>
              </a:solidFill>
            </a:rPr>
            <a:t>struktur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organisasi</a:t>
          </a:r>
          <a:r>
            <a:rPr lang="en-US" sz="2000" b="1" kern="1200" dirty="0">
              <a:solidFill>
                <a:srgbClr val="FFFF00"/>
              </a:solidFill>
            </a:rPr>
            <a:t>, </a:t>
          </a:r>
          <a:r>
            <a:rPr lang="en-US" sz="2000" b="1" kern="1200" dirty="0" err="1">
              <a:solidFill>
                <a:srgbClr val="FFFF00"/>
              </a:solidFill>
            </a:rPr>
            <a:t>desain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organisasi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lembaga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pendidikan</a:t>
          </a:r>
          <a:r>
            <a:rPr lang="en-US" sz="2000" b="1" kern="1200" dirty="0">
              <a:solidFill>
                <a:srgbClr val="FFFF00"/>
              </a:solidFill>
            </a:rPr>
            <a:t>, </a:t>
          </a:r>
          <a:r>
            <a:rPr lang="en-US" sz="2000" b="1" kern="1200" dirty="0" err="1">
              <a:solidFill>
                <a:srgbClr val="FFFF00"/>
              </a:solidFill>
            </a:rPr>
            <a:t>efektifitas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organisasi</a:t>
          </a:r>
          <a:r>
            <a:rPr lang="en-US" sz="2000" b="1" kern="1200" dirty="0">
              <a:solidFill>
                <a:srgbClr val="FFFF00"/>
              </a:solidFill>
            </a:rPr>
            <a:t> di </a:t>
          </a:r>
          <a:r>
            <a:rPr lang="en-US" sz="2000" b="1" kern="1200" dirty="0" err="1">
              <a:solidFill>
                <a:srgbClr val="FFFF00"/>
              </a:solidFill>
            </a:rPr>
            <a:t>sekolah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 dirty="0">
            <a:solidFill>
              <a:srgbClr val="FFFF00"/>
            </a:solidFill>
          </a:endParaRPr>
        </a:p>
      </dsp:txBody>
      <dsp:txXfrm>
        <a:off x="3265797" y="2252483"/>
        <a:ext cx="4435990" cy="2740032"/>
      </dsp:txXfrm>
    </dsp:sp>
    <dsp:sp modelId="{B1BC0540-E11A-429C-9B15-6DD74F5A2522}">
      <dsp:nvSpPr>
        <dsp:cNvPr id="0" name=""/>
        <dsp:cNvSpPr/>
      </dsp:nvSpPr>
      <dsp:spPr>
        <a:xfrm>
          <a:off x="2874410" y="1861431"/>
          <a:ext cx="1065352" cy="106562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5969FA-AA20-4FF1-952E-710B72882050}">
      <dsp:nvSpPr>
        <dsp:cNvPr id="0" name=""/>
        <dsp:cNvSpPr/>
      </dsp:nvSpPr>
      <dsp:spPr>
        <a:xfrm rot="5400000">
          <a:off x="7058541" y="1861569"/>
          <a:ext cx="1065627" cy="106535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27D314-ACA2-4AE4-946B-1179944B6EF8}">
      <dsp:nvSpPr>
        <dsp:cNvPr id="0" name=""/>
        <dsp:cNvSpPr/>
      </dsp:nvSpPr>
      <dsp:spPr>
        <a:xfrm rot="16200000">
          <a:off x="2874273" y="4318612"/>
          <a:ext cx="1065627" cy="106535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89A433-4322-49E6-BB5B-EEC8626E2887}">
      <dsp:nvSpPr>
        <dsp:cNvPr id="0" name=""/>
        <dsp:cNvSpPr/>
      </dsp:nvSpPr>
      <dsp:spPr>
        <a:xfrm rot="10800000">
          <a:off x="7058679" y="4318474"/>
          <a:ext cx="1065352" cy="1065627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3DFCD-B3B4-47C0-BDD7-E1BBE2E56CFB}">
      <dsp:nvSpPr>
        <dsp:cNvPr id="0" name=""/>
        <dsp:cNvSpPr/>
      </dsp:nvSpPr>
      <dsp:spPr>
        <a:xfrm>
          <a:off x="2327535" y="2349187"/>
          <a:ext cx="1165736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/>
            <a:t>Pentingnya Organisasi Lembaga Pendidikan</a:t>
          </a:r>
        </a:p>
      </dsp:txBody>
      <dsp:txXfrm>
        <a:off x="2344607" y="2366259"/>
        <a:ext cx="1131592" cy="548724"/>
      </dsp:txXfrm>
    </dsp:sp>
    <dsp:sp modelId="{C3661BFF-FC83-47C4-8DD7-D9E3CFF07EAB}">
      <dsp:nvSpPr>
        <dsp:cNvPr id="0" name=""/>
        <dsp:cNvSpPr/>
      </dsp:nvSpPr>
      <dsp:spPr>
        <a:xfrm rot="16874489">
          <a:off x="2530451" y="1457666"/>
          <a:ext cx="239193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91936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666621" y="1407800"/>
        <a:ext cx="119596" cy="119596"/>
      </dsp:txXfrm>
    </dsp:sp>
    <dsp:sp modelId="{88EA6B30-9553-4D6A-9095-DA387520D813}">
      <dsp:nvSpPr>
        <dsp:cNvPr id="0" name=""/>
        <dsp:cNvSpPr/>
      </dsp:nvSpPr>
      <dsp:spPr>
        <a:xfrm>
          <a:off x="3959567" y="3142"/>
          <a:ext cx="2411793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mempengaruhi</a:t>
          </a:r>
          <a:r>
            <a:rPr lang="en-ID" sz="1100" b="1" kern="1200" dirty="0"/>
            <a:t> </a:t>
          </a:r>
          <a:r>
            <a:rPr lang="en-ID" sz="1100" b="1" kern="1200" dirty="0" err="1"/>
            <a:t>pengelolaan</a:t>
          </a:r>
          <a:r>
            <a:rPr lang="en-ID" sz="1100" b="1" kern="1200" dirty="0"/>
            <a:t> </a:t>
          </a:r>
          <a:r>
            <a:rPr lang="en-ID" sz="1100" b="1" kern="1200" dirty="0" err="1"/>
            <a:t>pendidikan</a:t>
          </a:r>
          <a:r>
            <a:rPr lang="en-ID" sz="1100" b="1" kern="1200" dirty="0"/>
            <a:t> </a:t>
          </a:r>
          <a:r>
            <a:rPr lang="en-ID" sz="1100" b="1" kern="1200" dirty="0" err="1"/>
            <a:t>secara</a:t>
          </a:r>
          <a:r>
            <a:rPr lang="en-ID" sz="1100" b="1" kern="1200" dirty="0"/>
            <a:t> </a:t>
          </a:r>
          <a:r>
            <a:rPr lang="en-ID" sz="1100" b="1" kern="1200" dirty="0" err="1"/>
            <a:t>keseluruhan</a:t>
          </a:r>
          <a:r>
            <a:rPr lang="en-ID" sz="1100" b="1" kern="1200" dirty="0"/>
            <a:t>.</a:t>
          </a:r>
        </a:p>
      </dsp:txBody>
      <dsp:txXfrm>
        <a:off x="3976639" y="20214"/>
        <a:ext cx="2377649" cy="548724"/>
      </dsp:txXfrm>
    </dsp:sp>
    <dsp:sp modelId="{7EF5F975-3F58-4700-B3A1-E1B29ADB2D92}">
      <dsp:nvSpPr>
        <dsp:cNvPr id="0" name=""/>
        <dsp:cNvSpPr/>
      </dsp:nvSpPr>
      <dsp:spPr>
        <a:xfrm rot="17132988">
          <a:off x="2856713" y="1792815"/>
          <a:ext cx="173941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39413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682934" y="1759263"/>
        <a:ext cx="86970" cy="86970"/>
      </dsp:txXfrm>
    </dsp:sp>
    <dsp:sp modelId="{557ED6BC-C3EE-497A-BD6B-86023C68D419}">
      <dsp:nvSpPr>
        <dsp:cNvPr id="0" name=""/>
        <dsp:cNvSpPr/>
      </dsp:nvSpPr>
      <dsp:spPr>
        <a:xfrm>
          <a:off x="3959567" y="673440"/>
          <a:ext cx="2792534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membantu</a:t>
          </a:r>
          <a:r>
            <a:rPr lang="en-ID" sz="1100" b="1" kern="1200" dirty="0"/>
            <a:t> </a:t>
          </a:r>
          <a:r>
            <a:rPr lang="en-ID" sz="1100" b="1" kern="1200" dirty="0" err="1"/>
            <a:t>dalam</a:t>
          </a:r>
          <a:r>
            <a:rPr lang="en-ID" sz="1100" b="1" kern="1200" dirty="0"/>
            <a:t> </a:t>
          </a:r>
          <a:r>
            <a:rPr lang="en-ID" sz="1100" b="1" kern="1200" dirty="0" err="1"/>
            <a:t>pelaksanaan</a:t>
          </a:r>
          <a:r>
            <a:rPr lang="en-ID" sz="1100" b="1" kern="1200" dirty="0"/>
            <a:t> </a:t>
          </a:r>
          <a:r>
            <a:rPr lang="en-ID" sz="1100" b="1" kern="1200" dirty="0" err="1"/>
            <a:t>tatakelola</a:t>
          </a:r>
          <a:r>
            <a:rPr lang="en-ID" sz="1100" b="1" kern="1200" dirty="0"/>
            <a:t> </a:t>
          </a:r>
          <a:r>
            <a:rPr lang="en-ID" sz="1100" b="1" kern="1200" dirty="0" err="1"/>
            <a:t>pendidikan</a:t>
          </a:r>
          <a:r>
            <a:rPr lang="en-ID" sz="1100" b="1" kern="1200" dirty="0"/>
            <a:t> yang </a:t>
          </a:r>
          <a:r>
            <a:rPr lang="en-ID" sz="1100" b="1" kern="1200" dirty="0" err="1"/>
            <a:t>efisien</a:t>
          </a:r>
          <a:r>
            <a:rPr lang="en-ID" sz="1100" b="1" kern="1200" dirty="0"/>
            <a:t> dan </a:t>
          </a:r>
          <a:r>
            <a:rPr lang="en-ID" sz="1100" b="1" kern="1200" dirty="0" err="1"/>
            <a:t>mencegah</a:t>
          </a:r>
          <a:r>
            <a:rPr lang="en-ID" sz="1100" b="1" kern="1200" dirty="0"/>
            <a:t> </a:t>
          </a:r>
          <a:r>
            <a:rPr lang="en-ID" sz="1100" b="1" kern="1200" dirty="0" err="1"/>
            <a:t>tumpang</a:t>
          </a:r>
          <a:r>
            <a:rPr lang="en-ID" sz="1100" b="1" kern="1200" dirty="0"/>
            <a:t> </a:t>
          </a:r>
          <a:r>
            <a:rPr lang="en-ID" sz="1100" b="1" kern="1200" dirty="0" err="1"/>
            <a:t>tindih</a:t>
          </a:r>
          <a:r>
            <a:rPr lang="en-ID" sz="1100" b="1" kern="1200" dirty="0"/>
            <a:t> </a:t>
          </a:r>
          <a:r>
            <a:rPr lang="en-ID" sz="1100" b="1" kern="1200" dirty="0" err="1"/>
            <a:t>tugas</a:t>
          </a:r>
          <a:r>
            <a:rPr lang="en-ID" sz="1100" b="1" kern="1200" dirty="0"/>
            <a:t> </a:t>
          </a:r>
          <a:r>
            <a:rPr lang="en-ID" sz="1100" b="1" kern="1200" dirty="0" err="1"/>
            <a:t>kerja</a:t>
          </a:r>
          <a:endParaRPr lang="en-ID" sz="1100" b="1" kern="1200" dirty="0"/>
        </a:p>
      </dsp:txBody>
      <dsp:txXfrm>
        <a:off x="3976639" y="690512"/>
        <a:ext cx="2758390" cy="548724"/>
      </dsp:txXfrm>
    </dsp:sp>
    <dsp:sp modelId="{E511891E-48C6-46E2-B23F-B3AEEA280D7A}">
      <dsp:nvSpPr>
        <dsp:cNvPr id="0" name=""/>
        <dsp:cNvSpPr/>
      </dsp:nvSpPr>
      <dsp:spPr>
        <a:xfrm rot="17692822">
          <a:off x="3172263" y="2127965"/>
          <a:ext cx="110831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108312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698711" y="2110190"/>
        <a:ext cx="55415" cy="55415"/>
      </dsp:txXfrm>
    </dsp:sp>
    <dsp:sp modelId="{46D56ED2-27E4-4D9B-BF18-CD64ED8F5659}">
      <dsp:nvSpPr>
        <dsp:cNvPr id="0" name=""/>
        <dsp:cNvSpPr/>
      </dsp:nvSpPr>
      <dsp:spPr>
        <a:xfrm>
          <a:off x="3959567" y="1343739"/>
          <a:ext cx="2786157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terdiri</a:t>
          </a:r>
          <a:r>
            <a:rPr lang="en-ID" sz="1100" b="1" kern="1200" dirty="0"/>
            <a:t> </a:t>
          </a:r>
          <a:r>
            <a:rPr lang="en-ID" sz="1100" b="1" kern="1200" dirty="0" err="1"/>
            <a:t>dari</a:t>
          </a:r>
          <a:r>
            <a:rPr lang="en-ID" sz="1100" b="1" kern="1200" dirty="0"/>
            <a:t> </a:t>
          </a:r>
          <a:r>
            <a:rPr lang="en-ID" sz="1100" b="1" kern="1200" dirty="0" err="1"/>
            <a:t>susunan</a:t>
          </a:r>
          <a:r>
            <a:rPr lang="en-ID" sz="1100" b="1" kern="1200" dirty="0"/>
            <a:t> </a:t>
          </a:r>
          <a:r>
            <a:rPr lang="en-ID" sz="1100" b="1" kern="1200" dirty="0" err="1"/>
            <a:t>skema</a:t>
          </a:r>
          <a:r>
            <a:rPr lang="en-ID" sz="1100" b="1" kern="1200" dirty="0"/>
            <a:t> </a:t>
          </a:r>
          <a:r>
            <a:rPr lang="en-ID" sz="1100" b="1" kern="1200" dirty="0" err="1"/>
            <a:t>atau</a:t>
          </a:r>
          <a:r>
            <a:rPr lang="en-ID" sz="1100" b="1" kern="1200" dirty="0"/>
            <a:t> </a:t>
          </a:r>
          <a:r>
            <a:rPr lang="en-ID" sz="1100" b="1" kern="1200" dirty="0" err="1"/>
            <a:t>bagan-bagan</a:t>
          </a:r>
          <a:r>
            <a:rPr lang="en-ID" sz="1100" b="1" kern="1200" dirty="0"/>
            <a:t> yang </a:t>
          </a:r>
          <a:r>
            <a:rPr lang="en-ID" sz="1100" b="1" kern="1200" dirty="0" err="1"/>
            <a:t>terhubung</a:t>
          </a:r>
          <a:r>
            <a:rPr lang="en-ID" sz="1100" b="1" kern="1200" dirty="0"/>
            <a:t> </a:t>
          </a:r>
          <a:r>
            <a:rPr lang="en-ID" sz="1100" b="1" kern="1200" dirty="0" err="1"/>
            <a:t>satu</a:t>
          </a:r>
          <a:r>
            <a:rPr lang="en-ID" sz="1100" b="1" kern="1200" dirty="0"/>
            <a:t> </a:t>
          </a:r>
          <a:r>
            <a:rPr lang="en-ID" sz="1100" b="1" kern="1200" dirty="0" err="1"/>
            <a:t>sama</a:t>
          </a:r>
          <a:r>
            <a:rPr lang="en-ID" sz="1100" b="1" kern="1200" dirty="0"/>
            <a:t> lain</a:t>
          </a:r>
        </a:p>
      </dsp:txBody>
      <dsp:txXfrm>
        <a:off x="3976639" y="1360811"/>
        <a:ext cx="2752013" cy="548724"/>
      </dsp:txXfrm>
    </dsp:sp>
    <dsp:sp modelId="{E9560907-82D8-44C4-A66D-4541E7E2D9CB}">
      <dsp:nvSpPr>
        <dsp:cNvPr id="0" name=""/>
        <dsp:cNvSpPr/>
      </dsp:nvSpPr>
      <dsp:spPr>
        <a:xfrm rot="19457599">
          <a:off x="3439297" y="2463114"/>
          <a:ext cx="57424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74243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712063" y="2458691"/>
        <a:ext cx="28712" cy="28712"/>
      </dsp:txXfrm>
    </dsp:sp>
    <dsp:sp modelId="{6BF91217-B95D-45BF-AFE0-A22157276BB5}">
      <dsp:nvSpPr>
        <dsp:cNvPr id="0" name=""/>
        <dsp:cNvSpPr/>
      </dsp:nvSpPr>
      <dsp:spPr>
        <a:xfrm>
          <a:off x="3959567" y="2014038"/>
          <a:ext cx="2831703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memudahkan</a:t>
          </a:r>
          <a:r>
            <a:rPr lang="en-ID" sz="1100" b="1" kern="1200" dirty="0"/>
            <a:t> </a:t>
          </a:r>
          <a:r>
            <a:rPr lang="en-ID" sz="1100" b="1" kern="1200" dirty="0" err="1"/>
            <a:t>pemantauan</a:t>
          </a:r>
          <a:r>
            <a:rPr lang="en-ID" sz="1100" b="1" kern="1200" dirty="0"/>
            <a:t> dan </a:t>
          </a:r>
          <a:r>
            <a:rPr lang="en-ID" sz="1100" b="1" kern="1200" dirty="0" err="1"/>
            <a:t>evaluasi</a:t>
          </a:r>
          <a:r>
            <a:rPr lang="en-ID" sz="1100" b="1" kern="1200" dirty="0"/>
            <a:t> di </a:t>
          </a:r>
          <a:r>
            <a:rPr lang="en-ID" sz="1100" b="1" kern="1200" dirty="0" err="1"/>
            <a:t>satuan</a:t>
          </a:r>
          <a:r>
            <a:rPr lang="en-ID" sz="1100" b="1" kern="1200" dirty="0"/>
            <a:t> </a:t>
          </a:r>
          <a:r>
            <a:rPr lang="en-ID" sz="1100" b="1" kern="1200" dirty="0" err="1"/>
            <a:t>pendidikan</a:t>
          </a:r>
          <a:endParaRPr lang="en-ID" sz="1100" b="1" kern="1200" dirty="0"/>
        </a:p>
      </dsp:txBody>
      <dsp:txXfrm>
        <a:off x="3976639" y="2031110"/>
        <a:ext cx="2797559" cy="548724"/>
      </dsp:txXfrm>
    </dsp:sp>
    <dsp:sp modelId="{152221C8-DE70-4CE1-8CF3-C432617BF185}">
      <dsp:nvSpPr>
        <dsp:cNvPr id="0" name=""/>
        <dsp:cNvSpPr/>
      </dsp:nvSpPr>
      <dsp:spPr>
        <a:xfrm rot="2142401">
          <a:off x="3439297" y="2798263"/>
          <a:ext cx="57424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574243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712063" y="2793840"/>
        <a:ext cx="28712" cy="28712"/>
      </dsp:txXfrm>
    </dsp:sp>
    <dsp:sp modelId="{891CECB2-468A-4362-9310-2C6436081DCA}">
      <dsp:nvSpPr>
        <dsp:cNvPr id="0" name=""/>
        <dsp:cNvSpPr/>
      </dsp:nvSpPr>
      <dsp:spPr>
        <a:xfrm>
          <a:off x="3959567" y="2684337"/>
          <a:ext cx="2643156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mencerminkan</a:t>
          </a:r>
          <a:r>
            <a:rPr lang="en-ID" sz="1100" b="1" kern="1200" dirty="0"/>
            <a:t> </a:t>
          </a:r>
          <a:r>
            <a:rPr lang="en-ID" sz="1100" b="1" kern="1200" dirty="0" err="1"/>
            <a:t>cara</a:t>
          </a:r>
          <a:r>
            <a:rPr lang="en-ID" sz="1100" b="1" kern="1200" dirty="0"/>
            <a:t> </a:t>
          </a:r>
          <a:r>
            <a:rPr lang="en-ID" sz="1100" b="1" kern="1200" dirty="0" err="1"/>
            <a:t>personil</a:t>
          </a:r>
          <a:r>
            <a:rPr lang="en-ID" sz="1100" b="1" kern="1200" dirty="0"/>
            <a:t> </a:t>
          </a:r>
          <a:r>
            <a:rPr lang="en-ID" sz="1100" b="1" kern="1200" dirty="0" err="1"/>
            <a:t>bekerja</a:t>
          </a:r>
          <a:r>
            <a:rPr lang="en-ID" sz="1100" b="1" kern="1200" dirty="0"/>
            <a:t> di </a:t>
          </a:r>
          <a:r>
            <a:rPr lang="en-ID" sz="1100" b="1" kern="1200" dirty="0" err="1"/>
            <a:t>dalam</a:t>
          </a:r>
          <a:r>
            <a:rPr lang="en-ID" sz="1100" b="1" kern="1200" dirty="0"/>
            <a:t> </a:t>
          </a:r>
          <a:r>
            <a:rPr lang="en-ID" sz="1100" b="1" kern="1200" dirty="0" err="1"/>
            <a:t>satuan</a:t>
          </a:r>
          <a:r>
            <a:rPr lang="en-ID" sz="1100" b="1" kern="1200" dirty="0"/>
            <a:t> </a:t>
          </a:r>
          <a:r>
            <a:rPr lang="en-ID" sz="1100" b="1" kern="1200" dirty="0" err="1"/>
            <a:t>pendidikan</a:t>
          </a:r>
          <a:r>
            <a:rPr lang="en-ID" sz="1100" b="1" kern="1200" dirty="0"/>
            <a:t> dan </a:t>
          </a:r>
          <a:r>
            <a:rPr lang="en-ID" sz="1100" b="1" kern="1200" dirty="0" err="1"/>
            <a:t>menjadi</a:t>
          </a:r>
          <a:r>
            <a:rPr lang="en-ID" sz="1100" b="1" kern="1200" dirty="0"/>
            <a:t> </a:t>
          </a:r>
          <a:r>
            <a:rPr lang="en-ID" sz="1100" b="1" kern="1200" dirty="0" err="1"/>
            <a:t>indikator</a:t>
          </a:r>
          <a:r>
            <a:rPr lang="en-ID" sz="1100" b="1" kern="1200" dirty="0"/>
            <a:t> </a:t>
          </a:r>
          <a:r>
            <a:rPr lang="en-ID" sz="1100" b="1" kern="1200" dirty="0" err="1"/>
            <a:t>kinerja</a:t>
          </a:r>
          <a:r>
            <a:rPr lang="en-ID" sz="1100" b="1" kern="1200" dirty="0"/>
            <a:t> </a:t>
          </a:r>
          <a:r>
            <a:rPr lang="en-ID" sz="1100" b="1" kern="1200" dirty="0" err="1"/>
            <a:t>manajemen</a:t>
          </a:r>
          <a:r>
            <a:rPr lang="en-ID" sz="1100" b="1" kern="1200" dirty="0"/>
            <a:t> </a:t>
          </a:r>
          <a:r>
            <a:rPr lang="en-ID" sz="1100" b="1" kern="1200" dirty="0" err="1"/>
            <a:t>pendidikan</a:t>
          </a:r>
          <a:endParaRPr lang="en-ID" sz="1100" b="1" kern="1200" dirty="0"/>
        </a:p>
      </dsp:txBody>
      <dsp:txXfrm>
        <a:off x="3976639" y="2701409"/>
        <a:ext cx="2609012" cy="548724"/>
      </dsp:txXfrm>
    </dsp:sp>
    <dsp:sp modelId="{256F90A6-0A53-4512-975B-5CC35F619E30}">
      <dsp:nvSpPr>
        <dsp:cNvPr id="0" name=""/>
        <dsp:cNvSpPr/>
      </dsp:nvSpPr>
      <dsp:spPr>
        <a:xfrm rot="3907178">
          <a:off x="3172263" y="3133413"/>
          <a:ext cx="1108312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108312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698711" y="3115638"/>
        <a:ext cx="55415" cy="55415"/>
      </dsp:txXfrm>
    </dsp:sp>
    <dsp:sp modelId="{8D758CA0-08DE-4D50-B913-EB521FCFA9EC}">
      <dsp:nvSpPr>
        <dsp:cNvPr id="0" name=""/>
        <dsp:cNvSpPr/>
      </dsp:nvSpPr>
      <dsp:spPr>
        <a:xfrm>
          <a:off x="3959567" y="3354635"/>
          <a:ext cx="2392674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menjadi</a:t>
          </a:r>
          <a:r>
            <a:rPr lang="en-ID" sz="1100" b="1" kern="1200" dirty="0"/>
            <a:t> </a:t>
          </a:r>
          <a:r>
            <a:rPr lang="en-ID" sz="1100" b="1" kern="1200" dirty="0" err="1"/>
            <a:t>dasar</a:t>
          </a:r>
          <a:r>
            <a:rPr lang="en-ID" sz="1100" b="1" kern="1200" dirty="0"/>
            <a:t> </a:t>
          </a:r>
          <a:r>
            <a:rPr lang="en-ID" sz="1100" b="1" kern="1200" dirty="0" err="1"/>
            <a:t>pembagian</a:t>
          </a:r>
          <a:r>
            <a:rPr lang="en-ID" sz="1100" b="1" kern="1200" dirty="0"/>
            <a:t> </a:t>
          </a:r>
          <a:r>
            <a:rPr lang="en-ID" sz="1100" b="1" kern="1200" dirty="0" err="1"/>
            <a:t>tugas</a:t>
          </a:r>
          <a:r>
            <a:rPr lang="en-ID" sz="1100" b="1" kern="1200" dirty="0"/>
            <a:t> </a:t>
          </a:r>
          <a:r>
            <a:rPr lang="en-ID" sz="1100" b="1" kern="1200" dirty="0" err="1"/>
            <a:t>kerja</a:t>
          </a:r>
          <a:r>
            <a:rPr lang="en-ID" sz="1100" b="1" kern="1200" dirty="0"/>
            <a:t> dan </a:t>
          </a:r>
          <a:r>
            <a:rPr lang="en-ID" sz="1100" b="1" kern="1200" dirty="0" err="1"/>
            <a:t>koordinasi</a:t>
          </a:r>
          <a:r>
            <a:rPr lang="en-ID" sz="1100" b="1" kern="1200" dirty="0"/>
            <a:t> </a:t>
          </a:r>
          <a:r>
            <a:rPr lang="en-ID" sz="1100" b="1" kern="1200" dirty="0" err="1"/>
            <a:t>antara</a:t>
          </a:r>
          <a:r>
            <a:rPr lang="en-ID" sz="1100" b="1" kern="1200" dirty="0"/>
            <a:t> </a:t>
          </a:r>
          <a:r>
            <a:rPr lang="en-ID" sz="1100" b="1" kern="1200" dirty="0" err="1"/>
            <a:t>individu</a:t>
          </a:r>
          <a:r>
            <a:rPr lang="en-ID" sz="1100" b="1" kern="1200" dirty="0"/>
            <a:t> </a:t>
          </a:r>
          <a:r>
            <a:rPr lang="en-ID" sz="1100" b="1" kern="1200" dirty="0" err="1"/>
            <a:t>atau</a:t>
          </a:r>
          <a:r>
            <a:rPr lang="en-ID" sz="1100" b="1" kern="1200" dirty="0"/>
            <a:t> </a:t>
          </a:r>
          <a:r>
            <a:rPr lang="en-ID" sz="1100" b="1" kern="1200" dirty="0" err="1"/>
            <a:t>kelompok</a:t>
          </a:r>
          <a:r>
            <a:rPr lang="en-ID" sz="1100" b="1" kern="1200" dirty="0"/>
            <a:t> </a:t>
          </a:r>
        </a:p>
      </dsp:txBody>
      <dsp:txXfrm>
        <a:off x="3976639" y="3371707"/>
        <a:ext cx="2358530" cy="548724"/>
      </dsp:txXfrm>
    </dsp:sp>
    <dsp:sp modelId="{74ECA8E5-C9DF-475D-8335-70FD21C381E9}">
      <dsp:nvSpPr>
        <dsp:cNvPr id="0" name=""/>
        <dsp:cNvSpPr/>
      </dsp:nvSpPr>
      <dsp:spPr>
        <a:xfrm rot="4467012">
          <a:off x="2856713" y="3468562"/>
          <a:ext cx="173941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1739413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682934" y="3435010"/>
        <a:ext cx="86970" cy="86970"/>
      </dsp:txXfrm>
    </dsp:sp>
    <dsp:sp modelId="{0DDA14F6-7597-4A35-8082-127844423BFD}">
      <dsp:nvSpPr>
        <dsp:cNvPr id="0" name=""/>
        <dsp:cNvSpPr/>
      </dsp:nvSpPr>
      <dsp:spPr>
        <a:xfrm>
          <a:off x="3959567" y="4024934"/>
          <a:ext cx="2597623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merealisasikan</a:t>
          </a:r>
          <a:r>
            <a:rPr lang="en-ID" sz="1100" b="1" kern="1200" dirty="0"/>
            <a:t> program-program </a:t>
          </a:r>
          <a:r>
            <a:rPr lang="en-ID" sz="1100" b="1" kern="1200" dirty="0" err="1"/>
            <a:t>pendidikan</a:t>
          </a:r>
          <a:r>
            <a:rPr lang="en-ID" sz="1100" b="1" kern="1200" dirty="0"/>
            <a:t> dan </a:t>
          </a:r>
          <a:r>
            <a:rPr lang="en-ID" sz="1100" b="1" kern="1200" dirty="0" err="1"/>
            <a:t>mencapai</a:t>
          </a:r>
          <a:r>
            <a:rPr lang="en-ID" sz="1100" b="1" kern="1200" dirty="0"/>
            <a:t> </a:t>
          </a:r>
          <a:r>
            <a:rPr lang="en-ID" sz="1100" b="1" kern="1200" dirty="0" err="1"/>
            <a:t>tujuan</a:t>
          </a:r>
          <a:r>
            <a:rPr lang="en-ID" sz="1100" b="1" kern="1200" dirty="0"/>
            <a:t> </a:t>
          </a:r>
        </a:p>
      </dsp:txBody>
      <dsp:txXfrm>
        <a:off x="3976639" y="4042006"/>
        <a:ext cx="2563479" cy="548724"/>
      </dsp:txXfrm>
    </dsp:sp>
    <dsp:sp modelId="{A5467F56-9BBB-4499-88DA-BEBAB1976864}">
      <dsp:nvSpPr>
        <dsp:cNvPr id="0" name=""/>
        <dsp:cNvSpPr/>
      </dsp:nvSpPr>
      <dsp:spPr>
        <a:xfrm rot="4725511">
          <a:off x="2530451" y="3803711"/>
          <a:ext cx="239193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91936" y="993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1000" b="1" kern="1200"/>
        </a:p>
      </dsp:txBody>
      <dsp:txXfrm>
        <a:off x="3666621" y="3753846"/>
        <a:ext cx="119596" cy="119596"/>
      </dsp:txXfrm>
    </dsp:sp>
    <dsp:sp modelId="{F2B9D734-05FD-454B-9469-5E4B15EBE524}">
      <dsp:nvSpPr>
        <dsp:cNvPr id="0" name=""/>
        <dsp:cNvSpPr/>
      </dsp:nvSpPr>
      <dsp:spPr>
        <a:xfrm>
          <a:off x="3959567" y="4695233"/>
          <a:ext cx="2961962" cy="5828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b="1" kern="1200" dirty="0" err="1"/>
            <a:t>untuk</a:t>
          </a:r>
          <a:r>
            <a:rPr lang="en-ID" sz="1100" b="1" kern="1200" dirty="0"/>
            <a:t> </a:t>
          </a:r>
          <a:r>
            <a:rPr lang="en-ID" sz="1100" b="1" kern="1200" dirty="0" err="1"/>
            <a:t>mencapai</a:t>
          </a:r>
          <a:r>
            <a:rPr lang="en-ID" sz="1100" b="1" kern="1200" dirty="0"/>
            <a:t> </a:t>
          </a:r>
          <a:r>
            <a:rPr lang="en-ID" sz="1100" b="1" kern="1200" dirty="0" err="1"/>
            <a:t>tujuan</a:t>
          </a:r>
          <a:r>
            <a:rPr lang="en-ID" sz="1100" b="1" kern="1200" dirty="0"/>
            <a:t> </a:t>
          </a:r>
          <a:r>
            <a:rPr lang="en-ID" sz="1100" b="1" kern="1200" dirty="0" err="1"/>
            <a:t>pendidikan</a:t>
          </a:r>
          <a:r>
            <a:rPr lang="en-ID" sz="1100" b="1" kern="1200" dirty="0"/>
            <a:t> </a:t>
          </a:r>
          <a:r>
            <a:rPr lang="en-ID" sz="1100" b="1" kern="1200" dirty="0" err="1"/>
            <a:t>secara</a:t>
          </a:r>
          <a:r>
            <a:rPr lang="en-ID" sz="1100" b="1" kern="1200" dirty="0"/>
            <a:t> </a:t>
          </a:r>
          <a:r>
            <a:rPr lang="en-ID" sz="1100" b="1" kern="1200" dirty="0" err="1"/>
            <a:t>efektif</a:t>
          </a:r>
          <a:endParaRPr lang="en-ID" sz="1100" b="1" kern="1200" dirty="0"/>
        </a:p>
      </dsp:txBody>
      <dsp:txXfrm>
        <a:off x="3976639" y="4712305"/>
        <a:ext cx="2927818" cy="548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AF54B-A056-4DC7-A66C-9846451298B4}">
      <dsp:nvSpPr>
        <dsp:cNvPr id="0" name=""/>
        <dsp:cNvSpPr/>
      </dsp:nvSpPr>
      <dsp:spPr>
        <a:xfrm>
          <a:off x="1224707" y="1458833"/>
          <a:ext cx="1688208" cy="844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Hal yang dibahas</a:t>
          </a:r>
        </a:p>
      </dsp:txBody>
      <dsp:txXfrm>
        <a:off x="1249430" y="1483556"/>
        <a:ext cx="1638762" cy="794658"/>
      </dsp:txXfrm>
    </dsp:sp>
    <dsp:sp modelId="{71A655D7-251D-4AB7-97A2-BEE3119240A0}">
      <dsp:nvSpPr>
        <dsp:cNvPr id="0" name=""/>
        <dsp:cNvSpPr/>
      </dsp:nvSpPr>
      <dsp:spPr>
        <a:xfrm rot="17692822">
          <a:off x="2448033" y="1132651"/>
          <a:ext cx="16050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05046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b="1" kern="1200"/>
        </a:p>
      </dsp:txBody>
      <dsp:txXfrm>
        <a:off x="3210430" y="1112720"/>
        <a:ext cx="80252" cy="80252"/>
      </dsp:txXfrm>
    </dsp:sp>
    <dsp:sp modelId="{421D5725-EF89-4E2F-8A6F-3E1164E2D494}">
      <dsp:nvSpPr>
        <dsp:cNvPr id="0" name=""/>
        <dsp:cNvSpPr/>
      </dsp:nvSpPr>
      <dsp:spPr>
        <a:xfrm>
          <a:off x="3588198" y="2754"/>
          <a:ext cx="1688208" cy="844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definisi organisasi lembaga pendidikan, </a:t>
          </a:r>
        </a:p>
      </dsp:txBody>
      <dsp:txXfrm>
        <a:off x="3612921" y="27477"/>
        <a:ext cx="1638762" cy="794658"/>
      </dsp:txXfrm>
    </dsp:sp>
    <dsp:sp modelId="{9E767C6D-3546-4E2A-A226-CAA233540BCF}">
      <dsp:nvSpPr>
        <dsp:cNvPr id="0" name=""/>
        <dsp:cNvSpPr/>
      </dsp:nvSpPr>
      <dsp:spPr>
        <a:xfrm rot="19457599">
          <a:off x="2834750" y="1618010"/>
          <a:ext cx="8316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31613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b="1" kern="1200"/>
        </a:p>
      </dsp:txBody>
      <dsp:txXfrm>
        <a:off x="3229766" y="1617415"/>
        <a:ext cx="41580" cy="41580"/>
      </dsp:txXfrm>
    </dsp:sp>
    <dsp:sp modelId="{266363BF-7012-4C35-96A3-BCFD233E3F26}">
      <dsp:nvSpPr>
        <dsp:cNvPr id="0" name=""/>
        <dsp:cNvSpPr/>
      </dsp:nvSpPr>
      <dsp:spPr>
        <a:xfrm>
          <a:off x="3588198" y="973474"/>
          <a:ext cx="1688208" cy="844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jenis-jenis organisasi lembaga pendidikan, </a:t>
          </a:r>
        </a:p>
      </dsp:txBody>
      <dsp:txXfrm>
        <a:off x="3612921" y="998197"/>
        <a:ext cx="1638762" cy="794658"/>
      </dsp:txXfrm>
    </dsp:sp>
    <dsp:sp modelId="{023D0DDC-A1F9-4FE4-9FDE-C22659F2B149}">
      <dsp:nvSpPr>
        <dsp:cNvPr id="0" name=""/>
        <dsp:cNvSpPr/>
      </dsp:nvSpPr>
      <dsp:spPr>
        <a:xfrm rot="2142401">
          <a:off x="2834750" y="2103370"/>
          <a:ext cx="83161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831613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b="1" kern="1200"/>
        </a:p>
      </dsp:txBody>
      <dsp:txXfrm>
        <a:off x="3229766" y="2102775"/>
        <a:ext cx="41580" cy="41580"/>
      </dsp:txXfrm>
    </dsp:sp>
    <dsp:sp modelId="{1C5F5EC6-DE10-4EE6-91E3-63123BC678E2}">
      <dsp:nvSpPr>
        <dsp:cNvPr id="0" name=""/>
        <dsp:cNvSpPr/>
      </dsp:nvSpPr>
      <dsp:spPr>
        <a:xfrm>
          <a:off x="3588198" y="1944193"/>
          <a:ext cx="1688208" cy="844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struktur organisasi lembaga pendidikan,</a:t>
          </a:r>
        </a:p>
      </dsp:txBody>
      <dsp:txXfrm>
        <a:off x="3612921" y="1968916"/>
        <a:ext cx="1638762" cy="794658"/>
      </dsp:txXfrm>
    </dsp:sp>
    <dsp:sp modelId="{825ABBAE-E305-4B2F-9D54-A64354CEB176}">
      <dsp:nvSpPr>
        <dsp:cNvPr id="0" name=""/>
        <dsp:cNvSpPr/>
      </dsp:nvSpPr>
      <dsp:spPr>
        <a:xfrm rot="3907178">
          <a:off x="2448033" y="2588730"/>
          <a:ext cx="16050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605046" y="2019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b="1" kern="1200"/>
        </a:p>
      </dsp:txBody>
      <dsp:txXfrm>
        <a:off x="3210430" y="2568799"/>
        <a:ext cx="80252" cy="80252"/>
      </dsp:txXfrm>
    </dsp:sp>
    <dsp:sp modelId="{6B4CC729-A2E6-4289-9D59-8C794AB4D39C}">
      <dsp:nvSpPr>
        <dsp:cNvPr id="0" name=""/>
        <dsp:cNvSpPr/>
      </dsp:nvSpPr>
      <dsp:spPr>
        <a:xfrm>
          <a:off x="3588198" y="2914913"/>
          <a:ext cx="1688208" cy="844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desain organisasi lembaga pendidikan</a:t>
          </a:r>
        </a:p>
      </dsp:txBody>
      <dsp:txXfrm>
        <a:off x="3612921" y="2939636"/>
        <a:ext cx="1638762" cy="794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95BF-0E82-4E54-9DB8-B87F6ADF466A}">
      <dsp:nvSpPr>
        <dsp:cNvPr id="0" name=""/>
        <dsp:cNvSpPr/>
      </dsp:nvSpPr>
      <dsp:spPr>
        <a:xfrm>
          <a:off x="846254" y="0"/>
          <a:ext cx="9577863" cy="569074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C4755-B8B6-4EBB-8575-87687A21C8BB}">
      <dsp:nvSpPr>
        <dsp:cNvPr id="0" name=""/>
        <dsp:cNvSpPr/>
      </dsp:nvSpPr>
      <dsp:spPr>
        <a:xfrm>
          <a:off x="137" y="1707223"/>
          <a:ext cx="1648946" cy="2276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Calibri" panose="020F0502020204030204" pitchFamily="34" charset="0"/>
            <a:buNone/>
          </a:pP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Calibri" panose="020F0502020204030204" pitchFamily="34" charset="0"/>
            <a:buNone/>
          </a:pP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Calibri" panose="020F0502020204030204" pitchFamily="34" charset="0"/>
            <a:buNone/>
          </a:pP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Calibri" panose="020F0502020204030204" pitchFamily="34" charset="0"/>
            <a:buNone/>
          </a:pP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Calibri" panose="020F0502020204030204" pitchFamily="34" charset="0"/>
            <a:buNone/>
          </a:pPr>
          <a:endParaRPr lang="en-US" sz="1200" b="1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Font typeface="Calibri" panose="020F0502020204030204" pitchFamily="34" charset="0"/>
            <a:buNone/>
          </a:pPr>
          <a:r>
            <a:rPr lang="id-ID" sz="1200" b="1" kern="1200" dirty="0"/>
            <a:t>DEFINISI ORGANISASI LEMBAGA PENDIDIKAN</a:t>
          </a:r>
          <a:endParaRPr lang="en-ID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000" b="1" kern="1200" dirty="0"/>
        </a:p>
      </dsp:txBody>
      <dsp:txXfrm>
        <a:off x="80632" y="1787718"/>
        <a:ext cx="1487956" cy="2115307"/>
      </dsp:txXfrm>
    </dsp:sp>
    <dsp:sp modelId="{EF1B52D1-4A74-4B09-9EC3-656E91C645FD}">
      <dsp:nvSpPr>
        <dsp:cNvPr id="0" name=""/>
        <dsp:cNvSpPr/>
      </dsp:nvSpPr>
      <dsp:spPr>
        <a:xfrm>
          <a:off x="1923908" y="1707223"/>
          <a:ext cx="1648946" cy="2276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/>
            <a:t>Kata “Organisasi” secara etimologi berasal dari bahasa latin yaitu “</a:t>
          </a:r>
          <a:r>
            <a:rPr lang="id-ID" sz="1200" b="1" i="1" kern="1200" dirty="0"/>
            <a:t>organum</a:t>
          </a:r>
          <a:r>
            <a:rPr lang="id-ID" sz="1200" b="1" kern="1200" dirty="0"/>
            <a:t>” yang berati “alat”. </a:t>
          </a:r>
          <a:endParaRPr lang="en-ID" sz="1200" b="1" kern="1200" dirty="0"/>
        </a:p>
      </dsp:txBody>
      <dsp:txXfrm>
        <a:off x="2004403" y="1787718"/>
        <a:ext cx="1487956" cy="2115307"/>
      </dsp:txXfrm>
    </dsp:sp>
    <dsp:sp modelId="{1CA75CB2-7580-4F69-B614-F1101A3C61A5}">
      <dsp:nvSpPr>
        <dsp:cNvPr id="0" name=""/>
        <dsp:cNvSpPr/>
      </dsp:nvSpPr>
      <dsp:spPr>
        <a:xfrm>
          <a:off x="3847678" y="1707223"/>
          <a:ext cx="1648946" cy="2276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/>
            <a:t>Sedangkan dalam bahasa Inggris “</a:t>
          </a:r>
          <a:r>
            <a:rPr lang="id-ID" sz="1200" b="1" i="1" kern="1200" dirty="0"/>
            <a:t>organize</a:t>
          </a:r>
          <a:r>
            <a:rPr lang="id-ID" sz="1200" b="1" kern="1200" dirty="0"/>
            <a:t>” “yaitu mengorganisasikan” dengan menunjukan tindakan atau usaha untuk mencapai sebuah tujuan, (Machali dan Hidayat, 2012). </a:t>
          </a:r>
          <a:endParaRPr lang="en-ID" sz="1200" b="1" kern="1200" dirty="0"/>
        </a:p>
      </dsp:txBody>
      <dsp:txXfrm>
        <a:off x="3928173" y="1787718"/>
        <a:ext cx="1487956" cy="2115307"/>
      </dsp:txXfrm>
    </dsp:sp>
    <dsp:sp modelId="{0A46C40C-8E84-40A6-ADC5-6EC3F5F73A65}">
      <dsp:nvSpPr>
        <dsp:cNvPr id="0" name=""/>
        <dsp:cNvSpPr/>
      </dsp:nvSpPr>
      <dsp:spPr>
        <a:xfrm>
          <a:off x="5771449" y="1707223"/>
          <a:ext cx="1648946" cy="2276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/>
            <a:t>Organisasi merupakan suatu proses dalam mengatur kerja dan tugas personil untuk mencapai tujuan yang telah disepakati. </a:t>
          </a:r>
          <a:endParaRPr lang="en-ID" sz="1200" b="1" kern="1200"/>
        </a:p>
      </dsp:txBody>
      <dsp:txXfrm>
        <a:off x="5851944" y="1787718"/>
        <a:ext cx="1487956" cy="2115307"/>
      </dsp:txXfrm>
    </dsp:sp>
    <dsp:sp modelId="{C207C730-1551-4D97-A85A-F7E6591AAACD}">
      <dsp:nvSpPr>
        <dsp:cNvPr id="0" name=""/>
        <dsp:cNvSpPr/>
      </dsp:nvSpPr>
      <dsp:spPr>
        <a:xfrm>
          <a:off x="7695220" y="1707223"/>
          <a:ext cx="1648946" cy="2276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/>
            <a:t>Organisasi adalah perpaduan sumber daya manusia yang dikelompokkan berdasarkan struktur, fungsi, kewenangan dan tanggung jawab (Amtu, Onisimus. 2011).</a:t>
          </a:r>
          <a:endParaRPr lang="en-ID" sz="1200" b="1" kern="1200"/>
        </a:p>
      </dsp:txBody>
      <dsp:txXfrm>
        <a:off x="7775715" y="1787718"/>
        <a:ext cx="1487956" cy="2115307"/>
      </dsp:txXfrm>
    </dsp:sp>
    <dsp:sp modelId="{D184FE76-7247-4D04-8796-5C1962F45862}">
      <dsp:nvSpPr>
        <dsp:cNvPr id="0" name=""/>
        <dsp:cNvSpPr/>
      </dsp:nvSpPr>
      <dsp:spPr>
        <a:xfrm>
          <a:off x="9618991" y="1707223"/>
          <a:ext cx="1648946" cy="22762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200" b="1" kern="1200" dirty="0"/>
            <a:t>“Lembaga” dalam Kamus Besar Bahasa Indonesia mengandung arti badan (organisasi) yang tujuannya melakukan suatu penyelidikan keilmuan atau melakukan suatu usaha (KKBI. Online). </a:t>
          </a:r>
          <a:endParaRPr lang="en-ID" sz="1200" b="1" kern="1200" dirty="0"/>
        </a:p>
      </dsp:txBody>
      <dsp:txXfrm>
        <a:off x="9699486" y="1787718"/>
        <a:ext cx="1487956" cy="21153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88241-5C02-4C3C-B402-D8D450F96BBA}">
      <dsp:nvSpPr>
        <dsp:cNvPr id="0" name=""/>
        <dsp:cNvSpPr/>
      </dsp:nvSpPr>
      <dsp:spPr>
        <a:xfrm>
          <a:off x="4311098" y="2140347"/>
          <a:ext cx="2359236" cy="818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9454"/>
              </a:lnTo>
              <a:lnTo>
                <a:pt x="2359236" y="409454"/>
              </a:lnTo>
              <a:lnTo>
                <a:pt x="2359236" y="81890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8706C-7530-4F27-967D-9CB7B7551A8A}">
      <dsp:nvSpPr>
        <dsp:cNvPr id="0" name=""/>
        <dsp:cNvSpPr/>
      </dsp:nvSpPr>
      <dsp:spPr>
        <a:xfrm>
          <a:off x="1951861" y="2140347"/>
          <a:ext cx="2359236" cy="818908"/>
        </a:xfrm>
        <a:custGeom>
          <a:avLst/>
          <a:gdLst/>
          <a:ahLst/>
          <a:cxnLst/>
          <a:rect l="0" t="0" r="0" b="0"/>
          <a:pathLst>
            <a:path>
              <a:moveTo>
                <a:pt x="2359236" y="0"/>
              </a:moveTo>
              <a:lnTo>
                <a:pt x="2359236" y="409454"/>
              </a:lnTo>
              <a:lnTo>
                <a:pt x="0" y="409454"/>
              </a:lnTo>
              <a:lnTo>
                <a:pt x="0" y="81890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E7AFB-8427-468A-B898-3D71156F6DA8}">
      <dsp:nvSpPr>
        <dsp:cNvPr id="0" name=""/>
        <dsp:cNvSpPr/>
      </dsp:nvSpPr>
      <dsp:spPr>
        <a:xfrm>
          <a:off x="2361315" y="190564"/>
          <a:ext cx="3899564" cy="1949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4400" kern="1200" dirty="0" err="1">
              <a:latin typeface="Arial Rounded MT Bold" panose="020F0704030504030204" pitchFamily="34" charset="0"/>
            </a:rPr>
            <a:t>Organisasi</a:t>
          </a:r>
          <a:endParaRPr lang="en-ID" sz="4400" kern="1200" dirty="0">
            <a:latin typeface="Arial Rounded MT Bold" panose="020F0704030504030204" pitchFamily="34" charset="0"/>
          </a:endParaRPr>
        </a:p>
      </dsp:txBody>
      <dsp:txXfrm>
        <a:off x="2361315" y="190564"/>
        <a:ext cx="3899564" cy="1949782"/>
      </dsp:txXfrm>
    </dsp:sp>
    <dsp:sp modelId="{230D7E57-344A-4198-A2CB-3ABCE7455368}">
      <dsp:nvSpPr>
        <dsp:cNvPr id="0" name=""/>
        <dsp:cNvSpPr/>
      </dsp:nvSpPr>
      <dsp:spPr>
        <a:xfrm>
          <a:off x="2078" y="2959255"/>
          <a:ext cx="3899564" cy="1949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100"/>
            <a:buFont typeface="Calibri" panose="020F0502020204030204" pitchFamily="34" charset="0"/>
            <a:buNone/>
          </a:pPr>
          <a:r>
            <a:rPr lang="id-ID" sz="4400" b="1" kern="1200">
              <a:latin typeface="Arial Rounded MT Bold" panose="020F0704030504030204" pitchFamily="34" charset="0"/>
            </a:rPr>
            <a:t>Organisasi Formal</a:t>
          </a:r>
          <a:endParaRPr lang="en-ID" sz="4400" kern="1200">
            <a:latin typeface="Arial Rounded MT Bold" panose="020F0704030504030204" pitchFamily="34" charset="0"/>
          </a:endParaRPr>
        </a:p>
      </dsp:txBody>
      <dsp:txXfrm>
        <a:off x="2078" y="2959255"/>
        <a:ext cx="3899564" cy="1949782"/>
      </dsp:txXfrm>
    </dsp:sp>
    <dsp:sp modelId="{53709B8F-C577-4C76-A7F6-69C457BC11AE}">
      <dsp:nvSpPr>
        <dsp:cNvPr id="0" name=""/>
        <dsp:cNvSpPr/>
      </dsp:nvSpPr>
      <dsp:spPr>
        <a:xfrm>
          <a:off x="4720552" y="2959255"/>
          <a:ext cx="3899564" cy="19497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400" kern="1200">
              <a:latin typeface="Arial Rounded MT Bold" panose="020F0704030504030204" pitchFamily="34" charset="0"/>
            </a:rPr>
            <a:t>organisasi informal. </a:t>
          </a:r>
          <a:endParaRPr lang="en-ID" sz="4400" kern="1200">
            <a:latin typeface="Arial Rounded MT Bold" panose="020F0704030504030204" pitchFamily="34" charset="0"/>
          </a:endParaRPr>
        </a:p>
      </dsp:txBody>
      <dsp:txXfrm>
        <a:off x="4720552" y="2959255"/>
        <a:ext cx="3899564" cy="194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D8284-85ED-43BD-8782-122019720044}">
      <dsp:nvSpPr>
        <dsp:cNvPr id="0" name=""/>
        <dsp:cNvSpPr/>
      </dsp:nvSpPr>
      <dsp:spPr>
        <a:xfrm>
          <a:off x="5581220" y="2601485"/>
          <a:ext cx="4029110" cy="69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49"/>
              </a:lnTo>
              <a:lnTo>
                <a:pt x="4029110" y="345549"/>
              </a:lnTo>
              <a:lnTo>
                <a:pt x="4029110" y="691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116E00-BCB5-498F-9A2A-11F103BD233D}">
      <dsp:nvSpPr>
        <dsp:cNvPr id="0" name=""/>
        <dsp:cNvSpPr/>
      </dsp:nvSpPr>
      <dsp:spPr>
        <a:xfrm>
          <a:off x="5535500" y="2601485"/>
          <a:ext cx="91440" cy="691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5549"/>
              </a:lnTo>
              <a:lnTo>
                <a:pt x="92780" y="345549"/>
              </a:lnTo>
              <a:lnTo>
                <a:pt x="92780" y="691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C529F-83DE-4505-9F19-91B8687839CE}">
      <dsp:nvSpPr>
        <dsp:cNvPr id="0" name=""/>
        <dsp:cNvSpPr/>
      </dsp:nvSpPr>
      <dsp:spPr>
        <a:xfrm>
          <a:off x="1646230" y="2601485"/>
          <a:ext cx="3934989" cy="691099"/>
        </a:xfrm>
        <a:custGeom>
          <a:avLst/>
          <a:gdLst/>
          <a:ahLst/>
          <a:cxnLst/>
          <a:rect l="0" t="0" r="0" b="0"/>
          <a:pathLst>
            <a:path>
              <a:moveTo>
                <a:pt x="3934989" y="0"/>
              </a:moveTo>
              <a:lnTo>
                <a:pt x="3934989" y="345549"/>
              </a:lnTo>
              <a:lnTo>
                <a:pt x="0" y="345549"/>
              </a:lnTo>
              <a:lnTo>
                <a:pt x="0" y="6910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B0F87-E2EE-448B-87E1-2B02ED156A84}">
      <dsp:nvSpPr>
        <dsp:cNvPr id="0" name=""/>
        <dsp:cNvSpPr/>
      </dsp:nvSpPr>
      <dsp:spPr>
        <a:xfrm>
          <a:off x="3935745" y="956009"/>
          <a:ext cx="3290950" cy="1645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Karakteristik</a:t>
          </a:r>
          <a:r>
            <a:rPr lang="en-US" sz="2000" b="1" kern="1200" dirty="0"/>
            <a:t> </a:t>
          </a:r>
          <a:r>
            <a:rPr lang="en-US" sz="2000" b="1" kern="1200" dirty="0" err="1"/>
            <a:t>Organisasi</a:t>
          </a:r>
          <a:r>
            <a:rPr lang="en-US" sz="2000" b="1" kern="1200" dirty="0"/>
            <a:t> Formal</a:t>
          </a:r>
          <a:r>
            <a:rPr lang="id-ID" sz="2000" b="1" kern="1200" dirty="0"/>
            <a:t>, berikut :</a:t>
          </a:r>
          <a:endParaRPr lang="en-ID" sz="2000" b="1" kern="1200" dirty="0"/>
        </a:p>
      </dsp:txBody>
      <dsp:txXfrm>
        <a:off x="3935745" y="956009"/>
        <a:ext cx="3290950" cy="1645475"/>
      </dsp:txXfrm>
    </dsp:sp>
    <dsp:sp modelId="{8BAC9F93-46C4-41DE-8E97-AD8BDE2ED539}">
      <dsp:nvSpPr>
        <dsp:cNvPr id="0" name=""/>
        <dsp:cNvSpPr/>
      </dsp:nvSpPr>
      <dsp:spPr>
        <a:xfrm>
          <a:off x="755" y="3292584"/>
          <a:ext cx="3290950" cy="1645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Memiliki</a:t>
          </a:r>
          <a:r>
            <a:rPr lang="en-ID" sz="2000" b="1" kern="1200" dirty="0"/>
            <a:t> </a:t>
          </a:r>
          <a:r>
            <a:rPr lang="en-ID" sz="2000" b="1" kern="1200" dirty="0" err="1"/>
            <a:t>struktur</a:t>
          </a:r>
          <a:r>
            <a:rPr lang="en-ID" sz="2000" b="1" kern="1200" dirty="0"/>
            <a:t> </a:t>
          </a:r>
          <a:r>
            <a:rPr lang="en-ID" sz="2000" b="1" kern="1200" dirty="0" err="1"/>
            <a:t>organisasi</a:t>
          </a:r>
          <a:r>
            <a:rPr lang="en-ID" sz="2000" b="1" kern="1200" dirty="0"/>
            <a:t> yang </a:t>
          </a:r>
          <a:r>
            <a:rPr lang="en-ID" sz="2000" b="1" kern="1200" dirty="0" err="1"/>
            <a:t>mengatur</a:t>
          </a:r>
          <a:r>
            <a:rPr lang="en-ID" sz="2000" b="1" kern="1200" dirty="0"/>
            <a:t> </a:t>
          </a:r>
          <a:r>
            <a:rPr lang="en-ID" sz="2000" b="1" kern="1200" dirty="0" err="1"/>
            <a:t>posisi</a:t>
          </a:r>
          <a:r>
            <a:rPr lang="en-ID" sz="2000" b="1" kern="1200" dirty="0"/>
            <a:t> dan </a:t>
          </a:r>
          <a:r>
            <a:rPr lang="en-ID" sz="2000" b="1" kern="1200" dirty="0" err="1"/>
            <a:t>tanggung</a:t>
          </a:r>
          <a:r>
            <a:rPr lang="en-ID" sz="2000" b="1" kern="1200" dirty="0"/>
            <a:t> </a:t>
          </a:r>
          <a:r>
            <a:rPr lang="en-ID" sz="2000" b="1" kern="1200" dirty="0" err="1"/>
            <a:t>jawab</a:t>
          </a:r>
          <a:r>
            <a:rPr lang="en-ID" sz="2000" b="1" kern="1200" dirty="0"/>
            <a:t> </a:t>
          </a:r>
          <a:r>
            <a:rPr lang="en-ID" sz="2000" b="1" kern="1200" dirty="0" err="1"/>
            <a:t>setiap</a:t>
          </a:r>
          <a:r>
            <a:rPr lang="en-ID" sz="2000" b="1" kern="1200" dirty="0"/>
            <a:t> </a:t>
          </a:r>
          <a:r>
            <a:rPr lang="en-ID" sz="2000" b="1" kern="1200" dirty="0" err="1"/>
            <a:t>individu</a:t>
          </a:r>
          <a:r>
            <a:rPr lang="en-ID" sz="2000" b="1" kern="1200" dirty="0"/>
            <a:t>.</a:t>
          </a:r>
        </a:p>
      </dsp:txBody>
      <dsp:txXfrm>
        <a:off x="755" y="3292584"/>
        <a:ext cx="3290950" cy="1645475"/>
      </dsp:txXfrm>
    </dsp:sp>
    <dsp:sp modelId="{9B0950D5-4141-4D34-B66E-CC84D6AEDD58}">
      <dsp:nvSpPr>
        <dsp:cNvPr id="0" name=""/>
        <dsp:cNvSpPr/>
      </dsp:nvSpPr>
      <dsp:spPr>
        <a:xfrm>
          <a:off x="3982805" y="3292584"/>
          <a:ext cx="3290950" cy="1645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Terdapat</a:t>
          </a:r>
          <a:r>
            <a:rPr lang="en-ID" sz="2000" b="1" kern="1200" dirty="0"/>
            <a:t> </a:t>
          </a:r>
          <a:r>
            <a:rPr lang="en-ID" sz="2000" b="1" kern="1200" dirty="0" err="1"/>
            <a:t>hierarki</a:t>
          </a:r>
          <a:r>
            <a:rPr lang="en-ID" sz="2000" b="1" kern="1200" dirty="0"/>
            <a:t> </a:t>
          </a:r>
          <a:r>
            <a:rPr lang="en-ID" sz="2000" b="1" kern="1200" dirty="0" err="1"/>
            <a:t>kekuasaan</a:t>
          </a:r>
          <a:r>
            <a:rPr lang="en-ID" sz="2000" b="1" kern="1200" dirty="0"/>
            <a:t> yang </a:t>
          </a:r>
          <a:r>
            <a:rPr lang="en-ID" sz="2000" b="1" kern="1200" dirty="0" err="1"/>
            <a:t>menentukan</a:t>
          </a:r>
          <a:r>
            <a:rPr lang="en-ID" sz="2000" b="1" kern="1200" dirty="0"/>
            <a:t> </a:t>
          </a:r>
          <a:r>
            <a:rPr lang="en-ID" sz="2000" b="1" kern="1200" dirty="0" err="1"/>
            <a:t>tingkat</a:t>
          </a:r>
          <a:r>
            <a:rPr lang="en-ID" sz="2000" b="1" kern="1200" dirty="0"/>
            <a:t> </a:t>
          </a:r>
          <a:r>
            <a:rPr lang="en-ID" sz="2000" b="1" kern="1200" dirty="0" err="1"/>
            <a:t>kewenangan</a:t>
          </a:r>
          <a:r>
            <a:rPr lang="en-ID" sz="2000" b="1" kern="1200" dirty="0"/>
            <a:t> dan </a:t>
          </a:r>
          <a:r>
            <a:rPr lang="en-ID" sz="2000" b="1" kern="1200" dirty="0" err="1"/>
            <a:t>hubungan</a:t>
          </a:r>
          <a:r>
            <a:rPr lang="en-ID" sz="2000" b="1" kern="1200" dirty="0"/>
            <a:t> </a:t>
          </a:r>
          <a:r>
            <a:rPr lang="en-ID" sz="2000" b="1" kern="1200" dirty="0" err="1"/>
            <a:t>dalam</a:t>
          </a:r>
          <a:r>
            <a:rPr lang="en-ID" sz="2000" b="1" kern="1200" dirty="0"/>
            <a:t> </a:t>
          </a:r>
          <a:r>
            <a:rPr lang="en-ID" sz="2000" b="1" kern="1200" dirty="0" err="1"/>
            <a:t>organisasi</a:t>
          </a:r>
          <a:r>
            <a:rPr lang="en-ID" sz="2000" b="1" kern="1200" dirty="0"/>
            <a:t>.</a:t>
          </a:r>
        </a:p>
      </dsp:txBody>
      <dsp:txXfrm>
        <a:off x="3982805" y="3292584"/>
        <a:ext cx="3290950" cy="1645475"/>
      </dsp:txXfrm>
    </dsp:sp>
    <dsp:sp modelId="{A8026AE2-71AA-4F69-89D0-DCE43BBD8BD6}">
      <dsp:nvSpPr>
        <dsp:cNvPr id="0" name=""/>
        <dsp:cNvSpPr/>
      </dsp:nvSpPr>
      <dsp:spPr>
        <a:xfrm>
          <a:off x="7964855" y="3292584"/>
          <a:ext cx="3290950" cy="1645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Terdapat</a:t>
          </a:r>
          <a:r>
            <a:rPr lang="en-ID" sz="2000" b="1" kern="1200" dirty="0"/>
            <a:t> </a:t>
          </a:r>
          <a:r>
            <a:rPr lang="en-ID" sz="2000" b="1" kern="1200" dirty="0" err="1"/>
            <a:t>perbedaan</a:t>
          </a:r>
          <a:r>
            <a:rPr lang="en-ID" sz="2000" b="1" kern="1200" dirty="0"/>
            <a:t> </a:t>
          </a:r>
          <a:r>
            <a:rPr lang="en-ID" sz="2000" b="1" kern="1200" dirty="0" err="1"/>
            <a:t>antara</a:t>
          </a:r>
          <a:r>
            <a:rPr lang="en-ID" sz="2000" b="1" kern="1200" dirty="0"/>
            <a:t> </a:t>
          </a:r>
          <a:r>
            <a:rPr lang="en-ID" sz="2000" b="1" kern="1200" dirty="0" err="1"/>
            <a:t>garis</a:t>
          </a:r>
          <a:r>
            <a:rPr lang="en-ID" sz="2000" b="1" kern="1200" dirty="0"/>
            <a:t> (</a:t>
          </a:r>
          <a:r>
            <a:rPr lang="en-ID" sz="2000" b="1" kern="1200" dirty="0" err="1"/>
            <a:t>fungsi</a:t>
          </a:r>
          <a:r>
            <a:rPr lang="en-ID" sz="2000" b="1" kern="1200" dirty="0"/>
            <a:t> </a:t>
          </a:r>
          <a:r>
            <a:rPr lang="en-ID" sz="2000" b="1" kern="1200" dirty="0" err="1"/>
            <a:t>utama</a:t>
          </a:r>
          <a:r>
            <a:rPr lang="en-ID" sz="2000" b="1" kern="1200" dirty="0"/>
            <a:t>) dan </a:t>
          </a:r>
          <a:r>
            <a:rPr lang="en-ID" sz="2000" b="1" kern="1200" dirty="0" err="1"/>
            <a:t>staf</a:t>
          </a:r>
          <a:r>
            <a:rPr lang="en-ID" sz="2000" b="1" kern="1200" dirty="0"/>
            <a:t> (</a:t>
          </a:r>
          <a:r>
            <a:rPr lang="en-ID" sz="2000" b="1" kern="1200" dirty="0" err="1"/>
            <a:t>fungsi</a:t>
          </a:r>
          <a:r>
            <a:rPr lang="en-ID" sz="2000" b="1" kern="1200" dirty="0"/>
            <a:t> </a:t>
          </a:r>
          <a:r>
            <a:rPr lang="en-ID" sz="2000" b="1" kern="1200" dirty="0" err="1"/>
            <a:t>pendukung</a:t>
          </a:r>
          <a:r>
            <a:rPr lang="en-ID" sz="2000" b="1" kern="1200" dirty="0"/>
            <a:t>) </a:t>
          </a:r>
          <a:r>
            <a:rPr lang="en-ID" sz="2000" b="1" kern="1200" dirty="0" err="1"/>
            <a:t>dalam</a:t>
          </a:r>
          <a:r>
            <a:rPr lang="en-ID" sz="2000" b="1" kern="1200" dirty="0"/>
            <a:t> </a:t>
          </a:r>
          <a:r>
            <a:rPr lang="en-ID" sz="2000" b="1" kern="1200" dirty="0" err="1"/>
            <a:t>organisasi</a:t>
          </a:r>
          <a:endParaRPr lang="en-ID" sz="2000" b="1" kern="1200" dirty="0"/>
        </a:p>
      </dsp:txBody>
      <dsp:txXfrm>
        <a:off x="7964855" y="3292584"/>
        <a:ext cx="3290950" cy="16454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D7111-DCAC-4323-AAF7-AA270611451A}">
      <dsp:nvSpPr>
        <dsp:cNvPr id="0" name=""/>
        <dsp:cNvSpPr/>
      </dsp:nvSpPr>
      <dsp:spPr>
        <a:xfrm>
          <a:off x="9572" y="1625200"/>
          <a:ext cx="2031706" cy="2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Calibri" panose="020F0502020204030204" pitchFamily="34" charset="0"/>
            <a:buAutoNum type="arabicPeriod"/>
          </a:pPr>
          <a:endParaRPr lang="en-ID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Calibri" panose="020F0502020204030204" pitchFamily="34" charset="0"/>
            <a:buAutoNum type="arabicPeriod"/>
          </a:pPr>
          <a:endParaRPr lang="en-ID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Calibri" panose="020F0502020204030204" pitchFamily="34" charset="0"/>
            <a:buAutoNum type="arabicPeriod"/>
          </a:pPr>
          <a:endParaRPr lang="en-ID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100"/>
            <a:buFont typeface="Calibri" panose="020F0502020204030204" pitchFamily="34" charset="0"/>
            <a:buNone/>
          </a:pPr>
          <a:r>
            <a:rPr lang="id-ID" sz="2000" b="1" kern="1200" dirty="0"/>
            <a:t>Organisasi Informal</a:t>
          </a:r>
          <a:endParaRPr lang="en-ID" sz="2000" b="1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000" b="1" kern="1200" dirty="0"/>
        </a:p>
      </dsp:txBody>
      <dsp:txXfrm>
        <a:off x="69079" y="1684707"/>
        <a:ext cx="1912692" cy="2697763"/>
      </dsp:txXfrm>
    </dsp:sp>
    <dsp:sp modelId="{77F972EA-1ADF-438F-855F-9FB2D38100A0}">
      <dsp:nvSpPr>
        <dsp:cNvPr id="0" name=""/>
        <dsp:cNvSpPr/>
      </dsp:nvSpPr>
      <dsp:spPr>
        <a:xfrm>
          <a:off x="2244449" y="2781657"/>
          <a:ext cx="430721" cy="503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/>
        </a:p>
      </dsp:txBody>
      <dsp:txXfrm>
        <a:off x="2244449" y="2882430"/>
        <a:ext cx="301505" cy="302317"/>
      </dsp:txXfrm>
    </dsp:sp>
    <dsp:sp modelId="{0C9E1B3D-A18C-41FA-AECB-42A30230C5D2}">
      <dsp:nvSpPr>
        <dsp:cNvPr id="0" name=""/>
        <dsp:cNvSpPr/>
      </dsp:nvSpPr>
      <dsp:spPr>
        <a:xfrm>
          <a:off x="2853961" y="1625200"/>
          <a:ext cx="2031706" cy="2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- </a:t>
          </a:r>
          <a:r>
            <a:rPr lang="en-ID" sz="2000" b="1" kern="1200" dirty="0" err="1"/>
            <a:t>Tidak</a:t>
          </a:r>
          <a:r>
            <a:rPr lang="en-ID" sz="2000" b="1" kern="1200" dirty="0"/>
            <a:t> </a:t>
          </a:r>
          <a:r>
            <a:rPr lang="en-ID" sz="2000" b="1" kern="1200" dirty="0" err="1"/>
            <a:t>memiliki</a:t>
          </a:r>
          <a:r>
            <a:rPr lang="en-ID" sz="2000" b="1" kern="1200" dirty="0"/>
            <a:t> </a:t>
          </a:r>
          <a:r>
            <a:rPr lang="en-ID" sz="2000" b="1" kern="1200" dirty="0" err="1"/>
            <a:t>struktur</a:t>
          </a:r>
          <a:r>
            <a:rPr lang="en-ID" sz="2000" b="1" kern="1200" dirty="0"/>
            <a:t> formal </a:t>
          </a:r>
          <a:r>
            <a:rPr lang="en-ID" sz="2000" b="1" kern="1200" dirty="0" err="1"/>
            <a:t>seperti</a:t>
          </a:r>
          <a:r>
            <a:rPr lang="en-ID" sz="2000" b="1" kern="1200" dirty="0"/>
            <a:t> </a:t>
          </a:r>
          <a:r>
            <a:rPr lang="en-ID" sz="2000" b="1" kern="1200" dirty="0" err="1"/>
            <a:t>organisasi</a:t>
          </a:r>
          <a:r>
            <a:rPr lang="en-ID" sz="2000" b="1" kern="1200" dirty="0"/>
            <a:t> formal.</a:t>
          </a:r>
        </a:p>
      </dsp:txBody>
      <dsp:txXfrm>
        <a:off x="2913468" y="1684707"/>
        <a:ext cx="1912692" cy="2697763"/>
      </dsp:txXfrm>
    </dsp:sp>
    <dsp:sp modelId="{DAFF2896-62CD-4209-B60D-0D43CE089B5E}">
      <dsp:nvSpPr>
        <dsp:cNvPr id="0" name=""/>
        <dsp:cNvSpPr/>
      </dsp:nvSpPr>
      <dsp:spPr>
        <a:xfrm>
          <a:off x="5088839" y="2781657"/>
          <a:ext cx="430721" cy="503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/>
        </a:p>
      </dsp:txBody>
      <dsp:txXfrm>
        <a:off x="5088839" y="2882430"/>
        <a:ext cx="301505" cy="302317"/>
      </dsp:txXfrm>
    </dsp:sp>
    <dsp:sp modelId="{B169F571-C34E-44E9-BA9D-B4FD24975A10}">
      <dsp:nvSpPr>
        <dsp:cNvPr id="0" name=""/>
        <dsp:cNvSpPr/>
      </dsp:nvSpPr>
      <dsp:spPr>
        <a:xfrm>
          <a:off x="5698351" y="1625200"/>
          <a:ext cx="2031706" cy="2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/>
            <a:t>- </a:t>
          </a:r>
          <a:r>
            <a:rPr lang="en-ID" sz="2000" b="1" kern="1200" dirty="0" err="1"/>
            <a:t>Berfokus</a:t>
          </a:r>
          <a:r>
            <a:rPr lang="en-ID" sz="2000" b="1" kern="1200" dirty="0"/>
            <a:t> pada </a:t>
          </a:r>
          <a:r>
            <a:rPr lang="en-ID" sz="2000" b="1" kern="1200" dirty="0" err="1"/>
            <a:t>hubungan</a:t>
          </a:r>
          <a:r>
            <a:rPr lang="en-ID" sz="2000" b="1" kern="1200" dirty="0"/>
            <a:t> </a:t>
          </a:r>
          <a:r>
            <a:rPr lang="en-ID" sz="2000" b="1" kern="1200" dirty="0" err="1"/>
            <a:t>antarindividu</a:t>
          </a:r>
          <a:r>
            <a:rPr lang="en-ID" sz="2000" b="1" kern="1200" dirty="0"/>
            <a:t> dan </a:t>
          </a:r>
          <a:r>
            <a:rPr lang="en-ID" sz="2000" b="1" kern="1200" dirty="0" err="1"/>
            <a:t>kelompok</a:t>
          </a:r>
          <a:r>
            <a:rPr lang="en-ID" sz="2000" b="1" kern="1200" dirty="0"/>
            <a:t> yang </a:t>
          </a:r>
          <a:r>
            <a:rPr lang="en-ID" sz="2000" b="1" kern="1200" dirty="0" err="1"/>
            <a:t>berkembang</a:t>
          </a:r>
          <a:r>
            <a:rPr lang="en-ID" sz="2000" b="1" kern="1200" dirty="0"/>
            <a:t> </a:t>
          </a:r>
          <a:r>
            <a:rPr lang="en-ID" sz="2000" b="1" kern="1200" dirty="0" err="1"/>
            <a:t>secara</a:t>
          </a:r>
          <a:r>
            <a:rPr lang="en-ID" sz="2000" b="1" kern="1200" dirty="0"/>
            <a:t> </a:t>
          </a:r>
          <a:r>
            <a:rPr lang="en-ID" sz="2000" b="1" kern="1200" dirty="0" err="1"/>
            <a:t>alami</a:t>
          </a:r>
          <a:r>
            <a:rPr lang="en-ID" sz="2000" b="1" kern="1200" dirty="0"/>
            <a:t>.</a:t>
          </a:r>
        </a:p>
      </dsp:txBody>
      <dsp:txXfrm>
        <a:off x="5757858" y="1684707"/>
        <a:ext cx="1912692" cy="2697763"/>
      </dsp:txXfrm>
    </dsp:sp>
    <dsp:sp modelId="{96FA2A0B-ACFD-4AC2-9DCB-18700CE04A2D}">
      <dsp:nvSpPr>
        <dsp:cNvPr id="0" name=""/>
        <dsp:cNvSpPr/>
      </dsp:nvSpPr>
      <dsp:spPr>
        <a:xfrm>
          <a:off x="7933228" y="2781657"/>
          <a:ext cx="430721" cy="5038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000" b="1" kern="1200"/>
        </a:p>
      </dsp:txBody>
      <dsp:txXfrm>
        <a:off x="7933228" y="2882430"/>
        <a:ext cx="301505" cy="302317"/>
      </dsp:txXfrm>
    </dsp:sp>
    <dsp:sp modelId="{FC014823-C6EE-498C-BE4F-BAC779643E5B}">
      <dsp:nvSpPr>
        <dsp:cNvPr id="0" name=""/>
        <dsp:cNvSpPr/>
      </dsp:nvSpPr>
      <dsp:spPr>
        <a:xfrm>
          <a:off x="8542740" y="1625200"/>
          <a:ext cx="2393817" cy="281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b="1" kern="1200" dirty="0" err="1"/>
            <a:t>Memiliki</a:t>
          </a:r>
          <a:r>
            <a:rPr lang="en-ID" sz="2000" b="1" kern="1200" dirty="0"/>
            <a:t> </a:t>
          </a:r>
          <a:r>
            <a:rPr lang="en-ID" sz="2000" b="1" kern="1200" dirty="0" err="1"/>
            <a:t>norma</a:t>
          </a:r>
          <a:r>
            <a:rPr lang="en-ID" sz="2000" b="1" kern="1200" dirty="0"/>
            <a:t> </a:t>
          </a:r>
          <a:r>
            <a:rPr lang="en-ID" sz="2000" b="1" kern="1200" dirty="0" err="1"/>
            <a:t>perilaku</a:t>
          </a:r>
          <a:r>
            <a:rPr lang="en-ID" sz="2000" b="1" kern="1200" dirty="0"/>
            <a:t>, </a:t>
          </a:r>
          <a:r>
            <a:rPr lang="en-ID" sz="2000" b="1" kern="1200" dirty="0" err="1"/>
            <a:t>penyesuaian</a:t>
          </a:r>
          <a:r>
            <a:rPr lang="en-ID" sz="2000" b="1" kern="1200" dirty="0"/>
            <a:t> </a:t>
          </a:r>
          <a:r>
            <a:rPr lang="en-ID" sz="2000" b="1" kern="1200" dirty="0" err="1"/>
            <a:t>diri</a:t>
          </a:r>
          <a:r>
            <a:rPr lang="en-ID" sz="2000" b="1" kern="1200" dirty="0"/>
            <a:t>, dan </a:t>
          </a:r>
          <a:r>
            <a:rPr lang="en-ID" sz="2000" b="1" kern="1200" dirty="0" err="1"/>
            <a:t>kepemimpinan</a:t>
          </a:r>
          <a:r>
            <a:rPr lang="en-ID" sz="2000" b="1" kern="1200" dirty="0"/>
            <a:t> informal yang </a:t>
          </a:r>
          <a:r>
            <a:rPr lang="en-ID" sz="2000" b="1" kern="1200" dirty="0" err="1"/>
            <a:t>mempengaruhi</a:t>
          </a:r>
          <a:r>
            <a:rPr lang="en-ID" sz="2000" b="1" kern="1200" dirty="0"/>
            <a:t> </a:t>
          </a:r>
          <a:r>
            <a:rPr lang="en-ID" sz="2000" b="1" kern="1200" dirty="0" err="1"/>
            <a:t>dinamika</a:t>
          </a:r>
          <a:r>
            <a:rPr lang="en-ID" sz="2000" b="1" kern="1200" dirty="0"/>
            <a:t> </a:t>
          </a:r>
          <a:r>
            <a:rPr lang="en-ID" sz="2000" b="1" kern="1200" dirty="0" err="1"/>
            <a:t>organisasi</a:t>
          </a:r>
          <a:r>
            <a:rPr lang="en-ID" sz="2000" b="1" kern="1200" dirty="0"/>
            <a:t>.</a:t>
          </a:r>
        </a:p>
      </dsp:txBody>
      <dsp:txXfrm>
        <a:off x="8612853" y="1695313"/>
        <a:ext cx="2253591" cy="26765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B7944-20A6-46B2-9C0E-2295056EEB7C}">
      <dsp:nvSpPr>
        <dsp:cNvPr id="0" name=""/>
        <dsp:cNvSpPr/>
      </dsp:nvSpPr>
      <dsp:spPr>
        <a:xfrm>
          <a:off x="4372" y="1686399"/>
          <a:ext cx="3449962" cy="1724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/>
            <a:t>5. </a:t>
          </a:r>
          <a:r>
            <a:rPr lang="en-ID" sz="2200" b="1" kern="1200" dirty="0" err="1"/>
            <a:t>Perbedaan</a:t>
          </a:r>
          <a:r>
            <a:rPr lang="en-ID" sz="2200" b="1" kern="1200" dirty="0"/>
            <a:t> </a:t>
          </a:r>
          <a:r>
            <a:rPr lang="en-ID" sz="2200" b="1" kern="1200" dirty="0" err="1"/>
            <a:t>antara</a:t>
          </a:r>
          <a:r>
            <a:rPr lang="en-ID" sz="2200" b="1" kern="1200" dirty="0"/>
            <a:t> </a:t>
          </a:r>
          <a:r>
            <a:rPr lang="en-ID" sz="2200" b="1" kern="1200" dirty="0" err="1"/>
            <a:t>Organisasi</a:t>
          </a:r>
          <a:r>
            <a:rPr lang="en-ID" sz="2200" b="1" kern="1200" dirty="0"/>
            <a:t> Formal dan Informal:</a:t>
          </a:r>
        </a:p>
      </dsp:txBody>
      <dsp:txXfrm>
        <a:off x="54895" y="1736922"/>
        <a:ext cx="3348916" cy="1623935"/>
      </dsp:txXfrm>
    </dsp:sp>
    <dsp:sp modelId="{7F04C1BD-148D-4061-96BB-8149806546D4}">
      <dsp:nvSpPr>
        <dsp:cNvPr id="0" name=""/>
        <dsp:cNvSpPr/>
      </dsp:nvSpPr>
      <dsp:spPr>
        <a:xfrm rot="19457599">
          <a:off x="3294599" y="2022503"/>
          <a:ext cx="1699456" cy="60908"/>
        </a:xfrm>
        <a:custGeom>
          <a:avLst/>
          <a:gdLst/>
          <a:ahLst/>
          <a:cxnLst/>
          <a:rect l="0" t="0" r="0" b="0"/>
          <a:pathLst>
            <a:path>
              <a:moveTo>
                <a:pt x="0" y="30454"/>
              </a:moveTo>
              <a:lnTo>
                <a:pt x="1699456" y="3045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b="1" kern="1200"/>
        </a:p>
      </dsp:txBody>
      <dsp:txXfrm>
        <a:off x="4101841" y="2010471"/>
        <a:ext cx="84972" cy="84972"/>
      </dsp:txXfrm>
    </dsp:sp>
    <dsp:sp modelId="{0D26DDBD-FB31-4D69-96D8-6241C34B4414}">
      <dsp:nvSpPr>
        <dsp:cNvPr id="0" name=""/>
        <dsp:cNvSpPr/>
      </dsp:nvSpPr>
      <dsp:spPr>
        <a:xfrm>
          <a:off x="4834319" y="694535"/>
          <a:ext cx="3449962" cy="1724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/>
            <a:t>- Organisasi formal memiliki struktur hierarki dan tugas-tanggung jawab yang terdefinisi dengan jelas.</a:t>
          </a:r>
        </a:p>
      </dsp:txBody>
      <dsp:txXfrm>
        <a:off x="4884842" y="745058"/>
        <a:ext cx="3348916" cy="1623935"/>
      </dsp:txXfrm>
    </dsp:sp>
    <dsp:sp modelId="{053C3E2B-E555-4D17-AD25-126600133FD1}">
      <dsp:nvSpPr>
        <dsp:cNvPr id="0" name=""/>
        <dsp:cNvSpPr/>
      </dsp:nvSpPr>
      <dsp:spPr>
        <a:xfrm rot="2142401">
          <a:off x="3294599" y="3014367"/>
          <a:ext cx="1699456" cy="60908"/>
        </a:xfrm>
        <a:custGeom>
          <a:avLst/>
          <a:gdLst/>
          <a:ahLst/>
          <a:cxnLst/>
          <a:rect l="0" t="0" r="0" b="0"/>
          <a:pathLst>
            <a:path>
              <a:moveTo>
                <a:pt x="0" y="30454"/>
              </a:moveTo>
              <a:lnTo>
                <a:pt x="1699456" y="3045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600" b="1" kern="1200"/>
        </a:p>
      </dsp:txBody>
      <dsp:txXfrm>
        <a:off x="4101841" y="3002335"/>
        <a:ext cx="84972" cy="84972"/>
      </dsp:txXfrm>
    </dsp:sp>
    <dsp:sp modelId="{BABF6DEF-3D1F-42E3-BECB-22C866ADEF77}">
      <dsp:nvSpPr>
        <dsp:cNvPr id="0" name=""/>
        <dsp:cNvSpPr/>
      </dsp:nvSpPr>
      <dsp:spPr>
        <a:xfrm>
          <a:off x="4834319" y="2678263"/>
          <a:ext cx="3449962" cy="17249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200" b="1" kern="1200" dirty="0"/>
            <a:t>- </a:t>
          </a:r>
          <a:r>
            <a:rPr lang="en-ID" sz="2200" b="1" kern="1200" dirty="0" err="1"/>
            <a:t>Organisasi</a:t>
          </a:r>
          <a:r>
            <a:rPr lang="en-ID" sz="2200" b="1" kern="1200" dirty="0"/>
            <a:t> informal </a:t>
          </a:r>
          <a:r>
            <a:rPr lang="en-ID" sz="2200" b="1" kern="1200" dirty="0" err="1"/>
            <a:t>lebih</a:t>
          </a:r>
          <a:r>
            <a:rPr lang="en-ID" sz="2200" b="1" kern="1200" dirty="0"/>
            <a:t> </a:t>
          </a:r>
          <a:r>
            <a:rPr lang="en-ID" sz="2200" b="1" kern="1200" dirty="0" err="1"/>
            <a:t>bersifat</a:t>
          </a:r>
          <a:r>
            <a:rPr lang="en-ID" sz="2200" b="1" kern="1200" dirty="0"/>
            <a:t> </a:t>
          </a:r>
          <a:r>
            <a:rPr lang="en-ID" sz="2200" b="1" kern="1200" dirty="0" err="1"/>
            <a:t>fleksibel</a:t>
          </a:r>
          <a:r>
            <a:rPr lang="en-ID" sz="2200" b="1" kern="1200" dirty="0"/>
            <a:t> dan </a:t>
          </a:r>
          <a:r>
            <a:rPr lang="en-ID" sz="2200" b="1" kern="1200" dirty="0" err="1"/>
            <a:t>bergantung</a:t>
          </a:r>
          <a:r>
            <a:rPr lang="en-ID" sz="2200" b="1" kern="1200" dirty="0"/>
            <a:t> pada </a:t>
          </a:r>
          <a:r>
            <a:rPr lang="en-ID" sz="2200" b="1" kern="1200" dirty="0" err="1"/>
            <a:t>hubungan</a:t>
          </a:r>
          <a:r>
            <a:rPr lang="en-ID" sz="2200" b="1" kern="1200" dirty="0"/>
            <a:t> </a:t>
          </a:r>
          <a:r>
            <a:rPr lang="en-ID" sz="2200" b="1" kern="1200" dirty="0" err="1"/>
            <a:t>sosial</a:t>
          </a:r>
          <a:r>
            <a:rPr lang="en-ID" sz="2200" b="1" kern="1200" dirty="0"/>
            <a:t>.</a:t>
          </a:r>
        </a:p>
      </dsp:txBody>
      <dsp:txXfrm>
        <a:off x="4884842" y="2728786"/>
        <a:ext cx="3348916" cy="1623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8925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741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55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526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681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717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19460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8070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706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73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945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944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774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93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244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589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671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60BB34-395C-4829-851F-1F68EE50BBEE}" type="datetimeFigureOut">
              <a:rPr lang="en-ID" smtClean="0"/>
              <a:t>07/10/2023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F867-91F2-44EC-83C9-7ECA59D09C3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327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h7nspbp2ob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audio" Target="../media/audio3.wav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audio" Target="../media/audio4.wav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6BA4F-B24D-4C98-893F-EA6B90CA5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3329580"/>
          </a:xfrm>
        </p:spPr>
        <p:txBody>
          <a:bodyPr/>
          <a:lstStyle/>
          <a:p>
            <a:r>
              <a:rPr lang="en-ID" b="1" dirty="0">
                <a:solidFill>
                  <a:srgbClr val="FFFF00"/>
                </a:solidFill>
              </a:rPr>
              <a:t>BAB 3 </a:t>
            </a:r>
            <a:br>
              <a:rPr lang="en-ID" b="1" dirty="0">
                <a:solidFill>
                  <a:srgbClr val="FFFF00"/>
                </a:solidFill>
              </a:rPr>
            </a:br>
            <a:r>
              <a:rPr lang="id-ID" b="1" dirty="0">
                <a:solidFill>
                  <a:srgbClr val="FFFF00"/>
                </a:solidFill>
              </a:rPr>
              <a:t>ORGANISASI LEMBAGA PENDIDIKAN</a:t>
            </a:r>
            <a:endParaRPr lang="en-ID" b="1" dirty="0">
              <a:solidFill>
                <a:srgbClr val="FFFF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88CDA2-2B7C-4073-B6B6-72D0E27019C2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256888C-7533-4B91-90E7-FE237507D8F2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3C8D738-3507-41E5-A1F5-E703A0D49BEC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89FA4A-C110-4EEF-84FE-014511B075FD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ction Button: Go to End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8BC93569-C337-472E-942D-2493F28CBC58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A707191-FFCB-4E54-A6E4-FBD133B98DEB}"/>
              </a:ext>
            </a:extLst>
          </p:cNvPr>
          <p:cNvGrpSpPr/>
          <p:nvPr/>
        </p:nvGrpSpPr>
        <p:grpSpPr>
          <a:xfrm>
            <a:off x="8934036" y="1288457"/>
            <a:ext cx="3260284" cy="2343610"/>
            <a:chOff x="8934036" y="1288457"/>
            <a:chExt cx="3260284" cy="2343610"/>
          </a:xfrm>
        </p:grpSpPr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4C845EED-4B2B-49CA-B5C1-A1D9958F6D7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28108903"/>
                </p:ext>
              </p:extLst>
            </p:nvPr>
          </p:nvGraphicFramePr>
          <p:xfrm>
            <a:off x="8934036" y="1288457"/>
            <a:ext cx="3220278" cy="23436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F48CD2-9494-418D-8968-D9450BCD61D8}"/>
                </a:ext>
              </a:extLst>
            </p:cNvPr>
            <p:cNvSpPr/>
            <p:nvPr/>
          </p:nvSpPr>
          <p:spPr>
            <a:xfrm>
              <a:off x="9061599" y="3121613"/>
              <a:ext cx="870075" cy="466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4ECC91-0AC9-46C1-8432-CF24C22E0798}"/>
                </a:ext>
              </a:extLst>
            </p:cNvPr>
            <p:cNvSpPr/>
            <p:nvPr/>
          </p:nvSpPr>
          <p:spPr>
            <a:xfrm>
              <a:off x="10166970" y="3112933"/>
              <a:ext cx="870075" cy="466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A4538F-23C7-4665-9154-BB565580589B}"/>
                </a:ext>
              </a:extLst>
            </p:cNvPr>
            <p:cNvSpPr/>
            <p:nvPr/>
          </p:nvSpPr>
          <p:spPr>
            <a:xfrm>
              <a:off x="11277600" y="3130665"/>
              <a:ext cx="870075" cy="466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74C4DF-15D9-498C-985E-82F0C74EE6FA}"/>
                </a:ext>
              </a:extLst>
            </p:cNvPr>
            <p:cNvSpPr/>
            <p:nvPr/>
          </p:nvSpPr>
          <p:spPr>
            <a:xfrm>
              <a:off x="11324245" y="2292867"/>
              <a:ext cx="870075" cy="466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FF219EF-B735-4E1A-8D98-11DA932F6308}"/>
                </a:ext>
              </a:extLst>
            </p:cNvPr>
            <p:cNvSpPr/>
            <p:nvPr/>
          </p:nvSpPr>
          <p:spPr>
            <a:xfrm>
              <a:off x="9638754" y="2227086"/>
              <a:ext cx="870075" cy="466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14B04D-23EE-440C-A7E4-13130F711BE5}"/>
                </a:ext>
              </a:extLst>
            </p:cNvPr>
            <p:cNvSpPr/>
            <p:nvPr/>
          </p:nvSpPr>
          <p:spPr>
            <a:xfrm>
              <a:off x="10454170" y="1474546"/>
              <a:ext cx="870075" cy="4663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35964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98E031F-0AD4-4733-8982-4AF414070BBC}"/>
              </a:ext>
            </a:extLst>
          </p:cNvPr>
          <p:cNvSpPr/>
          <p:nvPr/>
        </p:nvSpPr>
        <p:spPr>
          <a:xfrm>
            <a:off x="2135687" y="302734"/>
            <a:ext cx="8316892" cy="3449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ts val="1465"/>
              </a:lnSpc>
              <a:spcAft>
                <a:spcPts val="0"/>
              </a:spcAft>
              <a:buSzPts val="1200"/>
              <a:buFont typeface="Calibri" panose="020F0502020204030204" pitchFamily="34" charset="0"/>
              <a:buAutoNum type="alphaUcPeriod"/>
              <a:tabLst>
                <a:tab pos="387985" algn="l"/>
              </a:tabLst>
            </a:pP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STRUKTUR</a:t>
            </a:r>
            <a:r>
              <a:rPr lang="id-ID" sz="3200" b="1" spc="-35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ORGANISASI</a:t>
            </a:r>
            <a:r>
              <a:rPr lang="id-ID" sz="3200" b="1" spc="-35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LEMBAGA</a:t>
            </a:r>
            <a:r>
              <a:rPr lang="id-ID" sz="3200" b="1" spc="-25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endParaRPr lang="en-ID" sz="3200" b="1" spc="-7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71C6166-0A38-437C-ADC4-7B3BCA5A8229}"/>
              </a:ext>
            </a:extLst>
          </p:cNvPr>
          <p:cNvGrpSpPr/>
          <p:nvPr/>
        </p:nvGrpSpPr>
        <p:grpSpPr>
          <a:xfrm>
            <a:off x="876300" y="742950"/>
            <a:ext cx="10201276" cy="5233688"/>
            <a:chOff x="550321" y="826278"/>
            <a:chExt cx="10789191" cy="58150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C8AA33-357F-479F-85C2-F6ACABF87671}"/>
                </a:ext>
              </a:extLst>
            </p:cNvPr>
            <p:cNvSpPr/>
            <p:nvPr/>
          </p:nvSpPr>
          <p:spPr>
            <a:xfrm>
              <a:off x="4866211" y="826278"/>
              <a:ext cx="3143250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Kepala</a:t>
              </a:r>
              <a:r>
                <a:rPr lang="en-US" sz="2800" b="1" dirty="0"/>
                <a:t> </a:t>
              </a:r>
              <a:r>
                <a:rPr lang="en-US" sz="2800" b="1" dirty="0" err="1"/>
                <a:t>Sekolah</a:t>
              </a:r>
              <a:endParaRPr lang="en-ID" sz="28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11DBA4B-24CD-45AD-8DAB-449DDB5B2822}"/>
                </a:ext>
              </a:extLst>
            </p:cNvPr>
            <p:cNvSpPr/>
            <p:nvPr/>
          </p:nvSpPr>
          <p:spPr>
            <a:xfrm>
              <a:off x="550321" y="835803"/>
              <a:ext cx="3143250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Komite</a:t>
              </a:r>
              <a:r>
                <a:rPr lang="en-US" sz="2800" b="1" dirty="0"/>
                <a:t> </a:t>
              </a:r>
              <a:r>
                <a:rPr lang="en-US" sz="2800" b="1" dirty="0" err="1"/>
                <a:t>Sekolah</a:t>
              </a:r>
              <a:endParaRPr lang="en-ID" sz="28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8E1CE2D-2A03-4A01-99D7-787F08BDFD2B}"/>
                </a:ext>
              </a:extLst>
            </p:cNvPr>
            <p:cNvSpPr/>
            <p:nvPr/>
          </p:nvSpPr>
          <p:spPr>
            <a:xfrm>
              <a:off x="550321" y="3314700"/>
              <a:ext cx="2004508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Kurikulum</a:t>
              </a:r>
              <a:endParaRPr lang="en-ID" sz="28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FEBBB9-52F5-4AA4-8BFA-B3165AA3A741}"/>
                </a:ext>
              </a:extLst>
            </p:cNvPr>
            <p:cNvSpPr/>
            <p:nvPr/>
          </p:nvSpPr>
          <p:spPr>
            <a:xfrm>
              <a:off x="2691317" y="3314700"/>
              <a:ext cx="2457729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Kesiswaan</a:t>
              </a:r>
              <a:endParaRPr lang="en-ID" sz="2800" b="1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7D33E28-7A93-4271-AFB4-5E80C0C0C56A}"/>
                </a:ext>
              </a:extLst>
            </p:cNvPr>
            <p:cNvSpPr/>
            <p:nvPr/>
          </p:nvSpPr>
          <p:spPr>
            <a:xfrm>
              <a:off x="7151650" y="3295650"/>
              <a:ext cx="2004508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Sarpras</a:t>
              </a:r>
              <a:endParaRPr lang="en-ID" sz="2800" b="1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A62599-8A9B-4434-B28B-061AF2882B97}"/>
                </a:ext>
              </a:extLst>
            </p:cNvPr>
            <p:cNvSpPr/>
            <p:nvPr/>
          </p:nvSpPr>
          <p:spPr>
            <a:xfrm>
              <a:off x="9335004" y="3295650"/>
              <a:ext cx="2004508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Humas</a:t>
              </a:r>
              <a:endParaRPr lang="en-ID" sz="28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9D8E87-8F9D-4302-87DE-1A732701A7BC}"/>
                </a:ext>
              </a:extLst>
            </p:cNvPr>
            <p:cNvSpPr/>
            <p:nvPr/>
          </p:nvSpPr>
          <p:spPr>
            <a:xfrm>
              <a:off x="7763379" y="1893078"/>
              <a:ext cx="3143250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Kepala</a:t>
              </a:r>
              <a:r>
                <a:rPr lang="en-US" sz="2800" b="1" dirty="0"/>
                <a:t> Tata Usaha</a:t>
              </a:r>
              <a:endParaRPr lang="en-ID" sz="28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098418-62DF-4E5C-97EE-A7EAAB814352}"/>
                </a:ext>
              </a:extLst>
            </p:cNvPr>
            <p:cNvSpPr/>
            <p:nvPr/>
          </p:nvSpPr>
          <p:spPr>
            <a:xfrm>
              <a:off x="1822776" y="4588653"/>
              <a:ext cx="2004508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Koordinator</a:t>
              </a:r>
              <a:r>
                <a:rPr lang="en-US" sz="2800" b="1" dirty="0"/>
                <a:t> BP/BK</a:t>
              </a:r>
              <a:endParaRPr lang="en-ID" sz="28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86D5534-4A94-4D19-9975-AD3BEBCF9615}"/>
                </a:ext>
              </a:extLst>
            </p:cNvPr>
            <p:cNvSpPr/>
            <p:nvPr/>
          </p:nvSpPr>
          <p:spPr>
            <a:xfrm>
              <a:off x="5278138" y="4588653"/>
              <a:ext cx="2004508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Guru </a:t>
              </a:r>
              <a:endParaRPr lang="en-ID" sz="2800" b="1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18502B6-7834-43DE-A37A-E7C70BAD0EE1}"/>
                </a:ext>
              </a:extLst>
            </p:cNvPr>
            <p:cNvSpPr/>
            <p:nvPr/>
          </p:nvSpPr>
          <p:spPr>
            <a:xfrm>
              <a:off x="5278138" y="5765022"/>
              <a:ext cx="2004508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Siswa</a:t>
              </a:r>
              <a:endParaRPr lang="en-ID" sz="2800" b="1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E0DCF0-B768-4952-8C17-6CF375391CC7}"/>
                </a:ext>
              </a:extLst>
            </p:cNvPr>
            <p:cNvSpPr/>
            <p:nvPr/>
          </p:nvSpPr>
          <p:spPr>
            <a:xfrm>
              <a:off x="8310840" y="4588654"/>
              <a:ext cx="2697363" cy="876300"/>
            </a:xfrm>
            <a:prstGeom prst="rect">
              <a:avLst/>
            </a:prstGeom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Koordinator</a:t>
              </a:r>
              <a:r>
                <a:rPr lang="en-US" sz="2800" b="1" dirty="0"/>
                <a:t> ICT</a:t>
              </a:r>
              <a:endParaRPr lang="en-ID" sz="2800" b="1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EBB5CF-F167-4396-937B-5BC905CE291D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6280392" y="1702578"/>
              <a:ext cx="0" cy="288607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17BA63-40AF-4A3A-8B5A-FE1A521022C7}"/>
                </a:ext>
              </a:extLst>
            </p:cNvPr>
            <p:cNvCxnSpPr>
              <a:cxnSpLocks/>
            </p:cNvCxnSpPr>
            <p:nvPr/>
          </p:nvCxnSpPr>
          <p:spPr>
            <a:xfrm>
              <a:off x="6280392" y="5169678"/>
              <a:ext cx="5044" cy="73582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1F823F-8572-43AA-8939-5D07C262D550}"/>
                </a:ext>
              </a:extLst>
            </p:cNvPr>
            <p:cNvCxnSpPr>
              <a:cxnSpLocks/>
              <a:stCxn id="5" idx="3"/>
              <a:endCxn id="4" idx="1"/>
            </p:cNvCxnSpPr>
            <p:nvPr/>
          </p:nvCxnSpPr>
          <p:spPr>
            <a:xfrm flipV="1">
              <a:off x="3693571" y="1264428"/>
              <a:ext cx="1172640" cy="9525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3CB2F4-74D0-40D6-95F8-061D102646F7}"/>
                </a:ext>
              </a:extLst>
            </p:cNvPr>
            <p:cNvCxnSpPr/>
            <p:nvPr/>
          </p:nvCxnSpPr>
          <p:spPr>
            <a:xfrm>
              <a:off x="1552575" y="2917047"/>
              <a:ext cx="802957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3BB1C3B-480F-4E48-94F1-76F4BE7672BC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1552575" y="2952750"/>
              <a:ext cx="0" cy="361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6BF1192-4C24-40B8-93BE-F41817EA65A7}"/>
                </a:ext>
              </a:extLst>
            </p:cNvPr>
            <p:cNvCxnSpPr/>
            <p:nvPr/>
          </p:nvCxnSpPr>
          <p:spPr>
            <a:xfrm>
              <a:off x="3693571" y="2933700"/>
              <a:ext cx="0" cy="361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6EF5346-FBB7-4807-83BA-FCCAD7C58295}"/>
                </a:ext>
              </a:extLst>
            </p:cNvPr>
            <p:cNvCxnSpPr/>
            <p:nvPr/>
          </p:nvCxnSpPr>
          <p:spPr>
            <a:xfrm>
              <a:off x="8105775" y="2895600"/>
              <a:ext cx="0" cy="361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7849A541-70AF-4D97-81BA-AFB66A96F186}"/>
                </a:ext>
              </a:extLst>
            </p:cNvPr>
            <p:cNvCxnSpPr/>
            <p:nvPr/>
          </p:nvCxnSpPr>
          <p:spPr>
            <a:xfrm>
              <a:off x="9591675" y="2914650"/>
              <a:ext cx="0" cy="361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C42C8BD-983B-49C6-AB1D-7ED8C97CB052}"/>
                </a:ext>
              </a:extLst>
            </p:cNvPr>
            <p:cNvCxnSpPr>
              <a:cxnSpLocks/>
            </p:cNvCxnSpPr>
            <p:nvPr/>
          </p:nvCxnSpPr>
          <p:spPr>
            <a:xfrm>
              <a:off x="2683921" y="4250547"/>
              <a:ext cx="6553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EB0223C-D7DC-4E4C-98C6-3E15FC685701}"/>
                </a:ext>
              </a:extLst>
            </p:cNvPr>
            <p:cNvCxnSpPr/>
            <p:nvPr/>
          </p:nvCxnSpPr>
          <p:spPr>
            <a:xfrm>
              <a:off x="2683921" y="4250547"/>
              <a:ext cx="0" cy="361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A4A99C9-3290-4096-8109-38A25AA7CF2E}"/>
                </a:ext>
              </a:extLst>
            </p:cNvPr>
            <p:cNvCxnSpPr/>
            <p:nvPr/>
          </p:nvCxnSpPr>
          <p:spPr>
            <a:xfrm>
              <a:off x="9237121" y="4231497"/>
              <a:ext cx="0" cy="3619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BF9E11B-C749-4469-9918-04C7CEB51CFE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8" name="Action Button: Go Home 3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ABE59AA-A226-4B65-94E5-76AC40D81CF8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9" name="Action Button: Go Back or Previous 3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8035CA8-8082-4B8E-B970-DCBFDCA320E2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0" name="Action Button: Go Forward or Next 3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2913548-57A0-4714-8FA2-D20C312409D8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Action Button: Go to End 4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409B486F-0AA3-4754-8A36-FCCF7015560B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6221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5FC1D8-63E7-44F0-A14D-1DC4129A1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288047"/>
              </p:ext>
            </p:extLst>
          </p:nvPr>
        </p:nvGraphicFramePr>
        <p:xfrm>
          <a:off x="971550" y="301922"/>
          <a:ext cx="9315450" cy="577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7027D5A-4340-4C3B-8941-32E131D6FBA4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4F09FA32-315B-4D44-8122-84BEC4F24107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FBDBBEC-EC21-4A71-93A4-DAF58EF037E2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196A538-DC8E-4300-BBA9-EA06CFFDC630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BFD5CC-CD13-440F-A23C-FF2E99374E4D}"/>
              </a:ext>
            </a:extLst>
          </p:cNvPr>
          <p:cNvSpPr/>
          <p:nvPr/>
        </p:nvSpPr>
        <p:spPr>
          <a:xfrm>
            <a:off x="2135687" y="302734"/>
            <a:ext cx="2699970" cy="34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65"/>
              </a:lnSpc>
              <a:spcAft>
                <a:spcPts val="0"/>
              </a:spcAft>
              <a:buSzPts val="1200"/>
              <a:tabLst>
                <a:tab pos="387985" algn="l"/>
              </a:tabLst>
            </a:pPr>
            <a:r>
              <a:rPr lang="en-US" sz="3200" b="1" spc="-7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Komite</a:t>
            </a:r>
            <a:r>
              <a:rPr lang="en-US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spc="-7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Sekolah</a:t>
            </a:r>
            <a:endParaRPr lang="en-ID" sz="3200" b="1" spc="-7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Action Button: Go to End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9802EF0-B9EC-4B98-A29F-7F0002E0DFFC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66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8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FC7916-33F4-447F-B11C-38C546194623}"/>
              </a:ext>
            </a:extLst>
          </p:cNvPr>
          <p:cNvSpPr/>
          <p:nvPr/>
        </p:nvSpPr>
        <p:spPr>
          <a:xfrm>
            <a:off x="1062990" y="245582"/>
            <a:ext cx="10976610" cy="344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65"/>
              </a:lnSpc>
              <a:spcAft>
                <a:spcPts val="0"/>
              </a:spcAft>
              <a:buSzPts val="1200"/>
              <a:tabLst>
                <a:tab pos="387985" algn="l"/>
              </a:tabLst>
            </a:pPr>
            <a:r>
              <a:rPr lang="en-US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Video </a:t>
            </a:r>
            <a:r>
              <a:rPr lang="en-US" sz="3200" b="1" spc="-7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Membongkar</a:t>
            </a:r>
            <a:r>
              <a:rPr lang="en-US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spc="-7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Konflik</a:t>
            </a:r>
            <a:r>
              <a:rPr lang="en-US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spc="-7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Kepala</a:t>
            </a:r>
            <a:r>
              <a:rPr lang="en-US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200" b="1" spc="-70" dirty="0" err="1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Sekolah</a:t>
            </a:r>
            <a:r>
              <a:rPr lang="en-US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dan Guru</a:t>
            </a:r>
            <a:endParaRPr lang="en-ID" sz="3200" b="1" spc="-7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237B6A-8D4B-48D8-96D3-CBA1EB0DADA3}"/>
              </a:ext>
            </a:extLst>
          </p:cNvPr>
          <p:cNvSpPr/>
          <p:nvPr/>
        </p:nvSpPr>
        <p:spPr>
          <a:xfrm>
            <a:off x="1254397" y="2739296"/>
            <a:ext cx="963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b="1" dirty="0"/>
              <a:t>https://www.youtube.com/watch?v=0o_m9Ne-hIk&amp;t=425s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DDC98-4477-4DF1-9D99-0BA033551679}"/>
              </a:ext>
            </a:extLst>
          </p:cNvPr>
          <p:cNvSpPr/>
          <p:nvPr/>
        </p:nvSpPr>
        <p:spPr>
          <a:xfrm>
            <a:off x="0" y="6419850"/>
            <a:ext cx="12192000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525CE8C-2A5F-4F06-8F7B-0185366D2598}"/>
              </a:ext>
            </a:extLst>
          </p:cNvPr>
          <p:cNvSpPr/>
          <p:nvPr/>
        </p:nvSpPr>
        <p:spPr>
          <a:xfrm>
            <a:off x="1038225" y="6431380"/>
            <a:ext cx="685800" cy="42662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FBC3E0F-EF70-449B-AB7C-D4CB95C75EFA}"/>
              </a:ext>
            </a:extLst>
          </p:cNvPr>
          <p:cNvSpPr/>
          <p:nvPr/>
        </p:nvSpPr>
        <p:spPr>
          <a:xfrm>
            <a:off x="10201275" y="6442972"/>
            <a:ext cx="685800" cy="359962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320A02B-1604-47A7-B6DE-9157A789755F}"/>
              </a:ext>
            </a:extLst>
          </p:cNvPr>
          <p:cNvSpPr/>
          <p:nvPr/>
        </p:nvSpPr>
        <p:spPr>
          <a:xfrm>
            <a:off x="11277600" y="6445057"/>
            <a:ext cx="762000" cy="359962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ction Button: Go to End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3017A67D-F68D-4BDB-AA0D-4BE413D76F8F}"/>
              </a:ext>
            </a:extLst>
          </p:cNvPr>
          <p:cNvSpPr/>
          <p:nvPr/>
        </p:nvSpPr>
        <p:spPr>
          <a:xfrm>
            <a:off x="0" y="6437175"/>
            <a:ext cx="685800" cy="393291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1602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371C120-27FF-474D-BED0-C59A46C73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847535"/>
              </p:ext>
            </p:extLst>
          </p:nvPr>
        </p:nvGraphicFramePr>
        <p:xfrm>
          <a:off x="667657" y="511628"/>
          <a:ext cx="10058399" cy="583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29EE891-E8D6-49FE-8BEF-20AFF67F747D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F1A6E51-F9BD-4F50-B26A-21EE95A3CCE5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799B56A-4458-488B-B4DE-7A3034B92B60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FDAFC81-9AE2-4160-BDA4-7FA341D45BCB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6635C-AA11-4709-9706-8ED7BC05B3F5}"/>
              </a:ext>
            </a:extLst>
          </p:cNvPr>
          <p:cNvSpPr/>
          <p:nvPr/>
        </p:nvSpPr>
        <p:spPr>
          <a:xfrm>
            <a:off x="1337310" y="283811"/>
            <a:ext cx="9388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FFFF00"/>
                </a:solidFill>
              </a:rPr>
              <a:t>PERAN </a:t>
            </a:r>
            <a:r>
              <a:rPr lang="id-ID" sz="2800" b="1" dirty="0">
                <a:solidFill>
                  <a:srgbClr val="FFFF00"/>
                </a:solidFill>
              </a:rPr>
              <a:t>DESAIN ORGANISASI LEMBAGA PENDIIKAN</a:t>
            </a:r>
            <a:endParaRPr lang="en-ID" sz="2800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2951E3B-F894-4922-BD9D-391E935E1A1D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3582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9F158D-BDEF-43AF-B9BD-A5B49D400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870813"/>
              </p:ext>
            </p:extLst>
          </p:nvPr>
        </p:nvGraphicFramePr>
        <p:xfrm>
          <a:off x="933450" y="450025"/>
          <a:ext cx="10891156" cy="568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8AD92B6-9E24-4C4A-8985-4FC3DBCDF369}"/>
              </a:ext>
            </a:extLst>
          </p:cNvPr>
          <p:cNvSpPr/>
          <p:nvPr/>
        </p:nvSpPr>
        <p:spPr>
          <a:xfrm>
            <a:off x="2901044" y="5090"/>
            <a:ext cx="6983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3200" b="1" i="1" dirty="0">
                <a:solidFill>
                  <a:srgbClr val="FFFF00"/>
                </a:solidFill>
              </a:rPr>
              <a:t>EFEKTIFITAS </a:t>
            </a:r>
            <a:r>
              <a:rPr lang="id-ID" sz="3200" b="1" dirty="0">
                <a:solidFill>
                  <a:srgbClr val="FFFF00"/>
                </a:solidFill>
              </a:rPr>
              <a:t>ORGANISASI SEKOLAH </a:t>
            </a:r>
            <a:endParaRPr lang="en-ID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579FE-82A7-48C2-8D15-BAF35A4CB491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AE3F09B1-A1CB-4894-A0B1-05890D3A351C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Back or Previous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03820E7-46E6-4F2B-BA22-991F3C4D3D5C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3006522-BA67-41A4-B645-887E70AD4CEC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to End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C614C03-7011-4C4E-A0B4-3BD11BF234BB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6313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8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3DB6718-EDE9-48E4-BED7-DAADAACD9360}"/>
              </a:ext>
            </a:extLst>
          </p:cNvPr>
          <p:cNvSpPr/>
          <p:nvPr/>
        </p:nvSpPr>
        <p:spPr>
          <a:xfrm>
            <a:off x="2604498" y="96734"/>
            <a:ext cx="6983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 err="1">
                <a:solidFill>
                  <a:srgbClr val="FFFF00"/>
                </a:solidFill>
              </a:rPr>
              <a:t>Refleksi</a:t>
            </a:r>
            <a:endParaRPr lang="en-ID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7A5A8AF-C03B-4969-B159-3A1BD4627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064198"/>
              </p:ext>
            </p:extLst>
          </p:nvPr>
        </p:nvGraphicFramePr>
        <p:xfrm>
          <a:off x="2076450" y="804620"/>
          <a:ext cx="8119165" cy="542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02C71E-62AA-49E8-ABE2-E6301569090B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9688F60-9B87-438A-B08D-E5C93B6B4E4F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FA4E4DB-58C9-4C34-9557-BFB2C3DC7A09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5F99364-374B-4A2C-B33C-A30D2C20F8DA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ction Button: Go to End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01EABBD-A287-435E-BA7E-6312976D59C9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792A46-EEBA-4531-9522-EED26423E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511338"/>
              </p:ext>
            </p:extLst>
          </p:nvPr>
        </p:nvGraphicFramePr>
        <p:xfrm>
          <a:off x="1887808" y="7154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0FBD2CA-730E-4195-9EA3-6F53BA01B106}"/>
              </a:ext>
            </a:extLst>
          </p:cNvPr>
          <p:cNvSpPr/>
          <p:nvPr/>
        </p:nvSpPr>
        <p:spPr>
          <a:xfrm>
            <a:off x="2901043" y="135731"/>
            <a:ext cx="6983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i="1" dirty="0">
                <a:solidFill>
                  <a:srgbClr val="FFFF00"/>
                </a:solidFill>
              </a:rPr>
              <a:t>Kesimpulan</a:t>
            </a:r>
            <a:endParaRPr lang="en-ID" sz="3200" b="1" dirty="0">
              <a:solidFill>
                <a:srgbClr val="FFFF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7DF07-2230-46BE-B73C-7960D06B5AA9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Home 7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A566626-2E0D-413A-B364-A862AF3DDE1D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Back or Previous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1599449-491E-45B4-985C-DC921D54D452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Forward or Next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66BF1C8-197D-487B-B776-542D72E1C8F8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ction Button: Go to End 10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90E41268-9E65-4BEB-ADD0-5D4154E6DECD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620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6708D-392A-4522-9A8A-4B91ED50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solidFill>
                  <a:srgbClr val="FFFF00"/>
                </a:solidFill>
              </a:rPr>
              <a:t>TERIMA KASIH</a:t>
            </a:r>
            <a:br>
              <a:rPr lang="en-US" sz="5400" b="1" dirty="0">
                <a:solidFill>
                  <a:srgbClr val="FFFF00"/>
                </a:solidFill>
              </a:rPr>
            </a:br>
            <a:br>
              <a:rPr lang="en-US" sz="5400" b="1" dirty="0">
                <a:solidFill>
                  <a:srgbClr val="FFFF00"/>
                </a:solidFill>
              </a:rPr>
            </a:br>
            <a:br>
              <a:rPr lang="en-US" sz="5400" b="1" dirty="0">
                <a:solidFill>
                  <a:srgbClr val="FFFF00"/>
                </a:solidFill>
              </a:rPr>
            </a:br>
            <a:r>
              <a:rPr lang="en-US" sz="5400" b="1" dirty="0" err="1">
                <a:solidFill>
                  <a:srgbClr val="FFFF00"/>
                </a:solidFill>
              </a:rPr>
              <a:t>Selamat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Bertemu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kembali</a:t>
            </a:r>
            <a:r>
              <a:rPr lang="en-US" sz="5400" b="1" dirty="0">
                <a:solidFill>
                  <a:srgbClr val="FFFF00"/>
                </a:solidFill>
              </a:rPr>
              <a:t> pada </a:t>
            </a:r>
            <a:r>
              <a:rPr lang="en-US" sz="5400" b="1" dirty="0" err="1">
                <a:solidFill>
                  <a:srgbClr val="FFFF00"/>
                </a:solidFill>
              </a:rPr>
              <a:t>Pertemuan</a:t>
            </a:r>
            <a:r>
              <a:rPr lang="en-US" sz="5400" b="1" dirty="0">
                <a:solidFill>
                  <a:srgbClr val="FFFF00"/>
                </a:solidFill>
              </a:rPr>
              <a:t> </a:t>
            </a:r>
            <a:r>
              <a:rPr lang="en-US" sz="5400" b="1" dirty="0" err="1">
                <a:solidFill>
                  <a:srgbClr val="FFFF00"/>
                </a:solidFill>
              </a:rPr>
              <a:t>Selanjutnya</a:t>
            </a:r>
            <a:endParaRPr lang="en-ID" sz="5400" b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BE2254-FBFE-4BCB-B223-DA711CFCA595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E6E05BA-FC34-40A7-848B-86036BB61F9E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C98D88E-2564-463E-A5C4-AF84755BB861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7ACF58-2413-4E2F-A61B-E6A4D0C0F6BD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to End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A3FFC35C-FCDE-4646-B2A9-B2A2C0FBB70E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83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02B1-C325-46B8-81FF-92D6C8C1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2718"/>
            <a:ext cx="9404723" cy="1400530"/>
          </a:xfrm>
        </p:spPr>
        <p:txBody>
          <a:bodyPr/>
          <a:lstStyle/>
          <a:p>
            <a:r>
              <a:rPr lang="en-ID" sz="2400" b="1" dirty="0">
                <a:solidFill>
                  <a:srgbClr val="FFFF00"/>
                </a:solidFill>
              </a:rPr>
              <a:t>“</a:t>
            </a:r>
            <a:r>
              <a:rPr lang="en-ID" sz="2400" b="1" dirty="0" err="1">
                <a:solidFill>
                  <a:srgbClr val="FFFF00"/>
                </a:solidFill>
              </a:rPr>
              <a:t>Selamat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datang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saudara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mahasiswa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semua</a:t>
            </a:r>
            <a:r>
              <a:rPr lang="en-ID" sz="2400" b="1" dirty="0">
                <a:solidFill>
                  <a:srgbClr val="FFFF00"/>
                </a:solidFill>
              </a:rPr>
              <a:t>”</a:t>
            </a:r>
            <a:br>
              <a:rPr lang="en-ID" sz="2400" b="1" dirty="0">
                <a:solidFill>
                  <a:srgbClr val="FFFF00"/>
                </a:solidFill>
              </a:rPr>
            </a:br>
            <a:br>
              <a:rPr lang="en-ID" sz="2400" b="1" dirty="0">
                <a:solidFill>
                  <a:srgbClr val="FFFF00"/>
                </a:solidFill>
              </a:rPr>
            </a:br>
            <a:r>
              <a:rPr lang="en-ID" sz="2400" b="1" dirty="0">
                <a:solidFill>
                  <a:srgbClr val="FFFF00"/>
                </a:solidFill>
              </a:rPr>
              <a:t>“</a:t>
            </a:r>
            <a:r>
              <a:rPr lang="en-ID" sz="2400" b="1" dirty="0" err="1">
                <a:solidFill>
                  <a:srgbClr val="FFFF00"/>
                </a:solidFill>
              </a:rPr>
              <a:t>Apa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Kabarnya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hari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ini</a:t>
            </a:r>
            <a:r>
              <a:rPr lang="en-ID" sz="2400" b="1" dirty="0">
                <a:solidFill>
                  <a:srgbClr val="FFFF00"/>
                </a:solidFill>
              </a:rPr>
              <a:t>”</a:t>
            </a:r>
            <a:br>
              <a:rPr lang="en-ID" sz="2400" b="1" dirty="0">
                <a:solidFill>
                  <a:srgbClr val="FFFF00"/>
                </a:solidFill>
              </a:rPr>
            </a:br>
            <a:r>
              <a:rPr lang="en-ID" sz="2400" b="1" dirty="0">
                <a:solidFill>
                  <a:srgbClr val="FFFF00"/>
                </a:solidFill>
              </a:rPr>
              <a:t>“</a:t>
            </a:r>
            <a:r>
              <a:rPr lang="en-ID" sz="2400" b="1" dirty="0" err="1">
                <a:solidFill>
                  <a:srgbClr val="FFFF00"/>
                </a:solidFill>
              </a:rPr>
              <a:t>Apa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ada</a:t>
            </a:r>
            <a:r>
              <a:rPr lang="en-ID" sz="2400" b="1" dirty="0">
                <a:solidFill>
                  <a:srgbClr val="FFFF00"/>
                </a:solidFill>
              </a:rPr>
              <a:t> di </a:t>
            </a:r>
            <a:r>
              <a:rPr lang="en-ID" sz="2400" b="1" dirty="0" err="1">
                <a:solidFill>
                  <a:srgbClr val="FFFF00"/>
                </a:solidFill>
              </a:rPr>
              <a:t>benak</a:t>
            </a:r>
            <a:r>
              <a:rPr lang="en-ID" sz="2400" b="1" dirty="0">
                <a:solidFill>
                  <a:srgbClr val="FFFF00"/>
                </a:solidFill>
              </a:rPr>
              <a:t> Anda </a:t>
            </a:r>
            <a:r>
              <a:rPr lang="en-ID" sz="2400" b="1" dirty="0" err="1">
                <a:solidFill>
                  <a:srgbClr val="FFFF00"/>
                </a:solidFill>
              </a:rPr>
              <a:t>tentang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perkuliahan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sudah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kita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bahas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minggu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lalu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silahkan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komentar</a:t>
            </a:r>
            <a:r>
              <a:rPr lang="en-ID" sz="2400" b="1" dirty="0">
                <a:solidFill>
                  <a:srgbClr val="FFFF00"/>
                </a:solidFill>
              </a:rPr>
              <a:t> ” </a:t>
            </a:r>
            <a:r>
              <a:rPr lang="en-ID" sz="2400" b="1" dirty="0">
                <a:solidFill>
                  <a:srgbClr val="FFFF00"/>
                </a:solidFill>
                <a:hlinkClick r:id="rId3"/>
              </a:rPr>
              <a:t>https://www.menti.com/alh7nspbp2ob</a:t>
            </a:r>
            <a:br>
              <a:rPr lang="en-ID" sz="2400" b="1" dirty="0">
                <a:solidFill>
                  <a:srgbClr val="FFFF00"/>
                </a:solidFill>
              </a:rPr>
            </a:br>
            <a:br>
              <a:rPr lang="en-ID" sz="2400" b="1" dirty="0">
                <a:solidFill>
                  <a:srgbClr val="FFFF00"/>
                </a:solidFill>
              </a:rPr>
            </a:br>
            <a:br>
              <a:rPr lang="en-ID" sz="2400" b="1" dirty="0">
                <a:solidFill>
                  <a:srgbClr val="FFFF00"/>
                </a:solidFill>
              </a:rPr>
            </a:br>
            <a:r>
              <a:rPr lang="en-ID" sz="2400" b="1" dirty="0">
                <a:solidFill>
                  <a:srgbClr val="FFFF00"/>
                </a:solidFill>
              </a:rPr>
              <a:t>“</a:t>
            </a:r>
            <a:r>
              <a:rPr lang="en-ID" sz="2400" b="1" dirty="0" err="1">
                <a:solidFill>
                  <a:srgbClr val="FFFF00"/>
                </a:solidFill>
              </a:rPr>
              <a:t>Apa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menjadi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pikiran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saudara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tentang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sebuah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organisasi</a:t>
            </a:r>
            <a:r>
              <a:rPr lang="en-ID" sz="2400" b="1" dirty="0">
                <a:solidFill>
                  <a:srgbClr val="FFFF00"/>
                </a:solidFill>
              </a:rPr>
              <a:t>?” </a:t>
            </a:r>
            <a:r>
              <a:rPr lang="en-ID" sz="2400" b="1" dirty="0">
                <a:solidFill>
                  <a:srgbClr val="FFFF00"/>
                </a:solidFill>
                <a:hlinkClick r:id="rId3"/>
              </a:rPr>
              <a:t>https://www.menti.com/alh7nspbp2ob</a:t>
            </a:r>
            <a:br>
              <a:rPr lang="en-ID" sz="2400" b="1" dirty="0">
                <a:solidFill>
                  <a:srgbClr val="FFFF00"/>
                </a:solidFill>
              </a:rPr>
            </a:br>
            <a:br>
              <a:rPr lang="en-ID" sz="2400" b="1" dirty="0">
                <a:solidFill>
                  <a:srgbClr val="FFFF00"/>
                </a:solidFill>
              </a:rPr>
            </a:br>
            <a:br>
              <a:rPr lang="en-ID" sz="2400" b="1" dirty="0">
                <a:solidFill>
                  <a:srgbClr val="FFFF00"/>
                </a:solidFill>
              </a:rPr>
            </a:br>
            <a:r>
              <a:rPr lang="en-ID" sz="2400" b="1" dirty="0">
                <a:solidFill>
                  <a:srgbClr val="FFFF00"/>
                </a:solidFill>
              </a:rPr>
              <a:t>“</a:t>
            </a:r>
            <a:r>
              <a:rPr lang="en-ID" sz="2400" b="1" dirty="0" err="1">
                <a:solidFill>
                  <a:srgbClr val="FFFF00"/>
                </a:solidFill>
              </a:rPr>
              <a:t>Apakah</a:t>
            </a:r>
            <a:r>
              <a:rPr lang="en-ID" sz="2400" b="1" dirty="0">
                <a:solidFill>
                  <a:srgbClr val="FFFF00"/>
                </a:solidFill>
              </a:rPr>
              <a:t> pada </a:t>
            </a:r>
            <a:r>
              <a:rPr lang="en-ID" sz="2400" b="1" dirty="0" err="1">
                <a:solidFill>
                  <a:srgbClr val="FFFF00"/>
                </a:solidFill>
              </a:rPr>
              <a:t>sebuah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sekolah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besar</a:t>
            </a:r>
            <a:r>
              <a:rPr lang="en-ID" sz="2400" b="1" dirty="0">
                <a:solidFill>
                  <a:srgbClr val="FFFF00"/>
                </a:solidFill>
              </a:rPr>
              <a:t> dan </a:t>
            </a:r>
            <a:r>
              <a:rPr lang="en-ID" sz="2400" b="1" dirty="0" err="1">
                <a:solidFill>
                  <a:srgbClr val="FFFF00"/>
                </a:solidFill>
              </a:rPr>
              <a:t>megah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terbentuk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dari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organisasi</a:t>
            </a:r>
            <a:r>
              <a:rPr lang="en-ID" sz="2400" b="1" dirty="0">
                <a:solidFill>
                  <a:srgbClr val="FFFF00"/>
                </a:solidFill>
              </a:rPr>
              <a:t>?”</a:t>
            </a:r>
            <a:br>
              <a:rPr lang="en-ID" sz="2400" b="1" dirty="0">
                <a:solidFill>
                  <a:srgbClr val="FFFF00"/>
                </a:solidFill>
              </a:rPr>
            </a:br>
            <a:br>
              <a:rPr lang="en-ID" sz="2400" b="1" dirty="0">
                <a:solidFill>
                  <a:srgbClr val="FFFF00"/>
                </a:solidFill>
              </a:rPr>
            </a:br>
            <a:br>
              <a:rPr lang="en-ID" sz="2400" b="1" dirty="0">
                <a:solidFill>
                  <a:srgbClr val="FFFF00"/>
                </a:solidFill>
              </a:rPr>
            </a:br>
            <a:r>
              <a:rPr lang="en-ID" sz="2400" b="1" dirty="0">
                <a:solidFill>
                  <a:srgbClr val="FFFF00"/>
                </a:solidFill>
              </a:rPr>
              <a:t>“</a:t>
            </a:r>
            <a:r>
              <a:rPr lang="en-ID" sz="2400" b="1" dirty="0" err="1">
                <a:solidFill>
                  <a:srgbClr val="FFFF00"/>
                </a:solidFill>
              </a:rPr>
              <a:t>Siapa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saja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subjek-subjek</a:t>
            </a:r>
            <a:r>
              <a:rPr lang="en-ID" sz="2400" b="1" dirty="0">
                <a:solidFill>
                  <a:srgbClr val="FFFF00"/>
                </a:solidFill>
              </a:rPr>
              <a:t> yang </a:t>
            </a:r>
            <a:r>
              <a:rPr lang="en-ID" sz="2400" b="1" dirty="0" err="1">
                <a:solidFill>
                  <a:srgbClr val="FFFF00"/>
                </a:solidFill>
              </a:rPr>
              <a:t>terlibat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dalam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organisasi</a:t>
            </a:r>
            <a:r>
              <a:rPr lang="en-ID" sz="2400" b="1" dirty="0">
                <a:solidFill>
                  <a:srgbClr val="FFFF00"/>
                </a:solidFill>
              </a:rPr>
              <a:t> pada </a:t>
            </a:r>
            <a:r>
              <a:rPr lang="en-ID" sz="2400" b="1" dirty="0" err="1">
                <a:solidFill>
                  <a:srgbClr val="FFFF00"/>
                </a:solidFill>
              </a:rPr>
              <a:t>sebuah</a:t>
            </a:r>
            <a:r>
              <a:rPr lang="en-ID" sz="2400" b="1" dirty="0">
                <a:solidFill>
                  <a:srgbClr val="FFFF00"/>
                </a:solidFill>
              </a:rPr>
              <a:t> </a:t>
            </a:r>
            <a:r>
              <a:rPr lang="en-ID" sz="2400" b="1" dirty="0" err="1">
                <a:solidFill>
                  <a:srgbClr val="FFFF00"/>
                </a:solidFill>
              </a:rPr>
              <a:t>sekolah</a:t>
            </a:r>
            <a:r>
              <a:rPr lang="en-ID" sz="2400" b="1" dirty="0">
                <a:solidFill>
                  <a:srgbClr val="FFFF00"/>
                </a:solidFill>
              </a:rPr>
              <a:t>?”</a:t>
            </a:r>
            <a:br>
              <a:rPr lang="en-ID" sz="2400" b="1" dirty="0">
                <a:solidFill>
                  <a:srgbClr val="FFFF00"/>
                </a:solidFill>
              </a:rPr>
            </a:br>
            <a:endParaRPr lang="en-ID" sz="2400" b="1" dirty="0">
              <a:solidFill>
                <a:srgbClr val="FFFF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B9B830-8D95-4CDD-95D9-B7FD0C9C5BDA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38D5BF95-B7D7-4631-BF0C-93E94AA3B518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CCDC82BB-A53F-4607-8F43-F27D4C16CD6F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02C54F1-233F-46AA-9CCE-BDA4964A2E12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to End 7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DD48DC41-D289-4E3B-834D-C9CBC54D140C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428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33BE0D-AC7D-4C35-96DC-04A291EAFE53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9BD7B03-C987-4019-B0A3-0C80AF90261B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E8F6C22-1218-43D8-8909-065FEB39C26A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C48691A-D2CD-418B-A1BA-91D0E5702019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Action Button: Go to End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EAE86EC3-7358-4B99-A71C-B627C83D2E75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0B98EB-26CC-48F3-99F4-B782E1DC9E5D}"/>
              </a:ext>
            </a:extLst>
          </p:cNvPr>
          <p:cNvSpPr/>
          <p:nvPr/>
        </p:nvSpPr>
        <p:spPr>
          <a:xfrm>
            <a:off x="2200275" y="0"/>
            <a:ext cx="7791450" cy="882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Pengantar</a:t>
            </a:r>
            <a:endParaRPr lang="en-ID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2B1A658-68A4-4FD6-8327-87EBB38756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741443"/>
              </p:ext>
            </p:extLst>
          </p:nvPr>
        </p:nvGraphicFramePr>
        <p:xfrm>
          <a:off x="-1852842" y="798653"/>
          <a:ext cx="9249065" cy="528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EB67993B-7A7E-41B2-B923-EAF33A0C5D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529546"/>
              </p:ext>
            </p:extLst>
          </p:nvPr>
        </p:nvGraphicFramePr>
        <p:xfrm>
          <a:off x="4950106" y="1548114"/>
          <a:ext cx="6501114" cy="376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280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1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AAA9E58-302D-4EE1-8300-E64CC5795C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279041"/>
              </p:ext>
            </p:extLst>
          </p:nvPr>
        </p:nvGraphicFramePr>
        <p:xfrm>
          <a:off x="466725" y="882334"/>
          <a:ext cx="11268075" cy="5690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DE0D49-ADDD-4257-98E8-F8DC19CFB4BC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9D7EF1F-11BB-4FB6-A2C7-F611D74B6420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7A0EF14-7AD5-4535-83FE-ED3884D80FFB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D4DF0D3-726A-40DC-BCDB-416348029D44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CB1DC0-424E-4F65-A60B-FF8B17FC94C9}"/>
              </a:ext>
            </a:extLst>
          </p:cNvPr>
          <p:cNvSpPr/>
          <p:nvPr/>
        </p:nvSpPr>
        <p:spPr>
          <a:xfrm>
            <a:off x="2200275" y="0"/>
            <a:ext cx="7791450" cy="882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Definisi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Organisasi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045DFFE-DD29-4C85-9B70-585B4BC32440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60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E57536C-799D-4516-BB6F-9957C8DD4B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673203"/>
              </p:ext>
            </p:extLst>
          </p:nvPr>
        </p:nvGraphicFramePr>
        <p:xfrm>
          <a:off x="609600" y="212034"/>
          <a:ext cx="10442713" cy="648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BFEC1EC-4E11-4F5E-AECC-A2D2918A4F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0751181"/>
              </p:ext>
            </p:extLst>
          </p:nvPr>
        </p:nvGraphicFramePr>
        <p:xfrm>
          <a:off x="1784902" y="861183"/>
          <a:ext cx="8622196" cy="5099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2CF2EB5-BDAC-43BF-96F2-CF27E4CF5A6B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Home 6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CD0A87FC-21D0-4EA6-9375-88B0DC119F05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Back or Previous 7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75AEC26-802D-4B65-A228-73FCF68949EE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Action Button: Go Forward or Next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70ABD7A-AABC-429A-94E7-5037EE5EF780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48EF8-03C7-4DC0-B580-76554E2340EE}"/>
              </a:ext>
            </a:extLst>
          </p:cNvPr>
          <p:cNvSpPr/>
          <p:nvPr/>
        </p:nvSpPr>
        <p:spPr>
          <a:xfrm>
            <a:off x="2933700" y="-2101"/>
            <a:ext cx="6934200" cy="86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Jenis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Organisasi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10" name="Action Button: Go to End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B8423C9B-9752-4278-8673-1A0EB812851F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776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  <p:sndAc>
          <p:stSnd>
            <p:snd r:embed="rId2" name="type.wav"/>
          </p:stSnd>
        </p:sndAc>
      </p:transition>
    </mc:Choice>
    <mc:Fallback xmlns="">
      <p:transition spd="slow">
        <p:blinds dir="vert"/>
        <p:sndAc>
          <p:stSnd>
            <p:snd r:embed="rId13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0725124-C880-41E3-8CEC-3044B9EC4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533494"/>
              </p:ext>
            </p:extLst>
          </p:nvPr>
        </p:nvGraphicFramePr>
        <p:xfrm>
          <a:off x="596348" y="209550"/>
          <a:ext cx="11256562" cy="589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12C7EB9-A667-4EC7-9EE4-1BB5A740B5F7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796A770-32C9-4A69-AB9A-BE2545B3B825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A93CB44-77CA-4F9F-9FE1-81EDD6B82A51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21B059B-9A86-4EC3-926B-722F375EB668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80573F-0C0A-4D3E-B383-2D3F2D973031}"/>
              </a:ext>
            </a:extLst>
          </p:cNvPr>
          <p:cNvSpPr/>
          <p:nvPr/>
        </p:nvSpPr>
        <p:spPr>
          <a:xfrm>
            <a:off x="2200275" y="0"/>
            <a:ext cx="7791450" cy="86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Karakteristik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Organisasi</a:t>
            </a:r>
            <a:r>
              <a:rPr lang="en-US" sz="3600" b="1" dirty="0">
                <a:solidFill>
                  <a:srgbClr val="FFFF00"/>
                </a:solidFill>
              </a:rPr>
              <a:t> Formal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4E60108-72AF-472C-9516-B576109DDBA6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091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8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C332B1-5D88-43FB-BE89-83BA9517FF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1475283"/>
              </p:ext>
            </p:extLst>
          </p:nvPr>
        </p:nvGraphicFramePr>
        <p:xfrm>
          <a:off x="895349" y="265042"/>
          <a:ext cx="10946131" cy="6067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F7DB84A-F2F4-4C57-B971-E248D58E720D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Action Button: Go Hom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73A1176E-4187-4E47-8EB7-3B64E79277E0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Back or Previous 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786F4CD-ED2B-4F7C-8C00-17E57E5A17D3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57286E20-0C57-4F30-B009-158E34BF536F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644ED7-F666-4F0E-8402-237FBA7B9DD6}"/>
              </a:ext>
            </a:extLst>
          </p:cNvPr>
          <p:cNvSpPr/>
          <p:nvPr/>
        </p:nvSpPr>
        <p:spPr>
          <a:xfrm>
            <a:off x="2209800" y="-2101"/>
            <a:ext cx="7791450" cy="86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Karakteristik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Organisasi</a:t>
            </a:r>
            <a:r>
              <a:rPr lang="en-US" sz="3600" b="1" dirty="0">
                <a:solidFill>
                  <a:srgbClr val="FFFF00"/>
                </a:solidFill>
              </a:rPr>
              <a:t> Informal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9" name="Action Button: Go to End 8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754DB96A-1F95-4C69-AE6F-3AE9069FEA19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49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732F3A-30C7-436E-A6BC-49C5F4F1B3C8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Action Button: Go Home 5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89796F7-958F-4248-A3E8-95B9F81D610A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Action Button: Go Back or Previous 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D228873-7AE2-4587-8440-E39B6B2EB8F6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Action Button: Go Forward or Next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C89FF9-26E0-4738-A71E-F5710EE3F3D0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5D11C1-AD8F-48FF-9BB0-9FC0CB1F1A78}"/>
              </a:ext>
            </a:extLst>
          </p:cNvPr>
          <p:cNvSpPr/>
          <p:nvPr/>
        </p:nvSpPr>
        <p:spPr>
          <a:xfrm>
            <a:off x="2209800" y="-2101"/>
            <a:ext cx="7791450" cy="86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Perbedaan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Organisasi</a:t>
            </a:r>
            <a:r>
              <a:rPr lang="en-US" sz="3600" b="1" dirty="0">
                <a:solidFill>
                  <a:srgbClr val="FFFF00"/>
                </a:solidFill>
              </a:rPr>
              <a:t> Formal 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</a:rPr>
              <a:t>dan Informal</a:t>
            </a:r>
            <a:endParaRPr lang="en-ID" sz="3600" b="1" dirty="0">
              <a:solidFill>
                <a:srgbClr val="FFFF00"/>
              </a:solidFill>
            </a:endParaRPr>
          </a:p>
        </p:txBody>
      </p:sp>
      <p:sp>
        <p:nvSpPr>
          <p:cNvPr id="10" name="Action Button: Go to End 9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5E20C06A-06D8-4DF3-9039-AE0C9C179DAA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473108B-FB5A-40BC-B2A8-72F181BF8D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528306"/>
              </p:ext>
            </p:extLst>
          </p:nvPr>
        </p:nvGraphicFramePr>
        <p:xfrm>
          <a:off x="1724025" y="1017270"/>
          <a:ext cx="8288655" cy="5097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0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1709C7-8F74-4A17-8405-AD9E341023CD}"/>
              </a:ext>
            </a:extLst>
          </p:cNvPr>
          <p:cNvSpPr/>
          <p:nvPr/>
        </p:nvSpPr>
        <p:spPr>
          <a:xfrm>
            <a:off x="2108476" y="310906"/>
            <a:ext cx="7970644" cy="3449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lnSpc>
                <a:spcPts val="1465"/>
              </a:lnSpc>
              <a:spcAft>
                <a:spcPts val="0"/>
              </a:spcAft>
              <a:buSzPts val="1200"/>
              <a:tabLst>
                <a:tab pos="387985" algn="l"/>
              </a:tabLst>
            </a:pP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STRUKTUR</a:t>
            </a:r>
            <a:r>
              <a:rPr lang="id-ID" sz="3200" b="1" spc="-35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ORGANISASI</a:t>
            </a:r>
            <a:r>
              <a:rPr lang="id-ID" sz="3200" b="1" spc="-35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LEMBAGA</a:t>
            </a:r>
            <a:r>
              <a:rPr lang="id-ID" sz="3200" b="1" spc="-25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d-ID" sz="3200" b="1" spc="-7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PENDIDIKAN</a:t>
            </a:r>
            <a:endParaRPr lang="en-ID" sz="3200" b="1" spc="-7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EEEADB-B825-4EED-890A-22EC47DC202F}"/>
              </a:ext>
            </a:extLst>
          </p:cNvPr>
          <p:cNvSpPr/>
          <p:nvPr/>
        </p:nvSpPr>
        <p:spPr>
          <a:xfrm>
            <a:off x="8666114" y="1590038"/>
            <a:ext cx="3644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2400" b="1" dirty="0">
                <a:solidFill>
                  <a:srgbClr val="FFFF00"/>
                </a:solidFill>
              </a:rPr>
              <a:t>lembaga pendidikan adalah bagian yang menjelakan tatanan dalam bentuk bagan di dalam organisasi lembaga pendidikan. </a:t>
            </a:r>
            <a:endParaRPr lang="en-ID" sz="2400" b="1" dirty="0">
              <a:solidFill>
                <a:srgbClr val="FFFF00"/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467B53-7959-414F-8693-7C898A064BE5}"/>
              </a:ext>
            </a:extLst>
          </p:cNvPr>
          <p:cNvGrpSpPr/>
          <p:nvPr/>
        </p:nvGrpSpPr>
        <p:grpSpPr>
          <a:xfrm>
            <a:off x="152400" y="757090"/>
            <a:ext cx="8629650" cy="5319860"/>
            <a:chOff x="0" y="1245235"/>
            <a:chExt cx="8922385" cy="557276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F6CABC5-2C9A-4622-90B4-9A9EE178D9D1}"/>
                </a:ext>
              </a:extLst>
            </p:cNvPr>
            <p:cNvGrpSpPr/>
            <p:nvPr/>
          </p:nvGrpSpPr>
          <p:grpSpPr>
            <a:xfrm>
              <a:off x="0" y="1245235"/>
              <a:ext cx="8922385" cy="5572760"/>
              <a:chOff x="0" y="0"/>
              <a:chExt cx="8922429" cy="557329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0CC8EA5-4ECA-4615-8554-D39CAC80F48C}"/>
                  </a:ext>
                </a:extLst>
              </p:cNvPr>
              <p:cNvSpPr/>
              <p:nvPr/>
            </p:nvSpPr>
            <p:spPr>
              <a:xfrm>
                <a:off x="3610303" y="0"/>
                <a:ext cx="1733107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Kepala</a:t>
                </a:r>
                <a:r>
                  <a:rPr lang="en-ID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Sekolah</a:t>
                </a:r>
                <a:endParaRPr lang="en-ID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B47C47-1607-4022-A40D-DE0103F60331}"/>
                  </a:ext>
                </a:extLst>
              </p:cNvPr>
              <p:cNvSpPr/>
              <p:nvPr/>
            </p:nvSpPr>
            <p:spPr>
              <a:xfrm>
                <a:off x="1623848" y="268014"/>
                <a:ext cx="1733107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Komite</a:t>
                </a:r>
                <a:r>
                  <a:rPr lang="en-ID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Sekolah</a:t>
                </a:r>
                <a:endParaRPr lang="en-ID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F4B4EFF-9CE1-4140-AA38-522C73282D2F}"/>
                  </a:ext>
                </a:extLst>
              </p:cNvPr>
              <p:cNvSpPr/>
              <p:nvPr/>
            </p:nvSpPr>
            <p:spPr>
              <a:xfrm>
                <a:off x="1032499" y="1497724"/>
                <a:ext cx="2340222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Kepala</a:t>
                </a:r>
                <a:r>
                  <a:rPr lang="en-ID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Perpustakaan</a:t>
                </a:r>
                <a:endParaRPr lang="en-ID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C4FD4F-9F13-4DC7-B670-377DE0DB6915}"/>
                  </a:ext>
                </a:extLst>
              </p:cNvPr>
              <p:cNvSpPr/>
              <p:nvPr/>
            </p:nvSpPr>
            <p:spPr>
              <a:xfrm>
                <a:off x="5738648" y="1497724"/>
                <a:ext cx="1953814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Administrasi</a:t>
                </a:r>
                <a:r>
                  <a:rPr lang="en-ID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/ Tata Usaha</a:t>
                </a:r>
                <a:endParaRPr lang="en-ID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E336C11-5C57-41E3-A412-3C737926CD05}"/>
                  </a:ext>
                </a:extLst>
              </p:cNvPr>
              <p:cNvSpPr/>
              <p:nvPr/>
            </p:nvSpPr>
            <p:spPr>
              <a:xfrm>
                <a:off x="614855" y="2664372"/>
                <a:ext cx="1733107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Bhs. Inggris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0AEF82-905C-49B4-92C9-2CA5A88A6CEC}"/>
                  </a:ext>
                </a:extLst>
              </p:cNvPr>
              <p:cNvSpPr/>
              <p:nvPr/>
            </p:nvSpPr>
            <p:spPr>
              <a:xfrm>
                <a:off x="2522483" y="2648607"/>
                <a:ext cx="1733107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Penjaskes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28B72C-506D-42A1-BFC3-8AF8F2E0AC57}"/>
                  </a:ext>
                </a:extLst>
              </p:cNvPr>
              <p:cNvSpPr/>
              <p:nvPr/>
            </p:nvSpPr>
            <p:spPr>
              <a:xfrm>
                <a:off x="4650828" y="2648607"/>
                <a:ext cx="1733107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PAI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51E2D2-874F-410F-AD19-8088A7E476A1}"/>
                  </a:ext>
                </a:extLst>
              </p:cNvPr>
              <p:cNvSpPr/>
              <p:nvPr/>
            </p:nvSpPr>
            <p:spPr>
              <a:xfrm>
                <a:off x="6495393" y="2648607"/>
                <a:ext cx="1733107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Kesenian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A9ACB9-769F-490E-9D95-1667C8259B5B}"/>
                  </a:ext>
                </a:extLst>
              </p:cNvPr>
              <p:cNvSpPr/>
              <p:nvPr/>
            </p:nvSpPr>
            <p:spPr>
              <a:xfrm>
                <a:off x="0" y="3909848"/>
                <a:ext cx="1339703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Kelas 1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D9E75F-9680-46AF-A2F7-59C3A4AE0278}"/>
                  </a:ext>
                </a:extLst>
              </p:cNvPr>
              <p:cNvSpPr/>
              <p:nvPr/>
            </p:nvSpPr>
            <p:spPr>
              <a:xfrm>
                <a:off x="1418897" y="3894083"/>
                <a:ext cx="1339703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Kelas 2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4030FCC-9B8B-4BDA-8DAB-2F6DF1A67878}"/>
                  </a:ext>
                </a:extLst>
              </p:cNvPr>
              <p:cNvSpPr/>
              <p:nvPr/>
            </p:nvSpPr>
            <p:spPr>
              <a:xfrm>
                <a:off x="2837793" y="3894083"/>
                <a:ext cx="1339703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Kelas 3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17A3AC8-D270-4761-87C5-BA754AAFDB6F}"/>
                  </a:ext>
                </a:extLst>
              </p:cNvPr>
              <p:cNvSpPr/>
              <p:nvPr/>
            </p:nvSpPr>
            <p:spPr>
              <a:xfrm>
                <a:off x="4745421" y="3894083"/>
                <a:ext cx="1339215" cy="701675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Kelas 4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DAD5177-F395-4C6C-AC74-08D9A0E0867F}"/>
                  </a:ext>
                </a:extLst>
              </p:cNvPr>
              <p:cNvSpPr/>
              <p:nvPr/>
            </p:nvSpPr>
            <p:spPr>
              <a:xfrm>
                <a:off x="6164317" y="3878317"/>
                <a:ext cx="1339215" cy="701675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Kelas 5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6920AF0-4CAA-4741-A06F-AE0FEDE5E0DD}"/>
                  </a:ext>
                </a:extLst>
              </p:cNvPr>
              <p:cNvSpPr/>
              <p:nvPr/>
            </p:nvSpPr>
            <p:spPr>
              <a:xfrm>
                <a:off x="7583214" y="3878317"/>
                <a:ext cx="1339215" cy="701675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Guru Kelas 6</a:t>
                </a:r>
                <a:endParaRPr lang="en-ID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0AFFAF-9990-4B09-9B2E-9903D7BDE81E}"/>
                  </a:ext>
                </a:extLst>
              </p:cNvPr>
              <p:cNvSpPr/>
              <p:nvPr/>
            </p:nvSpPr>
            <p:spPr>
              <a:xfrm>
                <a:off x="703393" y="4871545"/>
                <a:ext cx="2937341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Penjaga</a:t>
                </a:r>
                <a:r>
                  <a:rPr lang="en-ID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Kebersihan</a:t>
                </a:r>
                <a:endParaRPr lang="en-ID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411C81-EE85-45A2-93FB-BAE4BBC99AB5}"/>
                  </a:ext>
                </a:extLst>
              </p:cNvPr>
              <p:cNvSpPr/>
              <p:nvPr/>
            </p:nvSpPr>
            <p:spPr>
              <a:xfrm>
                <a:off x="5517930" y="4871545"/>
                <a:ext cx="2937341" cy="701749"/>
              </a:xfrm>
              <a:prstGeom prst="rect">
                <a:avLst/>
              </a:prstGeom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Keamanan</a:t>
                </a:r>
                <a:r>
                  <a:rPr lang="en-ID" sz="20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b="1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Sekolah</a:t>
                </a:r>
                <a:endParaRPr lang="en-ID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B736361-2C26-4E2E-8CF9-BC396700AF57}"/>
                </a:ext>
              </a:extLst>
            </p:cNvPr>
            <p:cNvGrpSpPr/>
            <p:nvPr/>
          </p:nvGrpSpPr>
          <p:grpSpPr>
            <a:xfrm>
              <a:off x="1154430" y="3657600"/>
              <a:ext cx="6136005" cy="234950"/>
              <a:chOff x="0" y="0"/>
              <a:chExt cx="6136229" cy="235276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00D186AB-C23F-4AB0-8E5F-80BC299BB999}"/>
                  </a:ext>
                </a:extLst>
              </p:cNvPr>
              <p:cNvCxnSpPr/>
              <p:nvPr/>
            </p:nvCxnSpPr>
            <p:spPr>
              <a:xfrm>
                <a:off x="0" y="21265"/>
                <a:ext cx="11876" cy="2140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15AF717-1A1A-49C1-9874-223A978DD633}"/>
                  </a:ext>
                </a:extLst>
              </p:cNvPr>
              <p:cNvCxnSpPr/>
              <p:nvPr/>
            </p:nvCxnSpPr>
            <p:spPr>
              <a:xfrm>
                <a:off x="2200939" y="21265"/>
                <a:ext cx="11876" cy="2140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67CEC3C1-E7EA-47C4-9A53-412BD3AFF8A7}"/>
                  </a:ext>
                </a:extLst>
              </p:cNvPr>
              <p:cNvCxnSpPr/>
              <p:nvPr/>
            </p:nvCxnSpPr>
            <p:spPr>
              <a:xfrm>
                <a:off x="4316818" y="0"/>
                <a:ext cx="11876" cy="2140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48EC92B-A9E4-4355-A6F8-71B692A4C47A}"/>
                  </a:ext>
                </a:extLst>
              </p:cNvPr>
              <p:cNvCxnSpPr/>
              <p:nvPr/>
            </p:nvCxnSpPr>
            <p:spPr>
              <a:xfrm>
                <a:off x="6124353" y="10633"/>
                <a:ext cx="11876" cy="21401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B6F0D7C-739F-49FA-802B-778D9BAA56AC}"/>
                </a:ext>
              </a:extLst>
            </p:cNvPr>
            <p:cNvGrpSpPr/>
            <p:nvPr/>
          </p:nvGrpSpPr>
          <p:grpSpPr>
            <a:xfrm>
              <a:off x="729615" y="4837430"/>
              <a:ext cx="7411085" cy="255905"/>
              <a:chOff x="0" y="0"/>
              <a:chExt cx="7411691" cy="256525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462DCE4-BB9C-4B44-B3C3-CA2E2EFEDFED}"/>
                  </a:ext>
                </a:extLst>
              </p:cNvPr>
              <p:cNvCxnSpPr/>
              <p:nvPr/>
            </p:nvCxnSpPr>
            <p:spPr>
              <a:xfrm>
                <a:off x="7400261" y="0"/>
                <a:ext cx="11430" cy="2139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633407F6-3AF0-4B0C-B3A1-2861FD83E5F2}"/>
                  </a:ext>
                </a:extLst>
              </p:cNvPr>
              <p:cNvCxnSpPr/>
              <p:nvPr/>
            </p:nvCxnSpPr>
            <p:spPr>
              <a:xfrm>
                <a:off x="6124354" y="31898"/>
                <a:ext cx="11430" cy="2139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1A90D0E-6823-44A0-94D3-9E10BC44B021}"/>
                  </a:ext>
                </a:extLst>
              </p:cNvPr>
              <p:cNvCxnSpPr/>
              <p:nvPr/>
            </p:nvCxnSpPr>
            <p:spPr>
              <a:xfrm>
                <a:off x="4731489" y="31898"/>
                <a:ext cx="11430" cy="2139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CCB9C6F-4D3F-41C7-8E79-8A7D282F9E44}"/>
                  </a:ext>
                </a:extLst>
              </p:cNvPr>
              <p:cNvCxnSpPr/>
              <p:nvPr/>
            </p:nvCxnSpPr>
            <p:spPr>
              <a:xfrm>
                <a:off x="2721935" y="21265"/>
                <a:ext cx="11430" cy="2139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46D5785-0487-42C0-9B2B-B07CFD8FE949}"/>
                  </a:ext>
                </a:extLst>
              </p:cNvPr>
              <p:cNvCxnSpPr/>
              <p:nvPr/>
            </p:nvCxnSpPr>
            <p:spPr>
              <a:xfrm>
                <a:off x="1392865" y="31898"/>
                <a:ext cx="11430" cy="2139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83460A4-FBB5-4C72-8E38-4F450E133EAC}"/>
                  </a:ext>
                </a:extLst>
              </p:cNvPr>
              <p:cNvCxnSpPr/>
              <p:nvPr/>
            </p:nvCxnSpPr>
            <p:spPr>
              <a:xfrm>
                <a:off x="0" y="42530"/>
                <a:ext cx="11430" cy="213995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53DA92-ABBF-4763-B8D3-C64FCB5CA7E4}"/>
                </a:ext>
              </a:extLst>
            </p:cNvPr>
            <p:cNvGrpSpPr/>
            <p:nvPr/>
          </p:nvGrpSpPr>
          <p:grpSpPr>
            <a:xfrm>
              <a:off x="723900" y="1842135"/>
              <a:ext cx="7407910" cy="4377055"/>
              <a:chOff x="0" y="0"/>
              <a:chExt cx="7408260" cy="437728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39325C8-E5B3-4A1B-B407-73BD3AB8AD2A}"/>
                  </a:ext>
                </a:extLst>
              </p:cNvPr>
              <p:cNvGrpSpPr/>
              <p:nvPr/>
            </p:nvGrpSpPr>
            <p:grpSpPr>
              <a:xfrm>
                <a:off x="2017026" y="4053385"/>
                <a:ext cx="3488276" cy="224627"/>
                <a:chOff x="0" y="0"/>
                <a:chExt cx="3488276" cy="224627"/>
              </a:xfrm>
            </p:grpSpPr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E461811-A86A-402E-B377-4DB0E202C673}"/>
                    </a:ext>
                  </a:extLst>
                </p:cNvPr>
                <p:cNvCxnSpPr/>
                <p:nvPr/>
              </p:nvCxnSpPr>
              <p:spPr>
                <a:xfrm>
                  <a:off x="0" y="10632"/>
                  <a:ext cx="11430" cy="21399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D5D596D0-8D94-4CF0-9E22-3C230A3F0041}"/>
                    </a:ext>
                  </a:extLst>
                </p:cNvPr>
                <p:cNvCxnSpPr/>
                <p:nvPr/>
              </p:nvCxnSpPr>
              <p:spPr>
                <a:xfrm>
                  <a:off x="3476846" y="10632"/>
                  <a:ext cx="11430" cy="21399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BF64B23-752E-495A-A148-64B9875FB9CD}"/>
                    </a:ext>
                  </a:extLst>
                </p:cNvPr>
                <p:cNvCxnSpPr/>
                <p:nvPr/>
              </p:nvCxnSpPr>
              <p:spPr>
                <a:xfrm>
                  <a:off x="4430" y="0"/>
                  <a:ext cx="3481499" cy="2375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59F01D4-B5EF-46C7-9F82-3EFC5386AA01}"/>
                  </a:ext>
                </a:extLst>
              </p:cNvPr>
              <p:cNvGrpSpPr/>
              <p:nvPr/>
            </p:nvGrpSpPr>
            <p:grpSpPr>
              <a:xfrm>
                <a:off x="0" y="0"/>
                <a:ext cx="7408260" cy="4377285"/>
                <a:chOff x="0" y="0"/>
                <a:chExt cx="7408260" cy="4377285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F800A04-FD74-4488-97A0-7890FF08C74E}"/>
                    </a:ext>
                  </a:extLst>
                </p:cNvPr>
                <p:cNvCxnSpPr/>
                <p:nvPr/>
              </p:nvCxnSpPr>
              <p:spPr>
                <a:xfrm flipV="1">
                  <a:off x="457200" y="1813034"/>
                  <a:ext cx="6115792" cy="2375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D5E71E9-FF68-4CE0-BC3A-194C7E6162FE}"/>
                    </a:ext>
                  </a:extLst>
                </p:cNvPr>
                <p:cNvCxnSpPr/>
                <p:nvPr/>
              </p:nvCxnSpPr>
              <p:spPr>
                <a:xfrm flipV="1">
                  <a:off x="0" y="3011213"/>
                  <a:ext cx="7408260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16A2DCE8-271B-4427-8BB4-BC88733E42C0}"/>
                    </a:ext>
                  </a:extLst>
                </p:cNvPr>
                <p:cNvGrpSpPr/>
                <p:nvPr/>
              </p:nvGrpSpPr>
              <p:grpSpPr>
                <a:xfrm>
                  <a:off x="2639410" y="0"/>
                  <a:ext cx="2362656" cy="4377285"/>
                  <a:chOff x="0" y="0"/>
                  <a:chExt cx="2362656" cy="4377285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EDCB6A0E-252F-4A6B-9ECA-18F2DFD6D9CC}"/>
                      </a:ext>
                    </a:extLst>
                  </p:cNvPr>
                  <p:cNvCxnSpPr/>
                  <p:nvPr/>
                </p:nvCxnSpPr>
                <p:spPr>
                  <a:xfrm>
                    <a:off x="1135117" y="173420"/>
                    <a:ext cx="35626" cy="420386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F25E0C14-17A4-44D1-8F0F-B774994B8A64}"/>
                      </a:ext>
                    </a:extLst>
                  </p:cNvPr>
                  <p:cNvCxnSpPr/>
                  <p:nvPr/>
                </p:nvCxnSpPr>
                <p:spPr>
                  <a:xfrm>
                    <a:off x="22335" y="1227082"/>
                    <a:ext cx="2340321" cy="0"/>
                  </a:xfrm>
                  <a:prstGeom prst="straightConnector1">
                    <a:avLst/>
                  </a:prstGeom>
                  <a:ln w="28575"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5AFD3550-107D-41D7-A80D-5745C6ADBF0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0" y="0"/>
                    <a:ext cx="235477" cy="11876"/>
                  </a:xfrm>
                  <a:prstGeom prst="line">
                    <a:avLst/>
                  </a:prstGeom>
                  <a:ln w="28575"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6" name="Rectangle 42">
            <a:extLst>
              <a:ext uri="{FF2B5EF4-FFF2-40B4-BE49-F238E27FC236}">
                <a16:creationId xmlns:a16="http://schemas.microsoft.com/office/drawing/2014/main" id="{05C6881D-340E-4B61-90E2-69F0BD8B7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D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24C52C1-057F-4FA9-ACB6-687E671949E2}"/>
              </a:ext>
            </a:extLst>
          </p:cNvPr>
          <p:cNvSpPr/>
          <p:nvPr/>
        </p:nvSpPr>
        <p:spPr>
          <a:xfrm>
            <a:off x="0" y="6134100"/>
            <a:ext cx="12192000" cy="72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0" name="Action Button: Go Home 49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9E237081-D74B-4A9D-88E1-77039F3BB7ED}"/>
              </a:ext>
            </a:extLst>
          </p:cNvPr>
          <p:cNvSpPr/>
          <p:nvPr/>
        </p:nvSpPr>
        <p:spPr>
          <a:xfrm>
            <a:off x="1038225" y="6153150"/>
            <a:ext cx="685800" cy="704850"/>
          </a:xfrm>
          <a:prstGeom prst="actionButtonHom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1" name="Action Button: Go Back or Previous 5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0EB6011-9351-4137-8D4D-373E8A876465}"/>
              </a:ext>
            </a:extLst>
          </p:cNvPr>
          <p:cNvSpPr/>
          <p:nvPr/>
        </p:nvSpPr>
        <p:spPr>
          <a:xfrm>
            <a:off x="10201275" y="6208215"/>
            <a:ext cx="685800" cy="594719"/>
          </a:xfrm>
          <a:prstGeom prst="actionButtonBackPreviou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2" name="Action Button: Go Forward or Next 5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7A9D729-B650-44EA-9015-EA3A8204827D}"/>
              </a:ext>
            </a:extLst>
          </p:cNvPr>
          <p:cNvSpPr/>
          <p:nvPr/>
        </p:nvSpPr>
        <p:spPr>
          <a:xfrm>
            <a:off x="11277600" y="6210300"/>
            <a:ext cx="762000" cy="594719"/>
          </a:xfrm>
          <a:prstGeom prst="actionButtonForwardNex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3" name="Action Button: Go to End 52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FE9749F7-3BE5-40B1-97BD-01585FDAC391}"/>
              </a:ext>
            </a:extLst>
          </p:cNvPr>
          <p:cNvSpPr/>
          <p:nvPr/>
        </p:nvSpPr>
        <p:spPr>
          <a:xfrm>
            <a:off x="0" y="6180681"/>
            <a:ext cx="685800" cy="649785"/>
          </a:xfrm>
          <a:prstGeom prst="actionButtonEn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6423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/>
        <p:sndAc>
          <p:stSnd>
            <p:snd r:embed="rId2" name="whoosh.wav"/>
          </p:stSnd>
        </p:sndAc>
      </p:transition>
    </mc:Choice>
    <mc:Fallback xmlns="">
      <p:transition spd="slow">
        <p:comb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661</TotalTime>
  <Words>750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Calibri</vt:lpstr>
      <vt:lpstr>Century Gothic</vt:lpstr>
      <vt:lpstr>Wingdings 3</vt:lpstr>
      <vt:lpstr>Ion</vt:lpstr>
      <vt:lpstr>BAB 3  ORGANISASI LEMBAGA PENDIDIKAN</vt:lpstr>
      <vt:lpstr>“Selamat datang saudara mahasiswa semua”  “Apa Kabarnya hari ini” “Apa yang ada di benak Anda tentang perkuliahan yang sudah kita bahas minggu yang lalu silahkan komentar ” https://www.menti.com/alh7nspbp2ob   “Apa yang menjadi pikiran saudara tentang sebuah organisasi?” https://www.menti.com/alh7nspbp2ob   “Apakah pada sebuah sekolah yang besar dan megah terbentuk dari organisasi?”   “Siapa saja subjek-subjek yang terlibat dalam organisasi pada sebuah sekolah?”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   Selamat Bertemu kembali pada Pertemuan Selanjutnya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47</cp:revision>
  <dcterms:created xsi:type="dcterms:W3CDTF">2023-08-26T15:19:27Z</dcterms:created>
  <dcterms:modified xsi:type="dcterms:W3CDTF">2023-10-06T23:54:20Z</dcterms:modified>
</cp:coreProperties>
</file>