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320" r:id="rId5"/>
    <p:sldId id="321" r:id="rId6"/>
    <p:sldId id="322" r:id="rId7"/>
    <p:sldId id="284" r:id="rId8"/>
  </p:sldIdLst>
  <p:sldSz cx="9144000" cy="5143500" type="screen16x9"/>
  <p:notesSz cx="6858000" cy="9144000"/>
  <p:embeddedFontLst>
    <p:embeddedFont>
      <p:font typeface="Oswald"/>
      <p:regular r:id="rId12"/>
    </p:embeddedFont>
    <p:embeddedFont>
      <p:font typeface="Tinos" panose="02020603050405020304"/>
      <p:regular r:id="rId13"/>
    </p:embeddedFont>
    <p:embeddedFont>
      <p:font typeface="Montserrat" panose="0000050000000000000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69" autoAdjust="0"/>
  </p:normalViewPr>
  <p:slideViewPr>
    <p:cSldViewPr snapToGrid="0">
      <p:cViewPr varScale="1">
        <p:scale>
          <a:sx n="78" d="100"/>
          <a:sy n="78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5ab2fac16_37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65ab2fac16_37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/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 panose="02020603050405020304"/>
              <a:buChar char="◈"/>
              <a:defRPr sz="30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 panose="02020603050405020304"/>
              <a:buChar char="◆"/>
              <a:defRPr sz="24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 panose="02020603050405020304"/>
              <a:buChar char="◇"/>
              <a:defRPr sz="24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 panose="02020603050405020304"/>
              <a:buChar char="⬥"/>
              <a:defRPr sz="18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 panose="02020603050405020304"/>
              <a:buChar char="⬦"/>
              <a:defRPr sz="18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 panose="02020603050405020304"/>
              <a:buChar char="⬦"/>
              <a:defRPr sz="18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 panose="02020603050405020304"/>
              <a:buChar char="⬦"/>
              <a:defRPr sz="18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 panose="02020603050405020304"/>
              <a:buChar char="⬦"/>
              <a:defRPr sz="18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 panose="02020603050405020304"/>
              <a:buChar char="⬦"/>
              <a:defRPr sz="18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9pPr>
          </a:lstStyle>
          <a:p/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1pPr>
            <a:lvl2pPr lvl="1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2pPr>
            <a:lvl3pPr lvl="2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3pPr>
            <a:lvl4pPr lvl="3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4pPr>
            <a:lvl5pPr lvl="4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5pPr>
            <a:lvl6pPr lvl="5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6pPr>
            <a:lvl7pPr lvl="6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7pPr>
            <a:lvl8pPr lvl="7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8pPr>
            <a:lvl9pPr lvl="8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2195400" y="811763"/>
            <a:ext cx="5307900" cy="28551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br>
              <a:rPr lang="en-US" sz="1600" b="0" i="1" dirty="0"/>
            </a:br>
            <a:br>
              <a:rPr lang="en-US" sz="1600" dirty="0"/>
            </a:br>
            <a:r>
              <a:rPr lang="en-US" sz="1600" dirty="0"/>
              <a:t>PENULISAN </a:t>
            </a:r>
            <a:r>
              <a:rPr lang="en-US" sz="1600" dirty="0"/>
              <a:t>PUISI</a:t>
            </a:r>
            <a:br>
              <a:rPr lang="en-US" sz="1600" dirty="0"/>
            </a:br>
            <a:br>
              <a:rPr lang="en-US" sz="1600" dirty="0"/>
            </a:br>
            <a:r>
              <a:rPr lang="en-US" sz="1200" b="0" dirty="0"/>
              <a:t>oleh </a:t>
            </a:r>
            <a:br>
              <a:rPr lang="en-US" sz="1200" b="0" dirty="0"/>
            </a:br>
            <a:r>
              <a:rPr lang="en-US" sz="1200" b="0" dirty="0"/>
              <a:t>Hendra </a:t>
            </a:r>
            <a:r>
              <a:rPr lang="en-US" sz="1200" b="0" dirty="0" err="1"/>
              <a:t>Kasmi</a:t>
            </a:r>
            <a:br>
              <a:rPr lang="en-US" sz="1200" b="0" dirty="0"/>
            </a:br>
            <a:br>
              <a:rPr lang="en-US" sz="1200" b="0" dirty="0"/>
            </a:br>
            <a:br>
              <a:rPr lang="en-US" sz="1200" b="0" dirty="0"/>
            </a:br>
            <a:r>
              <a:rPr lang="en-US" sz="1200" b="0" dirty="0"/>
              <a:t>Universitas Bina Bangsa Getsempena</a:t>
            </a:r>
            <a:endParaRPr lang="en-US" sz="1600" b="0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100" b="1" dirty="0"/>
              <a:t>PENULISAN PUISI</a:t>
            </a:r>
            <a:endParaRPr lang="en-US" sz="1100" b="1" dirty="0"/>
          </a:p>
          <a:p>
            <a:pPr marL="38100" indent="0">
              <a:buNone/>
            </a:pPr>
            <a:r>
              <a:rPr lang="en-US" sz="1100" b="1" dirty="0"/>
              <a:t>1.Menentukan Ide. </a:t>
            </a:r>
            <a:endParaRPr lang="en-US" sz="1100" b="1" dirty="0"/>
          </a:p>
          <a:p>
            <a:pPr marL="38100" indent="0">
              <a:buNone/>
            </a:pPr>
            <a:r>
              <a:rPr lang="en-US" sz="1100" dirty="0"/>
              <a:t>Pilihlah ide/gagasan puisi yang berkaitan dengan perasaan atau suasana hatimu. Apa yang kamu rasakan. Bisa saja puisi berdasarkan suatu objek misalnya pegunungan, laut, sawah, pohon, atau makhluk hidup.</a:t>
            </a:r>
            <a:endParaRPr lang="en-US" sz="1100" dirty="0"/>
          </a:p>
          <a:p>
            <a:pPr marL="38100" indent="0">
              <a:buNone/>
            </a:pPr>
            <a:r>
              <a:rPr lang="en-US" sz="1100" b="1" dirty="0"/>
              <a:t>2.Menentukan Kata Kunci</a:t>
            </a:r>
            <a:endParaRPr lang="en-US" sz="1100" b="1" dirty="0"/>
          </a:p>
          <a:p>
            <a:pPr marL="38100" indent="0">
              <a:buNone/>
            </a:pPr>
            <a:r>
              <a:rPr lang="en-US" sz="1100" dirty="0"/>
              <a:t>   Tentukan kata kunci dari gagasan atau ide yang dibuat. Misalnya kata ombak dapat dikembangkan menjadi berlari,  menerjang, membungkam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Ombak itu terus berlari bagai bala tentara yang maha ganas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Mengejar kami yang berlarian tak tentu arah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Membungkam jerit anak-anak yang ketakutan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(Dahaga Laut, D Keumalawati)</a:t>
            </a:r>
            <a:endParaRPr lang="en-US" sz="11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925" y="1158825"/>
            <a:ext cx="2822426" cy="27716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100" b="1" dirty="0"/>
              <a:t>3.Penggunaan Diksi</a:t>
            </a:r>
            <a:endParaRPr lang="en-US" sz="1100" b="1" dirty="0"/>
          </a:p>
          <a:p>
            <a:pPr marL="38100" indent="0">
              <a:buNone/>
            </a:pPr>
            <a:r>
              <a:rPr lang="en-US" sz="1100" dirty="0"/>
              <a:t>Diksi atau pemilihan kata adalah cara menggunakan kata-kata dengan indah dan menarik. Tentukan sendiri diksi yang ingin digunakan, hal ini menjadi cara untuk memikat pembaca dari puisimu.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Bulan, yang bagai mangga kemuning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menyandarkan diri pada awan-awan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yang bergerigi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dan matahari terbakar merajai hati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(Ke Pelabuhan, Toety Heraty)</a:t>
            </a:r>
            <a:endParaRPr lang="en-US" sz="11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925" y="1158825"/>
            <a:ext cx="2822426" cy="27716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100" b="1" dirty="0"/>
              <a:t>4.Mengembangkan Puisi</a:t>
            </a:r>
            <a:endParaRPr lang="en-US" sz="1100" b="1" dirty="0"/>
          </a:p>
          <a:p>
            <a:pPr marL="38100" indent="0">
              <a:buNone/>
            </a:pPr>
            <a:r>
              <a:rPr lang="en-US" sz="1100" dirty="0"/>
              <a:t>Langkah selanjutnya adalah mengembangkan semua langkah di atas menjadi puisi yang indah. Susun kata, larik, menjadi bait. Kembangkan menjadi puisi yang utuh dan bermakna.</a:t>
            </a:r>
            <a:endParaRPr lang="en-US" sz="11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925" y="1158825"/>
            <a:ext cx="2822426" cy="27716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 txBox="1"/>
          <p:nvPr/>
        </p:nvSpPr>
        <p:spPr>
          <a:xfrm>
            <a:off x="1688205" y="2209500"/>
            <a:ext cx="63825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43434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Terima</a:t>
            </a:r>
            <a:r>
              <a:rPr lang="en-GB" sz="1800" b="1" dirty="0">
                <a:solidFill>
                  <a:srgbClr val="43434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 Kasih, Sampai Jumpa!</a:t>
            </a:r>
            <a:endParaRPr sz="1800" b="1" dirty="0">
              <a:solidFill>
                <a:srgbClr val="43434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grpSp>
        <p:nvGrpSpPr>
          <p:cNvPr id="380" name="Google Shape;380;p40"/>
          <p:cNvGrpSpPr/>
          <p:nvPr/>
        </p:nvGrpSpPr>
        <p:grpSpPr>
          <a:xfrm>
            <a:off x="1305622" y="3290132"/>
            <a:ext cx="7148033" cy="892418"/>
            <a:chOff x="801125" y="3213932"/>
            <a:chExt cx="7762851" cy="892418"/>
          </a:xfrm>
        </p:grpSpPr>
        <p:grpSp>
          <p:nvGrpSpPr>
            <p:cNvPr id="381" name="Google Shape;381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82" name="Google Shape;382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434343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endParaRPr>
              </a:p>
            </p:txBody>
          </p:sp>
          <p:sp>
            <p:nvSpPr>
              <p:cNvPr id="383" name="Google Shape;383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84" name="Google Shape;384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85" name="Google Shape;385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434343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endParaRPr>
              </a:p>
            </p:txBody>
          </p:sp>
          <p:sp>
            <p:nvSpPr>
              <p:cNvPr id="386" name="Google Shape;386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87" name="Google Shape;387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88" name="Google Shape;388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434343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endParaRPr>
              </a:p>
            </p:txBody>
          </p:sp>
          <p:sp>
            <p:nvSpPr>
              <p:cNvPr id="389" name="Google Shape;389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90" name="Google Shape;390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91" name="Google Shape;391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434343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endParaRPr>
              </a:p>
            </p:txBody>
          </p:sp>
          <p:sp>
            <p:nvSpPr>
              <p:cNvPr id="392" name="Google Shape;392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1205</Words>
  <Application>WPS Presentation</Application>
  <PresentationFormat>On-screen Show (16:9)</PresentationFormat>
  <Paragraphs>31</Paragraphs>
  <Slides>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SimSun</vt:lpstr>
      <vt:lpstr>Wingdings</vt:lpstr>
      <vt:lpstr>Arial</vt:lpstr>
      <vt:lpstr>Oswald</vt:lpstr>
      <vt:lpstr>Tinos</vt:lpstr>
      <vt:lpstr>Montserrat</vt:lpstr>
      <vt:lpstr>Microsoft YaHei</vt:lpstr>
      <vt:lpstr>Arial Unicode MS</vt:lpstr>
      <vt:lpstr>Quintus template</vt:lpstr>
      <vt:lpstr>  PUISI  oleh  Hendra Kasmi   Universitas Bina Bangsa Getsempena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Penelitian Dosen Pemula  KAJIAN KEARIFAN LOKAL ACEH PADA TEKS CERPEN DALAM PEMBELAJARAN SASTRA DI SMA SE-BANDA ACEH  oleh  Hendra Kasmi Millata Zamana</dc:title>
  <dc:creator/>
  <cp:lastModifiedBy>HUMAS BBG</cp:lastModifiedBy>
  <cp:revision>52</cp:revision>
  <dcterms:created xsi:type="dcterms:W3CDTF">2023-07-12T14:09:00Z</dcterms:created>
  <dcterms:modified xsi:type="dcterms:W3CDTF">2023-11-10T04:35:39Z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B78B7E9D009C4132824B3E02DDCAC9FE</vt:lpwstr>
  </property>
  <property fmtid="{D5CDD505-2E9C-101B-9397-08002B2CF9AE}" pid="3" name="KSOProductBuildVer">
    <vt:lpwstr>1033-12.2.0.13266</vt:lpwstr>
  </property>
</Properties>
</file>