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4" r:id="rId2"/>
    <p:sldId id="270" r:id="rId3"/>
    <p:sldId id="271" r:id="rId4"/>
    <p:sldId id="257" r:id="rId5"/>
    <p:sldId id="258" r:id="rId6"/>
    <p:sldId id="259" r:id="rId7"/>
    <p:sldId id="260" r:id="rId8"/>
    <p:sldId id="261" r:id="rId9"/>
    <p:sldId id="262" r:id="rId10"/>
    <p:sldId id="263" r:id="rId11"/>
    <p:sldId id="264" r:id="rId12"/>
    <p:sldId id="265" r:id="rId13"/>
    <p:sldId id="266" r:id="rId14"/>
    <p:sldId id="272" r:id="rId15"/>
    <p:sldId id="273" r:id="rId16"/>
    <p:sldId id="267" r:id="rId17"/>
    <p:sldId id="268" r:id="rId18"/>
    <p:sldId id="269"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B340F-C6E1-44BA-9A11-BE9865C0DE45}" type="doc">
      <dgm:prSet loTypeId="urn:microsoft.com/office/officeart/2005/8/layout/vList3" loCatId="list" qsTypeId="urn:microsoft.com/office/officeart/2005/8/quickstyle/simple1" qsCatId="simple" csTypeId="urn:microsoft.com/office/officeart/2005/8/colors/colorful2" csCatId="colorful"/>
      <dgm:spPr/>
      <dgm:t>
        <a:bodyPr/>
        <a:lstStyle/>
        <a:p>
          <a:endParaRPr lang="id-ID"/>
        </a:p>
      </dgm:t>
    </dgm:pt>
    <dgm:pt modelId="{B25DE83B-9E00-4AD3-A014-E3D2CDB33AF9}">
      <dgm:prSet/>
      <dgm:spPr/>
      <dgm:t>
        <a:bodyPr/>
        <a:lstStyle/>
        <a:p>
          <a:pPr rtl="0"/>
          <a:r>
            <a:rPr lang="id-ID" smtClean="0"/>
            <a:t>Perencanaan berhubungan dengan pengelolaan : planning, implementation, and evaluation</a:t>
          </a:r>
          <a:endParaRPr lang="id-ID"/>
        </a:p>
      </dgm:t>
    </dgm:pt>
    <dgm:pt modelId="{1EF634D8-1ED6-4CED-B6B2-03968481C3DD}" type="parTrans" cxnId="{56A1AE7A-E4CE-4227-9B95-AD8B3AB54452}">
      <dgm:prSet/>
      <dgm:spPr/>
      <dgm:t>
        <a:bodyPr/>
        <a:lstStyle/>
        <a:p>
          <a:endParaRPr lang="id-ID"/>
        </a:p>
      </dgm:t>
    </dgm:pt>
    <dgm:pt modelId="{58AB8C4E-3192-4D63-813F-37D3D2D2D697}" type="sibTrans" cxnId="{56A1AE7A-E4CE-4227-9B95-AD8B3AB54452}">
      <dgm:prSet/>
      <dgm:spPr/>
      <dgm:t>
        <a:bodyPr/>
        <a:lstStyle/>
        <a:p>
          <a:endParaRPr lang="id-ID"/>
        </a:p>
      </dgm:t>
    </dgm:pt>
    <dgm:pt modelId="{2725DF5D-CE9B-4065-82C4-2004C4DA5AA8}">
      <dgm:prSet/>
      <dgm:spPr/>
      <dgm:t>
        <a:bodyPr/>
        <a:lstStyle/>
        <a:p>
          <a:pPr rtl="0"/>
          <a:r>
            <a:rPr lang="id-ID" smtClean="0"/>
            <a:t>Perencanaan diharapkan dapat menghindarkan dari kesalah – kesalah yang mungkin terjadi di masa depan sehingga menghasilkan keputusan terbaik untuk meningkatkan kinerja perusahaan</a:t>
          </a:r>
          <a:endParaRPr lang="id-ID"/>
        </a:p>
      </dgm:t>
    </dgm:pt>
    <dgm:pt modelId="{19B2FB4A-4F59-4F56-9E01-825147B4F9A2}" type="parTrans" cxnId="{665A7D0A-8599-4A26-9174-CAEB8558AB53}">
      <dgm:prSet/>
      <dgm:spPr/>
      <dgm:t>
        <a:bodyPr/>
        <a:lstStyle/>
        <a:p>
          <a:endParaRPr lang="id-ID"/>
        </a:p>
      </dgm:t>
    </dgm:pt>
    <dgm:pt modelId="{8C1A6773-2FC0-4253-86B8-8D40BFCE2377}" type="sibTrans" cxnId="{665A7D0A-8599-4A26-9174-CAEB8558AB53}">
      <dgm:prSet/>
      <dgm:spPr/>
      <dgm:t>
        <a:bodyPr/>
        <a:lstStyle/>
        <a:p>
          <a:endParaRPr lang="id-ID"/>
        </a:p>
      </dgm:t>
    </dgm:pt>
    <dgm:pt modelId="{B01F1A3A-3B98-4888-A2DB-2CCA45630289}">
      <dgm:prSet/>
      <dgm:spPr/>
      <dgm:t>
        <a:bodyPr/>
        <a:lstStyle/>
        <a:p>
          <a:pPr rtl="0"/>
          <a:r>
            <a:rPr lang="id-ID" smtClean="0"/>
            <a:t>Perencanaan keuangan dimaksudkan untuk memperkirakan posisi dan kondisi keuangan dimasa depan.</a:t>
          </a:r>
          <a:endParaRPr lang="id-ID"/>
        </a:p>
      </dgm:t>
    </dgm:pt>
    <dgm:pt modelId="{E5D28F17-168C-480C-A36C-43D40C596292}" type="parTrans" cxnId="{2EEA5DBF-2CFD-4365-BC3F-62D6246B32BA}">
      <dgm:prSet/>
      <dgm:spPr/>
      <dgm:t>
        <a:bodyPr/>
        <a:lstStyle/>
        <a:p>
          <a:endParaRPr lang="id-ID"/>
        </a:p>
      </dgm:t>
    </dgm:pt>
    <dgm:pt modelId="{F88427BD-11A0-4BAE-B907-AFBD7CCA9526}" type="sibTrans" cxnId="{2EEA5DBF-2CFD-4365-BC3F-62D6246B32BA}">
      <dgm:prSet/>
      <dgm:spPr/>
      <dgm:t>
        <a:bodyPr/>
        <a:lstStyle/>
        <a:p>
          <a:endParaRPr lang="id-ID"/>
        </a:p>
      </dgm:t>
    </dgm:pt>
    <dgm:pt modelId="{2F069C07-10EE-49DD-A4D4-F00B19A07A85}">
      <dgm:prSet/>
      <dgm:spPr/>
      <dgm:t>
        <a:bodyPr/>
        <a:lstStyle/>
        <a:p>
          <a:pPr rtl="0"/>
          <a:r>
            <a:rPr lang="id-ID" smtClean="0"/>
            <a:t>Perencanaan memberikan panduan bagi perubahan dan pertumbuhan yang terjadi dalam perusahaan</a:t>
          </a:r>
          <a:endParaRPr lang="id-ID"/>
        </a:p>
      </dgm:t>
    </dgm:pt>
    <dgm:pt modelId="{D83933BE-FA06-4676-9795-BFFF96648540}" type="parTrans" cxnId="{03F14C00-2863-4022-BD2F-C34C27EA6B06}">
      <dgm:prSet/>
      <dgm:spPr/>
      <dgm:t>
        <a:bodyPr/>
        <a:lstStyle/>
        <a:p>
          <a:endParaRPr lang="id-ID"/>
        </a:p>
      </dgm:t>
    </dgm:pt>
    <dgm:pt modelId="{C9DAF735-8A95-4D63-8C13-ABD6E0DD96A5}" type="sibTrans" cxnId="{03F14C00-2863-4022-BD2F-C34C27EA6B06}">
      <dgm:prSet/>
      <dgm:spPr/>
      <dgm:t>
        <a:bodyPr/>
        <a:lstStyle/>
        <a:p>
          <a:endParaRPr lang="id-ID"/>
        </a:p>
      </dgm:t>
    </dgm:pt>
    <dgm:pt modelId="{9A7E2B7C-4B7A-4554-887D-0865368AC389}" type="pres">
      <dgm:prSet presAssocID="{23BB340F-C6E1-44BA-9A11-BE9865C0DE45}" presName="linearFlow" presStyleCnt="0">
        <dgm:presLayoutVars>
          <dgm:dir/>
          <dgm:resizeHandles val="exact"/>
        </dgm:presLayoutVars>
      </dgm:prSet>
      <dgm:spPr/>
    </dgm:pt>
    <dgm:pt modelId="{69A9A2B5-67B6-4642-AFC8-67FA3333743B}" type="pres">
      <dgm:prSet presAssocID="{B25DE83B-9E00-4AD3-A014-E3D2CDB33AF9}" presName="composite" presStyleCnt="0"/>
      <dgm:spPr/>
    </dgm:pt>
    <dgm:pt modelId="{DE8DE38C-98FF-4DD7-A466-D32EAA10A130}" type="pres">
      <dgm:prSet presAssocID="{B25DE83B-9E00-4AD3-A014-E3D2CDB33AF9}" presName="imgShp" presStyleLbl="fgImgPlace1" presStyleIdx="0" presStyleCnt="4"/>
      <dgm:spPr/>
    </dgm:pt>
    <dgm:pt modelId="{86B5E536-379F-4E8F-9247-E911D98424A1}" type="pres">
      <dgm:prSet presAssocID="{B25DE83B-9E00-4AD3-A014-E3D2CDB33AF9}" presName="txShp" presStyleLbl="node1" presStyleIdx="0" presStyleCnt="4">
        <dgm:presLayoutVars>
          <dgm:bulletEnabled val="1"/>
        </dgm:presLayoutVars>
      </dgm:prSet>
      <dgm:spPr/>
    </dgm:pt>
    <dgm:pt modelId="{9006AB6D-2ED4-41A0-BA42-61C85520B23B}" type="pres">
      <dgm:prSet presAssocID="{58AB8C4E-3192-4D63-813F-37D3D2D2D697}" presName="spacing" presStyleCnt="0"/>
      <dgm:spPr/>
    </dgm:pt>
    <dgm:pt modelId="{6FF937B3-849D-457C-912F-012928E1D549}" type="pres">
      <dgm:prSet presAssocID="{2725DF5D-CE9B-4065-82C4-2004C4DA5AA8}" presName="composite" presStyleCnt="0"/>
      <dgm:spPr/>
    </dgm:pt>
    <dgm:pt modelId="{1E0A6DA5-0F7F-4881-93FE-1160D37C9815}" type="pres">
      <dgm:prSet presAssocID="{2725DF5D-CE9B-4065-82C4-2004C4DA5AA8}" presName="imgShp" presStyleLbl="fgImgPlace1" presStyleIdx="1" presStyleCnt="4"/>
      <dgm:spPr/>
    </dgm:pt>
    <dgm:pt modelId="{ADCEC3AF-85B5-4B9B-A81D-347DD7AF1666}" type="pres">
      <dgm:prSet presAssocID="{2725DF5D-CE9B-4065-82C4-2004C4DA5AA8}" presName="txShp" presStyleLbl="node1" presStyleIdx="1" presStyleCnt="4">
        <dgm:presLayoutVars>
          <dgm:bulletEnabled val="1"/>
        </dgm:presLayoutVars>
      </dgm:prSet>
      <dgm:spPr/>
    </dgm:pt>
    <dgm:pt modelId="{8BEF598C-00CA-4FDD-8664-FE316A8FDC07}" type="pres">
      <dgm:prSet presAssocID="{8C1A6773-2FC0-4253-86B8-8D40BFCE2377}" presName="spacing" presStyleCnt="0"/>
      <dgm:spPr/>
    </dgm:pt>
    <dgm:pt modelId="{391614F8-B431-4AA2-B4A2-0F64BA8D41CE}" type="pres">
      <dgm:prSet presAssocID="{B01F1A3A-3B98-4888-A2DB-2CCA45630289}" presName="composite" presStyleCnt="0"/>
      <dgm:spPr/>
    </dgm:pt>
    <dgm:pt modelId="{52675F1F-7CB2-474D-8BCB-3AC6F9928EE5}" type="pres">
      <dgm:prSet presAssocID="{B01F1A3A-3B98-4888-A2DB-2CCA45630289}" presName="imgShp" presStyleLbl="fgImgPlace1" presStyleIdx="2" presStyleCnt="4"/>
      <dgm:spPr/>
    </dgm:pt>
    <dgm:pt modelId="{116B7741-8FB3-4D21-829B-20BF9ACF7F3A}" type="pres">
      <dgm:prSet presAssocID="{B01F1A3A-3B98-4888-A2DB-2CCA45630289}" presName="txShp" presStyleLbl="node1" presStyleIdx="2" presStyleCnt="4">
        <dgm:presLayoutVars>
          <dgm:bulletEnabled val="1"/>
        </dgm:presLayoutVars>
      </dgm:prSet>
      <dgm:spPr/>
    </dgm:pt>
    <dgm:pt modelId="{DED4D733-FC97-47DD-8109-94084CFEBD1A}" type="pres">
      <dgm:prSet presAssocID="{F88427BD-11A0-4BAE-B907-AFBD7CCA9526}" presName="spacing" presStyleCnt="0"/>
      <dgm:spPr/>
    </dgm:pt>
    <dgm:pt modelId="{80CD44E4-995E-40D7-9D8D-A72F28BB461B}" type="pres">
      <dgm:prSet presAssocID="{2F069C07-10EE-49DD-A4D4-F00B19A07A85}" presName="composite" presStyleCnt="0"/>
      <dgm:spPr/>
    </dgm:pt>
    <dgm:pt modelId="{FD002517-3381-46DB-B843-AF439313591C}" type="pres">
      <dgm:prSet presAssocID="{2F069C07-10EE-49DD-A4D4-F00B19A07A85}" presName="imgShp" presStyleLbl="fgImgPlace1" presStyleIdx="3" presStyleCnt="4"/>
      <dgm:spPr/>
    </dgm:pt>
    <dgm:pt modelId="{86334670-5C0A-412F-BB15-ADBA3A8F7F9C}" type="pres">
      <dgm:prSet presAssocID="{2F069C07-10EE-49DD-A4D4-F00B19A07A85}" presName="txShp" presStyleLbl="node1" presStyleIdx="3" presStyleCnt="4">
        <dgm:presLayoutVars>
          <dgm:bulletEnabled val="1"/>
        </dgm:presLayoutVars>
      </dgm:prSet>
      <dgm:spPr/>
    </dgm:pt>
  </dgm:ptLst>
  <dgm:cxnLst>
    <dgm:cxn modelId="{2EEA5DBF-2CFD-4365-BC3F-62D6246B32BA}" srcId="{23BB340F-C6E1-44BA-9A11-BE9865C0DE45}" destId="{B01F1A3A-3B98-4888-A2DB-2CCA45630289}" srcOrd="2" destOrd="0" parTransId="{E5D28F17-168C-480C-A36C-43D40C596292}" sibTransId="{F88427BD-11A0-4BAE-B907-AFBD7CCA9526}"/>
    <dgm:cxn modelId="{03F14C00-2863-4022-BD2F-C34C27EA6B06}" srcId="{23BB340F-C6E1-44BA-9A11-BE9865C0DE45}" destId="{2F069C07-10EE-49DD-A4D4-F00B19A07A85}" srcOrd="3" destOrd="0" parTransId="{D83933BE-FA06-4676-9795-BFFF96648540}" sibTransId="{C9DAF735-8A95-4D63-8C13-ABD6E0DD96A5}"/>
    <dgm:cxn modelId="{F2DD14A1-2599-4366-94D3-A45AE5D8A409}" type="presOf" srcId="{2F069C07-10EE-49DD-A4D4-F00B19A07A85}" destId="{86334670-5C0A-412F-BB15-ADBA3A8F7F9C}" srcOrd="0" destOrd="0" presId="urn:microsoft.com/office/officeart/2005/8/layout/vList3"/>
    <dgm:cxn modelId="{CA8E03AE-D545-41AC-A8EE-2FEE3FDE3C8D}" type="presOf" srcId="{2725DF5D-CE9B-4065-82C4-2004C4DA5AA8}" destId="{ADCEC3AF-85B5-4B9B-A81D-347DD7AF1666}" srcOrd="0" destOrd="0" presId="urn:microsoft.com/office/officeart/2005/8/layout/vList3"/>
    <dgm:cxn modelId="{56A1AE7A-E4CE-4227-9B95-AD8B3AB54452}" srcId="{23BB340F-C6E1-44BA-9A11-BE9865C0DE45}" destId="{B25DE83B-9E00-4AD3-A014-E3D2CDB33AF9}" srcOrd="0" destOrd="0" parTransId="{1EF634D8-1ED6-4CED-B6B2-03968481C3DD}" sibTransId="{58AB8C4E-3192-4D63-813F-37D3D2D2D697}"/>
    <dgm:cxn modelId="{D2D384BA-1E35-4E5F-B45F-9F0F2BE02C59}" type="presOf" srcId="{23BB340F-C6E1-44BA-9A11-BE9865C0DE45}" destId="{9A7E2B7C-4B7A-4554-887D-0865368AC389}" srcOrd="0" destOrd="0" presId="urn:microsoft.com/office/officeart/2005/8/layout/vList3"/>
    <dgm:cxn modelId="{B6E16C4A-4491-4BA0-B058-FCCFB55F6146}" type="presOf" srcId="{B25DE83B-9E00-4AD3-A014-E3D2CDB33AF9}" destId="{86B5E536-379F-4E8F-9247-E911D98424A1}" srcOrd="0" destOrd="0" presId="urn:microsoft.com/office/officeart/2005/8/layout/vList3"/>
    <dgm:cxn modelId="{665A7D0A-8599-4A26-9174-CAEB8558AB53}" srcId="{23BB340F-C6E1-44BA-9A11-BE9865C0DE45}" destId="{2725DF5D-CE9B-4065-82C4-2004C4DA5AA8}" srcOrd="1" destOrd="0" parTransId="{19B2FB4A-4F59-4F56-9E01-825147B4F9A2}" sibTransId="{8C1A6773-2FC0-4253-86B8-8D40BFCE2377}"/>
    <dgm:cxn modelId="{6A141D31-C8E9-47C4-B764-D71C86F70ECC}" type="presOf" srcId="{B01F1A3A-3B98-4888-A2DB-2CCA45630289}" destId="{116B7741-8FB3-4D21-829B-20BF9ACF7F3A}" srcOrd="0" destOrd="0" presId="urn:microsoft.com/office/officeart/2005/8/layout/vList3"/>
    <dgm:cxn modelId="{F3163773-5902-4A36-B8B7-2290ED29A1CC}" type="presParOf" srcId="{9A7E2B7C-4B7A-4554-887D-0865368AC389}" destId="{69A9A2B5-67B6-4642-AFC8-67FA3333743B}" srcOrd="0" destOrd="0" presId="urn:microsoft.com/office/officeart/2005/8/layout/vList3"/>
    <dgm:cxn modelId="{D51CB213-D99C-4C98-8D68-3784BA1A0AE0}" type="presParOf" srcId="{69A9A2B5-67B6-4642-AFC8-67FA3333743B}" destId="{DE8DE38C-98FF-4DD7-A466-D32EAA10A130}" srcOrd="0" destOrd="0" presId="urn:microsoft.com/office/officeart/2005/8/layout/vList3"/>
    <dgm:cxn modelId="{72D5C094-5A4F-41C8-BF8E-9DF29621A610}" type="presParOf" srcId="{69A9A2B5-67B6-4642-AFC8-67FA3333743B}" destId="{86B5E536-379F-4E8F-9247-E911D98424A1}" srcOrd="1" destOrd="0" presId="urn:microsoft.com/office/officeart/2005/8/layout/vList3"/>
    <dgm:cxn modelId="{1D544216-61FF-4146-A576-F841E5F0D534}" type="presParOf" srcId="{9A7E2B7C-4B7A-4554-887D-0865368AC389}" destId="{9006AB6D-2ED4-41A0-BA42-61C85520B23B}" srcOrd="1" destOrd="0" presId="urn:microsoft.com/office/officeart/2005/8/layout/vList3"/>
    <dgm:cxn modelId="{6A7F90B1-5295-4C59-A131-6FCCE987F07B}" type="presParOf" srcId="{9A7E2B7C-4B7A-4554-887D-0865368AC389}" destId="{6FF937B3-849D-457C-912F-012928E1D549}" srcOrd="2" destOrd="0" presId="urn:microsoft.com/office/officeart/2005/8/layout/vList3"/>
    <dgm:cxn modelId="{81239303-2D4C-4193-8BAB-BF0BECC13FC0}" type="presParOf" srcId="{6FF937B3-849D-457C-912F-012928E1D549}" destId="{1E0A6DA5-0F7F-4881-93FE-1160D37C9815}" srcOrd="0" destOrd="0" presId="urn:microsoft.com/office/officeart/2005/8/layout/vList3"/>
    <dgm:cxn modelId="{DF178000-E358-45BD-A704-91A296216913}" type="presParOf" srcId="{6FF937B3-849D-457C-912F-012928E1D549}" destId="{ADCEC3AF-85B5-4B9B-A81D-347DD7AF1666}" srcOrd="1" destOrd="0" presId="urn:microsoft.com/office/officeart/2005/8/layout/vList3"/>
    <dgm:cxn modelId="{FB835420-CAD5-465D-8DBE-C2EEB664F0F5}" type="presParOf" srcId="{9A7E2B7C-4B7A-4554-887D-0865368AC389}" destId="{8BEF598C-00CA-4FDD-8664-FE316A8FDC07}" srcOrd="3" destOrd="0" presId="urn:microsoft.com/office/officeart/2005/8/layout/vList3"/>
    <dgm:cxn modelId="{A8D2C4D9-48E1-4151-A348-3156F3BD2E99}" type="presParOf" srcId="{9A7E2B7C-4B7A-4554-887D-0865368AC389}" destId="{391614F8-B431-4AA2-B4A2-0F64BA8D41CE}" srcOrd="4" destOrd="0" presId="urn:microsoft.com/office/officeart/2005/8/layout/vList3"/>
    <dgm:cxn modelId="{B59F82A3-8DE7-4531-85FB-FD6BE31C688D}" type="presParOf" srcId="{391614F8-B431-4AA2-B4A2-0F64BA8D41CE}" destId="{52675F1F-7CB2-474D-8BCB-3AC6F9928EE5}" srcOrd="0" destOrd="0" presId="urn:microsoft.com/office/officeart/2005/8/layout/vList3"/>
    <dgm:cxn modelId="{D8D8D43A-77B0-4D9E-A603-7638E4ADEC66}" type="presParOf" srcId="{391614F8-B431-4AA2-B4A2-0F64BA8D41CE}" destId="{116B7741-8FB3-4D21-829B-20BF9ACF7F3A}" srcOrd="1" destOrd="0" presId="urn:microsoft.com/office/officeart/2005/8/layout/vList3"/>
    <dgm:cxn modelId="{5A918025-1F9A-4153-A787-1D456F56215C}" type="presParOf" srcId="{9A7E2B7C-4B7A-4554-887D-0865368AC389}" destId="{DED4D733-FC97-47DD-8109-94084CFEBD1A}" srcOrd="5" destOrd="0" presId="urn:microsoft.com/office/officeart/2005/8/layout/vList3"/>
    <dgm:cxn modelId="{649D2969-0D1B-48AE-8E22-76A4364DEBBA}" type="presParOf" srcId="{9A7E2B7C-4B7A-4554-887D-0865368AC389}" destId="{80CD44E4-995E-40D7-9D8D-A72F28BB461B}" srcOrd="6" destOrd="0" presId="urn:microsoft.com/office/officeart/2005/8/layout/vList3"/>
    <dgm:cxn modelId="{8C336D46-1F01-421B-8822-A0CA4F9484FA}" type="presParOf" srcId="{80CD44E4-995E-40D7-9D8D-A72F28BB461B}" destId="{FD002517-3381-46DB-B843-AF439313591C}" srcOrd="0" destOrd="0" presId="urn:microsoft.com/office/officeart/2005/8/layout/vList3"/>
    <dgm:cxn modelId="{E6EC3493-7CCD-4689-8450-6E366775099F}" type="presParOf" srcId="{80CD44E4-995E-40D7-9D8D-A72F28BB461B}" destId="{86334670-5C0A-412F-BB15-ADBA3A8F7F9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A5FC86-E324-409F-8BD0-0C35F2F766D3}"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id-ID"/>
        </a:p>
      </dgm:t>
    </dgm:pt>
    <dgm:pt modelId="{DD714F09-EF6E-4992-919A-E5F6ACF76AE3}">
      <dgm:prSet/>
      <dgm:spPr/>
      <dgm:t>
        <a:bodyPr/>
        <a:lstStyle/>
        <a:p>
          <a:pPr rtl="0"/>
          <a:r>
            <a:rPr lang="id-ID" b="1" smtClean="0"/>
            <a:t>Anggaran Penjualan</a:t>
          </a:r>
          <a:endParaRPr lang="id-ID"/>
        </a:p>
      </dgm:t>
    </dgm:pt>
    <dgm:pt modelId="{BA8CAEA6-ACD3-4FD2-87C7-F70E7FE9AF84}" type="parTrans" cxnId="{8AAA7267-A0EF-4FF7-A4BC-998AF749BB96}">
      <dgm:prSet/>
      <dgm:spPr/>
      <dgm:t>
        <a:bodyPr/>
        <a:lstStyle/>
        <a:p>
          <a:endParaRPr lang="id-ID"/>
        </a:p>
      </dgm:t>
    </dgm:pt>
    <dgm:pt modelId="{4253EE64-2A01-4506-9646-8F6BFFB1EA1C}" type="sibTrans" cxnId="{8AAA7267-A0EF-4FF7-A4BC-998AF749BB96}">
      <dgm:prSet/>
      <dgm:spPr/>
      <dgm:t>
        <a:bodyPr/>
        <a:lstStyle/>
        <a:p>
          <a:endParaRPr lang="id-ID"/>
        </a:p>
      </dgm:t>
    </dgm:pt>
    <dgm:pt modelId="{2742C01F-2E23-4F50-877B-ACB5D5CCA146}">
      <dgm:prSet/>
      <dgm:spPr/>
      <dgm:t>
        <a:bodyPr/>
        <a:lstStyle/>
        <a:p>
          <a:pPr rtl="0"/>
          <a:r>
            <a:rPr lang="id-ID" b="1" smtClean="0"/>
            <a:t>Anggaran Produksi</a:t>
          </a:r>
          <a:endParaRPr lang="id-ID"/>
        </a:p>
      </dgm:t>
    </dgm:pt>
    <dgm:pt modelId="{E4443791-4295-4C2B-B36D-12114A3AA9B0}" type="parTrans" cxnId="{F873A935-77AC-4F08-8DE4-EE21ABEDB4E5}">
      <dgm:prSet/>
      <dgm:spPr/>
      <dgm:t>
        <a:bodyPr/>
        <a:lstStyle/>
        <a:p>
          <a:endParaRPr lang="id-ID"/>
        </a:p>
      </dgm:t>
    </dgm:pt>
    <dgm:pt modelId="{B7A45299-0F24-4B9E-9FDD-26134A90001B}" type="sibTrans" cxnId="{F873A935-77AC-4F08-8DE4-EE21ABEDB4E5}">
      <dgm:prSet/>
      <dgm:spPr/>
      <dgm:t>
        <a:bodyPr/>
        <a:lstStyle/>
        <a:p>
          <a:endParaRPr lang="id-ID"/>
        </a:p>
      </dgm:t>
    </dgm:pt>
    <dgm:pt modelId="{18DB34B0-C577-46A8-82E9-758EC7CFE656}">
      <dgm:prSet/>
      <dgm:spPr/>
      <dgm:t>
        <a:bodyPr/>
        <a:lstStyle/>
        <a:p>
          <a:pPr rtl="0"/>
          <a:r>
            <a:rPr lang="id-ID" b="1" smtClean="0"/>
            <a:t>Anggaran Pemasaran</a:t>
          </a:r>
          <a:endParaRPr lang="id-ID"/>
        </a:p>
      </dgm:t>
    </dgm:pt>
    <dgm:pt modelId="{B13B3063-E1F7-40C5-9E75-4C891E3BEFD5}" type="parTrans" cxnId="{E01600CA-16BD-48ED-A420-19EDB85DF5A8}">
      <dgm:prSet/>
      <dgm:spPr/>
      <dgm:t>
        <a:bodyPr/>
        <a:lstStyle/>
        <a:p>
          <a:endParaRPr lang="id-ID"/>
        </a:p>
      </dgm:t>
    </dgm:pt>
    <dgm:pt modelId="{DA850327-BA46-45A4-9B52-2F0F53CE20CE}" type="sibTrans" cxnId="{E01600CA-16BD-48ED-A420-19EDB85DF5A8}">
      <dgm:prSet/>
      <dgm:spPr/>
      <dgm:t>
        <a:bodyPr/>
        <a:lstStyle/>
        <a:p>
          <a:endParaRPr lang="id-ID"/>
        </a:p>
      </dgm:t>
    </dgm:pt>
    <dgm:pt modelId="{C7ADD1C3-6ED2-4DCB-A609-3AE00E715030}">
      <dgm:prSet/>
      <dgm:spPr/>
      <dgm:t>
        <a:bodyPr/>
        <a:lstStyle/>
        <a:p>
          <a:pPr rtl="0"/>
          <a:r>
            <a:rPr lang="id-ID" b="1" smtClean="0"/>
            <a:t>Anggaran Operasional</a:t>
          </a:r>
          <a:endParaRPr lang="id-ID"/>
        </a:p>
      </dgm:t>
    </dgm:pt>
    <dgm:pt modelId="{D639BCF1-7E53-4EDD-A631-360963D23FB7}" type="parTrans" cxnId="{79C4679E-6155-4BDB-9BCF-A32620414988}">
      <dgm:prSet/>
      <dgm:spPr/>
      <dgm:t>
        <a:bodyPr/>
        <a:lstStyle/>
        <a:p>
          <a:endParaRPr lang="id-ID"/>
        </a:p>
      </dgm:t>
    </dgm:pt>
    <dgm:pt modelId="{8C28D28D-0881-4D26-A81E-D5D9B41DB13E}" type="sibTrans" cxnId="{79C4679E-6155-4BDB-9BCF-A32620414988}">
      <dgm:prSet/>
      <dgm:spPr/>
      <dgm:t>
        <a:bodyPr/>
        <a:lstStyle/>
        <a:p>
          <a:endParaRPr lang="id-ID"/>
        </a:p>
      </dgm:t>
    </dgm:pt>
    <dgm:pt modelId="{54264977-56E7-473F-AB3A-22AF3F551AFF}">
      <dgm:prSet/>
      <dgm:spPr/>
      <dgm:t>
        <a:bodyPr/>
        <a:lstStyle/>
        <a:p>
          <a:pPr rtl="0"/>
          <a:r>
            <a:rPr lang="id-ID" b="1" smtClean="0"/>
            <a:t>Anggaran Biaya Tenaga Kerja Langsung</a:t>
          </a:r>
          <a:endParaRPr lang="id-ID"/>
        </a:p>
      </dgm:t>
    </dgm:pt>
    <dgm:pt modelId="{0A0625E4-8796-45D1-85B9-5F56803929D9}" type="parTrans" cxnId="{F84BBB4A-47C9-4595-B0C0-F63D9EE377CF}">
      <dgm:prSet/>
      <dgm:spPr/>
      <dgm:t>
        <a:bodyPr/>
        <a:lstStyle/>
        <a:p>
          <a:endParaRPr lang="id-ID"/>
        </a:p>
      </dgm:t>
    </dgm:pt>
    <dgm:pt modelId="{9334360F-69EB-41EA-B45D-786F76D2C183}" type="sibTrans" cxnId="{F84BBB4A-47C9-4595-B0C0-F63D9EE377CF}">
      <dgm:prSet/>
      <dgm:spPr/>
      <dgm:t>
        <a:bodyPr/>
        <a:lstStyle/>
        <a:p>
          <a:endParaRPr lang="id-ID"/>
        </a:p>
      </dgm:t>
    </dgm:pt>
    <dgm:pt modelId="{C98823C5-3D4C-48ED-8671-A7DE93949A29}">
      <dgm:prSet/>
      <dgm:spPr/>
      <dgm:t>
        <a:bodyPr/>
        <a:lstStyle/>
        <a:p>
          <a:pPr rtl="0"/>
          <a:r>
            <a:rPr lang="id-ID" b="1" smtClean="0"/>
            <a:t>Anggaran Biaya Tenaga Kerja Tidak Langsung</a:t>
          </a:r>
          <a:endParaRPr lang="id-ID"/>
        </a:p>
      </dgm:t>
    </dgm:pt>
    <dgm:pt modelId="{7A558D2E-F4BF-42DE-BC37-2E5C02CC21CB}" type="parTrans" cxnId="{68CBDF9A-5476-4374-82D6-8F3E441D2B69}">
      <dgm:prSet/>
      <dgm:spPr/>
      <dgm:t>
        <a:bodyPr/>
        <a:lstStyle/>
        <a:p>
          <a:endParaRPr lang="id-ID"/>
        </a:p>
      </dgm:t>
    </dgm:pt>
    <dgm:pt modelId="{4B4ADAB7-F2DA-45DF-8B7E-D74DDF9C66BD}" type="sibTrans" cxnId="{68CBDF9A-5476-4374-82D6-8F3E441D2B69}">
      <dgm:prSet/>
      <dgm:spPr/>
      <dgm:t>
        <a:bodyPr/>
        <a:lstStyle/>
        <a:p>
          <a:endParaRPr lang="id-ID"/>
        </a:p>
      </dgm:t>
    </dgm:pt>
    <dgm:pt modelId="{7E4C9D19-4BF9-4986-8C0D-D5D105054BFA}">
      <dgm:prSet/>
      <dgm:spPr/>
      <dgm:t>
        <a:bodyPr/>
        <a:lstStyle/>
        <a:p>
          <a:pPr rtl="0"/>
          <a:r>
            <a:rPr lang="id-ID" b="1" smtClean="0"/>
            <a:t>Anggaran Overhead Pabrik</a:t>
          </a:r>
          <a:endParaRPr lang="id-ID"/>
        </a:p>
      </dgm:t>
    </dgm:pt>
    <dgm:pt modelId="{CFA27D28-F0C7-4509-B9FD-3265BBB10400}" type="parTrans" cxnId="{8E86D928-93EC-4D8F-8B40-15C6F4922E38}">
      <dgm:prSet/>
      <dgm:spPr/>
      <dgm:t>
        <a:bodyPr/>
        <a:lstStyle/>
        <a:p>
          <a:endParaRPr lang="id-ID"/>
        </a:p>
      </dgm:t>
    </dgm:pt>
    <dgm:pt modelId="{B8AE06D5-A831-43C4-AF31-0F432343414D}" type="sibTrans" cxnId="{8E86D928-93EC-4D8F-8B40-15C6F4922E38}">
      <dgm:prSet/>
      <dgm:spPr/>
      <dgm:t>
        <a:bodyPr/>
        <a:lstStyle/>
        <a:p>
          <a:endParaRPr lang="id-ID"/>
        </a:p>
      </dgm:t>
    </dgm:pt>
    <dgm:pt modelId="{96E511E4-6CF1-4552-A36C-2E88F4C34962}">
      <dgm:prSet/>
      <dgm:spPr/>
      <dgm:t>
        <a:bodyPr/>
        <a:lstStyle/>
        <a:p>
          <a:pPr rtl="0"/>
          <a:r>
            <a:rPr lang="id-ID" b="1" smtClean="0"/>
            <a:t>Anggaran Persediaan</a:t>
          </a:r>
          <a:endParaRPr lang="id-ID"/>
        </a:p>
      </dgm:t>
    </dgm:pt>
    <dgm:pt modelId="{1F7D6DB6-5AC8-4646-828D-F5CD317DE1BE}" type="parTrans" cxnId="{23D64312-E25A-4286-A8F1-1A29C68B3B04}">
      <dgm:prSet/>
      <dgm:spPr/>
      <dgm:t>
        <a:bodyPr/>
        <a:lstStyle/>
        <a:p>
          <a:endParaRPr lang="id-ID"/>
        </a:p>
      </dgm:t>
    </dgm:pt>
    <dgm:pt modelId="{CDB867ED-4315-4B21-9544-0895AF0EA419}" type="sibTrans" cxnId="{23D64312-E25A-4286-A8F1-1A29C68B3B04}">
      <dgm:prSet/>
      <dgm:spPr/>
      <dgm:t>
        <a:bodyPr/>
        <a:lstStyle/>
        <a:p>
          <a:endParaRPr lang="id-ID"/>
        </a:p>
      </dgm:t>
    </dgm:pt>
    <dgm:pt modelId="{6B130D32-239C-42EE-9981-5987C23AC706}">
      <dgm:prSet/>
      <dgm:spPr/>
      <dgm:t>
        <a:bodyPr/>
        <a:lstStyle/>
        <a:p>
          <a:pPr rtl="0"/>
          <a:r>
            <a:rPr lang="id-ID" b="1" smtClean="0"/>
            <a:t>Anggaran Penelitian &amp; Pengembangan</a:t>
          </a:r>
          <a:endParaRPr lang="id-ID"/>
        </a:p>
      </dgm:t>
    </dgm:pt>
    <dgm:pt modelId="{7E82EDF0-08E7-4DD7-BC6A-54916F3C98F3}" type="parTrans" cxnId="{2835D674-3EA4-4B22-8784-C7505B84EAD9}">
      <dgm:prSet/>
      <dgm:spPr/>
      <dgm:t>
        <a:bodyPr/>
        <a:lstStyle/>
        <a:p>
          <a:endParaRPr lang="id-ID"/>
        </a:p>
      </dgm:t>
    </dgm:pt>
    <dgm:pt modelId="{8B7729BD-B588-40A4-B7E2-8D77314E2F54}" type="sibTrans" cxnId="{2835D674-3EA4-4B22-8784-C7505B84EAD9}">
      <dgm:prSet/>
      <dgm:spPr/>
      <dgm:t>
        <a:bodyPr/>
        <a:lstStyle/>
        <a:p>
          <a:endParaRPr lang="id-ID"/>
        </a:p>
      </dgm:t>
    </dgm:pt>
    <dgm:pt modelId="{D9CE683F-7DB3-4C44-AEA1-872C4EE7DFD9}">
      <dgm:prSet/>
      <dgm:spPr/>
      <dgm:t>
        <a:bodyPr/>
        <a:lstStyle/>
        <a:p>
          <a:pPr rtl="0"/>
          <a:r>
            <a:rPr lang="id-ID" b="1" smtClean="0"/>
            <a:t>Anggaran Pertanggungjawaban</a:t>
          </a:r>
          <a:endParaRPr lang="id-ID"/>
        </a:p>
      </dgm:t>
    </dgm:pt>
    <dgm:pt modelId="{9BF7CC5B-D045-4296-8313-CE19487CEEA6}" type="parTrans" cxnId="{26C0C568-E124-4CBC-B4B2-3A98BD995B76}">
      <dgm:prSet/>
      <dgm:spPr/>
      <dgm:t>
        <a:bodyPr/>
        <a:lstStyle/>
        <a:p>
          <a:endParaRPr lang="id-ID"/>
        </a:p>
      </dgm:t>
    </dgm:pt>
    <dgm:pt modelId="{257841BB-F399-4628-8DC5-EE149ADBBC64}" type="sibTrans" cxnId="{26C0C568-E124-4CBC-B4B2-3A98BD995B76}">
      <dgm:prSet/>
      <dgm:spPr/>
      <dgm:t>
        <a:bodyPr/>
        <a:lstStyle/>
        <a:p>
          <a:endParaRPr lang="id-ID"/>
        </a:p>
      </dgm:t>
    </dgm:pt>
    <dgm:pt modelId="{D2AADF4A-7CDF-4280-ABF0-62701C1F4ECA}">
      <dgm:prSet/>
      <dgm:spPr/>
      <dgm:t>
        <a:bodyPr/>
        <a:lstStyle/>
        <a:p>
          <a:pPr rtl="0"/>
          <a:r>
            <a:rPr lang="id-ID" b="1" smtClean="0"/>
            <a:t>Anggaran Perubahan Aktiva</a:t>
          </a:r>
          <a:endParaRPr lang="id-ID"/>
        </a:p>
      </dgm:t>
    </dgm:pt>
    <dgm:pt modelId="{4CB7FB08-E033-4E92-9FE4-F0CC49F1D113}" type="parTrans" cxnId="{97AD0236-01E1-4E38-9F03-0355A7B6D94F}">
      <dgm:prSet/>
      <dgm:spPr/>
      <dgm:t>
        <a:bodyPr/>
        <a:lstStyle/>
        <a:p>
          <a:endParaRPr lang="id-ID"/>
        </a:p>
      </dgm:t>
    </dgm:pt>
    <dgm:pt modelId="{ECD4F1EC-CFFB-4762-827A-E071A97B52E3}" type="sibTrans" cxnId="{97AD0236-01E1-4E38-9F03-0355A7B6D94F}">
      <dgm:prSet/>
      <dgm:spPr/>
      <dgm:t>
        <a:bodyPr/>
        <a:lstStyle/>
        <a:p>
          <a:endParaRPr lang="id-ID"/>
        </a:p>
      </dgm:t>
    </dgm:pt>
    <dgm:pt modelId="{70859CC1-4474-4448-B3FA-044674771767}">
      <dgm:prSet/>
      <dgm:spPr/>
      <dgm:t>
        <a:bodyPr/>
        <a:lstStyle/>
        <a:p>
          <a:pPr rtl="0"/>
          <a:r>
            <a:rPr lang="id-ID" b="1" smtClean="0"/>
            <a:t>Anggaran Program Khusus</a:t>
          </a:r>
          <a:endParaRPr lang="id-ID"/>
        </a:p>
      </dgm:t>
    </dgm:pt>
    <dgm:pt modelId="{D633227E-2221-4448-933E-450BCE7E04C7}" type="parTrans" cxnId="{D8534B90-035B-4B0B-9BA8-BE4B56FC5284}">
      <dgm:prSet/>
      <dgm:spPr/>
      <dgm:t>
        <a:bodyPr/>
        <a:lstStyle/>
        <a:p>
          <a:endParaRPr lang="id-ID"/>
        </a:p>
      </dgm:t>
    </dgm:pt>
    <dgm:pt modelId="{901BCBD8-FCC4-4FA4-8851-292CCECB7D68}" type="sibTrans" cxnId="{D8534B90-035B-4B0B-9BA8-BE4B56FC5284}">
      <dgm:prSet/>
      <dgm:spPr/>
      <dgm:t>
        <a:bodyPr/>
        <a:lstStyle/>
        <a:p>
          <a:endParaRPr lang="id-ID"/>
        </a:p>
      </dgm:t>
    </dgm:pt>
    <dgm:pt modelId="{226CB08B-0BD6-48F2-AE94-8A0E0354A186}">
      <dgm:prSet/>
      <dgm:spPr/>
      <dgm:t>
        <a:bodyPr/>
        <a:lstStyle/>
        <a:p>
          <a:pPr rtl="0"/>
          <a:r>
            <a:rPr lang="id-ID" b="1" smtClean="0"/>
            <a:t>Anggaran Laba/Rugi</a:t>
          </a:r>
          <a:endParaRPr lang="id-ID"/>
        </a:p>
      </dgm:t>
    </dgm:pt>
    <dgm:pt modelId="{D4009FE6-8EF5-4380-9724-0CAA4C40BF4F}" type="parTrans" cxnId="{EBB12FE7-AB81-497A-ADAB-0A1EB15DCA89}">
      <dgm:prSet/>
      <dgm:spPr/>
      <dgm:t>
        <a:bodyPr/>
        <a:lstStyle/>
        <a:p>
          <a:endParaRPr lang="id-ID"/>
        </a:p>
      </dgm:t>
    </dgm:pt>
    <dgm:pt modelId="{913CD877-4135-4B4D-900A-5B1917338462}" type="sibTrans" cxnId="{EBB12FE7-AB81-497A-ADAB-0A1EB15DCA89}">
      <dgm:prSet/>
      <dgm:spPr/>
      <dgm:t>
        <a:bodyPr/>
        <a:lstStyle/>
        <a:p>
          <a:endParaRPr lang="id-ID"/>
        </a:p>
      </dgm:t>
    </dgm:pt>
    <dgm:pt modelId="{0F191B83-C668-4819-9B97-9C2758A706DC}">
      <dgm:prSet/>
      <dgm:spPr/>
      <dgm:t>
        <a:bodyPr/>
        <a:lstStyle/>
        <a:p>
          <a:pPr rtl="0"/>
          <a:r>
            <a:rPr lang="id-ID" b="1" smtClean="0"/>
            <a:t>Anggaran Neraca</a:t>
          </a:r>
          <a:endParaRPr lang="id-ID"/>
        </a:p>
      </dgm:t>
    </dgm:pt>
    <dgm:pt modelId="{5DA81FE4-971C-4ED6-BD5D-CEDF1BB7A0A5}" type="parTrans" cxnId="{D9574D76-AFEF-4296-992B-0266BD38CC27}">
      <dgm:prSet/>
      <dgm:spPr/>
      <dgm:t>
        <a:bodyPr/>
        <a:lstStyle/>
        <a:p>
          <a:endParaRPr lang="id-ID"/>
        </a:p>
      </dgm:t>
    </dgm:pt>
    <dgm:pt modelId="{A16A56BA-E852-4CA5-9C97-35D912692BBC}" type="sibTrans" cxnId="{D9574D76-AFEF-4296-992B-0266BD38CC27}">
      <dgm:prSet/>
      <dgm:spPr/>
      <dgm:t>
        <a:bodyPr/>
        <a:lstStyle/>
        <a:p>
          <a:endParaRPr lang="id-ID"/>
        </a:p>
      </dgm:t>
    </dgm:pt>
    <dgm:pt modelId="{C3B819AD-62B4-4A08-89AA-D7DCFD708507}">
      <dgm:prSet/>
      <dgm:spPr/>
      <dgm:t>
        <a:bodyPr/>
        <a:lstStyle/>
        <a:p>
          <a:pPr rtl="0"/>
          <a:r>
            <a:rPr lang="id-ID" b="1" smtClean="0"/>
            <a:t>Anggaran Posisi Keuangan</a:t>
          </a:r>
          <a:endParaRPr lang="id-ID"/>
        </a:p>
      </dgm:t>
    </dgm:pt>
    <dgm:pt modelId="{0B5013D3-66DE-4979-BAB6-188E0B612964}" type="parTrans" cxnId="{27661ADC-CEC9-48CF-943D-D05E2CD14A80}">
      <dgm:prSet/>
      <dgm:spPr/>
      <dgm:t>
        <a:bodyPr/>
        <a:lstStyle/>
        <a:p>
          <a:endParaRPr lang="id-ID"/>
        </a:p>
      </dgm:t>
    </dgm:pt>
    <dgm:pt modelId="{F6E4F39D-9D75-497A-965A-140001FE9312}" type="sibTrans" cxnId="{27661ADC-CEC9-48CF-943D-D05E2CD14A80}">
      <dgm:prSet/>
      <dgm:spPr/>
      <dgm:t>
        <a:bodyPr/>
        <a:lstStyle/>
        <a:p>
          <a:endParaRPr lang="id-ID"/>
        </a:p>
      </dgm:t>
    </dgm:pt>
    <dgm:pt modelId="{8890CBE1-F6B9-4BAE-AEFC-855B4532B6D9}" type="pres">
      <dgm:prSet presAssocID="{4FA5FC86-E324-409F-8BD0-0C35F2F766D3}" presName="diagram" presStyleCnt="0">
        <dgm:presLayoutVars>
          <dgm:dir/>
          <dgm:resizeHandles val="exact"/>
        </dgm:presLayoutVars>
      </dgm:prSet>
      <dgm:spPr/>
    </dgm:pt>
    <dgm:pt modelId="{C62D93F4-3D92-4F8F-B696-DB7BB91E0797}" type="pres">
      <dgm:prSet presAssocID="{DD714F09-EF6E-4992-919A-E5F6ACF76AE3}" presName="node" presStyleLbl="node1" presStyleIdx="0" presStyleCnt="15">
        <dgm:presLayoutVars>
          <dgm:bulletEnabled val="1"/>
        </dgm:presLayoutVars>
      </dgm:prSet>
      <dgm:spPr/>
    </dgm:pt>
    <dgm:pt modelId="{6C3A112F-3697-4460-8314-73C4C79F1148}" type="pres">
      <dgm:prSet presAssocID="{4253EE64-2A01-4506-9646-8F6BFFB1EA1C}" presName="sibTrans" presStyleCnt="0"/>
      <dgm:spPr/>
    </dgm:pt>
    <dgm:pt modelId="{CE25DD16-755D-4A45-AFE8-294439CEEFB9}" type="pres">
      <dgm:prSet presAssocID="{2742C01F-2E23-4F50-877B-ACB5D5CCA146}" presName="node" presStyleLbl="node1" presStyleIdx="1" presStyleCnt="15">
        <dgm:presLayoutVars>
          <dgm:bulletEnabled val="1"/>
        </dgm:presLayoutVars>
      </dgm:prSet>
      <dgm:spPr/>
    </dgm:pt>
    <dgm:pt modelId="{0B116BD0-E2FE-4D61-BD98-205BEBB70DBE}" type="pres">
      <dgm:prSet presAssocID="{B7A45299-0F24-4B9E-9FDD-26134A90001B}" presName="sibTrans" presStyleCnt="0"/>
      <dgm:spPr/>
    </dgm:pt>
    <dgm:pt modelId="{3F815524-F40E-455A-B48E-A0AC37CA173B}" type="pres">
      <dgm:prSet presAssocID="{18DB34B0-C577-46A8-82E9-758EC7CFE656}" presName="node" presStyleLbl="node1" presStyleIdx="2" presStyleCnt="15">
        <dgm:presLayoutVars>
          <dgm:bulletEnabled val="1"/>
        </dgm:presLayoutVars>
      </dgm:prSet>
      <dgm:spPr/>
    </dgm:pt>
    <dgm:pt modelId="{E2427730-BC67-4E7F-A614-EB28DF9F71CE}" type="pres">
      <dgm:prSet presAssocID="{DA850327-BA46-45A4-9B52-2F0F53CE20CE}" presName="sibTrans" presStyleCnt="0"/>
      <dgm:spPr/>
    </dgm:pt>
    <dgm:pt modelId="{7A6F46E2-26D5-42E1-B83A-1AF261029DDB}" type="pres">
      <dgm:prSet presAssocID="{C7ADD1C3-6ED2-4DCB-A609-3AE00E715030}" presName="node" presStyleLbl="node1" presStyleIdx="3" presStyleCnt="15">
        <dgm:presLayoutVars>
          <dgm:bulletEnabled val="1"/>
        </dgm:presLayoutVars>
      </dgm:prSet>
      <dgm:spPr/>
    </dgm:pt>
    <dgm:pt modelId="{D003F22A-C91D-4FBD-94FD-499D8A10FA68}" type="pres">
      <dgm:prSet presAssocID="{8C28D28D-0881-4D26-A81E-D5D9B41DB13E}" presName="sibTrans" presStyleCnt="0"/>
      <dgm:spPr/>
    </dgm:pt>
    <dgm:pt modelId="{36899517-E4B3-488D-8564-61D9D21E7D35}" type="pres">
      <dgm:prSet presAssocID="{54264977-56E7-473F-AB3A-22AF3F551AFF}" presName="node" presStyleLbl="node1" presStyleIdx="4" presStyleCnt="15">
        <dgm:presLayoutVars>
          <dgm:bulletEnabled val="1"/>
        </dgm:presLayoutVars>
      </dgm:prSet>
      <dgm:spPr/>
    </dgm:pt>
    <dgm:pt modelId="{6932A6C7-6BA0-41CD-9DD1-CB0C0FA12A78}" type="pres">
      <dgm:prSet presAssocID="{9334360F-69EB-41EA-B45D-786F76D2C183}" presName="sibTrans" presStyleCnt="0"/>
      <dgm:spPr/>
    </dgm:pt>
    <dgm:pt modelId="{FC5D961B-0751-4589-85DD-0F9568DE9182}" type="pres">
      <dgm:prSet presAssocID="{C98823C5-3D4C-48ED-8671-A7DE93949A29}" presName="node" presStyleLbl="node1" presStyleIdx="5" presStyleCnt="15">
        <dgm:presLayoutVars>
          <dgm:bulletEnabled val="1"/>
        </dgm:presLayoutVars>
      </dgm:prSet>
      <dgm:spPr/>
    </dgm:pt>
    <dgm:pt modelId="{F1CCFD2E-AAA3-419A-A595-C5B428D29964}" type="pres">
      <dgm:prSet presAssocID="{4B4ADAB7-F2DA-45DF-8B7E-D74DDF9C66BD}" presName="sibTrans" presStyleCnt="0"/>
      <dgm:spPr/>
    </dgm:pt>
    <dgm:pt modelId="{3227B089-AA25-42D2-89CC-B6A58BF86DAF}" type="pres">
      <dgm:prSet presAssocID="{7E4C9D19-4BF9-4986-8C0D-D5D105054BFA}" presName="node" presStyleLbl="node1" presStyleIdx="6" presStyleCnt="15">
        <dgm:presLayoutVars>
          <dgm:bulletEnabled val="1"/>
        </dgm:presLayoutVars>
      </dgm:prSet>
      <dgm:spPr/>
    </dgm:pt>
    <dgm:pt modelId="{719B6FA2-C571-4789-BBFA-61480E536613}" type="pres">
      <dgm:prSet presAssocID="{B8AE06D5-A831-43C4-AF31-0F432343414D}" presName="sibTrans" presStyleCnt="0"/>
      <dgm:spPr/>
    </dgm:pt>
    <dgm:pt modelId="{5FAB8FC2-E5F5-4E57-B53D-22E027545A85}" type="pres">
      <dgm:prSet presAssocID="{96E511E4-6CF1-4552-A36C-2E88F4C34962}" presName="node" presStyleLbl="node1" presStyleIdx="7" presStyleCnt="15">
        <dgm:presLayoutVars>
          <dgm:bulletEnabled val="1"/>
        </dgm:presLayoutVars>
      </dgm:prSet>
      <dgm:spPr/>
    </dgm:pt>
    <dgm:pt modelId="{1FF2EDA6-CB4E-4ED5-B542-DD564FC46C6D}" type="pres">
      <dgm:prSet presAssocID="{CDB867ED-4315-4B21-9544-0895AF0EA419}" presName="sibTrans" presStyleCnt="0"/>
      <dgm:spPr/>
    </dgm:pt>
    <dgm:pt modelId="{683D0DDE-0ADC-4CC9-8E3A-6A3BCE4FAFCE}" type="pres">
      <dgm:prSet presAssocID="{6B130D32-239C-42EE-9981-5987C23AC706}" presName="node" presStyleLbl="node1" presStyleIdx="8" presStyleCnt="15">
        <dgm:presLayoutVars>
          <dgm:bulletEnabled val="1"/>
        </dgm:presLayoutVars>
      </dgm:prSet>
      <dgm:spPr/>
    </dgm:pt>
    <dgm:pt modelId="{C896E68B-72D7-4F36-ABFE-0624AEF6B5C0}" type="pres">
      <dgm:prSet presAssocID="{8B7729BD-B588-40A4-B7E2-8D77314E2F54}" presName="sibTrans" presStyleCnt="0"/>
      <dgm:spPr/>
    </dgm:pt>
    <dgm:pt modelId="{C07F7540-B440-445C-9794-E12FAB801D1B}" type="pres">
      <dgm:prSet presAssocID="{D9CE683F-7DB3-4C44-AEA1-872C4EE7DFD9}" presName="node" presStyleLbl="node1" presStyleIdx="9" presStyleCnt="15">
        <dgm:presLayoutVars>
          <dgm:bulletEnabled val="1"/>
        </dgm:presLayoutVars>
      </dgm:prSet>
      <dgm:spPr/>
    </dgm:pt>
    <dgm:pt modelId="{7E8B48D4-BA53-4F97-95B2-7BF8CF8E0AA5}" type="pres">
      <dgm:prSet presAssocID="{257841BB-F399-4628-8DC5-EE149ADBBC64}" presName="sibTrans" presStyleCnt="0"/>
      <dgm:spPr/>
    </dgm:pt>
    <dgm:pt modelId="{6374C642-2592-43DD-BBDA-CCA1F516B785}" type="pres">
      <dgm:prSet presAssocID="{D2AADF4A-7CDF-4280-ABF0-62701C1F4ECA}" presName="node" presStyleLbl="node1" presStyleIdx="10" presStyleCnt="15">
        <dgm:presLayoutVars>
          <dgm:bulletEnabled val="1"/>
        </dgm:presLayoutVars>
      </dgm:prSet>
      <dgm:spPr/>
    </dgm:pt>
    <dgm:pt modelId="{F593F485-80D2-4EBB-A185-8964B0870CC8}" type="pres">
      <dgm:prSet presAssocID="{ECD4F1EC-CFFB-4762-827A-E071A97B52E3}" presName="sibTrans" presStyleCnt="0"/>
      <dgm:spPr/>
    </dgm:pt>
    <dgm:pt modelId="{761EA377-85DA-439D-9648-24A68D3B38EF}" type="pres">
      <dgm:prSet presAssocID="{70859CC1-4474-4448-B3FA-044674771767}" presName="node" presStyleLbl="node1" presStyleIdx="11" presStyleCnt="15">
        <dgm:presLayoutVars>
          <dgm:bulletEnabled val="1"/>
        </dgm:presLayoutVars>
      </dgm:prSet>
      <dgm:spPr/>
    </dgm:pt>
    <dgm:pt modelId="{5372E8CA-1F83-4AF8-8C00-07B0B83EE0AD}" type="pres">
      <dgm:prSet presAssocID="{901BCBD8-FCC4-4FA4-8851-292CCECB7D68}" presName="sibTrans" presStyleCnt="0"/>
      <dgm:spPr/>
    </dgm:pt>
    <dgm:pt modelId="{84493BD6-B014-45A0-8C16-DF10EEBD6ED2}" type="pres">
      <dgm:prSet presAssocID="{226CB08B-0BD6-48F2-AE94-8A0E0354A186}" presName="node" presStyleLbl="node1" presStyleIdx="12" presStyleCnt="15">
        <dgm:presLayoutVars>
          <dgm:bulletEnabled val="1"/>
        </dgm:presLayoutVars>
      </dgm:prSet>
      <dgm:spPr/>
    </dgm:pt>
    <dgm:pt modelId="{0B9D13B4-DDED-45CA-AC71-BA8F1FEFCC3C}" type="pres">
      <dgm:prSet presAssocID="{913CD877-4135-4B4D-900A-5B1917338462}" presName="sibTrans" presStyleCnt="0"/>
      <dgm:spPr/>
    </dgm:pt>
    <dgm:pt modelId="{A3A486B7-0CD1-4F0E-AE95-E19CEA18D393}" type="pres">
      <dgm:prSet presAssocID="{0F191B83-C668-4819-9B97-9C2758A706DC}" presName="node" presStyleLbl="node1" presStyleIdx="13" presStyleCnt="15">
        <dgm:presLayoutVars>
          <dgm:bulletEnabled val="1"/>
        </dgm:presLayoutVars>
      </dgm:prSet>
      <dgm:spPr/>
    </dgm:pt>
    <dgm:pt modelId="{94C837EA-B7FA-4CEF-9BF7-BA1E7830458C}" type="pres">
      <dgm:prSet presAssocID="{A16A56BA-E852-4CA5-9C97-35D912692BBC}" presName="sibTrans" presStyleCnt="0"/>
      <dgm:spPr/>
    </dgm:pt>
    <dgm:pt modelId="{BF8CB10B-0DEE-46B4-AD65-FF4F16DBB9D0}" type="pres">
      <dgm:prSet presAssocID="{C3B819AD-62B4-4A08-89AA-D7DCFD708507}" presName="node" presStyleLbl="node1" presStyleIdx="14" presStyleCnt="15">
        <dgm:presLayoutVars>
          <dgm:bulletEnabled val="1"/>
        </dgm:presLayoutVars>
      </dgm:prSet>
      <dgm:spPr/>
    </dgm:pt>
  </dgm:ptLst>
  <dgm:cxnLst>
    <dgm:cxn modelId="{64A57FCC-B4EE-4ED8-B114-16592FCE377B}" type="presOf" srcId="{2742C01F-2E23-4F50-877B-ACB5D5CCA146}" destId="{CE25DD16-755D-4A45-AFE8-294439CEEFB9}" srcOrd="0" destOrd="0" presId="urn:microsoft.com/office/officeart/2005/8/layout/default"/>
    <dgm:cxn modelId="{1480C675-CD94-415C-8E71-2A9A8F1173D8}" type="presOf" srcId="{C98823C5-3D4C-48ED-8671-A7DE93949A29}" destId="{FC5D961B-0751-4589-85DD-0F9568DE9182}" srcOrd="0" destOrd="0" presId="urn:microsoft.com/office/officeart/2005/8/layout/default"/>
    <dgm:cxn modelId="{97AD0236-01E1-4E38-9F03-0355A7B6D94F}" srcId="{4FA5FC86-E324-409F-8BD0-0C35F2F766D3}" destId="{D2AADF4A-7CDF-4280-ABF0-62701C1F4ECA}" srcOrd="10" destOrd="0" parTransId="{4CB7FB08-E033-4E92-9FE4-F0CC49F1D113}" sibTransId="{ECD4F1EC-CFFB-4762-827A-E071A97B52E3}"/>
    <dgm:cxn modelId="{2A2BA8CC-BA5F-45C7-9D3C-56BC4A438661}" type="presOf" srcId="{96E511E4-6CF1-4552-A36C-2E88F4C34962}" destId="{5FAB8FC2-E5F5-4E57-B53D-22E027545A85}" srcOrd="0" destOrd="0" presId="urn:microsoft.com/office/officeart/2005/8/layout/default"/>
    <dgm:cxn modelId="{879A5CB3-2C41-4C37-8D87-6BA714E857F2}" type="presOf" srcId="{6B130D32-239C-42EE-9981-5987C23AC706}" destId="{683D0DDE-0ADC-4CC9-8E3A-6A3BCE4FAFCE}" srcOrd="0" destOrd="0" presId="urn:microsoft.com/office/officeart/2005/8/layout/default"/>
    <dgm:cxn modelId="{A317DAC3-30B6-4EEB-877E-DD17DBA21871}" type="presOf" srcId="{0F191B83-C668-4819-9B97-9C2758A706DC}" destId="{A3A486B7-0CD1-4F0E-AE95-E19CEA18D393}" srcOrd="0" destOrd="0" presId="urn:microsoft.com/office/officeart/2005/8/layout/default"/>
    <dgm:cxn modelId="{23D64312-E25A-4286-A8F1-1A29C68B3B04}" srcId="{4FA5FC86-E324-409F-8BD0-0C35F2F766D3}" destId="{96E511E4-6CF1-4552-A36C-2E88F4C34962}" srcOrd="7" destOrd="0" parTransId="{1F7D6DB6-5AC8-4646-828D-F5CD317DE1BE}" sibTransId="{CDB867ED-4315-4B21-9544-0895AF0EA419}"/>
    <dgm:cxn modelId="{327A449E-7739-4027-989A-B82B7DA330E3}" type="presOf" srcId="{54264977-56E7-473F-AB3A-22AF3F551AFF}" destId="{36899517-E4B3-488D-8564-61D9D21E7D35}" srcOrd="0" destOrd="0" presId="urn:microsoft.com/office/officeart/2005/8/layout/default"/>
    <dgm:cxn modelId="{EBB12FE7-AB81-497A-ADAB-0A1EB15DCA89}" srcId="{4FA5FC86-E324-409F-8BD0-0C35F2F766D3}" destId="{226CB08B-0BD6-48F2-AE94-8A0E0354A186}" srcOrd="12" destOrd="0" parTransId="{D4009FE6-8EF5-4380-9724-0CAA4C40BF4F}" sibTransId="{913CD877-4135-4B4D-900A-5B1917338462}"/>
    <dgm:cxn modelId="{F873A935-77AC-4F08-8DE4-EE21ABEDB4E5}" srcId="{4FA5FC86-E324-409F-8BD0-0C35F2F766D3}" destId="{2742C01F-2E23-4F50-877B-ACB5D5CCA146}" srcOrd="1" destOrd="0" parTransId="{E4443791-4295-4C2B-B36D-12114A3AA9B0}" sibTransId="{B7A45299-0F24-4B9E-9FDD-26134A90001B}"/>
    <dgm:cxn modelId="{26C0C568-E124-4CBC-B4B2-3A98BD995B76}" srcId="{4FA5FC86-E324-409F-8BD0-0C35F2F766D3}" destId="{D9CE683F-7DB3-4C44-AEA1-872C4EE7DFD9}" srcOrd="9" destOrd="0" parTransId="{9BF7CC5B-D045-4296-8313-CE19487CEEA6}" sibTransId="{257841BB-F399-4628-8DC5-EE149ADBBC64}"/>
    <dgm:cxn modelId="{D8534B90-035B-4B0B-9BA8-BE4B56FC5284}" srcId="{4FA5FC86-E324-409F-8BD0-0C35F2F766D3}" destId="{70859CC1-4474-4448-B3FA-044674771767}" srcOrd="11" destOrd="0" parTransId="{D633227E-2221-4448-933E-450BCE7E04C7}" sibTransId="{901BCBD8-FCC4-4FA4-8851-292CCECB7D68}"/>
    <dgm:cxn modelId="{CBEEA709-7574-455C-93A5-B9F238BB0D31}" type="presOf" srcId="{226CB08B-0BD6-48F2-AE94-8A0E0354A186}" destId="{84493BD6-B014-45A0-8C16-DF10EEBD6ED2}" srcOrd="0" destOrd="0" presId="urn:microsoft.com/office/officeart/2005/8/layout/default"/>
    <dgm:cxn modelId="{8AAA7267-A0EF-4FF7-A4BC-998AF749BB96}" srcId="{4FA5FC86-E324-409F-8BD0-0C35F2F766D3}" destId="{DD714F09-EF6E-4992-919A-E5F6ACF76AE3}" srcOrd="0" destOrd="0" parTransId="{BA8CAEA6-ACD3-4FD2-87C7-F70E7FE9AF84}" sibTransId="{4253EE64-2A01-4506-9646-8F6BFFB1EA1C}"/>
    <dgm:cxn modelId="{79C4679E-6155-4BDB-9BCF-A32620414988}" srcId="{4FA5FC86-E324-409F-8BD0-0C35F2F766D3}" destId="{C7ADD1C3-6ED2-4DCB-A609-3AE00E715030}" srcOrd="3" destOrd="0" parTransId="{D639BCF1-7E53-4EDD-A631-360963D23FB7}" sibTransId="{8C28D28D-0881-4D26-A81E-D5D9B41DB13E}"/>
    <dgm:cxn modelId="{330096D6-55C0-41BB-B732-296773C452A2}" type="presOf" srcId="{18DB34B0-C577-46A8-82E9-758EC7CFE656}" destId="{3F815524-F40E-455A-B48E-A0AC37CA173B}" srcOrd="0" destOrd="0" presId="urn:microsoft.com/office/officeart/2005/8/layout/default"/>
    <dgm:cxn modelId="{E33A90E8-728B-4A32-8BAF-1833F6475041}" type="presOf" srcId="{C7ADD1C3-6ED2-4DCB-A609-3AE00E715030}" destId="{7A6F46E2-26D5-42E1-B83A-1AF261029DDB}" srcOrd="0" destOrd="0" presId="urn:microsoft.com/office/officeart/2005/8/layout/default"/>
    <dgm:cxn modelId="{41F83CBB-D7E2-40F6-BC30-2D7AFF53BA32}" type="presOf" srcId="{C3B819AD-62B4-4A08-89AA-D7DCFD708507}" destId="{BF8CB10B-0DEE-46B4-AD65-FF4F16DBB9D0}" srcOrd="0" destOrd="0" presId="urn:microsoft.com/office/officeart/2005/8/layout/default"/>
    <dgm:cxn modelId="{E01600CA-16BD-48ED-A420-19EDB85DF5A8}" srcId="{4FA5FC86-E324-409F-8BD0-0C35F2F766D3}" destId="{18DB34B0-C577-46A8-82E9-758EC7CFE656}" srcOrd="2" destOrd="0" parTransId="{B13B3063-E1F7-40C5-9E75-4C891E3BEFD5}" sibTransId="{DA850327-BA46-45A4-9B52-2F0F53CE20CE}"/>
    <dgm:cxn modelId="{9C6FBA34-B6F1-40B3-9DE4-74FA781F877A}" type="presOf" srcId="{D9CE683F-7DB3-4C44-AEA1-872C4EE7DFD9}" destId="{C07F7540-B440-445C-9794-E12FAB801D1B}" srcOrd="0" destOrd="0" presId="urn:microsoft.com/office/officeart/2005/8/layout/default"/>
    <dgm:cxn modelId="{27661ADC-CEC9-48CF-943D-D05E2CD14A80}" srcId="{4FA5FC86-E324-409F-8BD0-0C35F2F766D3}" destId="{C3B819AD-62B4-4A08-89AA-D7DCFD708507}" srcOrd="14" destOrd="0" parTransId="{0B5013D3-66DE-4979-BAB6-188E0B612964}" sibTransId="{F6E4F39D-9D75-497A-965A-140001FE9312}"/>
    <dgm:cxn modelId="{F927201A-6D3B-41E8-B419-24332B590C92}" type="presOf" srcId="{D2AADF4A-7CDF-4280-ABF0-62701C1F4ECA}" destId="{6374C642-2592-43DD-BBDA-CCA1F516B785}" srcOrd="0" destOrd="0" presId="urn:microsoft.com/office/officeart/2005/8/layout/default"/>
    <dgm:cxn modelId="{68CBDF9A-5476-4374-82D6-8F3E441D2B69}" srcId="{4FA5FC86-E324-409F-8BD0-0C35F2F766D3}" destId="{C98823C5-3D4C-48ED-8671-A7DE93949A29}" srcOrd="5" destOrd="0" parTransId="{7A558D2E-F4BF-42DE-BC37-2E5C02CC21CB}" sibTransId="{4B4ADAB7-F2DA-45DF-8B7E-D74DDF9C66BD}"/>
    <dgm:cxn modelId="{0E10F332-F547-4615-A4E9-71ABC4499DF0}" type="presOf" srcId="{DD714F09-EF6E-4992-919A-E5F6ACF76AE3}" destId="{C62D93F4-3D92-4F8F-B696-DB7BB91E0797}" srcOrd="0" destOrd="0" presId="urn:microsoft.com/office/officeart/2005/8/layout/default"/>
    <dgm:cxn modelId="{F5610CA8-FEB5-4A76-B87C-6910D5A686DC}" type="presOf" srcId="{70859CC1-4474-4448-B3FA-044674771767}" destId="{761EA377-85DA-439D-9648-24A68D3B38EF}" srcOrd="0" destOrd="0" presId="urn:microsoft.com/office/officeart/2005/8/layout/default"/>
    <dgm:cxn modelId="{BD0398AF-3511-4CE0-AD24-57AACC9FCCDF}" type="presOf" srcId="{7E4C9D19-4BF9-4986-8C0D-D5D105054BFA}" destId="{3227B089-AA25-42D2-89CC-B6A58BF86DAF}" srcOrd="0" destOrd="0" presId="urn:microsoft.com/office/officeart/2005/8/layout/default"/>
    <dgm:cxn modelId="{2835D674-3EA4-4B22-8784-C7505B84EAD9}" srcId="{4FA5FC86-E324-409F-8BD0-0C35F2F766D3}" destId="{6B130D32-239C-42EE-9981-5987C23AC706}" srcOrd="8" destOrd="0" parTransId="{7E82EDF0-08E7-4DD7-BC6A-54916F3C98F3}" sibTransId="{8B7729BD-B588-40A4-B7E2-8D77314E2F54}"/>
    <dgm:cxn modelId="{F84BBB4A-47C9-4595-B0C0-F63D9EE377CF}" srcId="{4FA5FC86-E324-409F-8BD0-0C35F2F766D3}" destId="{54264977-56E7-473F-AB3A-22AF3F551AFF}" srcOrd="4" destOrd="0" parTransId="{0A0625E4-8796-45D1-85B9-5F56803929D9}" sibTransId="{9334360F-69EB-41EA-B45D-786F76D2C183}"/>
    <dgm:cxn modelId="{D9574D76-AFEF-4296-992B-0266BD38CC27}" srcId="{4FA5FC86-E324-409F-8BD0-0C35F2F766D3}" destId="{0F191B83-C668-4819-9B97-9C2758A706DC}" srcOrd="13" destOrd="0" parTransId="{5DA81FE4-971C-4ED6-BD5D-CEDF1BB7A0A5}" sibTransId="{A16A56BA-E852-4CA5-9C97-35D912692BBC}"/>
    <dgm:cxn modelId="{8E86D928-93EC-4D8F-8B40-15C6F4922E38}" srcId="{4FA5FC86-E324-409F-8BD0-0C35F2F766D3}" destId="{7E4C9D19-4BF9-4986-8C0D-D5D105054BFA}" srcOrd="6" destOrd="0" parTransId="{CFA27D28-F0C7-4509-B9FD-3265BBB10400}" sibTransId="{B8AE06D5-A831-43C4-AF31-0F432343414D}"/>
    <dgm:cxn modelId="{F3CAA00E-DA4B-4A2B-A72B-4733A8413394}" type="presOf" srcId="{4FA5FC86-E324-409F-8BD0-0C35F2F766D3}" destId="{8890CBE1-F6B9-4BAE-AEFC-855B4532B6D9}" srcOrd="0" destOrd="0" presId="urn:microsoft.com/office/officeart/2005/8/layout/default"/>
    <dgm:cxn modelId="{4C200C3A-26E7-4B55-910A-A61AAD386C3B}" type="presParOf" srcId="{8890CBE1-F6B9-4BAE-AEFC-855B4532B6D9}" destId="{C62D93F4-3D92-4F8F-B696-DB7BB91E0797}" srcOrd="0" destOrd="0" presId="urn:microsoft.com/office/officeart/2005/8/layout/default"/>
    <dgm:cxn modelId="{51F2827F-C87B-41B9-8DBB-C05EC47D1EE6}" type="presParOf" srcId="{8890CBE1-F6B9-4BAE-AEFC-855B4532B6D9}" destId="{6C3A112F-3697-4460-8314-73C4C79F1148}" srcOrd="1" destOrd="0" presId="urn:microsoft.com/office/officeart/2005/8/layout/default"/>
    <dgm:cxn modelId="{8BF0A735-373B-4C7B-9683-DE02E35BA35A}" type="presParOf" srcId="{8890CBE1-F6B9-4BAE-AEFC-855B4532B6D9}" destId="{CE25DD16-755D-4A45-AFE8-294439CEEFB9}" srcOrd="2" destOrd="0" presId="urn:microsoft.com/office/officeart/2005/8/layout/default"/>
    <dgm:cxn modelId="{6A1DF3BA-B508-4CD4-B3E4-105A1B91554D}" type="presParOf" srcId="{8890CBE1-F6B9-4BAE-AEFC-855B4532B6D9}" destId="{0B116BD0-E2FE-4D61-BD98-205BEBB70DBE}" srcOrd="3" destOrd="0" presId="urn:microsoft.com/office/officeart/2005/8/layout/default"/>
    <dgm:cxn modelId="{81422F95-379F-4B7E-97EE-F7A6F085F5C8}" type="presParOf" srcId="{8890CBE1-F6B9-4BAE-AEFC-855B4532B6D9}" destId="{3F815524-F40E-455A-B48E-A0AC37CA173B}" srcOrd="4" destOrd="0" presId="urn:microsoft.com/office/officeart/2005/8/layout/default"/>
    <dgm:cxn modelId="{9D52C7D1-144A-49C6-8925-9F2ABB73FFF2}" type="presParOf" srcId="{8890CBE1-F6B9-4BAE-AEFC-855B4532B6D9}" destId="{E2427730-BC67-4E7F-A614-EB28DF9F71CE}" srcOrd="5" destOrd="0" presId="urn:microsoft.com/office/officeart/2005/8/layout/default"/>
    <dgm:cxn modelId="{5AB28841-5E4F-486D-A884-B413A8C4B06A}" type="presParOf" srcId="{8890CBE1-F6B9-4BAE-AEFC-855B4532B6D9}" destId="{7A6F46E2-26D5-42E1-B83A-1AF261029DDB}" srcOrd="6" destOrd="0" presId="urn:microsoft.com/office/officeart/2005/8/layout/default"/>
    <dgm:cxn modelId="{DD0D59E3-1D55-4A7D-82E2-3CCFDED8DE82}" type="presParOf" srcId="{8890CBE1-F6B9-4BAE-AEFC-855B4532B6D9}" destId="{D003F22A-C91D-4FBD-94FD-499D8A10FA68}" srcOrd="7" destOrd="0" presId="urn:microsoft.com/office/officeart/2005/8/layout/default"/>
    <dgm:cxn modelId="{6D8AFE9D-C640-41F7-96DB-7B52B616755D}" type="presParOf" srcId="{8890CBE1-F6B9-4BAE-AEFC-855B4532B6D9}" destId="{36899517-E4B3-488D-8564-61D9D21E7D35}" srcOrd="8" destOrd="0" presId="urn:microsoft.com/office/officeart/2005/8/layout/default"/>
    <dgm:cxn modelId="{74E353EC-FB8F-4574-A3A0-DC5BA6B92BAC}" type="presParOf" srcId="{8890CBE1-F6B9-4BAE-AEFC-855B4532B6D9}" destId="{6932A6C7-6BA0-41CD-9DD1-CB0C0FA12A78}" srcOrd="9" destOrd="0" presId="urn:microsoft.com/office/officeart/2005/8/layout/default"/>
    <dgm:cxn modelId="{83182285-B8C4-432E-9EAA-09B56136718D}" type="presParOf" srcId="{8890CBE1-F6B9-4BAE-AEFC-855B4532B6D9}" destId="{FC5D961B-0751-4589-85DD-0F9568DE9182}" srcOrd="10" destOrd="0" presId="urn:microsoft.com/office/officeart/2005/8/layout/default"/>
    <dgm:cxn modelId="{5434ABCD-2D34-45BE-8235-E3570C257377}" type="presParOf" srcId="{8890CBE1-F6B9-4BAE-AEFC-855B4532B6D9}" destId="{F1CCFD2E-AAA3-419A-A595-C5B428D29964}" srcOrd="11" destOrd="0" presId="urn:microsoft.com/office/officeart/2005/8/layout/default"/>
    <dgm:cxn modelId="{B2302F89-8DD5-40A8-B46F-C5F0229C2E90}" type="presParOf" srcId="{8890CBE1-F6B9-4BAE-AEFC-855B4532B6D9}" destId="{3227B089-AA25-42D2-89CC-B6A58BF86DAF}" srcOrd="12" destOrd="0" presId="urn:microsoft.com/office/officeart/2005/8/layout/default"/>
    <dgm:cxn modelId="{35117385-C3A3-4B12-9C69-2CB7FCC54E93}" type="presParOf" srcId="{8890CBE1-F6B9-4BAE-AEFC-855B4532B6D9}" destId="{719B6FA2-C571-4789-BBFA-61480E536613}" srcOrd="13" destOrd="0" presId="urn:microsoft.com/office/officeart/2005/8/layout/default"/>
    <dgm:cxn modelId="{43913E44-2B7E-4440-AECD-F5A2453F28F5}" type="presParOf" srcId="{8890CBE1-F6B9-4BAE-AEFC-855B4532B6D9}" destId="{5FAB8FC2-E5F5-4E57-B53D-22E027545A85}" srcOrd="14" destOrd="0" presId="urn:microsoft.com/office/officeart/2005/8/layout/default"/>
    <dgm:cxn modelId="{1DA81289-E922-41D8-AC79-1F38718EFD4D}" type="presParOf" srcId="{8890CBE1-F6B9-4BAE-AEFC-855B4532B6D9}" destId="{1FF2EDA6-CB4E-4ED5-B542-DD564FC46C6D}" srcOrd="15" destOrd="0" presId="urn:microsoft.com/office/officeart/2005/8/layout/default"/>
    <dgm:cxn modelId="{821C20FF-972A-415B-8B13-C53410762086}" type="presParOf" srcId="{8890CBE1-F6B9-4BAE-AEFC-855B4532B6D9}" destId="{683D0DDE-0ADC-4CC9-8E3A-6A3BCE4FAFCE}" srcOrd="16" destOrd="0" presId="urn:microsoft.com/office/officeart/2005/8/layout/default"/>
    <dgm:cxn modelId="{3F9E9ACF-44FC-48B3-A243-EAE489E23715}" type="presParOf" srcId="{8890CBE1-F6B9-4BAE-AEFC-855B4532B6D9}" destId="{C896E68B-72D7-4F36-ABFE-0624AEF6B5C0}" srcOrd="17" destOrd="0" presId="urn:microsoft.com/office/officeart/2005/8/layout/default"/>
    <dgm:cxn modelId="{CED38531-E6D8-4A29-8BAF-D8049C7FAF41}" type="presParOf" srcId="{8890CBE1-F6B9-4BAE-AEFC-855B4532B6D9}" destId="{C07F7540-B440-445C-9794-E12FAB801D1B}" srcOrd="18" destOrd="0" presId="urn:microsoft.com/office/officeart/2005/8/layout/default"/>
    <dgm:cxn modelId="{D2F6B873-1C2C-42CE-B797-D374CFADC3F7}" type="presParOf" srcId="{8890CBE1-F6B9-4BAE-AEFC-855B4532B6D9}" destId="{7E8B48D4-BA53-4F97-95B2-7BF8CF8E0AA5}" srcOrd="19" destOrd="0" presId="urn:microsoft.com/office/officeart/2005/8/layout/default"/>
    <dgm:cxn modelId="{03A1F42A-A8D9-4423-B6C1-0AD4876A2DC6}" type="presParOf" srcId="{8890CBE1-F6B9-4BAE-AEFC-855B4532B6D9}" destId="{6374C642-2592-43DD-BBDA-CCA1F516B785}" srcOrd="20" destOrd="0" presId="urn:microsoft.com/office/officeart/2005/8/layout/default"/>
    <dgm:cxn modelId="{2C79B936-46BB-423D-8A20-869A2B361A17}" type="presParOf" srcId="{8890CBE1-F6B9-4BAE-AEFC-855B4532B6D9}" destId="{F593F485-80D2-4EBB-A185-8964B0870CC8}" srcOrd="21" destOrd="0" presId="urn:microsoft.com/office/officeart/2005/8/layout/default"/>
    <dgm:cxn modelId="{7731484C-5FF6-4ECF-9D9F-9EFB659B448C}" type="presParOf" srcId="{8890CBE1-F6B9-4BAE-AEFC-855B4532B6D9}" destId="{761EA377-85DA-439D-9648-24A68D3B38EF}" srcOrd="22" destOrd="0" presId="urn:microsoft.com/office/officeart/2005/8/layout/default"/>
    <dgm:cxn modelId="{ED3D6247-666B-461E-91FF-4188558F95AC}" type="presParOf" srcId="{8890CBE1-F6B9-4BAE-AEFC-855B4532B6D9}" destId="{5372E8CA-1F83-4AF8-8C00-07B0B83EE0AD}" srcOrd="23" destOrd="0" presId="urn:microsoft.com/office/officeart/2005/8/layout/default"/>
    <dgm:cxn modelId="{76A379E2-3B5B-4620-B81E-C8154DEF3BD7}" type="presParOf" srcId="{8890CBE1-F6B9-4BAE-AEFC-855B4532B6D9}" destId="{84493BD6-B014-45A0-8C16-DF10EEBD6ED2}" srcOrd="24" destOrd="0" presId="urn:microsoft.com/office/officeart/2005/8/layout/default"/>
    <dgm:cxn modelId="{EA13A420-5F54-43F4-8EC8-6FC32991C6D9}" type="presParOf" srcId="{8890CBE1-F6B9-4BAE-AEFC-855B4532B6D9}" destId="{0B9D13B4-DDED-45CA-AC71-BA8F1FEFCC3C}" srcOrd="25" destOrd="0" presId="urn:microsoft.com/office/officeart/2005/8/layout/default"/>
    <dgm:cxn modelId="{14879E0F-916E-4EED-8E5C-00E6F90717DA}" type="presParOf" srcId="{8890CBE1-F6B9-4BAE-AEFC-855B4532B6D9}" destId="{A3A486B7-0CD1-4F0E-AE95-E19CEA18D393}" srcOrd="26" destOrd="0" presId="urn:microsoft.com/office/officeart/2005/8/layout/default"/>
    <dgm:cxn modelId="{FBD1C98D-6299-4718-8186-14133111CA03}" type="presParOf" srcId="{8890CBE1-F6B9-4BAE-AEFC-855B4532B6D9}" destId="{94C837EA-B7FA-4CEF-9BF7-BA1E7830458C}" srcOrd="27" destOrd="0" presId="urn:microsoft.com/office/officeart/2005/8/layout/default"/>
    <dgm:cxn modelId="{AEF485F3-DF50-43F6-9D49-C300B7829050}" type="presParOf" srcId="{8890CBE1-F6B9-4BAE-AEFC-855B4532B6D9}" destId="{BF8CB10B-0DEE-46B4-AD65-FF4F16DBB9D0}"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49CB3-A1E0-4387-8CFE-3F32F84D874E}"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id-ID"/>
        </a:p>
      </dgm:t>
    </dgm:pt>
    <dgm:pt modelId="{92B39B15-062B-4C39-8706-B6A165D937DB}">
      <dgm:prSet/>
      <dgm:spPr/>
      <dgm:t>
        <a:bodyPr/>
        <a:lstStyle/>
        <a:p>
          <a:pPr algn="l" rtl="0"/>
          <a:r>
            <a:rPr lang="id-ID" dirty="0" smtClean="0"/>
            <a:t>Menurut Stephen A. Ross dkk bahwa masing masing model perencanaan keuangan dapat memiliki kompleksitas yang bervariasi, tetapi hampir semuanya akan memiliki unsur – unsur:</a:t>
          </a:r>
          <a:endParaRPr lang="id-ID" dirty="0"/>
        </a:p>
      </dgm:t>
    </dgm:pt>
    <dgm:pt modelId="{B4B1DF44-D715-4FC8-8E7D-CB3E507AC099}" type="parTrans" cxnId="{9F66DF3D-1252-4E8C-9209-C962CBB02472}">
      <dgm:prSet/>
      <dgm:spPr/>
      <dgm:t>
        <a:bodyPr/>
        <a:lstStyle/>
        <a:p>
          <a:endParaRPr lang="id-ID"/>
        </a:p>
      </dgm:t>
    </dgm:pt>
    <dgm:pt modelId="{6A8B69A2-4F0A-4E5A-9B10-2E35C548FCA1}" type="sibTrans" cxnId="{9F66DF3D-1252-4E8C-9209-C962CBB02472}">
      <dgm:prSet/>
      <dgm:spPr/>
      <dgm:t>
        <a:bodyPr/>
        <a:lstStyle/>
        <a:p>
          <a:endParaRPr lang="id-ID"/>
        </a:p>
      </dgm:t>
    </dgm:pt>
    <dgm:pt modelId="{8601C4EB-7719-45C3-BA9A-8598FA349A67}">
      <dgm:prSet/>
      <dgm:spPr/>
      <dgm:t>
        <a:bodyPr/>
        <a:lstStyle/>
        <a:p>
          <a:pPr rtl="0"/>
          <a:r>
            <a:rPr lang="id-ID" smtClean="0"/>
            <a:t>Ramalan penjualan</a:t>
          </a:r>
          <a:endParaRPr lang="id-ID"/>
        </a:p>
      </dgm:t>
    </dgm:pt>
    <dgm:pt modelId="{2220FF80-C100-4C57-98AC-7719AEBFC3E2}" type="parTrans" cxnId="{BE079693-A69E-4EBB-922C-0D906B0E06F6}">
      <dgm:prSet/>
      <dgm:spPr/>
      <dgm:t>
        <a:bodyPr/>
        <a:lstStyle/>
        <a:p>
          <a:endParaRPr lang="id-ID"/>
        </a:p>
      </dgm:t>
    </dgm:pt>
    <dgm:pt modelId="{6EBCFE14-50ED-4254-B8C4-9495F3BE77B3}" type="sibTrans" cxnId="{BE079693-A69E-4EBB-922C-0D906B0E06F6}">
      <dgm:prSet/>
      <dgm:spPr/>
      <dgm:t>
        <a:bodyPr/>
        <a:lstStyle/>
        <a:p>
          <a:endParaRPr lang="id-ID"/>
        </a:p>
      </dgm:t>
    </dgm:pt>
    <dgm:pt modelId="{B5572126-E821-42D4-BEE0-CF477D5B990F}">
      <dgm:prSet/>
      <dgm:spPr/>
      <dgm:t>
        <a:bodyPr/>
        <a:lstStyle/>
        <a:p>
          <a:pPr rtl="0"/>
          <a:r>
            <a:rPr lang="id-ID" smtClean="0"/>
            <a:t>Laporan keuangan pro forma</a:t>
          </a:r>
          <a:endParaRPr lang="id-ID"/>
        </a:p>
      </dgm:t>
    </dgm:pt>
    <dgm:pt modelId="{099F9DCE-CDCB-43F8-8221-195829FB1152}" type="parTrans" cxnId="{7DE82120-0DCA-4B1E-871A-5A3E5D8487B2}">
      <dgm:prSet/>
      <dgm:spPr/>
      <dgm:t>
        <a:bodyPr/>
        <a:lstStyle/>
        <a:p>
          <a:endParaRPr lang="id-ID"/>
        </a:p>
      </dgm:t>
    </dgm:pt>
    <dgm:pt modelId="{1C44D4A5-8446-42CE-B30D-1819E3A9166E}" type="sibTrans" cxnId="{7DE82120-0DCA-4B1E-871A-5A3E5D8487B2}">
      <dgm:prSet/>
      <dgm:spPr/>
      <dgm:t>
        <a:bodyPr/>
        <a:lstStyle/>
        <a:p>
          <a:endParaRPr lang="id-ID"/>
        </a:p>
      </dgm:t>
    </dgm:pt>
    <dgm:pt modelId="{E66AFF24-F986-4C54-AE2A-9DDE6C5C20E6}" type="pres">
      <dgm:prSet presAssocID="{2CC49CB3-A1E0-4387-8CFE-3F32F84D874E}" presName="Name0" presStyleCnt="0">
        <dgm:presLayoutVars>
          <dgm:dir/>
          <dgm:animLvl val="lvl"/>
          <dgm:resizeHandles val="exact"/>
        </dgm:presLayoutVars>
      </dgm:prSet>
      <dgm:spPr/>
    </dgm:pt>
    <dgm:pt modelId="{86A850DB-E363-44EB-A61F-2274C84B1F40}" type="pres">
      <dgm:prSet presAssocID="{92B39B15-062B-4C39-8706-B6A165D937DB}" presName="linNode" presStyleCnt="0"/>
      <dgm:spPr/>
    </dgm:pt>
    <dgm:pt modelId="{E292131A-1452-4759-9A75-FE3FA050B577}" type="pres">
      <dgm:prSet presAssocID="{92B39B15-062B-4C39-8706-B6A165D937DB}" presName="parentText" presStyleLbl="node1" presStyleIdx="0" presStyleCnt="1">
        <dgm:presLayoutVars>
          <dgm:chMax val="1"/>
          <dgm:bulletEnabled val="1"/>
        </dgm:presLayoutVars>
      </dgm:prSet>
      <dgm:spPr/>
      <dgm:t>
        <a:bodyPr/>
        <a:lstStyle/>
        <a:p>
          <a:endParaRPr lang="id-ID"/>
        </a:p>
      </dgm:t>
    </dgm:pt>
    <dgm:pt modelId="{F40C9819-B5D3-4F11-B1E4-61EE29A43B67}" type="pres">
      <dgm:prSet presAssocID="{92B39B15-062B-4C39-8706-B6A165D937DB}" presName="descendantText" presStyleLbl="alignAccFollowNode1" presStyleIdx="0" presStyleCnt="1">
        <dgm:presLayoutVars>
          <dgm:bulletEnabled val="1"/>
        </dgm:presLayoutVars>
      </dgm:prSet>
      <dgm:spPr/>
    </dgm:pt>
  </dgm:ptLst>
  <dgm:cxnLst>
    <dgm:cxn modelId="{9F66DF3D-1252-4E8C-9209-C962CBB02472}" srcId="{2CC49CB3-A1E0-4387-8CFE-3F32F84D874E}" destId="{92B39B15-062B-4C39-8706-B6A165D937DB}" srcOrd="0" destOrd="0" parTransId="{B4B1DF44-D715-4FC8-8E7D-CB3E507AC099}" sibTransId="{6A8B69A2-4F0A-4E5A-9B10-2E35C548FCA1}"/>
    <dgm:cxn modelId="{908A11BF-BDD1-4DB1-941E-7A23BF1CCB22}" type="presOf" srcId="{92B39B15-062B-4C39-8706-B6A165D937DB}" destId="{E292131A-1452-4759-9A75-FE3FA050B577}" srcOrd="0" destOrd="0" presId="urn:microsoft.com/office/officeart/2005/8/layout/vList5"/>
    <dgm:cxn modelId="{106AF560-713B-484F-8820-6729F9653415}" type="presOf" srcId="{B5572126-E821-42D4-BEE0-CF477D5B990F}" destId="{F40C9819-B5D3-4F11-B1E4-61EE29A43B67}" srcOrd="0" destOrd="1" presId="urn:microsoft.com/office/officeart/2005/8/layout/vList5"/>
    <dgm:cxn modelId="{A1FDEE24-1783-40C6-80C4-2B80A63DCBD6}" type="presOf" srcId="{2CC49CB3-A1E0-4387-8CFE-3F32F84D874E}" destId="{E66AFF24-F986-4C54-AE2A-9DDE6C5C20E6}" srcOrd="0" destOrd="0" presId="urn:microsoft.com/office/officeart/2005/8/layout/vList5"/>
    <dgm:cxn modelId="{7DE82120-0DCA-4B1E-871A-5A3E5D8487B2}" srcId="{92B39B15-062B-4C39-8706-B6A165D937DB}" destId="{B5572126-E821-42D4-BEE0-CF477D5B990F}" srcOrd="1" destOrd="0" parTransId="{099F9DCE-CDCB-43F8-8221-195829FB1152}" sibTransId="{1C44D4A5-8446-42CE-B30D-1819E3A9166E}"/>
    <dgm:cxn modelId="{BE079693-A69E-4EBB-922C-0D906B0E06F6}" srcId="{92B39B15-062B-4C39-8706-B6A165D937DB}" destId="{8601C4EB-7719-45C3-BA9A-8598FA349A67}" srcOrd="0" destOrd="0" parTransId="{2220FF80-C100-4C57-98AC-7719AEBFC3E2}" sibTransId="{6EBCFE14-50ED-4254-B8C4-9495F3BE77B3}"/>
    <dgm:cxn modelId="{18571EE3-1122-4D02-9E83-5868FC8AFBE8}" type="presOf" srcId="{8601C4EB-7719-45C3-BA9A-8598FA349A67}" destId="{F40C9819-B5D3-4F11-B1E4-61EE29A43B67}" srcOrd="0" destOrd="0" presId="urn:microsoft.com/office/officeart/2005/8/layout/vList5"/>
    <dgm:cxn modelId="{31F4BEB1-186E-4155-AC30-D6F9605F233E}" type="presParOf" srcId="{E66AFF24-F986-4C54-AE2A-9DDE6C5C20E6}" destId="{86A850DB-E363-44EB-A61F-2274C84B1F40}" srcOrd="0" destOrd="0" presId="urn:microsoft.com/office/officeart/2005/8/layout/vList5"/>
    <dgm:cxn modelId="{0ED1CB32-4BEE-4492-AE1D-D949DF0EE640}" type="presParOf" srcId="{86A850DB-E363-44EB-A61F-2274C84B1F40}" destId="{E292131A-1452-4759-9A75-FE3FA050B577}" srcOrd="0" destOrd="0" presId="urn:microsoft.com/office/officeart/2005/8/layout/vList5"/>
    <dgm:cxn modelId="{A1FA6EFE-45D4-4963-8716-DF2E43BC4D7C}" type="presParOf" srcId="{86A850DB-E363-44EB-A61F-2274C84B1F40}" destId="{F40C9819-B5D3-4F11-B1E4-61EE29A43B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A3902-089E-4D2A-B948-B6F55D3349D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id-ID"/>
        </a:p>
      </dgm:t>
    </dgm:pt>
    <dgm:pt modelId="{BDBF3257-ED98-409C-9F02-E17CF733D7BF}">
      <dgm:prSet/>
      <dgm:spPr/>
      <dgm:t>
        <a:bodyPr/>
        <a:lstStyle/>
        <a:p>
          <a:pPr rtl="0"/>
          <a:r>
            <a:rPr lang="id-ID" smtClean="0"/>
            <a:t>Peramalan berkaitan dengan apa yang akan terjadi di masa yang akan datang</a:t>
          </a:r>
          <a:endParaRPr lang="id-ID"/>
        </a:p>
      </dgm:t>
    </dgm:pt>
    <dgm:pt modelId="{2CF53385-D66A-4293-B95A-5526B053064B}" type="parTrans" cxnId="{338613DC-5E22-48EA-9A43-5E91AAA5D408}">
      <dgm:prSet/>
      <dgm:spPr/>
      <dgm:t>
        <a:bodyPr/>
        <a:lstStyle/>
        <a:p>
          <a:endParaRPr lang="id-ID"/>
        </a:p>
      </dgm:t>
    </dgm:pt>
    <dgm:pt modelId="{0718C602-DDBA-4D2E-9ABC-E6EF623AE045}" type="sibTrans" cxnId="{338613DC-5E22-48EA-9A43-5E91AAA5D408}">
      <dgm:prSet/>
      <dgm:spPr/>
      <dgm:t>
        <a:bodyPr/>
        <a:lstStyle/>
        <a:p>
          <a:endParaRPr lang="id-ID"/>
        </a:p>
      </dgm:t>
    </dgm:pt>
    <dgm:pt modelId="{06EF9A21-7E6F-4CFD-B793-A761356F2EA8}">
      <dgm:prSet/>
      <dgm:spPr/>
      <dgm:t>
        <a:bodyPr/>
        <a:lstStyle/>
        <a:p>
          <a:pPr rtl="0"/>
          <a:r>
            <a:rPr lang="id-ID" smtClean="0"/>
            <a:t>Peramalan dihubungkan dengan estimasi, perkiraan, proyeksi, ekspekstasi dsb.</a:t>
          </a:r>
          <a:endParaRPr lang="id-ID"/>
        </a:p>
      </dgm:t>
    </dgm:pt>
    <dgm:pt modelId="{C7CDC176-C8F2-444D-893A-C9C4E92425B0}" type="parTrans" cxnId="{1C2A24C6-7FA6-41F2-A9C1-CCABAB427412}">
      <dgm:prSet/>
      <dgm:spPr/>
      <dgm:t>
        <a:bodyPr/>
        <a:lstStyle/>
        <a:p>
          <a:endParaRPr lang="id-ID"/>
        </a:p>
      </dgm:t>
    </dgm:pt>
    <dgm:pt modelId="{04F3F424-D104-40AE-9B75-F90C87D10690}" type="sibTrans" cxnId="{1C2A24C6-7FA6-41F2-A9C1-CCABAB427412}">
      <dgm:prSet/>
      <dgm:spPr/>
      <dgm:t>
        <a:bodyPr/>
        <a:lstStyle/>
        <a:p>
          <a:endParaRPr lang="id-ID"/>
        </a:p>
      </dgm:t>
    </dgm:pt>
    <dgm:pt modelId="{E8168592-E0EA-45E7-A29A-A70505E46C52}">
      <dgm:prSet/>
      <dgm:spPr/>
      <dgm:t>
        <a:bodyPr/>
        <a:lstStyle/>
        <a:p>
          <a:pPr rtl="0"/>
          <a:r>
            <a:rPr lang="id-ID" smtClean="0"/>
            <a:t>Peramalan yang baik mengandalkan basis data/ informasi empiris yang baik.</a:t>
          </a:r>
          <a:endParaRPr lang="id-ID"/>
        </a:p>
      </dgm:t>
    </dgm:pt>
    <dgm:pt modelId="{98B9B9F8-25D2-434E-AA0C-CE0EA3DFCE97}" type="parTrans" cxnId="{0C37F9E2-22D4-4760-825E-469AD61FDA96}">
      <dgm:prSet/>
      <dgm:spPr/>
      <dgm:t>
        <a:bodyPr/>
        <a:lstStyle/>
        <a:p>
          <a:endParaRPr lang="id-ID"/>
        </a:p>
      </dgm:t>
    </dgm:pt>
    <dgm:pt modelId="{FE5EF88B-D554-402B-ACDB-E991115E0C0B}" type="sibTrans" cxnId="{0C37F9E2-22D4-4760-825E-469AD61FDA96}">
      <dgm:prSet/>
      <dgm:spPr/>
      <dgm:t>
        <a:bodyPr/>
        <a:lstStyle/>
        <a:p>
          <a:endParaRPr lang="id-ID"/>
        </a:p>
      </dgm:t>
    </dgm:pt>
    <dgm:pt modelId="{F76187D4-EF32-4B3D-9E0C-E93E960D4E16}" type="pres">
      <dgm:prSet presAssocID="{1B6A3902-089E-4D2A-B948-B6F55D3349DD}" presName="linear" presStyleCnt="0">
        <dgm:presLayoutVars>
          <dgm:animLvl val="lvl"/>
          <dgm:resizeHandles val="exact"/>
        </dgm:presLayoutVars>
      </dgm:prSet>
      <dgm:spPr/>
    </dgm:pt>
    <dgm:pt modelId="{AC64D9CF-023B-4F8B-86B2-946E3DDF44EE}" type="pres">
      <dgm:prSet presAssocID="{BDBF3257-ED98-409C-9F02-E17CF733D7BF}" presName="parentText" presStyleLbl="node1" presStyleIdx="0" presStyleCnt="3">
        <dgm:presLayoutVars>
          <dgm:chMax val="0"/>
          <dgm:bulletEnabled val="1"/>
        </dgm:presLayoutVars>
      </dgm:prSet>
      <dgm:spPr/>
    </dgm:pt>
    <dgm:pt modelId="{503D9082-8C31-47D6-889C-7AF78D06EDB4}" type="pres">
      <dgm:prSet presAssocID="{0718C602-DDBA-4D2E-9ABC-E6EF623AE045}" presName="spacer" presStyleCnt="0"/>
      <dgm:spPr/>
    </dgm:pt>
    <dgm:pt modelId="{784057F4-3ED1-4982-83E2-C81D4E562A30}" type="pres">
      <dgm:prSet presAssocID="{06EF9A21-7E6F-4CFD-B793-A761356F2EA8}" presName="parentText" presStyleLbl="node1" presStyleIdx="1" presStyleCnt="3">
        <dgm:presLayoutVars>
          <dgm:chMax val="0"/>
          <dgm:bulletEnabled val="1"/>
        </dgm:presLayoutVars>
      </dgm:prSet>
      <dgm:spPr/>
    </dgm:pt>
    <dgm:pt modelId="{9CBE3719-E8E0-4A8E-A40D-132A653D8236}" type="pres">
      <dgm:prSet presAssocID="{04F3F424-D104-40AE-9B75-F90C87D10690}" presName="spacer" presStyleCnt="0"/>
      <dgm:spPr/>
    </dgm:pt>
    <dgm:pt modelId="{7B4BBA72-AD78-4361-B011-0618295B2915}" type="pres">
      <dgm:prSet presAssocID="{E8168592-E0EA-45E7-A29A-A70505E46C52}" presName="parentText" presStyleLbl="node1" presStyleIdx="2" presStyleCnt="3">
        <dgm:presLayoutVars>
          <dgm:chMax val="0"/>
          <dgm:bulletEnabled val="1"/>
        </dgm:presLayoutVars>
      </dgm:prSet>
      <dgm:spPr/>
    </dgm:pt>
  </dgm:ptLst>
  <dgm:cxnLst>
    <dgm:cxn modelId="{338613DC-5E22-48EA-9A43-5E91AAA5D408}" srcId="{1B6A3902-089E-4D2A-B948-B6F55D3349DD}" destId="{BDBF3257-ED98-409C-9F02-E17CF733D7BF}" srcOrd="0" destOrd="0" parTransId="{2CF53385-D66A-4293-B95A-5526B053064B}" sibTransId="{0718C602-DDBA-4D2E-9ABC-E6EF623AE045}"/>
    <dgm:cxn modelId="{8A5EFA1B-6A76-4DB9-A82A-314B19971DC8}" type="presOf" srcId="{BDBF3257-ED98-409C-9F02-E17CF733D7BF}" destId="{AC64D9CF-023B-4F8B-86B2-946E3DDF44EE}" srcOrd="0" destOrd="0" presId="urn:microsoft.com/office/officeart/2005/8/layout/vList2"/>
    <dgm:cxn modelId="{1C2A24C6-7FA6-41F2-A9C1-CCABAB427412}" srcId="{1B6A3902-089E-4D2A-B948-B6F55D3349DD}" destId="{06EF9A21-7E6F-4CFD-B793-A761356F2EA8}" srcOrd="1" destOrd="0" parTransId="{C7CDC176-C8F2-444D-893A-C9C4E92425B0}" sibTransId="{04F3F424-D104-40AE-9B75-F90C87D10690}"/>
    <dgm:cxn modelId="{3593688C-B161-45C9-B912-AB84804B208F}" type="presOf" srcId="{E8168592-E0EA-45E7-A29A-A70505E46C52}" destId="{7B4BBA72-AD78-4361-B011-0618295B2915}" srcOrd="0" destOrd="0" presId="urn:microsoft.com/office/officeart/2005/8/layout/vList2"/>
    <dgm:cxn modelId="{307EE72B-2D0D-4067-9C41-4532929783C9}" type="presOf" srcId="{06EF9A21-7E6F-4CFD-B793-A761356F2EA8}" destId="{784057F4-3ED1-4982-83E2-C81D4E562A30}" srcOrd="0" destOrd="0" presId="urn:microsoft.com/office/officeart/2005/8/layout/vList2"/>
    <dgm:cxn modelId="{0C37F9E2-22D4-4760-825E-469AD61FDA96}" srcId="{1B6A3902-089E-4D2A-B948-B6F55D3349DD}" destId="{E8168592-E0EA-45E7-A29A-A70505E46C52}" srcOrd="2" destOrd="0" parTransId="{98B9B9F8-25D2-434E-AA0C-CE0EA3DFCE97}" sibTransId="{FE5EF88B-D554-402B-ACDB-E991115E0C0B}"/>
    <dgm:cxn modelId="{25067060-CDCD-4A44-A2C8-87B5018CCFFF}" type="presOf" srcId="{1B6A3902-089E-4D2A-B948-B6F55D3349DD}" destId="{F76187D4-EF32-4B3D-9E0C-E93E960D4E16}" srcOrd="0" destOrd="0" presId="urn:microsoft.com/office/officeart/2005/8/layout/vList2"/>
    <dgm:cxn modelId="{A4178B12-FF1E-4232-84FE-751AD12627F3}" type="presParOf" srcId="{F76187D4-EF32-4B3D-9E0C-E93E960D4E16}" destId="{AC64D9CF-023B-4F8B-86B2-946E3DDF44EE}" srcOrd="0" destOrd="0" presId="urn:microsoft.com/office/officeart/2005/8/layout/vList2"/>
    <dgm:cxn modelId="{792765E9-F6B9-4A4A-BC78-8CDB0FF2669B}" type="presParOf" srcId="{F76187D4-EF32-4B3D-9E0C-E93E960D4E16}" destId="{503D9082-8C31-47D6-889C-7AF78D06EDB4}" srcOrd="1" destOrd="0" presId="urn:microsoft.com/office/officeart/2005/8/layout/vList2"/>
    <dgm:cxn modelId="{4E279766-BA49-4C7E-89C9-42E2F3E11315}" type="presParOf" srcId="{F76187D4-EF32-4B3D-9E0C-E93E960D4E16}" destId="{784057F4-3ED1-4982-83E2-C81D4E562A30}" srcOrd="2" destOrd="0" presId="urn:microsoft.com/office/officeart/2005/8/layout/vList2"/>
    <dgm:cxn modelId="{37964F81-F492-4662-905C-E325637B82E3}" type="presParOf" srcId="{F76187D4-EF32-4B3D-9E0C-E93E960D4E16}" destId="{9CBE3719-E8E0-4A8E-A40D-132A653D8236}" srcOrd="3" destOrd="0" presId="urn:microsoft.com/office/officeart/2005/8/layout/vList2"/>
    <dgm:cxn modelId="{D0F06F26-A282-47EC-BC3A-E25B6E3D7F33}" type="presParOf" srcId="{F76187D4-EF32-4B3D-9E0C-E93E960D4E16}" destId="{7B4BBA72-AD78-4361-B011-0618295B29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6FD6A-4D9A-46FB-A216-1653639C21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id-ID"/>
        </a:p>
      </dgm:t>
    </dgm:pt>
    <dgm:pt modelId="{D73873ED-16FB-4E23-93EE-CCB2B6927901}">
      <dgm:prSet/>
      <dgm:spPr/>
      <dgm:t>
        <a:bodyPr/>
        <a:lstStyle/>
        <a:p>
          <a:pPr rtl="0"/>
          <a:r>
            <a:rPr lang="id-ID" smtClean="0"/>
            <a:t>Peramalan penjualan diperlukan untuk perencanaan penjualan.</a:t>
          </a:r>
          <a:endParaRPr lang="id-ID"/>
        </a:p>
      </dgm:t>
    </dgm:pt>
    <dgm:pt modelId="{23392DAB-BAC0-4029-841A-43D15379F1FB}" type="parTrans" cxnId="{D46DC429-81E6-410A-A4CD-E142D64AEA72}">
      <dgm:prSet/>
      <dgm:spPr/>
      <dgm:t>
        <a:bodyPr/>
        <a:lstStyle/>
        <a:p>
          <a:endParaRPr lang="id-ID"/>
        </a:p>
      </dgm:t>
    </dgm:pt>
    <dgm:pt modelId="{6C56E98A-4179-4128-9D51-F0FA26192838}" type="sibTrans" cxnId="{D46DC429-81E6-410A-A4CD-E142D64AEA72}">
      <dgm:prSet/>
      <dgm:spPr/>
      <dgm:t>
        <a:bodyPr/>
        <a:lstStyle/>
        <a:p>
          <a:endParaRPr lang="id-ID"/>
        </a:p>
      </dgm:t>
    </dgm:pt>
    <dgm:pt modelId="{79CF5716-6A48-41F2-AB0D-8102AAFB839B}">
      <dgm:prSet/>
      <dgm:spPr/>
      <dgm:t>
        <a:bodyPr/>
        <a:lstStyle/>
        <a:p>
          <a:pPr rtl="0"/>
          <a:r>
            <a:rPr lang="id-ID" smtClean="0"/>
            <a:t>Hal – hal yang mempengaruhi permalan penjualan</a:t>
          </a:r>
          <a:endParaRPr lang="id-ID"/>
        </a:p>
      </dgm:t>
    </dgm:pt>
    <dgm:pt modelId="{B8B1C1E4-6197-4C91-BCA9-90512533ECEF}" type="parTrans" cxnId="{EF5AF166-FB58-4F2E-A6CD-A269DEFEAFF7}">
      <dgm:prSet/>
      <dgm:spPr/>
      <dgm:t>
        <a:bodyPr/>
        <a:lstStyle/>
        <a:p>
          <a:endParaRPr lang="id-ID"/>
        </a:p>
      </dgm:t>
    </dgm:pt>
    <dgm:pt modelId="{58AECDD6-E416-454B-AE65-FDF40CF18086}" type="sibTrans" cxnId="{EF5AF166-FB58-4F2E-A6CD-A269DEFEAFF7}">
      <dgm:prSet/>
      <dgm:spPr/>
      <dgm:t>
        <a:bodyPr/>
        <a:lstStyle/>
        <a:p>
          <a:endParaRPr lang="id-ID"/>
        </a:p>
      </dgm:t>
    </dgm:pt>
    <dgm:pt modelId="{2D5D93D3-50F0-4DCF-AFF2-61E6CEAC07ED}">
      <dgm:prSet/>
      <dgm:spPr/>
      <dgm:t>
        <a:bodyPr/>
        <a:lstStyle/>
        <a:p>
          <a:pPr rtl="0"/>
          <a:r>
            <a:rPr lang="id-ID" smtClean="0"/>
            <a:t>Ketidak pastian ekonomi</a:t>
          </a:r>
          <a:endParaRPr lang="id-ID"/>
        </a:p>
      </dgm:t>
    </dgm:pt>
    <dgm:pt modelId="{43E1243A-24D5-4110-A124-BA9E051BB6EE}" type="parTrans" cxnId="{4CE239EC-0BEA-4D79-A3EB-365194A0032C}">
      <dgm:prSet/>
      <dgm:spPr/>
      <dgm:t>
        <a:bodyPr/>
        <a:lstStyle/>
        <a:p>
          <a:endParaRPr lang="id-ID"/>
        </a:p>
      </dgm:t>
    </dgm:pt>
    <dgm:pt modelId="{B90306FA-C98C-4CC0-86C3-1674EF44A66D}" type="sibTrans" cxnId="{4CE239EC-0BEA-4D79-A3EB-365194A0032C}">
      <dgm:prSet/>
      <dgm:spPr/>
      <dgm:t>
        <a:bodyPr/>
        <a:lstStyle/>
        <a:p>
          <a:endParaRPr lang="id-ID"/>
        </a:p>
      </dgm:t>
    </dgm:pt>
    <dgm:pt modelId="{09667459-D5A4-4927-8245-BDFC9D010893}">
      <dgm:prSet/>
      <dgm:spPr/>
      <dgm:t>
        <a:bodyPr/>
        <a:lstStyle/>
        <a:p>
          <a:pPr rtl="0"/>
          <a:r>
            <a:rPr lang="id-ID" smtClean="0"/>
            <a:t>Pola konsumsi masyarakat</a:t>
          </a:r>
          <a:endParaRPr lang="id-ID"/>
        </a:p>
      </dgm:t>
    </dgm:pt>
    <dgm:pt modelId="{B38FBB19-BC9B-4BBF-8D86-F85FE12E861A}" type="parTrans" cxnId="{E72C2B53-481C-422B-8AD5-CC508A7AF31A}">
      <dgm:prSet/>
      <dgm:spPr/>
      <dgm:t>
        <a:bodyPr/>
        <a:lstStyle/>
        <a:p>
          <a:endParaRPr lang="id-ID"/>
        </a:p>
      </dgm:t>
    </dgm:pt>
    <dgm:pt modelId="{438035F8-607B-4D82-9C31-A076B35B835F}" type="sibTrans" cxnId="{E72C2B53-481C-422B-8AD5-CC508A7AF31A}">
      <dgm:prSet/>
      <dgm:spPr/>
      <dgm:t>
        <a:bodyPr/>
        <a:lstStyle/>
        <a:p>
          <a:endParaRPr lang="id-ID"/>
        </a:p>
      </dgm:t>
    </dgm:pt>
    <dgm:pt modelId="{3C7AD1B5-E052-4EB8-B364-60B6248F49C8}">
      <dgm:prSet/>
      <dgm:spPr/>
      <dgm:t>
        <a:bodyPr/>
        <a:lstStyle/>
        <a:p>
          <a:pPr rtl="0"/>
          <a:r>
            <a:rPr lang="id-ID" smtClean="0"/>
            <a:t>Perkembangan teknologi</a:t>
          </a:r>
          <a:endParaRPr lang="id-ID"/>
        </a:p>
      </dgm:t>
    </dgm:pt>
    <dgm:pt modelId="{9B3AAD5D-3B0C-4D4D-BB8D-133EE354F22B}" type="parTrans" cxnId="{561329D4-86D0-4F98-B3F3-1833AEC35EB1}">
      <dgm:prSet/>
      <dgm:spPr/>
      <dgm:t>
        <a:bodyPr/>
        <a:lstStyle/>
        <a:p>
          <a:endParaRPr lang="id-ID"/>
        </a:p>
      </dgm:t>
    </dgm:pt>
    <dgm:pt modelId="{EBF41C26-E22F-4022-9101-2779C094DB49}" type="sibTrans" cxnId="{561329D4-86D0-4F98-B3F3-1833AEC35EB1}">
      <dgm:prSet/>
      <dgm:spPr/>
      <dgm:t>
        <a:bodyPr/>
        <a:lstStyle/>
        <a:p>
          <a:endParaRPr lang="id-ID"/>
        </a:p>
      </dgm:t>
    </dgm:pt>
    <dgm:pt modelId="{F36DFE25-C836-43D1-9312-E4D452724CC6}">
      <dgm:prSet/>
      <dgm:spPr/>
      <dgm:t>
        <a:bodyPr/>
        <a:lstStyle/>
        <a:p>
          <a:pPr rtl="0"/>
          <a:r>
            <a:rPr lang="id-ID" smtClean="0"/>
            <a:t>Perubahan regulasi</a:t>
          </a:r>
          <a:endParaRPr lang="id-ID"/>
        </a:p>
      </dgm:t>
    </dgm:pt>
    <dgm:pt modelId="{E78E2F99-BE55-40C2-989F-6B4337F92F3C}" type="parTrans" cxnId="{56E5342B-A31B-4BBB-A784-F8A2C52FAB05}">
      <dgm:prSet/>
      <dgm:spPr/>
      <dgm:t>
        <a:bodyPr/>
        <a:lstStyle/>
        <a:p>
          <a:endParaRPr lang="id-ID"/>
        </a:p>
      </dgm:t>
    </dgm:pt>
    <dgm:pt modelId="{4FD6D225-28EC-4770-A20B-DB50881676E5}" type="sibTrans" cxnId="{56E5342B-A31B-4BBB-A784-F8A2C52FAB05}">
      <dgm:prSet/>
      <dgm:spPr/>
      <dgm:t>
        <a:bodyPr/>
        <a:lstStyle/>
        <a:p>
          <a:endParaRPr lang="id-ID"/>
        </a:p>
      </dgm:t>
    </dgm:pt>
    <dgm:pt modelId="{9A0106C9-EBD3-4CA8-86A2-186F85B410CD}" type="pres">
      <dgm:prSet presAssocID="{D616FD6A-4D9A-46FB-A216-1653639C2161}" presName="linear" presStyleCnt="0">
        <dgm:presLayoutVars>
          <dgm:animLvl val="lvl"/>
          <dgm:resizeHandles val="exact"/>
        </dgm:presLayoutVars>
      </dgm:prSet>
      <dgm:spPr/>
    </dgm:pt>
    <dgm:pt modelId="{4293E2B0-5C86-48B0-AC81-B6597083567D}" type="pres">
      <dgm:prSet presAssocID="{D73873ED-16FB-4E23-93EE-CCB2B6927901}" presName="parentText" presStyleLbl="node1" presStyleIdx="0" presStyleCnt="2">
        <dgm:presLayoutVars>
          <dgm:chMax val="0"/>
          <dgm:bulletEnabled val="1"/>
        </dgm:presLayoutVars>
      </dgm:prSet>
      <dgm:spPr/>
    </dgm:pt>
    <dgm:pt modelId="{4A526B1D-1C5C-49C7-8CED-96C5EAF3F98D}" type="pres">
      <dgm:prSet presAssocID="{6C56E98A-4179-4128-9D51-F0FA26192838}" presName="spacer" presStyleCnt="0"/>
      <dgm:spPr/>
    </dgm:pt>
    <dgm:pt modelId="{DB39FEEC-31F3-41D9-8A47-23850B95ED28}" type="pres">
      <dgm:prSet presAssocID="{79CF5716-6A48-41F2-AB0D-8102AAFB839B}" presName="parentText" presStyleLbl="node1" presStyleIdx="1" presStyleCnt="2">
        <dgm:presLayoutVars>
          <dgm:chMax val="0"/>
          <dgm:bulletEnabled val="1"/>
        </dgm:presLayoutVars>
      </dgm:prSet>
      <dgm:spPr/>
    </dgm:pt>
    <dgm:pt modelId="{0215E0C9-1D16-4A19-A6F5-F05E07047832}" type="pres">
      <dgm:prSet presAssocID="{79CF5716-6A48-41F2-AB0D-8102AAFB839B}" presName="childText" presStyleLbl="revTx" presStyleIdx="0" presStyleCnt="1">
        <dgm:presLayoutVars>
          <dgm:bulletEnabled val="1"/>
        </dgm:presLayoutVars>
      </dgm:prSet>
      <dgm:spPr/>
    </dgm:pt>
  </dgm:ptLst>
  <dgm:cxnLst>
    <dgm:cxn modelId="{E72C2B53-481C-422B-8AD5-CC508A7AF31A}" srcId="{79CF5716-6A48-41F2-AB0D-8102AAFB839B}" destId="{09667459-D5A4-4927-8245-BDFC9D010893}" srcOrd="1" destOrd="0" parTransId="{B38FBB19-BC9B-4BBF-8D86-F85FE12E861A}" sibTransId="{438035F8-607B-4D82-9C31-A076B35B835F}"/>
    <dgm:cxn modelId="{EF5AF166-FB58-4F2E-A6CD-A269DEFEAFF7}" srcId="{D616FD6A-4D9A-46FB-A216-1653639C2161}" destId="{79CF5716-6A48-41F2-AB0D-8102AAFB839B}" srcOrd="1" destOrd="0" parTransId="{B8B1C1E4-6197-4C91-BCA9-90512533ECEF}" sibTransId="{58AECDD6-E416-454B-AE65-FDF40CF18086}"/>
    <dgm:cxn modelId="{503B89D1-F564-4701-BA06-1DDDD5F99963}" type="presOf" srcId="{3C7AD1B5-E052-4EB8-B364-60B6248F49C8}" destId="{0215E0C9-1D16-4A19-A6F5-F05E07047832}" srcOrd="0" destOrd="2" presId="urn:microsoft.com/office/officeart/2005/8/layout/vList2"/>
    <dgm:cxn modelId="{70CFDBAE-3229-4069-AE95-AE8397CBB49D}" type="presOf" srcId="{09667459-D5A4-4927-8245-BDFC9D010893}" destId="{0215E0C9-1D16-4A19-A6F5-F05E07047832}" srcOrd="0" destOrd="1" presId="urn:microsoft.com/office/officeart/2005/8/layout/vList2"/>
    <dgm:cxn modelId="{A669F4FD-42C6-40B9-9358-619F4946A1EA}" type="presOf" srcId="{D616FD6A-4D9A-46FB-A216-1653639C2161}" destId="{9A0106C9-EBD3-4CA8-86A2-186F85B410CD}" srcOrd="0" destOrd="0" presId="urn:microsoft.com/office/officeart/2005/8/layout/vList2"/>
    <dgm:cxn modelId="{31A5237E-5798-43F0-9954-7917A1094318}" type="presOf" srcId="{79CF5716-6A48-41F2-AB0D-8102AAFB839B}" destId="{DB39FEEC-31F3-41D9-8A47-23850B95ED28}" srcOrd="0" destOrd="0" presId="urn:microsoft.com/office/officeart/2005/8/layout/vList2"/>
    <dgm:cxn modelId="{D46DC429-81E6-410A-A4CD-E142D64AEA72}" srcId="{D616FD6A-4D9A-46FB-A216-1653639C2161}" destId="{D73873ED-16FB-4E23-93EE-CCB2B6927901}" srcOrd="0" destOrd="0" parTransId="{23392DAB-BAC0-4029-841A-43D15379F1FB}" sibTransId="{6C56E98A-4179-4128-9D51-F0FA26192838}"/>
    <dgm:cxn modelId="{4CE239EC-0BEA-4D79-A3EB-365194A0032C}" srcId="{79CF5716-6A48-41F2-AB0D-8102AAFB839B}" destId="{2D5D93D3-50F0-4DCF-AFF2-61E6CEAC07ED}" srcOrd="0" destOrd="0" parTransId="{43E1243A-24D5-4110-A124-BA9E051BB6EE}" sibTransId="{B90306FA-C98C-4CC0-86C3-1674EF44A66D}"/>
    <dgm:cxn modelId="{561329D4-86D0-4F98-B3F3-1833AEC35EB1}" srcId="{79CF5716-6A48-41F2-AB0D-8102AAFB839B}" destId="{3C7AD1B5-E052-4EB8-B364-60B6248F49C8}" srcOrd="2" destOrd="0" parTransId="{9B3AAD5D-3B0C-4D4D-BB8D-133EE354F22B}" sibTransId="{EBF41C26-E22F-4022-9101-2779C094DB49}"/>
    <dgm:cxn modelId="{62FF288B-D0D2-4577-B872-F87E976484EC}" type="presOf" srcId="{D73873ED-16FB-4E23-93EE-CCB2B6927901}" destId="{4293E2B0-5C86-48B0-AC81-B6597083567D}" srcOrd="0" destOrd="0" presId="urn:microsoft.com/office/officeart/2005/8/layout/vList2"/>
    <dgm:cxn modelId="{AE789352-A246-4EA2-AB56-3666483647FC}" type="presOf" srcId="{2D5D93D3-50F0-4DCF-AFF2-61E6CEAC07ED}" destId="{0215E0C9-1D16-4A19-A6F5-F05E07047832}" srcOrd="0" destOrd="0" presId="urn:microsoft.com/office/officeart/2005/8/layout/vList2"/>
    <dgm:cxn modelId="{56E5342B-A31B-4BBB-A784-F8A2C52FAB05}" srcId="{79CF5716-6A48-41F2-AB0D-8102AAFB839B}" destId="{F36DFE25-C836-43D1-9312-E4D452724CC6}" srcOrd="3" destOrd="0" parTransId="{E78E2F99-BE55-40C2-989F-6B4337F92F3C}" sibTransId="{4FD6D225-28EC-4770-A20B-DB50881676E5}"/>
    <dgm:cxn modelId="{E39F311E-9BC6-4D09-A50E-CB453D8A5B5E}" type="presOf" srcId="{F36DFE25-C836-43D1-9312-E4D452724CC6}" destId="{0215E0C9-1D16-4A19-A6F5-F05E07047832}" srcOrd="0" destOrd="3" presId="urn:microsoft.com/office/officeart/2005/8/layout/vList2"/>
    <dgm:cxn modelId="{D5D0F4F2-6421-4FAC-A0B9-B8E5315EAAB7}" type="presParOf" srcId="{9A0106C9-EBD3-4CA8-86A2-186F85B410CD}" destId="{4293E2B0-5C86-48B0-AC81-B6597083567D}" srcOrd="0" destOrd="0" presId="urn:microsoft.com/office/officeart/2005/8/layout/vList2"/>
    <dgm:cxn modelId="{65739BB6-1514-4B99-A625-1679FC95F5DE}" type="presParOf" srcId="{9A0106C9-EBD3-4CA8-86A2-186F85B410CD}" destId="{4A526B1D-1C5C-49C7-8CED-96C5EAF3F98D}" srcOrd="1" destOrd="0" presId="urn:microsoft.com/office/officeart/2005/8/layout/vList2"/>
    <dgm:cxn modelId="{7DB64F04-1A08-4B04-B24B-96AF8C739436}" type="presParOf" srcId="{9A0106C9-EBD3-4CA8-86A2-186F85B410CD}" destId="{DB39FEEC-31F3-41D9-8A47-23850B95ED28}" srcOrd="2" destOrd="0" presId="urn:microsoft.com/office/officeart/2005/8/layout/vList2"/>
    <dgm:cxn modelId="{52E0BAAB-2D1C-42C9-B66B-4D6857BA1F5A}" type="presParOf" srcId="{9A0106C9-EBD3-4CA8-86A2-186F85B410CD}" destId="{0215E0C9-1D16-4A19-A6F5-F05E0704783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E5EC38-C8A6-4FE6-AAAC-601D715F77F2}" type="doc">
      <dgm:prSet loTypeId="urn:microsoft.com/office/officeart/2005/8/layout/orgChart1" loCatId="hierarchy" qsTypeId="urn:microsoft.com/office/officeart/2005/8/quickstyle/simple5" qsCatId="simple" csTypeId="urn:microsoft.com/office/officeart/2005/8/colors/colorful3" csCatId="colorful"/>
      <dgm:spPr/>
      <dgm:t>
        <a:bodyPr/>
        <a:lstStyle/>
        <a:p>
          <a:endParaRPr lang="id-ID"/>
        </a:p>
      </dgm:t>
    </dgm:pt>
    <dgm:pt modelId="{0F372609-9D55-4D37-9BE9-93066703C00E}">
      <dgm:prSet/>
      <dgm:spPr/>
      <dgm:t>
        <a:bodyPr/>
        <a:lstStyle/>
        <a:p>
          <a:pPr rtl="0"/>
          <a:r>
            <a:rPr lang="id-ID" smtClean="0"/>
            <a:t>Teknik – Teknik dalam Peramalan Penjualan</a:t>
          </a:r>
          <a:endParaRPr lang="id-ID"/>
        </a:p>
      </dgm:t>
    </dgm:pt>
    <dgm:pt modelId="{15642DA2-B7CC-4E2C-B9E9-6C5627C924BD}" type="parTrans" cxnId="{D4F3CB65-E136-4522-BA77-1C140D1A3F4E}">
      <dgm:prSet/>
      <dgm:spPr/>
      <dgm:t>
        <a:bodyPr/>
        <a:lstStyle/>
        <a:p>
          <a:endParaRPr lang="id-ID"/>
        </a:p>
      </dgm:t>
    </dgm:pt>
    <dgm:pt modelId="{E9D9976F-672E-4EEB-9FB7-CDAD0BB9A2F6}" type="sibTrans" cxnId="{D4F3CB65-E136-4522-BA77-1C140D1A3F4E}">
      <dgm:prSet/>
      <dgm:spPr/>
      <dgm:t>
        <a:bodyPr/>
        <a:lstStyle/>
        <a:p>
          <a:endParaRPr lang="id-ID"/>
        </a:p>
      </dgm:t>
    </dgm:pt>
    <dgm:pt modelId="{6038374D-D66D-49F3-83B8-E5450A9CBD89}">
      <dgm:prSet/>
      <dgm:spPr/>
      <dgm:t>
        <a:bodyPr/>
        <a:lstStyle/>
        <a:p>
          <a:pPr rtl="0"/>
          <a:r>
            <a:rPr lang="id-ID" smtClean="0"/>
            <a:t>Judgment Method: Pendapat salesman, pendapat manajer penjualan, pendapat ahli, survei konsumen.</a:t>
          </a:r>
          <a:endParaRPr lang="id-ID"/>
        </a:p>
      </dgm:t>
    </dgm:pt>
    <dgm:pt modelId="{606935A8-73DD-4EE8-88C5-0F74A21B867F}" type="parTrans" cxnId="{9C0B4333-0CBD-4A86-AEBD-704D32470B9D}">
      <dgm:prSet/>
      <dgm:spPr/>
      <dgm:t>
        <a:bodyPr/>
        <a:lstStyle/>
        <a:p>
          <a:endParaRPr lang="id-ID"/>
        </a:p>
      </dgm:t>
    </dgm:pt>
    <dgm:pt modelId="{920BD2D9-AD79-4D6D-8FC6-69A5BB778443}" type="sibTrans" cxnId="{9C0B4333-0CBD-4A86-AEBD-704D32470B9D}">
      <dgm:prSet/>
      <dgm:spPr/>
      <dgm:t>
        <a:bodyPr/>
        <a:lstStyle/>
        <a:p>
          <a:endParaRPr lang="id-ID"/>
        </a:p>
      </dgm:t>
    </dgm:pt>
    <dgm:pt modelId="{782AD2E0-8F4F-4940-8B9C-76277FAF3FD3}">
      <dgm:prSet/>
      <dgm:spPr/>
      <dgm:t>
        <a:bodyPr/>
        <a:lstStyle/>
        <a:p>
          <a:pPr rtl="0"/>
          <a:r>
            <a:rPr lang="id-ID" smtClean="0"/>
            <a:t>Metode statistika	 : Garis Trend Matematis (Metode Moment, metode least square)</a:t>
          </a:r>
          <a:endParaRPr lang="id-ID"/>
        </a:p>
      </dgm:t>
    </dgm:pt>
    <dgm:pt modelId="{7CEDA929-AC69-4C1C-8ADA-CB454C1AD838}" type="parTrans" cxnId="{5F84C4BE-8D1D-4A7E-B18C-54B21130C40B}">
      <dgm:prSet/>
      <dgm:spPr/>
      <dgm:t>
        <a:bodyPr/>
        <a:lstStyle/>
        <a:p>
          <a:endParaRPr lang="id-ID"/>
        </a:p>
      </dgm:t>
    </dgm:pt>
    <dgm:pt modelId="{104180F5-9281-47AB-847E-7B14D2D8CF13}" type="sibTrans" cxnId="{5F84C4BE-8D1D-4A7E-B18C-54B21130C40B}">
      <dgm:prSet/>
      <dgm:spPr/>
      <dgm:t>
        <a:bodyPr/>
        <a:lstStyle/>
        <a:p>
          <a:endParaRPr lang="id-ID"/>
        </a:p>
      </dgm:t>
    </dgm:pt>
    <dgm:pt modelId="{DD8EC345-F580-47CC-9B7D-1A7D6DBD6B9D}">
      <dgm:prSet/>
      <dgm:spPr/>
      <dgm:t>
        <a:bodyPr/>
        <a:lstStyle/>
        <a:p>
          <a:pPr rtl="0"/>
          <a:r>
            <a:rPr lang="id-ID" smtClean="0"/>
            <a:t>Metode Khusus : Analisis industri, analisis product line, analisis market share.</a:t>
          </a:r>
          <a:endParaRPr lang="id-ID"/>
        </a:p>
      </dgm:t>
    </dgm:pt>
    <dgm:pt modelId="{5E8D718D-C3EF-41E8-A5E2-1FC9EBA4FACF}" type="parTrans" cxnId="{C4676F4B-0F33-4B58-8288-53FCCFE5D396}">
      <dgm:prSet/>
      <dgm:spPr/>
      <dgm:t>
        <a:bodyPr/>
        <a:lstStyle/>
        <a:p>
          <a:endParaRPr lang="id-ID"/>
        </a:p>
      </dgm:t>
    </dgm:pt>
    <dgm:pt modelId="{D0BC1114-75E0-4A44-808C-45184DB91DC9}" type="sibTrans" cxnId="{C4676F4B-0F33-4B58-8288-53FCCFE5D396}">
      <dgm:prSet/>
      <dgm:spPr/>
      <dgm:t>
        <a:bodyPr/>
        <a:lstStyle/>
        <a:p>
          <a:endParaRPr lang="id-ID"/>
        </a:p>
      </dgm:t>
    </dgm:pt>
    <dgm:pt modelId="{0B4AD74B-FEA0-458A-94FF-B0553DD4A349}" type="pres">
      <dgm:prSet presAssocID="{2CE5EC38-C8A6-4FE6-AAAC-601D715F77F2}" presName="hierChild1" presStyleCnt="0">
        <dgm:presLayoutVars>
          <dgm:orgChart val="1"/>
          <dgm:chPref val="1"/>
          <dgm:dir/>
          <dgm:animOne val="branch"/>
          <dgm:animLvl val="lvl"/>
          <dgm:resizeHandles/>
        </dgm:presLayoutVars>
      </dgm:prSet>
      <dgm:spPr/>
    </dgm:pt>
    <dgm:pt modelId="{0ABFA9B7-3FF5-4EBD-A97D-590FEED6BFEB}" type="pres">
      <dgm:prSet presAssocID="{0F372609-9D55-4D37-9BE9-93066703C00E}" presName="hierRoot1" presStyleCnt="0">
        <dgm:presLayoutVars>
          <dgm:hierBranch val="init"/>
        </dgm:presLayoutVars>
      </dgm:prSet>
      <dgm:spPr/>
    </dgm:pt>
    <dgm:pt modelId="{2C7BB5A8-8E1B-46BE-9769-766C1E811131}" type="pres">
      <dgm:prSet presAssocID="{0F372609-9D55-4D37-9BE9-93066703C00E}" presName="rootComposite1" presStyleCnt="0"/>
      <dgm:spPr/>
    </dgm:pt>
    <dgm:pt modelId="{1E2EC0D5-92E3-465F-BD4D-A6BB569EEC41}" type="pres">
      <dgm:prSet presAssocID="{0F372609-9D55-4D37-9BE9-93066703C00E}" presName="rootText1" presStyleLbl="node0" presStyleIdx="0" presStyleCnt="1">
        <dgm:presLayoutVars>
          <dgm:chPref val="3"/>
        </dgm:presLayoutVars>
      </dgm:prSet>
      <dgm:spPr/>
    </dgm:pt>
    <dgm:pt modelId="{E54696B1-9C5E-49B0-9717-AF294564FB95}" type="pres">
      <dgm:prSet presAssocID="{0F372609-9D55-4D37-9BE9-93066703C00E}" presName="rootConnector1" presStyleLbl="node1" presStyleIdx="0" presStyleCnt="0"/>
      <dgm:spPr/>
    </dgm:pt>
    <dgm:pt modelId="{D8D27939-E65F-4743-AB57-F8A927568383}" type="pres">
      <dgm:prSet presAssocID="{0F372609-9D55-4D37-9BE9-93066703C00E}" presName="hierChild2" presStyleCnt="0"/>
      <dgm:spPr/>
    </dgm:pt>
    <dgm:pt modelId="{F5BD2BB5-7C30-4535-BEF4-5F1E7CCF5436}" type="pres">
      <dgm:prSet presAssocID="{606935A8-73DD-4EE8-88C5-0F74A21B867F}" presName="Name37" presStyleLbl="parChTrans1D2" presStyleIdx="0" presStyleCnt="3"/>
      <dgm:spPr/>
    </dgm:pt>
    <dgm:pt modelId="{5CF04292-A058-4262-8A9E-5CEBCE185D14}" type="pres">
      <dgm:prSet presAssocID="{6038374D-D66D-49F3-83B8-E5450A9CBD89}" presName="hierRoot2" presStyleCnt="0">
        <dgm:presLayoutVars>
          <dgm:hierBranch val="init"/>
        </dgm:presLayoutVars>
      </dgm:prSet>
      <dgm:spPr/>
    </dgm:pt>
    <dgm:pt modelId="{18C0BE55-CB9E-43BF-8783-ACF98D61DAEC}" type="pres">
      <dgm:prSet presAssocID="{6038374D-D66D-49F3-83B8-E5450A9CBD89}" presName="rootComposite" presStyleCnt="0"/>
      <dgm:spPr/>
    </dgm:pt>
    <dgm:pt modelId="{E40E24E8-CF8F-4132-AD6F-2A372CAD2224}" type="pres">
      <dgm:prSet presAssocID="{6038374D-D66D-49F3-83B8-E5450A9CBD89}" presName="rootText" presStyleLbl="node2" presStyleIdx="0" presStyleCnt="3">
        <dgm:presLayoutVars>
          <dgm:chPref val="3"/>
        </dgm:presLayoutVars>
      </dgm:prSet>
      <dgm:spPr/>
    </dgm:pt>
    <dgm:pt modelId="{3E07E976-987E-4A98-856B-8EE349ED5A5D}" type="pres">
      <dgm:prSet presAssocID="{6038374D-D66D-49F3-83B8-E5450A9CBD89}" presName="rootConnector" presStyleLbl="node2" presStyleIdx="0" presStyleCnt="3"/>
      <dgm:spPr/>
    </dgm:pt>
    <dgm:pt modelId="{AC3F7E8C-E552-4841-A7E2-D35DC7594DB0}" type="pres">
      <dgm:prSet presAssocID="{6038374D-D66D-49F3-83B8-E5450A9CBD89}" presName="hierChild4" presStyleCnt="0"/>
      <dgm:spPr/>
    </dgm:pt>
    <dgm:pt modelId="{3C19E76C-B807-4259-8B6B-968D9B09ABF2}" type="pres">
      <dgm:prSet presAssocID="{6038374D-D66D-49F3-83B8-E5450A9CBD89}" presName="hierChild5" presStyleCnt="0"/>
      <dgm:spPr/>
    </dgm:pt>
    <dgm:pt modelId="{40A63ECA-5706-4828-8C08-87C22D3BFE35}" type="pres">
      <dgm:prSet presAssocID="{7CEDA929-AC69-4C1C-8ADA-CB454C1AD838}" presName="Name37" presStyleLbl="parChTrans1D2" presStyleIdx="1" presStyleCnt="3"/>
      <dgm:spPr/>
    </dgm:pt>
    <dgm:pt modelId="{56EC75C9-925A-404E-813F-EC54F0CE5C0C}" type="pres">
      <dgm:prSet presAssocID="{782AD2E0-8F4F-4940-8B9C-76277FAF3FD3}" presName="hierRoot2" presStyleCnt="0">
        <dgm:presLayoutVars>
          <dgm:hierBranch val="init"/>
        </dgm:presLayoutVars>
      </dgm:prSet>
      <dgm:spPr/>
    </dgm:pt>
    <dgm:pt modelId="{AF2F2A06-1155-46E0-925F-8B1EF4984CB1}" type="pres">
      <dgm:prSet presAssocID="{782AD2E0-8F4F-4940-8B9C-76277FAF3FD3}" presName="rootComposite" presStyleCnt="0"/>
      <dgm:spPr/>
    </dgm:pt>
    <dgm:pt modelId="{DE09439D-5DD1-42CB-9386-B83DD02F8A35}" type="pres">
      <dgm:prSet presAssocID="{782AD2E0-8F4F-4940-8B9C-76277FAF3FD3}" presName="rootText" presStyleLbl="node2" presStyleIdx="1" presStyleCnt="3">
        <dgm:presLayoutVars>
          <dgm:chPref val="3"/>
        </dgm:presLayoutVars>
      </dgm:prSet>
      <dgm:spPr/>
    </dgm:pt>
    <dgm:pt modelId="{8FF8FACC-7297-459C-9C87-5555C26B15DC}" type="pres">
      <dgm:prSet presAssocID="{782AD2E0-8F4F-4940-8B9C-76277FAF3FD3}" presName="rootConnector" presStyleLbl="node2" presStyleIdx="1" presStyleCnt="3"/>
      <dgm:spPr/>
    </dgm:pt>
    <dgm:pt modelId="{8CFCBE01-C0C6-4D1D-A5AF-AA5C02848EA7}" type="pres">
      <dgm:prSet presAssocID="{782AD2E0-8F4F-4940-8B9C-76277FAF3FD3}" presName="hierChild4" presStyleCnt="0"/>
      <dgm:spPr/>
    </dgm:pt>
    <dgm:pt modelId="{07CCAF22-5CBC-40AB-8609-7D17BBC18B39}" type="pres">
      <dgm:prSet presAssocID="{782AD2E0-8F4F-4940-8B9C-76277FAF3FD3}" presName="hierChild5" presStyleCnt="0"/>
      <dgm:spPr/>
    </dgm:pt>
    <dgm:pt modelId="{39B10635-AE41-4C25-81D1-7FAAA0CF0B2B}" type="pres">
      <dgm:prSet presAssocID="{5E8D718D-C3EF-41E8-A5E2-1FC9EBA4FACF}" presName="Name37" presStyleLbl="parChTrans1D2" presStyleIdx="2" presStyleCnt="3"/>
      <dgm:spPr/>
    </dgm:pt>
    <dgm:pt modelId="{69B74D15-5D56-42E1-91A0-C50F6D0DD65C}" type="pres">
      <dgm:prSet presAssocID="{DD8EC345-F580-47CC-9B7D-1A7D6DBD6B9D}" presName="hierRoot2" presStyleCnt="0">
        <dgm:presLayoutVars>
          <dgm:hierBranch val="init"/>
        </dgm:presLayoutVars>
      </dgm:prSet>
      <dgm:spPr/>
    </dgm:pt>
    <dgm:pt modelId="{E8819B09-CE66-43DC-A00F-B214CE249561}" type="pres">
      <dgm:prSet presAssocID="{DD8EC345-F580-47CC-9B7D-1A7D6DBD6B9D}" presName="rootComposite" presStyleCnt="0"/>
      <dgm:spPr/>
    </dgm:pt>
    <dgm:pt modelId="{90A5DB90-EA1B-4092-8CF9-E4F7393BC156}" type="pres">
      <dgm:prSet presAssocID="{DD8EC345-F580-47CC-9B7D-1A7D6DBD6B9D}" presName="rootText" presStyleLbl="node2" presStyleIdx="2" presStyleCnt="3">
        <dgm:presLayoutVars>
          <dgm:chPref val="3"/>
        </dgm:presLayoutVars>
      </dgm:prSet>
      <dgm:spPr/>
    </dgm:pt>
    <dgm:pt modelId="{B9D06D10-C444-49A3-8BD8-4D19ED3288B7}" type="pres">
      <dgm:prSet presAssocID="{DD8EC345-F580-47CC-9B7D-1A7D6DBD6B9D}" presName="rootConnector" presStyleLbl="node2" presStyleIdx="2" presStyleCnt="3"/>
      <dgm:spPr/>
    </dgm:pt>
    <dgm:pt modelId="{DFA2F361-B02A-43FD-9483-165947AEFFD0}" type="pres">
      <dgm:prSet presAssocID="{DD8EC345-F580-47CC-9B7D-1A7D6DBD6B9D}" presName="hierChild4" presStyleCnt="0"/>
      <dgm:spPr/>
    </dgm:pt>
    <dgm:pt modelId="{4CD5D8D3-B93F-4369-B9B5-355899FF0E58}" type="pres">
      <dgm:prSet presAssocID="{DD8EC345-F580-47CC-9B7D-1A7D6DBD6B9D}" presName="hierChild5" presStyleCnt="0"/>
      <dgm:spPr/>
    </dgm:pt>
    <dgm:pt modelId="{1FBC4D6E-85EA-45D7-81BC-402DE2973250}" type="pres">
      <dgm:prSet presAssocID="{0F372609-9D55-4D37-9BE9-93066703C00E}" presName="hierChild3" presStyleCnt="0"/>
      <dgm:spPr/>
    </dgm:pt>
  </dgm:ptLst>
  <dgm:cxnLst>
    <dgm:cxn modelId="{7F64651A-3CBA-4F22-A103-C1244E56585F}" type="presOf" srcId="{7CEDA929-AC69-4C1C-8ADA-CB454C1AD838}" destId="{40A63ECA-5706-4828-8C08-87C22D3BFE35}" srcOrd="0" destOrd="0" presId="urn:microsoft.com/office/officeart/2005/8/layout/orgChart1"/>
    <dgm:cxn modelId="{AA61FF3B-E1A2-474D-91B4-AEAD572AD16F}" type="presOf" srcId="{DD8EC345-F580-47CC-9B7D-1A7D6DBD6B9D}" destId="{B9D06D10-C444-49A3-8BD8-4D19ED3288B7}" srcOrd="1" destOrd="0" presId="urn:microsoft.com/office/officeart/2005/8/layout/orgChart1"/>
    <dgm:cxn modelId="{D5D95810-3DB5-4EE2-A9DE-F941CE9B210E}" type="presOf" srcId="{782AD2E0-8F4F-4940-8B9C-76277FAF3FD3}" destId="{DE09439D-5DD1-42CB-9386-B83DD02F8A35}" srcOrd="0" destOrd="0" presId="urn:microsoft.com/office/officeart/2005/8/layout/orgChart1"/>
    <dgm:cxn modelId="{8058236F-6247-41A9-9277-16DD7585842F}" type="presOf" srcId="{DD8EC345-F580-47CC-9B7D-1A7D6DBD6B9D}" destId="{90A5DB90-EA1B-4092-8CF9-E4F7393BC156}" srcOrd="0" destOrd="0" presId="urn:microsoft.com/office/officeart/2005/8/layout/orgChart1"/>
    <dgm:cxn modelId="{9C0B4333-0CBD-4A86-AEBD-704D32470B9D}" srcId="{0F372609-9D55-4D37-9BE9-93066703C00E}" destId="{6038374D-D66D-49F3-83B8-E5450A9CBD89}" srcOrd="0" destOrd="0" parTransId="{606935A8-73DD-4EE8-88C5-0F74A21B867F}" sibTransId="{920BD2D9-AD79-4D6D-8FC6-69A5BB778443}"/>
    <dgm:cxn modelId="{34C9FFE0-5F5D-4F93-B5C2-1B99FFE3F5DB}" type="presOf" srcId="{0F372609-9D55-4D37-9BE9-93066703C00E}" destId="{1E2EC0D5-92E3-465F-BD4D-A6BB569EEC41}" srcOrd="0" destOrd="0" presId="urn:microsoft.com/office/officeart/2005/8/layout/orgChart1"/>
    <dgm:cxn modelId="{64A4E3AD-85A9-480C-842C-A23FF42B735C}" type="presOf" srcId="{0F372609-9D55-4D37-9BE9-93066703C00E}" destId="{E54696B1-9C5E-49B0-9717-AF294564FB95}" srcOrd="1" destOrd="0" presId="urn:microsoft.com/office/officeart/2005/8/layout/orgChart1"/>
    <dgm:cxn modelId="{6446E5B3-5E36-417A-89B4-52407874EB66}" type="presOf" srcId="{6038374D-D66D-49F3-83B8-E5450A9CBD89}" destId="{3E07E976-987E-4A98-856B-8EE349ED5A5D}" srcOrd="1" destOrd="0" presId="urn:microsoft.com/office/officeart/2005/8/layout/orgChart1"/>
    <dgm:cxn modelId="{C4676F4B-0F33-4B58-8288-53FCCFE5D396}" srcId="{0F372609-9D55-4D37-9BE9-93066703C00E}" destId="{DD8EC345-F580-47CC-9B7D-1A7D6DBD6B9D}" srcOrd="2" destOrd="0" parTransId="{5E8D718D-C3EF-41E8-A5E2-1FC9EBA4FACF}" sibTransId="{D0BC1114-75E0-4A44-808C-45184DB91DC9}"/>
    <dgm:cxn modelId="{6D17CB4E-6F43-4934-A0D7-A52BA5FBBE1F}" type="presOf" srcId="{606935A8-73DD-4EE8-88C5-0F74A21B867F}" destId="{F5BD2BB5-7C30-4535-BEF4-5F1E7CCF5436}" srcOrd="0" destOrd="0" presId="urn:microsoft.com/office/officeart/2005/8/layout/orgChart1"/>
    <dgm:cxn modelId="{50DAEC45-701A-4440-BA39-07DCD1223741}" type="presOf" srcId="{6038374D-D66D-49F3-83B8-E5450A9CBD89}" destId="{E40E24E8-CF8F-4132-AD6F-2A372CAD2224}" srcOrd="0" destOrd="0" presId="urn:microsoft.com/office/officeart/2005/8/layout/orgChart1"/>
    <dgm:cxn modelId="{71F61352-2EDB-437E-8C78-784538DCFCDE}" type="presOf" srcId="{5E8D718D-C3EF-41E8-A5E2-1FC9EBA4FACF}" destId="{39B10635-AE41-4C25-81D1-7FAAA0CF0B2B}" srcOrd="0" destOrd="0" presId="urn:microsoft.com/office/officeart/2005/8/layout/orgChart1"/>
    <dgm:cxn modelId="{5F84C4BE-8D1D-4A7E-B18C-54B21130C40B}" srcId="{0F372609-9D55-4D37-9BE9-93066703C00E}" destId="{782AD2E0-8F4F-4940-8B9C-76277FAF3FD3}" srcOrd="1" destOrd="0" parTransId="{7CEDA929-AC69-4C1C-8ADA-CB454C1AD838}" sibTransId="{104180F5-9281-47AB-847E-7B14D2D8CF13}"/>
    <dgm:cxn modelId="{D6E2938D-B28F-4F45-BD51-B3FC60E3C2A2}" type="presOf" srcId="{782AD2E0-8F4F-4940-8B9C-76277FAF3FD3}" destId="{8FF8FACC-7297-459C-9C87-5555C26B15DC}" srcOrd="1" destOrd="0" presId="urn:microsoft.com/office/officeart/2005/8/layout/orgChart1"/>
    <dgm:cxn modelId="{D4F3CB65-E136-4522-BA77-1C140D1A3F4E}" srcId="{2CE5EC38-C8A6-4FE6-AAAC-601D715F77F2}" destId="{0F372609-9D55-4D37-9BE9-93066703C00E}" srcOrd="0" destOrd="0" parTransId="{15642DA2-B7CC-4E2C-B9E9-6C5627C924BD}" sibTransId="{E9D9976F-672E-4EEB-9FB7-CDAD0BB9A2F6}"/>
    <dgm:cxn modelId="{A5C52558-2DBD-41AB-9F08-E8594801F61C}" type="presOf" srcId="{2CE5EC38-C8A6-4FE6-AAAC-601D715F77F2}" destId="{0B4AD74B-FEA0-458A-94FF-B0553DD4A349}" srcOrd="0" destOrd="0" presId="urn:microsoft.com/office/officeart/2005/8/layout/orgChart1"/>
    <dgm:cxn modelId="{CF949DE6-58C3-4DEE-A3AF-16783CFE9EAD}" type="presParOf" srcId="{0B4AD74B-FEA0-458A-94FF-B0553DD4A349}" destId="{0ABFA9B7-3FF5-4EBD-A97D-590FEED6BFEB}" srcOrd="0" destOrd="0" presId="urn:microsoft.com/office/officeart/2005/8/layout/orgChart1"/>
    <dgm:cxn modelId="{ABCD8805-ECBF-4450-8F19-4F6072FE4A95}" type="presParOf" srcId="{0ABFA9B7-3FF5-4EBD-A97D-590FEED6BFEB}" destId="{2C7BB5A8-8E1B-46BE-9769-766C1E811131}" srcOrd="0" destOrd="0" presId="urn:microsoft.com/office/officeart/2005/8/layout/orgChart1"/>
    <dgm:cxn modelId="{51CC9680-DDBD-4A79-8667-E7F3CD8BABD9}" type="presParOf" srcId="{2C7BB5A8-8E1B-46BE-9769-766C1E811131}" destId="{1E2EC0D5-92E3-465F-BD4D-A6BB569EEC41}" srcOrd="0" destOrd="0" presId="urn:microsoft.com/office/officeart/2005/8/layout/orgChart1"/>
    <dgm:cxn modelId="{708135BF-7C6D-43D2-BC97-33C15C3348E3}" type="presParOf" srcId="{2C7BB5A8-8E1B-46BE-9769-766C1E811131}" destId="{E54696B1-9C5E-49B0-9717-AF294564FB95}" srcOrd="1" destOrd="0" presId="urn:microsoft.com/office/officeart/2005/8/layout/orgChart1"/>
    <dgm:cxn modelId="{32CFA0E1-08FA-4E31-B600-E3AD594B61EA}" type="presParOf" srcId="{0ABFA9B7-3FF5-4EBD-A97D-590FEED6BFEB}" destId="{D8D27939-E65F-4743-AB57-F8A927568383}" srcOrd="1" destOrd="0" presId="urn:microsoft.com/office/officeart/2005/8/layout/orgChart1"/>
    <dgm:cxn modelId="{5C2598A9-AADE-446C-A82A-82C2B952AB7C}" type="presParOf" srcId="{D8D27939-E65F-4743-AB57-F8A927568383}" destId="{F5BD2BB5-7C30-4535-BEF4-5F1E7CCF5436}" srcOrd="0" destOrd="0" presId="urn:microsoft.com/office/officeart/2005/8/layout/orgChart1"/>
    <dgm:cxn modelId="{2E135655-2F83-4A07-9CF1-A20165ED0645}" type="presParOf" srcId="{D8D27939-E65F-4743-AB57-F8A927568383}" destId="{5CF04292-A058-4262-8A9E-5CEBCE185D14}" srcOrd="1" destOrd="0" presId="urn:microsoft.com/office/officeart/2005/8/layout/orgChart1"/>
    <dgm:cxn modelId="{726A9D3A-5551-4899-A544-2C5B5280EB08}" type="presParOf" srcId="{5CF04292-A058-4262-8A9E-5CEBCE185D14}" destId="{18C0BE55-CB9E-43BF-8783-ACF98D61DAEC}" srcOrd="0" destOrd="0" presId="urn:microsoft.com/office/officeart/2005/8/layout/orgChart1"/>
    <dgm:cxn modelId="{EE09B464-58F1-4866-A3C2-FE4978DE8EF7}" type="presParOf" srcId="{18C0BE55-CB9E-43BF-8783-ACF98D61DAEC}" destId="{E40E24E8-CF8F-4132-AD6F-2A372CAD2224}" srcOrd="0" destOrd="0" presId="urn:microsoft.com/office/officeart/2005/8/layout/orgChart1"/>
    <dgm:cxn modelId="{BF1845BE-83F0-4D80-ABFB-539A2F433E82}" type="presParOf" srcId="{18C0BE55-CB9E-43BF-8783-ACF98D61DAEC}" destId="{3E07E976-987E-4A98-856B-8EE349ED5A5D}" srcOrd="1" destOrd="0" presId="urn:microsoft.com/office/officeart/2005/8/layout/orgChart1"/>
    <dgm:cxn modelId="{1AD3F216-438E-452F-AE5D-D5CEB3EE3652}" type="presParOf" srcId="{5CF04292-A058-4262-8A9E-5CEBCE185D14}" destId="{AC3F7E8C-E552-4841-A7E2-D35DC7594DB0}" srcOrd="1" destOrd="0" presId="urn:microsoft.com/office/officeart/2005/8/layout/orgChart1"/>
    <dgm:cxn modelId="{584A77E6-D563-481B-B694-929EA00A722E}" type="presParOf" srcId="{5CF04292-A058-4262-8A9E-5CEBCE185D14}" destId="{3C19E76C-B807-4259-8B6B-968D9B09ABF2}" srcOrd="2" destOrd="0" presId="urn:microsoft.com/office/officeart/2005/8/layout/orgChart1"/>
    <dgm:cxn modelId="{9281C772-7D67-47CD-9DFE-0BBE8613CA4A}" type="presParOf" srcId="{D8D27939-E65F-4743-AB57-F8A927568383}" destId="{40A63ECA-5706-4828-8C08-87C22D3BFE35}" srcOrd="2" destOrd="0" presId="urn:microsoft.com/office/officeart/2005/8/layout/orgChart1"/>
    <dgm:cxn modelId="{6B7A47E8-006B-4DFC-B099-2BAC3BE9AE86}" type="presParOf" srcId="{D8D27939-E65F-4743-AB57-F8A927568383}" destId="{56EC75C9-925A-404E-813F-EC54F0CE5C0C}" srcOrd="3" destOrd="0" presId="urn:microsoft.com/office/officeart/2005/8/layout/orgChart1"/>
    <dgm:cxn modelId="{AAA777A2-B549-4027-B043-7D1FF1414692}" type="presParOf" srcId="{56EC75C9-925A-404E-813F-EC54F0CE5C0C}" destId="{AF2F2A06-1155-46E0-925F-8B1EF4984CB1}" srcOrd="0" destOrd="0" presId="urn:microsoft.com/office/officeart/2005/8/layout/orgChart1"/>
    <dgm:cxn modelId="{88FAEF3B-0014-4E31-AA70-C32A192E057D}" type="presParOf" srcId="{AF2F2A06-1155-46E0-925F-8B1EF4984CB1}" destId="{DE09439D-5DD1-42CB-9386-B83DD02F8A35}" srcOrd="0" destOrd="0" presId="urn:microsoft.com/office/officeart/2005/8/layout/orgChart1"/>
    <dgm:cxn modelId="{B70D03B1-C674-4E6C-A3B2-CA8158FB6D4B}" type="presParOf" srcId="{AF2F2A06-1155-46E0-925F-8B1EF4984CB1}" destId="{8FF8FACC-7297-459C-9C87-5555C26B15DC}" srcOrd="1" destOrd="0" presId="urn:microsoft.com/office/officeart/2005/8/layout/orgChart1"/>
    <dgm:cxn modelId="{405BF442-5BA4-4BBD-8944-91238C518710}" type="presParOf" srcId="{56EC75C9-925A-404E-813F-EC54F0CE5C0C}" destId="{8CFCBE01-C0C6-4D1D-A5AF-AA5C02848EA7}" srcOrd="1" destOrd="0" presId="urn:microsoft.com/office/officeart/2005/8/layout/orgChart1"/>
    <dgm:cxn modelId="{F251A618-5A98-4F42-A834-B27886226F51}" type="presParOf" srcId="{56EC75C9-925A-404E-813F-EC54F0CE5C0C}" destId="{07CCAF22-5CBC-40AB-8609-7D17BBC18B39}" srcOrd="2" destOrd="0" presId="urn:microsoft.com/office/officeart/2005/8/layout/orgChart1"/>
    <dgm:cxn modelId="{C3C8B61C-DDAD-44F4-A1BA-B7E8CECC2BA4}" type="presParOf" srcId="{D8D27939-E65F-4743-AB57-F8A927568383}" destId="{39B10635-AE41-4C25-81D1-7FAAA0CF0B2B}" srcOrd="4" destOrd="0" presId="urn:microsoft.com/office/officeart/2005/8/layout/orgChart1"/>
    <dgm:cxn modelId="{35B087B7-EC2C-4E58-9D50-CA360EEA2EED}" type="presParOf" srcId="{D8D27939-E65F-4743-AB57-F8A927568383}" destId="{69B74D15-5D56-42E1-91A0-C50F6D0DD65C}" srcOrd="5" destOrd="0" presId="urn:microsoft.com/office/officeart/2005/8/layout/orgChart1"/>
    <dgm:cxn modelId="{8AB50310-E0B5-4235-9B94-65D4B3F14BD1}" type="presParOf" srcId="{69B74D15-5D56-42E1-91A0-C50F6D0DD65C}" destId="{E8819B09-CE66-43DC-A00F-B214CE249561}" srcOrd="0" destOrd="0" presId="urn:microsoft.com/office/officeart/2005/8/layout/orgChart1"/>
    <dgm:cxn modelId="{28038270-375E-43F6-A0F8-7B987A4C0FEB}" type="presParOf" srcId="{E8819B09-CE66-43DC-A00F-B214CE249561}" destId="{90A5DB90-EA1B-4092-8CF9-E4F7393BC156}" srcOrd="0" destOrd="0" presId="urn:microsoft.com/office/officeart/2005/8/layout/orgChart1"/>
    <dgm:cxn modelId="{532BEF1B-EAE6-4A77-AD6F-0E2FF363EB87}" type="presParOf" srcId="{E8819B09-CE66-43DC-A00F-B214CE249561}" destId="{B9D06D10-C444-49A3-8BD8-4D19ED3288B7}" srcOrd="1" destOrd="0" presId="urn:microsoft.com/office/officeart/2005/8/layout/orgChart1"/>
    <dgm:cxn modelId="{37C99165-C1F4-49D0-A435-F0F4B18AE538}" type="presParOf" srcId="{69B74D15-5D56-42E1-91A0-C50F6D0DD65C}" destId="{DFA2F361-B02A-43FD-9483-165947AEFFD0}" srcOrd="1" destOrd="0" presId="urn:microsoft.com/office/officeart/2005/8/layout/orgChart1"/>
    <dgm:cxn modelId="{6BE8B226-C343-478F-89E8-B5D20157F70C}" type="presParOf" srcId="{69B74D15-5D56-42E1-91A0-C50F6D0DD65C}" destId="{4CD5D8D3-B93F-4369-B9B5-355899FF0E58}" srcOrd="2" destOrd="0" presId="urn:microsoft.com/office/officeart/2005/8/layout/orgChart1"/>
    <dgm:cxn modelId="{96576C14-8168-47D2-A0FE-71FF2A516358}" type="presParOf" srcId="{0ABFA9B7-3FF5-4EBD-A97D-590FEED6BFEB}" destId="{1FBC4D6E-85EA-45D7-81BC-402DE29732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AF69AB-972E-42C4-A4D9-F224D3CB8F33}"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id-ID"/>
        </a:p>
      </dgm:t>
    </dgm:pt>
    <dgm:pt modelId="{5BAEC4C5-CCE3-4899-89B5-24FC82531DF7}">
      <dgm:prSet/>
      <dgm:spPr/>
      <dgm:t>
        <a:bodyPr/>
        <a:lstStyle/>
        <a:p>
          <a:pPr rtl="0"/>
          <a:r>
            <a:rPr lang="id-ID" smtClean="0"/>
            <a:t>Laporan keuangan yang meramalkan posisi keuangan perusahaan serta kinerjanya selama periode atau tahun tertentu.</a:t>
          </a:r>
          <a:endParaRPr lang="id-ID"/>
        </a:p>
      </dgm:t>
    </dgm:pt>
    <dgm:pt modelId="{8634B25D-D247-428D-B4B8-CD2F58B2CAA1}" type="parTrans" cxnId="{33C81F12-045B-4F4D-9B1F-6C9D54230C6D}">
      <dgm:prSet/>
      <dgm:spPr/>
      <dgm:t>
        <a:bodyPr/>
        <a:lstStyle/>
        <a:p>
          <a:endParaRPr lang="id-ID"/>
        </a:p>
      </dgm:t>
    </dgm:pt>
    <dgm:pt modelId="{791E8716-A3EB-4811-8E17-F8241678C412}" type="sibTrans" cxnId="{33C81F12-045B-4F4D-9B1F-6C9D54230C6D}">
      <dgm:prSet/>
      <dgm:spPr/>
      <dgm:t>
        <a:bodyPr/>
        <a:lstStyle/>
        <a:p>
          <a:endParaRPr lang="id-ID"/>
        </a:p>
      </dgm:t>
    </dgm:pt>
    <dgm:pt modelId="{45F0D3B4-039A-4712-BF16-86379007FB2D}">
      <dgm:prSet/>
      <dgm:spPr/>
      <dgm:t>
        <a:bodyPr/>
        <a:lstStyle/>
        <a:p>
          <a:pPr rtl="0"/>
          <a:r>
            <a:rPr lang="id-ID" smtClean="0"/>
            <a:t>Menilai apakah kinerja perusahaan sesuai dengan target perusahaan dan harapan investor</a:t>
          </a:r>
          <a:endParaRPr lang="id-ID"/>
        </a:p>
      </dgm:t>
    </dgm:pt>
    <dgm:pt modelId="{F4F6907F-102E-4EA3-A10F-408641C002F4}" type="parTrans" cxnId="{2D42B33A-D24D-43DA-B1DC-9C06A036C4CA}">
      <dgm:prSet/>
      <dgm:spPr/>
      <dgm:t>
        <a:bodyPr/>
        <a:lstStyle/>
        <a:p>
          <a:endParaRPr lang="id-ID"/>
        </a:p>
      </dgm:t>
    </dgm:pt>
    <dgm:pt modelId="{E77476AE-14C5-49A1-B020-2DF47CE9EAF1}" type="sibTrans" cxnId="{2D42B33A-D24D-43DA-B1DC-9C06A036C4CA}">
      <dgm:prSet/>
      <dgm:spPr/>
      <dgm:t>
        <a:bodyPr/>
        <a:lstStyle/>
        <a:p>
          <a:endParaRPr lang="id-ID"/>
        </a:p>
      </dgm:t>
    </dgm:pt>
    <dgm:pt modelId="{5AEE3AAF-62FE-4AF1-A0BD-E9218705A931}">
      <dgm:prSet/>
      <dgm:spPr/>
      <dgm:t>
        <a:bodyPr/>
        <a:lstStyle/>
        <a:p>
          <a:pPr rtl="0"/>
          <a:r>
            <a:rPr lang="id-ID" smtClean="0"/>
            <a:t>Membantu mengestimasi dampak dari perubahan – perubahan operasi yang diusulkan </a:t>
          </a:r>
          <a:endParaRPr lang="id-ID"/>
        </a:p>
      </dgm:t>
    </dgm:pt>
    <dgm:pt modelId="{B56A350D-BA12-4D84-874E-5A0E215A48E5}" type="parTrans" cxnId="{A47804A9-0E8C-4449-84C0-7FE614A969BC}">
      <dgm:prSet/>
      <dgm:spPr/>
      <dgm:t>
        <a:bodyPr/>
        <a:lstStyle/>
        <a:p>
          <a:endParaRPr lang="id-ID"/>
        </a:p>
      </dgm:t>
    </dgm:pt>
    <dgm:pt modelId="{3C282835-1A8D-42A2-9041-89222B49267C}" type="sibTrans" cxnId="{A47804A9-0E8C-4449-84C0-7FE614A969BC}">
      <dgm:prSet/>
      <dgm:spPr/>
      <dgm:t>
        <a:bodyPr/>
        <a:lstStyle/>
        <a:p>
          <a:endParaRPr lang="id-ID"/>
        </a:p>
      </dgm:t>
    </dgm:pt>
    <dgm:pt modelId="{6FEA017F-B07B-459A-A6ED-7391B3550FD8}">
      <dgm:prSet/>
      <dgm:spPr/>
      <dgm:t>
        <a:bodyPr/>
        <a:lstStyle/>
        <a:p>
          <a:pPr rtl="0"/>
          <a:r>
            <a:rPr lang="id-ID" smtClean="0"/>
            <a:t>Mengantisipasi kebutuhan pendanaan perusahaan di masa depan</a:t>
          </a:r>
          <a:endParaRPr lang="id-ID"/>
        </a:p>
      </dgm:t>
    </dgm:pt>
    <dgm:pt modelId="{524AE7A0-D489-47F6-8180-E39CF7F8239B}" type="parTrans" cxnId="{1AC6876B-7629-439A-8380-D9EC8F655A74}">
      <dgm:prSet/>
      <dgm:spPr/>
      <dgm:t>
        <a:bodyPr/>
        <a:lstStyle/>
        <a:p>
          <a:endParaRPr lang="id-ID"/>
        </a:p>
      </dgm:t>
    </dgm:pt>
    <dgm:pt modelId="{8C3B9311-65CE-4A14-8761-4AC5D3E2032E}" type="sibTrans" cxnId="{1AC6876B-7629-439A-8380-D9EC8F655A74}">
      <dgm:prSet/>
      <dgm:spPr/>
      <dgm:t>
        <a:bodyPr/>
        <a:lstStyle/>
        <a:p>
          <a:endParaRPr lang="id-ID"/>
        </a:p>
      </dgm:t>
    </dgm:pt>
    <dgm:pt modelId="{16FCEE0A-565B-4C2A-AC6C-51F457E7CBAB}" type="pres">
      <dgm:prSet presAssocID="{F0AF69AB-972E-42C4-A4D9-F224D3CB8F33}" presName="linear" presStyleCnt="0">
        <dgm:presLayoutVars>
          <dgm:dir/>
          <dgm:animLvl val="lvl"/>
          <dgm:resizeHandles val="exact"/>
        </dgm:presLayoutVars>
      </dgm:prSet>
      <dgm:spPr/>
    </dgm:pt>
    <dgm:pt modelId="{DB8AD2AD-9995-45E4-80CE-73F0E73D2C96}" type="pres">
      <dgm:prSet presAssocID="{5BAEC4C5-CCE3-4899-89B5-24FC82531DF7}" presName="parentLin" presStyleCnt="0"/>
      <dgm:spPr/>
    </dgm:pt>
    <dgm:pt modelId="{E64D3EE3-8368-4B02-B9A7-B122FB5F4CF4}" type="pres">
      <dgm:prSet presAssocID="{5BAEC4C5-CCE3-4899-89B5-24FC82531DF7}" presName="parentLeftMargin" presStyleLbl="node1" presStyleIdx="0" presStyleCnt="4"/>
      <dgm:spPr/>
    </dgm:pt>
    <dgm:pt modelId="{19DD3A7E-444C-4C93-8145-2DD42EFD8A81}" type="pres">
      <dgm:prSet presAssocID="{5BAEC4C5-CCE3-4899-89B5-24FC82531DF7}" presName="parentText" presStyleLbl="node1" presStyleIdx="0" presStyleCnt="4">
        <dgm:presLayoutVars>
          <dgm:chMax val="0"/>
          <dgm:bulletEnabled val="1"/>
        </dgm:presLayoutVars>
      </dgm:prSet>
      <dgm:spPr/>
    </dgm:pt>
    <dgm:pt modelId="{2807A1A6-5903-400C-94D7-D148CB27818D}" type="pres">
      <dgm:prSet presAssocID="{5BAEC4C5-CCE3-4899-89B5-24FC82531DF7}" presName="negativeSpace" presStyleCnt="0"/>
      <dgm:spPr/>
    </dgm:pt>
    <dgm:pt modelId="{4CC7FA52-690D-4640-8EB0-A4B68210665D}" type="pres">
      <dgm:prSet presAssocID="{5BAEC4C5-CCE3-4899-89B5-24FC82531DF7}" presName="childText" presStyleLbl="conFgAcc1" presStyleIdx="0" presStyleCnt="4">
        <dgm:presLayoutVars>
          <dgm:bulletEnabled val="1"/>
        </dgm:presLayoutVars>
      </dgm:prSet>
      <dgm:spPr/>
    </dgm:pt>
    <dgm:pt modelId="{D6A727BB-02EA-45B3-A844-9B2F1F8B456D}" type="pres">
      <dgm:prSet presAssocID="{791E8716-A3EB-4811-8E17-F8241678C412}" presName="spaceBetweenRectangles" presStyleCnt="0"/>
      <dgm:spPr/>
    </dgm:pt>
    <dgm:pt modelId="{DB91CD7F-678B-42C8-AED1-A9F67232A079}" type="pres">
      <dgm:prSet presAssocID="{45F0D3B4-039A-4712-BF16-86379007FB2D}" presName="parentLin" presStyleCnt="0"/>
      <dgm:spPr/>
    </dgm:pt>
    <dgm:pt modelId="{6A8FE82C-AA3F-4420-8DA3-F5CF11611A9F}" type="pres">
      <dgm:prSet presAssocID="{45F0D3B4-039A-4712-BF16-86379007FB2D}" presName="parentLeftMargin" presStyleLbl="node1" presStyleIdx="0" presStyleCnt="4"/>
      <dgm:spPr/>
    </dgm:pt>
    <dgm:pt modelId="{120FF083-9222-43AF-8468-FBF27BCB8EE3}" type="pres">
      <dgm:prSet presAssocID="{45F0D3B4-039A-4712-BF16-86379007FB2D}" presName="parentText" presStyleLbl="node1" presStyleIdx="1" presStyleCnt="4">
        <dgm:presLayoutVars>
          <dgm:chMax val="0"/>
          <dgm:bulletEnabled val="1"/>
        </dgm:presLayoutVars>
      </dgm:prSet>
      <dgm:spPr/>
    </dgm:pt>
    <dgm:pt modelId="{8A4501D1-CF93-4AC5-B809-5066EA2A0E08}" type="pres">
      <dgm:prSet presAssocID="{45F0D3B4-039A-4712-BF16-86379007FB2D}" presName="negativeSpace" presStyleCnt="0"/>
      <dgm:spPr/>
    </dgm:pt>
    <dgm:pt modelId="{E2605B90-DFB1-4D42-BEFA-13DEE94F9AE9}" type="pres">
      <dgm:prSet presAssocID="{45F0D3B4-039A-4712-BF16-86379007FB2D}" presName="childText" presStyleLbl="conFgAcc1" presStyleIdx="1" presStyleCnt="4">
        <dgm:presLayoutVars>
          <dgm:bulletEnabled val="1"/>
        </dgm:presLayoutVars>
      </dgm:prSet>
      <dgm:spPr/>
    </dgm:pt>
    <dgm:pt modelId="{AA495E9B-ED5D-46CC-BC54-904BDD6AFB6D}" type="pres">
      <dgm:prSet presAssocID="{E77476AE-14C5-49A1-B020-2DF47CE9EAF1}" presName="spaceBetweenRectangles" presStyleCnt="0"/>
      <dgm:spPr/>
    </dgm:pt>
    <dgm:pt modelId="{583AB973-65DF-474F-8040-FB462E5FB74E}" type="pres">
      <dgm:prSet presAssocID="{5AEE3AAF-62FE-4AF1-A0BD-E9218705A931}" presName="parentLin" presStyleCnt="0"/>
      <dgm:spPr/>
    </dgm:pt>
    <dgm:pt modelId="{B87B558D-40F8-42A1-8ECF-A2AB26682976}" type="pres">
      <dgm:prSet presAssocID="{5AEE3AAF-62FE-4AF1-A0BD-E9218705A931}" presName="parentLeftMargin" presStyleLbl="node1" presStyleIdx="1" presStyleCnt="4"/>
      <dgm:spPr/>
    </dgm:pt>
    <dgm:pt modelId="{63EAC207-3464-4F7D-B1D2-75B51722D16A}" type="pres">
      <dgm:prSet presAssocID="{5AEE3AAF-62FE-4AF1-A0BD-E9218705A931}" presName="parentText" presStyleLbl="node1" presStyleIdx="2" presStyleCnt="4">
        <dgm:presLayoutVars>
          <dgm:chMax val="0"/>
          <dgm:bulletEnabled val="1"/>
        </dgm:presLayoutVars>
      </dgm:prSet>
      <dgm:spPr/>
    </dgm:pt>
    <dgm:pt modelId="{77B2CC86-DB1D-4910-A8BE-43CD690B640C}" type="pres">
      <dgm:prSet presAssocID="{5AEE3AAF-62FE-4AF1-A0BD-E9218705A931}" presName="negativeSpace" presStyleCnt="0"/>
      <dgm:spPr/>
    </dgm:pt>
    <dgm:pt modelId="{B780EC92-A903-419D-93E6-33BD438C3A50}" type="pres">
      <dgm:prSet presAssocID="{5AEE3AAF-62FE-4AF1-A0BD-E9218705A931}" presName="childText" presStyleLbl="conFgAcc1" presStyleIdx="2" presStyleCnt="4">
        <dgm:presLayoutVars>
          <dgm:bulletEnabled val="1"/>
        </dgm:presLayoutVars>
      </dgm:prSet>
      <dgm:spPr/>
    </dgm:pt>
    <dgm:pt modelId="{7BB7F043-380E-4A55-8046-C831D455B0CA}" type="pres">
      <dgm:prSet presAssocID="{3C282835-1A8D-42A2-9041-89222B49267C}" presName="spaceBetweenRectangles" presStyleCnt="0"/>
      <dgm:spPr/>
    </dgm:pt>
    <dgm:pt modelId="{EECB1E2F-B392-414A-8C18-C7C60583CDCB}" type="pres">
      <dgm:prSet presAssocID="{6FEA017F-B07B-459A-A6ED-7391B3550FD8}" presName="parentLin" presStyleCnt="0"/>
      <dgm:spPr/>
    </dgm:pt>
    <dgm:pt modelId="{F9F7EA79-BFC2-4076-8A0B-816B043C8D03}" type="pres">
      <dgm:prSet presAssocID="{6FEA017F-B07B-459A-A6ED-7391B3550FD8}" presName="parentLeftMargin" presStyleLbl="node1" presStyleIdx="2" presStyleCnt="4"/>
      <dgm:spPr/>
    </dgm:pt>
    <dgm:pt modelId="{E1EB0295-9A92-4180-A4F5-BE4C3AD348D8}" type="pres">
      <dgm:prSet presAssocID="{6FEA017F-B07B-459A-A6ED-7391B3550FD8}" presName="parentText" presStyleLbl="node1" presStyleIdx="3" presStyleCnt="4">
        <dgm:presLayoutVars>
          <dgm:chMax val="0"/>
          <dgm:bulletEnabled val="1"/>
        </dgm:presLayoutVars>
      </dgm:prSet>
      <dgm:spPr/>
    </dgm:pt>
    <dgm:pt modelId="{372794A0-CEC1-4CEA-852E-88C6908B8D9E}" type="pres">
      <dgm:prSet presAssocID="{6FEA017F-B07B-459A-A6ED-7391B3550FD8}" presName="negativeSpace" presStyleCnt="0"/>
      <dgm:spPr/>
    </dgm:pt>
    <dgm:pt modelId="{ED7AFB72-7053-43DF-AA66-8E2BF850F3ED}" type="pres">
      <dgm:prSet presAssocID="{6FEA017F-B07B-459A-A6ED-7391B3550FD8}" presName="childText" presStyleLbl="conFgAcc1" presStyleIdx="3" presStyleCnt="4">
        <dgm:presLayoutVars>
          <dgm:bulletEnabled val="1"/>
        </dgm:presLayoutVars>
      </dgm:prSet>
      <dgm:spPr/>
    </dgm:pt>
  </dgm:ptLst>
  <dgm:cxnLst>
    <dgm:cxn modelId="{33C81F12-045B-4F4D-9B1F-6C9D54230C6D}" srcId="{F0AF69AB-972E-42C4-A4D9-F224D3CB8F33}" destId="{5BAEC4C5-CCE3-4899-89B5-24FC82531DF7}" srcOrd="0" destOrd="0" parTransId="{8634B25D-D247-428D-B4B8-CD2F58B2CAA1}" sibTransId="{791E8716-A3EB-4811-8E17-F8241678C412}"/>
    <dgm:cxn modelId="{DA225DA6-D07F-4665-8A0E-FEAA79304EED}" type="presOf" srcId="{45F0D3B4-039A-4712-BF16-86379007FB2D}" destId="{6A8FE82C-AA3F-4420-8DA3-F5CF11611A9F}" srcOrd="0" destOrd="0" presId="urn:microsoft.com/office/officeart/2005/8/layout/list1"/>
    <dgm:cxn modelId="{BE1C1BB4-EA21-4CD6-BC50-E0937461B838}" type="presOf" srcId="{5BAEC4C5-CCE3-4899-89B5-24FC82531DF7}" destId="{E64D3EE3-8368-4B02-B9A7-B122FB5F4CF4}" srcOrd="0" destOrd="0" presId="urn:microsoft.com/office/officeart/2005/8/layout/list1"/>
    <dgm:cxn modelId="{FB6E1F5C-889A-430F-A21E-330C8C6B4AF3}" type="presOf" srcId="{F0AF69AB-972E-42C4-A4D9-F224D3CB8F33}" destId="{16FCEE0A-565B-4C2A-AC6C-51F457E7CBAB}" srcOrd="0" destOrd="0" presId="urn:microsoft.com/office/officeart/2005/8/layout/list1"/>
    <dgm:cxn modelId="{6A50C9A8-BC6C-440D-ABCB-E2D878D63A4B}" type="presOf" srcId="{45F0D3B4-039A-4712-BF16-86379007FB2D}" destId="{120FF083-9222-43AF-8468-FBF27BCB8EE3}" srcOrd="1" destOrd="0" presId="urn:microsoft.com/office/officeart/2005/8/layout/list1"/>
    <dgm:cxn modelId="{A47804A9-0E8C-4449-84C0-7FE614A969BC}" srcId="{F0AF69AB-972E-42C4-A4D9-F224D3CB8F33}" destId="{5AEE3AAF-62FE-4AF1-A0BD-E9218705A931}" srcOrd="2" destOrd="0" parTransId="{B56A350D-BA12-4D84-874E-5A0E215A48E5}" sibTransId="{3C282835-1A8D-42A2-9041-89222B49267C}"/>
    <dgm:cxn modelId="{A573FF63-A4FC-46CD-A01F-D50560A5F595}" type="presOf" srcId="{5BAEC4C5-CCE3-4899-89B5-24FC82531DF7}" destId="{19DD3A7E-444C-4C93-8145-2DD42EFD8A81}" srcOrd="1" destOrd="0" presId="urn:microsoft.com/office/officeart/2005/8/layout/list1"/>
    <dgm:cxn modelId="{6E91D398-89FA-4628-8178-ACD918C6B476}" type="presOf" srcId="{6FEA017F-B07B-459A-A6ED-7391B3550FD8}" destId="{F9F7EA79-BFC2-4076-8A0B-816B043C8D03}" srcOrd="0" destOrd="0" presId="urn:microsoft.com/office/officeart/2005/8/layout/list1"/>
    <dgm:cxn modelId="{CFF6DA17-B5C8-4CBF-815F-3CDE58D31B9C}" type="presOf" srcId="{6FEA017F-B07B-459A-A6ED-7391B3550FD8}" destId="{E1EB0295-9A92-4180-A4F5-BE4C3AD348D8}" srcOrd="1" destOrd="0" presId="urn:microsoft.com/office/officeart/2005/8/layout/list1"/>
    <dgm:cxn modelId="{1CB2E0D0-ED18-46F2-95AF-316D46A255C3}" type="presOf" srcId="{5AEE3AAF-62FE-4AF1-A0BD-E9218705A931}" destId="{B87B558D-40F8-42A1-8ECF-A2AB26682976}" srcOrd="0" destOrd="0" presId="urn:microsoft.com/office/officeart/2005/8/layout/list1"/>
    <dgm:cxn modelId="{1AC6876B-7629-439A-8380-D9EC8F655A74}" srcId="{F0AF69AB-972E-42C4-A4D9-F224D3CB8F33}" destId="{6FEA017F-B07B-459A-A6ED-7391B3550FD8}" srcOrd="3" destOrd="0" parTransId="{524AE7A0-D489-47F6-8180-E39CF7F8239B}" sibTransId="{8C3B9311-65CE-4A14-8761-4AC5D3E2032E}"/>
    <dgm:cxn modelId="{2D42B33A-D24D-43DA-B1DC-9C06A036C4CA}" srcId="{F0AF69AB-972E-42C4-A4D9-F224D3CB8F33}" destId="{45F0D3B4-039A-4712-BF16-86379007FB2D}" srcOrd="1" destOrd="0" parTransId="{F4F6907F-102E-4EA3-A10F-408641C002F4}" sibTransId="{E77476AE-14C5-49A1-B020-2DF47CE9EAF1}"/>
    <dgm:cxn modelId="{6ABAB142-7C07-473D-ABC4-543A2CE75F72}" type="presOf" srcId="{5AEE3AAF-62FE-4AF1-A0BD-E9218705A931}" destId="{63EAC207-3464-4F7D-B1D2-75B51722D16A}" srcOrd="1" destOrd="0" presId="urn:microsoft.com/office/officeart/2005/8/layout/list1"/>
    <dgm:cxn modelId="{3F17889E-E9AC-4EEA-9A36-F27570947566}" type="presParOf" srcId="{16FCEE0A-565B-4C2A-AC6C-51F457E7CBAB}" destId="{DB8AD2AD-9995-45E4-80CE-73F0E73D2C96}" srcOrd="0" destOrd="0" presId="urn:microsoft.com/office/officeart/2005/8/layout/list1"/>
    <dgm:cxn modelId="{1EF2D4F4-94A3-4A56-B4EE-C4A00F96AB02}" type="presParOf" srcId="{DB8AD2AD-9995-45E4-80CE-73F0E73D2C96}" destId="{E64D3EE3-8368-4B02-B9A7-B122FB5F4CF4}" srcOrd="0" destOrd="0" presId="urn:microsoft.com/office/officeart/2005/8/layout/list1"/>
    <dgm:cxn modelId="{EF177DE9-D21D-49B5-8A66-D96AF75DA6CE}" type="presParOf" srcId="{DB8AD2AD-9995-45E4-80CE-73F0E73D2C96}" destId="{19DD3A7E-444C-4C93-8145-2DD42EFD8A81}" srcOrd="1" destOrd="0" presId="urn:microsoft.com/office/officeart/2005/8/layout/list1"/>
    <dgm:cxn modelId="{362DF962-7EC0-41BF-A2F3-3FA98052CE0C}" type="presParOf" srcId="{16FCEE0A-565B-4C2A-AC6C-51F457E7CBAB}" destId="{2807A1A6-5903-400C-94D7-D148CB27818D}" srcOrd="1" destOrd="0" presId="urn:microsoft.com/office/officeart/2005/8/layout/list1"/>
    <dgm:cxn modelId="{C1D7EC7E-4A34-4748-B17E-D37AB44D674E}" type="presParOf" srcId="{16FCEE0A-565B-4C2A-AC6C-51F457E7CBAB}" destId="{4CC7FA52-690D-4640-8EB0-A4B68210665D}" srcOrd="2" destOrd="0" presId="urn:microsoft.com/office/officeart/2005/8/layout/list1"/>
    <dgm:cxn modelId="{39BF7410-5BCA-4C28-A51A-B62EC45E7DA4}" type="presParOf" srcId="{16FCEE0A-565B-4C2A-AC6C-51F457E7CBAB}" destId="{D6A727BB-02EA-45B3-A844-9B2F1F8B456D}" srcOrd="3" destOrd="0" presId="urn:microsoft.com/office/officeart/2005/8/layout/list1"/>
    <dgm:cxn modelId="{36304F6A-0F85-476A-84AB-E8F605B2398F}" type="presParOf" srcId="{16FCEE0A-565B-4C2A-AC6C-51F457E7CBAB}" destId="{DB91CD7F-678B-42C8-AED1-A9F67232A079}" srcOrd="4" destOrd="0" presId="urn:microsoft.com/office/officeart/2005/8/layout/list1"/>
    <dgm:cxn modelId="{3A372D2E-58E0-49B7-8B89-CD4B5F86AD4C}" type="presParOf" srcId="{DB91CD7F-678B-42C8-AED1-A9F67232A079}" destId="{6A8FE82C-AA3F-4420-8DA3-F5CF11611A9F}" srcOrd="0" destOrd="0" presId="urn:microsoft.com/office/officeart/2005/8/layout/list1"/>
    <dgm:cxn modelId="{8D717C78-04E9-4F7C-8FCC-B7CF9AF5D4FC}" type="presParOf" srcId="{DB91CD7F-678B-42C8-AED1-A9F67232A079}" destId="{120FF083-9222-43AF-8468-FBF27BCB8EE3}" srcOrd="1" destOrd="0" presId="urn:microsoft.com/office/officeart/2005/8/layout/list1"/>
    <dgm:cxn modelId="{BA233A62-3F49-40CA-B8C7-8A1514AC1F75}" type="presParOf" srcId="{16FCEE0A-565B-4C2A-AC6C-51F457E7CBAB}" destId="{8A4501D1-CF93-4AC5-B809-5066EA2A0E08}" srcOrd="5" destOrd="0" presId="urn:microsoft.com/office/officeart/2005/8/layout/list1"/>
    <dgm:cxn modelId="{AEC34D6E-10B7-4A59-A632-BCDCDB93E7BD}" type="presParOf" srcId="{16FCEE0A-565B-4C2A-AC6C-51F457E7CBAB}" destId="{E2605B90-DFB1-4D42-BEFA-13DEE94F9AE9}" srcOrd="6" destOrd="0" presId="urn:microsoft.com/office/officeart/2005/8/layout/list1"/>
    <dgm:cxn modelId="{A381911E-D990-4F1E-B2D3-E389A5C52322}" type="presParOf" srcId="{16FCEE0A-565B-4C2A-AC6C-51F457E7CBAB}" destId="{AA495E9B-ED5D-46CC-BC54-904BDD6AFB6D}" srcOrd="7" destOrd="0" presId="urn:microsoft.com/office/officeart/2005/8/layout/list1"/>
    <dgm:cxn modelId="{F5D1AEB8-2B33-4237-B475-5E680A23B966}" type="presParOf" srcId="{16FCEE0A-565B-4C2A-AC6C-51F457E7CBAB}" destId="{583AB973-65DF-474F-8040-FB462E5FB74E}" srcOrd="8" destOrd="0" presId="urn:microsoft.com/office/officeart/2005/8/layout/list1"/>
    <dgm:cxn modelId="{74FD9843-8980-4658-9F6E-A7EAEAD1691A}" type="presParOf" srcId="{583AB973-65DF-474F-8040-FB462E5FB74E}" destId="{B87B558D-40F8-42A1-8ECF-A2AB26682976}" srcOrd="0" destOrd="0" presId="urn:microsoft.com/office/officeart/2005/8/layout/list1"/>
    <dgm:cxn modelId="{860A933C-4729-4838-B8F6-8792CFAEE761}" type="presParOf" srcId="{583AB973-65DF-474F-8040-FB462E5FB74E}" destId="{63EAC207-3464-4F7D-B1D2-75B51722D16A}" srcOrd="1" destOrd="0" presId="urn:microsoft.com/office/officeart/2005/8/layout/list1"/>
    <dgm:cxn modelId="{4D638F58-31A1-42BB-A083-505152631D85}" type="presParOf" srcId="{16FCEE0A-565B-4C2A-AC6C-51F457E7CBAB}" destId="{77B2CC86-DB1D-4910-A8BE-43CD690B640C}" srcOrd="9" destOrd="0" presId="urn:microsoft.com/office/officeart/2005/8/layout/list1"/>
    <dgm:cxn modelId="{70D7EDD6-21CD-4843-A549-5B5137134915}" type="presParOf" srcId="{16FCEE0A-565B-4C2A-AC6C-51F457E7CBAB}" destId="{B780EC92-A903-419D-93E6-33BD438C3A50}" srcOrd="10" destOrd="0" presId="urn:microsoft.com/office/officeart/2005/8/layout/list1"/>
    <dgm:cxn modelId="{0E858CCD-15E9-4C0A-BEEB-6A773F9C3C27}" type="presParOf" srcId="{16FCEE0A-565B-4C2A-AC6C-51F457E7CBAB}" destId="{7BB7F043-380E-4A55-8046-C831D455B0CA}" srcOrd="11" destOrd="0" presId="urn:microsoft.com/office/officeart/2005/8/layout/list1"/>
    <dgm:cxn modelId="{6A94016D-C061-440C-A38E-F9E849A18DA9}" type="presParOf" srcId="{16FCEE0A-565B-4C2A-AC6C-51F457E7CBAB}" destId="{EECB1E2F-B392-414A-8C18-C7C60583CDCB}" srcOrd="12" destOrd="0" presId="urn:microsoft.com/office/officeart/2005/8/layout/list1"/>
    <dgm:cxn modelId="{A7A44788-B217-47F0-B32E-B570A372C8F8}" type="presParOf" srcId="{EECB1E2F-B392-414A-8C18-C7C60583CDCB}" destId="{F9F7EA79-BFC2-4076-8A0B-816B043C8D03}" srcOrd="0" destOrd="0" presId="urn:microsoft.com/office/officeart/2005/8/layout/list1"/>
    <dgm:cxn modelId="{DEAC7BB7-DAFF-404F-AD78-C1FEE6697D66}" type="presParOf" srcId="{EECB1E2F-B392-414A-8C18-C7C60583CDCB}" destId="{E1EB0295-9A92-4180-A4F5-BE4C3AD348D8}" srcOrd="1" destOrd="0" presId="urn:microsoft.com/office/officeart/2005/8/layout/list1"/>
    <dgm:cxn modelId="{2DC5B5FE-30C1-44B4-BF14-DB196F08FDE9}" type="presParOf" srcId="{16FCEE0A-565B-4C2A-AC6C-51F457E7CBAB}" destId="{372794A0-CEC1-4CEA-852E-88C6908B8D9E}" srcOrd="13" destOrd="0" presId="urn:microsoft.com/office/officeart/2005/8/layout/list1"/>
    <dgm:cxn modelId="{8191A53E-A52D-4EDE-A846-5B1699A057DF}" type="presParOf" srcId="{16FCEE0A-565B-4C2A-AC6C-51F457E7CBAB}" destId="{ED7AFB72-7053-43DF-AA66-8E2BF850F3E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50D60F-8A33-40BE-84B7-58FE2FE33A2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1C54C51D-3A2F-4339-95BA-71CD5A732895}">
      <dgm:prSet/>
      <dgm:spPr/>
      <dgm:t>
        <a:bodyPr/>
        <a:lstStyle/>
        <a:p>
          <a:pPr rtl="0"/>
          <a:r>
            <a:rPr lang="id-ID" dirty="0" smtClean="0"/>
            <a:t>Metode Rasio Konstan diasumsikan bahwa rasio – rasio keuangan tertentu akan tetap konstan</a:t>
          </a:r>
          <a:endParaRPr lang="id-ID" dirty="0"/>
        </a:p>
      </dgm:t>
    </dgm:pt>
    <dgm:pt modelId="{649C2D89-371B-472B-818F-08110E30A3AC}" type="parTrans" cxnId="{A1167543-56E2-459A-AE59-AE66F84AE0C0}">
      <dgm:prSet/>
      <dgm:spPr/>
      <dgm:t>
        <a:bodyPr/>
        <a:lstStyle/>
        <a:p>
          <a:endParaRPr lang="id-ID"/>
        </a:p>
      </dgm:t>
    </dgm:pt>
    <dgm:pt modelId="{DA5ED1C9-19D7-4EC1-9D1E-42DD2BF13524}" type="sibTrans" cxnId="{A1167543-56E2-459A-AE59-AE66F84AE0C0}">
      <dgm:prSet/>
      <dgm:spPr/>
      <dgm:t>
        <a:bodyPr/>
        <a:lstStyle/>
        <a:p>
          <a:endParaRPr lang="id-ID"/>
        </a:p>
      </dgm:t>
    </dgm:pt>
    <dgm:pt modelId="{4A081504-3E5B-4FA0-B269-CB1BB8C21B9B}">
      <dgm:prSet/>
      <dgm:spPr/>
      <dgm:t>
        <a:bodyPr/>
        <a:lstStyle/>
        <a:p>
          <a:pPr rtl="0"/>
          <a:r>
            <a:rPr lang="id-ID" smtClean="0"/>
            <a:t>Metode regresi linier – mencari hubungan regresi variabel dependen (semua pos aktiva dan pasiva yang terkait dengan penjualan) dengan variabel independen (tingkat penjualan) dan menyatakan hubungan tersebut dalam persamaan regresi</a:t>
          </a:r>
          <a:endParaRPr lang="id-ID"/>
        </a:p>
      </dgm:t>
    </dgm:pt>
    <dgm:pt modelId="{326D3FD3-DC90-4039-BD3B-F466B90C04FB}" type="parTrans" cxnId="{E2FBD9EF-7B31-400A-BFFA-2511C8B2DC97}">
      <dgm:prSet/>
      <dgm:spPr/>
      <dgm:t>
        <a:bodyPr/>
        <a:lstStyle/>
        <a:p>
          <a:endParaRPr lang="id-ID"/>
        </a:p>
      </dgm:t>
    </dgm:pt>
    <dgm:pt modelId="{DE797A0E-EB2C-4781-A359-34D443349C27}" type="sibTrans" cxnId="{E2FBD9EF-7B31-400A-BFFA-2511C8B2DC97}">
      <dgm:prSet/>
      <dgm:spPr/>
      <dgm:t>
        <a:bodyPr/>
        <a:lstStyle/>
        <a:p>
          <a:endParaRPr lang="id-ID"/>
        </a:p>
      </dgm:t>
    </dgm:pt>
    <dgm:pt modelId="{89A9FCCE-4ABD-44ED-B1D9-3EB7A9156EBE}">
      <dgm:prSet/>
      <dgm:spPr/>
      <dgm:t>
        <a:bodyPr/>
        <a:lstStyle/>
        <a:p>
          <a:pPr rtl="0"/>
          <a:r>
            <a:rPr lang="id-ID" smtClean="0"/>
            <a:t>Metode presentase penjualan – menyatakan setiap jumlah pos – pos di dalam laporan keuangan sebagai presentase penjeualan</a:t>
          </a:r>
          <a:endParaRPr lang="id-ID"/>
        </a:p>
      </dgm:t>
    </dgm:pt>
    <dgm:pt modelId="{46F67FCF-F036-4E07-BD29-29A9F55CB061}" type="parTrans" cxnId="{959A1D23-F2FA-4DD3-9335-111B90691AAD}">
      <dgm:prSet/>
      <dgm:spPr/>
      <dgm:t>
        <a:bodyPr/>
        <a:lstStyle/>
        <a:p>
          <a:endParaRPr lang="id-ID"/>
        </a:p>
      </dgm:t>
    </dgm:pt>
    <dgm:pt modelId="{C1BE6649-76B8-48DC-A317-1544DF621451}" type="sibTrans" cxnId="{959A1D23-F2FA-4DD3-9335-111B90691AAD}">
      <dgm:prSet/>
      <dgm:spPr/>
      <dgm:t>
        <a:bodyPr/>
        <a:lstStyle/>
        <a:p>
          <a:endParaRPr lang="id-ID"/>
        </a:p>
      </dgm:t>
    </dgm:pt>
    <dgm:pt modelId="{B6C88834-5B0F-4B8D-8C88-96A9081C3547}" type="pres">
      <dgm:prSet presAssocID="{5150D60F-8A33-40BE-84B7-58FE2FE33A29}" presName="linear" presStyleCnt="0">
        <dgm:presLayoutVars>
          <dgm:animLvl val="lvl"/>
          <dgm:resizeHandles val="exact"/>
        </dgm:presLayoutVars>
      </dgm:prSet>
      <dgm:spPr/>
    </dgm:pt>
    <dgm:pt modelId="{CD81858D-F12F-4A14-B914-B71C3C9C3787}" type="pres">
      <dgm:prSet presAssocID="{1C54C51D-3A2F-4339-95BA-71CD5A732895}" presName="parentText" presStyleLbl="node1" presStyleIdx="0" presStyleCnt="3">
        <dgm:presLayoutVars>
          <dgm:chMax val="0"/>
          <dgm:bulletEnabled val="1"/>
        </dgm:presLayoutVars>
      </dgm:prSet>
      <dgm:spPr/>
      <dgm:t>
        <a:bodyPr/>
        <a:lstStyle/>
        <a:p>
          <a:endParaRPr lang="id-ID"/>
        </a:p>
      </dgm:t>
    </dgm:pt>
    <dgm:pt modelId="{EB5F02A5-9C3A-473F-B07B-48346255DD6A}" type="pres">
      <dgm:prSet presAssocID="{DA5ED1C9-19D7-4EC1-9D1E-42DD2BF13524}" presName="spacer" presStyleCnt="0"/>
      <dgm:spPr/>
    </dgm:pt>
    <dgm:pt modelId="{5812D3BF-344C-4EED-9270-93BC1BDC66E3}" type="pres">
      <dgm:prSet presAssocID="{4A081504-3E5B-4FA0-B269-CB1BB8C21B9B}" presName="parentText" presStyleLbl="node1" presStyleIdx="1" presStyleCnt="3">
        <dgm:presLayoutVars>
          <dgm:chMax val="0"/>
          <dgm:bulletEnabled val="1"/>
        </dgm:presLayoutVars>
      </dgm:prSet>
      <dgm:spPr/>
    </dgm:pt>
    <dgm:pt modelId="{0C3114E6-80E2-4ECB-B03E-A04BA99599CE}" type="pres">
      <dgm:prSet presAssocID="{DE797A0E-EB2C-4781-A359-34D443349C27}" presName="spacer" presStyleCnt="0"/>
      <dgm:spPr/>
    </dgm:pt>
    <dgm:pt modelId="{57188AB9-CD30-4060-97B1-444C4676FF47}" type="pres">
      <dgm:prSet presAssocID="{89A9FCCE-4ABD-44ED-B1D9-3EB7A9156EBE}" presName="parentText" presStyleLbl="node1" presStyleIdx="2" presStyleCnt="3">
        <dgm:presLayoutVars>
          <dgm:chMax val="0"/>
          <dgm:bulletEnabled val="1"/>
        </dgm:presLayoutVars>
      </dgm:prSet>
      <dgm:spPr/>
    </dgm:pt>
  </dgm:ptLst>
  <dgm:cxnLst>
    <dgm:cxn modelId="{E2FBD9EF-7B31-400A-BFFA-2511C8B2DC97}" srcId="{5150D60F-8A33-40BE-84B7-58FE2FE33A29}" destId="{4A081504-3E5B-4FA0-B269-CB1BB8C21B9B}" srcOrd="1" destOrd="0" parTransId="{326D3FD3-DC90-4039-BD3B-F466B90C04FB}" sibTransId="{DE797A0E-EB2C-4781-A359-34D443349C27}"/>
    <dgm:cxn modelId="{CF011B3D-03EB-4049-9524-D48698055419}" type="presOf" srcId="{4A081504-3E5B-4FA0-B269-CB1BB8C21B9B}" destId="{5812D3BF-344C-4EED-9270-93BC1BDC66E3}" srcOrd="0" destOrd="0" presId="urn:microsoft.com/office/officeart/2005/8/layout/vList2"/>
    <dgm:cxn modelId="{A1167543-56E2-459A-AE59-AE66F84AE0C0}" srcId="{5150D60F-8A33-40BE-84B7-58FE2FE33A29}" destId="{1C54C51D-3A2F-4339-95BA-71CD5A732895}" srcOrd="0" destOrd="0" parTransId="{649C2D89-371B-472B-818F-08110E30A3AC}" sibTransId="{DA5ED1C9-19D7-4EC1-9D1E-42DD2BF13524}"/>
    <dgm:cxn modelId="{AACDDFC8-2BA8-4568-A9B5-92E076D49D11}" type="presOf" srcId="{5150D60F-8A33-40BE-84B7-58FE2FE33A29}" destId="{B6C88834-5B0F-4B8D-8C88-96A9081C3547}" srcOrd="0" destOrd="0" presId="urn:microsoft.com/office/officeart/2005/8/layout/vList2"/>
    <dgm:cxn modelId="{8196393C-1D56-4460-9225-D2A30B06DC9F}" type="presOf" srcId="{89A9FCCE-4ABD-44ED-B1D9-3EB7A9156EBE}" destId="{57188AB9-CD30-4060-97B1-444C4676FF47}" srcOrd="0" destOrd="0" presId="urn:microsoft.com/office/officeart/2005/8/layout/vList2"/>
    <dgm:cxn modelId="{959A1D23-F2FA-4DD3-9335-111B90691AAD}" srcId="{5150D60F-8A33-40BE-84B7-58FE2FE33A29}" destId="{89A9FCCE-4ABD-44ED-B1D9-3EB7A9156EBE}" srcOrd="2" destOrd="0" parTransId="{46F67FCF-F036-4E07-BD29-29A9F55CB061}" sibTransId="{C1BE6649-76B8-48DC-A317-1544DF621451}"/>
    <dgm:cxn modelId="{071CE00E-D936-40AF-8E76-8B98061727D6}" type="presOf" srcId="{1C54C51D-3A2F-4339-95BA-71CD5A732895}" destId="{CD81858D-F12F-4A14-B914-B71C3C9C3787}" srcOrd="0" destOrd="0" presId="urn:microsoft.com/office/officeart/2005/8/layout/vList2"/>
    <dgm:cxn modelId="{A09914B6-6E6A-4F45-8EB9-62CF361A834F}" type="presParOf" srcId="{B6C88834-5B0F-4B8D-8C88-96A9081C3547}" destId="{CD81858D-F12F-4A14-B914-B71C3C9C3787}" srcOrd="0" destOrd="0" presId="urn:microsoft.com/office/officeart/2005/8/layout/vList2"/>
    <dgm:cxn modelId="{C9E48E40-4CAA-467B-95D3-75A778E07DCC}" type="presParOf" srcId="{B6C88834-5B0F-4B8D-8C88-96A9081C3547}" destId="{EB5F02A5-9C3A-473F-B07B-48346255DD6A}" srcOrd="1" destOrd="0" presId="urn:microsoft.com/office/officeart/2005/8/layout/vList2"/>
    <dgm:cxn modelId="{3065F075-5849-43D6-8900-0F78BCFEEDE4}" type="presParOf" srcId="{B6C88834-5B0F-4B8D-8C88-96A9081C3547}" destId="{5812D3BF-344C-4EED-9270-93BC1BDC66E3}" srcOrd="2" destOrd="0" presId="urn:microsoft.com/office/officeart/2005/8/layout/vList2"/>
    <dgm:cxn modelId="{AA81C9DA-2FEE-4EE2-AD67-4F1B682CE70E}" type="presParOf" srcId="{B6C88834-5B0F-4B8D-8C88-96A9081C3547}" destId="{0C3114E6-80E2-4ECB-B03E-A04BA99599CE}" srcOrd="3" destOrd="0" presId="urn:microsoft.com/office/officeart/2005/8/layout/vList2"/>
    <dgm:cxn modelId="{8566418B-433A-4469-8A21-CBD5228F7AE2}" type="presParOf" srcId="{B6C88834-5B0F-4B8D-8C88-96A9081C3547}" destId="{57188AB9-CD30-4060-97B1-444C4676FF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E7CEED-6915-4A91-9B04-FAF6F8546599}"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id-ID"/>
        </a:p>
      </dgm:t>
    </dgm:pt>
    <dgm:pt modelId="{8B5A4B93-822E-40B8-9975-E1BCBBFB9CAA}">
      <dgm:prSet/>
      <dgm:spPr/>
      <dgm:t>
        <a:bodyPr/>
        <a:lstStyle/>
        <a:p>
          <a:pPr rtl="0"/>
          <a:r>
            <a:rPr lang="id-ID" smtClean="0"/>
            <a:t>Anggaran :  Suatu peramalan terhadap kejadian masa depan</a:t>
          </a:r>
          <a:endParaRPr lang="id-ID"/>
        </a:p>
      </dgm:t>
    </dgm:pt>
    <dgm:pt modelId="{A21A8D45-5E40-4D5F-B080-55EB9FD998D6}" type="parTrans" cxnId="{E8C11E01-255C-4FAF-B5AF-441DDD488CED}">
      <dgm:prSet/>
      <dgm:spPr/>
      <dgm:t>
        <a:bodyPr/>
        <a:lstStyle/>
        <a:p>
          <a:endParaRPr lang="id-ID"/>
        </a:p>
      </dgm:t>
    </dgm:pt>
    <dgm:pt modelId="{E6CBA20C-32B2-4D27-A190-35CAA96741C0}" type="sibTrans" cxnId="{E8C11E01-255C-4FAF-B5AF-441DDD488CED}">
      <dgm:prSet/>
      <dgm:spPr/>
      <dgm:t>
        <a:bodyPr/>
        <a:lstStyle/>
        <a:p>
          <a:endParaRPr lang="id-ID"/>
        </a:p>
      </dgm:t>
    </dgm:pt>
    <dgm:pt modelId="{32194811-DEA4-4017-9F43-EF91179C45A2}">
      <dgm:prSet/>
      <dgm:spPr/>
      <dgm:t>
        <a:bodyPr/>
        <a:lstStyle/>
        <a:p>
          <a:pPr rtl="0"/>
          <a:r>
            <a:rPr lang="id-ID" smtClean="0"/>
            <a:t>Anggaran mengindikasi jumlah dan waktu (kapan) kebutuhan dana di masa depan </a:t>
          </a:r>
          <a:endParaRPr lang="id-ID"/>
        </a:p>
      </dgm:t>
    </dgm:pt>
    <dgm:pt modelId="{E6D32DCB-B220-4CCC-A021-524F8E89578F}" type="parTrans" cxnId="{A7553202-C6C7-47EE-9633-858ED9860653}">
      <dgm:prSet/>
      <dgm:spPr/>
      <dgm:t>
        <a:bodyPr/>
        <a:lstStyle/>
        <a:p>
          <a:endParaRPr lang="id-ID"/>
        </a:p>
      </dgm:t>
    </dgm:pt>
    <dgm:pt modelId="{3D7AD322-0106-440D-96C9-D52F54F3C134}" type="sibTrans" cxnId="{A7553202-C6C7-47EE-9633-858ED9860653}">
      <dgm:prSet/>
      <dgm:spPr/>
      <dgm:t>
        <a:bodyPr/>
        <a:lstStyle/>
        <a:p>
          <a:endParaRPr lang="id-ID"/>
        </a:p>
      </dgm:t>
    </dgm:pt>
    <dgm:pt modelId="{65EA087B-0B8A-4C0B-964A-4D545708B387}">
      <dgm:prSet/>
      <dgm:spPr/>
      <dgm:t>
        <a:bodyPr/>
        <a:lstStyle/>
        <a:p>
          <a:pPr rtl="0"/>
          <a:r>
            <a:rPr lang="id-ID" smtClean="0"/>
            <a:t>Anggaran menyediakkan suatu dasar untuk mengambil tindakan korektif jika angka pada anggaran dan realisasinya tidak sama</a:t>
          </a:r>
          <a:endParaRPr lang="id-ID"/>
        </a:p>
      </dgm:t>
    </dgm:pt>
    <dgm:pt modelId="{AA4D326B-C491-40D3-8E73-41A70A368823}" type="parTrans" cxnId="{7E0668FB-CF71-46ED-ACE0-9FB8336D4F29}">
      <dgm:prSet/>
      <dgm:spPr/>
      <dgm:t>
        <a:bodyPr/>
        <a:lstStyle/>
        <a:p>
          <a:endParaRPr lang="id-ID"/>
        </a:p>
      </dgm:t>
    </dgm:pt>
    <dgm:pt modelId="{2BF8ABF7-7315-4E82-B4F7-5FE988059C08}" type="sibTrans" cxnId="{7E0668FB-CF71-46ED-ACE0-9FB8336D4F29}">
      <dgm:prSet/>
      <dgm:spPr/>
      <dgm:t>
        <a:bodyPr/>
        <a:lstStyle/>
        <a:p>
          <a:endParaRPr lang="id-ID"/>
        </a:p>
      </dgm:t>
    </dgm:pt>
    <dgm:pt modelId="{094E45F6-0F10-4C37-8CA1-EC77A486E922}">
      <dgm:prSet/>
      <dgm:spPr/>
      <dgm:t>
        <a:bodyPr/>
        <a:lstStyle/>
        <a:p>
          <a:pPr rtl="0"/>
          <a:r>
            <a:rPr lang="id-ID" smtClean="0"/>
            <a:t>Anggaran menyediakan suatu dasar untuk evaluasi kinerja</a:t>
          </a:r>
          <a:endParaRPr lang="id-ID"/>
        </a:p>
      </dgm:t>
    </dgm:pt>
    <dgm:pt modelId="{2CB8A10F-AF94-453A-8574-551B03B54738}" type="parTrans" cxnId="{4F17F271-8988-429E-A6A6-1071D287473C}">
      <dgm:prSet/>
      <dgm:spPr/>
      <dgm:t>
        <a:bodyPr/>
        <a:lstStyle/>
        <a:p>
          <a:endParaRPr lang="id-ID"/>
        </a:p>
      </dgm:t>
    </dgm:pt>
    <dgm:pt modelId="{01757D47-D429-46F9-92B8-EED4E47B08B5}" type="sibTrans" cxnId="{4F17F271-8988-429E-A6A6-1071D287473C}">
      <dgm:prSet/>
      <dgm:spPr/>
      <dgm:t>
        <a:bodyPr/>
        <a:lstStyle/>
        <a:p>
          <a:endParaRPr lang="id-ID"/>
        </a:p>
      </dgm:t>
    </dgm:pt>
    <dgm:pt modelId="{97325DBE-478E-44E6-B4B6-4210484332AD}">
      <dgm:prSet/>
      <dgm:spPr/>
      <dgm:t>
        <a:bodyPr/>
        <a:lstStyle/>
        <a:p>
          <a:pPr rtl="0"/>
          <a:r>
            <a:rPr lang="id-ID" smtClean="0"/>
            <a:t>Anggaran keuangan adalah sebuah daftar lengkap berisi biaya-biaya perlu dikeluarkan perusahaan guna melaksanakan operasionalnya</a:t>
          </a:r>
          <a:endParaRPr lang="id-ID"/>
        </a:p>
      </dgm:t>
    </dgm:pt>
    <dgm:pt modelId="{DCF8ACB2-6E97-4692-9D5F-1438DB687215}" type="parTrans" cxnId="{9260C5F4-A421-4EF1-99D8-199C74D6F4AB}">
      <dgm:prSet/>
      <dgm:spPr/>
      <dgm:t>
        <a:bodyPr/>
        <a:lstStyle/>
        <a:p>
          <a:endParaRPr lang="id-ID"/>
        </a:p>
      </dgm:t>
    </dgm:pt>
    <dgm:pt modelId="{BDAD7AED-EF66-4D04-AAE3-F439C14E89C5}" type="sibTrans" cxnId="{9260C5F4-A421-4EF1-99D8-199C74D6F4AB}">
      <dgm:prSet/>
      <dgm:spPr/>
      <dgm:t>
        <a:bodyPr/>
        <a:lstStyle/>
        <a:p>
          <a:endParaRPr lang="id-ID"/>
        </a:p>
      </dgm:t>
    </dgm:pt>
    <dgm:pt modelId="{F5F6CE27-A95A-462F-8099-C5E1D6F931AA}">
      <dgm:prSet/>
      <dgm:spPr/>
      <dgm:t>
        <a:bodyPr/>
        <a:lstStyle/>
        <a:p>
          <a:pPr rtl="0"/>
          <a:r>
            <a:rPr lang="id-ID" smtClean="0"/>
            <a:t>anggaran keuangan adalah sebuah estimasi biaya operasional perusahaan dalam jangka waktu tertentu, yang wajib disusun dan dianalisa sebelum dikeluarkan.</a:t>
          </a:r>
          <a:endParaRPr lang="id-ID"/>
        </a:p>
      </dgm:t>
    </dgm:pt>
    <dgm:pt modelId="{792DB42A-A777-4DBE-9272-C3F00730E6DA}" type="parTrans" cxnId="{9036A21A-0FA1-499A-9258-55F29DF92E29}">
      <dgm:prSet/>
      <dgm:spPr/>
      <dgm:t>
        <a:bodyPr/>
        <a:lstStyle/>
        <a:p>
          <a:endParaRPr lang="id-ID"/>
        </a:p>
      </dgm:t>
    </dgm:pt>
    <dgm:pt modelId="{A92B6E12-2C5D-4A8C-88D1-35B328416280}" type="sibTrans" cxnId="{9036A21A-0FA1-499A-9258-55F29DF92E29}">
      <dgm:prSet/>
      <dgm:spPr/>
      <dgm:t>
        <a:bodyPr/>
        <a:lstStyle/>
        <a:p>
          <a:endParaRPr lang="id-ID"/>
        </a:p>
      </dgm:t>
    </dgm:pt>
    <dgm:pt modelId="{99B49F8C-3D28-4882-9507-D0E5F5EA4C6D}" type="pres">
      <dgm:prSet presAssocID="{C3E7CEED-6915-4A91-9B04-FAF6F8546599}" presName="vert0" presStyleCnt="0">
        <dgm:presLayoutVars>
          <dgm:dir/>
          <dgm:animOne val="branch"/>
          <dgm:animLvl val="lvl"/>
        </dgm:presLayoutVars>
      </dgm:prSet>
      <dgm:spPr/>
    </dgm:pt>
    <dgm:pt modelId="{43FEC011-A811-455A-AB37-AC76ED4C5A51}" type="pres">
      <dgm:prSet presAssocID="{8B5A4B93-822E-40B8-9975-E1BCBBFB9CAA}" presName="thickLine" presStyleLbl="alignNode1" presStyleIdx="0" presStyleCnt="6"/>
      <dgm:spPr/>
    </dgm:pt>
    <dgm:pt modelId="{59508F84-FA59-4928-8CF9-CA6682214E33}" type="pres">
      <dgm:prSet presAssocID="{8B5A4B93-822E-40B8-9975-E1BCBBFB9CAA}" presName="horz1" presStyleCnt="0"/>
      <dgm:spPr/>
    </dgm:pt>
    <dgm:pt modelId="{126D037C-ADF4-479E-8BF4-5C50C4DABDF9}" type="pres">
      <dgm:prSet presAssocID="{8B5A4B93-822E-40B8-9975-E1BCBBFB9CAA}" presName="tx1" presStyleLbl="revTx" presStyleIdx="0" presStyleCnt="6"/>
      <dgm:spPr/>
    </dgm:pt>
    <dgm:pt modelId="{2916A0D4-D0A9-47AA-8577-6BB7FB51452F}" type="pres">
      <dgm:prSet presAssocID="{8B5A4B93-822E-40B8-9975-E1BCBBFB9CAA}" presName="vert1" presStyleCnt="0"/>
      <dgm:spPr/>
    </dgm:pt>
    <dgm:pt modelId="{8A7404CF-16A0-42DE-AE6D-3BFB4C51293A}" type="pres">
      <dgm:prSet presAssocID="{32194811-DEA4-4017-9F43-EF91179C45A2}" presName="thickLine" presStyleLbl="alignNode1" presStyleIdx="1" presStyleCnt="6"/>
      <dgm:spPr/>
    </dgm:pt>
    <dgm:pt modelId="{CC69E0AB-0232-4DE6-955D-4573903B7758}" type="pres">
      <dgm:prSet presAssocID="{32194811-DEA4-4017-9F43-EF91179C45A2}" presName="horz1" presStyleCnt="0"/>
      <dgm:spPr/>
    </dgm:pt>
    <dgm:pt modelId="{8B95605C-D992-487A-8301-98A7D41E49D3}" type="pres">
      <dgm:prSet presAssocID="{32194811-DEA4-4017-9F43-EF91179C45A2}" presName="tx1" presStyleLbl="revTx" presStyleIdx="1" presStyleCnt="6"/>
      <dgm:spPr/>
    </dgm:pt>
    <dgm:pt modelId="{AFABC1A0-5C99-4CF6-B02C-566676B9F9EF}" type="pres">
      <dgm:prSet presAssocID="{32194811-DEA4-4017-9F43-EF91179C45A2}" presName="vert1" presStyleCnt="0"/>
      <dgm:spPr/>
    </dgm:pt>
    <dgm:pt modelId="{90F2DDED-AFA3-4681-8A50-48F8AAF539B6}" type="pres">
      <dgm:prSet presAssocID="{65EA087B-0B8A-4C0B-964A-4D545708B387}" presName="thickLine" presStyleLbl="alignNode1" presStyleIdx="2" presStyleCnt="6"/>
      <dgm:spPr/>
    </dgm:pt>
    <dgm:pt modelId="{99F9A32D-D3C4-46CF-A23F-657D4DCFE0A3}" type="pres">
      <dgm:prSet presAssocID="{65EA087B-0B8A-4C0B-964A-4D545708B387}" presName="horz1" presStyleCnt="0"/>
      <dgm:spPr/>
    </dgm:pt>
    <dgm:pt modelId="{442C6E09-465E-47CC-94C3-A9176E5E2CB3}" type="pres">
      <dgm:prSet presAssocID="{65EA087B-0B8A-4C0B-964A-4D545708B387}" presName="tx1" presStyleLbl="revTx" presStyleIdx="2" presStyleCnt="6"/>
      <dgm:spPr/>
    </dgm:pt>
    <dgm:pt modelId="{AC099801-1DAA-4F4B-AB95-145F733CA655}" type="pres">
      <dgm:prSet presAssocID="{65EA087B-0B8A-4C0B-964A-4D545708B387}" presName="vert1" presStyleCnt="0"/>
      <dgm:spPr/>
    </dgm:pt>
    <dgm:pt modelId="{6E961DFE-D71A-4AF3-B372-BE8649F103A4}" type="pres">
      <dgm:prSet presAssocID="{094E45F6-0F10-4C37-8CA1-EC77A486E922}" presName="thickLine" presStyleLbl="alignNode1" presStyleIdx="3" presStyleCnt="6"/>
      <dgm:spPr/>
    </dgm:pt>
    <dgm:pt modelId="{714CECAC-23B5-4673-81A0-DA7C0AA9BF56}" type="pres">
      <dgm:prSet presAssocID="{094E45F6-0F10-4C37-8CA1-EC77A486E922}" presName="horz1" presStyleCnt="0"/>
      <dgm:spPr/>
    </dgm:pt>
    <dgm:pt modelId="{4A47EBE7-F94E-40F2-B8A0-E950861D7416}" type="pres">
      <dgm:prSet presAssocID="{094E45F6-0F10-4C37-8CA1-EC77A486E922}" presName="tx1" presStyleLbl="revTx" presStyleIdx="3" presStyleCnt="6"/>
      <dgm:spPr/>
    </dgm:pt>
    <dgm:pt modelId="{EAC773D1-85FF-451D-BF8E-2A2B34D70341}" type="pres">
      <dgm:prSet presAssocID="{094E45F6-0F10-4C37-8CA1-EC77A486E922}" presName="vert1" presStyleCnt="0"/>
      <dgm:spPr/>
    </dgm:pt>
    <dgm:pt modelId="{F7A8AB5C-49C5-4368-9ACF-A18997775003}" type="pres">
      <dgm:prSet presAssocID="{97325DBE-478E-44E6-B4B6-4210484332AD}" presName="thickLine" presStyleLbl="alignNode1" presStyleIdx="4" presStyleCnt="6"/>
      <dgm:spPr/>
    </dgm:pt>
    <dgm:pt modelId="{33E60786-5716-4926-947E-6464C90189B5}" type="pres">
      <dgm:prSet presAssocID="{97325DBE-478E-44E6-B4B6-4210484332AD}" presName="horz1" presStyleCnt="0"/>
      <dgm:spPr/>
    </dgm:pt>
    <dgm:pt modelId="{F10AB552-9E32-446A-825E-F949A6807AC7}" type="pres">
      <dgm:prSet presAssocID="{97325DBE-478E-44E6-B4B6-4210484332AD}" presName="tx1" presStyleLbl="revTx" presStyleIdx="4" presStyleCnt="6"/>
      <dgm:spPr/>
    </dgm:pt>
    <dgm:pt modelId="{A8696562-0CBD-4542-9E12-DBE18E5E6BC4}" type="pres">
      <dgm:prSet presAssocID="{97325DBE-478E-44E6-B4B6-4210484332AD}" presName="vert1" presStyleCnt="0"/>
      <dgm:spPr/>
    </dgm:pt>
    <dgm:pt modelId="{2FC8B1D1-A032-410D-98DF-E0F3ACD0DD89}" type="pres">
      <dgm:prSet presAssocID="{F5F6CE27-A95A-462F-8099-C5E1D6F931AA}" presName="thickLine" presStyleLbl="alignNode1" presStyleIdx="5" presStyleCnt="6"/>
      <dgm:spPr/>
    </dgm:pt>
    <dgm:pt modelId="{89C6B600-54C1-43FE-96CC-49AFEBC589F6}" type="pres">
      <dgm:prSet presAssocID="{F5F6CE27-A95A-462F-8099-C5E1D6F931AA}" presName="horz1" presStyleCnt="0"/>
      <dgm:spPr/>
    </dgm:pt>
    <dgm:pt modelId="{3103DC7A-E656-4E5D-B706-98C1196595CD}" type="pres">
      <dgm:prSet presAssocID="{F5F6CE27-A95A-462F-8099-C5E1D6F931AA}" presName="tx1" presStyleLbl="revTx" presStyleIdx="5" presStyleCnt="6"/>
      <dgm:spPr/>
    </dgm:pt>
    <dgm:pt modelId="{EDA0B3FD-25E2-4CBE-B4A5-A11D81985473}" type="pres">
      <dgm:prSet presAssocID="{F5F6CE27-A95A-462F-8099-C5E1D6F931AA}" presName="vert1" presStyleCnt="0"/>
      <dgm:spPr/>
    </dgm:pt>
  </dgm:ptLst>
  <dgm:cxnLst>
    <dgm:cxn modelId="{C232BEB5-7ED4-465C-A81D-110F32219901}" type="presOf" srcId="{65EA087B-0B8A-4C0B-964A-4D545708B387}" destId="{442C6E09-465E-47CC-94C3-A9176E5E2CB3}" srcOrd="0" destOrd="0" presId="urn:microsoft.com/office/officeart/2008/layout/LinedList"/>
    <dgm:cxn modelId="{7E0668FB-CF71-46ED-ACE0-9FB8336D4F29}" srcId="{C3E7CEED-6915-4A91-9B04-FAF6F8546599}" destId="{65EA087B-0B8A-4C0B-964A-4D545708B387}" srcOrd="2" destOrd="0" parTransId="{AA4D326B-C491-40D3-8E73-41A70A368823}" sibTransId="{2BF8ABF7-7315-4E82-B4F7-5FE988059C08}"/>
    <dgm:cxn modelId="{77DD75A6-B083-4F3C-B15B-C352DBDF8ADB}" type="presOf" srcId="{8B5A4B93-822E-40B8-9975-E1BCBBFB9CAA}" destId="{126D037C-ADF4-479E-8BF4-5C50C4DABDF9}" srcOrd="0" destOrd="0" presId="urn:microsoft.com/office/officeart/2008/layout/LinedList"/>
    <dgm:cxn modelId="{A9052D5E-77DF-4303-8D2F-20ECA7ECA234}" type="presOf" srcId="{C3E7CEED-6915-4A91-9B04-FAF6F8546599}" destId="{99B49F8C-3D28-4882-9507-D0E5F5EA4C6D}" srcOrd="0" destOrd="0" presId="urn:microsoft.com/office/officeart/2008/layout/LinedList"/>
    <dgm:cxn modelId="{AEE6AB74-9C25-4C15-8D05-7C297E1B2FEB}" type="presOf" srcId="{97325DBE-478E-44E6-B4B6-4210484332AD}" destId="{F10AB552-9E32-446A-825E-F949A6807AC7}" srcOrd="0" destOrd="0" presId="urn:microsoft.com/office/officeart/2008/layout/LinedList"/>
    <dgm:cxn modelId="{A7553202-C6C7-47EE-9633-858ED9860653}" srcId="{C3E7CEED-6915-4A91-9B04-FAF6F8546599}" destId="{32194811-DEA4-4017-9F43-EF91179C45A2}" srcOrd="1" destOrd="0" parTransId="{E6D32DCB-B220-4CCC-A021-524F8E89578F}" sibTransId="{3D7AD322-0106-440D-96C9-D52F54F3C134}"/>
    <dgm:cxn modelId="{80055172-87A2-4E7E-8110-52CDCDCC9E2E}" type="presOf" srcId="{32194811-DEA4-4017-9F43-EF91179C45A2}" destId="{8B95605C-D992-487A-8301-98A7D41E49D3}" srcOrd="0" destOrd="0" presId="urn:microsoft.com/office/officeart/2008/layout/LinedList"/>
    <dgm:cxn modelId="{A560F4C5-CF5F-40C2-BD18-BACF4303667B}" type="presOf" srcId="{094E45F6-0F10-4C37-8CA1-EC77A486E922}" destId="{4A47EBE7-F94E-40F2-B8A0-E950861D7416}" srcOrd="0" destOrd="0" presId="urn:microsoft.com/office/officeart/2008/layout/LinedList"/>
    <dgm:cxn modelId="{4F17F271-8988-429E-A6A6-1071D287473C}" srcId="{C3E7CEED-6915-4A91-9B04-FAF6F8546599}" destId="{094E45F6-0F10-4C37-8CA1-EC77A486E922}" srcOrd="3" destOrd="0" parTransId="{2CB8A10F-AF94-453A-8574-551B03B54738}" sibTransId="{01757D47-D429-46F9-92B8-EED4E47B08B5}"/>
    <dgm:cxn modelId="{9260C5F4-A421-4EF1-99D8-199C74D6F4AB}" srcId="{C3E7CEED-6915-4A91-9B04-FAF6F8546599}" destId="{97325DBE-478E-44E6-B4B6-4210484332AD}" srcOrd="4" destOrd="0" parTransId="{DCF8ACB2-6E97-4692-9D5F-1438DB687215}" sibTransId="{BDAD7AED-EF66-4D04-AAE3-F439C14E89C5}"/>
    <dgm:cxn modelId="{3DD2A8E6-C30D-4FCE-9FD5-BC00A7AEE575}" type="presOf" srcId="{F5F6CE27-A95A-462F-8099-C5E1D6F931AA}" destId="{3103DC7A-E656-4E5D-B706-98C1196595CD}" srcOrd="0" destOrd="0" presId="urn:microsoft.com/office/officeart/2008/layout/LinedList"/>
    <dgm:cxn modelId="{E8C11E01-255C-4FAF-B5AF-441DDD488CED}" srcId="{C3E7CEED-6915-4A91-9B04-FAF6F8546599}" destId="{8B5A4B93-822E-40B8-9975-E1BCBBFB9CAA}" srcOrd="0" destOrd="0" parTransId="{A21A8D45-5E40-4D5F-B080-55EB9FD998D6}" sibTransId="{E6CBA20C-32B2-4D27-A190-35CAA96741C0}"/>
    <dgm:cxn modelId="{9036A21A-0FA1-499A-9258-55F29DF92E29}" srcId="{C3E7CEED-6915-4A91-9B04-FAF6F8546599}" destId="{F5F6CE27-A95A-462F-8099-C5E1D6F931AA}" srcOrd="5" destOrd="0" parTransId="{792DB42A-A777-4DBE-9272-C3F00730E6DA}" sibTransId="{A92B6E12-2C5D-4A8C-88D1-35B328416280}"/>
    <dgm:cxn modelId="{EDA81C10-D966-492E-98AB-B822FB70F57E}" type="presParOf" srcId="{99B49F8C-3D28-4882-9507-D0E5F5EA4C6D}" destId="{43FEC011-A811-455A-AB37-AC76ED4C5A51}" srcOrd="0" destOrd="0" presId="urn:microsoft.com/office/officeart/2008/layout/LinedList"/>
    <dgm:cxn modelId="{8F5D9DC7-C6E8-49A9-B5EF-F0F663CDC6F9}" type="presParOf" srcId="{99B49F8C-3D28-4882-9507-D0E5F5EA4C6D}" destId="{59508F84-FA59-4928-8CF9-CA6682214E33}" srcOrd="1" destOrd="0" presId="urn:microsoft.com/office/officeart/2008/layout/LinedList"/>
    <dgm:cxn modelId="{AEC4202A-A065-464C-914D-378DEFA5B0F8}" type="presParOf" srcId="{59508F84-FA59-4928-8CF9-CA6682214E33}" destId="{126D037C-ADF4-479E-8BF4-5C50C4DABDF9}" srcOrd="0" destOrd="0" presId="urn:microsoft.com/office/officeart/2008/layout/LinedList"/>
    <dgm:cxn modelId="{272FC58C-4158-4A47-8B8F-2CD036E11346}" type="presParOf" srcId="{59508F84-FA59-4928-8CF9-CA6682214E33}" destId="{2916A0D4-D0A9-47AA-8577-6BB7FB51452F}" srcOrd="1" destOrd="0" presId="urn:microsoft.com/office/officeart/2008/layout/LinedList"/>
    <dgm:cxn modelId="{DE8C1EC3-D522-45C6-A8AA-F0FDA1A9422D}" type="presParOf" srcId="{99B49F8C-3D28-4882-9507-D0E5F5EA4C6D}" destId="{8A7404CF-16A0-42DE-AE6D-3BFB4C51293A}" srcOrd="2" destOrd="0" presId="urn:microsoft.com/office/officeart/2008/layout/LinedList"/>
    <dgm:cxn modelId="{E5F2DFD4-E23C-4488-948B-F641BCA6E6CB}" type="presParOf" srcId="{99B49F8C-3D28-4882-9507-D0E5F5EA4C6D}" destId="{CC69E0AB-0232-4DE6-955D-4573903B7758}" srcOrd="3" destOrd="0" presId="urn:microsoft.com/office/officeart/2008/layout/LinedList"/>
    <dgm:cxn modelId="{0A5B0FEF-DC1C-4CC6-94DD-E8E14FEBF6CC}" type="presParOf" srcId="{CC69E0AB-0232-4DE6-955D-4573903B7758}" destId="{8B95605C-D992-487A-8301-98A7D41E49D3}" srcOrd="0" destOrd="0" presId="urn:microsoft.com/office/officeart/2008/layout/LinedList"/>
    <dgm:cxn modelId="{C9CB0E48-C88E-4ED6-940F-9AC2E1CC35B6}" type="presParOf" srcId="{CC69E0AB-0232-4DE6-955D-4573903B7758}" destId="{AFABC1A0-5C99-4CF6-B02C-566676B9F9EF}" srcOrd="1" destOrd="0" presId="urn:microsoft.com/office/officeart/2008/layout/LinedList"/>
    <dgm:cxn modelId="{2B90B1C6-DE4A-4EEE-9BA4-F4327BF61FFC}" type="presParOf" srcId="{99B49F8C-3D28-4882-9507-D0E5F5EA4C6D}" destId="{90F2DDED-AFA3-4681-8A50-48F8AAF539B6}" srcOrd="4" destOrd="0" presId="urn:microsoft.com/office/officeart/2008/layout/LinedList"/>
    <dgm:cxn modelId="{B42300AD-625C-4188-A3DC-1E3416ACE55C}" type="presParOf" srcId="{99B49F8C-3D28-4882-9507-D0E5F5EA4C6D}" destId="{99F9A32D-D3C4-46CF-A23F-657D4DCFE0A3}" srcOrd="5" destOrd="0" presId="urn:microsoft.com/office/officeart/2008/layout/LinedList"/>
    <dgm:cxn modelId="{1075170B-B631-47CC-84AD-9B70DEB5ABAA}" type="presParOf" srcId="{99F9A32D-D3C4-46CF-A23F-657D4DCFE0A3}" destId="{442C6E09-465E-47CC-94C3-A9176E5E2CB3}" srcOrd="0" destOrd="0" presId="urn:microsoft.com/office/officeart/2008/layout/LinedList"/>
    <dgm:cxn modelId="{3A472411-4E47-486F-BC88-4558C495A1F0}" type="presParOf" srcId="{99F9A32D-D3C4-46CF-A23F-657D4DCFE0A3}" destId="{AC099801-1DAA-4F4B-AB95-145F733CA655}" srcOrd="1" destOrd="0" presId="urn:microsoft.com/office/officeart/2008/layout/LinedList"/>
    <dgm:cxn modelId="{9B980F6F-F923-4A0C-AE77-A0142517230C}" type="presParOf" srcId="{99B49F8C-3D28-4882-9507-D0E5F5EA4C6D}" destId="{6E961DFE-D71A-4AF3-B372-BE8649F103A4}" srcOrd="6" destOrd="0" presId="urn:microsoft.com/office/officeart/2008/layout/LinedList"/>
    <dgm:cxn modelId="{12A36DAD-8761-4BC8-999D-B460928D586F}" type="presParOf" srcId="{99B49F8C-3D28-4882-9507-D0E5F5EA4C6D}" destId="{714CECAC-23B5-4673-81A0-DA7C0AA9BF56}" srcOrd="7" destOrd="0" presId="urn:microsoft.com/office/officeart/2008/layout/LinedList"/>
    <dgm:cxn modelId="{0F80F76B-AA6B-4CBB-BFE3-240DCD446F61}" type="presParOf" srcId="{714CECAC-23B5-4673-81A0-DA7C0AA9BF56}" destId="{4A47EBE7-F94E-40F2-B8A0-E950861D7416}" srcOrd="0" destOrd="0" presId="urn:microsoft.com/office/officeart/2008/layout/LinedList"/>
    <dgm:cxn modelId="{60E0FF6B-211D-4795-9421-E77891799CB1}" type="presParOf" srcId="{714CECAC-23B5-4673-81A0-DA7C0AA9BF56}" destId="{EAC773D1-85FF-451D-BF8E-2A2B34D70341}" srcOrd="1" destOrd="0" presId="urn:microsoft.com/office/officeart/2008/layout/LinedList"/>
    <dgm:cxn modelId="{D7A37A43-E490-4DB0-860B-5A130D7C69B1}" type="presParOf" srcId="{99B49F8C-3D28-4882-9507-D0E5F5EA4C6D}" destId="{F7A8AB5C-49C5-4368-9ACF-A18997775003}" srcOrd="8" destOrd="0" presId="urn:microsoft.com/office/officeart/2008/layout/LinedList"/>
    <dgm:cxn modelId="{9D71F058-4814-4820-8C99-815F1E5B0E20}" type="presParOf" srcId="{99B49F8C-3D28-4882-9507-D0E5F5EA4C6D}" destId="{33E60786-5716-4926-947E-6464C90189B5}" srcOrd="9" destOrd="0" presId="urn:microsoft.com/office/officeart/2008/layout/LinedList"/>
    <dgm:cxn modelId="{760E551E-D0CB-4F79-B33B-8B0201007F0D}" type="presParOf" srcId="{33E60786-5716-4926-947E-6464C90189B5}" destId="{F10AB552-9E32-446A-825E-F949A6807AC7}" srcOrd="0" destOrd="0" presId="urn:microsoft.com/office/officeart/2008/layout/LinedList"/>
    <dgm:cxn modelId="{8FF7741A-FFCB-43BE-91BD-90CABAA5419B}" type="presParOf" srcId="{33E60786-5716-4926-947E-6464C90189B5}" destId="{A8696562-0CBD-4542-9E12-DBE18E5E6BC4}" srcOrd="1" destOrd="0" presId="urn:microsoft.com/office/officeart/2008/layout/LinedList"/>
    <dgm:cxn modelId="{236BABE6-607F-4B34-8069-3F8CF93C046A}" type="presParOf" srcId="{99B49F8C-3D28-4882-9507-D0E5F5EA4C6D}" destId="{2FC8B1D1-A032-410D-98DF-E0F3ACD0DD89}" srcOrd="10" destOrd="0" presId="urn:microsoft.com/office/officeart/2008/layout/LinedList"/>
    <dgm:cxn modelId="{CD6B1C4F-F472-4432-9934-CD2168371F99}" type="presParOf" srcId="{99B49F8C-3D28-4882-9507-D0E5F5EA4C6D}" destId="{89C6B600-54C1-43FE-96CC-49AFEBC589F6}" srcOrd="11" destOrd="0" presId="urn:microsoft.com/office/officeart/2008/layout/LinedList"/>
    <dgm:cxn modelId="{FD3AD7B8-84E9-4934-BD7A-FE78BB37120F}" type="presParOf" srcId="{89C6B600-54C1-43FE-96CC-49AFEBC589F6}" destId="{3103DC7A-E656-4E5D-B706-98C1196595CD}" srcOrd="0" destOrd="0" presId="urn:microsoft.com/office/officeart/2008/layout/LinedList"/>
    <dgm:cxn modelId="{091028E6-EC0E-4D70-BF3B-E36CBB44E5E1}" type="presParOf" srcId="{89C6B600-54C1-43FE-96CC-49AFEBC589F6}" destId="{EDA0B3FD-25E2-4CBE-B4A5-A11D81985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187631-6562-4EEA-959C-F918487BFF5E}" type="doc">
      <dgm:prSet loTypeId="urn:microsoft.com/office/officeart/2005/8/layout/hierarchy3" loCatId="hierarchy" qsTypeId="urn:microsoft.com/office/officeart/2005/8/quickstyle/simple1" qsCatId="simple" csTypeId="urn:microsoft.com/office/officeart/2005/8/colors/colorful3" csCatId="colorful"/>
      <dgm:spPr/>
      <dgm:t>
        <a:bodyPr/>
        <a:lstStyle/>
        <a:p>
          <a:endParaRPr lang="id-ID"/>
        </a:p>
      </dgm:t>
    </dgm:pt>
    <dgm:pt modelId="{3CBBA6E0-9032-4983-BE65-3757273D56AE}">
      <dgm:prSet/>
      <dgm:spPr/>
      <dgm:t>
        <a:bodyPr/>
        <a:lstStyle/>
        <a:p>
          <a:pPr rtl="0"/>
          <a:r>
            <a:rPr lang="id-ID" b="1" smtClean="0"/>
            <a:t>Memprediksi Pengeluaran</a:t>
          </a:r>
          <a:endParaRPr lang="id-ID"/>
        </a:p>
      </dgm:t>
    </dgm:pt>
    <dgm:pt modelId="{F9579AB0-21AD-4C28-8994-BC2D3DDE5805}" type="parTrans" cxnId="{F0BE5027-BC9B-4A5C-AB48-793380D7DA10}">
      <dgm:prSet/>
      <dgm:spPr/>
      <dgm:t>
        <a:bodyPr/>
        <a:lstStyle/>
        <a:p>
          <a:endParaRPr lang="id-ID"/>
        </a:p>
      </dgm:t>
    </dgm:pt>
    <dgm:pt modelId="{FEC54D6A-C099-4B5E-96BC-CD53EAE04DEB}" type="sibTrans" cxnId="{F0BE5027-BC9B-4A5C-AB48-793380D7DA10}">
      <dgm:prSet/>
      <dgm:spPr/>
      <dgm:t>
        <a:bodyPr/>
        <a:lstStyle/>
        <a:p>
          <a:endParaRPr lang="id-ID"/>
        </a:p>
      </dgm:t>
    </dgm:pt>
    <dgm:pt modelId="{3B4CFFF8-F2EC-4543-A4C6-D932D546E599}">
      <dgm:prSet/>
      <dgm:spPr/>
      <dgm:t>
        <a:bodyPr/>
        <a:lstStyle/>
        <a:p>
          <a:pPr rtl="0"/>
          <a:r>
            <a:rPr lang="id-ID" b="1" smtClean="0"/>
            <a:t>Dokumentasi Arus Kas Perusahaan</a:t>
          </a:r>
          <a:endParaRPr lang="id-ID"/>
        </a:p>
      </dgm:t>
    </dgm:pt>
    <dgm:pt modelId="{1CD05254-170B-4AF5-A32D-4DA1880EC4FE}" type="parTrans" cxnId="{51436B98-2CC9-4BF0-8F3F-410016C9B9ED}">
      <dgm:prSet/>
      <dgm:spPr/>
      <dgm:t>
        <a:bodyPr/>
        <a:lstStyle/>
        <a:p>
          <a:endParaRPr lang="id-ID"/>
        </a:p>
      </dgm:t>
    </dgm:pt>
    <dgm:pt modelId="{4DB9C4B4-D419-487B-A4A5-940C6A260CF3}" type="sibTrans" cxnId="{51436B98-2CC9-4BF0-8F3F-410016C9B9ED}">
      <dgm:prSet/>
      <dgm:spPr/>
      <dgm:t>
        <a:bodyPr/>
        <a:lstStyle/>
        <a:p>
          <a:endParaRPr lang="id-ID"/>
        </a:p>
      </dgm:t>
    </dgm:pt>
    <dgm:pt modelId="{E649361B-887C-45E0-B6C6-49B93FDCB599}">
      <dgm:prSet/>
      <dgm:spPr/>
      <dgm:t>
        <a:bodyPr/>
        <a:lstStyle/>
        <a:p>
          <a:pPr rtl="0"/>
          <a:r>
            <a:rPr lang="id-ID" b="1" smtClean="0"/>
            <a:t>Pedoman Pelaksanaan Operasional</a:t>
          </a:r>
          <a:endParaRPr lang="id-ID"/>
        </a:p>
      </dgm:t>
    </dgm:pt>
    <dgm:pt modelId="{061474CE-A5CE-4746-8689-E4E46DD8D974}" type="parTrans" cxnId="{FEA59CA9-A436-475E-9B9C-CBA30A6E52C8}">
      <dgm:prSet/>
      <dgm:spPr/>
      <dgm:t>
        <a:bodyPr/>
        <a:lstStyle/>
        <a:p>
          <a:endParaRPr lang="id-ID"/>
        </a:p>
      </dgm:t>
    </dgm:pt>
    <dgm:pt modelId="{A0CE9FE0-22C8-4155-ACEB-AD24619E7A5C}" type="sibTrans" cxnId="{FEA59CA9-A436-475E-9B9C-CBA30A6E52C8}">
      <dgm:prSet/>
      <dgm:spPr/>
      <dgm:t>
        <a:bodyPr/>
        <a:lstStyle/>
        <a:p>
          <a:endParaRPr lang="id-ID"/>
        </a:p>
      </dgm:t>
    </dgm:pt>
    <dgm:pt modelId="{EA8428B9-F6F1-4196-AAEE-2E774B2E7838}">
      <dgm:prSet/>
      <dgm:spPr/>
      <dgm:t>
        <a:bodyPr/>
        <a:lstStyle/>
        <a:p>
          <a:pPr rtl="0"/>
          <a:r>
            <a:rPr lang="id-ID" b="1" smtClean="0"/>
            <a:t>Dasar Perhitungan Profit</a:t>
          </a:r>
          <a:endParaRPr lang="id-ID"/>
        </a:p>
      </dgm:t>
    </dgm:pt>
    <dgm:pt modelId="{2BFB214D-3F9F-4FCC-B7DA-057918E6EFBA}" type="parTrans" cxnId="{139DE448-315D-4E34-8694-74109B32327B}">
      <dgm:prSet/>
      <dgm:spPr/>
      <dgm:t>
        <a:bodyPr/>
        <a:lstStyle/>
        <a:p>
          <a:endParaRPr lang="id-ID"/>
        </a:p>
      </dgm:t>
    </dgm:pt>
    <dgm:pt modelId="{AD23010A-32DD-436B-B347-F038B4F3BDCB}" type="sibTrans" cxnId="{139DE448-315D-4E34-8694-74109B32327B}">
      <dgm:prSet/>
      <dgm:spPr/>
      <dgm:t>
        <a:bodyPr/>
        <a:lstStyle/>
        <a:p>
          <a:endParaRPr lang="id-ID"/>
        </a:p>
      </dgm:t>
    </dgm:pt>
    <dgm:pt modelId="{201E3211-DF89-491B-85E0-BA6A404B672F}" type="pres">
      <dgm:prSet presAssocID="{3E187631-6562-4EEA-959C-F918487BFF5E}" presName="diagram" presStyleCnt="0">
        <dgm:presLayoutVars>
          <dgm:chPref val="1"/>
          <dgm:dir/>
          <dgm:animOne val="branch"/>
          <dgm:animLvl val="lvl"/>
          <dgm:resizeHandles/>
        </dgm:presLayoutVars>
      </dgm:prSet>
      <dgm:spPr/>
    </dgm:pt>
    <dgm:pt modelId="{62579321-BBF0-4A5E-9021-A09593111DAD}" type="pres">
      <dgm:prSet presAssocID="{3CBBA6E0-9032-4983-BE65-3757273D56AE}" presName="root" presStyleCnt="0"/>
      <dgm:spPr/>
    </dgm:pt>
    <dgm:pt modelId="{7B87B24E-91DA-4F48-8951-A2D41F8E3C2E}" type="pres">
      <dgm:prSet presAssocID="{3CBBA6E0-9032-4983-BE65-3757273D56AE}" presName="rootComposite" presStyleCnt="0"/>
      <dgm:spPr/>
    </dgm:pt>
    <dgm:pt modelId="{A07FE45C-0519-4B09-A624-083377A0DAEC}" type="pres">
      <dgm:prSet presAssocID="{3CBBA6E0-9032-4983-BE65-3757273D56AE}" presName="rootText" presStyleLbl="node1" presStyleIdx="0" presStyleCnt="4"/>
      <dgm:spPr/>
    </dgm:pt>
    <dgm:pt modelId="{478D8C07-D8F2-4320-B5CA-9F0F1ACA034F}" type="pres">
      <dgm:prSet presAssocID="{3CBBA6E0-9032-4983-BE65-3757273D56AE}" presName="rootConnector" presStyleLbl="node1" presStyleIdx="0" presStyleCnt="4"/>
      <dgm:spPr/>
    </dgm:pt>
    <dgm:pt modelId="{FCAB16D0-3198-40C0-876B-882A576DFAF4}" type="pres">
      <dgm:prSet presAssocID="{3CBBA6E0-9032-4983-BE65-3757273D56AE}" presName="childShape" presStyleCnt="0"/>
      <dgm:spPr/>
    </dgm:pt>
    <dgm:pt modelId="{006EF901-E9DD-422C-9B24-DADBA6E34897}" type="pres">
      <dgm:prSet presAssocID="{3B4CFFF8-F2EC-4543-A4C6-D932D546E599}" presName="root" presStyleCnt="0"/>
      <dgm:spPr/>
    </dgm:pt>
    <dgm:pt modelId="{06209A74-2950-4B5A-8A7D-A1C76A2375A7}" type="pres">
      <dgm:prSet presAssocID="{3B4CFFF8-F2EC-4543-A4C6-D932D546E599}" presName="rootComposite" presStyleCnt="0"/>
      <dgm:spPr/>
    </dgm:pt>
    <dgm:pt modelId="{22EE7DCF-3D78-4488-B3CB-A0582648F4DD}" type="pres">
      <dgm:prSet presAssocID="{3B4CFFF8-F2EC-4543-A4C6-D932D546E599}" presName="rootText" presStyleLbl="node1" presStyleIdx="1" presStyleCnt="4"/>
      <dgm:spPr/>
    </dgm:pt>
    <dgm:pt modelId="{17307F53-0F92-4F47-912F-27F6ACD7F40D}" type="pres">
      <dgm:prSet presAssocID="{3B4CFFF8-F2EC-4543-A4C6-D932D546E599}" presName="rootConnector" presStyleLbl="node1" presStyleIdx="1" presStyleCnt="4"/>
      <dgm:spPr/>
    </dgm:pt>
    <dgm:pt modelId="{C3608A77-294E-4392-92DE-CD9A9023DB19}" type="pres">
      <dgm:prSet presAssocID="{3B4CFFF8-F2EC-4543-A4C6-D932D546E599}" presName="childShape" presStyleCnt="0"/>
      <dgm:spPr/>
    </dgm:pt>
    <dgm:pt modelId="{773D8D26-6364-4DA5-BE6D-29DC547F6FD0}" type="pres">
      <dgm:prSet presAssocID="{E649361B-887C-45E0-B6C6-49B93FDCB599}" presName="root" presStyleCnt="0"/>
      <dgm:spPr/>
    </dgm:pt>
    <dgm:pt modelId="{50E310CF-2CF9-4C3E-9CF8-59F184555A5A}" type="pres">
      <dgm:prSet presAssocID="{E649361B-887C-45E0-B6C6-49B93FDCB599}" presName="rootComposite" presStyleCnt="0"/>
      <dgm:spPr/>
    </dgm:pt>
    <dgm:pt modelId="{A34A347A-55DA-4FD8-BE1D-D01B3767784C}" type="pres">
      <dgm:prSet presAssocID="{E649361B-887C-45E0-B6C6-49B93FDCB599}" presName="rootText" presStyleLbl="node1" presStyleIdx="2" presStyleCnt="4"/>
      <dgm:spPr/>
    </dgm:pt>
    <dgm:pt modelId="{F8277F2C-B2A7-4456-BA6B-3222A0F4F5BE}" type="pres">
      <dgm:prSet presAssocID="{E649361B-887C-45E0-B6C6-49B93FDCB599}" presName="rootConnector" presStyleLbl="node1" presStyleIdx="2" presStyleCnt="4"/>
      <dgm:spPr/>
    </dgm:pt>
    <dgm:pt modelId="{0E80743F-5CAF-44C3-8406-B7F2EF26E06D}" type="pres">
      <dgm:prSet presAssocID="{E649361B-887C-45E0-B6C6-49B93FDCB599}" presName="childShape" presStyleCnt="0"/>
      <dgm:spPr/>
    </dgm:pt>
    <dgm:pt modelId="{15BA3039-702F-4409-805D-36FC2D42DC88}" type="pres">
      <dgm:prSet presAssocID="{EA8428B9-F6F1-4196-AAEE-2E774B2E7838}" presName="root" presStyleCnt="0"/>
      <dgm:spPr/>
    </dgm:pt>
    <dgm:pt modelId="{28AA80C3-FCEF-4B0E-B544-51BF203FD009}" type="pres">
      <dgm:prSet presAssocID="{EA8428B9-F6F1-4196-AAEE-2E774B2E7838}" presName="rootComposite" presStyleCnt="0"/>
      <dgm:spPr/>
    </dgm:pt>
    <dgm:pt modelId="{DA52E50F-6D49-424C-B06D-BD08BA2687FA}" type="pres">
      <dgm:prSet presAssocID="{EA8428B9-F6F1-4196-AAEE-2E774B2E7838}" presName="rootText" presStyleLbl="node1" presStyleIdx="3" presStyleCnt="4"/>
      <dgm:spPr/>
    </dgm:pt>
    <dgm:pt modelId="{307DF8EC-9594-455D-9E68-7565D6F8D6C9}" type="pres">
      <dgm:prSet presAssocID="{EA8428B9-F6F1-4196-AAEE-2E774B2E7838}" presName="rootConnector" presStyleLbl="node1" presStyleIdx="3" presStyleCnt="4"/>
      <dgm:spPr/>
    </dgm:pt>
    <dgm:pt modelId="{E56A5BAC-7677-4107-B9BB-5ED900706101}" type="pres">
      <dgm:prSet presAssocID="{EA8428B9-F6F1-4196-AAEE-2E774B2E7838}" presName="childShape" presStyleCnt="0"/>
      <dgm:spPr/>
    </dgm:pt>
  </dgm:ptLst>
  <dgm:cxnLst>
    <dgm:cxn modelId="{7C2E6E81-2CC3-489B-8E11-C63027BC5F5D}" type="presOf" srcId="{3B4CFFF8-F2EC-4543-A4C6-D932D546E599}" destId="{17307F53-0F92-4F47-912F-27F6ACD7F40D}" srcOrd="1" destOrd="0" presId="urn:microsoft.com/office/officeart/2005/8/layout/hierarchy3"/>
    <dgm:cxn modelId="{139DE448-315D-4E34-8694-74109B32327B}" srcId="{3E187631-6562-4EEA-959C-F918487BFF5E}" destId="{EA8428B9-F6F1-4196-AAEE-2E774B2E7838}" srcOrd="3" destOrd="0" parTransId="{2BFB214D-3F9F-4FCC-B7DA-057918E6EFBA}" sibTransId="{AD23010A-32DD-436B-B347-F038B4F3BDCB}"/>
    <dgm:cxn modelId="{FB7EBCD2-DC35-4343-A3BA-BC275C474788}" type="presOf" srcId="{EA8428B9-F6F1-4196-AAEE-2E774B2E7838}" destId="{307DF8EC-9594-455D-9E68-7565D6F8D6C9}" srcOrd="1" destOrd="0" presId="urn:microsoft.com/office/officeart/2005/8/layout/hierarchy3"/>
    <dgm:cxn modelId="{F0BE5027-BC9B-4A5C-AB48-793380D7DA10}" srcId="{3E187631-6562-4EEA-959C-F918487BFF5E}" destId="{3CBBA6E0-9032-4983-BE65-3757273D56AE}" srcOrd="0" destOrd="0" parTransId="{F9579AB0-21AD-4C28-8994-BC2D3DDE5805}" sibTransId="{FEC54D6A-C099-4B5E-96BC-CD53EAE04DEB}"/>
    <dgm:cxn modelId="{97D1A498-9656-42B5-A669-14F217C7ED5C}" type="presOf" srcId="{3E187631-6562-4EEA-959C-F918487BFF5E}" destId="{201E3211-DF89-491B-85E0-BA6A404B672F}" srcOrd="0" destOrd="0" presId="urn:microsoft.com/office/officeart/2005/8/layout/hierarchy3"/>
    <dgm:cxn modelId="{533A711C-EECB-4995-A22E-A3F74549FCDE}" type="presOf" srcId="{3CBBA6E0-9032-4983-BE65-3757273D56AE}" destId="{A07FE45C-0519-4B09-A624-083377A0DAEC}" srcOrd="0" destOrd="0" presId="urn:microsoft.com/office/officeart/2005/8/layout/hierarchy3"/>
    <dgm:cxn modelId="{669DE694-A65C-4F62-873C-7A3FD864B486}" type="presOf" srcId="{3CBBA6E0-9032-4983-BE65-3757273D56AE}" destId="{478D8C07-D8F2-4320-B5CA-9F0F1ACA034F}" srcOrd="1" destOrd="0" presId="urn:microsoft.com/office/officeart/2005/8/layout/hierarchy3"/>
    <dgm:cxn modelId="{63F55E95-CF22-42B5-B259-FF7EB33699ED}" type="presOf" srcId="{3B4CFFF8-F2EC-4543-A4C6-D932D546E599}" destId="{22EE7DCF-3D78-4488-B3CB-A0582648F4DD}" srcOrd="0" destOrd="0" presId="urn:microsoft.com/office/officeart/2005/8/layout/hierarchy3"/>
    <dgm:cxn modelId="{153369F3-A98F-41DF-9DD6-934432211FB4}" type="presOf" srcId="{E649361B-887C-45E0-B6C6-49B93FDCB599}" destId="{A34A347A-55DA-4FD8-BE1D-D01B3767784C}" srcOrd="0" destOrd="0" presId="urn:microsoft.com/office/officeart/2005/8/layout/hierarchy3"/>
    <dgm:cxn modelId="{7F40BE89-D319-4DC4-8501-F069D4B5B80B}" type="presOf" srcId="{E649361B-887C-45E0-B6C6-49B93FDCB599}" destId="{F8277F2C-B2A7-4456-BA6B-3222A0F4F5BE}" srcOrd="1" destOrd="0" presId="urn:microsoft.com/office/officeart/2005/8/layout/hierarchy3"/>
    <dgm:cxn modelId="{51436B98-2CC9-4BF0-8F3F-410016C9B9ED}" srcId="{3E187631-6562-4EEA-959C-F918487BFF5E}" destId="{3B4CFFF8-F2EC-4543-A4C6-D932D546E599}" srcOrd="1" destOrd="0" parTransId="{1CD05254-170B-4AF5-A32D-4DA1880EC4FE}" sibTransId="{4DB9C4B4-D419-487B-A4A5-940C6A260CF3}"/>
    <dgm:cxn modelId="{FEA59CA9-A436-475E-9B9C-CBA30A6E52C8}" srcId="{3E187631-6562-4EEA-959C-F918487BFF5E}" destId="{E649361B-887C-45E0-B6C6-49B93FDCB599}" srcOrd="2" destOrd="0" parTransId="{061474CE-A5CE-4746-8689-E4E46DD8D974}" sibTransId="{A0CE9FE0-22C8-4155-ACEB-AD24619E7A5C}"/>
    <dgm:cxn modelId="{2DF2E7BC-4AEB-4874-AF19-27FA401EF4DA}" type="presOf" srcId="{EA8428B9-F6F1-4196-AAEE-2E774B2E7838}" destId="{DA52E50F-6D49-424C-B06D-BD08BA2687FA}" srcOrd="0" destOrd="0" presId="urn:microsoft.com/office/officeart/2005/8/layout/hierarchy3"/>
    <dgm:cxn modelId="{5393E7AC-5CAB-44CC-B756-384602BBE06C}" type="presParOf" srcId="{201E3211-DF89-491B-85E0-BA6A404B672F}" destId="{62579321-BBF0-4A5E-9021-A09593111DAD}" srcOrd="0" destOrd="0" presId="urn:microsoft.com/office/officeart/2005/8/layout/hierarchy3"/>
    <dgm:cxn modelId="{3809D816-0F39-4806-BC28-EE3E6C4DC492}" type="presParOf" srcId="{62579321-BBF0-4A5E-9021-A09593111DAD}" destId="{7B87B24E-91DA-4F48-8951-A2D41F8E3C2E}" srcOrd="0" destOrd="0" presId="urn:microsoft.com/office/officeart/2005/8/layout/hierarchy3"/>
    <dgm:cxn modelId="{DEB9FEB1-2B41-4D3F-B213-15C914482C89}" type="presParOf" srcId="{7B87B24E-91DA-4F48-8951-A2D41F8E3C2E}" destId="{A07FE45C-0519-4B09-A624-083377A0DAEC}" srcOrd="0" destOrd="0" presId="urn:microsoft.com/office/officeart/2005/8/layout/hierarchy3"/>
    <dgm:cxn modelId="{9BF9876D-4964-44CD-B87F-0A2002D295A5}" type="presParOf" srcId="{7B87B24E-91DA-4F48-8951-A2D41F8E3C2E}" destId="{478D8C07-D8F2-4320-B5CA-9F0F1ACA034F}" srcOrd="1" destOrd="0" presId="urn:microsoft.com/office/officeart/2005/8/layout/hierarchy3"/>
    <dgm:cxn modelId="{30CAE4D5-FD55-4C74-9B52-23A088E83A76}" type="presParOf" srcId="{62579321-BBF0-4A5E-9021-A09593111DAD}" destId="{FCAB16D0-3198-40C0-876B-882A576DFAF4}" srcOrd="1" destOrd="0" presId="urn:microsoft.com/office/officeart/2005/8/layout/hierarchy3"/>
    <dgm:cxn modelId="{1FC559BF-FA3B-4F6B-8716-0BCC7D8F4B19}" type="presParOf" srcId="{201E3211-DF89-491B-85E0-BA6A404B672F}" destId="{006EF901-E9DD-422C-9B24-DADBA6E34897}" srcOrd="1" destOrd="0" presId="urn:microsoft.com/office/officeart/2005/8/layout/hierarchy3"/>
    <dgm:cxn modelId="{8E05266B-ABF7-4557-8714-1A6BDE90AB77}" type="presParOf" srcId="{006EF901-E9DD-422C-9B24-DADBA6E34897}" destId="{06209A74-2950-4B5A-8A7D-A1C76A2375A7}" srcOrd="0" destOrd="0" presId="urn:microsoft.com/office/officeart/2005/8/layout/hierarchy3"/>
    <dgm:cxn modelId="{2EC82907-D9AD-490B-BA1D-19A1977EB6EC}" type="presParOf" srcId="{06209A74-2950-4B5A-8A7D-A1C76A2375A7}" destId="{22EE7DCF-3D78-4488-B3CB-A0582648F4DD}" srcOrd="0" destOrd="0" presId="urn:microsoft.com/office/officeart/2005/8/layout/hierarchy3"/>
    <dgm:cxn modelId="{054FBEC5-F087-4009-8EB7-45198EC01853}" type="presParOf" srcId="{06209A74-2950-4B5A-8A7D-A1C76A2375A7}" destId="{17307F53-0F92-4F47-912F-27F6ACD7F40D}" srcOrd="1" destOrd="0" presId="urn:microsoft.com/office/officeart/2005/8/layout/hierarchy3"/>
    <dgm:cxn modelId="{29D2DEED-1429-41F3-BF1C-8418AA2F907B}" type="presParOf" srcId="{006EF901-E9DD-422C-9B24-DADBA6E34897}" destId="{C3608A77-294E-4392-92DE-CD9A9023DB19}" srcOrd="1" destOrd="0" presId="urn:microsoft.com/office/officeart/2005/8/layout/hierarchy3"/>
    <dgm:cxn modelId="{61151F37-A374-42F4-B929-F7FA30A0B7AF}" type="presParOf" srcId="{201E3211-DF89-491B-85E0-BA6A404B672F}" destId="{773D8D26-6364-4DA5-BE6D-29DC547F6FD0}" srcOrd="2" destOrd="0" presId="urn:microsoft.com/office/officeart/2005/8/layout/hierarchy3"/>
    <dgm:cxn modelId="{C6A0DCA7-033F-4A03-B5DE-EC73138B54F4}" type="presParOf" srcId="{773D8D26-6364-4DA5-BE6D-29DC547F6FD0}" destId="{50E310CF-2CF9-4C3E-9CF8-59F184555A5A}" srcOrd="0" destOrd="0" presId="urn:microsoft.com/office/officeart/2005/8/layout/hierarchy3"/>
    <dgm:cxn modelId="{0F3E62C9-8E50-4E6C-B615-A9B041F12267}" type="presParOf" srcId="{50E310CF-2CF9-4C3E-9CF8-59F184555A5A}" destId="{A34A347A-55DA-4FD8-BE1D-D01B3767784C}" srcOrd="0" destOrd="0" presId="urn:microsoft.com/office/officeart/2005/8/layout/hierarchy3"/>
    <dgm:cxn modelId="{49D8B2F4-879F-49BF-BFB1-8A5D512F1549}" type="presParOf" srcId="{50E310CF-2CF9-4C3E-9CF8-59F184555A5A}" destId="{F8277F2C-B2A7-4456-BA6B-3222A0F4F5BE}" srcOrd="1" destOrd="0" presId="urn:microsoft.com/office/officeart/2005/8/layout/hierarchy3"/>
    <dgm:cxn modelId="{A8DE265C-6B3C-4472-A73D-FA01C26F5E43}" type="presParOf" srcId="{773D8D26-6364-4DA5-BE6D-29DC547F6FD0}" destId="{0E80743F-5CAF-44C3-8406-B7F2EF26E06D}" srcOrd="1" destOrd="0" presId="urn:microsoft.com/office/officeart/2005/8/layout/hierarchy3"/>
    <dgm:cxn modelId="{845C7A11-AAB2-46F3-9439-F3BDAE2F420C}" type="presParOf" srcId="{201E3211-DF89-491B-85E0-BA6A404B672F}" destId="{15BA3039-702F-4409-805D-36FC2D42DC88}" srcOrd="3" destOrd="0" presId="urn:microsoft.com/office/officeart/2005/8/layout/hierarchy3"/>
    <dgm:cxn modelId="{6AFEC394-A9EF-4646-94B4-FE1E863EAFB4}" type="presParOf" srcId="{15BA3039-702F-4409-805D-36FC2D42DC88}" destId="{28AA80C3-FCEF-4B0E-B544-51BF203FD009}" srcOrd="0" destOrd="0" presId="urn:microsoft.com/office/officeart/2005/8/layout/hierarchy3"/>
    <dgm:cxn modelId="{B0C6D880-EC13-46C5-B906-924B6DF64925}" type="presParOf" srcId="{28AA80C3-FCEF-4B0E-B544-51BF203FD009}" destId="{DA52E50F-6D49-424C-B06D-BD08BA2687FA}" srcOrd="0" destOrd="0" presId="urn:microsoft.com/office/officeart/2005/8/layout/hierarchy3"/>
    <dgm:cxn modelId="{1EB1C7D5-DB14-443F-8DBF-CE62287A1EC1}" type="presParOf" srcId="{28AA80C3-FCEF-4B0E-B544-51BF203FD009}" destId="{307DF8EC-9594-455D-9E68-7565D6F8D6C9}" srcOrd="1" destOrd="0" presId="urn:microsoft.com/office/officeart/2005/8/layout/hierarchy3"/>
    <dgm:cxn modelId="{E777BD42-EA96-4CCE-B2DA-A802D498B482}" type="presParOf" srcId="{15BA3039-702F-4409-805D-36FC2D42DC88}" destId="{E56A5BAC-7677-4107-B9BB-5ED9007061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5E536-379F-4E8F-9247-E911D98424A1}">
      <dsp:nvSpPr>
        <dsp:cNvPr id="0" name=""/>
        <dsp:cNvSpPr/>
      </dsp:nvSpPr>
      <dsp:spPr>
        <a:xfrm rot="10800000">
          <a:off x="1942145" y="1350"/>
          <a:ext cx="6885251" cy="831561"/>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96" tIns="60960" rIns="113792" bIns="60960" numCol="1" spcCol="1270" anchor="ctr" anchorCtr="0">
          <a:noAutofit/>
        </a:bodyPr>
        <a:lstStyle/>
        <a:p>
          <a:pPr lvl="0" algn="ctr" defTabSz="711200" rtl="0">
            <a:lnSpc>
              <a:spcPct val="90000"/>
            </a:lnSpc>
            <a:spcBef>
              <a:spcPct val="0"/>
            </a:spcBef>
            <a:spcAft>
              <a:spcPct val="35000"/>
            </a:spcAft>
          </a:pPr>
          <a:r>
            <a:rPr lang="id-ID" sz="1600" kern="1200" smtClean="0"/>
            <a:t>Perencanaan berhubungan dengan pengelolaan : planning, implementation, and evaluation</a:t>
          </a:r>
          <a:endParaRPr lang="id-ID" sz="1600" kern="1200"/>
        </a:p>
      </dsp:txBody>
      <dsp:txXfrm rot="10800000">
        <a:off x="2150035" y="1350"/>
        <a:ext cx="6677361" cy="831561"/>
      </dsp:txXfrm>
    </dsp:sp>
    <dsp:sp modelId="{DE8DE38C-98FF-4DD7-A466-D32EAA10A130}">
      <dsp:nvSpPr>
        <dsp:cNvPr id="0" name=""/>
        <dsp:cNvSpPr/>
      </dsp:nvSpPr>
      <dsp:spPr>
        <a:xfrm>
          <a:off x="1526364" y="1350"/>
          <a:ext cx="831561" cy="831561"/>
        </a:xfrm>
        <a:prstGeom prst="ellipse">
          <a:avLst/>
        </a:prstGeom>
        <a:solidFill>
          <a:schemeClr val="accent2">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EC3AF-85B5-4B9B-A81D-347DD7AF1666}">
      <dsp:nvSpPr>
        <dsp:cNvPr id="0" name=""/>
        <dsp:cNvSpPr/>
      </dsp:nvSpPr>
      <dsp:spPr>
        <a:xfrm rot="10800000">
          <a:off x="1942145" y="1076179"/>
          <a:ext cx="6885251" cy="831561"/>
        </a:xfrm>
        <a:prstGeom prst="homePlate">
          <a:avLst/>
        </a:prstGeom>
        <a:solidFill>
          <a:schemeClr val="accent2">
            <a:hueOff val="451605"/>
            <a:satOff val="-2211"/>
            <a:lumOff val="124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96" tIns="60960" rIns="113792" bIns="60960" numCol="1" spcCol="1270" anchor="ctr" anchorCtr="0">
          <a:noAutofit/>
        </a:bodyPr>
        <a:lstStyle/>
        <a:p>
          <a:pPr lvl="0" algn="ctr" defTabSz="711200" rtl="0">
            <a:lnSpc>
              <a:spcPct val="90000"/>
            </a:lnSpc>
            <a:spcBef>
              <a:spcPct val="0"/>
            </a:spcBef>
            <a:spcAft>
              <a:spcPct val="35000"/>
            </a:spcAft>
          </a:pPr>
          <a:r>
            <a:rPr lang="id-ID" sz="1600" kern="1200" smtClean="0"/>
            <a:t>Perencanaan diharapkan dapat menghindarkan dari kesalah – kesalah yang mungkin terjadi di masa depan sehingga menghasilkan keputusan terbaik untuk meningkatkan kinerja perusahaan</a:t>
          </a:r>
          <a:endParaRPr lang="id-ID" sz="1600" kern="1200"/>
        </a:p>
      </dsp:txBody>
      <dsp:txXfrm rot="10800000">
        <a:off x="2150035" y="1076179"/>
        <a:ext cx="6677361" cy="831561"/>
      </dsp:txXfrm>
    </dsp:sp>
    <dsp:sp modelId="{1E0A6DA5-0F7F-4881-93FE-1160D37C9815}">
      <dsp:nvSpPr>
        <dsp:cNvPr id="0" name=""/>
        <dsp:cNvSpPr/>
      </dsp:nvSpPr>
      <dsp:spPr>
        <a:xfrm>
          <a:off x="1526364" y="1076179"/>
          <a:ext cx="831561" cy="831561"/>
        </a:xfrm>
        <a:prstGeom prst="ellipse">
          <a:avLst/>
        </a:prstGeom>
        <a:solidFill>
          <a:schemeClr val="accent2">
            <a:tint val="50000"/>
            <a:hueOff val="546953"/>
            <a:satOff val="-1547"/>
            <a:lumOff val="-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B7741-8FB3-4D21-829B-20BF9ACF7F3A}">
      <dsp:nvSpPr>
        <dsp:cNvPr id="0" name=""/>
        <dsp:cNvSpPr/>
      </dsp:nvSpPr>
      <dsp:spPr>
        <a:xfrm rot="10800000">
          <a:off x="1942145" y="2151009"/>
          <a:ext cx="6885251" cy="831561"/>
        </a:xfrm>
        <a:prstGeom prst="homePlate">
          <a:avLst/>
        </a:prstGeom>
        <a:solidFill>
          <a:schemeClr val="accent2">
            <a:hueOff val="903209"/>
            <a:satOff val="-4421"/>
            <a:lumOff val="24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96" tIns="60960" rIns="113792" bIns="60960" numCol="1" spcCol="1270" anchor="ctr" anchorCtr="0">
          <a:noAutofit/>
        </a:bodyPr>
        <a:lstStyle/>
        <a:p>
          <a:pPr lvl="0" algn="ctr" defTabSz="711200" rtl="0">
            <a:lnSpc>
              <a:spcPct val="90000"/>
            </a:lnSpc>
            <a:spcBef>
              <a:spcPct val="0"/>
            </a:spcBef>
            <a:spcAft>
              <a:spcPct val="35000"/>
            </a:spcAft>
          </a:pPr>
          <a:r>
            <a:rPr lang="id-ID" sz="1600" kern="1200" smtClean="0"/>
            <a:t>Perencanaan keuangan dimaksudkan untuk memperkirakan posisi dan kondisi keuangan dimasa depan.</a:t>
          </a:r>
          <a:endParaRPr lang="id-ID" sz="1600" kern="1200"/>
        </a:p>
      </dsp:txBody>
      <dsp:txXfrm rot="10800000">
        <a:off x="2150035" y="2151009"/>
        <a:ext cx="6677361" cy="831561"/>
      </dsp:txXfrm>
    </dsp:sp>
    <dsp:sp modelId="{52675F1F-7CB2-474D-8BCB-3AC6F9928EE5}">
      <dsp:nvSpPr>
        <dsp:cNvPr id="0" name=""/>
        <dsp:cNvSpPr/>
      </dsp:nvSpPr>
      <dsp:spPr>
        <a:xfrm>
          <a:off x="1526364" y="2151009"/>
          <a:ext cx="831561" cy="831561"/>
        </a:xfrm>
        <a:prstGeom prst="ellipse">
          <a:avLst/>
        </a:prstGeom>
        <a:solidFill>
          <a:schemeClr val="accent2">
            <a:tint val="50000"/>
            <a:hueOff val="1093905"/>
            <a:satOff val="-3094"/>
            <a:lumOff val="-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34670-5C0A-412F-BB15-ADBA3A8F7F9C}">
      <dsp:nvSpPr>
        <dsp:cNvPr id="0" name=""/>
        <dsp:cNvSpPr/>
      </dsp:nvSpPr>
      <dsp:spPr>
        <a:xfrm rot="10800000">
          <a:off x="1942145" y="3225838"/>
          <a:ext cx="6885251" cy="831561"/>
        </a:xfrm>
        <a:prstGeom prst="homePlate">
          <a:avLst/>
        </a:prstGeom>
        <a:solidFill>
          <a:schemeClr val="accent2">
            <a:hueOff val="1354814"/>
            <a:satOff val="-6632"/>
            <a:lumOff val="372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96" tIns="60960" rIns="113792" bIns="60960" numCol="1" spcCol="1270" anchor="ctr" anchorCtr="0">
          <a:noAutofit/>
        </a:bodyPr>
        <a:lstStyle/>
        <a:p>
          <a:pPr lvl="0" algn="ctr" defTabSz="711200" rtl="0">
            <a:lnSpc>
              <a:spcPct val="90000"/>
            </a:lnSpc>
            <a:spcBef>
              <a:spcPct val="0"/>
            </a:spcBef>
            <a:spcAft>
              <a:spcPct val="35000"/>
            </a:spcAft>
          </a:pPr>
          <a:r>
            <a:rPr lang="id-ID" sz="1600" kern="1200" smtClean="0"/>
            <a:t>Perencanaan memberikan panduan bagi perubahan dan pertumbuhan yang terjadi dalam perusahaan</a:t>
          </a:r>
          <a:endParaRPr lang="id-ID" sz="1600" kern="1200"/>
        </a:p>
      </dsp:txBody>
      <dsp:txXfrm rot="10800000">
        <a:off x="2150035" y="3225838"/>
        <a:ext cx="6677361" cy="831561"/>
      </dsp:txXfrm>
    </dsp:sp>
    <dsp:sp modelId="{FD002517-3381-46DB-B843-AF439313591C}">
      <dsp:nvSpPr>
        <dsp:cNvPr id="0" name=""/>
        <dsp:cNvSpPr/>
      </dsp:nvSpPr>
      <dsp:spPr>
        <a:xfrm>
          <a:off x="1526364" y="3225838"/>
          <a:ext cx="831561" cy="831561"/>
        </a:xfrm>
        <a:prstGeom prst="ellipse">
          <a:avLst/>
        </a:prstGeom>
        <a:solidFill>
          <a:schemeClr val="accent2">
            <a:tint val="50000"/>
            <a:hueOff val="1640858"/>
            <a:satOff val="-4641"/>
            <a:lumOff val="-1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D93F4-3D92-4F8F-B696-DB7BB91E0797}">
      <dsp:nvSpPr>
        <dsp:cNvPr id="0" name=""/>
        <dsp:cNvSpPr/>
      </dsp:nvSpPr>
      <dsp:spPr>
        <a:xfrm>
          <a:off x="3538" y="113322"/>
          <a:ext cx="1916052" cy="114963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Penjualan</a:t>
          </a:r>
          <a:endParaRPr lang="id-ID" sz="1500" kern="1200"/>
        </a:p>
      </dsp:txBody>
      <dsp:txXfrm>
        <a:off x="3538" y="113322"/>
        <a:ext cx="1916052" cy="1149631"/>
      </dsp:txXfrm>
    </dsp:sp>
    <dsp:sp modelId="{CE25DD16-755D-4A45-AFE8-294439CEEFB9}">
      <dsp:nvSpPr>
        <dsp:cNvPr id="0" name=""/>
        <dsp:cNvSpPr/>
      </dsp:nvSpPr>
      <dsp:spPr>
        <a:xfrm>
          <a:off x="2111196" y="113322"/>
          <a:ext cx="1916052" cy="1149631"/>
        </a:xfrm>
        <a:prstGeom prst="rect">
          <a:avLst/>
        </a:prstGeom>
        <a:solidFill>
          <a:schemeClr val="accent3">
            <a:hueOff val="469136"/>
            <a:satOff val="-3617"/>
            <a:lumOff val="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Produksi</a:t>
          </a:r>
          <a:endParaRPr lang="id-ID" sz="1500" kern="1200"/>
        </a:p>
      </dsp:txBody>
      <dsp:txXfrm>
        <a:off x="2111196" y="113322"/>
        <a:ext cx="1916052" cy="1149631"/>
      </dsp:txXfrm>
    </dsp:sp>
    <dsp:sp modelId="{3F815524-F40E-455A-B48E-A0AC37CA173B}">
      <dsp:nvSpPr>
        <dsp:cNvPr id="0" name=""/>
        <dsp:cNvSpPr/>
      </dsp:nvSpPr>
      <dsp:spPr>
        <a:xfrm>
          <a:off x="4218854" y="113322"/>
          <a:ext cx="1916052" cy="1149631"/>
        </a:xfrm>
        <a:prstGeom prst="rect">
          <a:avLst/>
        </a:prstGeom>
        <a:solidFill>
          <a:schemeClr val="accent3">
            <a:hueOff val="938272"/>
            <a:satOff val="-7233"/>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Pemasaran</a:t>
          </a:r>
          <a:endParaRPr lang="id-ID" sz="1500" kern="1200"/>
        </a:p>
      </dsp:txBody>
      <dsp:txXfrm>
        <a:off x="4218854" y="113322"/>
        <a:ext cx="1916052" cy="1149631"/>
      </dsp:txXfrm>
    </dsp:sp>
    <dsp:sp modelId="{7A6F46E2-26D5-42E1-B83A-1AF261029DDB}">
      <dsp:nvSpPr>
        <dsp:cNvPr id="0" name=""/>
        <dsp:cNvSpPr/>
      </dsp:nvSpPr>
      <dsp:spPr>
        <a:xfrm>
          <a:off x="6326512" y="113322"/>
          <a:ext cx="1916052" cy="1149631"/>
        </a:xfrm>
        <a:prstGeom prst="rect">
          <a:avLst/>
        </a:prstGeom>
        <a:solidFill>
          <a:schemeClr val="accent3">
            <a:hueOff val="1407408"/>
            <a:satOff val="-10850"/>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Operasional</a:t>
          </a:r>
          <a:endParaRPr lang="id-ID" sz="1500" kern="1200"/>
        </a:p>
      </dsp:txBody>
      <dsp:txXfrm>
        <a:off x="6326512" y="113322"/>
        <a:ext cx="1916052" cy="1149631"/>
      </dsp:txXfrm>
    </dsp:sp>
    <dsp:sp modelId="{36899517-E4B3-488D-8564-61D9D21E7D35}">
      <dsp:nvSpPr>
        <dsp:cNvPr id="0" name=""/>
        <dsp:cNvSpPr/>
      </dsp:nvSpPr>
      <dsp:spPr>
        <a:xfrm>
          <a:off x="8434170" y="113322"/>
          <a:ext cx="1916052" cy="1149631"/>
        </a:xfrm>
        <a:prstGeom prst="rect">
          <a:avLst/>
        </a:prstGeom>
        <a:solidFill>
          <a:schemeClr val="accent3">
            <a:hueOff val="1876544"/>
            <a:satOff val="-14466"/>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Biaya Tenaga Kerja Langsung</a:t>
          </a:r>
          <a:endParaRPr lang="id-ID" sz="1500" kern="1200"/>
        </a:p>
      </dsp:txBody>
      <dsp:txXfrm>
        <a:off x="8434170" y="113322"/>
        <a:ext cx="1916052" cy="1149631"/>
      </dsp:txXfrm>
    </dsp:sp>
    <dsp:sp modelId="{FC5D961B-0751-4589-85DD-0F9568DE9182}">
      <dsp:nvSpPr>
        <dsp:cNvPr id="0" name=""/>
        <dsp:cNvSpPr/>
      </dsp:nvSpPr>
      <dsp:spPr>
        <a:xfrm>
          <a:off x="3538" y="1454559"/>
          <a:ext cx="1916052" cy="1149631"/>
        </a:xfrm>
        <a:prstGeom prst="rect">
          <a:avLst/>
        </a:prstGeom>
        <a:solidFill>
          <a:schemeClr val="accent3">
            <a:hueOff val="2345680"/>
            <a:satOff val="-18083"/>
            <a:lumOff val="4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Biaya Tenaga Kerja Tidak Langsung</a:t>
          </a:r>
          <a:endParaRPr lang="id-ID" sz="1500" kern="1200"/>
        </a:p>
      </dsp:txBody>
      <dsp:txXfrm>
        <a:off x="3538" y="1454559"/>
        <a:ext cx="1916052" cy="1149631"/>
      </dsp:txXfrm>
    </dsp:sp>
    <dsp:sp modelId="{3227B089-AA25-42D2-89CC-B6A58BF86DAF}">
      <dsp:nvSpPr>
        <dsp:cNvPr id="0" name=""/>
        <dsp:cNvSpPr/>
      </dsp:nvSpPr>
      <dsp:spPr>
        <a:xfrm>
          <a:off x="2111196" y="1454559"/>
          <a:ext cx="1916052" cy="1149631"/>
        </a:xfrm>
        <a:prstGeom prst="rect">
          <a:avLst/>
        </a:prstGeom>
        <a:solidFill>
          <a:schemeClr val="accent3">
            <a:hueOff val="2814816"/>
            <a:satOff val="-21699"/>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Overhead Pabrik</a:t>
          </a:r>
          <a:endParaRPr lang="id-ID" sz="1500" kern="1200"/>
        </a:p>
      </dsp:txBody>
      <dsp:txXfrm>
        <a:off x="2111196" y="1454559"/>
        <a:ext cx="1916052" cy="1149631"/>
      </dsp:txXfrm>
    </dsp:sp>
    <dsp:sp modelId="{5FAB8FC2-E5F5-4E57-B53D-22E027545A85}">
      <dsp:nvSpPr>
        <dsp:cNvPr id="0" name=""/>
        <dsp:cNvSpPr/>
      </dsp:nvSpPr>
      <dsp:spPr>
        <a:xfrm>
          <a:off x="4218854" y="1454559"/>
          <a:ext cx="1916052" cy="1149631"/>
        </a:xfrm>
        <a:prstGeom prst="rect">
          <a:avLst/>
        </a:prstGeom>
        <a:solidFill>
          <a:schemeClr val="accent3">
            <a:hueOff val="3283952"/>
            <a:satOff val="-25316"/>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Persediaan</a:t>
          </a:r>
          <a:endParaRPr lang="id-ID" sz="1500" kern="1200"/>
        </a:p>
      </dsp:txBody>
      <dsp:txXfrm>
        <a:off x="4218854" y="1454559"/>
        <a:ext cx="1916052" cy="1149631"/>
      </dsp:txXfrm>
    </dsp:sp>
    <dsp:sp modelId="{683D0DDE-0ADC-4CC9-8E3A-6A3BCE4FAFCE}">
      <dsp:nvSpPr>
        <dsp:cNvPr id="0" name=""/>
        <dsp:cNvSpPr/>
      </dsp:nvSpPr>
      <dsp:spPr>
        <a:xfrm>
          <a:off x="6326512" y="1454559"/>
          <a:ext cx="1916052" cy="1149631"/>
        </a:xfrm>
        <a:prstGeom prst="rect">
          <a:avLst/>
        </a:prstGeom>
        <a:solidFill>
          <a:schemeClr val="accent3">
            <a:hueOff val="3753088"/>
            <a:satOff val="-28933"/>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Penelitian &amp; Pengembangan</a:t>
          </a:r>
          <a:endParaRPr lang="id-ID" sz="1500" kern="1200"/>
        </a:p>
      </dsp:txBody>
      <dsp:txXfrm>
        <a:off x="6326512" y="1454559"/>
        <a:ext cx="1916052" cy="1149631"/>
      </dsp:txXfrm>
    </dsp:sp>
    <dsp:sp modelId="{C07F7540-B440-445C-9794-E12FAB801D1B}">
      <dsp:nvSpPr>
        <dsp:cNvPr id="0" name=""/>
        <dsp:cNvSpPr/>
      </dsp:nvSpPr>
      <dsp:spPr>
        <a:xfrm>
          <a:off x="8434170" y="1454559"/>
          <a:ext cx="1916052" cy="1149631"/>
        </a:xfrm>
        <a:prstGeom prst="rect">
          <a:avLst/>
        </a:prstGeom>
        <a:solidFill>
          <a:schemeClr val="accent3">
            <a:hueOff val="4222224"/>
            <a:satOff val="-32549"/>
            <a:lumOff val="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Pertanggungjawaban</a:t>
          </a:r>
          <a:endParaRPr lang="id-ID" sz="1500" kern="1200"/>
        </a:p>
      </dsp:txBody>
      <dsp:txXfrm>
        <a:off x="8434170" y="1454559"/>
        <a:ext cx="1916052" cy="1149631"/>
      </dsp:txXfrm>
    </dsp:sp>
    <dsp:sp modelId="{6374C642-2592-43DD-BBDA-CCA1F516B785}">
      <dsp:nvSpPr>
        <dsp:cNvPr id="0" name=""/>
        <dsp:cNvSpPr/>
      </dsp:nvSpPr>
      <dsp:spPr>
        <a:xfrm>
          <a:off x="3538" y="2795796"/>
          <a:ext cx="1916052" cy="1149631"/>
        </a:xfrm>
        <a:prstGeom prst="rect">
          <a:avLst/>
        </a:prstGeom>
        <a:solidFill>
          <a:schemeClr val="accent3">
            <a:hueOff val="4691360"/>
            <a:satOff val="-36166"/>
            <a:lumOff val="9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Perubahan Aktiva</a:t>
          </a:r>
          <a:endParaRPr lang="id-ID" sz="1500" kern="1200"/>
        </a:p>
      </dsp:txBody>
      <dsp:txXfrm>
        <a:off x="3538" y="2795796"/>
        <a:ext cx="1916052" cy="1149631"/>
      </dsp:txXfrm>
    </dsp:sp>
    <dsp:sp modelId="{761EA377-85DA-439D-9648-24A68D3B38EF}">
      <dsp:nvSpPr>
        <dsp:cNvPr id="0" name=""/>
        <dsp:cNvSpPr/>
      </dsp:nvSpPr>
      <dsp:spPr>
        <a:xfrm>
          <a:off x="2111196" y="2795796"/>
          <a:ext cx="1916052" cy="1149631"/>
        </a:xfrm>
        <a:prstGeom prst="rect">
          <a:avLst/>
        </a:prstGeom>
        <a:solidFill>
          <a:schemeClr val="accent3">
            <a:hueOff val="5160496"/>
            <a:satOff val="-39782"/>
            <a:lumOff val="10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Program Khusus</a:t>
          </a:r>
          <a:endParaRPr lang="id-ID" sz="1500" kern="1200"/>
        </a:p>
      </dsp:txBody>
      <dsp:txXfrm>
        <a:off x="2111196" y="2795796"/>
        <a:ext cx="1916052" cy="1149631"/>
      </dsp:txXfrm>
    </dsp:sp>
    <dsp:sp modelId="{84493BD6-B014-45A0-8C16-DF10EEBD6ED2}">
      <dsp:nvSpPr>
        <dsp:cNvPr id="0" name=""/>
        <dsp:cNvSpPr/>
      </dsp:nvSpPr>
      <dsp:spPr>
        <a:xfrm>
          <a:off x="4218854" y="2795796"/>
          <a:ext cx="1916052" cy="1149631"/>
        </a:xfrm>
        <a:prstGeom prst="rect">
          <a:avLst/>
        </a:prstGeom>
        <a:solidFill>
          <a:schemeClr val="accent3">
            <a:hueOff val="5629633"/>
            <a:satOff val="-43399"/>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Laba/Rugi</a:t>
          </a:r>
          <a:endParaRPr lang="id-ID" sz="1500" kern="1200"/>
        </a:p>
      </dsp:txBody>
      <dsp:txXfrm>
        <a:off x="4218854" y="2795796"/>
        <a:ext cx="1916052" cy="1149631"/>
      </dsp:txXfrm>
    </dsp:sp>
    <dsp:sp modelId="{A3A486B7-0CD1-4F0E-AE95-E19CEA18D393}">
      <dsp:nvSpPr>
        <dsp:cNvPr id="0" name=""/>
        <dsp:cNvSpPr/>
      </dsp:nvSpPr>
      <dsp:spPr>
        <a:xfrm>
          <a:off x="6326512" y="2795796"/>
          <a:ext cx="1916052" cy="1149631"/>
        </a:xfrm>
        <a:prstGeom prst="rect">
          <a:avLst/>
        </a:prstGeom>
        <a:solidFill>
          <a:schemeClr val="accent3">
            <a:hueOff val="6098768"/>
            <a:satOff val="-47015"/>
            <a:lumOff val="1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Neraca</a:t>
          </a:r>
          <a:endParaRPr lang="id-ID" sz="1500" kern="1200"/>
        </a:p>
      </dsp:txBody>
      <dsp:txXfrm>
        <a:off x="6326512" y="2795796"/>
        <a:ext cx="1916052" cy="1149631"/>
      </dsp:txXfrm>
    </dsp:sp>
    <dsp:sp modelId="{BF8CB10B-0DEE-46B4-AD65-FF4F16DBB9D0}">
      <dsp:nvSpPr>
        <dsp:cNvPr id="0" name=""/>
        <dsp:cNvSpPr/>
      </dsp:nvSpPr>
      <dsp:spPr>
        <a:xfrm>
          <a:off x="8434170" y="2795796"/>
          <a:ext cx="1916052" cy="1149631"/>
        </a:xfrm>
        <a:prstGeom prst="rect">
          <a:avLst/>
        </a:prstGeom>
        <a:solidFill>
          <a:schemeClr val="accent3">
            <a:hueOff val="6567904"/>
            <a:satOff val="-50632"/>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b="1" kern="1200" smtClean="0"/>
            <a:t>Anggaran Posisi Keuangan</a:t>
          </a:r>
          <a:endParaRPr lang="id-ID" sz="1500" kern="1200"/>
        </a:p>
      </dsp:txBody>
      <dsp:txXfrm>
        <a:off x="8434170" y="2795796"/>
        <a:ext cx="1916052" cy="1149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C9819-B5D3-4F11-B1E4-61EE29A43B67}">
      <dsp:nvSpPr>
        <dsp:cNvPr id="0" name=""/>
        <dsp:cNvSpPr/>
      </dsp:nvSpPr>
      <dsp:spPr>
        <a:xfrm rot="5400000">
          <a:off x="5417057" y="-1283828"/>
          <a:ext cx="3247000" cy="6626407"/>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5740" tIns="102870" rIns="205740" bIns="102870" numCol="1" spcCol="1270" anchor="ctr" anchorCtr="0">
          <a:noAutofit/>
        </a:bodyPr>
        <a:lstStyle/>
        <a:p>
          <a:pPr marL="285750" lvl="1" indent="-285750" algn="l" defTabSz="2400300" rtl="0">
            <a:lnSpc>
              <a:spcPct val="90000"/>
            </a:lnSpc>
            <a:spcBef>
              <a:spcPct val="0"/>
            </a:spcBef>
            <a:spcAft>
              <a:spcPct val="15000"/>
            </a:spcAft>
            <a:buChar char="••"/>
          </a:pPr>
          <a:r>
            <a:rPr lang="id-ID" sz="5400" kern="1200" smtClean="0"/>
            <a:t>Ramalan penjualan</a:t>
          </a:r>
          <a:endParaRPr lang="id-ID" sz="5400" kern="1200"/>
        </a:p>
        <a:p>
          <a:pPr marL="285750" lvl="1" indent="-285750" algn="l" defTabSz="2400300" rtl="0">
            <a:lnSpc>
              <a:spcPct val="90000"/>
            </a:lnSpc>
            <a:spcBef>
              <a:spcPct val="0"/>
            </a:spcBef>
            <a:spcAft>
              <a:spcPct val="15000"/>
            </a:spcAft>
            <a:buChar char="••"/>
          </a:pPr>
          <a:r>
            <a:rPr lang="id-ID" sz="5400" kern="1200" smtClean="0"/>
            <a:t>Laporan keuangan pro forma</a:t>
          </a:r>
          <a:endParaRPr lang="id-ID" sz="5400" kern="1200"/>
        </a:p>
      </dsp:txBody>
      <dsp:txXfrm rot="-5400000">
        <a:off x="3727354" y="564380"/>
        <a:ext cx="6467902" cy="2929990"/>
      </dsp:txXfrm>
    </dsp:sp>
    <dsp:sp modelId="{E292131A-1452-4759-9A75-FE3FA050B577}">
      <dsp:nvSpPr>
        <dsp:cNvPr id="0" name=""/>
        <dsp:cNvSpPr/>
      </dsp:nvSpPr>
      <dsp:spPr>
        <a:xfrm>
          <a:off x="0" y="0"/>
          <a:ext cx="3727354" cy="4058751"/>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id-ID" sz="2600" kern="1200" dirty="0" smtClean="0"/>
            <a:t>Menurut Stephen A. Ross dkk bahwa masing masing model perencanaan keuangan dapat memiliki kompleksitas yang bervariasi, tetapi hampir semuanya akan memiliki unsur – unsur:</a:t>
          </a:r>
          <a:endParaRPr lang="id-ID" sz="2600" kern="1200" dirty="0"/>
        </a:p>
      </dsp:txBody>
      <dsp:txXfrm>
        <a:off x="181954" y="181954"/>
        <a:ext cx="3363446" cy="3694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4D9CF-023B-4F8B-86B2-946E3DDF44EE}">
      <dsp:nvSpPr>
        <dsp:cNvPr id="0" name=""/>
        <dsp:cNvSpPr/>
      </dsp:nvSpPr>
      <dsp:spPr>
        <a:xfrm>
          <a:off x="0" y="23140"/>
          <a:ext cx="10353761" cy="127413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id-ID" sz="3300" kern="1200" smtClean="0"/>
            <a:t>Peramalan berkaitan dengan apa yang akan terjadi di masa yang akan datang</a:t>
          </a:r>
          <a:endParaRPr lang="id-ID" sz="3300" kern="1200"/>
        </a:p>
      </dsp:txBody>
      <dsp:txXfrm>
        <a:off x="62198" y="85338"/>
        <a:ext cx="10229365" cy="1149734"/>
      </dsp:txXfrm>
    </dsp:sp>
    <dsp:sp modelId="{784057F4-3ED1-4982-83E2-C81D4E562A30}">
      <dsp:nvSpPr>
        <dsp:cNvPr id="0" name=""/>
        <dsp:cNvSpPr/>
      </dsp:nvSpPr>
      <dsp:spPr>
        <a:xfrm>
          <a:off x="0" y="1392310"/>
          <a:ext cx="10353761" cy="127413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id-ID" sz="3300" kern="1200" smtClean="0"/>
            <a:t>Peramalan dihubungkan dengan estimasi, perkiraan, proyeksi, ekspekstasi dsb.</a:t>
          </a:r>
          <a:endParaRPr lang="id-ID" sz="3300" kern="1200"/>
        </a:p>
      </dsp:txBody>
      <dsp:txXfrm>
        <a:off x="62198" y="1454508"/>
        <a:ext cx="10229365" cy="1149734"/>
      </dsp:txXfrm>
    </dsp:sp>
    <dsp:sp modelId="{7B4BBA72-AD78-4361-B011-0618295B2915}">
      <dsp:nvSpPr>
        <dsp:cNvPr id="0" name=""/>
        <dsp:cNvSpPr/>
      </dsp:nvSpPr>
      <dsp:spPr>
        <a:xfrm>
          <a:off x="0" y="2761480"/>
          <a:ext cx="10353761" cy="127413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id-ID" sz="3300" kern="1200" smtClean="0"/>
            <a:t>Peramalan yang baik mengandalkan basis data/ informasi empiris yang baik.</a:t>
          </a:r>
          <a:endParaRPr lang="id-ID" sz="3300" kern="1200"/>
        </a:p>
      </dsp:txBody>
      <dsp:txXfrm>
        <a:off x="62198" y="2823678"/>
        <a:ext cx="10229365" cy="1149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E2B0-5C86-48B0-AC81-B6597083567D}">
      <dsp:nvSpPr>
        <dsp:cNvPr id="0" name=""/>
        <dsp:cNvSpPr/>
      </dsp:nvSpPr>
      <dsp:spPr>
        <a:xfrm>
          <a:off x="0" y="1742"/>
          <a:ext cx="10353761" cy="119690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id-ID" sz="3100" kern="1200" smtClean="0"/>
            <a:t>Peramalan penjualan diperlukan untuk perencanaan penjualan.</a:t>
          </a:r>
          <a:endParaRPr lang="id-ID" sz="3100" kern="1200"/>
        </a:p>
      </dsp:txBody>
      <dsp:txXfrm>
        <a:off x="58428" y="60170"/>
        <a:ext cx="10236905" cy="1080053"/>
      </dsp:txXfrm>
    </dsp:sp>
    <dsp:sp modelId="{DB39FEEC-31F3-41D9-8A47-23850B95ED28}">
      <dsp:nvSpPr>
        <dsp:cNvPr id="0" name=""/>
        <dsp:cNvSpPr/>
      </dsp:nvSpPr>
      <dsp:spPr>
        <a:xfrm>
          <a:off x="0" y="1287932"/>
          <a:ext cx="10353761" cy="1196909"/>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id-ID" sz="3100" kern="1200" smtClean="0"/>
            <a:t>Hal – hal yang mempengaruhi permalan penjualan</a:t>
          </a:r>
          <a:endParaRPr lang="id-ID" sz="3100" kern="1200"/>
        </a:p>
      </dsp:txBody>
      <dsp:txXfrm>
        <a:off x="58428" y="1346360"/>
        <a:ext cx="10236905" cy="1080053"/>
      </dsp:txXfrm>
    </dsp:sp>
    <dsp:sp modelId="{0215E0C9-1D16-4A19-A6F5-F05E07047832}">
      <dsp:nvSpPr>
        <dsp:cNvPr id="0" name=""/>
        <dsp:cNvSpPr/>
      </dsp:nvSpPr>
      <dsp:spPr>
        <a:xfrm>
          <a:off x="0" y="2484843"/>
          <a:ext cx="10353761"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id-ID" sz="2400" kern="1200" smtClean="0"/>
            <a:t>Ketidak pastian ekonomi</a:t>
          </a:r>
          <a:endParaRPr lang="id-ID" sz="2400" kern="1200"/>
        </a:p>
        <a:p>
          <a:pPr marL="228600" lvl="1" indent="-228600" algn="l" defTabSz="1066800" rtl="0">
            <a:lnSpc>
              <a:spcPct val="90000"/>
            </a:lnSpc>
            <a:spcBef>
              <a:spcPct val="0"/>
            </a:spcBef>
            <a:spcAft>
              <a:spcPct val="20000"/>
            </a:spcAft>
            <a:buChar char="••"/>
          </a:pPr>
          <a:r>
            <a:rPr lang="id-ID" sz="2400" kern="1200" smtClean="0"/>
            <a:t>Pola konsumsi masyarakat</a:t>
          </a:r>
          <a:endParaRPr lang="id-ID" sz="2400" kern="1200"/>
        </a:p>
        <a:p>
          <a:pPr marL="228600" lvl="1" indent="-228600" algn="l" defTabSz="1066800" rtl="0">
            <a:lnSpc>
              <a:spcPct val="90000"/>
            </a:lnSpc>
            <a:spcBef>
              <a:spcPct val="0"/>
            </a:spcBef>
            <a:spcAft>
              <a:spcPct val="20000"/>
            </a:spcAft>
            <a:buChar char="••"/>
          </a:pPr>
          <a:r>
            <a:rPr lang="id-ID" sz="2400" kern="1200" smtClean="0"/>
            <a:t>Perkembangan teknologi</a:t>
          </a:r>
          <a:endParaRPr lang="id-ID" sz="2400" kern="1200"/>
        </a:p>
        <a:p>
          <a:pPr marL="228600" lvl="1" indent="-228600" algn="l" defTabSz="1066800" rtl="0">
            <a:lnSpc>
              <a:spcPct val="90000"/>
            </a:lnSpc>
            <a:spcBef>
              <a:spcPct val="0"/>
            </a:spcBef>
            <a:spcAft>
              <a:spcPct val="20000"/>
            </a:spcAft>
            <a:buChar char="••"/>
          </a:pPr>
          <a:r>
            <a:rPr lang="id-ID" sz="2400" kern="1200" smtClean="0"/>
            <a:t>Perubahan regulasi</a:t>
          </a:r>
          <a:endParaRPr lang="id-ID" sz="2400" kern="1200"/>
        </a:p>
      </dsp:txBody>
      <dsp:txXfrm>
        <a:off x="0" y="2484843"/>
        <a:ext cx="10353761" cy="1572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10635-AE41-4C25-81D1-7FAAA0CF0B2B}">
      <dsp:nvSpPr>
        <dsp:cNvPr id="0" name=""/>
        <dsp:cNvSpPr/>
      </dsp:nvSpPr>
      <dsp:spPr>
        <a:xfrm>
          <a:off x="5176880" y="1711539"/>
          <a:ext cx="3662681" cy="635671"/>
        </a:xfrm>
        <a:custGeom>
          <a:avLst/>
          <a:gdLst/>
          <a:ahLst/>
          <a:cxnLst/>
          <a:rect l="0" t="0" r="0" b="0"/>
          <a:pathLst>
            <a:path>
              <a:moveTo>
                <a:pt x="0" y="0"/>
              </a:moveTo>
              <a:lnTo>
                <a:pt x="0" y="317835"/>
              </a:lnTo>
              <a:lnTo>
                <a:pt x="3662681" y="317835"/>
              </a:lnTo>
              <a:lnTo>
                <a:pt x="3662681" y="63567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63ECA-5706-4828-8C08-87C22D3BFE35}">
      <dsp:nvSpPr>
        <dsp:cNvPr id="0" name=""/>
        <dsp:cNvSpPr/>
      </dsp:nvSpPr>
      <dsp:spPr>
        <a:xfrm>
          <a:off x="5131160" y="1711539"/>
          <a:ext cx="91440" cy="635671"/>
        </a:xfrm>
        <a:custGeom>
          <a:avLst/>
          <a:gdLst/>
          <a:ahLst/>
          <a:cxnLst/>
          <a:rect l="0" t="0" r="0" b="0"/>
          <a:pathLst>
            <a:path>
              <a:moveTo>
                <a:pt x="45720" y="0"/>
              </a:moveTo>
              <a:lnTo>
                <a:pt x="45720" y="63567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D2BB5-7C30-4535-BEF4-5F1E7CCF5436}">
      <dsp:nvSpPr>
        <dsp:cNvPr id="0" name=""/>
        <dsp:cNvSpPr/>
      </dsp:nvSpPr>
      <dsp:spPr>
        <a:xfrm>
          <a:off x="1514199" y="1711539"/>
          <a:ext cx="3662681" cy="635671"/>
        </a:xfrm>
        <a:custGeom>
          <a:avLst/>
          <a:gdLst/>
          <a:ahLst/>
          <a:cxnLst/>
          <a:rect l="0" t="0" r="0" b="0"/>
          <a:pathLst>
            <a:path>
              <a:moveTo>
                <a:pt x="3662681" y="0"/>
              </a:moveTo>
              <a:lnTo>
                <a:pt x="3662681" y="317835"/>
              </a:lnTo>
              <a:lnTo>
                <a:pt x="0" y="317835"/>
              </a:lnTo>
              <a:lnTo>
                <a:pt x="0" y="63567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EC0D5-92E3-465F-BD4D-A6BB569EEC41}">
      <dsp:nvSpPr>
        <dsp:cNvPr id="0" name=""/>
        <dsp:cNvSpPr/>
      </dsp:nvSpPr>
      <dsp:spPr>
        <a:xfrm>
          <a:off x="3663376" y="198034"/>
          <a:ext cx="3027009" cy="151350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id-ID" sz="2200" kern="1200" smtClean="0"/>
            <a:t>Teknik – Teknik dalam Peramalan Penjualan</a:t>
          </a:r>
          <a:endParaRPr lang="id-ID" sz="2200" kern="1200"/>
        </a:p>
      </dsp:txBody>
      <dsp:txXfrm>
        <a:off x="3663376" y="198034"/>
        <a:ext cx="3027009" cy="1513504"/>
      </dsp:txXfrm>
    </dsp:sp>
    <dsp:sp modelId="{E40E24E8-CF8F-4132-AD6F-2A372CAD2224}">
      <dsp:nvSpPr>
        <dsp:cNvPr id="0" name=""/>
        <dsp:cNvSpPr/>
      </dsp:nvSpPr>
      <dsp:spPr>
        <a:xfrm>
          <a:off x="695" y="2347211"/>
          <a:ext cx="3027009" cy="151350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id-ID" sz="2200" kern="1200" smtClean="0"/>
            <a:t>Judgment Method: Pendapat salesman, pendapat manajer penjualan, pendapat ahli, survei konsumen.</a:t>
          </a:r>
          <a:endParaRPr lang="id-ID" sz="2200" kern="1200"/>
        </a:p>
      </dsp:txBody>
      <dsp:txXfrm>
        <a:off x="695" y="2347211"/>
        <a:ext cx="3027009" cy="1513504"/>
      </dsp:txXfrm>
    </dsp:sp>
    <dsp:sp modelId="{DE09439D-5DD1-42CB-9386-B83DD02F8A35}">
      <dsp:nvSpPr>
        <dsp:cNvPr id="0" name=""/>
        <dsp:cNvSpPr/>
      </dsp:nvSpPr>
      <dsp:spPr>
        <a:xfrm>
          <a:off x="3663376" y="2347211"/>
          <a:ext cx="3027009" cy="151350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id-ID" sz="2200" kern="1200" smtClean="0"/>
            <a:t>Metode statistika	 : Garis Trend Matematis (Metode Moment, metode least square)</a:t>
          </a:r>
          <a:endParaRPr lang="id-ID" sz="2200" kern="1200"/>
        </a:p>
      </dsp:txBody>
      <dsp:txXfrm>
        <a:off x="3663376" y="2347211"/>
        <a:ext cx="3027009" cy="1513504"/>
      </dsp:txXfrm>
    </dsp:sp>
    <dsp:sp modelId="{90A5DB90-EA1B-4092-8CF9-E4F7393BC156}">
      <dsp:nvSpPr>
        <dsp:cNvPr id="0" name=""/>
        <dsp:cNvSpPr/>
      </dsp:nvSpPr>
      <dsp:spPr>
        <a:xfrm>
          <a:off x="7326057" y="2347211"/>
          <a:ext cx="3027009" cy="151350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id-ID" sz="2200" kern="1200" smtClean="0"/>
            <a:t>Metode Khusus : Analisis industri, analisis product line, analisis market share.</a:t>
          </a:r>
          <a:endParaRPr lang="id-ID" sz="2200" kern="1200"/>
        </a:p>
      </dsp:txBody>
      <dsp:txXfrm>
        <a:off x="7326057" y="2347211"/>
        <a:ext cx="3027009" cy="1513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7FA52-690D-4640-8EB0-A4B68210665D}">
      <dsp:nvSpPr>
        <dsp:cNvPr id="0" name=""/>
        <dsp:cNvSpPr/>
      </dsp:nvSpPr>
      <dsp:spPr>
        <a:xfrm>
          <a:off x="0" y="637435"/>
          <a:ext cx="10353761" cy="478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DD3A7E-444C-4C93-8145-2DD42EFD8A81}">
      <dsp:nvSpPr>
        <dsp:cNvPr id="0" name=""/>
        <dsp:cNvSpPr/>
      </dsp:nvSpPr>
      <dsp:spPr>
        <a:xfrm>
          <a:off x="517688" y="356995"/>
          <a:ext cx="7247633" cy="56088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3" tIns="0" rIns="273943" bIns="0" numCol="1" spcCol="1270" anchor="ctr" anchorCtr="0">
          <a:noAutofit/>
        </a:bodyPr>
        <a:lstStyle/>
        <a:p>
          <a:pPr lvl="0" algn="l" defTabSz="844550" rtl="0">
            <a:lnSpc>
              <a:spcPct val="90000"/>
            </a:lnSpc>
            <a:spcBef>
              <a:spcPct val="0"/>
            </a:spcBef>
            <a:spcAft>
              <a:spcPct val="35000"/>
            </a:spcAft>
          </a:pPr>
          <a:r>
            <a:rPr lang="id-ID" sz="1900" kern="1200" smtClean="0"/>
            <a:t>Laporan keuangan yang meramalkan posisi keuangan perusahaan serta kinerjanya selama periode atau tahun tertentu.</a:t>
          </a:r>
          <a:endParaRPr lang="id-ID" sz="1900" kern="1200"/>
        </a:p>
      </dsp:txBody>
      <dsp:txXfrm>
        <a:off x="545068" y="384375"/>
        <a:ext cx="7192873" cy="506120"/>
      </dsp:txXfrm>
    </dsp:sp>
    <dsp:sp modelId="{E2605B90-DFB1-4D42-BEFA-13DEE94F9AE9}">
      <dsp:nvSpPr>
        <dsp:cNvPr id="0" name=""/>
        <dsp:cNvSpPr/>
      </dsp:nvSpPr>
      <dsp:spPr>
        <a:xfrm>
          <a:off x="0" y="1499275"/>
          <a:ext cx="10353761" cy="4788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0FF083-9222-43AF-8468-FBF27BCB8EE3}">
      <dsp:nvSpPr>
        <dsp:cNvPr id="0" name=""/>
        <dsp:cNvSpPr/>
      </dsp:nvSpPr>
      <dsp:spPr>
        <a:xfrm>
          <a:off x="517688" y="1218835"/>
          <a:ext cx="7247633" cy="56088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3" tIns="0" rIns="273943" bIns="0" numCol="1" spcCol="1270" anchor="ctr" anchorCtr="0">
          <a:noAutofit/>
        </a:bodyPr>
        <a:lstStyle/>
        <a:p>
          <a:pPr lvl="0" algn="l" defTabSz="844550" rtl="0">
            <a:lnSpc>
              <a:spcPct val="90000"/>
            </a:lnSpc>
            <a:spcBef>
              <a:spcPct val="0"/>
            </a:spcBef>
            <a:spcAft>
              <a:spcPct val="35000"/>
            </a:spcAft>
          </a:pPr>
          <a:r>
            <a:rPr lang="id-ID" sz="1900" kern="1200" smtClean="0"/>
            <a:t>Menilai apakah kinerja perusahaan sesuai dengan target perusahaan dan harapan investor</a:t>
          </a:r>
          <a:endParaRPr lang="id-ID" sz="1900" kern="1200"/>
        </a:p>
      </dsp:txBody>
      <dsp:txXfrm>
        <a:off x="545068" y="1246215"/>
        <a:ext cx="7192873" cy="506120"/>
      </dsp:txXfrm>
    </dsp:sp>
    <dsp:sp modelId="{B780EC92-A903-419D-93E6-33BD438C3A50}">
      <dsp:nvSpPr>
        <dsp:cNvPr id="0" name=""/>
        <dsp:cNvSpPr/>
      </dsp:nvSpPr>
      <dsp:spPr>
        <a:xfrm>
          <a:off x="0" y="2361115"/>
          <a:ext cx="10353761" cy="4788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EAC207-3464-4F7D-B1D2-75B51722D16A}">
      <dsp:nvSpPr>
        <dsp:cNvPr id="0" name=""/>
        <dsp:cNvSpPr/>
      </dsp:nvSpPr>
      <dsp:spPr>
        <a:xfrm>
          <a:off x="517688" y="2080675"/>
          <a:ext cx="7247633" cy="56088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3" tIns="0" rIns="273943" bIns="0" numCol="1" spcCol="1270" anchor="ctr" anchorCtr="0">
          <a:noAutofit/>
        </a:bodyPr>
        <a:lstStyle/>
        <a:p>
          <a:pPr lvl="0" algn="l" defTabSz="844550" rtl="0">
            <a:lnSpc>
              <a:spcPct val="90000"/>
            </a:lnSpc>
            <a:spcBef>
              <a:spcPct val="0"/>
            </a:spcBef>
            <a:spcAft>
              <a:spcPct val="35000"/>
            </a:spcAft>
          </a:pPr>
          <a:r>
            <a:rPr lang="id-ID" sz="1900" kern="1200" smtClean="0"/>
            <a:t>Membantu mengestimasi dampak dari perubahan – perubahan operasi yang diusulkan </a:t>
          </a:r>
          <a:endParaRPr lang="id-ID" sz="1900" kern="1200"/>
        </a:p>
      </dsp:txBody>
      <dsp:txXfrm>
        <a:off x="545068" y="2108055"/>
        <a:ext cx="7192873" cy="506120"/>
      </dsp:txXfrm>
    </dsp:sp>
    <dsp:sp modelId="{ED7AFB72-7053-43DF-AA66-8E2BF850F3ED}">
      <dsp:nvSpPr>
        <dsp:cNvPr id="0" name=""/>
        <dsp:cNvSpPr/>
      </dsp:nvSpPr>
      <dsp:spPr>
        <a:xfrm>
          <a:off x="0" y="3222955"/>
          <a:ext cx="10353761" cy="4788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EB0295-9A92-4180-A4F5-BE4C3AD348D8}">
      <dsp:nvSpPr>
        <dsp:cNvPr id="0" name=""/>
        <dsp:cNvSpPr/>
      </dsp:nvSpPr>
      <dsp:spPr>
        <a:xfrm>
          <a:off x="517688" y="2942515"/>
          <a:ext cx="7247633" cy="56088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3" tIns="0" rIns="273943" bIns="0" numCol="1" spcCol="1270" anchor="ctr" anchorCtr="0">
          <a:noAutofit/>
        </a:bodyPr>
        <a:lstStyle/>
        <a:p>
          <a:pPr lvl="0" algn="l" defTabSz="844550" rtl="0">
            <a:lnSpc>
              <a:spcPct val="90000"/>
            </a:lnSpc>
            <a:spcBef>
              <a:spcPct val="0"/>
            </a:spcBef>
            <a:spcAft>
              <a:spcPct val="35000"/>
            </a:spcAft>
          </a:pPr>
          <a:r>
            <a:rPr lang="id-ID" sz="1900" kern="1200" smtClean="0"/>
            <a:t>Mengantisipasi kebutuhan pendanaan perusahaan di masa depan</a:t>
          </a:r>
          <a:endParaRPr lang="id-ID" sz="1900" kern="1200"/>
        </a:p>
      </dsp:txBody>
      <dsp:txXfrm>
        <a:off x="545068" y="2969895"/>
        <a:ext cx="7192873"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1858D-F12F-4A14-B914-B71C3C9C3787}">
      <dsp:nvSpPr>
        <dsp:cNvPr id="0" name=""/>
        <dsp:cNvSpPr/>
      </dsp:nvSpPr>
      <dsp:spPr>
        <a:xfrm>
          <a:off x="0" y="131573"/>
          <a:ext cx="10353761" cy="122104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d-ID" sz="2300" kern="1200" dirty="0" smtClean="0"/>
            <a:t>Metode Rasio Konstan diasumsikan bahwa rasio – rasio keuangan tertentu akan tetap konstan</a:t>
          </a:r>
          <a:endParaRPr lang="id-ID" sz="2300" kern="1200" dirty="0"/>
        </a:p>
      </dsp:txBody>
      <dsp:txXfrm>
        <a:off x="59606" y="191179"/>
        <a:ext cx="10234549" cy="1101829"/>
      </dsp:txXfrm>
    </dsp:sp>
    <dsp:sp modelId="{5812D3BF-344C-4EED-9270-93BC1BDC66E3}">
      <dsp:nvSpPr>
        <dsp:cNvPr id="0" name=""/>
        <dsp:cNvSpPr/>
      </dsp:nvSpPr>
      <dsp:spPr>
        <a:xfrm>
          <a:off x="0" y="1418854"/>
          <a:ext cx="10353761" cy="1221041"/>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d-ID" sz="2300" kern="1200" smtClean="0"/>
            <a:t>Metode regresi linier – mencari hubungan regresi variabel dependen (semua pos aktiva dan pasiva yang terkait dengan penjualan) dengan variabel independen (tingkat penjualan) dan menyatakan hubungan tersebut dalam persamaan regresi</a:t>
          </a:r>
          <a:endParaRPr lang="id-ID" sz="2300" kern="1200"/>
        </a:p>
      </dsp:txBody>
      <dsp:txXfrm>
        <a:off x="59606" y="1478460"/>
        <a:ext cx="10234549" cy="1101829"/>
      </dsp:txXfrm>
    </dsp:sp>
    <dsp:sp modelId="{57188AB9-CD30-4060-97B1-444C4676FF47}">
      <dsp:nvSpPr>
        <dsp:cNvPr id="0" name=""/>
        <dsp:cNvSpPr/>
      </dsp:nvSpPr>
      <dsp:spPr>
        <a:xfrm>
          <a:off x="0" y="2706136"/>
          <a:ext cx="10353761" cy="1221041"/>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d-ID" sz="2300" kern="1200" smtClean="0"/>
            <a:t>Metode presentase penjualan – menyatakan setiap jumlah pos – pos di dalam laporan keuangan sebagai presentase penjeualan</a:t>
          </a:r>
          <a:endParaRPr lang="id-ID" sz="2300" kern="1200"/>
        </a:p>
      </dsp:txBody>
      <dsp:txXfrm>
        <a:off x="59606" y="2765742"/>
        <a:ext cx="10234549" cy="1101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C011-A811-455A-AB37-AC76ED4C5A51}">
      <dsp:nvSpPr>
        <dsp:cNvPr id="0" name=""/>
        <dsp:cNvSpPr/>
      </dsp:nvSpPr>
      <dsp:spPr>
        <a:xfrm>
          <a:off x="0" y="1981"/>
          <a:ext cx="1035376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26D037C-ADF4-479E-8BF4-5C50C4DABDF9}">
      <dsp:nvSpPr>
        <dsp:cNvPr id="0" name=""/>
        <dsp:cNvSpPr/>
      </dsp:nvSpPr>
      <dsp:spPr>
        <a:xfrm>
          <a:off x="0" y="1981"/>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  Suatu peramalan terhadap kejadian masa depan</a:t>
          </a:r>
          <a:endParaRPr lang="id-ID" sz="1900" kern="1200"/>
        </a:p>
      </dsp:txBody>
      <dsp:txXfrm>
        <a:off x="0" y="1981"/>
        <a:ext cx="10353761" cy="675797"/>
      </dsp:txXfrm>
    </dsp:sp>
    <dsp:sp modelId="{8A7404CF-16A0-42DE-AE6D-3BFB4C51293A}">
      <dsp:nvSpPr>
        <dsp:cNvPr id="0" name=""/>
        <dsp:cNvSpPr/>
      </dsp:nvSpPr>
      <dsp:spPr>
        <a:xfrm>
          <a:off x="0" y="677779"/>
          <a:ext cx="1035376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B95605C-D992-487A-8301-98A7D41E49D3}">
      <dsp:nvSpPr>
        <dsp:cNvPr id="0" name=""/>
        <dsp:cNvSpPr/>
      </dsp:nvSpPr>
      <dsp:spPr>
        <a:xfrm>
          <a:off x="0" y="677779"/>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mengindikasi jumlah dan waktu (kapan) kebutuhan dana di masa depan </a:t>
          </a:r>
          <a:endParaRPr lang="id-ID" sz="1900" kern="1200"/>
        </a:p>
      </dsp:txBody>
      <dsp:txXfrm>
        <a:off x="0" y="677779"/>
        <a:ext cx="10353761" cy="675797"/>
      </dsp:txXfrm>
    </dsp:sp>
    <dsp:sp modelId="{90F2DDED-AFA3-4681-8A50-48F8AAF539B6}">
      <dsp:nvSpPr>
        <dsp:cNvPr id="0" name=""/>
        <dsp:cNvSpPr/>
      </dsp:nvSpPr>
      <dsp:spPr>
        <a:xfrm>
          <a:off x="0" y="1353577"/>
          <a:ext cx="1035376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42C6E09-465E-47CC-94C3-A9176E5E2CB3}">
      <dsp:nvSpPr>
        <dsp:cNvPr id="0" name=""/>
        <dsp:cNvSpPr/>
      </dsp:nvSpPr>
      <dsp:spPr>
        <a:xfrm>
          <a:off x="0" y="1353577"/>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menyediakkan suatu dasar untuk mengambil tindakan korektif jika angka pada anggaran dan realisasinya tidak sama</a:t>
          </a:r>
          <a:endParaRPr lang="id-ID" sz="1900" kern="1200"/>
        </a:p>
      </dsp:txBody>
      <dsp:txXfrm>
        <a:off x="0" y="1353577"/>
        <a:ext cx="10353761" cy="675797"/>
      </dsp:txXfrm>
    </dsp:sp>
    <dsp:sp modelId="{6E961DFE-D71A-4AF3-B372-BE8649F103A4}">
      <dsp:nvSpPr>
        <dsp:cNvPr id="0" name=""/>
        <dsp:cNvSpPr/>
      </dsp:nvSpPr>
      <dsp:spPr>
        <a:xfrm>
          <a:off x="0" y="2029375"/>
          <a:ext cx="1035376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47EBE7-F94E-40F2-B8A0-E950861D7416}">
      <dsp:nvSpPr>
        <dsp:cNvPr id="0" name=""/>
        <dsp:cNvSpPr/>
      </dsp:nvSpPr>
      <dsp:spPr>
        <a:xfrm>
          <a:off x="0" y="2029375"/>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menyediakan suatu dasar untuk evaluasi kinerja</a:t>
          </a:r>
          <a:endParaRPr lang="id-ID" sz="1900" kern="1200"/>
        </a:p>
      </dsp:txBody>
      <dsp:txXfrm>
        <a:off x="0" y="2029375"/>
        <a:ext cx="10353761" cy="675797"/>
      </dsp:txXfrm>
    </dsp:sp>
    <dsp:sp modelId="{F7A8AB5C-49C5-4368-9ACF-A18997775003}">
      <dsp:nvSpPr>
        <dsp:cNvPr id="0" name=""/>
        <dsp:cNvSpPr/>
      </dsp:nvSpPr>
      <dsp:spPr>
        <a:xfrm>
          <a:off x="0" y="2705173"/>
          <a:ext cx="1035376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10AB552-9E32-446A-825E-F949A6807AC7}">
      <dsp:nvSpPr>
        <dsp:cNvPr id="0" name=""/>
        <dsp:cNvSpPr/>
      </dsp:nvSpPr>
      <dsp:spPr>
        <a:xfrm>
          <a:off x="0" y="2705173"/>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keuangan adalah sebuah daftar lengkap berisi biaya-biaya perlu dikeluarkan perusahaan guna melaksanakan operasionalnya</a:t>
          </a:r>
          <a:endParaRPr lang="id-ID" sz="1900" kern="1200"/>
        </a:p>
      </dsp:txBody>
      <dsp:txXfrm>
        <a:off x="0" y="2705173"/>
        <a:ext cx="10353761" cy="675797"/>
      </dsp:txXfrm>
    </dsp:sp>
    <dsp:sp modelId="{2FC8B1D1-A032-410D-98DF-E0F3ACD0DD89}">
      <dsp:nvSpPr>
        <dsp:cNvPr id="0" name=""/>
        <dsp:cNvSpPr/>
      </dsp:nvSpPr>
      <dsp:spPr>
        <a:xfrm>
          <a:off x="0" y="3380971"/>
          <a:ext cx="1035376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103DC7A-E656-4E5D-B706-98C1196595CD}">
      <dsp:nvSpPr>
        <dsp:cNvPr id="0" name=""/>
        <dsp:cNvSpPr/>
      </dsp:nvSpPr>
      <dsp:spPr>
        <a:xfrm>
          <a:off x="0" y="3380971"/>
          <a:ext cx="10353761" cy="67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d-ID" sz="1900" kern="1200" smtClean="0"/>
            <a:t>anggaran keuangan adalah sebuah estimasi biaya operasional perusahaan dalam jangka waktu tertentu, yang wajib disusun dan dianalisa sebelum dikeluarkan.</a:t>
          </a:r>
          <a:endParaRPr lang="id-ID" sz="1900" kern="1200"/>
        </a:p>
      </dsp:txBody>
      <dsp:txXfrm>
        <a:off x="0" y="3380971"/>
        <a:ext cx="10353761" cy="675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FE45C-0519-4B09-A624-083377A0DAEC}">
      <dsp:nvSpPr>
        <dsp:cNvPr id="0" name=""/>
        <dsp:cNvSpPr/>
      </dsp:nvSpPr>
      <dsp:spPr>
        <a:xfrm>
          <a:off x="1895" y="1484640"/>
          <a:ext cx="2178941" cy="108947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id-ID" sz="2300" b="1" kern="1200" smtClean="0"/>
            <a:t>Memprediksi Pengeluaran</a:t>
          </a:r>
          <a:endParaRPr lang="id-ID" sz="2300" kern="1200"/>
        </a:p>
      </dsp:txBody>
      <dsp:txXfrm>
        <a:off x="33804" y="1516549"/>
        <a:ext cx="2115123" cy="1025652"/>
      </dsp:txXfrm>
    </dsp:sp>
    <dsp:sp modelId="{22EE7DCF-3D78-4488-B3CB-A0582648F4DD}">
      <dsp:nvSpPr>
        <dsp:cNvPr id="0" name=""/>
        <dsp:cNvSpPr/>
      </dsp:nvSpPr>
      <dsp:spPr>
        <a:xfrm>
          <a:off x="2725572" y="1484640"/>
          <a:ext cx="2178941" cy="1089470"/>
        </a:xfrm>
        <a:prstGeom prst="roundRect">
          <a:avLst>
            <a:gd name="adj" fmla="val 10000"/>
          </a:avLst>
        </a:prstGeom>
        <a:solidFill>
          <a:schemeClr val="accent3">
            <a:hueOff val="2189301"/>
            <a:satOff val="-16877"/>
            <a:lumOff val="4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id-ID" sz="2300" b="1" kern="1200" smtClean="0"/>
            <a:t>Dokumentasi Arus Kas Perusahaan</a:t>
          </a:r>
          <a:endParaRPr lang="id-ID" sz="2300" kern="1200"/>
        </a:p>
      </dsp:txBody>
      <dsp:txXfrm>
        <a:off x="2757481" y="1516549"/>
        <a:ext cx="2115123" cy="1025652"/>
      </dsp:txXfrm>
    </dsp:sp>
    <dsp:sp modelId="{A34A347A-55DA-4FD8-BE1D-D01B3767784C}">
      <dsp:nvSpPr>
        <dsp:cNvPr id="0" name=""/>
        <dsp:cNvSpPr/>
      </dsp:nvSpPr>
      <dsp:spPr>
        <a:xfrm>
          <a:off x="5449248" y="1484640"/>
          <a:ext cx="2178941" cy="1089470"/>
        </a:xfrm>
        <a:prstGeom prst="roundRect">
          <a:avLst>
            <a:gd name="adj" fmla="val 10000"/>
          </a:avLst>
        </a:prstGeom>
        <a:solidFill>
          <a:schemeClr val="accent3">
            <a:hueOff val="4378603"/>
            <a:satOff val="-33755"/>
            <a:lumOff val="9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id-ID" sz="2300" b="1" kern="1200" smtClean="0"/>
            <a:t>Pedoman Pelaksanaan Operasional</a:t>
          </a:r>
          <a:endParaRPr lang="id-ID" sz="2300" kern="1200"/>
        </a:p>
      </dsp:txBody>
      <dsp:txXfrm>
        <a:off x="5481157" y="1516549"/>
        <a:ext cx="2115123" cy="1025652"/>
      </dsp:txXfrm>
    </dsp:sp>
    <dsp:sp modelId="{DA52E50F-6D49-424C-B06D-BD08BA2687FA}">
      <dsp:nvSpPr>
        <dsp:cNvPr id="0" name=""/>
        <dsp:cNvSpPr/>
      </dsp:nvSpPr>
      <dsp:spPr>
        <a:xfrm>
          <a:off x="8172925" y="1484640"/>
          <a:ext cx="2178941" cy="1089470"/>
        </a:xfrm>
        <a:prstGeom prst="roundRect">
          <a:avLst>
            <a:gd name="adj" fmla="val 10000"/>
          </a:avLst>
        </a:prstGeom>
        <a:solidFill>
          <a:schemeClr val="accent3">
            <a:hueOff val="6567904"/>
            <a:satOff val="-50632"/>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id-ID" sz="2300" b="1" kern="1200" smtClean="0"/>
            <a:t>Dasar Perhitungan Profit</a:t>
          </a:r>
          <a:endParaRPr lang="id-ID" sz="2300" kern="1200"/>
        </a:p>
      </dsp:txBody>
      <dsp:txXfrm>
        <a:off x="8204834" y="1516549"/>
        <a:ext cx="2115123" cy="10256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35B7A-D28B-4F72-8493-E0B10874B3FA}" type="datetimeFigureOut">
              <a:rPr lang="id-ID" smtClean="0"/>
              <a:t>14/09/2023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A7B5B-943E-4843-B419-47D326FF47D1}" type="slidenum">
              <a:rPr lang="id-ID" smtClean="0"/>
              <a:t>‹#›</a:t>
            </a:fld>
            <a:endParaRPr lang="id-ID"/>
          </a:p>
        </p:txBody>
      </p:sp>
    </p:spTree>
    <p:extLst>
      <p:ext uri="{BB962C8B-B14F-4D97-AF65-F5344CB8AC3E}">
        <p14:creationId xmlns:p14="http://schemas.microsoft.com/office/powerpoint/2010/main" val="125415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09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0F028A-B384-4282-B5CB-C96C672F5A8D}" type="datetimeFigureOut">
              <a:rPr lang="id-ID" smtClean="0"/>
              <a:t>14/09/2023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82197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399214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207236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926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62292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0F028A-B384-4282-B5CB-C96C672F5A8D}" type="datetimeFigureOut">
              <a:rPr lang="id-ID" smtClean="0"/>
              <a:t>14/09/2023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08083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0F028A-B384-4282-B5CB-C96C672F5A8D}" type="datetimeFigureOut">
              <a:rPr lang="id-ID" smtClean="0"/>
              <a:t>14/09/2023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3705928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F028A-B384-4282-B5CB-C96C672F5A8D}" type="datetimeFigureOut">
              <a:rPr lang="id-ID" smtClean="0"/>
              <a:t>14/09/2023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84583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F028A-B384-4282-B5CB-C96C672F5A8D}" type="datetimeFigureOut">
              <a:rPr lang="id-ID" smtClean="0"/>
              <a:t>14/09/2023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275204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F028A-B384-4282-B5CB-C96C672F5A8D}" type="datetimeFigureOut">
              <a:rPr lang="id-ID" smtClean="0"/>
              <a:t>14/09/2023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69684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F028A-B384-4282-B5CB-C96C672F5A8D}" type="datetimeFigureOut">
              <a:rPr lang="id-ID" smtClean="0"/>
              <a:t>14/09/2023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413452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97589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0F028A-B384-4282-B5CB-C96C672F5A8D}" type="datetimeFigureOut">
              <a:rPr lang="id-ID" smtClean="0"/>
              <a:t>14/09/2023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428554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0F028A-B384-4282-B5CB-C96C672F5A8D}" type="datetimeFigureOut">
              <a:rPr lang="id-ID" smtClean="0"/>
              <a:t>14/09/2023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70906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028A-B384-4282-B5CB-C96C672F5A8D}" type="datetimeFigureOut">
              <a:rPr lang="id-ID" smtClean="0"/>
              <a:t>14/09/2023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16638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217690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F028A-B384-4282-B5CB-C96C672F5A8D}" type="datetimeFigureOut">
              <a:rPr lang="id-ID" smtClean="0"/>
              <a:t>14/09/2023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82F2D-364C-4200-9E7A-A4F755BA0111}" type="slidenum">
              <a:rPr lang="id-ID" smtClean="0"/>
              <a:t>‹#›</a:t>
            </a:fld>
            <a:endParaRPr lang="id-ID"/>
          </a:p>
        </p:txBody>
      </p:sp>
    </p:spTree>
    <p:extLst>
      <p:ext uri="{BB962C8B-B14F-4D97-AF65-F5344CB8AC3E}">
        <p14:creationId xmlns:p14="http://schemas.microsoft.com/office/powerpoint/2010/main" val="323340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30F028A-B384-4282-B5CB-C96C672F5A8D}" type="datetimeFigureOut">
              <a:rPr lang="id-ID" smtClean="0"/>
              <a:t>14/09/2023</a:t>
            </a:fld>
            <a:endParaRPr lang="id-ID"/>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d-ID"/>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9A82F2D-364C-4200-9E7A-A4F755BA0111}" type="slidenum">
              <a:rPr lang="id-ID" smtClean="0"/>
              <a:t>‹#›</a:t>
            </a:fld>
            <a:endParaRPr lang="id-ID"/>
          </a:p>
        </p:txBody>
      </p:sp>
    </p:spTree>
    <p:extLst>
      <p:ext uri="{BB962C8B-B14F-4D97-AF65-F5344CB8AC3E}">
        <p14:creationId xmlns:p14="http://schemas.microsoft.com/office/powerpoint/2010/main" val="2490216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2.png"/><Relationship Id="rId7" Type="http://schemas.openxmlformats.org/officeDocument/2006/relationships/diagramColors" Target="../diagrams/colors1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356767" y="1226400"/>
            <a:ext cx="11478467" cy="5862535"/>
          </a:xfrm>
          <a:prstGeom prst="rect">
            <a:avLst/>
          </a:prstGeom>
          <a:noFill/>
          <a:ln>
            <a:noFill/>
          </a:ln>
        </p:spPr>
      </p:pic>
      <p:sp>
        <p:nvSpPr>
          <p:cNvPr id="85" name="Google Shape;85;p13"/>
          <p:cNvSpPr txBox="1"/>
          <p:nvPr/>
        </p:nvSpPr>
        <p:spPr>
          <a:xfrm>
            <a:off x="356839" y="752718"/>
            <a:ext cx="11478400" cy="258532"/>
          </a:xfrm>
          <a:prstGeom prst="rect">
            <a:avLst/>
          </a:prstGeom>
          <a:noFill/>
          <a:ln>
            <a:noFill/>
          </a:ln>
        </p:spPr>
        <p:txBody>
          <a:bodyPr spcFirstLastPara="1" wrap="square" lIns="0" tIns="0" rIns="0" bIns="0" anchor="t" anchorCtr="0">
            <a:spAutoFit/>
          </a:bodyPr>
          <a:lstStyle/>
          <a:p>
            <a:pPr algn="ctr">
              <a:lnSpc>
                <a:spcPct val="139995"/>
              </a:lnSpc>
            </a:pPr>
            <a:endParaRPr sz="1200" dirty="0"/>
          </a:p>
        </p:txBody>
      </p:sp>
      <p:pic>
        <p:nvPicPr>
          <p:cNvPr id="86" name="Google Shape;86;p13"/>
          <p:cNvPicPr preferRelativeResize="0"/>
          <p:nvPr/>
        </p:nvPicPr>
        <p:blipFill>
          <a:blip r:embed="rId4">
            <a:alphaModFix/>
          </a:blip>
          <a:stretch>
            <a:fillRect/>
          </a:stretch>
        </p:blipFill>
        <p:spPr>
          <a:xfrm>
            <a:off x="1832133" y="2612950"/>
            <a:ext cx="8730935" cy="8402665"/>
          </a:xfrm>
          <a:prstGeom prst="rect">
            <a:avLst/>
          </a:prstGeom>
          <a:noFill/>
          <a:ln>
            <a:noFill/>
          </a:ln>
        </p:spPr>
      </p:pic>
      <p:pic>
        <p:nvPicPr>
          <p:cNvPr id="87" name="Google Shape;87;p13"/>
          <p:cNvPicPr preferRelativeResize="0"/>
          <p:nvPr/>
        </p:nvPicPr>
        <p:blipFill>
          <a:blip r:embed="rId5">
            <a:alphaModFix/>
          </a:blip>
          <a:stretch>
            <a:fillRect/>
          </a:stretch>
        </p:blipFill>
        <p:spPr>
          <a:xfrm>
            <a:off x="-1152750" y="-1830016"/>
            <a:ext cx="4505550" cy="4442967"/>
          </a:xfrm>
          <a:prstGeom prst="rect">
            <a:avLst/>
          </a:prstGeom>
          <a:noFill/>
          <a:ln>
            <a:noFill/>
          </a:ln>
        </p:spPr>
      </p:pic>
      <p:pic>
        <p:nvPicPr>
          <p:cNvPr id="88" name="Google Shape;88;p13"/>
          <p:cNvPicPr preferRelativeResize="0"/>
          <p:nvPr/>
        </p:nvPicPr>
        <p:blipFill>
          <a:blip r:embed="rId6">
            <a:alphaModFix/>
          </a:blip>
          <a:stretch>
            <a:fillRect/>
          </a:stretch>
        </p:blipFill>
        <p:spPr>
          <a:xfrm>
            <a:off x="5153026" y="-849550"/>
            <a:ext cx="2089150" cy="1745867"/>
          </a:xfrm>
          <a:prstGeom prst="rect">
            <a:avLst/>
          </a:prstGeom>
          <a:noFill/>
          <a:ln>
            <a:noFill/>
          </a:ln>
        </p:spPr>
      </p:pic>
      <p:pic>
        <p:nvPicPr>
          <p:cNvPr id="89" name="Google Shape;89;p13"/>
          <p:cNvPicPr preferRelativeResize="0"/>
          <p:nvPr/>
        </p:nvPicPr>
        <p:blipFill>
          <a:blip r:embed="rId7">
            <a:alphaModFix/>
          </a:blip>
          <a:stretch>
            <a:fillRect/>
          </a:stretch>
        </p:blipFill>
        <p:spPr>
          <a:xfrm>
            <a:off x="9702800" y="-1131991"/>
            <a:ext cx="3162392" cy="3046917"/>
          </a:xfrm>
          <a:prstGeom prst="rect">
            <a:avLst/>
          </a:prstGeom>
          <a:noFill/>
          <a:ln>
            <a:noFill/>
          </a:ln>
        </p:spPr>
      </p:pic>
      <p:pic>
        <p:nvPicPr>
          <p:cNvPr id="90"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pic>
        <p:nvPicPr>
          <p:cNvPr id="91" name="Google Shape;91;p13"/>
          <p:cNvPicPr preferRelativeResize="0"/>
          <p:nvPr/>
        </p:nvPicPr>
        <p:blipFill>
          <a:blip r:embed="rId9">
            <a:alphaModFix/>
          </a:blip>
          <a:stretch>
            <a:fillRect/>
          </a:stretch>
        </p:blipFill>
        <p:spPr>
          <a:xfrm>
            <a:off x="10563067" y="4916608"/>
            <a:ext cx="2999117" cy="2550283"/>
          </a:xfrm>
          <a:prstGeom prst="rect">
            <a:avLst/>
          </a:prstGeom>
          <a:noFill/>
          <a:ln>
            <a:noFill/>
          </a:ln>
        </p:spPr>
      </p:pic>
      <p:sp>
        <p:nvSpPr>
          <p:cNvPr id="10" name="Title 1"/>
          <p:cNvSpPr txBox="1">
            <a:spLocks/>
          </p:cNvSpPr>
          <p:nvPr/>
        </p:nvSpPr>
        <p:spPr>
          <a:xfrm>
            <a:off x="1832133" y="132863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smtClean="0"/>
              <a:t>Peramalan, </a:t>
            </a:r>
            <a:r>
              <a:rPr lang="id-ID" b="1" dirty="0" smtClean="0"/>
              <a:t>P</a:t>
            </a:r>
            <a:r>
              <a:rPr lang="nl-NL" b="1" dirty="0" smtClean="0"/>
              <a:t>erencanaan, dan </a:t>
            </a:r>
            <a:r>
              <a:rPr lang="id-ID" b="1" dirty="0" smtClean="0"/>
              <a:t>P</a:t>
            </a:r>
            <a:r>
              <a:rPr lang="nl-NL" b="1" dirty="0" smtClean="0"/>
              <a:t>enganggaran </a:t>
            </a:r>
            <a:r>
              <a:rPr lang="id-ID" b="1" dirty="0" smtClean="0"/>
              <a:t>K</a:t>
            </a:r>
            <a:r>
              <a:rPr lang="nl-NL" b="1" dirty="0" smtClean="0"/>
              <a:t>euangan </a:t>
            </a:r>
            <a:endParaRPr lang="id-ID" b="1" dirty="0"/>
          </a:p>
        </p:txBody>
      </p:sp>
      <p:sp>
        <p:nvSpPr>
          <p:cNvPr id="11" name="Subtitle 2"/>
          <p:cNvSpPr txBox="1">
            <a:spLocks/>
          </p:cNvSpPr>
          <p:nvPr/>
        </p:nvSpPr>
        <p:spPr>
          <a:xfrm>
            <a:off x="1732639" y="379963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b="1" dirty="0" smtClean="0"/>
              <a:t>Oleh</a:t>
            </a:r>
          </a:p>
          <a:p>
            <a:pPr marL="0" indent="0" algn="ctr">
              <a:buNone/>
            </a:pPr>
            <a:r>
              <a:rPr lang="id-ID" b="1" dirty="0" smtClean="0"/>
              <a:t>Lalu Yayan Ardiansyah, S.Pd., M.Akun.</a:t>
            </a:r>
            <a:endParaRPr lang="id-ID" b="1" dirty="0"/>
          </a:p>
        </p:txBody>
      </p:sp>
    </p:spTree>
    <p:extLst>
      <p:ext uri="{BB962C8B-B14F-4D97-AF65-F5344CB8AC3E}">
        <p14:creationId xmlns:p14="http://schemas.microsoft.com/office/powerpoint/2010/main" val="95870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Prinsip-prinsip pengerjaan metode trend moment</a:t>
            </a:r>
            <a:endParaRPr lang="id-ID" dirty="0"/>
          </a:p>
        </p:txBody>
      </p:sp>
      <p:sp>
        <p:nvSpPr>
          <p:cNvPr id="3" name="Content Placeholder 2"/>
          <p:cNvSpPr>
            <a:spLocks noGrp="1"/>
          </p:cNvSpPr>
          <p:nvPr>
            <p:ph idx="1"/>
          </p:nvPr>
        </p:nvSpPr>
        <p:spPr/>
        <p:txBody>
          <a:bodyPr>
            <a:normAutofit/>
          </a:bodyPr>
          <a:lstStyle/>
          <a:p>
            <a:r>
              <a:rPr lang="id-ID" dirty="0" smtClean="0"/>
              <a:t>Barang </a:t>
            </a:r>
            <a:r>
              <a:rPr lang="id-ID" dirty="0"/>
              <a:t>tahan lama minimal satu tahun</a:t>
            </a:r>
            <a:r>
              <a:rPr lang="id-ID" dirty="0" smtClean="0"/>
              <a:t>.</a:t>
            </a:r>
            <a:endParaRPr lang="id-ID" dirty="0"/>
          </a:p>
          <a:p>
            <a:r>
              <a:rPr lang="id-ID" dirty="0" smtClean="0"/>
              <a:t>Barang </a:t>
            </a:r>
            <a:r>
              <a:rPr lang="id-ID" dirty="0"/>
              <a:t>yang selalu diperlukan, misalnya sembako</a:t>
            </a:r>
            <a:r>
              <a:rPr lang="id-ID" dirty="0" smtClean="0"/>
              <a:t>.</a:t>
            </a:r>
            <a:endParaRPr lang="id-ID" dirty="0"/>
          </a:p>
          <a:p>
            <a:r>
              <a:rPr lang="id-ID" dirty="0" smtClean="0"/>
              <a:t>Kegiatan </a:t>
            </a:r>
            <a:r>
              <a:rPr lang="id-ID" dirty="0"/>
              <a:t>usaha sudah berjalan minimal dua tahun, digunakan sebagai data penjualan tahun yang lalu</a:t>
            </a:r>
            <a:r>
              <a:rPr lang="id-ID" dirty="0" smtClean="0"/>
              <a:t>.</a:t>
            </a:r>
            <a:endParaRPr lang="id-ID" dirty="0"/>
          </a:p>
          <a:p>
            <a:r>
              <a:rPr lang="id-ID" dirty="0" smtClean="0"/>
              <a:t>Jumlah </a:t>
            </a:r>
            <a:r>
              <a:rPr lang="id-ID" dirty="0"/>
              <a:t>data tahun lalu baik tahun ganjil maupun genap tetap diurut dari 0, 1, 2, 3</a:t>
            </a:r>
            <a:r>
              <a:rPr lang="id-ID" dirty="0" smtClean="0"/>
              <a:t>,… dst </a:t>
            </a:r>
            <a:r>
              <a:rPr lang="id-ID" dirty="0"/>
              <a:t>pada kolom x</a:t>
            </a:r>
          </a:p>
          <a:p>
            <a:endParaRPr lang="id-ID" dirty="0"/>
          </a:p>
        </p:txBody>
      </p:sp>
      <p:pic>
        <p:nvPicPr>
          <p:cNvPr id="4" name="Google Shape;91;p13"/>
          <p:cNvPicPr preferRelativeResize="0"/>
          <p:nvPr/>
        </p:nvPicPr>
        <p:blipFill>
          <a:blip r:embed="rId2">
            <a:alphaModFix/>
          </a:blip>
          <a:stretch>
            <a:fillRect/>
          </a:stretch>
        </p:blipFill>
        <p:spPr>
          <a:xfrm>
            <a:off x="10218511" y="4797339"/>
            <a:ext cx="2999117" cy="2550283"/>
          </a:xfrm>
          <a:prstGeom prst="rect">
            <a:avLst/>
          </a:prstGeom>
          <a:noFill/>
          <a:ln>
            <a:noFill/>
          </a:ln>
        </p:spPr>
      </p:pic>
      <p:pic>
        <p:nvPicPr>
          <p:cNvPr id="5" name="Google Shape;90;p13"/>
          <p:cNvPicPr preferRelativeResize="0"/>
          <p:nvPr/>
        </p:nvPicPr>
        <p:blipFill>
          <a:blip r:embed="rId3">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4292140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5829233"/>
          </a:xfrm>
        </p:spPr>
        <p:txBody>
          <a:bodyPr/>
          <a:lstStyle/>
          <a:p>
            <a:r>
              <a:rPr lang="id-ID" dirty="0" smtClean="0"/>
              <a:t>Sebuah perusahaan yang bergerak dalam penyediaan minuman air gallon ingin membuat forecast penjualan minuman air gallon untuk beberapa tahun mendatang didaerah Singkawang, dengan menggambarkan garis trend data penjualan tahun yang lalu adalah sebagai berikut:</a:t>
            </a:r>
          </a:p>
          <a:p>
            <a:endParaRPr lang="id-ID" dirty="0"/>
          </a:p>
        </p:txBody>
      </p:sp>
      <p:pic>
        <p:nvPicPr>
          <p:cNvPr id="4" name="Picture 3"/>
          <p:cNvPicPr>
            <a:picLocks noChangeAspect="1"/>
          </p:cNvPicPr>
          <p:nvPr/>
        </p:nvPicPr>
        <p:blipFill>
          <a:blip r:embed="rId2"/>
          <a:stretch>
            <a:fillRect/>
          </a:stretch>
        </p:blipFill>
        <p:spPr>
          <a:xfrm>
            <a:off x="3786390" y="2158017"/>
            <a:ext cx="5756520" cy="2259437"/>
          </a:xfrm>
          <a:prstGeom prst="rect">
            <a:avLst/>
          </a:prstGeom>
        </p:spPr>
      </p:pic>
      <p:pic>
        <p:nvPicPr>
          <p:cNvPr id="5" name="Picture 4"/>
          <p:cNvPicPr>
            <a:picLocks noChangeAspect="1"/>
          </p:cNvPicPr>
          <p:nvPr/>
        </p:nvPicPr>
        <p:blipFill>
          <a:blip r:embed="rId3"/>
          <a:stretch>
            <a:fillRect/>
          </a:stretch>
        </p:blipFill>
        <p:spPr>
          <a:xfrm>
            <a:off x="2846231" y="4417454"/>
            <a:ext cx="7379594" cy="2189408"/>
          </a:xfrm>
          <a:prstGeom prst="rect">
            <a:avLst/>
          </a:prstGeom>
        </p:spPr>
      </p:pic>
      <p:pic>
        <p:nvPicPr>
          <p:cNvPr id="6" name="Google Shape;91;p13"/>
          <p:cNvPicPr preferRelativeResize="0"/>
          <p:nvPr/>
        </p:nvPicPr>
        <p:blipFill>
          <a:blip r:embed="rId4">
            <a:alphaModFix/>
          </a:blip>
          <a:stretch>
            <a:fillRect/>
          </a:stretch>
        </p:blipFill>
        <p:spPr>
          <a:xfrm>
            <a:off x="10218511" y="4797339"/>
            <a:ext cx="2999117" cy="2550283"/>
          </a:xfrm>
          <a:prstGeom prst="rect">
            <a:avLst/>
          </a:prstGeom>
          <a:noFill/>
          <a:ln>
            <a:noFill/>
          </a:ln>
        </p:spPr>
      </p:pic>
      <p:pic>
        <p:nvPicPr>
          <p:cNvPr id="7" name="Google Shape;90;p13"/>
          <p:cNvPicPr preferRelativeResize="0"/>
          <p:nvPr/>
        </p:nvPicPr>
        <p:blipFill>
          <a:blip r:embed="rId5">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19255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6272" y="439233"/>
            <a:ext cx="5200584" cy="1853205"/>
          </a:xfrm>
          <a:prstGeom prst="rect">
            <a:avLst/>
          </a:prstGeom>
        </p:spPr>
      </p:pic>
      <p:pic>
        <p:nvPicPr>
          <p:cNvPr id="5" name="Picture 4"/>
          <p:cNvPicPr>
            <a:picLocks noChangeAspect="1"/>
          </p:cNvPicPr>
          <p:nvPr/>
        </p:nvPicPr>
        <p:blipFill>
          <a:blip r:embed="rId3"/>
          <a:stretch>
            <a:fillRect/>
          </a:stretch>
        </p:blipFill>
        <p:spPr>
          <a:xfrm>
            <a:off x="556272" y="2511381"/>
            <a:ext cx="5200584" cy="2176530"/>
          </a:xfrm>
          <a:prstGeom prst="rect">
            <a:avLst/>
          </a:prstGeom>
        </p:spPr>
      </p:pic>
      <p:pic>
        <p:nvPicPr>
          <p:cNvPr id="6" name="Picture 5"/>
          <p:cNvPicPr>
            <a:picLocks noChangeAspect="1"/>
          </p:cNvPicPr>
          <p:nvPr/>
        </p:nvPicPr>
        <p:blipFill>
          <a:blip r:embed="rId4"/>
          <a:stretch>
            <a:fillRect/>
          </a:stretch>
        </p:blipFill>
        <p:spPr>
          <a:xfrm>
            <a:off x="5855460" y="721218"/>
            <a:ext cx="6096133" cy="5512158"/>
          </a:xfrm>
          <a:prstGeom prst="rect">
            <a:avLst/>
          </a:prstGeom>
        </p:spPr>
      </p:pic>
      <p:pic>
        <p:nvPicPr>
          <p:cNvPr id="7" name="Google Shape;91;p13"/>
          <p:cNvPicPr preferRelativeResize="0"/>
          <p:nvPr/>
        </p:nvPicPr>
        <p:blipFill>
          <a:blip r:embed="rId5">
            <a:alphaModFix/>
          </a:blip>
          <a:stretch>
            <a:fillRect/>
          </a:stretch>
        </p:blipFill>
        <p:spPr>
          <a:xfrm>
            <a:off x="10218511" y="4797339"/>
            <a:ext cx="2999117" cy="2550283"/>
          </a:xfrm>
          <a:prstGeom prst="rect">
            <a:avLst/>
          </a:prstGeom>
          <a:noFill/>
          <a:ln>
            <a:noFill/>
          </a:ln>
        </p:spPr>
      </p:pic>
      <p:pic>
        <p:nvPicPr>
          <p:cNvPr id="8" name="Google Shape;90;p13"/>
          <p:cNvPicPr preferRelativeResize="0"/>
          <p:nvPr/>
        </p:nvPicPr>
        <p:blipFill>
          <a:blip r:embed="rId6">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83563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6700"/>
          </a:xfrm>
        </p:spPr>
        <p:txBody>
          <a:bodyPr/>
          <a:lstStyle/>
          <a:p>
            <a:r>
              <a:rPr lang="id-ID" dirty="0" smtClean="0"/>
              <a:t>Metode Khusus</a:t>
            </a:r>
            <a:endParaRPr lang="id-ID" dirty="0"/>
          </a:p>
        </p:txBody>
      </p:sp>
      <p:sp>
        <p:nvSpPr>
          <p:cNvPr id="3" name="Content Placeholder 2"/>
          <p:cNvSpPr>
            <a:spLocks noGrp="1"/>
          </p:cNvSpPr>
          <p:nvPr>
            <p:ph idx="1"/>
          </p:nvPr>
        </p:nvSpPr>
        <p:spPr>
          <a:xfrm>
            <a:off x="838200" y="1287887"/>
            <a:ext cx="10515600" cy="4889076"/>
          </a:xfrm>
        </p:spPr>
        <p:txBody>
          <a:bodyPr>
            <a:normAutofit/>
          </a:bodyPr>
          <a:lstStyle/>
          <a:p>
            <a:r>
              <a:rPr lang="id-ID" sz="2000" dirty="0" smtClean="0"/>
              <a:t>Analisa Industri. </a:t>
            </a:r>
            <a:r>
              <a:rPr lang="id-ID" sz="2000" dirty="0"/>
              <a:t>d</a:t>
            </a:r>
            <a:r>
              <a:rPr lang="id-ID" sz="2000" dirty="0" smtClean="0"/>
              <a:t>alam metode ini mencoba menghubungkan potensi penjualan dengan industri pada umumnya dalam arti volume dan posisi dalam persaingan. Dalam analisa industri ditonjolkan tentang market share yang dimiliki oleh perusahaan. Analisa industri dibagi menjadi beberapa tahap dalam peggunaannya, yaitu:</a:t>
            </a:r>
          </a:p>
          <a:p>
            <a:pPr lvl="1"/>
            <a:r>
              <a:rPr lang="id-ID" sz="1600" dirty="0" smtClean="0"/>
              <a:t>Membuat proyeksi demand (permintaan) industri untuk mengetahui prospek perkembangan penjualan industri pada tahun – tahun mendatang.</a:t>
            </a:r>
          </a:p>
          <a:p>
            <a:pPr lvl="1"/>
            <a:r>
              <a:rPr lang="id-ID" sz="1600" dirty="0" smtClean="0"/>
              <a:t>Menilai posisi perusahaan dalam hubungannya dengan industri pada umumnya. Posisi ini dinilai berdasarkan besarnya market share yang dimiliki oleh perusahaan dari tahun ke tahun.</a:t>
            </a:r>
          </a:p>
          <a:p>
            <a:pPr lvl="1"/>
            <a:r>
              <a:rPr lang="id-ID" sz="1600" dirty="0" smtClean="0"/>
              <a:t>Proyeksi posisi perusahaan pada masa mendatang, atau penghitung expected market share.</a:t>
            </a:r>
          </a:p>
          <a:p>
            <a:endParaRPr lang="id-ID" sz="2000" dirty="0" smtClean="0"/>
          </a:p>
          <a:p>
            <a:r>
              <a:rPr lang="id-ID" sz="2000" dirty="0" smtClean="0"/>
              <a:t> Analisis Product Line</a:t>
            </a:r>
          </a:p>
          <a:p>
            <a:pPr lvl="1"/>
            <a:r>
              <a:rPr lang="id-ID" sz="1600" dirty="0" smtClean="0"/>
              <a:t>Digunakan pada perusahaan – perusahaan yang menghasilkan lebih dari satu macam produk. Masing – masing produk tersebut tidak dapat diambil kesamaannya dan harus dibuat forecast (peramalan) secara terpisah. Pelaksanaannya pada dasarnya sama dengan metode statistik dengan metode analisis trend</a:t>
            </a:r>
            <a:endParaRPr lang="id-ID" sz="1600" dirty="0"/>
          </a:p>
        </p:txBody>
      </p:sp>
      <p:pic>
        <p:nvPicPr>
          <p:cNvPr id="4" name="Picture 3"/>
          <p:cNvPicPr>
            <a:picLocks noChangeAspect="1"/>
          </p:cNvPicPr>
          <p:nvPr/>
        </p:nvPicPr>
        <p:blipFill>
          <a:blip r:embed="rId2"/>
          <a:stretch>
            <a:fillRect/>
          </a:stretch>
        </p:blipFill>
        <p:spPr>
          <a:xfrm>
            <a:off x="1600200" y="4273398"/>
            <a:ext cx="2951744" cy="408703"/>
          </a:xfrm>
          <a:prstGeom prst="rect">
            <a:avLst/>
          </a:prstGeom>
        </p:spPr>
      </p:pic>
      <p:pic>
        <p:nvPicPr>
          <p:cNvPr id="5" name="Google Shape;91;p13"/>
          <p:cNvPicPr preferRelativeResize="0"/>
          <p:nvPr/>
        </p:nvPicPr>
        <p:blipFill>
          <a:blip r:embed="rId3">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4">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346612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Laporan keuangan pro forma (proyeksi)</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3542804"/>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5"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86227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 Laporan Keuangan Pro Forma</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5509752"/>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5"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438975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Penganggaran</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1163149"/>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5"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04055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Manfaat anggaran keuangan</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9209213"/>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5"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348868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0;p13"/>
          <p:cNvPicPr preferRelativeResize="0"/>
          <p:nvPr/>
        </p:nvPicPr>
        <p:blipFill>
          <a:blip r:embed="rId2">
            <a:alphaModFix/>
          </a:blip>
          <a:stretch>
            <a:fillRect/>
          </a:stretch>
        </p:blipFill>
        <p:spPr>
          <a:xfrm>
            <a:off x="-1152750" y="4529266"/>
            <a:ext cx="2752950" cy="3428001"/>
          </a:xfrm>
          <a:prstGeom prst="rect">
            <a:avLst/>
          </a:prstGeom>
          <a:noFill/>
          <a:ln>
            <a:noFill/>
          </a:ln>
        </p:spPr>
      </p:pic>
      <p:pic>
        <p:nvPicPr>
          <p:cNvPr id="4" name="Google Shape;91;p13"/>
          <p:cNvPicPr preferRelativeResize="0"/>
          <p:nvPr/>
        </p:nvPicPr>
        <p:blipFill>
          <a:blip r:embed="rId3">
            <a:alphaModFix/>
          </a:blip>
          <a:stretch>
            <a:fillRect/>
          </a:stretch>
        </p:blipFill>
        <p:spPr>
          <a:xfrm>
            <a:off x="10218511" y="4848855"/>
            <a:ext cx="2999117" cy="2550283"/>
          </a:xfrm>
          <a:prstGeom prst="rect">
            <a:avLst/>
          </a:prstGeom>
          <a:noFill/>
          <a:ln>
            <a:noFill/>
          </a:ln>
        </p:spPr>
      </p:pic>
      <p:sp>
        <p:nvSpPr>
          <p:cNvPr id="2" name="Title 1"/>
          <p:cNvSpPr>
            <a:spLocks noGrp="1"/>
          </p:cNvSpPr>
          <p:nvPr>
            <p:ph type="title"/>
          </p:nvPr>
        </p:nvSpPr>
        <p:spPr/>
        <p:txBody>
          <a:bodyPr/>
          <a:lstStyle/>
          <a:p>
            <a:r>
              <a:rPr lang="id-ID" dirty="0" smtClean="0"/>
              <a:t>Tipe – tipe anggaran keuangan</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8381054"/>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7524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Perencanaan</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6721631"/>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49060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perencanaan keuangan </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3028841"/>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286175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Peramalan dalam keuangan dan bisnis</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1994973"/>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3843139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Peramalan Penjualan (Sales Forecasting)</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2828258"/>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oogle Shape;91;p13"/>
          <p:cNvPicPr preferRelativeResize="0"/>
          <p:nvPr/>
        </p:nvPicPr>
        <p:blipFill>
          <a:blip r:embed="rId7">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8">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349811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1;p13"/>
          <p:cNvPicPr preferRelativeResize="0"/>
          <p:nvPr/>
        </p:nvPicPr>
        <p:blipFill>
          <a:blip r:embed="rId2">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3">
            <a:alphaModFix/>
          </a:blip>
          <a:stretch>
            <a:fillRect/>
          </a:stretch>
        </p:blipFill>
        <p:spPr>
          <a:xfrm>
            <a:off x="-1152750" y="4477750"/>
            <a:ext cx="2752950" cy="3428001"/>
          </a:xfrm>
          <a:prstGeom prst="rect">
            <a:avLst/>
          </a:prstGeom>
          <a:noFill/>
          <a:ln>
            <a:noFill/>
          </a:ln>
        </p:spPr>
      </p:pic>
      <p:sp>
        <p:nvSpPr>
          <p:cNvPr id="2" name="Title 1"/>
          <p:cNvSpPr>
            <a:spLocks noGrp="1"/>
          </p:cNvSpPr>
          <p:nvPr>
            <p:ph type="title"/>
          </p:nvPr>
        </p:nvSpPr>
        <p:spPr>
          <a:xfrm>
            <a:off x="913795" y="661115"/>
            <a:ext cx="10353762" cy="970450"/>
          </a:xfrm>
        </p:spPr>
        <p:txBody>
          <a:bodyPr/>
          <a:lstStyle/>
          <a:p>
            <a:r>
              <a:rPr lang="id-ID" dirty="0" smtClean="0"/>
              <a:t>Peramalan Penjualan (Sales Forecasting)</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7800794"/>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7986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Garis trend Matematis </a:t>
            </a:r>
            <a:endParaRPr lang="id-ID" dirty="0"/>
          </a:p>
        </p:txBody>
      </p:sp>
      <p:sp>
        <p:nvSpPr>
          <p:cNvPr id="3" name="Content Placeholder 2"/>
          <p:cNvSpPr>
            <a:spLocks noGrp="1"/>
          </p:cNvSpPr>
          <p:nvPr>
            <p:ph idx="1"/>
          </p:nvPr>
        </p:nvSpPr>
        <p:spPr/>
        <p:txBody>
          <a:bodyPr>
            <a:normAutofit/>
          </a:bodyPr>
          <a:lstStyle/>
          <a:p>
            <a:r>
              <a:rPr lang="id-ID" sz="2400" dirty="0"/>
              <a:t>Metode </a:t>
            </a:r>
            <a:r>
              <a:rPr lang="id-ID" sz="2400" i="1" dirty="0"/>
              <a:t>Trend Moment</a:t>
            </a:r>
            <a:r>
              <a:rPr lang="id-ID" sz="2400" dirty="0"/>
              <a:t> merupakan metode yang digunakan untuk mencari garis </a:t>
            </a:r>
            <a:r>
              <a:rPr lang="id-ID" sz="2400" i="1" dirty="0"/>
              <a:t>trend</a:t>
            </a:r>
            <a:r>
              <a:rPr lang="id-ID" sz="2400" dirty="0"/>
              <a:t> dengan bantuan perhitungan matematika dan statistika guna mengetahui fungsi garis lurus sebagai garis patah-patah yang dibentuk oleh data historis </a:t>
            </a:r>
            <a:r>
              <a:rPr lang="id-ID" sz="2400" dirty="0" smtClean="0"/>
              <a:t>perusahaan.</a:t>
            </a:r>
          </a:p>
          <a:p>
            <a:r>
              <a:rPr lang="id-ID" sz="2400" dirty="0" smtClean="0"/>
              <a:t>Persamaan matematis metode trend moment :</a:t>
            </a:r>
          </a:p>
          <a:p>
            <a:r>
              <a:rPr lang="id-ID" sz="2400" dirty="0"/>
              <a:t>y</a:t>
            </a:r>
            <a:r>
              <a:rPr lang="id-ID" sz="2400" dirty="0" smtClean="0"/>
              <a:t> = a + bx</a:t>
            </a:r>
          </a:p>
          <a:p>
            <a:endParaRPr lang="id-ID" sz="2400" dirty="0"/>
          </a:p>
        </p:txBody>
      </p:sp>
      <p:pic>
        <p:nvPicPr>
          <p:cNvPr id="4" name="Picture 3"/>
          <p:cNvPicPr>
            <a:picLocks noChangeAspect="1"/>
          </p:cNvPicPr>
          <p:nvPr/>
        </p:nvPicPr>
        <p:blipFill>
          <a:blip r:embed="rId2"/>
          <a:stretch>
            <a:fillRect/>
          </a:stretch>
        </p:blipFill>
        <p:spPr>
          <a:xfrm>
            <a:off x="3332541" y="3938152"/>
            <a:ext cx="5888731" cy="2554052"/>
          </a:xfrm>
          <a:prstGeom prst="rect">
            <a:avLst/>
          </a:prstGeom>
        </p:spPr>
      </p:pic>
      <p:pic>
        <p:nvPicPr>
          <p:cNvPr id="5" name="Google Shape;91;p13"/>
          <p:cNvPicPr preferRelativeResize="0"/>
          <p:nvPr/>
        </p:nvPicPr>
        <p:blipFill>
          <a:blip r:embed="rId3">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4">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169558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t>
            </a:r>
            <a:r>
              <a:rPr lang="id-ID" dirty="0" smtClean="0"/>
              <a:t>etode</a:t>
            </a:r>
            <a:r>
              <a:rPr lang="id-ID" dirty="0"/>
              <a:t> </a:t>
            </a:r>
            <a:r>
              <a:rPr lang="id-ID" i="1" dirty="0"/>
              <a:t>trend moment</a:t>
            </a:r>
            <a:endParaRPr lang="id-ID" dirty="0"/>
          </a:p>
        </p:txBody>
      </p:sp>
      <p:sp>
        <p:nvSpPr>
          <p:cNvPr id="3" name="Content Placeholder 2"/>
          <p:cNvSpPr>
            <a:spLocks noGrp="1"/>
          </p:cNvSpPr>
          <p:nvPr>
            <p:ph idx="1"/>
          </p:nvPr>
        </p:nvSpPr>
        <p:spPr/>
        <p:txBody>
          <a:bodyPr/>
          <a:lstStyle/>
          <a:p>
            <a:r>
              <a:rPr lang="id-ID" dirty="0"/>
              <a:t>Indeks musim merupakan seri periodik yang memiliki pergerakan teratur dan hampir terjadi pada waktu-waktu tertentu atau dianggap memiliki pergerakan musiman. Gerakan biasa dipengaruhi oleh variabel-variabel tertentu yang memiliki hubungan musiman karena kondisi alam serta faktor aktivitas manusia. Rumus indeks musiman ditunjukkan dalam persamaan</a:t>
            </a:r>
            <a:r>
              <a:rPr lang="id-ID" dirty="0" smtClean="0"/>
              <a:t>.</a:t>
            </a:r>
          </a:p>
          <a:p>
            <a:endParaRPr lang="id-ID" dirty="0"/>
          </a:p>
        </p:txBody>
      </p:sp>
      <p:pic>
        <p:nvPicPr>
          <p:cNvPr id="4" name="Picture 3"/>
          <p:cNvPicPr>
            <a:picLocks noChangeAspect="1"/>
          </p:cNvPicPr>
          <p:nvPr/>
        </p:nvPicPr>
        <p:blipFill>
          <a:blip r:embed="rId2"/>
          <a:stretch>
            <a:fillRect/>
          </a:stretch>
        </p:blipFill>
        <p:spPr>
          <a:xfrm>
            <a:off x="3507346" y="4623516"/>
            <a:ext cx="5177307" cy="855841"/>
          </a:xfrm>
          <a:prstGeom prst="rect">
            <a:avLst/>
          </a:prstGeom>
        </p:spPr>
      </p:pic>
      <p:pic>
        <p:nvPicPr>
          <p:cNvPr id="5" name="Google Shape;91;p13"/>
          <p:cNvPicPr preferRelativeResize="0"/>
          <p:nvPr/>
        </p:nvPicPr>
        <p:blipFill>
          <a:blip r:embed="rId3">
            <a:alphaModFix/>
          </a:blip>
          <a:stretch>
            <a:fillRect/>
          </a:stretch>
        </p:blipFill>
        <p:spPr>
          <a:xfrm>
            <a:off x="10218511" y="4797339"/>
            <a:ext cx="2999117" cy="2550283"/>
          </a:xfrm>
          <a:prstGeom prst="rect">
            <a:avLst/>
          </a:prstGeom>
          <a:noFill/>
          <a:ln>
            <a:noFill/>
          </a:ln>
        </p:spPr>
      </p:pic>
      <p:pic>
        <p:nvPicPr>
          <p:cNvPr id="6" name="Google Shape;90;p13"/>
          <p:cNvPicPr preferRelativeResize="0"/>
          <p:nvPr/>
        </p:nvPicPr>
        <p:blipFill>
          <a:blip r:embed="rId4">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330419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4576"/>
          </a:xfrm>
        </p:spPr>
        <p:txBody>
          <a:bodyPr>
            <a:normAutofit fontScale="90000"/>
          </a:bodyPr>
          <a:lstStyle/>
          <a:p>
            <a:r>
              <a:rPr lang="id-ID" dirty="0"/>
              <a:t>Nilai Akurasi </a:t>
            </a:r>
            <a:r>
              <a:rPr lang="id-ID" dirty="0" smtClean="0"/>
              <a:t>Prediksi</a:t>
            </a:r>
            <a:endParaRPr lang="id-ID" dirty="0"/>
          </a:p>
        </p:txBody>
      </p:sp>
      <p:sp>
        <p:nvSpPr>
          <p:cNvPr id="3" name="Content Placeholder 2"/>
          <p:cNvSpPr>
            <a:spLocks noGrp="1"/>
          </p:cNvSpPr>
          <p:nvPr>
            <p:ph idx="1"/>
          </p:nvPr>
        </p:nvSpPr>
        <p:spPr>
          <a:xfrm>
            <a:off x="838200" y="914400"/>
            <a:ext cx="10515600" cy="5262563"/>
          </a:xfrm>
        </p:spPr>
        <p:txBody>
          <a:bodyPr>
            <a:normAutofit/>
          </a:bodyPr>
          <a:lstStyle/>
          <a:p>
            <a:r>
              <a:rPr lang="id-ID" sz="2000" i="1" dirty="0" smtClean="0"/>
              <a:t>Mean </a:t>
            </a:r>
            <a:r>
              <a:rPr lang="id-ID" sz="2000" i="1" dirty="0"/>
              <a:t>Absolute Deviation </a:t>
            </a:r>
            <a:r>
              <a:rPr lang="id-ID" sz="2000" dirty="0"/>
              <a:t>(MAD</a:t>
            </a:r>
            <a:r>
              <a:rPr lang="id-ID" sz="2000" dirty="0" smtClean="0"/>
              <a:t>)</a:t>
            </a:r>
          </a:p>
          <a:p>
            <a:r>
              <a:rPr lang="id-ID" sz="2000" dirty="0"/>
              <a:t>MAD merupakan metode untuk melakukan pengujian pada peramalan dengan menggunakan jumlah kesalahan absolute. MAD merupakan tahap pertama dari kesalahan peramalan keseluruhan model. MAD dapat dihitung menggunakan rumus </a:t>
            </a:r>
            <a:r>
              <a:rPr lang="id-ID" sz="2000" dirty="0" smtClean="0"/>
              <a:t>berikut.</a:t>
            </a:r>
          </a:p>
          <a:p>
            <a:pPr marL="0" indent="0">
              <a:buNone/>
            </a:pPr>
            <a:endParaRPr lang="id-ID" sz="2000" dirty="0" smtClean="0"/>
          </a:p>
          <a:p>
            <a:r>
              <a:rPr lang="id-ID" sz="2000" i="1" dirty="0"/>
              <a:t>Mean Square Error </a:t>
            </a:r>
            <a:r>
              <a:rPr lang="id-ID" sz="2000" dirty="0"/>
              <a:t>(MSE</a:t>
            </a:r>
            <a:r>
              <a:rPr lang="id-ID" sz="2000" dirty="0" smtClean="0"/>
              <a:t>)</a:t>
            </a:r>
          </a:p>
          <a:p>
            <a:r>
              <a:rPr lang="id-ID" sz="2000" dirty="0"/>
              <a:t>MSE merupakan teknik pendekatan yang menetapkan kesalahan peramalan besar karena kesalahan kuadrat. MSE dapat dihitung menggunakan rumus</a:t>
            </a:r>
            <a:r>
              <a:rPr lang="id-ID" sz="2000" dirty="0" smtClean="0"/>
              <a:t>.</a:t>
            </a:r>
          </a:p>
          <a:p>
            <a:pPr marL="36900" indent="0">
              <a:buNone/>
            </a:pPr>
            <a:endParaRPr lang="id-ID" sz="2000" dirty="0" smtClean="0"/>
          </a:p>
          <a:p>
            <a:r>
              <a:rPr lang="id-ID" sz="2000" i="1" dirty="0"/>
              <a:t>Mean Absolute Percentage Error </a:t>
            </a:r>
            <a:r>
              <a:rPr lang="id-ID" sz="2000" dirty="0"/>
              <a:t>(MAPE)</a:t>
            </a:r>
            <a:endParaRPr lang="id-ID" sz="2000" dirty="0" smtClean="0"/>
          </a:p>
          <a:p>
            <a:r>
              <a:rPr lang="id-ID" sz="2000" dirty="0"/>
              <a:t>MAPE merupakan tes kesalahan  yang mencari nilai persentase perbedaan anatara data aktual dan data perkiraan. </a:t>
            </a:r>
            <a:r>
              <a:rPr lang="id-ID" sz="2000" dirty="0" smtClean="0"/>
              <a:t>MAPE </a:t>
            </a:r>
            <a:r>
              <a:rPr lang="id-ID" sz="2000" dirty="0"/>
              <a:t>dapat dihitung menggunakan </a:t>
            </a:r>
            <a:r>
              <a:rPr lang="id-ID" sz="2000" dirty="0" smtClean="0"/>
              <a:t>rumus</a:t>
            </a:r>
          </a:p>
          <a:p>
            <a:endParaRPr lang="id-ID" sz="2000" dirty="0"/>
          </a:p>
        </p:txBody>
      </p:sp>
      <p:pic>
        <p:nvPicPr>
          <p:cNvPr id="4" name="Picture 3"/>
          <p:cNvPicPr>
            <a:picLocks noChangeAspect="1"/>
          </p:cNvPicPr>
          <p:nvPr/>
        </p:nvPicPr>
        <p:blipFill>
          <a:blip r:embed="rId2"/>
          <a:stretch>
            <a:fillRect/>
          </a:stretch>
        </p:blipFill>
        <p:spPr>
          <a:xfrm>
            <a:off x="6096000" y="2452469"/>
            <a:ext cx="3087844" cy="693755"/>
          </a:xfrm>
          <a:prstGeom prst="rect">
            <a:avLst/>
          </a:prstGeom>
        </p:spPr>
      </p:pic>
      <p:pic>
        <p:nvPicPr>
          <p:cNvPr id="5" name="Picture 4"/>
          <p:cNvPicPr>
            <a:picLocks noChangeAspect="1"/>
          </p:cNvPicPr>
          <p:nvPr/>
        </p:nvPicPr>
        <p:blipFill>
          <a:blip r:embed="rId3"/>
          <a:stretch>
            <a:fillRect/>
          </a:stretch>
        </p:blipFill>
        <p:spPr>
          <a:xfrm>
            <a:off x="6096000" y="4116205"/>
            <a:ext cx="3087844" cy="657418"/>
          </a:xfrm>
          <a:prstGeom prst="rect">
            <a:avLst/>
          </a:prstGeom>
        </p:spPr>
      </p:pic>
      <p:pic>
        <p:nvPicPr>
          <p:cNvPr id="6" name="Picture 5"/>
          <p:cNvPicPr>
            <a:picLocks noChangeAspect="1"/>
          </p:cNvPicPr>
          <p:nvPr/>
        </p:nvPicPr>
        <p:blipFill>
          <a:blip r:embed="rId4"/>
          <a:stretch>
            <a:fillRect/>
          </a:stretch>
        </p:blipFill>
        <p:spPr>
          <a:xfrm>
            <a:off x="6096000" y="5655272"/>
            <a:ext cx="3087844" cy="655376"/>
          </a:xfrm>
          <a:prstGeom prst="rect">
            <a:avLst/>
          </a:prstGeom>
        </p:spPr>
      </p:pic>
      <p:pic>
        <p:nvPicPr>
          <p:cNvPr id="7" name="Picture 6"/>
          <p:cNvPicPr>
            <a:picLocks noChangeAspect="1"/>
          </p:cNvPicPr>
          <p:nvPr/>
        </p:nvPicPr>
        <p:blipFill>
          <a:blip r:embed="rId5"/>
          <a:stretch>
            <a:fillRect/>
          </a:stretch>
        </p:blipFill>
        <p:spPr>
          <a:xfrm>
            <a:off x="9666706" y="2334484"/>
            <a:ext cx="2079267" cy="1076325"/>
          </a:xfrm>
          <a:prstGeom prst="rect">
            <a:avLst/>
          </a:prstGeom>
        </p:spPr>
      </p:pic>
      <p:pic>
        <p:nvPicPr>
          <p:cNvPr id="8" name="Google Shape;91;p13"/>
          <p:cNvPicPr preferRelativeResize="0"/>
          <p:nvPr/>
        </p:nvPicPr>
        <p:blipFill>
          <a:blip r:embed="rId6">
            <a:alphaModFix/>
          </a:blip>
          <a:stretch>
            <a:fillRect/>
          </a:stretch>
        </p:blipFill>
        <p:spPr>
          <a:xfrm>
            <a:off x="10218511" y="4797339"/>
            <a:ext cx="2999117" cy="2550283"/>
          </a:xfrm>
          <a:prstGeom prst="rect">
            <a:avLst/>
          </a:prstGeom>
          <a:noFill/>
          <a:ln>
            <a:noFill/>
          </a:ln>
        </p:spPr>
      </p:pic>
      <p:pic>
        <p:nvPicPr>
          <p:cNvPr id="9" name="Google Shape;90;p13"/>
          <p:cNvPicPr preferRelativeResize="0"/>
          <p:nvPr/>
        </p:nvPicPr>
        <p:blipFill>
          <a:blip r:embed="rId7">
            <a:alphaModFix/>
          </a:blip>
          <a:stretch>
            <a:fillRect/>
          </a:stretch>
        </p:blipFill>
        <p:spPr>
          <a:xfrm>
            <a:off x="-1152750" y="4477750"/>
            <a:ext cx="2752950" cy="3428001"/>
          </a:xfrm>
          <a:prstGeom prst="rect">
            <a:avLst/>
          </a:prstGeom>
          <a:noFill/>
          <a:ln>
            <a:noFill/>
          </a:ln>
        </p:spPr>
      </p:pic>
    </p:spTree>
    <p:extLst>
      <p:ext uri="{BB962C8B-B14F-4D97-AF65-F5344CB8AC3E}">
        <p14:creationId xmlns:p14="http://schemas.microsoft.com/office/powerpoint/2010/main" val="3883912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
      <a:dk1>
        <a:sysClr val="windowText" lastClr="000000"/>
      </a:dk1>
      <a:lt1>
        <a:sysClr val="window" lastClr="FFFFFF"/>
      </a:lt1>
      <a:dk2>
        <a:srgbClr val="E6B729"/>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20021</TotalTime>
  <Words>756</Words>
  <Application>Microsoft Office PowerPoint</Application>
  <PresentationFormat>Widescreen</PresentationFormat>
  <Paragraphs>94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Calisto MT</vt:lpstr>
      <vt:lpstr>Trebuchet MS</vt:lpstr>
      <vt:lpstr>Wingdings 2</vt:lpstr>
      <vt:lpstr>Slate</vt:lpstr>
      <vt:lpstr>PowerPoint Presentation</vt:lpstr>
      <vt:lpstr>Perencanaan</vt:lpstr>
      <vt:lpstr>Model perencanaan keuangan </vt:lpstr>
      <vt:lpstr>Peramalan dalam keuangan dan bisnis</vt:lpstr>
      <vt:lpstr>Peramalan Penjualan (Sales Forecasting)</vt:lpstr>
      <vt:lpstr>Peramalan Penjualan (Sales Forecasting)</vt:lpstr>
      <vt:lpstr>Garis trend Matematis </vt:lpstr>
      <vt:lpstr>Metode trend moment</vt:lpstr>
      <vt:lpstr>Nilai Akurasi Prediksi</vt:lpstr>
      <vt:lpstr>Prinsip-prinsip pengerjaan metode trend moment</vt:lpstr>
      <vt:lpstr>PowerPoint Presentation</vt:lpstr>
      <vt:lpstr>PowerPoint Presentation</vt:lpstr>
      <vt:lpstr>Metode Khusus</vt:lpstr>
      <vt:lpstr>Laporan keuangan pro forma (proyeksi)</vt:lpstr>
      <vt:lpstr>Metode Laporan Keuangan Pro Forma</vt:lpstr>
      <vt:lpstr>Penganggaran</vt:lpstr>
      <vt:lpstr>Manfaat anggaran keuangan</vt:lpstr>
      <vt:lpstr>Tipe – tipe anggaran keuangan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Peramalan, perencanaan, dan penganggaran keuangan</dc:title>
  <dc:creator>OWNER</dc:creator>
  <cp:lastModifiedBy>OWNER</cp:lastModifiedBy>
  <cp:revision>29</cp:revision>
  <dcterms:created xsi:type="dcterms:W3CDTF">2023-09-01T03:29:38Z</dcterms:created>
  <dcterms:modified xsi:type="dcterms:W3CDTF">2023-09-15T01:11:06Z</dcterms:modified>
</cp:coreProperties>
</file>