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94" r:id="rId2"/>
    <p:sldId id="256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976AE-0AB8-437C-8B1C-EF142071DEA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2A14-F566-426F-889B-974B489EE747}">
      <dgm:prSet/>
      <dgm:spPr/>
      <dgm:t>
        <a:bodyPr/>
        <a:lstStyle/>
        <a:p>
          <a:r>
            <a:rPr lang="en-US" b="1" dirty="0"/>
            <a:t>Ruang </a:t>
          </a:r>
          <a:r>
            <a:rPr lang="en-US" b="1" dirty="0" err="1"/>
            <a:t>lingkup</a:t>
          </a:r>
          <a:r>
            <a:rPr lang="en-US" b="1" dirty="0"/>
            <a:t> Mata Pelajaran Sejarah di </a:t>
          </a:r>
          <a:r>
            <a:rPr lang="en-US" b="1" dirty="0" err="1"/>
            <a:t>Sekolah</a:t>
          </a:r>
          <a:endParaRPr lang="en-US" b="1" dirty="0"/>
        </a:p>
      </dgm:t>
    </dgm:pt>
    <dgm:pt modelId="{219B0B19-65CF-4A89-A005-0935D65F460B}" type="parTrans" cxnId="{F8285964-4712-4C18-976E-CEFD74C8EAAA}">
      <dgm:prSet/>
      <dgm:spPr/>
      <dgm:t>
        <a:bodyPr/>
        <a:lstStyle/>
        <a:p>
          <a:endParaRPr lang="en-US"/>
        </a:p>
      </dgm:t>
    </dgm:pt>
    <dgm:pt modelId="{88065934-8FDE-40F1-A966-410AB3C053FB}" type="sibTrans" cxnId="{F8285964-4712-4C18-976E-CEFD74C8EAAA}">
      <dgm:prSet/>
      <dgm:spPr/>
      <dgm:t>
        <a:bodyPr/>
        <a:lstStyle/>
        <a:p>
          <a:endParaRPr lang="en-US"/>
        </a:p>
      </dgm:t>
    </dgm:pt>
    <dgm:pt modelId="{340EAC8A-D8CC-4055-B5DE-A3C9ADD65DC4}">
      <dgm:prSet/>
      <dgm:spPr/>
      <dgm:t>
        <a:bodyPr/>
        <a:lstStyle/>
        <a:p>
          <a:r>
            <a:rPr lang="en-US" b="1" dirty="0" err="1"/>
            <a:t>Karakteristik</a:t>
          </a:r>
          <a:r>
            <a:rPr lang="en-US" b="1" dirty="0"/>
            <a:t> Mata Pelajaran Sejarah</a:t>
          </a:r>
        </a:p>
      </dgm:t>
    </dgm:pt>
    <dgm:pt modelId="{667F91F0-9B71-4DB8-9238-B1A06075B9B5}" type="parTrans" cxnId="{A83FEFE7-EA7C-4098-AC35-9B02C002993E}">
      <dgm:prSet/>
      <dgm:spPr/>
      <dgm:t>
        <a:bodyPr/>
        <a:lstStyle/>
        <a:p>
          <a:endParaRPr lang="en-US"/>
        </a:p>
      </dgm:t>
    </dgm:pt>
    <dgm:pt modelId="{90C5A7AE-F193-40AA-9BA4-AEFE7C700DA4}" type="sibTrans" cxnId="{A83FEFE7-EA7C-4098-AC35-9B02C002993E}">
      <dgm:prSet/>
      <dgm:spPr/>
      <dgm:t>
        <a:bodyPr/>
        <a:lstStyle/>
        <a:p>
          <a:endParaRPr lang="en-US"/>
        </a:p>
      </dgm:t>
    </dgm:pt>
    <dgm:pt modelId="{299961AB-801D-4159-A35D-54298A7C4679}">
      <dgm:prSet/>
      <dgm:spPr/>
      <dgm:t>
        <a:bodyPr/>
        <a:lstStyle/>
        <a:p>
          <a:r>
            <a:rPr lang="en-US" b="1" dirty="0" err="1"/>
            <a:t>Materi</a:t>
          </a:r>
          <a:r>
            <a:rPr lang="en-US" b="1" dirty="0"/>
            <a:t> Mata </a:t>
          </a:r>
          <a:r>
            <a:rPr lang="en-US" b="1" dirty="0" err="1"/>
            <a:t>Pelajarah</a:t>
          </a:r>
          <a:r>
            <a:rPr lang="en-US" b="1" dirty="0"/>
            <a:t> Sejarah</a:t>
          </a:r>
        </a:p>
      </dgm:t>
    </dgm:pt>
    <dgm:pt modelId="{BF30C645-6292-4361-9FA2-F22F1769B52A}" type="parTrans" cxnId="{D99A64F4-5764-4739-B668-B0B3774E8593}">
      <dgm:prSet/>
      <dgm:spPr/>
      <dgm:t>
        <a:bodyPr/>
        <a:lstStyle/>
        <a:p>
          <a:endParaRPr lang="en-US"/>
        </a:p>
      </dgm:t>
    </dgm:pt>
    <dgm:pt modelId="{D2BBE5D4-41AE-4C32-B883-DF3EA6C34200}" type="sibTrans" cxnId="{D99A64F4-5764-4739-B668-B0B3774E8593}">
      <dgm:prSet/>
      <dgm:spPr/>
      <dgm:t>
        <a:bodyPr/>
        <a:lstStyle/>
        <a:p>
          <a:endParaRPr lang="en-US"/>
        </a:p>
      </dgm:t>
    </dgm:pt>
    <dgm:pt modelId="{33B101DA-25E1-469F-8803-3CFE5B0A04A6}" type="pres">
      <dgm:prSet presAssocID="{223976AE-0AB8-437C-8B1C-EF142071DEA9}" presName="diagram" presStyleCnt="0">
        <dgm:presLayoutVars>
          <dgm:dir/>
          <dgm:resizeHandles val="exact"/>
        </dgm:presLayoutVars>
      </dgm:prSet>
      <dgm:spPr/>
    </dgm:pt>
    <dgm:pt modelId="{6FADFB66-2F04-4ACD-A525-87DD4607444E}" type="pres">
      <dgm:prSet presAssocID="{C0E02A14-F566-426F-889B-974B489EE747}" presName="arrow" presStyleLbl="node1" presStyleIdx="0" presStyleCnt="3" custScaleX="276995">
        <dgm:presLayoutVars>
          <dgm:bulletEnabled val="1"/>
        </dgm:presLayoutVars>
      </dgm:prSet>
      <dgm:spPr/>
    </dgm:pt>
    <dgm:pt modelId="{A9F2BD7F-BD3D-4271-AE02-6DF27659F861}" type="pres">
      <dgm:prSet presAssocID="{340EAC8A-D8CC-4055-B5DE-A3C9ADD65DC4}" presName="arrow" presStyleLbl="node1" presStyleIdx="1" presStyleCnt="3" custScaleX="156069">
        <dgm:presLayoutVars>
          <dgm:bulletEnabled val="1"/>
        </dgm:presLayoutVars>
      </dgm:prSet>
      <dgm:spPr/>
    </dgm:pt>
    <dgm:pt modelId="{943C876A-EE09-4B51-8BD8-556209010B83}" type="pres">
      <dgm:prSet presAssocID="{299961AB-801D-4159-A35D-54298A7C4679}" presName="arrow" presStyleLbl="node1" presStyleIdx="2" presStyleCnt="3" custScaleX="150526">
        <dgm:presLayoutVars>
          <dgm:bulletEnabled val="1"/>
        </dgm:presLayoutVars>
      </dgm:prSet>
      <dgm:spPr/>
    </dgm:pt>
  </dgm:ptLst>
  <dgm:cxnLst>
    <dgm:cxn modelId="{8620D738-E16B-4BF8-971A-DD4F4B9794C9}" type="presOf" srcId="{299961AB-801D-4159-A35D-54298A7C4679}" destId="{943C876A-EE09-4B51-8BD8-556209010B83}" srcOrd="0" destOrd="0" presId="urn:microsoft.com/office/officeart/2005/8/layout/arrow5"/>
    <dgm:cxn modelId="{F8285964-4712-4C18-976E-CEFD74C8EAAA}" srcId="{223976AE-0AB8-437C-8B1C-EF142071DEA9}" destId="{C0E02A14-F566-426F-889B-974B489EE747}" srcOrd="0" destOrd="0" parTransId="{219B0B19-65CF-4A89-A005-0935D65F460B}" sibTransId="{88065934-8FDE-40F1-A966-410AB3C053FB}"/>
    <dgm:cxn modelId="{A4A0FBAC-76FF-4190-B38E-9B79022512E4}" type="presOf" srcId="{340EAC8A-D8CC-4055-B5DE-A3C9ADD65DC4}" destId="{A9F2BD7F-BD3D-4271-AE02-6DF27659F861}" srcOrd="0" destOrd="0" presId="urn:microsoft.com/office/officeart/2005/8/layout/arrow5"/>
    <dgm:cxn modelId="{96A720AD-5F5F-433E-A988-DBE5A3CCD480}" type="presOf" srcId="{C0E02A14-F566-426F-889B-974B489EE747}" destId="{6FADFB66-2F04-4ACD-A525-87DD4607444E}" srcOrd="0" destOrd="0" presId="urn:microsoft.com/office/officeart/2005/8/layout/arrow5"/>
    <dgm:cxn modelId="{94595CD2-FC15-4884-AD31-937D9C7869F9}" type="presOf" srcId="{223976AE-0AB8-437C-8B1C-EF142071DEA9}" destId="{33B101DA-25E1-469F-8803-3CFE5B0A04A6}" srcOrd="0" destOrd="0" presId="urn:microsoft.com/office/officeart/2005/8/layout/arrow5"/>
    <dgm:cxn modelId="{A83FEFE7-EA7C-4098-AC35-9B02C002993E}" srcId="{223976AE-0AB8-437C-8B1C-EF142071DEA9}" destId="{340EAC8A-D8CC-4055-B5DE-A3C9ADD65DC4}" srcOrd="1" destOrd="0" parTransId="{667F91F0-9B71-4DB8-9238-B1A06075B9B5}" sibTransId="{90C5A7AE-F193-40AA-9BA4-AEFE7C700DA4}"/>
    <dgm:cxn modelId="{D99A64F4-5764-4739-B668-B0B3774E8593}" srcId="{223976AE-0AB8-437C-8B1C-EF142071DEA9}" destId="{299961AB-801D-4159-A35D-54298A7C4679}" srcOrd="2" destOrd="0" parTransId="{BF30C645-6292-4361-9FA2-F22F1769B52A}" sibTransId="{D2BBE5D4-41AE-4C32-B883-DF3EA6C34200}"/>
    <dgm:cxn modelId="{E7CE4210-6C58-41D4-8529-C50A588F9164}" type="presParOf" srcId="{33B101DA-25E1-469F-8803-3CFE5B0A04A6}" destId="{6FADFB66-2F04-4ACD-A525-87DD4607444E}" srcOrd="0" destOrd="0" presId="urn:microsoft.com/office/officeart/2005/8/layout/arrow5"/>
    <dgm:cxn modelId="{6DFA23AB-E510-46FF-95DE-D69FCE1095F2}" type="presParOf" srcId="{33B101DA-25E1-469F-8803-3CFE5B0A04A6}" destId="{A9F2BD7F-BD3D-4271-AE02-6DF27659F861}" srcOrd="1" destOrd="0" presId="urn:microsoft.com/office/officeart/2005/8/layout/arrow5"/>
    <dgm:cxn modelId="{C2DFC180-04A3-44C7-BF31-EDD317528F56}" type="presParOf" srcId="{33B101DA-25E1-469F-8803-3CFE5B0A04A6}" destId="{943C876A-EE09-4B51-8BD8-556209010B83}" srcOrd="2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67954-99B9-4ED3-AD91-EFA7F5F70FDE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8AD397-83B8-49D3-8D17-0A6F66996BAA}">
      <dgm:prSet/>
      <dgm:spPr/>
      <dgm:t>
        <a:bodyPr/>
        <a:lstStyle/>
        <a:p>
          <a:r>
            <a:rPr lang="en-ID" b="1" i="0"/>
            <a:t>Prinsip Dasar Ilmu Sejarah</a:t>
          </a:r>
          <a:endParaRPr lang="en-US"/>
        </a:p>
      </dgm:t>
    </dgm:pt>
    <dgm:pt modelId="{D403ABAA-77C8-485B-8B17-3B509E511A95}" type="parTrans" cxnId="{D4859548-3900-4D67-AE04-6F60EF3B0127}">
      <dgm:prSet/>
      <dgm:spPr/>
      <dgm:t>
        <a:bodyPr/>
        <a:lstStyle/>
        <a:p>
          <a:endParaRPr lang="en-US"/>
        </a:p>
      </dgm:t>
    </dgm:pt>
    <dgm:pt modelId="{B72A85C0-E3FE-453F-93B4-E5C04E0D6BCD}" type="sibTrans" cxnId="{D4859548-3900-4D67-AE04-6F60EF3B0127}">
      <dgm:prSet/>
      <dgm:spPr/>
      <dgm:t>
        <a:bodyPr/>
        <a:lstStyle/>
        <a:p>
          <a:endParaRPr lang="en-US"/>
        </a:p>
      </dgm:t>
    </dgm:pt>
    <dgm:pt modelId="{877C5461-98DE-44DF-90F9-B39F8DBA6986}">
      <dgm:prSet/>
      <dgm:spPr/>
      <dgm:t>
        <a:bodyPr/>
        <a:lstStyle/>
        <a:p>
          <a:r>
            <a:rPr lang="en-ID" b="1" i="0"/>
            <a:t>Peradaban Awal Masyarakat Dunia dan Indonesia</a:t>
          </a:r>
          <a:endParaRPr lang="en-US"/>
        </a:p>
      </dgm:t>
    </dgm:pt>
    <dgm:pt modelId="{3B3E0420-1F06-405E-AF9D-FD2A2131E79E}" type="parTrans" cxnId="{99055535-6916-4EB3-A911-4C018BE9400D}">
      <dgm:prSet/>
      <dgm:spPr/>
      <dgm:t>
        <a:bodyPr/>
        <a:lstStyle/>
        <a:p>
          <a:endParaRPr lang="en-US"/>
        </a:p>
      </dgm:t>
    </dgm:pt>
    <dgm:pt modelId="{E9DBA152-E9C0-4003-88A6-8F226E378423}" type="sibTrans" cxnId="{99055535-6916-4EB3-A911-4C018BE9400D}">
      <dgm:prSet/>
      <dgm:spPr/>
      <dgm:t>
        <a:bodyPr/>
        <a:lstStyle/>
        <a:p>
          <a:endParaRPr lang="en-US"/>
        </a:p>
      </dgm:t>
    </dgm:pt>
    <dgm:pt modelId="{0A4AD9E6-1F5B-4091-9410-A1881988D0CF}">
      <dgm:prSet/>
      <dgm:spPr/>
      <dgm:t>
        <a:bodyPr/>
        <a:lstStyle/>
        <a:p>
          <a:r>
            <a:rPr lang="en-ID" b="1" i="0"/>
            <a:t>Perkembangan Negara- Negara Tradisional di Indonesia</a:t>
          </a:r>
          <a:endParaRPr lang="en-US"/>
        </a:p>
      </dgm:t>
    </dgm:pt>
    <dgm:pt modelId="{75C5549A-A07D-407E-83A9-4F7F675720AE}" type="parTrans" cxnId="{FFED5DF7-2C34-4DD2-9E5F-3CE4B7CDBEC7}">
      <dgm:prSet/>
      <dgm:spPr/>
      <dgm:t>
        <a:bodyPr/>
        <a:lstStyle/>
        <a:p>
          <a:endParaRPr lang="en-US"/>
        </a:p>
      </dgm:t>
    </dgm:pt>
    <dgm:pt modelId="{ED2C2981-5E7C-4EA0-9078-2D961A79024B}" type="sibTrans" cxnId="{FFED5DF7-2C34-4DD2-9E5F-3CE4B7CDBEC7}">
      <dgm:prSet/>
      <dgm:spPr/>
      <dgm:t>
        <a:bodyPr/>
        <a:lstStyle/>
        <a:p>
          <a:endParaRPr lang="en-US"/>
        </a:p>
      </dgm:t>
    </dgm:pt>
    <dgm:pt modelId="{52937955-0B7B-4184-B854-804E1052CA31}">
      <dgm:prSet/>
      <dgm:spPr/>
      <dgm:t>
        <a:bodyPr/>
        <a:lstStyle/>
        <a:p>
          <a:r>
            <a:rPr lang="en-ID" b="1" i="0"/>
            <a:t>Indonesia Pada Masa Penjajahan</a:t>
          </a:r>
          <a:endParaRPr lang="en-US"/>
        </a:p>
      </dgm:t>
    </dgm:pt>
    <dgm:pt modelId="{58282435-18AA-497C-B689-316211492D3C}" type="parTrans" cxnId="{8EBB3E61-4AFA-47E2-9272-62E69F1733BA}">
      <dgm:prSet/>
      <dgm:spPr/>
      <dgm:t>
        <a:bodyPr/>
        <a:lstStyle/>
        <a:p>
          <a:endParaRPr lang="en-US"/>
        </a:p>
      </dgm:t>
    </dgm:pt>
    <dgm:pt modelId="{03FC889E-C4D8-4FAA-9F5C-36212CF9DBEE}" type="sibTrans" cxnId="{8EBB3E61-4AFA-47E2-9272-62E69F1733BA}">
      <dgm:prSet/>
      <dgm:spPr/>
      <dgm:t>
        <a:bodyPr/>
        <a:lstStyle/>
        <a:p>
          <a:endParaRPr lang="en-US"/>
        </a:p>
      </dgm:t>
    </dgm:pt>
    <dgm:pt modelId="{02DB1732-5DCA-436B-9B0B-90E013736015}">
      <dgm:prSet/>
      <dgm:spPr/>
      <dgm:t>
        <a:bodyPr/>
        <a:lstStyle/>
        <a:p>
          <a:r>
            <a:rPr lang="en-ID" b="1" i="0"/>
            <a:t>Proklamasi dan Perkembangan Negara Kebangsaan Indonesia</a:t>
          </a:r>
          <a:endParaRPr lang="en-US"/>
        </a:p>
      </dgm:t>
    </dgm:pt>
    <dgm:pt modelId="{86CE5B2C-3A7B-4CE3-8AEC-1135BFE34048}" type="parTrans" cxnId="{FDA41F95-F5F0-4659-A1A0-9BFCD7A5A323}">
      <dgm:prSet/>
      <dgm:spPr/>
      <dgm:t>
        <a:bodyPr/>
        <a:lstStyle/>
        <a:p>
          <a:endParaRPr lang="en-US"/>
        </a:p>
      </dgm:t>
    </dgm:pt>
    <dgm:pt modelId="{F526A0D5-4E5E-4FCA-96B1-6EAA249075B7}" type="sibTrans" cxnId="{FDA41F95-F5F0-4659-A1A0-9BFCD7A5A323}">
      <dgm:prSet/>
      <dgm:spPr/>
      <dgm:t>
        <a:bodyPr/>
        <a:lstStyle/>
        <a:p>
          <a:endParaRPr lang="en-US"/>
        </a:p>
      </dgm:t>
    </dgm:pt>
    <dgm:pt modelId="{81276B5E-8019-4C35-9F0E-808E6A725C93}" type="pres">
      <dgm:prSet presAssocID="{2DB67954-99B9-4ED3-AD91-EFA7F5F70FDE}" presName="linear" presStyleCnt="0">
        <dgm:presLayoutVars>
          <dgm:animLvl val="lvl"/>
          <dgm:resizeHandles val="exact"/>
        </dgm:presLayoutVars>
      </dgm:prSet>
      <dgm:spPr/>
    </dgm:pt>
    <dgm:pt modelId="{A94F9D42-F724-4A97-B0E7-5E9CF61D1326}" type="pres">
      <dgm:prSet presAssocID="{8C8AD397-83B8-49D3-8D17-0A6F66996BA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BC0F231-C7C8-48F8-B706-C3AE0AED2380}" type="pres">
      <dgm:prSet presAssocID="{B72A85C0-E3FE-453F-93B4-E5C04E0D6BCD}" presName="spacer" presStyleCnt="0"/>
      <dgm:spPr/>
    </dgm:pt>
    <dgm:pt modelId="{EF80802E-4D37-4FC4-B284-5FFAE3950944}" type="pres">
      <dgm:prSet presAssocID="{877C5461-98DE-44DF-90F9-B39F8DBA698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0F37603-FBBA-43FD-80BE-775AB8F558AB}" type="pres">
      <dgm:prSet presAssocID="{E9DBA152-E9C0-4003-88A6-8F226E378423}" presName="spacer" presStyleCnt="0"/>
      <dgm:spPr/>
    </dgm:pt>
    <dgm:pt modelId="{7DC66A5F-5E46-4085-9F47-1E32396A86F9}" type="pres">
      <dgm:prSet presAssocID="{0A4AD9E6-1F5B-4091-9410-A1881988D0C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EB4916E-F61E-4292-BCD7-361F74683010}" type="pres">
      <dgm:prSet presAssocID="{ED2C2981-5E7C-4EA0-9078-2D961A79024B}" presName="spacer" presStyleCnt="0"/>
      <dgm:spPr/>
    </dgm:pt>
    <dgm:pt modelId="{89548E22-4BF3-41CD-982D-0D3EF5F8047E}" type="pres">
      <dgm:prSet presAssocID="{52937955-0B7B-4184-B854-804E1052CA3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7060428-DE15-4EC3-BBE6-07E17F8EC367}" type="pres">
      <dgm:prSet presAssocID="{03FC889E-C4D8-4FAA-9F5C-36212CF9DBEE}" presName="spacer" presStyleCnt="0"/>
      <dgm:spPr/>
    </dgm:pt>
    <dgm:pt modelId="{AD1029FC-C7A9-490C-AE2F-08B10A83D099}" type="pres">
      <dgm:prSet presAssocID="{02DB1732-5DCA-436B-9B0B-90E01373601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9055535-6916-4EB3-A911-4C018BE9400D}" srcId="{2DB67954-99B9-4ED3-AD91-EFA7F5F70FDE}" destId="{877C5461-98DE-44DF-90F9-B39F8DBA6986}" srcOrd="1" destOrd="0" parTransId="{3B3E0420-1F06-405E-AF9D-FD2A2131E79E}" sibTransId="{E9DBA152-E9C0-4003-88A6-8F226E378423}"/>
    <dgm:cxn modelId="{8B135A3C-2E45-4B69-932F-9EBCC606DC5B}" type="presOf" srcId="{52937955-0B7B-4184-B854-804E1052CA31}" destId="{89548E22-4BF3-41CD-982D-0D3EF5F8047E}" srcOrd="0" destOrd="0" presId="urn:microsoft.com/office/officeart/2005/8/layout/vList2"/>
    <dgm:cxn modelId="{8EBB3E61-4AFA-47E2-9272-62E69F1733BA}" srcId="{2DB67954-99B9-4ED3-AD91-EFA7F5F70FDE}" destId="{52937955-0B7B-4184-B854-804E1052CA31}" srcOrd="3" destOrd="0" parTransId="{58282435-18AA-497C-B689-316211492D3C}" sibTransId="{03FC889E-C4D8-4FAA-9F5C-36212CF9DBEE}"/>
    <dgm:cxn modelId="{0AE14541-343A-484D-8772-0DD9BB6BB8F3}" type="presOf" srcId="{02DB1732-5DCA-436B-9B0B-90E013736015}" destId="{AD1029FC-C7A9-490C-AE2F-08B10A83D099}" srcOrd="0" destOrd="0" presId="urn:microsoft.com/office/officeart/2005/8/layout/vList2"/>
    <dgm:cxn modelId="{D4859548-3900-4D67-AE04-6F60EF3B0127}" srcId="{2DB67954-99B9-4ED3-AD91-EFA7F5F70FDE}" destId="{8C8AD397-83B8-49D3-8D17-0A6F66996BAA}" srcOrd="0" destOrd="0" parTransId="{D403ABAA-77C8-485B-8B17-3B509E511A95}" sibTransId="{B72A85C0-E3FE-453F-93B4-E5C04E0D6BCD}"/>
    <dgm:cxn modelId="{DED8147B-B31D-4343-B1A5-FA5352031ED7}" type="presOf" srcId="{2DB67954-99B9-4ED3-AD91-EFA7F5F70FDE}" destId="{81276B5E-8019-4C35-9F0E-808E6A725C93}" srcOrd="0" destOrd="0" presId="urn:microsoft.com/office/officeart/2005/8/layout/vList2"/>
    <dgm:cxn modelId="{FDA41F95-F5F0-4659-A1A0-9BFCD7A5A323}" srcId="{2DB67954-99B9-4ED3-AD91-EFA7F5F70FDE}" destId="{02DB1732-5DCA-436B-9B0B-90E013736015}" srcOrd="4" destOrd="0" parTransId="{86CE5B2C-3A7B-4CE3-8AEC-1135BFE34048}" sibTransId="{F526A0D5-4E5E-4FCA-96B1-6EAA249075B7}"/>
    <dgm:cxn modelId="{75DC009F-2C75-4146-A9CC-E67AD0A9E3F4}" type="presOf" srcId="{877C5461-98DE-44DF-90F9-B39F8DBA6986}" destId="{EF80802E-4D37-4FC4-B284-5FFAE3950944}" srcOrd="0" destOrd="0" presId="urn:microsoft.com/office/officeart/2005/8/layout/vList2"/>
    <dgm:cxn modelId="{C7A7B2BD-07F2-4D82-B8DD-D801DB879566}" type="presOf" srcId="{8C8AD397-83B8-49D3-8D17-0A6F66996BAA}" destId="{A94F9D42-F724-4A97-B0E7-5E9CF61D1326}" srcOrd="0" destOrd="0" presId="urn:microsoft.com/office/officeart/2005/8/layout/vList2"/>
    <dgm:cxn modelId="{EDE203D4-65E5-409E-AF20-6D8B3AC36A0C}" type="presOf" srcId="{0A4AD9E6-1F5B-4091-9410-A1881988D0CF}" destId="{7DC66A5F-5E46-4085-9F47-1E32396A86F9}" srcOrd="0" destOrd="0" presId="urn:microsoft.com/office/officeart/2005/8/layout/vList2"/>
    <dgm:cxn modelId="{FFED5DF7-2C34-4DD2-9E5F-3CE4B7CDBEC7}" srcId="{2DB67954-99B9-4ED3-AD91-EFA7F5F70FDE}" destId="{0A4AD9E6-1F5B-4091-9410-A1881988D0CF}" srcOrd="2" destOrd="0" parTransId="{75C5549A-A07D-407E-83A9-4F7F675720AE}" sibTransId="{ED2C2981-5E7C-4EA0-9078-2D961A79024B}"/>
    <dgm:cxn modelId="{008C4A63-6962-40FA-9ADC-6078E1344B9B}" type="presParOf" srcId="{81276B5E-8019-4C35-9F0E-808E6A725C93}" destId="{A94F9D42-F724-4A97-B0E7-5E9CF61D1326}" srcOrd="0" destOrd="0" presId="urn:microsoft.com/office/officeart/2005/8/layout/vList2"/>
    <dgm:cxn modelId="{7A858DC6-5850-40E8-BCCC-4AF1ED442B9C}" type="presParOf" srcId="{81276B5E-8019-4C35-9F0E-808E6A725C93}" destId="{7BC0F231-C7C8-48F8-B706-C3AE0AED2380}" srcOrd="1" destOrd="0" presId="urn:microsoft.com/office/officeart/2005/8/layout/vList2"/>
    <dgm:cxn modelId="{E0204CE2-CBB7-4F1E-B6FE-B50BCF63A848}" type="presParOf" srcId="{81276B5E-8019-4C35-9F0E-808E6A725C93}" destId="{EF80802E-4D37-4FC4-B284-5FFAE3950944}" srcOrd="2" destOrd="0" presId="urn:microsoft.com/office/officeart/2005/8/layout/vList2"/>
    <dgm:cxn modelId="{B4E81E2B-ABEA-4EF2-878E-B09698AC336E}" type="presParOf" srcId="{81276B5E-8019-4C35-9F0E-808E6A725C93}" destId="{E0F37603-FBBA-43FD-80BE-775AB8F558AB}" srcOrd="3" destOrd="0" presId="urn:microsoft.com/office/officeart/2005/8/layout/vList2"/>
    <dgm:cxn modelId="{52507597-EABE-4698-A324-505D41EF06EE}" type="presParOf" srcId="{81276B5E-8019-4C35-9F0E-808E6A725C93}" destId="{7DC66A5F-5E46-4085-9F47-1E32396A86F9}" srcOrd="4" destOrd="0" presId="urn:microsoft.com/office/officeart/2005/8/layout/vList2"/>
    <dgm:cxn modelId="{C16243A5-A3CA-4A21-8027-43016B267265}" type="presParOf" srcId="{81276B5E-8019-4C35-9F0E-808E6A725C93}" destId="{1EB4916E-F61E-4292-BCD7-361F74683010}" srcOrd="5" destOrd="0" presId="urn:microsoft.com/office/officeart/2005/8/layout/vList2"/>
    <dgm:cxn modelId="{47698937-E995-49B8-B6E9-B5B32AC60E54}" type="presParOf" srcId="{81276B5E-8019-4C35-9F0E-808E6A725C93}" destId="{89548E22-4BF3-41CD-982D-0D3EF5F8047E}" srcOrd="6" destOrd="0" presId="urn:microsoft.com/office/officeart/2005/8/layout/vList2"/>
    <dgm:cxn modelId="{2E3E0946-6592-4D14-8610-BDB78E0DCFEB}" type="presParOf" srcId="{81276B5E-8019-4C35-9F0E-808E6A725C93}" destId="{97060428-DE15-4EC3-BBE6-07E17F8EC367}" srcOrd="7" destOrd="0" presId="urn:microsoft.com/office/officeart/2005/8/layout/vList2"/>
    <dgm:cxn modelId="{A4AED6AA-BEE7-4728-A953-22D7C1614FFD}" type="presParOf" srcId="{81276B5E-8019-4C35-9F0E-808E6A725C93}" destId="{AD1029FC-C7A9-490C-AE2F-08B10A83D0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C61A5E-1B56-4629-98E0-91793DDB099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830BD8D-37A0-41D4-BEC7-507D9E79856D}">
      <dgm:prSet/>
      <dgm:spPr/>
      <dgm:t>
        <a:bodyPr/>
        <a:lstStyle/>
        <a:p>
          <a:r>
            <a:rPr lang="en-ID" b="1"/>
            <a:t>P</a:t>
          </a:r>
          <a:r>
            <a:rPr lang="en-ID" b="1" i="0"/>
            <a:t>endekatan pembelajaran sejarah menekankan pada aspek prosesual yang berpangkal pada masa kini,karena masa lampau bukan suatu yang terpisah dari umat manusia para siswa,dan lingkungan sehari-hari.</a:t>
          </a:r>
          <a:endParaRPr lang="en-US"/>
        </a:p>
      </dgm:t>
    </dgm:pt>
    <dgm:pt modelId="{3ADE0FF3-6D7E-4AF1-862D-60C887EA82DD}" type="parTrans" cxnId="{EB4E8C41-1FD4-4F23-B4D7-58E646B76549}">
      <dgm:prSet/>
      <dgm:spPr/>
      <dgm:t>
        <a:bodyPr/>
        <a:lstStyle/>
        <a:p>
          <a:endParaRPr lang="en-US"/>
        </a:p>
      </dgm:t>
    </dgm:pt>
    <dgm:pt modelId="{8656C558-0B5D-47F9-A86C-988B89E0A9DA}" type="sibTrans" cxnId="{EB4E8C41-1FD4-4F23-B4D7-58E646B76549}">
      <dgm:prSet/>
      <dgm:spPr/>
      <dgm:t>
        <a:bodyPr/>
        <a:lstStyle/>
        <a:p>
          <a:endParaRPr lang="en-US"/>
        </a:p>
      </dgm:t>
    </dgm:pt>
    <dgm:pt modelId="{2B046CD4-8687-4CB6-B01B-D602924A76C0}">
      <dgm:prSet/>
      <dgm:spPr/>
      <dgm:t>
        <a:bodyPr/>
        <a:lstStyle/>
        <a:p>
          <a:r>
            <a:rPr lang="en-ID" b="1" i="0"/>
            <a:t>Sejarah atau masa lampau harus dipahami sebagai sesuatu yang terus hidup atau menjadi bagian dari suatu yang menjadi sejarah.</a:t>
          </a:r>
          <a:endParaRPr lang="en-US"/>
        </a:p>
      </dgm:t>
    </dgm:pt>
    <dgm:pt modelId="{D39CD18F-6EAC-44C2-A727-D411181C2653}" type="parTrans" cxnId="{1857DCBD-39AD-44C5-AB82-160C399216A4}">
      <dgm:prSet/>
      <dgm:spPr/>
      <dgm:t>
        <a:bodyPr/>
        <a:lstStyle/>
        <a:p>
          <a:endParaRPr lang="en-US"/>
        </a:p>
      </dgm:t>
    </dgm:pt>
    <dgm:pt modelId="{81C95C30-D364-4AB0-B728-5D0F7B0F3EDC}" type="sibTrans" cxnId="{1857DCBD-39AD-44C5-AB82-160C399216A4}">
      <dgm:prSet/>
      <dgm:spPr/>
      <dgm:t>
        <a:bodyPr/>
        <a:lstStyle/>
        <a:p>
          <a:endParaRPr lang="en-US"/>
        </a:p>
      </dgm:t>
    </dgm:pt>
    <dgm:pt modelId="{8762774D-4E48-4F14-99B0-DD3F88B37932}">
      <dgm:prSet/>
      <dgm:spPr/>
      <dgm:t>
        <a:bodyPr/>
        <a:lstStyle/>
        <a:p>
          <a:r>
            <a:rPr lang="en-ID" b="1" i="0" dirty="0"/>
            <a:t>Sejarah </a:t>
          </a:r>
          <a:r>
            <a:rPr lang="en-ID" b="1" i="0" dirty="0" err="1"/>
            <a:t>terkait</a:t>
          </a:r>
          <a:r>
            <a:rPr lang="en-ID" b="1" i="0" dirty="0"/>
            <a:t> </a:t>
          </a:r>
          <a:r>
            <a:rPr lang="en-ID" b="1" i="0" dirty="0" err="1"/>
            <a:t>dengan</a:t>
          </a:r>
          <a:r>
            <a:rPr lang="en-ID" b="1" i="0" dirty="0"/>
            <a:t> masa </a:t>
          </a:r>
          <a:r>
            <a:rPr lang="en-ID" b="1" i="0" dirty="0" err="1"/>
            <a:t>lampau</a:t>
          </a:r>
          <a:r>
            <a:rPr lang="en-ID" b="1" i="0" dirty="0"/>
            <a:t>. Masa </a:t>
          </a:r>
          <a:r>
            <a:rPr lang="en-ID" b="1" i="0" dirty="0" err="1"/>
            <a:t>lampau</a:t>
          </a:r>
          <a:r>
            <a:rPr lang="en-ID" b="1" i="0" dirty="0"/>
            <a:t> </a:t>
          </a:r>
          <a:r>
            <a:rPr lang="en-ID" b="1" i="0" dirty="0" err="1"/>
            <a:t>berisi</a:t>
          </a:r>
          <a:r>
            <a:rPr lang="en-ID" b="1" i="0" dirty="0"/>
            <a:t> </a:t>
          </a:r>
          <a:r>
            <a:rPr lang="en-ID" b="1" i="0" dirty="0" err="1"/>
            <a:t>peristiwa</a:t>
          </a:r>
          <a:r>
            <a:rPr lang="en-ID" b="1" i="0" dirty="0"/>
            <a:t>, dan </a:t>
          </a:r>
          <a:r>
            <a:rPr lang="en-ID" b="1" i="0" dirty="0" err="1"/>
            <a:t>setiap</a:t>
          </a:r>
          <a:r>
            <a:rPr lang="en-ID" b="1" i="0" dirty="0"/>
            <a:t> </a:t>
          </a:r>
          <a:r>
            <a:rPr lang="en-ID" b="1" i="0" dirty="0" err="1"/>
            <a:t>peristiwa</a:t>
          </a:r>
          <a:r>
            <a:rPr lang="en-ID" b="1" i="0" dirty="0"/>
            <a:t> </a:t>
          </a:r>
          <a:r>
            <a:rPr lang="en-ID" b="1" i="0" dirty="0" err="1"/>
            <a:t>sejarah</a:t>
          </a:r>
          <a:r>
            <a:rPr lang="en-ID" b="1" i="0" dirty="0"/>
            <a:t> </a:t>
          </a:r>
          <a:r>
            <a:rPr lang="en-ID" b="1" i="0" dirty="0" err="1"/>
            <a:t>hanya</a:t>
          </a:r>
          <a:r>
            <a:rPr lang="en-ID" b="1" i="0" dirty="0"/>
            <a:t> </a:t>
          </a:r>
          <a:r>
            <a:rPr lang="en-ID" b="1" i="0" dirty="0" err="1"/>
            <a:t>terjadi</a:t>
          </a:r>
          <a:r>
            <a:rPr lang="en-ID" b="1" i="0" dirty="0"/>
            <a:t> </a:t>
          </a:r>
          <a:r>
            <a:rPr lang="en-ID" b="1" i="0" dirty="0" err="1"/>
            <a:t>sekali</a:t>
          </a:r>
          <a:r>
            <a:rPr lang="en-ID" b="1" i="0" dirty="0"/>
            <a:t>. Jadi </a:t>
          </a:r>
          <a:r>
            <a:rPr lang="en-ID" b="1" i="0" dirty="0" err="1"/>
            <a:t>pembelajaran</a:t>
          </a:r>
          <a:r>
            <a:rPr lang="en-ID" b="1" i="0" dirty="0"/>
            <a:t> </a:t>
          </a:r>
          <a:r>
            <a:rPr lang="en-ID" b="1" i="0" dirty="0" err="1"/>
            <a:t>sejarah</a:t>
          </a:r>
          <a:r>
            <a:rPr lang="en-ID" b="1" i="0" dirty="0"/>
            <a:t> </a:t>
          </a:r>
          <a:r>
            <a:rPr lang="en-ID" b="1" i="0" dirty="0" err="1"/>
            <a:t>adalah</a:t>
          </a:r>
          <a:r>
            <a:rPr lang="en-ID" b="1" i="0" dirty="0"/>
            <a:t> </a:t>
          </a:r>
          <a:r>
            <a:rPr lang="en-ID" b="1" i="0" dirty="0" err="1"/>
            <a:t>pembelajaran</a:t>
          </a:r>
          <a:r>
            <a:rPr lang="en-ID" b="1" i="0" dirty="0"/>
            <a:t> </a:t>
          </a:r>
          <a:r>
            <a:rPr lang="en-ID" b="1" i="0" dirty="0" err="1"/>
            <a:t>peristiwa</a:t>
          </a:r>
          <a:r>
            <a:rPr lang="en-ID" b="1" i="0" dirty="0"/>
            <a:t> </a:t>
          </a:r>
          <a:r>
            <a:rPr lang="en-ID" b="1" i="0" dirty="0" err="1"/>
            <a:t>sejarah</a:t>
          </a:r>
          <a:r>
            <a:rPr lang="en-ID" b="1" i="0" dirty="0"/>
            <a:t> dan </a:t>
          </a:r>
          <a:r>
            <a:rPr lang="en-ID" b="1" i="0" dirty="0" err="1"/>
            <a:t>perkembangan</a:t>
          </a:r>
          <a:r>
            <a:rPr lang="en-ID" b="1" i="0" dirty="0"/>
            <a:t> </a:t>
          </a:r>
          <a:r>
            <a:rPr lang="en-ID" b="1" i="0" dirty="0" err="1"/>
            <a:t>masyarakat</a:t>
          </a:r>
          <a:r>
            <a:rPr lang="en-ID" b="1" i="0" dirty="0"/>
            <a:t> yang </a:t>
          </a:r>
          <a:r>
            <a:rPr lang="en-ID" b="1" i="0" dirty="0" err="1"/>
            <a:t>telah</a:t>
          </a:r>
          <a:r>
            <a:rPr lang="en-ID" b="1" i="0" dirty="0"/>
            <a:t> </a:t>
          </a:r>
          <a:r>
            <a:rPr lang="en-ID" b="1" i="0" dirty="0" err="1"/>
            <a:t>terjadi</a:t>
          </a:r>
          <a:r>
            <a:rPr lang="en-ID" b="1" i="0" dirty="0"/>
            <a:t>. </a:t>
          </a:r>
          <a:r>
            <a:rPr lang="en-ID" b="1" i="0" dirty="0" err="1"/>
            <a:t>Sementara</a:t>
          </a:r>
          <a:r>
            <a:rPr lang="en-ID" b="1" i="0" dirty="0"/>
            <a:t> </a:t>
          </a:r>
          <a:r>
            <a:rPr lang="en-ID" b="1" i="0" dirty="0" err="1"/>
            <a:t>materi</a:t>
          </a:r>
          <a:r>
            <a:rPr lang="en-ID" b="1" i="0" dirty="0"/>
            <a:t> </a:t>
          </a:r>
          <a:r>
            <a:rPr lang="en-ID" b="1" i="0" dirty="0" err="1"/>
            <a:t>pokok</a:t>
          </a:r>
          <a:r>
            <a:rPr lang="en-ID" b="1" i="0" dirty="0"/>
            <a:t> </a:t>
          </a:r>
          <a:r>
            <a:rPr lang="en-ID" b="1" i="0" dirty="0" err="1"/>
            <a:t>pembelajaran</a:t>
          </a:r>
          <a:r>
            <a:rPr lang="en-ID" b="1" i="0" dirty="0"/>
            <a:t> </a:t>
          </a:r>
          <a:r>
            <a:rPr lang="en-ID" b="1" i="0" dirty="0" err="1"/>
            <a:t>sejarah</a:t>
          </a:r>
          <a:r>
            <a:rPr lang="en-ID" b="1" i="0" dirty="0"/>
            <a:t> </a:t>
          </a:r>
          <a:r>
            <a:rPr lang="en-ID" b="1" i="0" dirty="0" err="1"/>
            <a:t>adalah</a:t>
          </a:r>
          <a:r>
            <a:rPr lang="en-ID" b="1" i="0" dirty="0"/>
            <a:t> </a:t>
          </a:r>
          <a:r>
            <a:rPr lang="en-ID" b="1" i="0" dirty="0" err="1"/>
            <a:t>produk</a:t>
          </a:r>
          <a:r>
            <a:rPr lang="en-ID" b="1" i="0" dirty="0"/>
            <a:t> masa </a:t>
          </a:r>
          <a:r>
            <a:rPr lang="en-ID" b="1" i="0" dirty="0" err="1"/>
            <a:t>kini</a:t>
          </a:r>
          <a:r>
            <a:rPr lang="en-ID" b="1" i="0" dirty="0"/>
            <a:t> </a:t>
          </a:r>
          <a:r>
            <a:rPr lang="en-ID" b="1" i="0" dirty="0" err="1"/>
            <a:t>berdasarkan</a:t>
          </a:r>
          <a:r>
            <a:rPr lang="en-ID" b="1" i="0" dirty="0"/>
            <a:t> </a:t>
          </a:r>
          <a:r>
            <a:rPr lang="en-ID" b="1" i="0" dirty="0" err="1"/>
            <a:t>sumber-sumber</a:t>
          </a:r>
          <a:r>
            <a:rPr lang="en-ID" b="1" i="0" dirty="0"/>
            <a:t> </a:t>
          </a:r>
          <a:r>
            <a:rPr lang="en-ID" b="1" i="0" dirty="0" err="1"/>
            <a:t>sejarah</a:t>
          </a:r>
          <a:r>
            <a:rPr lang="en-ID" b="1" i="0" dirty="0"/>
            <a:t> yang </a:t>
          </a:r>
          <a:r>
            <a:rPr lang="en-ID" b="1" i="0" dirty="0" err="1"/>
            <a:t>ada</a:t>
          </a:r>
          <a:endParaRPr lang="en-US" dirty="0"/>
        </a:p>
      </dgm:t>
    </dgm:pt>
    <dgm:pt modelId="{3E906F0A-6F5F-4AF2-8098-EACBF211BF92}" type="parTrans" cxnId="{DCF545AB-985D-4AFD-9A20-3665CF7815F2}">
      <dgm:prSet/>
      <dgm:spPr/>
      <dgm:t>
        <a:bodyPr/>
        <a:lstStyle/>
        <a:p>
          <a:endParaRPr lang="en-US"/>
        </a:p>
      </dgm:t>
    </dgm:pt>
    <dgm:pt modelId="{C23D3310-93B9-42E5-98A2-E680C35C6466}" type="sibTrans" cxnId="{DCF545AB-985D-4AFD-9A20-3665CF7815F2}">
      <dgm:prSet/>
      <dgm:spPr/>
      <dgm:t>
        <a:bodyPr/>
        <a:lstStyle/>
        <a:p>
          <a:endParaRPr lang="en-US"/>
        </a:p>
      </dgm:t>
    </dgm:pt>
    <dgm:pt modelId="{4F080FAF-54B7-406E-9351-553C0026BF6D}" type="pres">
      <dgm:prSet presAssocID="{3CC61A5E-1B56-4629-98E0-91793DDB0991}" presName="diagram" presStyleCnt="0">
        <dgm:presLayoutVars>
          <dgm:dir/>
          <dgm:resizeHandles val="exact"/>
        </dgm:presLayoutVars>
      </dgm:prSet>
      <dgm:spPr/>
    </dgm:pt>
    <dgm:pt modelId="{AE2388BF-7C7A-4B9C-93D1-C4563DB2C715}" type="pres">
      <dgm:prSet presAssocID="{A830BD8D-37A0-41D4-BEC7-507D9E79856D}" presName="node" presStyleLbl="node1" presStyleIdx="0" presStyleCnt="3">
        <dgm:presLayoutVars>
          <dgm:bulletEnabled val="1"/>
        </dgm:presLayoutVars>
      </dgm:prSet>
      <dgm:spPr/>
    </dgm:pt>
    <dgm:pt modelId="{A281122E-E9A9-4C57-A721-2358172A14EA}" type="pres">
      <dgm:prSet presAssocID="{8656C558-0B5D-47F9-A86C-988B89E0A9DA}" presName="sibTrans" presStyleCnt="0"/>
      <dgm:spPr/>
    </dgm:pt>
    <dgm:pt modelId="{9341314F-6C2B-4843-8E14-6C056F5817E7}" type="pres">
      <dgm:prSet presAssocID="{2B046CD4-8687-4CB6-B01B-D602924A76C0}" presName="node" presStyleLbl="node1" presStyleIdx="1" presStyleCnt="3">
        <dgm:presLayoutVars>
          <dgm:bulletEnabled val="1"/>
        </dgm:presLayoutVars>
      </dgm:prSet>
      <dgm:spPr/>
    </dgm:pt>
    <dgm:pt modelId="{BB66A070-14A0-40E1-AC70-ABA11581AFF6}" type="pres">
      <dgm:prSet presAssocID="{81C95C30-D364-4AB0-B728-5D0F7B0F3EDC}" presName="sibTrans" presStyleCnt="0"/>
      <dgm:spPr/>
    </dgm:pt>
    <dgm:pt modelId="{19FAE129-CF60-492A-B526-A8CAC1A6D289}" type="pres">
      <dgm:prSet presAssocID="{8762774D-4E48-4F14-99B0-DD3F88B37932}" presName="node" presStyleLbl="node1" presStyleIdx="2" presStyleCnt="3">
        <dgm:presLayoutVars>
          <dgm:bulletEnabled val="1"/>
        </dgm:presLayoutVars>
      </dgm:prSet>
      <dgm:spPr/>
    </dgm:pt>
  </dgm:ptLst>
  <dgm:cxnLst>
    <dgm:cxn modelId="{0328AB0A-C568-41C3-982B-A76A4349213D}" type="presOf" srcId="{2B046CD4-8687-4CB6-B01B-D602924A76C0}" destId="{9341314F-6C2B-4843-8E14-6C056F5817E7}" srcOrd="0" destOrd="0" presId="urn:microsoft.com/office/officeart/2005/8/layout/default"/>
    <dgm:cxn modelId="{EB4E8C41-1FD4-4F23-B4D7-58E646B76549}" srcId="{3CC61A5E-1B56-4629-98E0-91793DDB0991}" destId="{A830BD8D-37A0-41D4-BEC7-507D9E79856D}" srcOrd="0" destOrd="0" parTransId="{3ADE0FF3-6D7E-4AF1-862D-60C887EA82DD}" sibTransId="{8656C558-0B5D-47F9-A86C-988B89E0A9DA}"/>
    <dgm:cxn modelId="{22B9B278-AFA7-47AB-AEE8-8028CCF0E2DE}" type="presOf" srcId="{8762774D-4E48-4F14-99B0-DD3F88B37932}" destId="{19FAE129-CF60-492A-B526-A8CAC1A6D289}" srcOrd="0" destOrd="0" presId="urn:microsoft.com/office/officeart/2005/8/layout/default"/>
    <dgm:cxn modelId="{DCF545AB-985D-4AFD-9A20-3665CF7815F2}" srcId="{3CC61A5E-1B56-4629-98E0-91793DDB0991}" destId="{8762774D-4E48-4F14-99B0-DD3F88B37932}" srcOrd="2" destOrd="0" parTransId="{3E906F0A-6F5F-4AF2-8098-EACBF211BF92}" sibTransId="{C23D3310-93B9-42E5-98A2-E680C35C6466}"/>
    <dgm:cxn modelId="{1857DCBD-39AD-44C5-AB82-160C399216A4}" srcId="{3CC61A5E-1B56-4629-98E0-91793DDB0991}" destId="{2B046CD4-8687-4CB6-B01B-D602924A76C0}" srcOrd="1" destOrd="0" parTransId="{D39CD18F-6EAC-44C2-A727-D411181C2653}" sibTransId="{81C95C30-D364-4AB0-B728-5D0F7B0F3EDC}"/>
    <dgm:cxn modelId="{76FBC0C3-2403-4067-B7B3-FF3E720B2015}" type="presOf" srcId="{3CC61A5E-1B56-4629-98E0-91793DDB0991}" destId="{4F080FAF-54B7-406E-9351-553C0026BF6D}" srcOrd="0" destOrd="0" presId="urn:microsoft.com/office/officeart/2005/8/layout/default"/>
    <dgm:cxn modelId="{83BCFEE5-2903-42D6-A1A8-3C1E91365DB9}" type="presOf" srcId="{A830BD8D-37A0-41D4-BEC7-507D9E79856D}" destId="{AE2388BF-7C7A-4B9C-93D1-C4563DB2C715}" srcOrd="0" destOrd="0" presId="urn:microsoft.com/office/officeart/2005/8/layout/default"/>
    <dgm:cxn modelId="{6C71E6E4-FFD1-44B7-A47C-50C8500EDDEC}" type="presParOf" srcId="{4F080FAF-54B7-406E-9351-553C0026BF6D}" destId="{AE2388BF-7C7A-4B9C-93D1-C4563DB2C715}" srcOrd="0" destOrd="0" presId="urn:microsoft.com/office/officeart/2005/8/layout/default"/>
    <dgm:cxn modelId="{523AC40D-E3BA-4359-AC65-08FD73907757}" type="presParOf" srcId="{4F080FAF-54B7-406E-9351-553C0026BF6D}" destId="{A281122E-E9A9-4C57-A721-2358172A14EA}" srcOrd="1" destOrd="0" presId="urn:microsoft.com/office/officeart/2005/8/layout/default"/>
    <dgm:cxn modelId="{96410549-A5B3-4E99-8EAB-F0F91CB2A7FF}" type="presParOf" srcId="{4F080FAF-54B7-406E-9351-553C0026BF6D}" destId="{9341314F-6C2B-4843-8E14-6C056F5817E7}" srcOrd="2" destOrd="0" presId="urn:microsoft.com/office/officeart/2005/8/layout/default"/>
    <dgm:cxn modelId="{F9D93FA2-AB3F-48C4-A081-7F7778E41B4A}" type="presParOf" srcId="{4F080FAF-54B7-406E-9351-553C0026BF6D}" destId="{BB66A070-14A0-40E1-AC70-ABA11581AFF6}" srcOrd="3" destOrd="0" presId="urn:microsoft.com/office/officeart/2005/8/layout/default"/>
    <dgm:cxn modelId="{3671DCA8-251C-4101-8362-117E3EBC63FD}" type="presParOf" srcId="{4F080FAF-54B7-406E-9351-553C0026BF6D}" destId="{19FAE129-CF60-492A-B526-A8CAC1A6D28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C0E3DE-CA1C-4DF4-828E-29C17D2F8EF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6033BF-7405-4CE4-A715-432B0457FF16}">
      <dgm:prSet/>
      <dgm:spPr/>
      <dgm:t>
        <a:bodyPr/>
        <a:lstStyle/>
        <a:p>
          <a:r>
            <a:rPr lang="en-ID"/>
            <a:t>Pembelajaran sejarah mengajarkan tentang kesinambungan dan perubahan.</a:t>
          </a:r>
          <a:endParaRPr lang="en-US"/>
        </a:p>
      </dgm:t>
    </dgm:pt>
    <dgm:pt modelId="{2284B0C8-D550-4FDD-A92F-534C88D342AD}" type="parTrans" cxnId="{72EB5C4E-7883-4858-A888-5F20AAFBF841}">
      <dgm:prSet/>
      <dgm:spPr/>
      <dgm:t>
        <a:bodyPr/>
        <a:lstStyle/>
        <a:p>
          <a:endParaRPr lang="en-US"/>
        </a:p>
      </dgm:t>
    </dgm:pt>
    <dgm:pt modelId="{C41F2847-B4B3-4C79-B2EA-73EC8B130B33}" type="sibTrans" cxnId="{72EB5C4E-7883-4858-A888-5F20AAFBF841}">
      <dgm:prSet/>
      <dgm:spPr/>
      <dgm:t>
        <a:bodyPr/>
        <a:lstStyle/>
        <a:p>
          <a:endParaRPr lang="en-US"/>
        </a:p>
      </dgm:t>
    </dgm:pt>
    <dgm:pt modelId="{CEF88AB6-BEEF-4F08-9C97-B8EB965C6E03}">
      <dgm:prSet/>
      <dgm:spPr/>
      <dgm:t>
        <a:bodyPr/>
        <a:lstStyle/>
        <a:p>
          <a:r>
            <a:rPr lang="en-ID"/>
            <a:t>Pembelajaran sejarah mengajarkan tentang jiwa zaman.</a:t>
          </a:r>
          <a:endParaRPr lang="en-US"/>
        </a:p>
      </dgm:t>
    </dgm:pt>
    <dgm:pt modelId="{0EEAC755-A560-4074-A622-BA9D789D9B45}" type="parTrans" cxnId="{3B7200D7-D7A4-4468-B397-9746F023D7AB}">
      <dgm:prSet/>
      <dgm:spPr/>
      <dgm:t>
        <a:bodyPr/>
        <a:lstStyle/>
        <a:p>
          <a:endParaRPr lang="en-US"/>
        </a:p>
      </dgm:t>
    </dgm:pt>
    <dgm:pt modelId="{EBF8E3F2-E6BE-45B1-A904-216BF89E0ECF}" type="sibTrans" cxnId="{3B7200D7-D7A4-4468-B397-9746F023D7AB}">
      <dgm:prSet/>
      <dgm:spPr/>
      <dgm:t>
        <a:bodyPr/>
        <a:lstStyle/>
        <a:p>
          <a:endParaRPr lang="en-US"/>
        </a:p>
      </dgm:t>
    </dgm:pt>
    <dgm:pt modelId="{979B2468-434B-4B71-A5DC-5C7DC616AE9D}">
      <dgm:prSet/>
      <dgm:spPr/>
      <dgm:t>
        <a:bodyPr/>
        <a:lstStyle/>
        <a:p>
          <a:r>
            <a:rPr lang="en-ID"/>
            <a:t>Pembelajaran sejarah bersifat kronologis</a:t>
          </a:r>
          <a:endParaRPr lang="en-US"/>
        </a:p>
      </dgm:t>
    </dgm:pt>
    <dgm:pt modelId="{46448CB5-C07F-4E6A-AF76-3ED3D4C3518D}" type="parTrans" cxnId="{2FF4C7BC-38D1-401D-91F9-6866F7EDC5AA}">
      <dgm:prSet/>
      <dgm:spPr/>
      <dgm:t>
        <a:bodyPr/>
        <a:lstStyle/>
        <a:p>
          <a:endParaRPr lang="en-US"/>
        </a:p>
      </dgm:t>
    </dgm:pt>
    <dgm:pt modelId="{278D2A0E-B96C-418C-85F6-F2AB440CF3A9}" type="sibTrans" cxnId="{2FF4C7BC-38D1-401D-91F9-6866F7EDC5AA}">
      <dgm:prSet/>
      <dgm:spPr/>
      <dgm:t>
        <a:bodyPr/>
        <a:lstStyle/>
        <a:p>
          <a:endParaRPr lang="en-US"/>
        </a:p>
      </dgm:t>
    </dgm:pt>
    <dgm:pt modelId="{49D9C0D4-628B-49DD-ADFF-5B1F543DA379}">
      <dgm:prSet/>
      <dgm:spPr/>
      <dgm:t>
        <a:bodyPr/>
        <a:lstStyle/>
        <a:p>
          <a:r>
            <a:rPr lang="en-ID" dirty="0" err="1"/>
            <a:t>Pembelajaran</a:t>
          </a:r>
          <a:r>
            <a:rPr lang="en-ID" dirty="0"/>
            <a:t> </a:t>
          </a:r>
          <a:r>
            <a:rPr lang="en-ID" dirty="0" err="1"/>
            <a:t>sejarah</a:t>
          </a:r>
          <a:r>
            <a:rPr lang="en-ID" dirty="0"/>
            <a:t> pada </a:t>
          </a:r>
          <a:r>
            <a:rPr lang="en-ID" dirty="0" err="1"/>
            <a:t>hakekatnya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mengajarkan</a:t>
          </a:r>
          <a:r>
            <a:rPr lang="en-ID" dirty="0"/>
            <a:t> </a:t>
          </a:r>
          <a:r>
            <a:rPr lang="en-ID" dirty="0" err="1"/>
            <a:t>tentang</a:t>
          </a:r>
          <a:r>
            <a:rPr lang="en-ID" dirty="0"/>
            <a:t> </a:t>
          </a:r>
          <a:r>
            <a:rPr lang="en-ID" dirty="0" err="1"/>
            <a:t>bagaimana</a:t>
          </a:r>
          <a:r>
            <a:rPr lang="en-ID" dirty="0"/>
            <a:t> </a:t>
          </a:r>
          <a:r>
            <a:rPr lang="en-ID" dirty="0" err="1"/>
            <a:t>perilaku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.</a:t>
          </a:r>
          <a:endParaRPr lang="en-US" dirty="0"/>
        </a:p>
      </dgm:t>
    </dgm:pt>
    <dgm:pt modelId="{0E26E063-2205-4195-BB62-FFBB4F618D5C}" type="parTrans" cxnId="{D4C19414-922E-46D6-8B66-654F1AA8A0E5}">
      <dgm:prSet/>
      <dgm:spPr/>
      <dgm:t>
        <a:bodyPr/>
        <a:lstStyle/>
        <a:p>
          <a:endParaRPr lang="en-US"/>
        </a:p>
      </dgm:t>
    </dgm:pt>
    <dgm:pt modelId="{4E9B39A7-4AF7-481C-9ECA-308A78009EE2}" type="sibTrans" cxnId="{D4C19414-922E-46D6-8B66-654F1AA8A0E5}">
      <dgm:prSet/>
      <dgm:spPr/>
      <dgm:t>
        <a:bodyPr/>
        <a:lstStyle/>
        <a:p>
          <a:endParaRPr lang="en-US"/>
        </a:p>
      </dgm:t>
    </dgm:pt>
    <dgm:pt modelId="{E4C08705-6063-4698-A9D8-73232FE1C9EF}">
      <dgm:prSet/>
      <dgm:spPr/>
      <dgm:t>
        <a:bodyPr/>
        <a:lstStyle/>
        <a:p>
          <a:r>
            <a:rPr lang="en-ID"/>
            <a:t>Kulminasi dari pembelajaran sejarah adalah memberikan pemahaman akan hukum-hukum sejarah.</a:t>
          </a:r>
          <a:endParaRPr lang="en-US"/>
        </a:p>
      </dgm:t>
    </dgm:pt>
    <dgm:pt modelId="{375D172C-F103-470D-A24F-CA27F55A65E0}" type="parTrans" cxnId="{673B9697-8F1C-4522-B1EC-C83C216AF2EA}">
      <dgm:prSet/>
      <dgm:spPr/>
      <dgm:t>
        <a:bodyPr/>
        <a:lstStyle/>
        <a:p>
          <a:endParaRPr lang="en-US"/>
        </a:p>
      </dgm:t>
    </dgm:pt>
    <dgm:pt modelId="{7167AA36-A64F-4FF7-8A81-1614E5880F41}" type="sibTrans" cxnId="{673B9697-8F1C-4522-B1EC-C83C216AF2EA}">
      <dgm:prSet/>
      <dgm:spPr/>
      <dgm:t>
        <a:bodyPr/>
        <a:lstStyle/>
        <a:p>
          <a:endParaRPr lang="en-US"/>
        </a:p>
      </dgm:t>
    </dgm:pt>
    <dgm:pt modelId="{D19BD5FE-61B6-4842-A0B0-B1E352B49625}" type="pres">
      <dgm:prSet presAssocID="{29C0E3DE-CA1C-4DF4-828E-29C17D2F8EF3}" presName="outerComposite" presStyleCnt="0">
        <dgm:presLayoutVars>
          <dgm:chMax val="5"/>
          <dgm:dir/>
          <dgm:resizeHandles val="exact"/>
        </dgm:presLayoutVars>
      </dgm:prSet>
      <dgm:spPr/>
    </dgm:pt>
    <dgm:pt modelId="{F38AFE2B-34B2-4624-B066-3E5B2077EA62}" type="pres">
      <dgm:prSet presAssocID="{29C0E3DE-CA1C-4DF4-828E-29C17D2F8EF3}" presName="dummyMaxCanvas" presStyleCnt="0">
        <dgm:presLayoutVars/>
      </dgm:prSet>
      <dgm:spPr/>
    </dgm:pt>
    <dgm:pt modelId="{EF177449-5232-4CC8-A577-3B2B52EE9C36}" type="pres">
      <dgm:prSet presAssocID="{29C0E3DE-CA1C-4DF4-828E-29C17D2F8EF3}" presName="FiveNodes_1" presStyleLbl="node1" presStyleIdx="0" presStyleCnt="5">
        <dgm:presLayoutVars>
          <dgm:bulletEnabled val="1"/>
        </dgm:presLayoutVars>
      </dgm:prSet>
      <dgm:spPr/>
    </dgm:pt>
    <dgm:pt modelId="{359EE1ED-0685-42CC-9A7A-4133EC8C9488}" type="pres">
      <dgm:prSet presAssocID="{29C0E3DE-CA1C-4DF4-828E-29C17D2F8EF3}" presName="FiveNodes_2" presStyleLbl="node1" presStyleIdx="1" presStyleCnt="5">
        <dgm:presLayoutVars>
          <dgm:bulletEnabled val="1"/>
        </dgm:presLayoutVars>
      </dgm:prSet>
      <dgm:spPr/>
    </dgm:pt>
    <dgm:pt modelId="{2E39F7A3-1F3D-416E-A389-95E1BD0C513F}" type="pres">
      <dgm:prSet presAssocID="{29C0E3DE-CA1C-4DF4-828E-29C17D2F8EF3}" presName="FiveNodes_3" presStyleLbl="node1" presStyleIdx="2" presStyleCnt="5">
        <dgm:presLayoutVars>
          <dgm:bulletEnabled val="1"/>
        </dgm:presLayoutVars>
      </dgm:prSet>
      <dgm:spPr/>
    </dgm:pt>
    <dgm:pt modelId="{8645331D-4AB3-4AED-9FED-2D06DB4D8F8C}" type="pres">
      <dgm:prSet presAssocID="{29C0E3DE-CA1C-4DF4-828E-29C17D2F8EF3}" presName="FiveNodes_4" presStyleLbl="node1" presStyleIdx="3" presStyleCnt="5">
        <dgm:presLayoutVars>
          <dgm:bulletEnabled val="1"/>
        </dgm:presLayoutVars>
      </dgm:prSet>
      <dgm:spPr/>
    </dgm:pt>
    <dgm:pt modelId="{93F908A1-C150-4D2C-BEF9-18BB84D2053B}" type="pres">
      <dgm:prSet presAssocID="{29C0E3DE-CA1C-4DF4-828E-29C17D2F8EF3}" presName="FiveNodes_5" presStyleLbl="node1" presStyleIdx="4" presStyleCnt="5">
        <dgm:presLayoutVars>
          <dgm:bulletEnabled val="1"/>
        </dgm:presLayoutVars>
      </dgm:prSet>
      <dgm:spPr/>
    </dgm:pt>
    <dgm:pt modelId="{29817667-318F-4B51-A49A-C7BBD633128F}" type="pres">
      <dgm:prSet presAssocID="{29C0E3DE-CA1C-4DF4-828E-29C17D2F8EF3}" presName="FiveConn_1-2" presStyleLbl="fgAccFollowNode1" presStyleIdx="0" presStyleCnt="4">
        <dgm:presLayoutVars>
          <dgm:bulletEnabled val="1"/>
        </dgm:presLayoutVars>
      </dgm:prSet>
      <dgm:spPr/>
    </dgm:pt>
    <dgm:pt modelId="{81CB330F-7E3D-47AA-AF02-7F62E1D5CBF2}" type="pres">
      <dgm:prSet presAssocID="{29C0E3DE-CA1C-4DF4-828E-29C17D2F8EF3}" presName="FiveConn_2-3" presStyleLbl="fgAccFollowNode1" presStyleIdx="1" presStyleCnt="4">
        <dgm:presLayoutVars>
          <dgm:bulletEnabled val="1"/>
        </dgm:presLayoutVars>
      </dgm:prSet>
      <dgm:spPr/>
    </dgm:pt>
    <dgm:pt modelId="{5E992142-D69C-4784-9A03-B994E52BC061}" type="pres">
      <dgm:prSet presAssocID="{29C0E3DE-CA1C-4DF4-828E-29C17D2F8EF3}" presName="FiveConn_3-4" presStyleLbl="fgAccFollowNode1" presStyleIdx="2" presStyleCnt="4">
        <dgm:presLayoutVars>
          <dgm:bulletEnabled val="1"/>
        </dgm:presLayoutVars>
      </dgm:prSet>
      <dgm:spPr/>
    </dgm:pt>
    <dgm:pt modelId="{A57E7922-EB11-4AF8-902D-CA2BCD282D53}" type="pres">
      <dgm:prSet presAssocID="{29C0E3DE-CA1C-4DF4-828E-29C17D2F8EF3}" presName="FiveConn_4-5" presStyleLbl="fgAccFollowNode1" presStyleIdx="3" presStyleCnt="4">
        <dgm:presLayoutVars>
          <dgm:bulletEnabled val="1"/>
        </dgm:presLayoutVars>
      </dgm:prSet>
      <dgm:spPr/>
    </dgm:pt>
    <dgm:pt modelId="{4D11BF7F-2259-4835-9D77-7C6AC10CE9B0}" type="pres">
      <dgm:prSet presAssocID="{29C0E3DE-CA1C-4DF4-828E-29C17D2F8EF3}" presName="FiveNodes_1_text" presStyleLbl="node1" presStyleIdx="4" presStyleCnt="5">
        <dgm:presLayoutVars>
          <dgm:bulletEnabled val="1"/>
        </dgm:presLayoutVars>
      </dgm:prSet>
      <dgm:spPr/>
    </dgm:pt>
    <dgm:pt modelId="{81601B44-3F94-4AEA-8D57-21968E9A5EB2}" type="pres">
      <dgm:prSet presAssocID="{29C0E3DE-CA1C-4DF4-828E-29C17D2F8EF3}" presName="FiveNodes_2_text" presStyleLbl="node1" presStyleIdx="4" presStyleCnt="5">
        <dgm:presLayoutVars>
          <dgm:bulletEnabled val="1"/>
        </dgm:presLayoutVars>
      </dgm:prSet>
      <dgm:spPr/>
    </dgm:pt>
    <dgm:pt modelId="{CC8BF774-5DED-4B4C-99F6-1265FC081B05}" type="pres">
      <dgm:prSet presAssocID="{29C0E3DE-CA1C-4DF4-828E-29C17D2F8EF3}" presName="FiveNodes_3_text" presStyleLbl="node1" presStyleIdx="4" presStyleCnt="5">
        <dgm:presLayoutVars>
          <dgm:bulletEnabled val="1"/>
        </dgm:presLayoutVars>
      </dgm:prSet>
      <dgm:spPr/>
    </dgm:pt>
    <dgm:pt modelId="{CB8981E5-118A-487B-9D1B-17F7C3B481BD}" type="pres">
      <dgm:prSet presAssocID="{29C0E3DE-CA1C-4DF4-828E-29C17D2F8EF3}" presName="FiveNodes_4_text" presStyleLbl="node1" presStyleIdx="4" presStyleCnt="5">
        <dgm:presLayoutVars>
          <dgm:bulletEnabled val="1"/>
        </dgm:presLayoutVars>
      </dgm:prSet>
      <dgm:spPr/>
    </dgm:pt>
    <dgm:pt modelId="{831EEE98-F27D-4D19-9C91-056DAC4971B3}" type="pres">
      <dgm:prSet presAssocID="{29C0E3DE-CA1C-4DF4-828E-29C17D2F8EF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90ECE0F-147D-4F2E-846F-45C82530A669}" type="presOf" srcId="{E4C08705-6063-4698-A9D8-73232FE1C9EF}" destId="{831EEE98-F27D-4D19-9C91-056DAC4971B3}" srcOrd="1" destOrd="0" presId="urn:microsoft.com/office/officeart/2005/8/layout/vProcess5"/>
    <dgm:cxn modelId="{465ADC12-17F1-49A6-B2F8-92ADC910B7C6}" type="presOf" srcId="{CEF88AB6-BEEF-4F08-9C97-B8EB965C6E03}" destId="{359EE1ED-0685-42CC-9A7A-4133EC8C9488}" srcOrd="0" destOrd="0" presId="urn:microsoft.com/office/officeart/2005/8/layout/vProcess5"/>
    <dgm:cxn modelId="{D4C19414-922E-46D6-8B66-654F1AA8A0E5}" srcId="{29C0E3DE-CA1C-4DF4-828E-29C17D2F8EF3}" destId="{49D9C0D4-628B-49DD-ADFF-5B1F543DA379}" srcOrd="3" destOrd="0" parTransId="{0E26E063-2205-4195-BB62-FFBB4F618D5C}" sibTransId="{4E9B39A7-4AF7-481C-9ECA-308A78009EE2}"/>
    <dgm:cxn modelId="{51D70A25-6C4C-4E2A-A034-F000F8508BC2}" type="presOf" srcId="{4E9B39A7-4AF7-481C-9ECA-308A78009EE2}" destId="{A57E7922-EB11-4AF8-902D-CA2BCD282D53}" srcOrd="0" destOrd="0" presId="urn:microsoft.com/office/officeart/2005/8/layout/vProcess5"/>
    <dgm:cxn modelId="{AE803B2D-06A6-4F8D-AFAF-92DD5CE58597}" type="presOf" srcId="{278D2A0E-B96C-418C-85F6-F2AB440CF3A9}" destId="{5E992142-D69C-4784-9A03-B994E52BC061}" srcOrd="0" destOrd="0" presId="urn:microsoft.com/office/officeart/2005/8/layout/vProcess5"/>
    <dgm:cxn modelId="{0EF34D5D-8083-42AB-990C-54D1802295FA}" type="presOf" srcId="{EBF8E3F2-E6BE-45B1-A904-216BF89E0ECF}" destId="{81CB330F-7E3D-47AA-AF02-7F62E1D5CBF2}" srcOrd="0" destOrd="0" presId="urn:microsoft.com/office/officeart/2005/8/layout/vProcess5"/>
    <dgm:cxn modelId="{B8C9E367-2949-4C56-AE29-A1A59A7FAAD1}" type="presOf" srcId="{CEF88AB6-BEEF-4F08-9C97-B8EB965C6E03}" destId="{81601B44-3F94-4AEA-8D57-21968E9A5EB2}" srcOrd="1" destOrd="0" presId="urn:microsoft.com/office/officeart/2005/8/layout/vProcess5"/>
    <dgm:cxn modelId="{EC73AD6D-7666-4BAF-BD3E-83CA78E6AD8B}" type="presOf" srcId="{C41F2847-B4B3-4C79-B2EA-73EC8B130B33}" destId="{29817667-318F-4B51-A49A-C7BBD633128F}" srcOrd="0" destOrd="0" presId="urn:microsoft.com/office/officeart/2005/8/layout/vProcess5"/>
    <dgm:cxn modelId="{72EB5C4E-7883-4858-A888-5F20AAFBF841}" srcId="{29C0E3DE-CA1C-4DF4-828E-29C17D2F8EF3}" destId="{C96033BF-7405-4CE4-A715-432B0457FF16}" srcOrd="0" destOrd="0" parTransId="{2284B0C8-D550-4FDD-A92F-534C88D342AD}" sibTransId="{C41F2847-B4B3-4C79-B2EA-73EC8B130B33}"/>
    <dgm:cxn modelId="{35EAF854-584F-4518-A0C5-8B1E705F7B1C}" type="presOf" srcId="{979B2468-434B-4B71-A5DC-5C7DC616AE9D}" destId="{CC8BF774-5DED-4B4C-99F6-1265FC081B05}" srcOrd="1" destOrd="0" presId="urn:microsoft.com/office/officeart/2005/8/layout/vProcess5"/>
    <dgm:cxn modelId="{4B0F9982-267D-46D3-B112-D305A0288F53}" type="presOf" srcId="{29C0E3DE-CA1C-4DF4-828E-29C17D2F8EF3}" destId="{D19BD5FE-61B6-4842-A0B0-B1E352B49625}" srcOrd="0" destOrd="0" presId="urn:microsoft.com/office/officeart/2005/8/layout/vProcess5"/>
    <dgm:cxn modelId="{E83A4F8F-24F2-4B13-BCF4-B9AF372FAE37}" type="presOf" srcId="{E4C08705-6063-4698-A9D8-73232FE1C9EF}" destId="{93F908A1-C150-4D2C-BEF9-18BB84D2053B}" srcOrd="0" destOrd="0" presId="urn:microsoft.com/office/officeart/2005/8/layout/vProcess5"/>
    <dgm:cxn modelId="{673B9697-8F1C-4522-B1EC-C83C216AF2EA}" srcId="{29C0E3DE-CA1C-4DF4-828E-29C17D2F8EF3}" destId="{E4C08705-6063-4698-A9D8-73232FE1C9EF}" srcOrd="4" destOrd="0" parTransId="{375D172C-F103-470D-A24F-CA27F55A65E0}" sibTransId="{7167AA36-A64F-4FF7-8A81-1614E5880F41}"/>
    <dgm:cxn modelId="{B2E55EA8-EAC9-48AC-BE56-BD000C9721BD}" type="presOf" srcId="{C96033BF-7405-4CE4-A715-432B0457FF16}" destId="{4D11BF7F-2259-4835-9D77-7C6AC10CE9B0}" srcOrd="1" destOrd="0" presId="urn:microsoft.com/office/officeart/2005/8/layout/vProcess5"/>
    <dgm:cxn modelId="{573299AA-D26D-4B13-8BE9-4BB8B31F764A}" type="presOf" srcId="{C96033BF-7405-4CE4-A715-432B0457FF16}" destId="{EF177449-5232-4CC8-A577-3B2B52EE9C36}" srcOrd="0" destOrd="0" presId="urn:microsoft.com/office/officeart/2005/8/layout/vProcess5"/>
    <dgm:cxn modelId="{B08283AF-B0B9-4691-96AC-CEE9F2402CDD}" type="presOf" srcId="{979B2468-434B-4B71-A5DC-5C7DC616AE9D}" destId="{2E39F7A3-1F3D-416E-A389-95E1BD0C513F}" srcOrd="0" destOrd="0" presId="urn:microsoft.com/office/officeart/2005/8/layout/vProcess5"/>
    <dgm:cxn modelId="{2FF4C7BC-38D1-401D-91F9-6866F7EDC5AA}" srcId="{29C0E3DE-CA1C-4DF4-828E-29C17D2F8EF3}" destId="{979B2468-434B-4B71-A5DC-5C7DC616AE9D}" srcOrd="2" destOrd="0" parTransId="{46448CB5-C07F-4E6A-AF76-3ED3D4C3518D}" sibTransId="{278D2A0E-B96C-418C-85F6-F2AB440CF3A9}"/>
    <dgm:cxn modelId="{3B7200D7-D7A4-4468-B397-9746F023D7AB}" srcId="{29C0E3DE-CA1C-4DF4-828E-29C17D2F8EF3}" destId="{CEF88AB6-BEEF-4F08-9C97-B8EB965C6E03}" srcOrd="1" destOrd="0" parTransId="{0EEAC755-A560-4074-A622-BA9D789D9B45}" sibTransId="{EBF8E3F2-E6BE-45B1-A904-216BF89E0ECF}"/>
    <dgm:cxn modelId="{766DD4EA-825A-44B8-AFB7-CDE969C905A5}" type="presOf" srcId="{49D9C0D4-628B-49DD-ADFF-5B1F543DA379}" destId="{CB8981E5-118A-487B-9D1B-17F7C3B481BD}" srcOrd="1" destOrd="0" presId="urn:microsoft.com/office/officeart/2005/8/layout/vProcess5"/>
    <dgm:cxn modelId="{D0D1DFF8-0CCA-4556-8F86-97D57E82AC60}" type="presOf" srcId="{49D9C0D4-628B-49DD-ADFF-5B1F543DA379}" destId="{8645331D-4AB3-4AED-9FED-2D06DB4D8F8C}" srcOrd="0" destOrd="0" presId="urn:microsoft.com/office/officeart/2005/8/layout/vProcess5"/>
    <dgm:cxn modelId="{180BE4DC-4936-48E4-B9F7-8D1165162323}" type="presParOf" srcId="{D19BD5FE-61B6-4842-A0B0-B1E352B49625}" destId="{F38AFE2B-34B2-4624-B066-3E5B2077EA62}" srcOrd="0" destOrd="0" presId="urn:microsoft.com/office/officeart/2005/8/layout/vProcess5"/>
    <dgm:cxn modelId="{5F835271-716C-40B6-981D-C542244BC218}" type="presParOf" srcId="{D19BD5FE-61B6-4842-A0B0-B1E352B49625}" destId="{EF177449-5232-4CC8-A577-3B2B52EE9C36}" srcOrd="1" destOrd="0" presId="urn:microsoft.com/office/officeart/2005/8/layout/vProcess5"/>
    <dgm:cxn modelId="{9565BC32-783E-445F-BDA2-E7BB189406FE}" type="presParOf" srcId="{D19BD5FE-61B6-4842-A0B0-B1E352B49625}" destId="{359EE1ED-0685-42CC-9A7A-4133EC8C9488}" srcOrd="2" destOrd="0" presId="urn:microsoft.com/office/officeart/2005/8/layout/vProcess5"/>
    <dgm:cxn modelId="{BF8FD999-ACA3-440E-B7F1-A3A1E3583170}" type="presParOf" srcId="{D19BD5FE-61B6-4842-A0B0-B1E352B49625}" destId="{2E39F7A3-1F3D-416E-A389-95E1BD0C513F}" srcOrd="3" destOrd="0" presId="urn:microsoft.com/office/officeart/2005/8/layout/vProcess5"/>
    <dgm:cxn modelId="{E0A3D3E5-40BB-413C-8ACC-7BC40ABF9E15}" type="presParOf" srcId="{D19BD5FE-61B6-4842-A0B0-B1E352B49625}" destId="{8645331D-4AB3-4AED-9FED-2D06DB4D8F8C}" srcOrd="4" destOrd="0" presId="urn:microsoft.com/office/officeart/2005/8/layout/vProcess5"/>
    <dgm:cxn modelId="{76E0AD0F-8481-4B8E-9871-8D297CE54A43}" type="presParOf" srcId="{D19BD5FE-61B6-4842-A0B0-B1E352B49625}" destId="{93F908A1-C150-4D2C-BEF9-18BB84D2053B}" srcOrd="5" destOrd="0" presId="urn:microsoft.com/office/officeart/2005/8/layout/vProcess5"/>
    <dgm:cxn modelId="{BC685DBB-18B2-4007-94FC-128A03583BCA}" type="presParOf" srcId="{D19BD5FE-61B6-4842-A0B0-B1E352B49625}" destId="{29817667-318F-4B51-A49A-C7BBD633128F}" srcOrd="6" destOrd="0" presId="urn:microsoft.com/office/officeart/2005/8/layout/vProcess5"/>
    <dgm:cxn modelId="{B9C1F652-3A40-4F26-8B56-8177C44D3148}" type="presParOf" srcId="{D19BD5FE-61B6-4842-A0B0-B1E352B49625}" destId="{81CB330F-7E3D-47AA-AF02-7F62E1D5CBF2}" srcOrd="7" destOrd="0" presId="urn:microsoft.com/office/officeart/2005/8/layout/vProcess5"/>
    <dgm:cxn modelId="{F878F980-129E-49C7-A4C3-BD261573541B}" type="presParOf" srcId="{D19BD5FE-61B6-4842-A0B0-B1E352B49625}" destId="{5E992142-D69C-4784-9A03-B994E52BC061}" srcOrd="8" destOrd="0" presId="urn:microsoft.com/office/officeart/2005/8/layout/vProcess5"/>
    <dgm:cxn modelId="{E66DE178-3167-45F4-A64E-76E18BF4E2E0}" type="presParOf" srcId="{D19BD5FE-61B6-4842-A0B0-B1E352B49625}" destId="{A57E7922-EB11-4AF8-902D-CA2BCD282D53}" srcOrd="9" destOrd="0" presId="urn:microsoft.com/office/officeart/2005/8/layout/vProcess5"/>
    <dgm:cxn modelId="{8A048F8B-7DF0-4AF4-A258-C51B53A4A6ED}" type="presParOf" srcId="{D19BD5FE-61B6-4842-A0B0-B1E352B49625}" destId="{4D11BF7F-2259-4835-9D77-7C6AC10CE9B0}" srcOrd="10" destOrd="0" presId="urn:microsoft.com/office/officeart/2005/8/layout/vProcess5"/>
    <dgm:cxn modelId="{5900AD99-266B-4FDF-BE60-F963389BE3C9}" type="presParOf" srcId="{D19BD5FE-61B6-4842-A0B0-B1E352B49625}" destId="{81601B44-3F94-4AEA-8D57-21968E9A5EB2}" srcOrd="11" destOrd="0" presId="urn:microsoft.com/office/officeart/2005/8/layout/vProcess5"/>
    <dgm:cxn modelId="{920A5706-A4FC-4191-BF5C-06A5D1199840}" type="presParOf" srcId="{D19BD5FE-61B6-4842-A0B0-B1E352B49625}" destId="{CC8BF774-5DED-4B4C-99F6-1265FC081B05}" srcOrd="12" destOrd="0" presId="urn:microsoft.com/office/officeart/2005/8/layout/vProcess5"/>
    <dgm:cxn modelId="{032B1190-2259-4687-A60B-7B6D56AE0CA5}" type="presParOf" srcId="{D19BD5FE-61B6-4842-A0B0-B1E352B49625}" destId="{CB8981E5-118A-487B-9D1B-17F7C3B481BD}" srcOrd="13" destOrd="0" presId="urn:microsoft.com/office/officeart/2005/8/layout/vProcess5"/>
    <dgm:cxn modelId="{8025B953-B63E-40D1-A578-94D9EDB32E92}" type="presParOf" srcId="{D19BD5FE-61B6-4842-A0B0-B1E352B49625}" destId="{831EEE98-F27D-4D19-9C91-056DAC4971B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76C38C-267F-4147-8E6C-AA129F0E42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5CD377A-563A-4EDC-B5A1-CAC572E31A80}">
      <dgm:prSet/>
      <dgm:spPr/>
      <dgm:t>
        <a:bodyPr/>
        <a:lstStyle/>
        <a:p>
          <a:pPr algn="just"/>
          <a:r>
            <a:rPr lang="en-ID" dirty="0" err="1"/>
            <a:t>Menurut</a:t>
          </a:r>
          <a:r>
            <a:rPr lang="en-ID" dirty="0"/>
            <a:t> </a:t>
          </a:r>
          <a:r>
            <a:rPr lang="en-ID" dirty="0" err="1"/>
            <a:t>Wineburg</a:t>
          </a:r>
          <a:r>
            <a:rPr lang="en-ID" dirty="0"/>
            <a:t> (2006:17-18), ‘</a:t>
          </a:r>
          <a:r>
            <a:rPr lang="en-ID" dirty="0" err="1"/>
            <a:t>berpikir</a:t>
          </a:r>
          <a:r>
            <a:rPr lang="en-ID" dirty="0"/>
            <a:t> </a:t>
          </a:r>
          <a:r>
            <a:rPr lang="en-ID" dirty="0" err="1"/>
            <a:t>sejarah</a:t>
          </a:r>
          <a:r>
            <a:rPr lang="en-ID" dirty="0"/>
            <a:t> </a:t>
          </a:r>
          <a:r>
            <a:rPr lang="en-ID" dirty="0" err="1"/>
            <a:t>mengharuskan</a:t>
          </a:r>
          <a:r>
            <a:rPr lang="en-ID" dirty="0"/>
            <a:t> </a:t>
          </a:r>
          <a:r>
            <a:rPr lang="en-ID" dirty="0" err="1"/>
            <a:t>kita</a:t>
          </a:r>
          <a:r>
            <a:rPr lang="en-ID" dirty="0"/>
            <a:t> </a:t>
          </a:r>
          <a:r>
            <a:rPr lang="en-ID" dirty="0" err="1"/>
            <a:t>mempertemukan</a:t>
          </a:r>
          <a:r>
            <a:rPr lang="en-ID" dirty="0"/>
            <a:t> dua </a:t>
          </a:r>
          <a:r>
            <a:rPr lang="en-ID" dirty="0" err="1"/>
            <a:t>pandangan</a:t>
          </a:r>
          <a:r>
            <a:rPr lang="en-ID" dirty="0"/>
            <a:t> yang </a:t>
          </a:r>
          <a:r>
            <a:rPr lang="en-ID" dirty="0" err="1"/>
            <a:t>saling</a:t>
          </a:r>
          <a:r>
            <a:rPr lang="en-ID" dirty="0"/>
            <a:t> </a:t>
          </a:r>
          <a:r>
            <a:rPr lang="en-ID" dirty="0" err="1"/>
            <a:t>bertentangan</a:t>
          </a:r>
          <a:r>
            <a:rPr lang="en-ID" dirty="0"/>
            <a:t>; </a:t>
          </a:r>
          <a:r>
            <a:rPr lang="en-ID" dirty="0" err="1"/>
            <a:t>pertama</a:t>
          </a:r>
          <a:r>
            <a:rPr lang="en-ID" dirty="0"/>
            <a:t>, </a:t>
          </a:r>
          <a:r>
            <a:rPr lang="en-ID" dirty="0" err="1"/>
            <a:t>cara</a:t>
          </a:r>
          <a:r>
            <a:rPr lang="en-ID" dirty="0"/>
            <a:t> </a:t>
          </a:r>
          <a:r>
            <a:rPr lang="en-ID" dirty="0" err="1"/>
            <a:t>berpikir</a:t>
          </a:r>
          <a:r>
            <a:rPr lang="en-ID" dirty="0"/>
            <a:t> yang </a:t>
          </a:r>
          <a:r>
            <a:rPr lang="en-ID" dirty="0" err="1"/>
            <a:t>kita</a:t>
          </a:r>
          <a:r>
            <a:rPr lang="en-ID" dirty="0"/>
            <a:t> </a:t>
          </a:r>
          <a:r>
            <a:rPr lang="en-ID" dirty="0" err="1"/>
            <a:t>gunakan</a:t>
          </a:r>
          <a:r>
            <a:rPr lang="en-ID" dirty="0"/>
            <a:t> </a:t>
          </a:r>
          <a:r>
            <a:rPr lang="en-ID" dirty="0" err="1"/>
            <a:t>sekarang</a:t>
          </a:r>
          <a:r>
            <a:rPr lang="en-ID" dirty="0"/>
            <a:t> </a:t>
          </a:r>
          <a:r>
            <a:rPr lang="en-ID" dirty="0" err="1"/>
            <a:t>ini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warisan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disingkirkan</a:t>
          </a:r>
          <a:r>
            <a:rPr lang="en-ID" dirty="0"/>
            <a:t>, dan, </a:t>
          </a:r>
          <a:r>
            <a:rPr lang="en-ID" dirty="0" err="1"/>
            <a:t>kedua</a:t>
          </a:r>
          <a:r>
            <a:rPr lang="en-ID" dirty="0"/>
            <a:t> </a:t>
          </a:r>
          <a:r>
            <a:rPr lang="en-ID" dirty="0" err="1"/>
            <a:t>jika</a:t>
          </a:r>
          <a:r>
            <a:rPr lang="en-ID" dirty="0"/>
            <a:t> </a:t>
          </a:r>
          <a:r>
            <a:rPr lang="en-ID" dirty="0" err="1"/>
            <a:t>kita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berusaha</a:t>
          </a:r>
          <a:r>
            <a:rPr lang="en-ID" dirty="0"/>
            <a:t> </a:t>
          </a:r>
          <a:r>
            <a:rPr lang="en-ID" dirty="0" err="1"/>
            <a:t>menyingkirkan</a:t>
          </a:r>
          <a:r>
            <a:rPr lang="en-ID" dirty="0"/>
            <a:t> </a:t>
          </a:r>
          <a:r>
            <a:rPr lang="en-ID" dirty="0" err="1"/>
            <a:t>warisan</a:t>
          </a:r>
          <a:r>
            <a:rPr lang="en-ID" dirty="0"/>
            <a:t> </a:t>
          </a:r>
          <a:r>
            <a:rPr lang="en-ID" dirty="0" err="1"/>
            <a:t>itu</a:t>
          </a:r>
          <a:r>
            <a:rPr lang="en-ID" dirty="0"/>
            <a:t> </a:t>
          </a:r>
          <a:r>
            <a:rPr lang="en-ID" dirty="0" err="1"/>
            <a:t>mau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mau</a:t>
          </a:r>
          <a:r>
            <a:rPr lang="en-ID" dirty="0"/>
            <a:t> </a:t>
          </a:r>
          <a:r>
            <a:rPr lang="en-ID" dirty="0" err="1"/>
            <a:t>kita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menggunakan</a:t>
          </a:r>
          <a:r>
            <a:rPr lang="en-ID" dirty="0"/>
            <a:t> “</a:t>
          </a:r>
          <a:r>
            <a:rPr lang="en-ID" dirty="0" err="1"/>
            <a:t>presentisme</a:t>
          </a:r>
          <a:r>
            <a:rPr lang="en-ID" dirty="0"/>
            <a:t>”, </a:t>
          </a:r>
          <a:r>
            <a:rPr lang="en-ID" dirty="0" err="1"/>
            <a:t>yaitu</a:t>
          </a:r>
          <a:r>
            <a:rPr lang="en-ID" dirty="0"/>
            <a:t> </a:t>
          </a:r>
          <a:r>
            <a:rPr lang="en-ID" dirty="0" err="1"/>
            <a:t>melihat</a:t>
          </a:r>
          <a:r>
            <a:rPr lang="en-ID" dirty="0"/>
            <a:t> masa </a:t>
          </a:r>
          <a:r>
            <a:rPr lang="en-ID" dirty="0" err="1"/>
            <a:t>lalu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kacamata</a:t>
          </a:r>
          <a:r>
            <a:rPr lang="en-ID" dirty="0"/>
            <a:t> masa </a:t>
          </a:r>
          <a:r>
            <a:rPr lang="en-ID" dirty="0" err="1"/>
            <a:t>kini</a:t>
          </a:r>
          <a:r>
            <a:rPr lang="en-ID" dirty="0"/>
            <a:t>’. </a:t>
          </a:r>
          <a:endParaRPr lang="en-US" dirty="0"/>
        </a:p>
      </dgm:t>
    </dgm:pt>
    <dgm:pt modelId="{DAFEBACC-CD24-4F43-A843-0B2BE8CA5FFC}" type="parTrans" cxnId="{9570A4BE-09C1-47C4-A79C-76214E4D2807}">
      <dgm:prSet/>
      <dgm:spPr/>
      <dgm:t>
        <a:bodyPr/>
        <a:lstStyle/>
        <a:p>
          <a:endParaRPr lang="en-US"/>
        </a:p>
      </dgm:t>
    </dgm:pt>
    <dgm:pt modelId="{1BF712E6-A4EC-4B1B-B97A-36AAB3A67004}" type="sibTrans" cxnId="{9570A4BE-09C1-47C4-A79C-76214E4D2807}">
      <dgm:prSet/>
      <dgm:spPr/>
      <dgm:t>
        <a:bodyPr/>
        <a:lstStyle/>
        <a:p>
          <a:endParaRPr lang="en-US"/>
        </a:p>
      </dgm:t>
    </dgm:pt>
    <dgm:pt modelId="{B67CB2B9-C60E-49EE-89CA-9A3A7BC73A85}">
      <dgm:prSet/>
      <dgm:spPr/>
      <dgm:t>
        <a:bodyPr/>
        <a:lstStyle/>
        <a:p>
          <a:pPr algn="just"/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demikian</a:t>
          </a:r>
          <a:r>
            <a:rPr lang="en-ID" dirty="0"/>
            <a:t> </a:t>
          </a:r>
          <a:r>
            <a:rPr lang="en-ID" dirty="0" err="1"/>
            <a:t>kita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memahami</a:t>
          </a:r>
          <a:r>
            <a:rPr lang="en-ID" dirty="0"/>
            <a:t>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ada</a:t>
          </a:r>
          <a:r>
            <a:rPr lang="en-ID" dirty="0"/>
            <a:t> </a:t>
          </a:r>
          <a:r>
            <a:rPr lang="en-ID" dirty="0" err="1"/>
            <a:t>kesinambungan</a:t>
          </a:r>
          <a:r>
            <a:rPr lang="en-ID" dirty="0"/>
            <a:t> masa </a:t>
          </a:r>
          <a:r>
            <a:rPr lang="en-ID" dirty="0" err="1"/>
            <a:t>lalu</a:t>
          </a:r>
          <a:r>
            <a:rPr lang="en-ID" dirty="0"/>
            <a:t> yang </a:t>
          </a:r>
          <a:r>
            <a:rPr lang="en-ID" dirty="0" err="1"/>
            <a:t>membentuk</a:t>
          </a:r>
          <a:r>
            <a:rPr lang="en-ID" dirty="0"/>
            <a:t> masa </a:t>
          </a:r>
          <a:r>
            <a:rPr lang="en-ID" dirty="0" err="1"/>
            <a:t>kini</a:t>
          </a:r>
          <a:r>
            <a:rPr lang="en-ID" dirty="0"/>
            <a:t>, dan </a:t>
          </a:r>
          <a:r>
            <a:rPr lang="en-ID" dirty="0" err="1"/>
            <a:t>adanya</a:t>
          </a:r>
          <a:r>
            <a:rPr lang="en-ID" dirty="0"/>
            <a:t> </a:t>
          </a:r>
          <a:r>
            <a:rPr lang="en-ID" dirty="0" err="1"/>
            <a:t>perubahan</a:t>
          </a:r>
          <a:r>
            <a:rPr lang="en-ID" dirty="0"/>
            <a:t> </a:t>
          </a:r>
          <a:r>
            <a:rPr lang="en-ID" dirty="0" err="1"/>
            <a:t>unsur-unsur</a:t>
          </a:r>
          <a:r>
            <a:rPr lang="en-ID" dirty="0"/>
            <a:t>, </a:t>
          </a:r>
          <a:r>
            <a:rPr lang="en-ID" dirty="0" err="1"/>
            <a:t>nilai</a:t>
          </a:r>
          <a:r>
            <a:rPr lang="en-ID" dirty="0"/>
            <a:t> dan </a:t>
          </a:r>
          <a:r>
            <a:rPr lang="en-ID" dirty="0" err="1"/>
            <a:t>tatanan</a:t>
          </a:r>
          <a:r>
            <a:rPr lang="en-ID" dirty="0"/>
            <a:t> Masyarakat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bentuk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reinterpretasi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perubahan</a:t>
          </a:r>
          <a:r>
            <a:rPr lang="en-ID" dirty="0"/>
            <a:t> zaman</a:t>
          </a:r>
          <a:endParaRPr lang="en-US" dirty="0"/>
        </a:p>
      </dgm:t>
    </dgm:pt>
    <dgm:pt modelId="{6008FD3B-0B14-4BE2-B7F5-C478631A61BB}" type="parTrans" cxnId="{5D7902E2-3244-4C63-BBD5-B00E2325A87D}">
      <dgm:prSet/>
      <dgm:spPr/>
      <dgm:t>
        <a:bodyPr/>
        <a:lstStyle/>
        <a:p>
          <a:endParaRPr lang="en-US"/>
        </a:p>
      </dgm:t>
    </dgm:pt>
    <dgm:pt modelId="{6ED2DC81-4997-4F97-B8EB-F8403F78DF35}" type="sibTrans" cxnId="{5D7902E2-3244-4C63-BBD5-B00E2325A87D}">
      <dgm:prSet/>
      <dgm:spPr/>
      <dgm:t>
        <a:bodyPr/>
        <a:lstStyle/>
        <a:p>
          <a:endParaRPr lang="en-US"/>
        </a:p>
      </dgm:t>
    </dgm:pt>
    <dgm:pt modelId="{D341F7AE-0352-423F-BF8D-C0686FCB5FD0}" type="pres">
      <dgm:prSet presAssocID="{8676C38C-267F-4147-8E6C-AA129F0E4265}" presName="root" presStyleCnt="0">
        <dgm:presLayoutVars>
          <dgm:dir/>
          <dgm:resizeHandles val="exact"/>
        </dgm:presLayoutVars>
      </dgm:prSet>
      <dgm:spPr/>
    </dgm:pt>
    <dgm:pt modelId="{37178E62-CC59-4801-BD52-5717B4D7D7E5}" type="pres">
      <dgm:prSet presAssocID="{85CD377A-563A-4EDC-B5A1-CAC572E31A80}" presName="compNode" presStyleCnt="0"/>
      <dgm:spPr/>
    </dgm:pt>
    <dgm:pt modelId="{99022CBC-9AD7-4B32-BE95-A47CB07992C8}" type="pres">
      <dgm:prSet presAssocID="{85CD377A-563A-4EDC-B5A1-CAC572E31A80}" presName="bgRect" presStyleLbl="bgShp" presStyleIdx="0" presStyleCnt="2"/>
      <dgm:spPr/>
    </dgm:pt>
    <dgm:pt modelId="{7FD9B911-7E16-40B9-8321-AAC8F7D7D429}" type="pres">
      <dgm:prSet presAssocID="{85CD377A-563A-4EDC-B5A1-CAC572E31A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58CAD284-75ED-40BC-BDCA-1FAF09086480}" type="pres">
      <dgm:prSet presAssocID="{85CD377A-563A-4EDC-B5A1-CAC572E31A80}" presName="spaceRect" presStyleCnt="0"/>
      <dgm:spPr/>
    </dgm:pt>
    <dgm:pt modelId="{EDB8B581-C99B-44C3-B78E-6788A7C0B78D}" type="pres">
      <dgm:prSet presAssocID="{85CD377A-563A-4EDC-B5A1-CAC572E31A80}" presName="parTx" presStyleLbl="revTx" presStyleIdx="0" presStyleCnt="2">
        <dgm:presLayoutVars>
          <dgm:chMax val="0"/>
          <dgm:chPref val="0"/>
        </dgm:presLayoutVars>
      </dgm:prSet>
      <dgm:spPr/>
    </dgm:pt>
    <dgm:pt modelId="{BA879874-F198-40F8-9FC4-CD1366F4C167}" type="pres">
      <dgm:prSet presAssocID="{1BF712E6-A4EC-4B1B-B97A-36AAB3A67004}" presName="sibTrans" presStyleCnt="0"/>
      <dgm:spPr/>
    </dgm:pt>
    <dgm:pt modelId="{CFD3FC55-E29B-4532-8040-61E09A834C85}" type="pres">
      <dgm:prSet presAssocID="{B67CB2B9-C60E-49EE-89CA-9A3A7BC73A85}" presName="compNode" presStyleCnt="0"/>
      <dgm:spPr/>
    </dgm:pt>
    <dgm:pt modelId="{911423E2-C67B-4DF8-960B-7D08239A0A26}" type="pres">
      <dgm:prSet presAssocID="{B67CB2B9-C60E-49EE-89CA-9A3A7BC73A85}" presName="bgRect" presStyleLbl="bgShp" presStyleIdx="1" presStyleCnt="2"/>
      <dgm:spPr/>
    </dgm:pt>
    <dgm:pt modelId="{B90D081B-D6C7-4B9E-A04B-4AAF639F5E73}" type="pres">
      <dgm:prSet presAssocID="{B67CB2B9-C60E-49EE-89CA-9A3A7BC73A8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5AEA1FA1-FE35-467A-A7FE-1C4779B8990C}" type="pres">
      <dgm:prSet presAssocID="{B67CB2B9-C60E-49EE-89CA-9A3A7BC73A85}" presName="spaceRect" presStyleCnt="0"/>
      <dgm:spPr/>
    </dgm:pt>
    <dgm:pt modelId="{00FBD63E-2827-4E37-B36F-0CBAB2994920}" type="pres">
      <dgm:prSet presAssocID="{B67CB2B9-C60E-49EE-89CA-9A3A7BC73A8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9BCF47C-53AD-4142-9650-0DF1726F5D15}" type="presOf" srcId="{B67CB2B9-C60E-49EE-89CA-9A3A7BC73A85}" destId="{00FBD63E-2827-4E37-B36F-0CBAB2994920}" srcOrd="0" destOrd="0" presId="urn:microsoft.com/office/officeart/2018/2/layout/IconVerticalSolidList"/>
    <dgm:cxn modelId="{09F5217E-CDCD-4075-B777-FCC7DCF6B8C7}" type="presOf" srcId="{8676C38C-267F-4147-8E6C-AA129F0E4265}" destId="{D341F7AE-0352-423F-BF8D-C0686FCB5FD0}" srcOrd="0" destOrd="0" presId="urn:microsoft.com/office/officeart/2018/2/layout/IconVerticalSolidList"/>
    <dgm:cxn modelId="{520B378D-4901-46AC-A713-C83EEB0C922F}" type="presOf" srcId="{85CD377A-563A-4EDC-B5A1-CAC572E31A80}" destId="{EDB8B581-C99B-44C3-B78E-6788A7C0B78D}" srcOrd="0" destOrd="0" presId="urn:microsoft.com/office/officeart/2018/2/layout/IconVerticalSolidList"/>
    <dgm:cxn modelId="{9570A4BE-09C1-47C4-A79C-76214E4D2807}" srcId="{8676C38C-267F-4147-8E6C-AA129F0E4265}" destId="{85CD377A-563A-4EDC-B5A1-CAC572E31A80}" srcOrd="0" destOrd="0" parTransId="{DAFEBACC-CD24-4F43-A843-0B2BE8CA5FFC}" sibTransId="{1BF712E6-A4EC-4B1B-B97A-36AAB3A67004}"/>
    <dgm:cxn modelId="{5D7902E2-3244-4C63-BBD5-B00E2325A87D}" srcId="{8676C38C-267F-4147-8E6C-AA129F0E4265}" destId="{B67CB2B9-C60E-49EE-89CA-9A3A7BC73A85}" srcOrd="1" destOrd="0" parTransId="{6008FD3B-0B14-4BE2-B7F5-C478631A61BB}" sibTransId="{6ED2DC81-4997-4F97-B8EB-F8403F78DF35}"/>
    <dgm:cxn modelId="{96865326-1EC4-4DD7-B711-9BB46A83AD77}" type="presParOf" srcId="{D341F7AE-0352-423F-BF8D-C0686FCB5FD0}" destId="{37178E62-CC59-4801-BD52-5717B4D7D7E5}" srcOrd="0" destOrd="0" presId="urn:microsoft.com/office/officeart/2018/2/layout/IconVerticalSolidList"/>
    <dgm:cxn modelId="{F7771199-42CE-4774-A5C8-272364E43E1C}" type="presParOf" srcId="{37178E62-CC59-4801-BD52-5717B4D7D7E5}" destId="{99022CBC-9AD7-4B32-BE95-A47CB07992C8}" srcOrd="0" destOrd="0" presId="urn:microsoft.com/office/officeart/2018/2/layout/IconVerticalSolidList"/>
    <dgm:cxn modelId="{DA2C2839-D5F3-440B-8FB9-7E1B1E036898}" type="presParOf" srcId="{37178E62-CC59-4801-BD52-5717B4D7D7E5}" destId="{7FD9B911-7E16-40B9-8321-AAC8F7D7D429}" srcOrd="1" destOrd="0" presId="urn:microsoft.com/office/officeart/2018/2/layout/IconVerticalSolidList"/>
    <dgm:cxn modelId="{6D05A5BB-DFBC-4E0C-9693-A0160AA7BA7A}" type="presParOf" srcId="{37178E62-CC59-4801-BD52-5717B4D7D7E5}" destId="{58CAD284-75ED-40BC-BDCA-1FAF09086480}" srcOrd="2" destOrd="0" presId="urn:microsoft.com/office/officeart/2018/2/layout/IconVerticalSolidList"/>
    <dgm:cxn modelId="{A41A9E6C-7CF2-4927-823D-15DED42DBF52}" type="presParOf" srcId="{37178E62-CC59-4801-BD52-5717B4D7D7E5}" destId="{EDB8B581-C99B-44C3-B78E-6788A7C0B78D}" srcOrd="3" destOrd="0" presId="urn:microsoft.com/office/officeart/2018/2/layout/IconVerticalSolidList"/>
    <dgm:cxn modelId="{74E21370-95E2-4D30-93E8-5C33DB770988}" type="presParOf" srcId="{D341F7AE-0352-423F-BF8D-C0686FCB5FD0}" destId="{BA879874-F198-40F8-9FC4-CD1366F4C167}" srcOrd="1" destOrd="0" presId="urn:microsoft.com/office/officeart/2018/2/layout/IconVerticalSolidList"/>
    <dgm:cxn modelId="{03547190-B662-485B-8478-4E11FF4DD557}" type="presParOf" srcId="{D341F7AE-0352-423F-BF8D-C0686FCB5FD0}" destId="{CFD3FC55-E29B-4532-8040-61E09A834C85}" srcOrd="2" destOrd="0" presId="urn:microsoft.com/office/officeart/2018/2/layout/IconVerticalSolidList"/>
    <dgm:cxn modelId="{FEF64BF7-8A04-49FA-983B-DF92BC5227A2}" type="presParOf" srcId="{CFD3FC55-E29B-4532-8040-61E09A834C85}" destId="{911423E2-C67B-4DF8-960B-7D08239A0A26}" srcOrd="0" destOrd="0" presId="urn:microsoft.com/office/officeart/2018/2/layout/IconVerticalSolidList"/>
    <dgm:cxn modelId="{26FC21E8-FE23-49CA-9DAA-0BD6B151E258}" type="presParOf" srcId="{CFD3FC55-E29B-4532-8040-61E09A834C85}" destId="{B90D081B-D6C7-4B9E-A04B-4AAF639F5E73}" srcOrd="1" destOrd="0" presId="urn:microsoft.com/office/officeart/2018/2/layout/IconVerticalSolidList"/>
    <dgm:cxn modelId="{F121675F-5549-462C-B159-FA59BE4024F7}" type="presParOf" srcId="{CFD3FC55-E29B-4532-8040-61E09A834C85}" destId="{5AEA1FA1-FE35-467A-A7FE-1C4779B8990C}" srcOrd="2" destOrd="0" presId="urn:microsoft.com/office/officeart/2018/2/layout/IconVerticalSolidList"/>
    <dgm:cxn modelId="{D8CF98A7-69F3-402F-BEAA-F7DC8C116B68}" type="presParOf" srcId="{CFD3FC55-E29B-4532-8040-61E09A834C85}" destId="{00FBD63E-2827-4E37-B36F-0CBAB29949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297DFF-6279-48CE-8C74-D554F20D053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92AC87-53BE-43F1-BE68-6666055B0ADF}">
      <dgm:prSet/>
      <dgm:spPr/>
      <dgm:t>
        <a:bodyPr/>
        <a:lstStyle/>
        <a:p>
          <a:r>
            <a:rPr lang="en-ID" dirty="0"/>
            <a:t>1. </a:t>
          </a:r>
          <a:r>
            <a:rPr lang="en-ID" dirty="0" err="1"/>
            <a:t>Pengantar</a:t>
          </a:r>
          <a:r>
            <a:rPr lang="en-ID" dirty="0"/>
            <a:t> </a:t>
          </a:r>
          <a:r>
            <a:rPr lang="en-ID" dirty="0" err="1"/>
            <a:t>ilmu</a:t>
          </a:r>
          <a:r>
            <a:rPr lang="en-ID" dirty="0"/>
            <a:t> </a:t>
          </a:r>
          <a:r>
            <a:rPr lang="en-ID" dirty="0" err="1"/>
            <a:t>sejarah</a:t>
          </a:r>
          <a:r>
            <a:rPr lang="en-ID" dirty="0"/>
            <a:t> </a:t>
          </a:r>
          <a:endParaRPr lang="en-US" dirty="0"/>
        </a:p>
      </dgm:t>
    </dgm:pt>
    <dgm:pt modelId="{1D33CEB8-60B6-4576-A696-E8788E14DBE9}" type="parTrans" cxnId="{31E0FDD9-C75A-48C1-9E6F-DF9BCF83D577}">
      <dgm:prSet/>
      <dgm:spPr/>
      <dgm:t>
        <a:bodyPr/>
        <a:lstStyle/>
        <a:p>
          <a:endParaRPr lang="en-US"/>
        </a:p>
      </dgm:t>
    </dgm:pt>
    <dgm:pt modelId="{1D6E045E-2234-4FE0-B586-964121D66E61}" type="sibTrans" cxnId="{31E0FDD9-C75A-48C1-9E6F-DF9BCF83D577}">
      <dgm:prSet/>
      <dgm:spPr/>
      <dgm:t>
        <a:bodyPr/>
        <a:lstStyle/>
        <a:p>
          <a:endParaRPr lang="en-US"/>
        </a:p>
      </dgm:t>
    </dgm:pt>
    <dgm:pt modelId="{7A725810-C147-4EF7-852C-AC888045208F}">
      <dgm:prSet/>
      <dgm:spPr/>
      <dgm:t>
        <a:bodyPr/>
        <a:lstStyle/>
        <a:p>
          <a:r>
            <a:rPr lang="en-ID" dirty="0"/>
            <a:t>2. </a:t>
          </a:r>
          <a:r>
            <a:rPr lang="en-ID" dirty="0" err="1"/>
            <a:t>Kehidupan</a:t>
          </a:r>
          <a:r>
            <a:rPr lang="en-ID" dirty="0"/>
            <a:t> </a:t>
          </a:r>
          <a:r>
            <a:rPr lang="en-ID" dirty="0" err="1"/>
            <a:t>awal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di </a:t>
          </a:r>
          <a:r>
            <a:rPr lang="en-ID" dirty="0" err="1"/>
            <a:t>nusantara</a:t>
          </a:r>
          <a:r>
            <a:rPr lang="en-ID" dirty="0"/>
            <a:t> </a:t>
          </a:r>
          <a:endParaRPr lang="en-US" dirty="0"/>
        </a:p>
      </dgm:t>
    </dgm:pt>
    <dgm:pt modelId="{1F7C88C8-738B-4FB5-B951-91BC3B83D929}" type="parTrans" cxnId="{DC33E08A-8AB3-47B1-84D7-31C3480A4A3D}">
      <dgm:prSet/>
      <dgm:spPr/>
      <dgm:t>
        <a:bodyPr/>
        <a:lstStyle/>
        <a:p>
          <a:endParaRPr lang="en-US"/>
        </a:p>
      </dgm:t>
    </dgm:pt>
    <dgm:pt modelId="{48D85409-1C03-45FA-BB2F-DB89B4BAD4E4}" type="sibTrans" cxnId="{DC33E08A-8AB3-47B1-84D7-31C3480A4A3D}">
      <dgm:prSet/>
      <dgm:spPr/>
      <dgm:t>
        <a:bodyPr/>
        <a:lstStyle/>
        <a:p>
          <a:endParaRPr lang="en-US"/>
        </a:p>
      </dgm:t>
    </dgm:pt>
    <dgm:pt modelId="{5F55E362-90EF-405B-9228-125B5D57F009}">
      <dgm:prSet/>
      <dgm:spPr/>
      <dgm:t>
        <a:bodyPr/>
        <a:lstStyle/>
        <a:p>
          <a:r>
            <a:rPr lang="en-ID" dirty="0"/>
            <a:t>3.Perkembangan </a:t>
          </a:r>
          <a:r>
            <a:rPr lang="en-ID" dirty="0" err="1"/>
            <a:t>tradisi</a:t>
          </a:r>
          <a:r>
            <a:rPr lang="en-ID" dirty="0"/>
            <a:t> dan </a:t>
          </a:r>
          <a:r>
            <a:rPr lang="en-ID" dirty="0" err="1"/>
            <a:t>kepercayaan</a:t>
          </a:r>
          <a:r>
            <a:rPr lang="en-ID" dirty="0"/>
            <a:t> Hindu-Budha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bidang</a:t>
          </a:r>
          <a:r>
            <a:rPr lang="en-ID" dirty="0"/>
            <a:t> </a:t>
          </a:r>
          <a:r>
            <a:rPr lang="en-ID" dirty="0" err="1"/>
            <a:t>politik</a:t>
          </a:r>
          <a:r>
            <a:rPr lang="en-ID" dirty="0"/>
            <a:t>, </a:t>
          </a:r>
          <a:r>
            <a:rPr lang="en-ID" dirty="0" err="1"/>
            <a:t>sosial</a:t>
          </a:r>
          <a:r>
            <a:rPr lang="en-ID" dirty="0"/>
            <a:t> </a:t>
          </a:r>
          <a:r>
            <a:rPr lang="en-ID" dirty="0" err="1"/>
            <a:t>maupun</a:t>
          </a:r>
          <a:r>
            <a:rPr lang="en-ID" dirty="0"/>
            <a:t> </a:t>
          </a:r>
          <a:r>
            <a:rPr lang="en-ID" dirty="0" err="1"/>
            <a:t>ekonomi</a:t>
          </a:r>
          <a:r>
            <a:rPr lang="en-ID" dirty="0"/>
            <a:t> di </a:t>
          </a:r>
          <a:r>
            <a:rPr lang="en-ID" dirty="0" err="1"/>
            <a:t>nusantara</a:t>
          </a:r>
          <a:r>
            <a:rPr lang="en-ID" dirty="0"/>
            <a:t> </a:t>
          </a:r>
          <a:endParaRPr lang="en-US" dirty="0"/>
        </a:p>
      </dgm:t>
    </dgm:pt>
    <dgm:pt modelId="{332E1DCD-3947-4A4E-B0F5-A442ECFEEC7B}" type="parTrans" cxnId="{06C720C0-1EBB-46B9-B8B1-83B6B23758E0}">
      <dgm:prSet/>
      <dgm:spPr/>
      <dgm:t>
        <a:bodyPr/>
        <a:lstStyle/>
        <a:p>
          <a:endParaRPr lang="en-US"/>
        </a:p>
      </dgm:t>
    </dgm:pt>
    <dgm:pt modelId="{3BCC71B1-A537-4288-9C3D-54ABDE096362}" type="sibTrans" cxnId="{06C720C0-1EBB-46B9-B8B1-83B6B23758E0}">
      <dgm:prSet/>
      <dgm:spPr/>
      <dgm:t>
        <a:bodyPr/>
        <a:lstStyle/>
        <a:p>
          <a:endParaRPr lang="en-US"/>
        </a:p>
      </dgm:t>
    </dgm:pt>
    <dgm:pt modelId="{7F8A29E1-7FEA-4467-B4B9-6727B5469D1C}">
      <dgm:prSet/>
      <dgm:spPr/>
      <dgm:t>
        <a:bodyPr/>
        <a:lstStyle/>
        <a:p>
          <a:r>
            <a:rPr lang="en-ID" dirty="0"/>
            <a:t>4. </a:t>
          </a:r>
          <a:r>
            <a:rPr lang="en-ID" dirty="0" err="1"/>
            <a:t>Perkembangan</a:t>
          </a:r>
          <a:r>
            <a:rPr lang="en-ID" dirty="0"/>
            <a:t> agama dan </a:t>
          </a:r>
          <a:r>
            <a:rPr lang="en-ID" dirty="0" err="1"/>
            <a:t>tradisi</a:t>
          </a:r>
          <a:r>
            <a:rPr lang="en-ID" dirty="0"/>
            <a:t> Islam di </a:t>
          </a:r>
          <a:r>
            <a:rPr lang="en-ID" dirty="0" err="1"/>
            <a:t>nusantara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bidang</a:t>
          </a:r>
          <a:r>
            <a:rPr lang="en-ID" dirty="0"/>
            <a:t> </a:t>
          </a:r>
          <a:r>
            <a:rPr lang="en-ID" dirty="0" err="1"/>
            <a:t>politik</a:t>
          </a:r>
          <a:r>
            <a:rPr lang="en-ID" dirty="0"/>
            <a:t>, </a:t>
          </a:r>
          <a:r>
            <a:rPr lang="en-ID" dirty="0" err="1"/>
            <a:t>soaial</a:t>
          </a:r>
          <a:r>
            <a:rPr lang="en-ID" dirty="0"/>
            <a:t> </a:t>
          </a:r>
          <a:r>
            <a:rPr lang="en-ID" dirty="0" err="1"/>
            <a:t>maupun</a:t>
          </a:r>
          <a:r>
            <a:rPr lang="en-ID" dirty="0"/>
            <a:t> </a:t>
          </a:r>
          <a:r>
            <a:rPr lang="en-ID" dirty="0" err="1"/>
            <a:t>ekonomi</a:t>
          </a:r>
          <a:r>
            <a:rPr lang="en-ID" dirty="0"/>
            <a:t> </a:t>
          </a:r>
          <a:endParaRPr lang="en-US" dirty="0"/>
        </a:p>
      </dgm:t>
    </dgm:pt>
    <dgm:pt modelId="{4E7D33C1-F343-4AA0-BF87-B5C1CD10927C}" type="parTrans" cxnId="{853BE0F9-8AAA-4BD9-9E1E-DE3D503AA82B}">
      <dgm:prSet/>
      <dgm:spPr/>
      <dgm:t>
        <a:bodyPr/>
        <a:lstStyle/>
        <a:p>
          <a:endParaRPr lang="en-US"/>
        </a:p>
      </dgm:t>
    </dgm:pt>
    <dgm:pt modelId="{E5D79F28-2C55-4C07-A17C-7040D8847A68}" type="sibTrans" cxnId="{853BE0F9-8AAA-4BD9-9E1E-DE3D503AA82B}">
      <dgm:prSet/>
      <dgm:spPr/>
      <dgm:t>
        <a:bodyPr/>
        <a:lstStyle/>
        <a:p>
          <a:endParaRPr lang="en-US"/>
        </a:p>
      </dgm:t>
    </dgm:pt>
    <dgm:pt modelId="{B296E5A9-3738-40B1-ADD4-AB71AB6538F5}">
      <dgm:prSet/>
      <dgm:spPr/>
      <dgm:t>
        <a:bodyPr/>
        <a:lstStyle/>
        <a:p>
          <a:r>
            <a:rPr lang="en-ID" dirty="0"/>
            <a:t>5. Masuk dan </a:t>
          </a:r>
          <a:r>
            <a:rPr lang="en-ID" dirty="0" err="1"/>
            <a:t>berkembangnya</a:t>
          </a:r>
          <a:r>
            <a:rPr lang="en-ID" dirty="0"/>
            <a:t> </a:t>
          </a:r>
          <a:r>
            <a:rPr lang="en-ID" dirty="0" err="1"/>
            <a:t>pengaruh</a:t>
          </a:r>
          <a:r>
            <a:rPr lang="en-ID" dirty="0"/>
            <a:t> Barat dan </a:t>
          </a:r>
          <a:r>
            <a:rPr lang="en-ID" dirty="0" err="1"/>
            <a:t>perubahan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pada masa </a:t>
          </a:r>
          <a:r>
            <a:rPr lang="en-ID" dirty="0" err="1"/>
            <a:t>kolonial</a:t>
          </a:r>
          <a:r>
            <a:rPr lang="en-ID" dirty="0"/>
            <a:t> di </a:t>
          </a:r>
          <a:r>
            <a:rPr lang="en-ID" dirty="0" err="1"/>
            <a:t>nusantara</a:t>
          </a:r>
          <a:endParaRPr lang="en-US" dirty="0"/>
        </a:p>
      </dgm:t>
    </dgm:pt>
    <dgm:pt modelId="{F0C764B7-D833-458C-A603-371FA1DE7B93}" type="parTrans" cxnId="{007307A5-7445-439F-ADC6-E965269310DD}">
      <dgm:prSet/>
      <dgm:spPr/>
      <dgm:t>
        <a:bodyPr/>
        <a:lstStyle/>
        <a:p>
          <a:endParaRPr lang="en-US"/>
        </a:p>
      </dgm:t>
    </dgm:pt>
    <dgm:pt modelId="{BA8EF96F-857E-4C52-BDDB-7AB85E42390E}" type="sibTrans" cxnId="{007307A5-7445-439F-ADC6-E965269310DD}">
      <dgm:prSet/>
      <dgm:spPr/>
      <dgm:t>
        <a:bodyPr/>
        <a:lstStyle/>
        <a:p>
          <a:endParaRPr lang="en-US"/>
        </a:p>
      </dgm:t>
    </dgm:pt>
    <dgm:pt modelId="{D1FED272-17A9-4D9C-BC43-841385DE4D6C}" type="pres">
      <dgm:prSet presAssocID="{9D297DFF-6279-48CE-8C74-D554F20D0535}" presName="Name0" presStyleCnt="0">
        <dgm:presLayoutVars>
          <dgm:dir/>
          <dgm:resizeHandles val="exact"/>
        </dgm:presLayoutVars>
      </dgm:prSet>
      <dgm:spPr/>
    </dgm:pt>
    <dgm:pt modelId="{7E50DCC3-C558-4CB8-A083-DCA5F0328202}" type="pres">
      <dgm:prSet presAssocID="{4C92AC87-53BE-43F1-BE68-6666055B0ADF}" presName="node" presStyleLbl="node1" presStyleIdx="0" presStyleCnt="5">
        <dgm:presLayoutVars>
          <dgm:bulletEnabled val="1"/>
        </dgm:presLayoutVars>
      </dgm:prSet>
      <dgm:spPr/>
    </dgm:pt>
    <dgm:pt modelId="{FD81EBE2-2929-4107-A8D6-17C86AF270D4}" type="pres">
      <dgm:prSet presAssocID="{1D6E045E-2234-4FE0-B586-964121D66E61}" presName="sibTrans" presStyleLbl="sibTrans1D1" presStyleIdx="0" presStyleCnt="4"/>
      <dgm:spPr/>
    </dgm:pt>
    <dgm:pt modelId="{B0B37231-3A39-4384-A326-DA0B49AA15CC}" type="pres">
      <dgm:prSet presAssocID="{1D6E045E-2234-4FE0-B586-964121D66E61}" presName="connectorText" presStyleLbl="sibTrans1D1" presStyleIdx="0" presStyleCnt="4"/>
      <dgm:spPr/>
    </dgm:pt>
    <dgm:pt modelId="{493BB0E4-0022-4D06-A26E-5936A680F504}" type="pres">
      <dgm:prSet presAssocID="{7A725810-C147-4EF7-852C-AC888045208F}" presName="node" presStyleLbl="node1" presStyleIdx="1" presStyleCnt="5">
        <dgm:presLayoutVars>
          <dgm:bulletEnabled val="1"/>
        </dgm:presLayoutVars>
      </dgm:prSet>
      <dgm:spPr/>
    </dgm:pt>
    <dgm:pt modelId="{E87313CD-1651-46CB-AD29-CF576073C6B2}" type="pres">
      <dgm:prSet presAssocID="{48D85409-1C03-45FA-BB2F-DB89B4BAD4E4}" presName="sibTrans" presStyleLbl="sibTrans1D1" presStyleIdx="1" presStyleCnt="4"/>
      <dgm:spPr/>
    </dgm:pt>
    <dgm:pt modelId="{DA8B1B5C-DAE8-43A1-A286-C86E754E8D9A}" type="pres">
      <dgm:prSet presAssocID="{48D85409-1C03-45FA-BB2F-DB89B4BAD4E4}" presName="connectorText" presStyleLbl="sibTrans1D1" presStyleIdx="1" presStyleCnt="4"/>
      <dgm:spPr/>
    </dgm:pt>
    <dgm:pt modelId="{4563073F-89CE-4E4E-A876-35CAF756DBD6}" type="pres">
      <dgm:prSet presAssocID="{5F55E362-90EF-405B-9228-125B5D57F009}" presName="node" presStyleLbl="node1" presStyleIdx="2" presStyleCnt="5">
        <dgm:presLayoutVars>
          <dgm:bulletEnabled val="1"/>
        </dgm:presLayoutVars>
      </dgm:prSet>
      <dgm:spPr/>
    </dgm:pt>
    <dgm:pt modelId="{90C0C664-4307-4B77-A189-590E2771AD61}" type="pres">
      <dgm:prSet presAssocID="{3BCC71B1-A537-4288-9C3D-54ABDE096362}" presName="sibTrans" presStyleLbl="sibTrans1D1" presStyleIdx="2" presStyleCnt="4"/>
      <dgm:spPr/>
    </dgm:pt>
    <dgm:pt modelId="{9954045C-6FCA-41B9-8A72-A855C6DD65B5}" type="pres">
      <dgm:prSet presAssocID="{3BCC71B1-A537-4288-9C3D-54ABDE096362}" presName="connectorText" presStyleLbl="sibTrans1D1" presStyleIdx="2" presStyleCnt="4"/>
      <dgm:spPr/>
    </dgm:pt>
    <dgm:pt modelId="{226DA137-D337-467B-A5CF-1D260C64FE3D}" type="pres">
      <dgm:prSet presAssocID="{7F8A29E1-7FEA-4467-B4B9-6727B5469D1C}" presName="node" presStyleLbl="node1" presStyleIdx="3" presStyleCnt="5">
        <dgm:presLayoutVars>
          <dgm:bulletEnabled val="1"/>
        </dgm:presLayoutVars>
      </dgm:prSet>
      <dgm:spPr/>
    </dgm:pt>
    <dgm:pt modelId="{CE0E23A6-D827-4AF5-A9E4-DA70A69E438D}" type="pres">
      <dgm:prSet presAssocID="{E5D79F28-2C55-4C07-A17C-7040D8847A68}" presName="sibTrans" presStyleLbl="sibTrans1D1" presStyleIdx="3" presStyleCnt="4"/>
      <dgm:spPr/>
    </dgm:pt>
    <dgm:pt modelId="{60C746F8-896D-4D11-A080-B53BF34D9BA7}" type="pres">
      <dgm:prSet presAssocID="{E5D79F28-2C55-4C07-A17C-7040D8847A68}" presName="connectorText" presStyleLbl="sibTrans1D1" presStyleIdx="3" presStyleCnt="4"/>
      <dgm:spPr/>
    </dgm:pt>
    <dgm:pt modelId="{87C2CDB1-E0BC-4F1C-AE52-4B34454075E7}" type="pres">
      <dgm:prSet presAssocID="{B296E5A9-3738-40B1-ADD4-AB71AB6538F5}" presName="node" presStyleLbl="node1" presStyleIdx="4" presStyleCnt="5">
        <dgm:presLayoutVars>
          <dgm:bulletEnabled val="1"/>
        </dgm:presLayoutVars>
      </dgm:prSet>
      <dgm:spPr/>
    </dgm:pt>
  </dgm:ptLst>
  <dgm:cxnLst>
    <dgm:cxn modelId="{E4714600-2375-4FAE-862D-16397186C4F6}" type="presOf" srcId="{B296E5A9-3738-40B1-ADD4-AB71AB6538F5}" destId="{87C2CDB1-E0BC-4F1C-AE52-4B34454075E7}" srcOrd="0" destOrd="0" presId="urn:microsoft.com/office/officeart/2016/7/layout/RepeatingBendingProcessNew"/>
    <dgm:cxn modelId="{47B0F600-662A-44F6-B4A3-DBB0B13B1F14}" type="presOf" srcId="{3BCC71B1-A537-4288-9C3D-54ABDE096362}" destId="{9954045C-6FCA-41B9-8A72-A855C6DD65B5}" srcOrd="1" destOrd="0" presId="urn:microsoft.com/office/officeart/2016/7/layout/RepeatingBendingProcessNew"/>
    <dgm:cxn modelId="{8F2C301B-783B-4D2F-86FC-B1F75A58AF94}" type="presOf" srcId="{3BCC71B1-A537-4288-9C3D-54ABDE096362}" destId="{90C0C664-4307-4B77-A189-590E2771AD61}" srcOrd="0" destOrd="0" presId="urn:microsoft.com/office/officeart/2016/7/layout/RepeatingBendingProcessNew"/>
    <dgm:cxn modelId="{BFB4F01F-F6A2-491C-A6F5-AF8390992052}" type="presOf" srcId="{1D6E045E-2234-4FE0-B586-964121D66E61}" destId="{FD81EBE2-2929-4107-A8D6-17C86AF270D4}" srcOrd="0" destOrd="0" presId="urn:microsoft.com/office/officeart/2016/7/layout/RepeatingBendingProcessNew"/>
    <dgm:cxn modelId="{E4859522-B90F-4B13-8514-C6438F1BA103}" type="presOf" srcId="{E5D79F28-2C55-4C07-A17C-7040D8847A68}" destId="{CE0E23A6-D827-4AF5-A9E4-DA70A69E438D}" srcOrd="0" destOrd="0" presId="urn:microsoft.com/office/officeart/2016/7/layout/RepeatingBendingProcessNew"/>
    <dgm:cxn modelId="{A5D3D540-03B3-47F2-9917-BA4BE1E6D664}" type="presOf" srcId="{7A725810-C147-4EF7-852C-AC888045208F}" destId="{493BB0E4-0022-4D06-A26E-5936A680F504}" srcOrd="0" destOrd="0" presId="urn:microsoft.com/office/officeart/2016/7/layout/RepeatingBendingProcessNew"/>
    <dgm:cxn modelId="{CF0C7953-84DE-453E-9771-20744BDA2E5C}" type="presOf" srcId="{4C92AC87-53BE-43F1-BE68-6666055B0ADF}" destId="{7E50DCC3-C558-4CB8-A083-DCA5F0328202}" srcOrd="0" destOrd="0" presId="urn:microsoft.com/office/officeart/2016/7/layout/RepeatingBendingProcessNew"/>
    <dgm:cxn modelId="{DC33E08A-8AB3-47B1-84D7-31C3480A4A3D}" srcId="{9D297DFF-6279-48CE-8C74-D554F20D0535}" destId="{7A725810-C147-4EF7-852C-AC888045208F}" srcOrd="1" destOrd="0" parTransId="{1F7C88C8-738B-4FB5-B951-91BC3B83D929}" sibTransId="{48D85409-1C03-45FA-BB2F-DB89B4BAD4E4}"/>
    <dgm:cxn modelId="{5179918E-26F2-477F-A4C8-8689ECDAE2D2}" type="presOf" srcId="{48D85409-1C03-45FA-BB2F-DB89B4BAD4E4}" destId="{DA8B1B5C-DAE8-43A1-A286-C86E754E8D9A}" srcOrd="1" destOrd="0" presId="urn:microsoft.com/office/officeart/2016/7/layout/RepeatingBendingProcessNew"/>
    <dgm:cxn modelId="{007307A5-7445-439F-ADC6-E965269310DD}" srcId="{9D297DFF-6279-48CE-8C74-D554F20D0535}" destId="{B296E5A9-3738-40B1-ADD4-AB71AB6538F5}" srcOrd="4" destOrd="0" parTransId="{F0C764B7-D833-458C-A603-371FA1DE7B93}" sibTransId="{BA8EF96F-857E-4C52-BDDB-7AB85E42390E}"/>
    <dgm:cxn modelId="{06C720C0-1EBB-46B9-B8B1-83B6B23758E0}" srcId="{9D297DFF-6279-48CE-8C74-D554F20D0535}" destId="{5F55E362-90EF-405B-9228-125B5D57F009}" srcOrd="2" destOrd="0" parTransId="{332E1DCD-3947-4A4E-B0F5-A442ECFEEC7B}" sibTransId="{3BCC71B1-A537-4288-9C3D-54ABDE096362}"/>
    <dgm:cxn modelId="{C2D464C3-A23B-44C8-B55D-D40F2BF75AC0}" type="presOf" srcId="{5F55E362-90EF-405B-9228-125B5D57F009}" destId="{4563073F-89CE-4E4E-A876-35CAF756DBD6}" srcOrd="0" destOrd="0" presId="urn:microsoft.com/office/officeart/2016/7/layout/RepeatingBendingProcessNew"/>
    <dgm:cxn modelId="{1BB0E4C3-5275-4680-B557-234EAEF861B3}" type="presOf" srcId="{E5D79F28-2C55-4C07-A17C-7040D8847A68}" destId="{60C746F8-896D-4D11-A080-B53BF34D9BA7}" srcOrd="1" destOrd="0" presId="urn:microsoft.com/office/officeart/2016/7/layout/RepeatingBendingProcessNew"/>
    <dgm:cxn modelId="{AEC300C6-1EE8-4800-A38F-4E78F210C54B}" type="presOf" srcId="{1D6E045E-2234-4FE0-B586-964121D66E61}" destId="{B0B37231-3A39-4384-A326-DA0B49AA15CC}" srcOrd="1" destOrd="0" presId="urn:microsoft.com/office/officeart/2016/7/layout/RepeatingBendingProcessNew"/>
    <dgm:cxn modelId="{F72D3AC6-A1FC-4CB5-B2D3-67177996D319}" type="presOf" srcId="{7F8A29E1-7FEA-4467-B4B9-6727B5469D1C}" destId="{226DA137-D337-467B-A5CF-1D260C64FE3D}" srcOrd="0" destOrd="0" presId="urn:microsoft.com/office/officeart/2016/7/layout/RepeatingBendingProcessNew"/>
    <dgm:cxn modelId="{E6BE62C7-1C5E-4283-A759-D9549A86212E}" type="presOf" srcId="{9D297DFF-6279-48CE-8C74-D554F20D0535}" destId="{D1FED272-17A9-4D9C-BC43-841385DE4D6C}" srcOrd="0" destOrd="0" presId="urn:microsoft.com/office/officeart/2016/7/layout/RepeatingBendingProcessNew"/>
    <dgm:cxn modelId="{31E0FDD9-C75A-48C1-9E6F-DF9BCF83D577}" srcId="{9D297DFF-6279-48CE-8C74-D554F20D0535}" destId="{4C92AC87-53BE-43F1-BE68-6666055B0ADF}" srcOrd="0" destOrd="0" parTransId="{1D33CEB8-60B6-4576-A696-E8788E14DBE9}" sibTransId="{1D6E045E-2234-4FE0-B586-964121D66E61}"/>
    <dgm:cxn modelId="{EF1577EE-36DB-4285-AC05-A8560BC3E986}" type="presOf" srcId="{48D85409-1C03-45FA-BB2F-DB89B4BAD4E4}" destId="{E87313CD-1651-46CB-AD29-CF576073C6B2}" srcOrd="0" destOrd="0" presId="urn:microsoft.com/office/officeart/2016/7/layout/RepeatingBendingProcessNew"/>
    <dgm:cxn modelId="{853BE0F9-8AAA-4BD9-9E1E-DE3D503AA82B}" srcId="{9D297DFF-6279-48CE-8C74-D554F20D0535}" destId="{7F8A29E1-7FEA-4467-B4B9-6727B5469D1C}" srcOrd="3" destOrd="0" parTransId="{4E7D33C1-F343-4AA0-BF87-B5C1CD10927C}" sibTransId="{E5D79F28-2C55-4C07-A17C-7040D8847A68}"/>
    <dgm:cxn modelId="{EDD486F1-AEAB-4DFE-BCFE-A1858D839135}" type="presParOf" srcId="{D1FED272-17A9-4D9C-BC43-841385DE4D6C}" destId="{7E50DCC3-C558-4CB8-A083-DCA5F0328202}" srcOrd="0" destOrd="0" presId="urn:microsoft.com/office/officeart/2016/7/layout/RepeatingBendingProcessNew"/>
    <dgm:cxn modelId="{743171BB-7C31-48AF-B3AB-498C27E2E8BE}" type="presParOf" srcId="{D1FED272-17A9-4D9C-BC43-841385DE4D6C}" destId="{FD81EBE2-2929-4107-A8D6-17C86AF270D4}" srcOrd="1" destOrd="0" presId="urn:microsoft.com/office/officeart/2016/7/layout/RepeatingBendingProcessNew"/>
    <dgm:cxn modelId="{CDD8163E-2211-4E16-9E06-62390054EB61}" type="presParOf" srcId="{FD81EBE2-2929-4107-A8D6-17C86AF270D4}" destId="{B0B37231-3A39-4384-A326-DA0B49AA15CC}" srcOrd="0" destOrd="0" presId="urn:microsoft.com/office/officeart/2016/7/layout/RepeatingBendingProcessNew"/>
    <dgm:cxn modelId="{601FF90A-CC18-48C5-9139-785BA120FE9B}" type="presParOf" srcId="{D1FED272-17A9-4D9C-BC43-841385DE4D6C}" destId="{493BB0E4-0022-4D06-A26E-5936A680F504}" srcOrd="2" destOrd="0" presId="urn:microsoft.com/office/officeart/2016/7/layout/RepeatingBendingProcessNew"/>
    <dgm:cxn modelId="{FDC0DE1C-A60A-4467-BD7A-CB5485C477E0}" type="presParOf" srcId="{D1FED272-17A9-4D9C-BC43-841385DE4D6C}" destId="{E87313CD-1651-46CB-AD29-CF576073C6B2}" srcOrd="3" destOrd="0" presId="urn:microsoft.com/office/officeart/2016/7/layout/RepeatingBendingProcessNew"/>
    <dgm:cxn modelId="{2E2D6358-FC89-4512-8832-BAD8A32E2196}" type="presParOf" srcId="{E87313CD-1651-46CB-AD29-CF576073C6B2}" destId="{DA8B1B5C-DAE8-43A1-A286-C86E754E8D9A}" srcOrd="0" destOrd="0" presId="urn:microsoft.com/office/officeart/2016/7/layout/RepeatingBendingProcessNew"/>
    <dgm:cxn modelId="{0473330F-16F4-45B0-B2AA-ADAE985D9CEA}" type="presParOf" srcId="{D1FED272-17A9-4D9C-BC43-841385DE4D6C}" destId="{4563073F-89CE-4E4E-A876-35CAF756DBD6}" srcOrd="4" destOrd="0" presId="urn:microsoft.com/office/officeart/2016/7/layout/RepeatingBendingProcessNew"/>
    <dgm:cxn modelId="{DA986594-1271-4871-9461-312FA0866C50}" type="presParOf" srcId="{D1FED272-17A9-4D9C-BC43-841385DE4D6C}" destId="{90C0C664-4307-4B77-A189-590E2771AD61}" srcOrd="5" destOrd="0" presId="urn:microsoft.com/office/officeart/2016/7/layout/RepeatingBendingProcessNew"/>
    <dgm:cxn modelId="{74181F60-1D80-4132-8E9B-485A9EC6FDD7}" type="presParOf" srcId="{90C0C664-4307-4B77-A189-590E2771AD61}" destId="{9954045C-6FCA-41B9-8A72-A855C6DD65B5}" srcOrd="0" destOrd="0" presId="urn:microsoft.com/office/officeart/2016/7/layout/RepeatingBendingProcessNew"/>
    <dgm:cxn modelId="{0F3181D0-AE84-4033-ACD0-75A3FADBB6CD}" type="presParOf" srcId="{D1FED272-17A9-4D9C-BC43-841385DE4D6C}" destId="{226DA137-D337-467B-A5CF-1D260C64FE3D}" srcOrd="6" destOrd="0" presId="urn:microsoft.com/office/officeart/2016/7/layout/RepeatingBendingProcessNew"/>
    <dgm:cxn modelId="{E9F38CF5-B6EF-4892-86A4-A5412DBBF0C4}" type="presParOf" srcId="{D1FED272-17A9-4D9C-BC43-841385DE4D6C}" destId="{CE0E23A6-D827-4AF5-A9E4-DA70A69E438D}" srcOrd="7" destOrd="0" presId="urn:microsoft.com/office/officeart/2016/7/layout/RepeatingBendingProcessNew"/>
    <dgm:cxn modelId="{4EDFEAAC-967B-446E-AFE6-1082A43E24D7}" type="presParOf" srcId="{CE0E23A6-D827-4AF5-A9E4-DA70A69E438D}" destId="{60C746F8-896D-4D11-A080-B53BF34D9BA7}" srcOrd="0" destOrd="0" presId="urn:microsoft.com/office/officeart/2016/7/layout/RepeatingBendingProcessNew"/>
    <dgm:cxn modelId="{B7220B77-FFBD-4A88-94C9-9280F714DC42}" type="presParOf" srcId="{D1FED272-17A9-4D9C-BC43-841385DE4D6C}" destId="{87C2CDB1-E0BC-4F1C-AE52-4B34454075E7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EE2C72-8E8E-4EEF-8153-D4B935AAD87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2C482DB-2077-4F95-9B21-0B6412FD61CE}">
      <dgm:prSet/>
      <dgm:spPr/>
      <dgm:t>
        <a:bodyPr/>
        <a:lstStyle/>
        <a:p>
          <a:r>
            <a:rPr lang="en-ID"/>
            <a:t>6. Lahir dan berkembangannya kesadaran berbangsa, serta perkembangan gerakan kebangsaan Indonesia </a:t>
          </a:r>
          <a:endParaRPr lang="en-US"/>
        </a:p>
      </dgm:t>
    </dgm:pt>
    <dgm:pt modelId="{F3BB48CD-13BD-483A-A2C1-DE2365700F97}" type="parTrans" cxnId="{44F31F86-9028-4BBD-A460-B93BA15617A4}">
      <dgm:prSet/>
      <dgm:spPr/>
      <dgm:t>
        <a:bodyPr/>
        <a:lstStyle/>
        <a:p>
          <a:endParaRPr lang="en-US"/>
        </a:p>
      </dgm:t>
    </dgm:pt>
    <dgm:pt modelId="{B9E149DD-4877-4900-B347-78DF8E8B37A9}" type="sibTrans" cxnId="{44F31F86-9028-4BBD-A460-B93BA15617A4}">
      <dgm:prSet/>
      <dgm:spPr/>
      <dgm:t>
        <a:bodyPr/>
        <a:lstStyle/>
        <a:p>
          <a:endParaRPr lang="en-US"/>
        </a:p>
      </dgm:t>
    </dgm:pt>
    <dgm:pt modelId="{73F06B86-53CF-4D3A-900D-8E7EA05D8A5F}">
      <dgm:prSet/>
      <dgm:spPr/>
      <dgm:t>
        <a:bodyPr/>
        <a:lstStyle/>
        <a:p>
          <a:r>
            <a:rPr lang="en-ID"/>
            <a:t>7. Masuknya kekuasaan Jepang ke nusantara dan perkembangan nusantara pada masa pendudukan Jepang </a:t>
          </a:r>
          <a:endParaRPr lang="en-US"/>
        </a:p>
      </dgm:t>
    </dgm:pt>
    <dgm:pt modelId="{70F74B92-A7EC-49F0-A742-E3BC4E49906B}" type="parTrans" cxnId="{8CA802DD-8CF7-4B8C-B0E5-5088656F31D5}">
      <dgm:prSet/>
      <dgm:spPr/>
      <dgm:t>
        <a:bodyPr/>
        <a:lstStyle/>
        <a:p>
          <a:endParaRPr lang="en-US"/>
        </a:p>
      </dgm:t>
    </dgm:pt>
    <dgm:pt modelId="{73BF527F-029D-4E5B-B3C0-646AB6DD5215}" type="sibTrans" cxnId="{8CA802DD-8CF7-4B8C-B0E5-5088656F31D5}">
      <dgm:prSet/>
      <dgm:spPr/>
      <dgm:t>
        <a:bodyPr/>
        <a:lstStyle/>
        <a:p>
          <a:endParaRPr lang="en-US"/>
        </a:p>
      </dgm:t>
    </dgm:pt>
    <dgm:pt modelId="{B0DDC69D-8FEE-4848-9CC4-CA45FEEA856D}">
      <dgm:prSet/>
      <dgm:spPr/>
      <dgm:t>
        <a:bodyPr/>
        <a:lstStyle/>
        <a:p>
          <a:r>
            <a:rPr lang="en-ID"/>
            <a:t>8. Lahirnya Negara Kesatuan Republik Indonesia dan perkembangan awal pasca proklamasi kemerdekaan </a:t>
          </a:r>
          <a:endParaRPr lang="en-US"/>
        </a:p>
      </dgm:t>
    </dgm:pt>
    <dgm:pt modelId="{87B70439-3AE5-4B51-B5DB-9ECD33CF009C}" type="parTrans" cxnId="{E789163C-5BDC-4042-AEAE-85B143A2CE5E}">
      <dgm:prSet/>
      <dgm:spPr/>
      <dgm:t>
        <a:bodyPr/>
        <a:lstStyle/>
        <a:p>
          <a:endParaRPr lang="en-US"/>
        </a:p>
      </dgm:t>
    </dgm:pt>
    <dgm:pt modelId="{BBAFE90C-0F66-4E76-AF40-ED18C81606C3}" type="sibTrans" cxnId="{E789163C-5BDC-4042-AEAE-85B143A2CE5E}">
      <dgm:prSet/>
      <dgm:spPr/>
      <dgm:t>
        <a:bodyPr/>
        <a:lstStyle/>
        <a:p>
          <a:endParaRPr lang="en-US"/>
        </a:p>
      </dgm:t>
    </dgm:pt>
    <dgm:pt modelId="{B35EE8E4-F7E4-4A50-870E-552B51AE3CF2}">
      <dgm:prSet/>
      <dgm:spPr/>
      <dgm:t>
        <a:bodyPr/>
        <a:lstStyle/>
        <a:p>
          <a:r>
            <a:rPr lang="en-ID"/>
            <a:t>9. Dinamika kehidupan berbangsa dan bernegara pada masa awal Indonesia </a:t>
          </a:r>
          <a:endParaRPr lang="en-US"/>
        </a:p>
      </dgm:t>
    </dgm:pt>
    <dgm:pt modelId="{D40318B1-077A-478B-B0FA-29650881322F}" type="parTrans" cxnId="{9719CE57-EFD8-4584-9477-F84942E892EE}">
      <dgm:prSet/>
      <dgm:spPr/>
      <dgm:t>
        <a:bodyPr/>
        <a:lstStyle/>
        <a:p>
          <a:endParaRPr lang="en-US"/>
        </a:p>
      </dgm:t>
    </dgm:pt>
    <dgm:pt modelId="{7B1E106D-F204-41E9-83F1-7DD7FE1FD91B}" type="sibTrans" cxnId="{9719CE57-EFD8-4584-9477-F84942E892EE}">
      <dgm:prSet/>
      <dgm:spPr/>
      <dgm:t>
        <a:bodyPr/>
        <a:lstStyle/>
        <a:p>
          <a:endParaRPr lang="en-US"/>
        </a:p>
      </dgm:t>
    </dgm:pt>
    <dgm:pt modelId="{2844048B-0362-4BA2-AD3B-77756F3DCCE3}">
      <dgm:prSet/>
      <dgm:spPr/>
      <dgm:t>
        <a:bodyPr/>
        <a:lstStyle/>
        <a:p>
          <a:r>
            <a:rPr lang="en-ID"/>
            <a:t>10. Perkembangan kehidupan pada masa Orde Baru </a:t>
          </a:r>
          <a:endParaRPr lang="en-US"/>
        </a:p>
      </dgm:t>
    </dgm:pt>
    <dgm:pt modelId="{23214AF3-FDC7-43F2-8081-DA8DF2774F47}" type="parTrans" cxnId="{AA3C944E-E9AA-46A9-B7AD-B8AB9D85187F}">
      <dgm:prSet/>
      <dgm:spPr/>
      <dgm:t>
        <a:bodyPr/>
        <a:lstStyle/>
        <a:p>
          <a:endParaRPr lang="en-US"/>
        </a:p>
      </dgm:t>
    </dgm:pt>
    <dgm:pt modelId="{6BFB872E-93F7-4CB9-8D19-85513E521C21}" type="sibTrans" cxnId="{AA3C944E-E9AA-46A9-B7AD-B8AB9D85187F}">
      <dgm:prSet/>
      <dgm:spPr/>
      <dgm:t>
        <a:bodyPr/>
        <a:lstStyle/>
        <a:p>
          <a:endParaRPr lang="en-US"/>
        </a:p>
      </dgm:t>
    </dgm:pt>
    <dgm:pt modelId="{4E8728BD-89A6-4BEC-902D-30A692962117}">
      <dgm:prSet/>
      <dgm:spPr/>
      <dgm:t>
        <a:bodyPr/>
        <a:lstStyle/>
        <a:p>
          <a:r>
            <a:rPr lang="en-ID"/>
            <a:t>11. Berakhirnya era Orde Baru dan lahirnya era Reformasi</a:t>
          </a:r>
          <a:endParaRPr lang="en-US"/>
        </a:p>
      </dgm:t>
    </dgm:pt>
    <dgm:pt modelId="{FA617966-0BC4-4B6F-8B8A-2E933546288F}" type="parTrans" cxnId="{A5E3D4E9-F07B-4BBE-BE26-A6ECE9F24B5F}">
      <dgm:prSet/>
      <dgm:spPr/>
      <dgm:t>
        <a:bodyPr/>
        <a:lstStyle/>
        <a:p>
          <a:endParaRPr lang="en-US"/>
        </a:p>
      </dgm:t>
    </dgm:pt>
    <dgm:pt modelId="{48E34A23-911B-4C70-95CF-C9CE7438BF18}" type="sibTrans" cxnId="{A5E3D4E9-F07B-4BBE-BE26-A6ECE9F24B5F}">
      <dgm:prSet/>
      <dgm:spPr/>
      <dgm:t>
        <a:bodyPr/>
        <a:lstStyle/>
        <a:p>
          <a:endParaRPr lang="en-US"/>
        </a:p>
      </dgm:t>
    </dgm:pt>
    <dgm:pt modelId="{06A9CB87-4C0E-4DFE-B69C-DA1426F2B540}" type="pres">
      <dgm:prSet presAssocID="{B1EE2C72-8E8E-4EEF-8153-D4B935AAD879}" presName="Name0" presStyleCnt="0">
        <dgm:presLayoutVars>
          <dgm:dir/>
          <dgm:resizeHandles val="exact"/>
        </dgm:presLayoutVars>
      </dgm:prSet>
      <dgm:spPr/>
    </dgm:pt>
    <dgm:pt modelId="{AE9369D1-692C-4AA6-ABAE-13B60616962E}" type="pres">
      <dgm:prSet presAssocID="{02C482DB-2077-4F95-9B21-0B6412FD61CE}" presName="node" presStyleLbl="node1" presStyleIdx="0" presStyleCnt="6">
        <dgm:presLayoutVars>
          <dgm:bulletEnabled val="1"/>
        </dgm:presLayoutVars>
      </dgm:prSet>
      <dgm:spPr/>
    </dgm:pt>
    <dgm:pt modelId="{E948B81D-165F-41EF-A622-797DB59F133C}" type="pres">
      <dgm:prSet presAssocID="{B9E149DD-4877-4900-B347-78DF8E8B37A9}" presName="sibTrans" presStyleLbl="sibTrans1D1" presStyleIdx="0" presStyleCnt="5"/>
      <dgm:spPr/>
    </dgm:pt>
    <dgm:pt modelId="{6F117989-DBBE-4CEB-B1BE-074D51822D8F}" type="pres">
      <dgm:prSet presAssocID="{B9E149DD-4877-4900-B347-78DF8E8B37A9}" presName="connectorText" presStyleLbl="sibTrans1D1" presStyleIdx="0" presStyleCnt="5"/>
      <dgm:spPr/>
    </dgm:pt>
    <dgm:pt modelId="{E4D6C409-DBED-4E91-AD1A-601969F98222}" type="pres">
      <dgm:prSet presAssocID="{73F06B86-53CF-4D3A-900D-8E7EA05D8A5F}" presName="node" presStyleLbl="node1" presStyleIdx="1" presStyleCnt="6">
        <dgm:presLayoutVars>
          <dgm:bulletEnabled val="1"/>
        </dgm:presLayoutVars>
      </dgm:prSet>
      <dgm:spPr/>
    </dgm:pt>
    <dgm:pt modelId="{A99181CB-70FE-46CD-8600-5AB1A027EE66}" type="pres">
      <dgm:prSet presAssocID="{73BF527F-029D-4E5B-B3C0-646AB6DD5215}" presName="sibTrans" presStyleLbl="sibTrans1D1" presStyleIdx="1" presStyleCnt="5"/>
      <dgm:spPr/>
    </dgm:pt>
    <dgm:pt modelId="{9F00D1C5-84BF-4D1C-B891-27F3DE2AFDEF}" type="pres">
      <dgm:prSet presAssocID="{73BF527F-029D-4E5B-B3C0-646AB6DD5215}" presName="connectorText" presStyleLbl="sibTrans1D1" presStyleIdx="1" presStyleCnt="5"/>
      <dgm:spPr/>
    </dgm:pt>
    <dgm:pt modelId="{A878E709-5A3D-4F79-86AB-C3C33189E43F}" type="pres">
      <dgm:prSet presAssocID="{B0DDC69D-8FEE-4848-9CC4-CA45FEEA856D}" presName="node" presStyleLbl="node1" presStyleIdx="2" presStyleCnt="6">
        <dgm:presLayoutVars>
          <dgm:bulletEnabled val="1"/>
        </dgm:presLayoutVars>
      </dgm:prSet>
      <dgm:spPr/>
    </dgm:pt>
    <dgm:pt modelId="{19C66223-00B9-4AB8-A6E0-20A7977BC539}" type="pres">
      <dgm:prSet presAssocID="{BBAFE90C-0F66-4E76-AF40-ED18C81606C3}" presName="sibTrans" presStyleLbl="sibTrans1D1" presStyleIdx="2" presStyleCnt="5"/>
      <dgm:spPr/>
    </dgm:pt>
    <dgm:pt modelId="{5B388211-0D5C-4E71-B46B-8D739CC3EE3B}" type="pres">
      <dgm:prSet presAssocID="{BBAFE90C-0F66-4E76-AF40-ED18C81606C3}" presName="connectorText" presStyleLbl="sibTrans1D1" presStyleIdx="2" presStyleCnt="5"/>
      <dgm:spPr/>
    </dgm:pt>
    <dgm:pt modelId="{1E4080FE-2D78-4C98-A3D4-824CA1F03246}" type="pres">
      <dgm:prSet presAssocID="{B35EE8E4-F7E4-4A50-870E-552B51AE3CF2}" presName="node" presStyleLbl="node1" presStyleIdx="3" presStyleCnt="6">
        <dgm:presLayoutVars>
          <dgm:bulletEnabled val="1"/>
        </dgm:presLayoutVars>
      </dgm:prSet>
      <dgm:spPr/>
    </dgm:pt>
    <dgm:pt modelId="{AD69AB52-7BD2-4DAC-93F0-8176866B71BC}" type="pres">
      <dgm:prSet presAssocID="{7B1E106D-F204-41E9-83F1-7DD7FE1FD91B}" presName="sibTrans" presStyleLbl="sibTrans1D1" presStyleIdx="3" presStyleCnt="5"/>
      <dgm:spPr/>
    </dgm:pt>
    <dgm:pt modelId="{743C838A-DE61-4D14-ADB7-830323A04F0F}" type="pres">
      <dgm:prSet presAssocID="{7B1E106D-F204-41E9-83F1-7DD7FE1FD91B}" presName="connectorText" presStyleLbl="sibTrans1D1" presStyleIdx="3" presStyleCnt="5"/>
      <dgm:spPr/>
    </dgm:pt>
    <dgm:pt modelId="{96542C31-6083-4A54-828D-DD3DCF5EA8CA}" type="pres">
      <dgm:prSet presAssocID="{2844048B-0362-4BA2-AD3B-77756F3DCCE3}" presName="node" presStyleLbl="node1" presStyleIdx="4" presStyleCnt="6">
        <dgm:presLayoutVars>
          <dgm:bulletEnabled val="1"/>
        </dgm:presLayoutVars>
      </dgm:prSet>
      <dgm:spPr/>
    </dgm:pt>
    <dgm:pt modelId="{AB21613B-AAC7-4BD3-8D15-3FD135DFC05D}" type="pres">
      <dgm:prSet presAssocID="{6BFB872E-93F7-4CB9-8D19-85513E521C21}" presName="sibTrans" presStyleLbl="sibTrans1D1" presStyleIdx="4" presStyleCnt="5"/>
      <dgm:spPr/>
    </dgm:pt>
    <dgm:pt modelId="{2F46B051-B39D-466C-8884-1BD5FE07ABB6}" type="pres">
      <dgm:prSet presAssocID="{6BFB872E-93F7-4CB9-8D19-85513E521C21}" presName="connectorText" presStyleLbl="sibTrans1D1" presStyleIdx="4" presStyleCnt="5"/>
      <dgm:spPr/>
    </dgm:pt>
    <dgm:pt modelId="{2E12F7C2-7817-49FF-A5BC-654BCB15771E}" type="pres">
      <dgm:prSet presAssocID="{4E8728BD-89A6-4BEC-902D-30A692962117}" presName="node" presStyleLbl="node1" presStyleIdx="5" presStyleCnt="6">
        <dgm:presLayoutVars>
          <dgm:bulletEnabled val="1"/>
        </dgm:presLayoutVars>
      </dgm:prSet>
      <dgm:spPr/>
    </dgm:pt>
  </dgm:ptLst>
  <dgm:cxnLst>
    <dgm:cxn modelId="{02C38901-71F1-4B95-ACB2-379229B0D0A5}" type="presOf" srcId="{73BF527F-029D-4E5B-B3C0-646AB6DD5215}" destId="{9F00D1C5-84BF-4D1C-B891-27F3DE2AFDEF}" srcOrd="1" destOrd="0" presId="urn:microsoft.com/office/officeart/2016/7/layout/RepeatingBendingProcessNew"/>
    <dgm:cxn modelId="{2A003205-3C2B-471E-9817-6BAEDFD83D72}" type="presOf" srcId="{7B1E106D-F204-41E9-83F1-7DD7FE1FD91B}" destId="{AD69AB52-7BD2-4DAC-93F0-8176866B71BC}" srcOrd="0" destOrd="0" presId="urn:microsoft.com/office/officeart/2016/7/layout/RepeatingBendingProcessNew"/>
    <dgm:cxn modelId="{75F3940B-B572-44CF-9B06-0202FDE21B6D}" type="presOf" srcId="{6BFB872E-93F7-4CB9-8D19-85513E521C21}" destId="{AB21613B-AAC7-4BD3-8D15-3FD135DFC05D}" srcOrd="0" destOrd="0" presId="urn:microsoft.com/office/officeart/2016/7/layout/RepeatingBendingProcessNew"/>
    <dgm:cxn modelId="{B6717017-9F72-472C-AEEC-7B7DFA6099EE}" type="presOf" srcId="{73F06B86-53CF-4D3A-900D-8E7EA05D8A5F}" destId="{E4D6C409-DBED-4E91-AD1A-601969F98222}" srcOrd="0" destOrd="0" presId="urn:microsoft.com/office/officeart/2016/7/layout/RepeatingBendingProcessNew"/>
    <dgm:cxn modelId="{94A8CD1F-27F5-48E8-A9DD-9DEF5E2341BA}" type="presOf" srcId="{B0DDC69D-8FEE-4848-9CC4-CA45FEEA856D}" destId="{A878E709-5A3D-4F79-86AB-C3C33189E43F}" srcOrd="0" destOrd="0" presId="urn:microsoft.com/office/officeart/2016/7/layout/RepeatingBendingProcessNew"/>
    <dgm:cxn modelId="{E789163C-5BDC-4042-AEAE-85B143A2CE5E}" srcId="{B1EE2C72-8E8E-4EEF-8153-D4B935AAD879}" destId="{B0DDC69D-8FEE-4848-9CC4-CA45FEEA856D}" srcOrd="2" destOrd="0" parTransId="{87B70439-3AE5-4B51-B5DB-9ECD33CF009C}" sibTransId="{BBAFE90C-0F66-4E76-AF40-ED18C81606C3}"/>
    <dgm:cxn modelId="{A00C823D-57DE-42E6-9A79-2BFAF9A0FAC2}" type="presOf" srcId="{B9E149DD-4877-4900-B347-78DF8E8B37A9}" destId="{E948B81D-165F-41EF-A622-797DB59F133C}" srcOrd="0" destOrd="0" presId="urn:microsoft.com/office/officeart/2016/7/layout/RepeatingBendingProcessNew"/>
    <dgm:cxn modelId="{C184EB42-1368-4BE7-9C8E-C0C739932B2F}" type="presOf" srcId="{BBAFE90C-0F66-4E76-AF40-ED18C81606C3}" destId="{19C66223-00B9-4AB8-A6E0-20A7977BC539}" srcOrd="0" destOrd="0" presId="urn:microsoft.com/office/officeart/2016/7/layout/RepeatingBendingProcessNew"/>
    <dgm:cxn modelId="{AA3C944E-E9AA-46A9-B7AD-B8AB9D85187F}" srcId="{B1EE2C72-8E8E-4EEF-8153-D4B935AAD879}" destId="{2844048B-0362-4BA2-AD3B-77756F3DCCE3}" srcOrd="4" destOrd="0" parTransId="{23214AF3-FDC7-43F2-8081-DA8DF2774F47}" sibTransId="{6BFB872E-93F7-4CB9-8D19-85513E521C21}"/>
    <dgm:cxn modelId="{47617855-DE32-4512-9CA9-9548BF56E6FB}" type="presOf" srcId="{BBAFE90C-0F66-4E76-AF40-ED18C81606C3}" destId="{5B388211-0D5C-4E71-B46B-8D739CC3EE3B}" srcOrd="1" destOrd="0" presId="urn:microsoft.com/office/officeart/2016/7/layout/RepeatingBendingProcessNew"/>
    <dgm:cxn modelId="{9719CE57-EFD8-4584-9477-F84942E892EE}" srcId="{B1EE2C72-8E8E-4EEF-8153-D4B935AAD879}" destId="{B35EE8E4-F7E4-4A50-870E-552B51AE3CF2}" srcOrd="3" destOrd="0" parTransId="{D40318B1-077A-478B-B0FA-29650881322F}" sibTransId="{7B1E106D-F204-41E9-83F1-7DD7FE1FD91B}"/>
    <dgm:cxn modelId="{2358D984-354B-4D36-8DCD-670352034755}" type="presOf" srcId="{B9E149DD-4877-4900-B347-78DF8E8B37A9}" destId="{6F117989-DBBE-4CEB-B1BE-074D51822D8F}" srcOrd="1" destOrd="0" presId="urn:microsoft.com/office/officeart/2016/7/layout/RepeatingBendingProcessNew"/>
    <dgm:cxn modelId="{44F31F86-9028-4BBD-A460-B93BA15617A4}" srcId="{B1EE2C72-8E8E-4EEF-8153-D4B935AAD879}" destId="{02C482DB-2077-4F95-9B21-0B6412FD61CE}" srcOrd="0" destOrd="0" parTransId="{F3BB48CD-13BD-483A-A2C1-DE2365700F97}" sibTransId="{B9E149DD-4877-4900-B347-78DF8E8B37A9}"/>
    <dgm:cxn modelId="{77268A8E-60E7-439C-B26E-89BE889B1271}" type="presOf" srcId="{B35EE8E4-F7E4-4A50-870E-552B51AE3CF2}" destId="{1E4080FE-2D78-4C98-A3D4-824CA1F03246}" srcOrd="0" destOrd="0" presId="urn:microsoft.com/office/officeart/2016/7/layout/RepeatingBendingProcessNew"/>
    <dgm:cxn modelId="{73487E9B-1DA6-4349-ADE0-A9A52E510961}" type="presOf" srcId="{73BF527F-029D-4E5B-B3C0-646AB6DD5215}" destId="{A99181CB-70FE-46CD-8600-5AB1A027EE66}" srcOrd="0" destOrd="0" presId="urn:microsoft.com/office/officeart/2016/7/layout/RepeatingBendingProcessNew"/>
    <dgm:cxn modelId="{5CA91C9E-AA37-4CD5-B7EC-7AA5159E401E}" type="presOf" srcId="{02C482DB-2077-4F95-9B21-0B6412FD61CE}" destId="{AE9369D1-692C-4AA6-ABAE-13B60616962E}" srcOrd="0" destOrd="0" presId="urn:microsoft.com/office/officeart/2016/7/layout/RepeatingBendingProcessNew"/>
    <dgm:cxn modelId="{38AD8DB2-3F64-4161-80E5-336DD1E691E4}" type="presOf" srcId="{6BFB872E-93F7-4CB9-8D19-85513E521C21}" destId="{2F46B051-B39D-466C-8884-1BD5FE07ABB6}" srcOrd="1" destOrd="0" presId="urn:microsoft.com/office/officeart/2016/7/layout/RepeatingBendingProcessNew"/>
    <dgm:cxn modelId="{9BA1A1B4-66A3-4BF1-8197-FE34D37E5816}" type="presOf" srcId="{B1EE2C72-8E8E-4EEF-8153-D4B935AAD879}" destId="{06A9CB87-4C0E-4DFE-B69C-DA1426F2B540}" srcOrd="0" destOrd="0" presId="urn:microsoft.com/office/officeart/2016/7/layout/RepeatingBendingProcessNew"/>
    <dgm:cxn modelId="{DE40D1B6-5DA7-4026-96C8-CB32D810AF30}" type="presOf" srcId="{4E8728BD-89A6-4BEC-902D-30A692962117}" destId="{2E12F7C2-7817-49FF-A5BC-654BCB15771E}" srcOrd="0" destOrd="0" presId="urn:microsoft.com/office/officeart/2016/7/layout/RepeatingBendingProcessNew"/>
    <dgm:cxn modelId="{9F7D1CD2-27E8-4889-8617-C1F808C5D828}" type="presOf" srcId="{2844048B-0362-4BA2-AD3B-77756F3DCCE3}" destId="{96542C31-6083-4A54-828D-DD3DCF5EA8CA}" srcOrd="0" destOrd="0" presId="urn:microsoft.com/office/officeart/2016/7/layout/RepeatingBendingProcessNew"/>
    <dgm:cxn modelId="{8CA802DD-8CF7-4B8C-B0E5-5088656F31D5}" srcId="{B1EE2C72-8E8E-4EEF-8153-D4B935AAD879}" destId="{73F06B86-53CF-4D3A-900D-8E7EA05D8A5F}" srcOrd="1" destOrd="0" parTransId="{70F74B92-A7EC-49F0-A742-E3BC4E49906B}" sibTransId="{73BF527F-029D-4E5B-B3C0-646AB6DD5215}"/>
    <dgm:cxn modelId="{A5E3D4E9-F07B-4BBE-BE26-A6ECE9F24B5F}" srcId="{B1EE2C72-8E8E-4EEF-8153-D4B935AAD879}" destId="{4E8728BD-89A6-4BEC-902D-30A692962117}" srcOrd="5" destOrd="0" parTransId="{FA617966-0BC4-4B6F-8B8A-2E933546288F}" sibTransId="{48E34A23-911B-4C70-95CF-C9CE7438BF18}"/>
    <dgm:cxn modelId="{925DDEF6-C307-49C0-ACB2-1FC143052E27}" type="presOf" srcId="{7B1E106D-F204-41E9-83F1-7DD7FE1FD91B}" destId="{743C838A-DE61-4D14-ADB7-830323A04F0F}" srcOrd="1" destOrd="0" presId="urn:microsoft.com/office/officeart/2016/7/layout/RepeatingBendingProcessNew"/>
    <dgm:cxn modelId="{4FDC2ED3-58D3-47C4-80D6-5549CAD26BC3}" type="presParOf" srcId="{06A9CB87-4C0E-4DFE-B69C-DA1426F2B540}" destId="{AE9369D1-692C-4AA6-ABAE-13B60616962E}" srcOrd="0" destOrd="0" presId="urn:microsoft.com/office/officeart/2016/7/layout/RepeatingBendingProcessNew"/>
    <dgm:cxn modelId="{55E88305-3629-4894-840F-9E066DB2E3F0}" type="presParOf" srcId="{06A9CB87-4C0E-4DFE-B69C-DA1426F2B540}" destId="{E948B81D-165F-41EF-A622-797DB59F133C}" srcOrd="1" destOrd="0" presId="urn:microsoft.com/office/officeart/2016/7/layout/RepeatingBendingProcessNew"/>
    <dgm:cxn modelId="{3449EF0A-E64A-4C8B-B128-9FF42643E409}" type="presParOf" srcId="{E948B81D-165F-41EF-A622-797DB59F133C}" destId="{6F117989-DBBE-4CEB-B1BE-074D51822D8F}" srcOrd="0" destOrd="0" presId="urn:microsoft.com/office/officeart/2016/7/layout/RepeatingBendingProcessNew"/>
    <dgm:cxn modelId="{0B7EE890-3A33-43C9-A731-462F9ECCBBDF}" type="presParOf" srcId="{06A9CB87-4C0E-4DFE-B69C-DA1426F2B540}" destId="{E4D6C409-DBED-4E91-AD1A-601969F98222}" srcOrd="2" destOrd="0" presId="urn:microsoft.com/office/officeart/2016/7/layout/RepeatingBendingProcessNew"/>
    <dgm:cxn modelId="{2C4943C8-72D2-4830-A14E-E8777DE5C434}" type="presParOf" srcId="{06A9CB87-4C0E-4DFE-B69C-DA1426F2B540}" destId="{A99181CB-70FE-46CD-8600-5AB1A027EE66}" srcOrd="3" destOrd="0" presId="urn:microsoft.com/office/officeart/2016/7/layout/RepeatingBendingProcessNew"/>
    <dgm:cxn modelId="{89C1C924-B698-40C1-BF20-FF56D7C6FDC9}" type="presParOf" srcId="{A99181CB-70FE-46CD-8600-5AB1A027EE66}" destId="{9F00D1C5-84BF-4D1C-B891-27F3DE2AFDEF}" srcOrd="0" destOrd="0" presId="urn:microsoft.com/office/officeart/2016/7/layout/RepeatingBendingProcessNew"/>
    <dgm:cxn modelId="{DB2E0EDA-BC14-47B5-BA1A-6E3752A6DC57}" type="presParOf" srcId="{06A9CB87-4C0E-4DFE-B69C-DA1426F2B540}" destId="{A878E709-5A3D-4F79-86AB-C3C33189E43F}" srcOrd="4" destOrd="0" presId="urn:microsoft.com/office/officeart/2016/7/layout/RepeatingBendingProcessNew"/>
    <dgm:cxn modelId="{361AD3CF-2EA6-4DC5-8F26-6B4DA32BFCE7}" type="presParOf" srcId="{06A9CB87-4C0E-4DFE-B69C-DA1426F2B540}" destId="{19C66223-00B9-4AB8-A6E0-20A7977BC539}" srcOrd="5" destOrd="0" presId="urn:microsoft.com/office/officeart/2016/7/layout/RepeatingBendingProcessNew"/>
    <dgm:cxn modelId="{FEC1C042-A0B6-4662-8C74-B7171009F7EF}" type="presParOf" srcId="{19C66223-00B9-4AB8-A6E0-20A7977BC539}" destId="{5B388211-0D5C-4E71-B46B-8D739CC3EE3B}" srcOrd="0" destOrd="0" presId="urn:microsoft.com/office/officeart/2016/7/layout/RepeatingBendingProcessNew"/>
    <dgm:cxn modelId="{602F48DD-C7F2-4944-9809-2A0B7FB9AF30}" type="presParOf" srcId="{06A9CB87-4C0E-4DFE-B69C-DA1426F2B540}" destId="{1E4080FE-2D78-4C98-A3D4-824CA1F03246}" srcOrd="6" destOrd="0" presId="urn:microsoft.com/office/officeart/2016/7/layout/RepeatingBendingProcessNew"/>
    <dgm:cxn modelId="{7CD5AD6A-ECDB-4C8B-B390-280B4A031BB5}" type="presParOf" srcId="{06A9CB87-4C0E-4DFE-B69C-DA1426F2B540}" destId="{AD69AB52-7BD2-4DAC-93F0-8176866B71BC}" srcOrd="7" destOrd="0" presId="urn:microsoft.com/office/officeart/2016/7/layout/RepeatingBendingProcessNew"/>
    <dgm:cxn modelId="{A072A0AB-591F-4FCF-A961-00DBF8E226AF}" type="presParOf" srcId="{AD69AB52-7BD2-4DAC-93F0-8176866B71BC}" destId="{743C838A-DE61-4D14-ADB7-830323A04F0F}" srcOrd="0" destOrd="0" presId="urn:microsoft.com/office/officeart/2016/7/layout/RepeatingBendingProcessNew"/>
    <dgm:cxn modelId="{56C5D99D-3A56-40B7-ABD6-B1295BC4EB00}" type="presParOf" srcId="{06A9CB87-4C0E-4DFE-B69C-DA1426F2B540}" destId="{96542C31-6083-4A54-828D-DD3DCF5EA8CA}" srcOrd="8" destOrd="0" presId="urn:microsoft.com/office/officeart/2016/7/layout/RepeatingBendingProcessNew"/>
    <dgm:cxn modelId="{AA8EAEFF-2E89-4DA2-8BFE-8C829A83945A}" type="presParOf" srcId="{06A9CB87-4C0E-4DFE-B69C-DA1426F2B540}" destId="{AB21613B-AAC7-4BD3-8D15-3FD135DFC05D}" srcOrd="9" destOrd="0" presId="urn:microsoft.com/office/officeart/2016/7/layout/RepeatingBendingProcessNew"/>
    <dgm:cxn modelId="{420F9A11-85E3-4381-B344-5F1B8B3FD5B7}" type="presParOf" srcId="{AB21613B-AAC7-4BD3-8D15-3FD135DFC05D}" destId="{2F46B051-B39D-466C-8884-1BD5FE07ABB6}" srcOrd="0" destOrd="0" presId="urn:microsoft.com/office/officeart/2016/7/layout/RepeatingBendingProcessNew"/>
    <dgm:cxn modelId="{B2E04B4F-52FF-40F4-A4E4-1A47BFD31073}" type="presParOf" srcId="{06A9CB87-4C0E-4DFE-B69C-DA1426F2B540}" destId="{2E12F7C2-7817-49FF-A5BC-654BCB15771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DFB66-2F04-4ACD-A525-87DD4607444E}">
      <dsp:nvSpPr>
        <dsp:cNvPr id="0" name=""/>
        <dsp:cNvSpPr/>
      </dsp:nvSpPr>
      <dsp:spPr>
        <a:xfrm>
          <a:off x="2242629" y="955"/>
          <a:ext cx="6030341" cy="217705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Ruang </a:t>
          </a:r>
          <a:r>
            <a:rPr lang="en-US" sz="2000" b="1" kern="1200" dirty="0" err="1"/>
            <a:t>lingkup</a:t>
          </a:r>
          <a:r>
            <a:rPr lang="en-US" sz="2000" b="1" kern="1200" dirty="0"/>
            <a:t> Mata Pelajaran Sejarah di </a:t>
          </a:r>
          <a:r>
            <a:rPr lang="en-US" sz="2000" b="1" kern="1200" dirty="0" err="1"/>
            <a:t>Sekolah</a:t>
          </a:r>
          <a:endParaRPr lang="en-US" sz="2000" b="1" kern="1200" dirty="0"/>
        </a:p>
      </dsp:txBody>
      <dsp:txXfrm>
        <a:off x="3750214" y="955"/>
        <a:ext cx="3015171" cy="1796072"/>
      </dsp:txXfrm>
    </dsp:sp>
    <dsp:sp modelId="{A9F2BD7F-BD3D-4271-AE02-6DF27659F861}">
      <dsp:nvSpPr>
        <dsp:cNvPr id="0" name=""/>
        <dsp:cNvSpPr/>
      </dsp:nvSpPr>
      <dsp:spPr>
        <a:xfrm rot="7200000">
          <a:off x="4816733" y="2179510"/>
          <a:ext cx="3397712" cy="217705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Karakteristik</a:t>
          </a:r>
          <a:r>
            <a:rPr lang="en-US" sz="2000" b="1" kern="1200" dirty="0"/>
            <a:t> Mata Pelajaran Sejarah</a:t>
          </a:r>
        </a:p>
      </dsp:txBody>
      <dsp:txXfrm rot="-5400000">
        <a:off x="5782524" y="2513857"/>
        <a:ext cx="1796072" cy="1698856"/>
      </dsp:txXfrm>
    </dsp:sp>
    <dsp:sp modelId="{943C876A-EE09-4B51-8BD8-556209010B83}">
      <dsp:nvSpPr>
        <dsp:cNvPr id="0" name=""/>
        <dsp:cNvSpPr/>
      </dsp:nvSpPr>
      <dsp:spPr>
        <a:xfrm rot="14400000">
          <a:off x="2361491" y="2179510"/>
          <a:ext cx="3277038" cy="217705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Materi</a:t>
          </a:r>
          <a:r>
            <a:rPr lang="en-US" sz="2000" b="1" kern="1200" dirty="0"/>
            <a:t> Mata </a:t>
          </a:r>
          <a:r>
            <a:rPr lang="en-US" sz="2000" b="1" kern="1200" dirty="0" err="1"/>
            <a:t>Pelajarah</a:t>
          </a:r>
          <a:r>
            <a:rPr lang="en-US" sz="2000" b="1" kern="1200" dirty="0"/>
            <a:t> Sejarah</a:t>
          </a:r>
        </a:p>
      </dsp:txBody>
      <dsp:txXfrm rot="5400000">
        <a:off x="2937003" y="2544024"/>
        <a:ext cx="1796072" cy="1638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F9D42-F724-4A97-B0E7-5E9CF61D1326}">
      <dsp:nvSpPr>
        <dsp:cNvPr id="0" name=""/>
        <dsp:cNvSpPr/>
      </dsp:nvSpPr>
      <dsp:spPr>
        <a:xfrm>
          <a:off x="0" y="100500"/>
          <a:ext cx="7687372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i="0" kern="1200"/>
            <a:t>Prinsip Dasar Ilmu Sejarah</a:t>
          </a:r>
          <a:endParaRPr lang="en-US" sz="2100" kern="1200"/>
        </a:p>
      </dsp:txBody>
      <dsp:txXfrm>
        <a:off x="40724" y="141224"/>
        <a:ext cx="7605924" cy="752780"/>
      </dsp:txXfrm>
    </dsp:sp>
    <dsp:sp modelId="{EF80802E-4D37-4FC4-B284-5FFAE3950944}">
      <dsp:nvSpPr>
        <dsp:cNvPr id="0" name=""/>
        <dsp:cNvSpPr/>
      </dsp:nvSpPr>
      <dsp:spPr>
        <a:xfrm>
          <a:off x="0" y="995209"/>
          <a:ext cx="7687372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i="0" kern="1200"/>
            <a:t>Peradaban Awal Masyarakat Dunia dan Indonesia</a:t>
          </a:r>
          <a:endParaRPr lang="en-US" sz="2100" kern="1200"/>
        </a:p>
      </dsp:txBody>
      <dsp:txXfrm>
        <a:off x="40724" y="1035933"/>
        <a:ext cx="7605924" cy="752780"/>
      </dsp:txXfrm>
    </dsp:sp>
    <dsp:sp modelId="{7DC66A5F-5E46-4085-9F47-1E32396A86F9}">
      <dsp:nvSpPr>
        <dsp:cNvPr id="0" name=""/>
        <dsp:cNvSpPr/>
      </dsp:nvSpPr>
      <dsp:spPr>
        <a:xfrm>
          <a:off x="0" y="1889917"/>
          <a:ext cx="7687372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i="0" kern="1200"/>
            <a:t>Perkembangan Negara- Negara Tradisional di Indonesia</a:t>
          </a:r>
          <a:endParaRPr lang="en-US" sz="2100" kern="1200"/>
        </a:p>
      </dsp:txBody>
      <dsp:txXfrm>
        <a:off x="40724" y="1930641"/>
        <a:ext cx="7605924" cy="752780"/>
      </dsp:txXfrm>
    </dsp:sp>
    <dsp:sp modelId="{89548E22-4BF3-41CD-982D-0D3EF5F8047E}">
      <dsp:nvSpPr>
        <dsp:cNvPr id="0" name=""/>
        <dsp:cNvSpPr/>
      </dsp:nvSpPr>
      <dsp:spPr>
        <a:xfrm>
          <a:off x="0" y="2784625"/>
          <a:ext cx="7687372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i="0" kern="1200"/>
            <a:t>Indonesia Pada Masa Penjajahan</a:t>
          </a:r>
          <a:endParaRPr lang="en-US" sz="2100" kern="1200"/>
        </a:p>
      </dsp:txBody>
      <dsp:txXfrm>
        <a:off x="40724" y="2825349"/>
        <a:ext cx="7605924" cy="752780"/>
      </dsp:txXfrm>
    </dsp:sp>
    <dsp:sp modelId="{AD1029FC-C7A9-490C-AE2F-08B10A83D099}">
      <dsp:nvSpPr>
        <dsp:cNvPr id="0" name=""/>
        <dsp:cNvSpPr/>
      </dsp:nvSpPr>
      <dsp:spPr>
        <a:xfrm>
          <a:off x="0" y="3679333"/>
          <a:ext cx="7687372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i="0" kern="1200"/>
            <a:t>Proklamasi dan Perkembangan Negara Kebangsaan Indonesia</a:t>
          </a:r>
          <a:endParaRPr lang="en-US" sz="2100" kern="1200"/>
        </a:p>
      </dsp:txBody>
      <dsp:txXfrm>
        <a:off x="40724" y="3720057"/>
        <a:ext cx="7605924" cy="752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388BF-7C7A-4B9C-93D1-C4563DB2C715}">
      <dsp:nvSpPr>
        <dsp:cNvPr id="0" name=""/>
        <dsp:cNvSpPr/>
      </dsp:nvSpPr>
      <dsp:spPr>
        <a:xfrm>
          <a:off x="1742673" y="2731"/>
          <a:ext cx="3347739" cy="2008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b="1" kern="1200"/>
            <a:t>P</a:t>
          </a:r>
          <a:r>
            <a:rPr lang="en-ID" sz="1300" b="1" i="0" kern="1200"/>
            <a:t>endekatan pembelajaran sejarah menekankan pada aspek prosesual yang berpangkal pada masa kini,karena masa lampau bukan suatu yang terpisah dari umat manusia para siswa,dan lingkungan sehari-hari.</a:t>
          </a:r>
          <a:endParaRPr lang="en-US" sz="1300" kern="1200"/>
        </a:p>
      </dsp:txBody>
      <dsp:txXfrm>
        <a:off x="1742673" y="2731"/>
        <a:ext cx="3347739" cy="2008643"/>
      </dsp:txXfrm>
    </dsp:sp>
    <dsp:sp modelId="{9341314F-6C2B-4843-8E14-6C056F5817E7}">
      <dsp:nvSpPr>
        <dsp:cNvPr id="0" name=""/>
        <dsp:cNvSpPr/>
      </dsp:nvSpPr>
      <dsp:spPr>
        <a:xfrm>
          <a:off x="5425186" y="2731"/>
          <a:ext cx="3347739" cy="20086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b="1" i="0" kern="1200"/>
            <a:t>Sejarah atau masa lampau harus dipahami sebagai sesuatu yang terus hidup atau menjadi bagian dari suatu yang menjadi sejarah.</a:t>
          </a:r>
          <a:endParaRPr lang="en-US" sz="1300" kern="1200"/>
        </a:p>
      </dsp:txBody>
      <dsp:txXfrm>
        <a:off x="5425186" y="2731"/>
        <a:ext cx="3347739" cy="2008643"/>
      </dsp:txXfrm>
    </dsp:sp>
    <dsp:sp modelId="{19FAE129-CF60-492A-B526-A8CAC1A6D289}">
      <dsp:nvSpPr>
        <dsp:cNvPr id="0" name=""/>
        <dsp:cNvSpPr/>
      </dsp:nvSpPr>
      <dsp:spPr>
        <a:xfrm>
          <a:off x="3583930" y="2346148"/>
          <a:ext cx="3347739" cy="2008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b="1" i="0" kern="1200" dirty="0"/>
            <a:t>Sejarah </a:t>
          </a:r>
          <a:r>
            <a:rPr lang="en-ID" sz="1300" b="1" i="0" kern="1200" dirty="0" err="1"/>
            <a:t>terkait</a:t>
          </a:r>
          <a:r>
            <a:rPr lang="en-ID" sz="1300" b="1" i="0" kern="1200" dirty="0"/>
            <a:t> </a:t>
          </a:r>
          <a:r>
            <a:rPr lang="en-ID" sz="1300" b="1" i="0" kern="1200" dirty="0" err="1"/>
            <a:t>dengan</a:t>
          </a:r>
          <a:r>
            <a:rPr lang="en-ID" sz="1300" b="1" i="0" kern="1200" dirty="0"/>
            <a:t> masa </a:t>
          </a:r>
          <a:r>
            <a:rPr lang="en-ID" sz="1300" b="1" i="0" kern="1200" dirty="0" err="1"/>
            <a:t>lampau</a:t>
          </a:r>
          <a:r>
            <a:rPr lang="en-ID" sz="1300" b="1" i="0" kern="1200" dirty="0"/>
            <a:t>. Masa </a:t>
          </a:r>
          <a:r>
            <a:rPr lang="en-ID" sz="1300" b="1" i="0" kern="1200" dirty="0" err="1"/>
            <a:t>lampau</a:t>
          </a:r>
          <a:r>
            <a:rPr lang="en-ID" sz="1300" b="1" i="0" kern="1200" dirty="0"/>
            <a:t> </a:t>
          </a:r>
          <a:r>
            <a:rPr lang="en-ID" sz="1300" b="1" i="0" kern="1200" dirty="0" err="1"/>
            <a:t>berisi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peristiwa</a:t>
          </a:r>
          <a:r>
            <a:rPr lang="en-ID" sz="1300" b="1" i="0" kern="1200" dirty="0"/>
            <a:t>, dan </a:t>
          </a:r>
          <a:r>
            <a:rPr lang="en-ID" sz="1300" b="1" i="0" kern="1200" dirty="0" err="1"/>
            <a:t>setiap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peristiwa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sejarah</a:t>
          </a:r>
          <a:r>
            <a:rPr lang="en-ID" sz="1300" b="1" i="0" kern="1200" dirty="0"/>
            <a:t> </a:t>
          </a:r>
          <a:r>
            <a:rPr lang="en-ID" sz="1300" b="1" i="0" kern="1200" dirty="0" err="1"/>
            <a:t>hanya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terjadi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sekali</a:t>
          </a:r>
          <a:r>
            <a:rPr lang="en-ID" sz="1300" b="1" i="0" kern="1200" dirty="0"/>
            <a:t>. Jadi </a:t>
          </a:r>
          <a:r>
            <a:rPr lang="en-ID" sz="1300" b="1" i="0" kern="1200" dirty="0" err="1"/>
            <a:t>pembelajaran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sejarah</a:t>
          </a:r>
          <a:r>
            <a:rPr lang="en-ID" sz="1300" b="1" i="0" kern="1200" dirty="0"/>
            <a:t> </a:t>
          </a:r>
          <a:r>
            <a:rPr lang="en-ID" sz="1300" b="1" i="0" kern="1200" dirty="0" err="1"/>
            <a:t>adalah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pembelajaran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peristiwa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sejarah</a:t>
          </a:r>
          <a:r>
            <a:rPr lang="en-ID" sz="1300" b="1" i="0" kern="1200" dirty="0"/>
            <a:t> dan </a:t>
          </a:r>
          <a:r>
            <a:rPr lang="en-ID" sz="1300" b="1" i="0" kern="1200" dirty="0" err="1"/>
            <a:t>perkembangan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masyarakat</a:t>
          </a:r>
          <a:r>
            <a:rPr lang="en-ID" sz="1300" b="1" i="0" kern="1200" dirty="0"/>
            <a:t> yang </a:t>
          </a:r>
          <a:r>
            <a:rPr lang="en-ID" sz="1300" b="1" i="0" kern="1200" dirty="0" err="1"/>
            <a:t>telah</a:t>
          </a:r>
          <a:r>
            <a:rPr lang="en-ID" sz="1300" b="1" i="0" kern="1200" dirty="0"/>
            <a:t> </a:t>
          </a:r>
          <a:r>
            <a:rPr lang="en-ID" sz="1300" b="1" i="0" kern="1200" dirty="0" err="1"/>
            <a:t>terjadi</a:t>
          </a:r>
          <a:r>
            <a:rPr lang="en-ID" sz="1300" b="1" i="0" kern="1200" dirty="0"/>
            <a:t>. </a:t>
          </a:r>
          <a:r>
            <a:rPr lang="en-ID" sz="1300" b="1" i="0" kern="1200" dirty="0" err="1"/>
            <a:t>Sementara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materi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pokok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pembelajaran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sejarah</a:t>
          </a:r>
          <a:r>
            <a:rPr lang="en-ID" sz="1300" b="1" i="0" kern="1200" dirty="0"/>
            <a:t> </a:t>
          </a:r>
          <a:r>
            <a:rPr lang="en-ID" sz="1300" b="1" i="0" kern="1200" dirty="0" err="1"/>
            <a:t>adalah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produk</a:t>
          </a:r>
          <a:r>
            <a:rPr lang="en-ID" sz="1300" b="1" i="0" kern="1200" dirty="0"/>
            <a:t> masa </a:t>
          </a:r>
          <a:r>
            <a:rPr lang="en-ID" sz="1300" b="1" i="0" kern="1200" dirty="0" err="1"/>
            <a:t>kini</a:t>
          </a:r>
          <a:r>
            <a:rPr lang="en-ID" sz="1300" b="1" i="0" kern="1200" dirty="0"/>
            <a:t> </a:t>
          </a:r>
          <a:r>
            <a:rPr lang="en-ID" sz="1300" b="1" i="0" kern="1200" dirty="0" err="1"/>
            <a:t>berdasarkan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sumber-sumber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sejarah</a:t>
          </a:r>
          <a:r>
            <a:rPr lang="en-ID" sz="1300" b="1" i="0" kern="1200" dirty="0"/>
            <a:t> yang </a:t>
          </a:r>
          <a:r>
            <a:rPr lang="en-ID" sz="1300" b="1" i="0" kern="1200" dirty="0" err="1"/>
            <a:t>ada</a:t>
          </a:r>
          <a:endParaRPr lang="en-US" sz="1300" kern="1200" dirty="0"/>
        </a:p>
      </dsp:txBody>
      <dsp:txXfrm>
        <a:off x="3583930" y="2346148"/>
        <a:ext cx="3347739" cy="2008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77449-5232-4CC8-A577-3B2B52EE9C36}">
      <dsp:nvSpPr>
        <dsp:cNvPr id="0" name=""/>
        <dsp:cNvSpPr/>
      </dsp:nvSpPr>
      <dsp:spPr>
        <a:xfrm>
          <a:off x="0" y="0"/>
          <a:ext cx="4900452" cy="8123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/>
            <a:t>Pembelajaran sejarah mengajarkan tentang kesinambungan dan perubahan.</a:t>
          </a:r>
          <a:endParaRPr lang="en-US" sz="1500" kern="1200"/>
        </a:p>
      </dsp:txBody>
      <dsp:txXfrm>
        <a:off x="23794" y="23794"/>
        <a:ext cx="3928789" cy="764786"/>
      </dsp:txXfrm>
    </dsp:sp>
    <dsp:sp modelId="{359EE1ED-0685-42CC-9A7A-4133EC8C9488}">
      <dsp:nvSpPr>
        <dsp:cNvPr id="0" name=""/>
        <dsp:cNvSpPr/>
      </dsp:nvSpPr>
      <dsp:spPr>
        <a:xfrm>
          <a:off x="365942" y="925203"/>
          <a:ext cx="4900452" cy="8123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/>
            <a:t>Pembelajaran sejarah mengajarkan tentang jiwa zaman.</a:t>
          </a:r>
          <a:endParaRPr lang="en-US" sz="1500" kern="1200"/>
        </a:p>
      </dsp:txBody>
      <dsp:txXfrm>
        <a:off x="389736" y="948997"/>
        <a:ext cx="3958878" cy="764786"/>
      </dsp:txXfrm>
    </dsp:sp>
    <dsp:sp modelId="{2E39F7A3-1F3D-416E-A389-95E1BD0C513F}">
      <dsp:nvSpPr>
        <dsp:cNvPr id="0" name=""/>
        <dsp:cNvSpPr/>
      </dsp:nvSpPr>
      <dsp:spPr>
        <a:xfrm>
          <a:off x="731885" y="1850407"/>
          <a:ext cx="4900452" cy="8123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/>
            <a:t>Pembelajaran sejarah bersifat kronologis</a:t>
          </a:r>
          <a:endParaRPr lang="en-US" sz="1500" kern="1200"/>
        </a:p>
      </dsp:txBody>
      <dsp:txXfrm>
        <a:off x="755679" y="1874201"/>
        <a:ext cx="3958878" cy="764786"/>
      </dsp:txXfrm>
    </dsp:sp>
    <dsp:sp modelId="{8645331D-4AB3-4AED-9FED-2D06DB4D8F8C}">
      <dsp:nvSpPr>
        <dsp:cNvPr id="0" name=""/>
        <dsp:cNvSpPr/>
      </dsp:nvSpPr>
      <dsp:spPr>
        <a:xfrm>
          <a:off x="1097828" y="2775611"/>
          <a:ext cx="4900452" cy="8123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Pembelajaran</a:t>
          </a:r>
          <a:r>
            <a:rPr lang="en-ID" sz="1500" kern="1200" dirty="0"/>
            <a:t> </a:t>
          </a:r>
          <a:r>
            <a:rPr lang="en-ID" sz="1500" kern="1200" dirty="0" err="1"/>
            <a:t>sejarah</a:t>
          </a:r>
          <a:r>
            <a:rPr lang="en-ID" sz="1500" kern="1200" dirty="0"/>
            <a:t> pada </a:t>
          </a:r>
          <a:r>
            <a:rPr lang="en-ID" sz="1500" kern="1200" dirty="0" err="1"/>
            <a:t>hakekatnya</a:t>
          </a:r>
          <a:r>
            <a:rPr lang="en-ID" sz="1500" kern="1200" dirty="0"/>
            <a:t> </a:t>
          </a:r>
          <a:r>
            <a:rPr lang="en-ID" sz="1500" kern="1200" dirty="0" err="1"/>
            <a:t>adalah</a:t>
          </a:r>
          <a:r>
            <a:rPr lang="en-ID" sz="1500" kern="1200" dirty="0"/>
            <a:t> </a:t>
          </a:r>
          <a:r>
            <a:rPr lang="en-ID" sz="1500" kern="1200" dirty="0" err="1"/>
            <a:t>mengajarkan</a:t>
          </a:r>
          <a:r>
            <a:rPr lang="en-ID" sz="1500" kern="1200" dirty="0"/>
            <a:t> </a:t>
          </a:r>
          <a:r>
            <a:rPr lang="en-ID" sz="1500" kern="1200" dirty="0" err="1"/>
            <a:t>tentang</a:t>
          </a:r>
          <a:r>
            <a:rPr lang="en-ID" sz="1500" kern="1200" dirty="0"/>
            <a:t> </a:t>
          </a:r>
          <a:r>
            <a:rPr lang="en-ID" sz="1500" kern="1200" dirty="0" err="1"/>
            <a:t>bagaimana</a:t>
          </a:r>
          <a:r>
            <a:rPr lang="en-ID" sz="1500" kern="1200" dirty="0"/>
            <a:t> </a:t>
          </a:r>
          <a:r>
            <a:rPr lang="en-ID" sz="1500" kern="1200" dirty="0" err="1"/>
            <a:t>perilaku</a:t>
          </a:r>
          <a:r>
            <a:rPr lang="en-ID" sz="1500" kern="1200" dirty="0"/>
            <a:t> </a:t>
          </a:r>
          <a:r>
            <a:rPr lang="en-ID" sz="1500" kern="1200" dirty="0" err="1"/>
            <a:t>manusia</a:t>
          </a:r>
          <a:r>
            <a:rPr lang="en-ID" sz="1500" kern="1200" dirty="0"/>
            <a:t>.</a:t>
          </a:r>
          <a:endParaRPr lang="en-US" sz="1500" kern="1200" dirty="0"/>
        </a:p>
      </dsp:txBody>
      <dsp:txXfrm>
        <a:off x="1121622" y="2799405"/>
        <a:ext cx="3958878" cy="764786"/>
      </dsp:txXfrm>
    </dsp:sp>
    <dsp:sp modelId="{93F908A1-C150-4D2C-BEF9-18BB84D2053B}">
      <dsp:nvSpPr>
        <dsp:cNvPr id="0" name=""/>
        <dsp:cNvSpPr/>
      </dsp:nvSpPr>
      <dsp:spPr>
        <a:xfrm>
          <a:off x="1463771" y="3700814"/>
          <a:ext cx="4900452" cy="8123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/>
            <a:t>Kulminasi dari pembelajaran sejarah adalah memberikan pemahaman akan hukum-hukum sejarah.</a:t>
          </a:r>
          <a:endParaRPr lang="en-US" sz="1500" kern="1200"/>
        </a:p>
      </dsp:txBody>
      <dsp:txXfrm>
        <a:off x="1487565" y="3724608"/>
        <a:ext cx="3958878" cy="764786"/>
      </dsp:txXfrm>
    </dsp:sp>
    <dsp:sp modelId="{29817667-318F-4B51-A49A-C7BBD633128F}">
      <dsp:nvSpPr>
        <dsp:cNvPr id="0" name=""/>
        <dsp:cNvSpPr/>
      </dsp:nvSpPr>
      <dsp:spPr>
        <a:xfrm>
          <a:off x="4372409" y="593484"/>
          <a:ext cx="528043" cy="528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491219" y="593484"/>
        <a:ext cx="290423" cy="397352"/>
      </dsp:txXfrm>
    </dsp:sp>
    <dsp:sp modelId="{81CB330F-7E3D-47AA-AF02-7F62E1D5CBF2}">
      <dsp:nvSpPr>
        <dsp:cNvPr id="0" name=""/>
        <dsp:cNvSpPr/>
      </dsp:nvSpPr>
      <dsp:spPr>
        <a:xfrm>
          <a:off x="4738352" y="1518688"/>
          <a:ext cx="528043" cy="528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857162" y="1518688"/>
        <a:ext cx="290423" cy="397352"/>
      </dsp:txXfrm>
    </dsp:sp>
    <dsp:sp modelId="{5E992142-D69C-4784-9A03-B994E52BC061}">
      <dsp:nvSpPr>
        <dsp:cNvPr id="0" name=""/>
        <dsp:cNvSpPr/>
      </dsp:nvSpPr>
      <dsp:spPr>
        <a:xfrm>
          <a:off x="5104295" y="2430352"/>
          <a:ext cx="528043" cy="528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223105" y="2430352"/>
        <a:ext cx="290423" cy="397352"/>
      </dsp:txXfrm>
    </dsp:sp>
    <dsp:sp modelId="{A57E7922-EB11-4AF8-902D-CA2BCD282D53}">
      <dsp:nvSpPr>
        <dsp:cNvPr id="0" name=""/>
        <dsp:cNvSpPr/>
      </dsp:nvSpPr>
      <dsp:spPr>
        <a:xfrm>
          <a:off x="5470238" y="3364582"/>
          <a:ext cx="528043" cy="528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89048" y="3364582"/>
        <a:ext cx="290423" cy="397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22CBC-9AD7-4B32-BE95-A47CB07992C8}">
      <dsp:nvSpPr>
        <dsp:cNvPr id="0" name=""/>
        <dsp:cNvSpPr/>
      </dsp:nvSpPr>
      <dsp:spPr>
        <a:xfrm>
          <a:off x="0" y="884090"/>
          <a:ext cx="9112624" cy="16321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9B911-7E16-40B9-8321-AAC8F7D7D429}">
      <dsp:nvSpPr>
        <dsp:cNvPr id="0" name=""/>
        <dsp:cNvSpPr/>
      </dsp:nvSpPr>
      <dsp:spPr>
        <a:xfrm>
          <a:off x="493730" y="1251328"/>
          <a:ext cx="897692" cy="8976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8B581-C99B-44C3-B78E-6788A7C0B78D}">
      <dsp:nvSpPr>
        <dsp:cNvPr id="0" name=""/>
        <dsp:cNvSpPr/>
      </dsp:nvSpPr>
      <dsp:spPr>
        <a:xfrm>
          <a:off x="1885154" y="884090"/>
          <a:ext cx="7227469" cy="163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38" tIns="172738" rIns="172738" bIns="172738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Menurut</a:t>
          </a:r>
          <a:r>
            <a:rPr lang="en-ID" sz="1500" kern="1200" dirty="0"/>
            <a:t> </a:t>
          </a:r>
          <a:r>
            <a:rPr lang="en-ID" sz="1500" kern="1200" dirty="0" err="1"/>
            <a:t>Wineburg</a:t>
          </a:r>
          <a:r>
            <a:rPr lang="en-ID" sz="1500" kern="1200" dirty="0"/>
            <a:t> (2006:17-18), ‘</a:t>
          </a:r>
          <a:r>
            <a:rPr lang="en-ID" sz="1500" kern="1200" dirty="0" err="1"/>
            <a:t>berpikir</a:t>
          </a:r>
          <a:r>
            <a:rPr lang="en-ID" sz="1500" kern="1200" dirty="0"/>
            <a:t> </a:t>
          </a:r>
          <a:r>
            <a:rPr lang="en-ID" sz="1500" kern="1200" dirty="0" err="1"/>
            <a:t>sejarah</a:t>
          </a:r>
          <a:r>
            <a:rPr lang="en-ID" sz="1500" kern="1200" dirty="0"/>
            <a:t> </a:t>
          </a:r>
          <a:r>
            <a:rPr lang="en-ID" sz="1500" kern="1200" dirty="0" err="1"/>
            <a:t>mengharuskan</a:t>
          </a:r>
          <a:r>
            <a:rPr lang="en-ID" sz="1500" kern="1200" dirty="0"/>
            <a:t> </a:t>
          </a:r>
          <a:r>
            <a:rPr lang="en-ID" sz="1500" kern="1200" dirty="0" err="1"/>
            <a:t>kita</a:t>
          </a:r>
          <a:r>
            <a:rPr lang="en-ID" sz="1500" kern="1200" dirty="0"/>
            <a:t> </a:t>
          </a:r>
          <a:r>
            <a:rPr lang="en-ID" sz="1500" kern="1200" dirty="0" err="1"/>
            <a:t>mempertemukan</a:t>
          </a:r>
          <a:r>
            <a:rPr lang="en-ID" sz="1500" kern="1200" dirty="0"/>
            <a:t> dua </a:t>
          </a:r>
          <a:r>
            <a:rPr lang="en-ID" sz="1500" kern="1200" dirty="0" err="1"/>
            <a:t>pandangan</a:t>
          </a:r>
          <a:r>
            <a:rPr lang="en-ID" sz="1500" kern="1200" dirty="0"/>
            <a:t> yang </a:t>
          </a:r>
          <a:r>
            <a:rPr lang="en-ID" sz="1500" kern="1200" dirty="0" err="1"/>
            <a:t>saling</a:t>
          </a:r>
          <a:r>
            <a:rPr lang="en-ID" sz="1500" kern="1200" dirty="0"/>
            <a:t> </a:t>
          </a:r>
          <a:r>
            <a:rPr lang="en-ID" sz="1500" kern="1200" dirty="0" err="1"/>
            <a:t>bertentangan</a:t>
          </a:r>
          <a:r>
            <a:rPr lang="en-ID" sz="1500" kern="1200" dirty="0"/>
            <a:t>; </a:t>
          </a:r>
          <a:r>
            <a:rPr lang="en-ID" sz="1500" kern="1200" dirty="0" err="1"/>
            <a:t>pertama</a:t>
          </a:r>
          <a:r>
            <a:rPr lang="en-ID" sz="1500" kern="1200" dirty="0"/>
            <a:t>, </a:t>
          </a:r>
          <a:r>
            <a:rPr lang="en-ID" sz="1500" kern="1200" dirty="0" err="1"/>
            <a:t>cara</a:t>
          </a:r>
          <a:r>
            <a:rPr lang="en-ID" sz="1500" kern="1200" dirty="0"/>
            <a:t> </a:t>
          </a:r>
          <a:r>
            <a:rPr lang="en-ID" sz="1500" kern="1200" dirty="0" err="1"/>
            <a:t>berpikir</a:t>
          </a:r>
          <a:r>
            <a:rPr lang="en-ID" sz="1500" kern="1200" dirty="0"/>
            <a:t> yang </a:t>
          </a:r>
          <a:r>
            <a:rPr lang="en-ID" sz="1500" kern="1200" dirty="0" err="1"/>
            <a:t>kita</a:t>
          </a:r>
          <a:r>
            <a:rPr lang="en-ID" sz="1500" kern="1200" dirty="0"/>
            <a:t> </a:t>
          </a:r>
          <a:r>
            <a:rPr lang="en-ID" sz="1500" kern="1200" dirty="0" err="1"/>
            <a:t>gunakan</a:t>
          </a:r>
          <a:r>
            <a:rPr lang="en-ID" sz="1500" kern="1200" dirty="0"/>
            <a:t> </a:t>
          </a:r>
          <a:r>
            <a:rPr lang="en-ID" sz="1500" kern="1200" dirty="0" err="1"/>
            <a:t>sekarang</a:t>
          </a:r>
          <a:r>
            <a:rPr lang="en-ID" sz="1500" kern="1200" dirty="0"/>
            <a:t> </a:t>
          </a:r>
          <a:r>
            <a:rPr lang="en-ID" sz="1500" kern="1200" dirty="0" err="1"/>
            <a:t>ini</a:t>
          </a:r>
          <a:r>
            <a:rPr lang="en-ID" sz="1500" kern="1200" dirty="0"/>
            <a:t> </a:t>
          </a:r>
          <a:r>
            <a:rPr lang="en-ID" sz="1500" kern="1200" dirty="0" err="1"/>
            <a:t>adalah</a:t>
          </a:r>
          <a:r>
            <a:rPr lang="en-ID" sz="1500" kern="1200" dirty="0"/>
            <a:t> </a:t>
          </a:r>
          <a:r>
            <a:rPr lang="en-ID" sz="1500" kern="1200" dirty="0" err="1"/>
            <a:t>warisan</a:t>
          </a:r>
          <a:r>
            <a:rPr lang="en-ID" sz="1500" kern="1200" dirty="0"/>
            <a:t> yang </a:t>
          </a:r>
          <a:r>
            <a:rPr lang="en-ID" sz="1500" kern="1200" dirty="0" err="1"/>
            <a:t>tidak</a:t>
          </a:r>
          <a:r>
            <a:rPr lang="en-ID" sz="1500" kern="1200" dirty="0"/>
            <a:t> </a:t>
          </a:r>
          <a:r>
            <a:rPr lang="en-ID" sz="1500" kern="1200" dirty="0" err="1"/>
            <a:t>dapat</a:t>
          </a:r>
          <a:r>
            <a:rPr lang="en-ID" sz="1500" kern="1200" dirty="0"/>
            <a:t> </a:t>
          </a:r>
          <a:r>
            <a:rPr lang="en-ID" sz="1500" kern="1200" dirty="0" err="1"/>
            <a:t>disingkirkan</a:t>
          </a:r>
          <a:r>
            <a:rPr lang="en-ID" sz="1500" kern="1200" dirty="0"/>
            <a:t>, dan, </a:t>
          </a:r>
          <a:r>
            <a:rPr lang="en-ID" sz="1500" kern="1200" dirty="0" err="1"/>
            <a:t>kedua</a:t>
          </a:r>
          <a:r>
            <a:rPr lang="en-ID" sz="1500" kern="1200" dirty="0"/>
            <a:t> </a:t>
          </a:r>
          <a:r>
            <a:rPr lang="en-ID" sz="1500" kern="1200" dirty="0" err="1"/>
            <a:t>jika</a:t>
          </a:r>
          <a:r>
            <a:rPr lang="en-ID" sz="1500" kern="1200" dirty="0"/>
            <a:t> </a:t>
          </a:r>
          <a:r>
            <a:rPr lang="en-ID" sz="1500" kern="1200" dirty="0" err="1"/>
            <a:t>kita</a:t>
          </a:r>
          <a:r>
            <a:rPr lang="en-ID" sz="1500" kern="1200" dirty="0"/>
            <a:t> </a:t>
          </a:r>
          <a:r>
            <a:rPr lang="en-ID" sz="1500" kern="1200" dirty="0" err="1"/>
            <a:t>tidak</a:t>
          </a:r>
          <a:r>
            <a:rPr lang="en-ID" sz="1500" kern="1200" dirty="0"/>
            <a:t> </a:t>
          </a:r>
          <a:r>
            <a:rPr lang="en-ID" sz="1500" kern="1200" dirty="0" err="1"/>
            <a:t>berusaha</a:t>
          </a:r>
          <a:r>
            <a:rPr lang="en-ID" sz="1500" kern="1200" dirty="0"/>
            <a:t> </a:t>
          </a:r>
          <a:r>
            <a:rPr lang="en-ID" sz="1500" kern="1200" dirty="0" err="1"/>
            <a:t>menyingkirkan</a:t>
          </a:r>
          <a:r>
            <a:rPr lang="en-ID" sz="1500" kern="1200" dirty="0"/>
            <a:t> </a:t>
          </a:r>
          <a:r>
            <a:rPr lang="en-ID" sz="1500" kern="1200" dirty="0" err="1"/>
            <a:t>warisan</a:t>
          </a:r>
          <a:r>
            <a:rPr lang="en-ID" sz="1500" kern="1200" dirty="0"/>
            <a:t> </a:t>
          </a:r>
          <a:r>
            <a:rPr lang="en-ID" sz="1500" kern="1200" dirty="0" err="1"/>
            <a:t>itu</a:t>
          </a:r>
          <a:r>
            <a:rPr lang="en-ID" sz="1500" kern="1200" dirty="0"/>
            <a:t> </a:t>
          </a:r>
          <a:r>
            <a:rPr lang="en-ID" sz="1500" kern="1200" dirty="0" err="1"/>
            <a:t>mau</a:t>
          </a:r>
          <a:r>
            <a:rPr lang="en-ID" sz="1500" kern="1200" dirty="0"/>
            <a:t> </a:t>
          </a:r>
          <a:r>
            <a:rPr lang="en-ID" sz="1500" kern="1200" dirty="0" err="1"/>
            <a:t>tidak</a:t>
          </a:r>
          <a:r>
            <a:rPr lang="en-ID" sz="1500" kern="1200" dirty="0"/>
            <a:t> </a:t>
          </a:r>
          <a:r>
            <a:rPr lang="en-ID" sz="1500" kern="1200" dirty="0" err="1"/>
            <a:t>mau</a:t>
          </a:r>
          <a:r>
            <a:rPr lang="en-ID" sz="1500" kern="1200" dirty="0"/>
            <a:t> </a:t>
          </a:r>
          <a:r>
            <a:rPr lang="en-ID" sz="1500" kern="1200" dirty="0" err="1"/>
            <a:t>kita</a:t>
          </a:r>
          <a:r>
            <a:rPr lang="en-ID" sz="1500" kern="1200" dirty="0"/>
            <a:t> </a:t>
          </a:r>
          <a:r>
            <a:rPr lang="en-ID" sz="1500" kern="1200" dirty="0" err="1"/>
            <a:t>harus</a:t>
          </a:r>
          <a:r>
            <a:rPr lang="en-ID" sz="1500" kern="1200" dirty="0"/>
            <a:t> </a:t>
          </a:r>
          <a:r>
            <a:rPr lang="en-ID" sz="1500" kern="1200" dirty="0" err="1"/>
            <a:t>menggunakan</a:t>
          </a:r>
          <a:r>
            <a:rPr lang="en-ID" sz="1500" kern="1200" dirty="0"/>
            <a:t> “</a:t>
          </a:r>
          <a:r>
            <a:rPr lang="en-ID" sz="1500" kern="1200" dirty="0" err="1"/>
            <a:t>presentisme</a:t>
          </a:r>
          <a:r>
            <a:rPr lang="en-ID" sz="1500" kern="1200" dirty="0"/>
            <a:t>”, </a:t>
          </a:r>
          <a:r>
            <a:rPr lang="en-ID" sz="1500" kern="1200" dirty="0" err="1"/>
            <a:t>yaitu</a:t>
          </a:r>
          <a:r>
            <a:rPr lang="en-ID" sz="1500" kern="1200" dirty="0"/>
            <a:t> </a:t>
          </a:r>
          <a:r>
            <a:rPr lang="en-ID" sz="1500" kern="1200" dirty="0" err="1"/>
            <a:t>melihat</a:t>
          </a:r>
          <a:r>
            <a:rPr lang="en-ID" sz="1500" kern="1200" dirty="0"/>
            <a:t> masa </a:t>
          </a:r>
          <a:r>
            <a:rPr lang="en-ID" sz="1500" kern="1200" dirty="0" err="1"/>
            <a:t>lalu</a:t>
          </a:r>
          <a:r>
            <a:rPr lang="en-ID" sz="1500" kern="1200" dirty="0"/>
            <a:t> </a:t>
          </a:r>
          <a:r>
            <a:rPr lang="en-ID" sz="1500" kern="1200" dirty="0" err="1"/>
            <a:t>dengan</a:t>
          </a:r>
          <a:r>
            <a:rPr lang="en-ID" sz="1500" kern="1200" dirty="0"/>
            <a:t> </a:t>
          </a:r>
          <a:r>
            <a:rPr lang="en-ID" sz="1500" kern="1200" dirty="0" err="1"/>
            <a:t>kacamata</a:t>
          </a:r>
          <a:r>
            <a:rPr lang="en-ID" sz="1500" kern="1200" dirty="0"/>
            <a:t> masa </a:t>
          </a:r>
          <a:r>
            <a:rPr lang="en-ID" sz="1500" kern="1200" dirty="0" err="1"/>
            <a:t>kini</a:t>
          </a:r>
          <a:r>
            <a:rPr lang="en-ID" sz="1500" kern="1200" dirty="0"/>
            <a:t>’. </a:t>
          </a:r>
          <a:endParaRPr lang="en-US" sz="1500" kern="1200" dirty="0"/>
        </a:p>
      </dsp:txBody>
      <dsp:txXfrm>
        <a:off x="1885154" y="884090"/>
        <a:ext cx="7227469" cy="1632168"/>
      </dsp:txXfrm>
    </dsp:sp>
    <dsp:sp modelId="{911423E2-C67B-4DF8-960B-7D08239A0A26}">
      <dsp:nvSpPr>
        <dsp:cNvPr id="0" name=""/>
        <dsp:cNvSpPr/>
      </dsp:nvSpPr>
      <dsp:spPr>
        <a:xfrm>
          <a:off x="0" y="2924301"/>
          <a:ext cx="9112624" cy="16321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D081B-D6C7-4B9E-A04B-4AAF639F5E73}">
      <dsp:nvSpPr>
        <dsp:cNvPr id="0" name=""/>
        <dsp:cNvSpPr/>
      </dsp:nvSpPr>
      <dsp:spPr>
        <a:xfrm>
          <a:off x="493730" y="3291538"/>
          <a:ext cx="897692" cy="8976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BD63E-2827-4E37-B36F-0CBAB2994920}">
      <dsp:nvSpPr>
        <dsp:cNvPr id="0" name=""/>
        <dsp:cNvSpPr/>
      </dsp:nvSpPr>
      <dsp:spPr>
        <a:xfrm>
          <a:off x="1885154" y="2924301"/>
          <a:ext cx="7227469" cy="163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38" tIns="172738" rIns="172738" bIns="172738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Dengan</a:t>
          </a:r>
          <a:r>
            <a:rPr lang="en-ID" sz="1500" kern="1200" dirty="0"/>
            <a:t> </a:t>
          </a:r>
          <a:r>
            <a:rPr lang="en-ID" sz="1500" kern="1200" dirty="0" err="1"/>
            <a:t>demikian</a:t>
          </a:r>
          <a:r>
            <a:rPr lang="en-ID" sz="1500" kern="1200" dirty="0"/>
            <a:t> </a:t>
          </a:r>
          <a:r>
            <a:rPr lang="en-ID" sz="1500" kern="1200" dirty="0" err="1"/>
            <a:t>kita</a:t>
          </a:r>
          <a:r>
            <a:rPr lang="en-ID" sz="1500" kern="1200" dirty="0"/>
            <a:t> </a:t>
          </a:r>
          <a:r>
            <a:rPr lang="en-ID" sz="1500" kern="1200" dirty="0" err="1"/>
            <a:t>harus</a:t>
          </a:r>
          <a:r>
            <a:rPr lang="en-ID" sz="1500" kern="1200" dirty="0"/>
            <a:t> </a:t>
          </a:r>
          <a:r>
            <a:rPr lang="en-ID" sz="1500" kern="1200" dirty="0" err="1"/>
            <a:t>memahami</a:t>
          </a:r>
          <a:r>
            <a:rPr lang="en-ID" sz="1500" kern="1200" dirty="0"/>
            <a:t> </a:t>
          </a:r>
          <a:r>
            <a:rPr lang="en-ID" sz="1500" kern="1200" dirty="0" err="1"/>
            <a:t>bahwa</a:t>
          </a:r>
          <a:r>
            <a:rPr lang="en-ID" sz="1500" kern="1200" dirty="0"/>
            <a:t> </a:t>
          </a:r>
          <a:r>
            <a:rPr lang="en-ID" sz="1500" kern="1200" dirty="0" err="1"/>
            <a:t>ada</a:t>
          </a:r>
          <a:r>
            <a:rPr lang="en-ID" sz="1500" kern="1200" dirty="0"/>
            <a:t> </a:t>
          </a:r>
          <a:r>
            <a:rPr lang="en-ID" sz="1500" kern="1200" dirty="0" err="1"/>
            <a:t>kesinambungan</a:t>
          </a:r>
          <a:r>
            <a:rPr lang="en-ID" sz="1500" kern="1200" dirty="0"/>
            <a:t> masa </a:t>
          </a:r>
          <a:r>
            <a:rPr lang="en-ID" sz="1500" kern="1200" dirty="0" err="1"/>
            <a:t>lalu</a:t>
          </a:r>
          <a:r>
            <a:rPr lang="en-ID" sz="1500" kern="1200" dirty="0"/>
            <a:t> yang </a:t>
          </a:r>
          <a:r>
            <a:rPr lang="en-ID" sz="1500" kern="1200" dirty="0" err="1"/>
            <a:t>membentuk</a:t>
          </a:r>
          <a:r>
            <a:rPr lang="en-ID" sz="1500" kern="1200" dirty="0"/>
            <a:t> masa </a:t>
          </a:r>
          <a:r>
            <a:rPr lang="en-ID" sz="1500" kern="1200" dirty="0" err="1"/>
            <a:t>kini</a:t>
          </a:r>
          <a:r>
            <a:rPr lang="en-ID" sz="1500" kern="1200" dirty="0"/>
            <a:t>, dan </a:t>
          </a:r>
          <a:r>
            <a:rPr lang="en-ID" sz="1500" kern="1200" dirty="0" err="1"/>
            <a:t>adanya</a:t>
          </a:r>
          <a:r>
            <a:rPr lang="en-ID" sz="1500" kern="1200" dirty="0"/>
            <a:t> </a:t>
          </a:r>
          <a:r>
            <a:rPr lang="en-ID" sz="1500" kern="1200" dirty="0" err="1"/>
            <a:t>perubahan</a:t>
          </a:r>
          <a:r>
            <a:rPr lang="en-ID" sz="1500" kern="1200" dirty="0"/>
            <a:t> </a:t>
          </a:r>
          <a:r>
            <a:rPr lang="en-ID" sz="1500" kern="1200" dirty="0" err="1"/>
            <a:t>unsur-unsur</a:t>
          </a:r>
          <a:r>
            <a:rPr lang="en-ID" sz="1500" kern="1200" dirty="0"/>
            <a:t>, </a:t>
          </a:r>
          <a:r>
            <a:rPr lang="en-ID" sz="1500" kern="1200" dirty="0" err="1"/>
            <a:t>nilai</a:t>
          </a:r>
          <a:r>
            <a:rPr lang="en-ID" sz="1500" kern="1200" dirty="0"/>
            <a:t> dan </a:t>
          </a:r>
          <a:r>
            <a:rPr lang="en-ID" sz="1500" kern="1200" dirty="0" err="1"/>
            <a:t>tatanan</a:t>
          </a:r>
          <a:r>
            <a:rPr lang="en-ID" sz="1500" kern="1200" dirty="0"/>
            <a:t> Masyarakat </a:t>
          </a:r>
          <a:r>
            <a:rPr lang="en-ID" sz="1500" kern="1200" dirty="0" err="1"/>
            <a:t>sebagai</a:t>
          </a:r>
          <a:r>
            <a:rPr lang="en-ID" sz="1500" kern="1200" dirty="0"/>
            <a:t> </a:t>
          </a:r>
          <a:r>
            <a:rPr lang="en-ID" sz="1500" kern="1200" dirty="0" err="1"/>
            <a:t>bentuk</a:t>
          </a:r>
          <a:r>
            <a:rPr lang="en-ID" sz="1500" kern="1200" dirty="0"/>
            <a:t> </a:t>
          </a:r>
          <a:r>
            <a:rPr lang="en-ID" sz="1500" kern="1200" dirty="0" err="1"/>
            <a:t>dari</a:t>
          </a:r>
          <a:r>
            <a:rPr lang="en-ID" sz="1500" kern="1200" dirty="0"/>
            <a:t> </a:t>
          </a:r>
          <a:r>
            <a:rPr lang="en-ID" sz="1500" kern="1200" dirty="0" err="1"/>
            <a:t>reinterpretasi</a:t>
          </a:r>
          <a:r>
            <a:rPr lang="en-ID" sz="1500" kern="1200" dirty="0"/>
            <a:t> </a:t>
          </a:r>
          <a:r>
            <a:rPr lang="en-ID" sz="1500" kern="1200" dirty="0" err="1"/>
            <a:t>terhadap</a:t>
          </a:r>
          <a:r>
            <a:rPr lang="en-ID" sz="1500" kern="1200" dirty="0"/>
            <a:t> </a:t>
          </a:r>
          <a:r>
            <a:rPr lang="en-ID" sz="1500" kern="1200" dirty="0" err="1"/>
            <a:t>perubahan</a:t>
          </a:r>
          <a:r>
            <a:rPr lang="en-ID" sz="1500" kern="1200" dirty="0"/>
            <a:t> zaman</a:t>
          </a:r>
          <a:endParaRPr lang="en-US" sz="1500" kern="1200" dirty="0"/>
        </a:p>
      </dsp:txBody>
      <dsp:txXfrm>
        <a:off x="1885154" y="2924301"/>
        <a:ext cx="7227469" cy="1632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1EBE2-2929-4107-A8D6-17C86AF270D4}">
      <dsp:nvSpPr>
        <dsp:cNvPr id="0" name=""/>
        <dsp:cNvSpPr/>
      </dsp:nvSpPr>
      <dsp:spPr>
        <a:xfrm>
          <a:off x="2899779" y="686484"/>
          <a:ext cx="530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464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985" y="729398"/>
        <a:ext cx="28053" cy="5610"/>
      </dsp:txXfrm>
    </dsp:sp>
    <dsp:sp modelId="{7E50DCC3-C558-4CB8-A083-DCA5F0328202}">
      <dsp:nvSpPr>
        <dsp:cNvPr id="0" name=""/>
        <dsp:cNvSpPr/>
      </dsp:nvSpPr>
      <dsp:spPr>
        <a:xfrm>
          <a:off x="462167" y="380"/>
          <a:ext cx="2439412" cy="1463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1. </a:t>
          </a:r>
          <a:r>
            <a:rPr lang="en-ID" sz="1400" kern="1200" dirty="0" err="1"/>
            <a:t>Pengantar</a:t>
          </a:r>
          <a:r>
            <a:rPr lang="en-ID" sz="1400" kern="1200" dirty="0"/>
            <a:t> </a:t>
          </a:r>
          <a:r>
            <a:rPr lang="en-ID" sz="1400" kern="1200" dirty="0" err="1"/>
            <a:t>ilmu</a:t>
          </a:r>
          <a:r>
            <a:rPr lang="en-ID" sz="1400" kern="1200" dirty="0"/>
            <a:t> </a:t>
          </a:r>
          <a:r>
            <a:rPr lang="en-ID" sz="1400" kern="1200" dirty="0" err="1"/>
            <a:t>sejarah</a:t>
          </a:r>
          <a:r>
            <a:rPr lang="en-ID" sz="1400" kern="1200" dirty="0"/>
            <a:t> </a:t>
          </a:r>
          <a:endParaRPr lang="en-US" sz="1400" kern="1200" dirty="0"/>
        </a:p>
      </dsp:txBody>
      <dsp:txXfrm>
        <a:off x="462167" y="380"/>
        <a:ext cx="2439412" cy="1463647"/>
      </dsp:txXfrm>
    </dsp:sp>
    <dsp:sp modelId="{E87313CD-1651-46CB-AD29-CF576073C6B2}">
      <dsp:nvSpPr>
        <dsp:cNvPr id="0" name=""/>
        <dsp:cNvSpPr/>
      </dsp:nvSpPr>
      <dsp:spPr>
        <a:xfrm>
          <a:off x="1681873" y="1462227"/>
          <a:ext cx="3000476" cy="530464"/>
        </a:xfrm>
        <a:custGeom>
          <a:avLst/>
          <a:gdLst/>
          <a:ahLst/>
          <a:cxnLst/>
          <a:rect l="0" t="0" r="0" b="0"/>
          <a:pathLst>
            <a:path>
              <a:moveTo>
                <a:pt x="3000476" y="0"/>
              </a:moveTo>
              <a:lnTo>
                <a:pt x="3000476" y="282332"/>
              </a:lnTo>
              <a:lnTo>
                <a:pt x="0" y="282332"/>
              </a:lnTo>
              <a:lnTo>
                <a:pt x="0" y="530464"/>
              </a:lnTo>
            </a:path>
          </a:pathLst>
        </a:custGeom>
        <a:noFill/>
        <a:ln w="9525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799" y="1724654"/>
        <a:ext cx="152624" cy="5610"/>
      </dsp:txXfrm>
    </dsp:sp>
    <dsp:sp modelId="{493BB0E4-0022-4D06-A26E-5936A680F504}">
      <dsp:nvSpPr>
        <dsp:cNvPr id="0" name=""/>
        <dsp:cNvSpPr/>
      </dsp:nvSpPr>
      <dsp:spPr>
        <a:xfrm>
          <a:off x="3462644" y="380"/>
          <a:ext cx="2439412" cy="1463647"/>
        </a:xfrm>
        <a:prstGeom prst="rect">
          <a:avLst/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2. </a:t>
          </a:r>
          <a:r>
            <a:rPr lang="en-ID" sz="1400" kern="1200" dirty="0" err="1"/>
            <a:t>Kehidupan</a:t>
          </a:r>
          <a:r>
            <a:rPr lang="en-ID" sz="1400" kern="1200" dirty="0"/>
            <a:t> </a:t>
          </a:r>
          <a:r>
            <a:rPr lang="en-ID" sz="1400" kern="1200" dirty="0" err="1"/>
            <a:t>awal</a:t>
          </a:r>
          <a:r>
            <a:rPr lang="en-ID" sz="1400" kern="1200" dirty="0"/>
            <a:t> </a:t>
          </a:r>
          <a:r>
            <a:rPr lang="en-ID" sz="1400" kern="1200" dirty="0" err="1"/>
            <a:t>masyarakat</a:t>
          </a:r>
          <a:r>
            <a:rPr lang="en-ID" sz="1400" kern="1200" dirty="0"/>
            <a:t> di </a:t>
          </a:r>
          <a:r>
            <a:rPr lang="en-ID" sz="1400" kern="1200" dirty="0" err="1"/>
            <a:t>nusantara</a:t>
          </a:r>
          <a:r>
            <a:rPr lang="en-ID" sz="1400" kern="1200" dirty="0"/>
            <a:t> </a:t>
          </a:r>
          <a:endParaRPr lang="en-US" sz="1400" kern="1200" dirty="0"/>
        </a:p>
      </dsp:txBody>
      <dsp:txXfrm>
        <a:off x="3462644" y="380"/>
        <a:ext cx="2439412" cy="1463647"/>
      </dsp:txXfrm>
    </dsp:sp>
    <dsp:sp modelId="{90C0C664-4307-4B77-A189-590E2771AD61}">
      <dsp:nvSpPr>
        <dsp:cNvPr id="0" name=""/>
        <dsp:cNvSpPr/>
      </dsp:nvSpPr>
      <dsp:spPr>
        <a:xfrm>
          <a:off x="2899779" y="2711196"/>
          <a:ext cx="530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464" y="45720"/>
              </a:lnTo>
            </a:path>
          </a:pathLst>
        </a:custGeom>
        <a:noFill/>
        <a:ln w="9525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985" y="2754110"/>
        <a:ext cx="28053" cy="5610"/>
      </dsp:txXfrm>
    </dsp:sp>
    <dsp:sp modelId="{4563073F-89CE-4E4E-A876-35CAF756DBD6}">
      <dsp:nvSpPr>
        <dsp:cNvPr id="0" name=""/>
        <dsp:cNvSpPr/>
      </dsp:nvSpPr>
      <dsp:spPr>
        <a:xfrm>
          <a:off x="462167" y="2025092"/>
          <a:ext cx="2439412" cy="1463647"/>
        </a:xfrm>
        <a:prstGeom prst="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3.Perkembangan </a:t>
          </a:r>
          <a:r>
            <a:rPr lang="en-ID" sz="1400" kern="1200" dirty="0" err="1"/>
            <a:t>tradisi</a:t>
          </a:r>
          <a:r>
            <a:rPr lang="en-ID" sz="1400" kern="1200" dirty="0"/>
            <a:t> dan </a:t>
          </a:r>
          <a:r>
            <a:rPr lang="en-ID" sz="1400" kern="1200" dirty="0" err="1"/>
            <a:t>kepercayaan</a:t>
          </a:r>
          <a:r>
            <a:rPr lang="en-ID" sz="1400" kern="1200" dirty="0"/>
            <a:t> Hindu-Budha </a:t>
          </a:r>
          <a:r>
            <a:rPr lang="en-ID" sz="1400" kern="1200" dirty="0" err="1"/>
            <a:t>dalam</a:t>
          </a:r>
          <a:r>
            <a:rPr lang="en-ID" sz="1400" kern="1200" dirty="0"/>
            <a:t> </a:t>
          </a:r>
          <a:r>
            <a:rPr lang="en-ID" sz="1400" kern="1200" dirty="0" err="1"/>
            <a:t>bidang</a:t>
          </a:r>
          <a:r>
            <a:rPr lang="en-ID" sz="1400" kern="1200" dirty="0"/>
            <a:t> </a:t>
          </a:r>
          <a:r>
            <a:rPr lang="en-ID" sz="1400" kern="1200" dirty="0" err="1"/>
            <a:t>politik</a:t>
          </a:r>
          <a:r>
            <a:rPr lang="en-ID" sz="1400" kern="1200" dirty="0"/>
            <a:t>, </a:t>
          </a:r>
          <a:r>
            <a:rPr lang="en-ID" sz="1400" kern="1200" dirty="0" err="1"/>
            <a:t>sosial</a:t>
          </a:r>
          <a:r>
            <a:rPr lang="en-ID" sz="1400" kern="1200" dirty="0"/>
            <a:t> </a:t>
          </a:r>
          <a:r>
            <a:rPr lang="en-ID" sz="1400" kern="1200" dirty="0" err="1"/>
            <a:t>maupun</a:t>
          </a:r>
          <a:r>
            <a:rPr lang="en-ID" sz="1400" kern="1200" dirty="0"/>
            <a:t> </a:t>
          </a:r>
          <a:r>
            <a:rPr lang="en-ID" sz="1400" kern="1200" dirty="0" err="1"/>
            <a:t>ekonomi</a:t>
          </a:r>
          <a:r>
            <a:rPr lang="en-ID" sz="1400" kern="1200" dirty="0"/>
            <a:t> di </a:t>
          </a:r>
          <a:r>
            <a:rPr lang="en-ID" sz="1400" kern="1200" dirty="0" err="1"/>
            <a:t>nusantara</a:t>
          </a:r>
          <a:r>
            <a:rPr lang="en-ID" sz="1400" kern="1200" dirty="0"/>
            <a:t> </a:t>
          </a:r>
          <a:endParaRPr lang="en-US" sz="1400" kern="1200" dirty="0"/>
        </a:p>
      </dsp:txBody>
      <dsp:txXfrm>
        <a:off x="462167" y="2025092"/>
        <a:ext cx="2439412" cy="1463647"/>
      </dsp:txXfrm>
    </dsp:sp>
    <dsp:sp modelId="{CE0E23A6-D827-4AF5-A9E4-DA70A69E438D}">
      <dsp:nvSpPr>
        <dsp:cNvPr id="0" name=""/>
        <dsp:cNvSpPr/>
      </dsp:nvSpPr>
      <dsp:spPr>
        <a:xfrm>
          <a:off x="1681873" y="3486939"/>
          <a:ext cx="3000476" cy="530464"/>
        </a:xfrm>
        <a:custGeom>
          <a:avLst/>
          <a:gdLst/>
          <a:ahLst/>
          <a:cxnLst/>
          <a:rect l="0" t="0" r="0" b="0"/>
          <a:pathLst>
            <a:path>
              <a:moveTo>
                <a:pt x="3000476" y="0"/>
              </a:moveTo>
              <a:lnTo>
                <a:pt x="3000476" y="282332"/>
              </a:lnTo>
              <a:lnTo>
                <a:pt x="0" y="282332"/>
              </a:lnTo>
              <a:lnTo>
                <a:pt x="0" y="530464"/>
              </a:lnTo>
            </a:path>
          </a:pathLst>
        </a:custGeom>
        <a:noFill/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799" y="3749366"/>
        <a:ext cx="152624" cy="5610"/>
      </dsp:txXfrm>
    </dsp:sp>
    <dsp:sp modelId="{226DA137-D337-467B-A5CF-1D260C64FE3D}">
      <dsp:nvSpPr>
        <dsp:cNvPr id="0" name=""/>
        <dsp:cNvSpPr/>
      </dsp:nvSpPr>
      <dsp:spPr>
        <a:xfrm>
          <a:off x="3462644" y="2025092"/>
          <a:ext cx="2439412" cy="1463647"/>
        </a:xfrm>
        <a:prstGeom prst="rect">
          <a:avLst/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4. </a:t>
          </a:r>
          <a:r>
            <a:rPr lang="en-ID" sz="1400" kern="1200" dirty="0" err="1"/>
            <a:t>Perkembangan</a:t>
          </a:r>
          <a:r>
            <a:rPr lang="en-ID" sz="1400" kern="1200" dirty="0"/>
            <a:t> agama dan </a:t>
          </a:r>
          <a:r>
            <a:rPr lang="en-ID" sz="1400" kern="1200" dirty="0" err="1"/>
            <a:t>tradisi</a:t>
          </a:r>
          <a:r>
            <a:rPr lang="en-ID" sz="1400" kern="1200" dirty="0"/>
            <a:t> Islam di </a:t>
          </a:r>
          <a:r>
            <a:rPr lang="en-ID" sz="1400" kern="1200" dirty="0" err="1"/>
            <a:t>nusantara</a:t>
          </a:r>
          <a:r>
            <a:rPr lang="en-ID" sz="1400" kern="1200" dirty="0"/>
            <a:t> </a:t>
          </a:r>
          <a:r>
            <a:rPr lang="en-ID" sz="1400" kern="1200" dirty="0" err="1"/>
            <a:t>dalam</a:t>
          </a:r>
          <a:r>
            <a:rPr lang="en-ID" sz="1400" kern="1200" dirty="0"/>
            <a:t> </a:t>
          </a:r>
          <a:r>
            <a:rPr lang="en-ID" sz="1400" kern="1200" dirty="0" err="1"/>
            <a:t>bidang</a:t>
          </a:r>
          <a:r>
            <a:rPr lang="en-ID" sz="1400" kern="1200" dirty="0"/>
            <a:t> </a:t>
          </a:r>
          <a:r>
            <a:rPr lang="en-ID" sz="1400" kern="1200" dirty="0" err="1"/>
            <a:t>politik</a:t>
          </a:r>
          <a:r>
            <a:rPr lang="en-ID" sz="1400" kern="1200" dirty="0"/>
            <a:t>, </a:t>
          </a:r>
          <a:r>
            <a:rPr lang="en-ID" sz="1400" kern="1200" dirty="0" err="1"/>
            <a:t>soaial</a:t>
          </a:r>
          <a:r>
            <a:rPr lang="en-ID" sz="1400" kern="1200" dirty="0"/>
            <a:t> </a:t>
          </a:r>
          <a:r>
            <a:rPr lang="en-ID" sz="1400" kern="1200" dirty="0" err="1"/>
            <a:t>maupun</a:t>
          </a:r>
          <a:r>
            <a:rPr lang="en-ID" sz="1400" kern="1200" dirty="0"/>
            <a:t> </a:t>
          </a:r>
          <a:r>
            <a:rPr lang="en-ID" sz="1400" kern="1200" dirty="0" err="1"/>
            <a:t>ekonomi</a:t>
          </a:r>
          <a:r>
            <a:rPr lang="en-ID" sz="1400" kern="1200" dirty="0"/>
            <a:t> </a:t>
          </a:r>
          <a:endParaRPr lang="en-US" sz="1400" kern="1200" dirty="0"/>
        </a:p>
      </dsp:txBody>
      <dsp:txXfrm>
        <a:off x="3462644" y="2025092"/>
        <a:ext cx="2439412" cy="1463647"/>
      </dsp:txXfrm>
    </dsp:sp>
    <dsp:sp modelId="{87C2CDB1-E0BC-4F1C-AE52-4B34454075E7}">
      <dsp:nvSpPr>
        <dsp:cNvPr id="0" name=""/>
        <dsp:cNvSpPr/>
      </dsp:nvSpPr>
      <dsp:spPr>
        <a:xfrm>
          <a:off x="462167" y="4049804"/>
          <a:ext cx="2439412" cy="1463647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5. Masuk dan </a:t>
          </a:r>
          <a:r>
            <a:rPr lang="en-ID" sz="1400" kern="1200" dirty="0" err="1"/>
            <a:t>berkembangnya</a:t>
          </a:r>
          <a:r>
            <a:rPr lang="en-ID" sz="1400" kern="1200" dirty="0"/>
            <a:t> </a:t>
          </a:r>
          <a:r>
            <a:rPr lang="en-ID" sz="1400" kern="1200" dirty="0" err="1"/>
            <a:t>pengaruh</a:t>
          </a:r>
          <a:r>
            <a:rPr lang="en-ID" sz="1400" kern="1200" dirty="0"/>
            <a:t> Barat dan </a:t>
          </a:r>
          <a:r>
            <a:rPr lang="en-ID" sz="1400" kern="1200" dirty="0" err="1"/>
            <a:t>perubahan</a:t>
          </a:r>
          <a:r>
            <a:rPr lang="en-ID" sz="1400" kern="1200" dirty="0"/>
            <a:t> </a:t>
          </a:r>
          <a:r>
            <a:rPr lang="en-ID" sz="1400" kern="1200" dirty="0" err="1"/>
            <a:t>masyarakat</a:t>
          </a:r>
          <a:r>
            <a:rPr lang="en-ID" sz="1400" kern="1200" dirty="0"/>
            <a:t> pada masa </a:t>
          </a:r>
          <a:r>
            <a:rPr lang="en-ID" sz="1400" kern="1200" dirty="0" err="1"/>
            <a:t>kolonial</a:t>
          </a:r>
          <a:r>
            <a:rPr lang="en-ID" sz="1400" kern="1200" dirty="0"/>
            <a:t> di </a:t>
          </a:r>
          <a:r>
            <a:rPr lang="en-ID" sz="1400" kern="1200" dirty="0" err="1"/>
            <a:t>nusantara</a:t>
          </a:r>
          <a:endParaRPr lang="en-US" sz="1400" kern="1200" dirty="0"/>
        </a:p>
      </dsp:txBody>
      <dsp:txXfrm>
        <a:off x="462167" y="4049804"/>
        <a:ext cx="2439412" cy="14636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81D-165F-41EF-A622-797DB59F133C}">
      <dsp:nvSpPr>
        <dsp:cNvPr id="0" name=""/>
        <dsp:cNvSpPr/>
      </dsp:nvSpPr>
      <dsp:spPr>
        <a:xfrm>
          <a:off x="2199760" y="1389564"/>
          <a:ext cx="474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17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4343" y="1432759"/>
        <a:ext cx="25250" cy="5050"/>
      </dsp:txXfrm>
    </dsp:sp>
    <dsp:sp modelId="{AE9369D1-692C-4AA6-ABAE-13B60616962E}">
      <dsp:nvSpPr>
        <dsp:cNvPr id="0" name=""/>
        <dsp:cNvSpPr/>
      </dsp:nvSpPr>
      <dsp:spPr>
        <a:xfrm>
          <a:off x="5832" y="776565"/>
          <a:ext cx="2195727" cy="13174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92" tIns="112937" rIns="107592" bIns="112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/>
            <a:t>6. Lahir dan berkembangannya kesadaran berbangsa, serta perkembangan gerakan kebangsaan Indonesia </a:t>
          </a:r>
          <a:endParaRPr lang="en-US" sz="1200" kern="1200"/>
        </a:p>
      </dsp:txBody>
      <dsp:txXfrm>
        <a:off x="5832" y="776565"/>
        <a:ext cx="2195727" cy="1317436"/>
      </dsp:txXfrm>
    </dsp:sp>
    <dsp:sp modelId="{A99181CB-70FE-46CD-8600-5AB1A027EE66}">
      <dsp:nvSpPr>
        <dsp:cNvPr id="0" name=""/>
        <dsp:cNvSpPr/>
      </dsp:nvSpPr>
      <dsp:spPr>
        <a:xfrm>
          <a:off x="4900505" y="1389564"/>
          <a:ext cx="474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17" y="45720"/>
              </a:lnTo>
            </a:path>
          </a:pathLst>
        </a:custGeom>
        <a:noFill/>
        <a:ln w="9525" cap="rnd" cmpd="sng" algn="ctr">
          <a:solidFill>
            <a:schemeClr val="accent5">
              <a:hueOff val="1559309"/>
              <a:satOff val="-1003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25088" y="1432759"/>
        <a:ext cx="25250" cy="5050"/>
      </dsp:txXfrm>
    </dsp:sp>
    <dsp:sp modelId="{E4D6C409-DBED-4E91-AD1A-601969F98222}">
      <dsp:nvSpPr>
        <dsp:cNvPr id="0" name=""/>
        <dsp:cNvSpPr/>
      </dsp:nvSpPr>
      <dsp:spPr>
        <a:xfrm>
          <a:off x="2706577" y="776565"/>
          <a:ext cx="2195727" cy="1317436"/>
        </a:xfrm>
        <a:prstGeom prst="rect">
          <a:avLst/>
        </a:prstGeom>
        <a:solidFill>
          <a:schemeClr val="accent5">
            <a:hueOff val="1247448"/>
            <a:satOff val="-803"/>
            <a:lumOff val="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92" tIns="112937" rIns="107592" bIns="112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/>
            <a:t>7. Masuknya kekuasaan Jepang ke nusantara dan perkembangan nusantara pada masa pendudukan Jepang </a:t>
          </a:r>
          <a:endParaRPr lang="en-US" sz="1200" kern="1200"/>
        </a:p>
      </dsp:txBody>
      <dsp:txXfrm>
        <a:off x="2706577" y="776565"/>
        <a:ext cx="2195727" cy="1317436"/>
      </dsp:txXfrm>
    </dsp:sp>
    <dsp:sp modelId="{19C66223-00B9-4AB8-A6E0-20A7977BC539}">
      <dsp:nvSpPr>
        <dsp:cNvPr id="0" name=""/>
        <dsp:cNvSpPr/>
      </dsp:nvSpPr>
      <dsp:spPr>
        <a:xfrm>
          <a:off x="1103696" y="2092202"/>
          <a:ext cx="5401489" cy="474417"/>
        </a:xfrm>
        <a:custGeom>
          <a:avLst/>
          <a:gdLst/>
          <a:ahLst/>
          <a:cxnLst/>
          <a:rect l="0" t="0" r="0" b="0"/>
          <a:pathLst>
            <a:path>
              <a:moveTo>
                <a:pt x="5401489" y="0"/>
              </a:moveTo>
              <a:lnTo>
                <a:pt x="5401489" y="254308"/>
              </a:lnTo>
              <a:lnTo>
                <a:pt x="0" y="254308"/>
              </a:lnTo>
              <a:lnTo>
                <a:pt x="0" y="474417"/>
              </a:lnTo>
            </a:path>
          </a:pathLst>
        </a:custGeom>
        <a:noFill/>
        <a:ln w="9525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8815" y="2326885"/>
        <a:ext cx="271252" cy="5050"/>
      </dsp:txXfrm>
    </dsp:sp>
    <dsp:sp modelId="{A878E709-5A3D-4F79-86AB-C3C33189E43F}">
      <dsp:nvSpPr>
        <dsp:cNvPr id="0" name=""/>
        <dsp:cNvSpPr/>
      </dsp:nvSpPr>
      <dsp:spPr>
        <a:xfrm>
          <a:off x="5407322" y="776565"/>
          <a:ext cx="2195727" cy="1317436"/>
        </a:xfrm>
        <a:prstGeom prst="rect">
          <a:avLst/>
        </a:prstGeom>
        <a:solidFill>
          <a:schemeClr val="accent5">
            <a:hueOff val="2494895"/>
            <a:satOff val="-1605"/>
            <a:lumOff val="1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92" tIns="112937" rIns="107592" bIns="112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/>
            <a:t>8. Lahirnya Negara Kesatuan Republik Indonesia dan perkembangan awal pasca proklamasi kemerdekaan </a:t>
          </a:r>
          <a:endParaRPr lang="en-US" sz="1200" kern="1200"/>
        </a:p>
      </dsp:txBody>
      <dsp:txXfrm>
        <a:off x="5407322" y="776565"/>
        <a:ext cx="2195727" cy="1317436"/>
      </dsp:txXfrm>
    </dsp:sp>
    <dsp:sp modelId="{AD69AB52-7BD2-4DAC-93F0-8176866B71BC}">
      <dsp:nvSpPr>
        <dsp:cNvPr id="0" name=""/>
        <dsp:cNvSpPr/>
      </dsp:nvSpPr>
      <dsp:spPr>
        <a:xfrm>
          <a:off x="2199760" y="3212017"/>
          <a:ext cx="474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17" y="45720"/>
              </a:lnTo>
            </a:path>
          </a:pathLst>
        </a:custGeom>
        <a:noFill/>
        <a:ln w="9525" cap="rnd" cmpd="sng" algn="ctr">
          <a:solidFill>
            <a:schemeClr val="accent5">
              <a:hueOff val="4677928"/>
              <a:satOff val="-3010"/>
              <a:lumOff val="20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4343" y="3255212"/>
        <a:ext cx="25250" cy="5050"/>
      </dsp:txXfrm>
    </dsp:sp>
    <dsp:sp modelId="{1E4080FE-2D78-4C98-A3D4-824CA1F03246}">
      <dsp:nvSpPr>
        <dsp:cNvPr id="0" name=""/>
        <dsp:cNvSpPr/>
      </dsp:nvSpPr>
      <dsp:spPr>
        <a:xfrm>
          <a:off x="5832" y="2599019"/>
          <a:ext cx="2195727" cy="1317436"/>
        </a:xfrm>
        <a:prstGeom prst="rect">
          <a:avLst/>
        </a:prstGeom>
        <a:solidFill>
          <a:schemeClr val="accent5">
            <a:hueOff val="3742343"/>
            <a:satOff val="-2408"/>
            <a:lumOff val="16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92" tIns="112937" rIns="107592" bIns="112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/>
            <a:t>9. Dinamika kehidupan berbangsa dan bernegara pada masa awal Indonesia </a:t>
          </a:r>
          <a:endParaRPr lang="en-US" sz="1200" kern="1200"/>
        </a:p>
      </dsp:txBody>
      <dsp:txXfrm>
        <a:off x="5832" y="2599019"/>
        <a:ext cx="2195727" cy="1317436"/>
      </dsp:txXfrm>
    </dsp:sp>
    <dsp:sp modelId="{AB21613B-AAC7-4BD3-8D15-3FD135DFC05D}">
      <dsp:nvSpPr>
        <dsp:cNvPr id="0" name=""/>
        <dsp:cNvSpPr/>
      </dsp:nvSpPr>
      <dsp:spPr>
        <a:xfrm>
          <a:off x="4900505" y="3212017"/>
          <a:ext cx="474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17" y="45720"/>
              </a:lnTo>
            </a:path>
          </a:pathLst>
        </a:custGeom>
        <a:noFill/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25088" y="3255212"/>
        <a:ext cx="25250" cy="5050"/>
      </dsp:txXfrm>
    </dsp:sp>
    <dsp:sp modelId="{96542C31-6083-4A54-828D-DD3DCF5EA8CA}">
      <dsp:nvSpPr>
        <dsp:cNvPr id="0" name=""/>
        <dsp:cNvSpPr/>
      </dsp:nvSpPr>
      <dsp:spPr>
        <a:xfrm>
          <a:off x="2706577" y="2599019"/>
          <a:ext cx="2195727" cy="1317436"/>
        </a:xfrm>
        <a:prstGeom prst="rect">
          <a:avLst/>
        </a:prstGeom>
        <a:solidFill>
          <a:schemeClr val="accent5">
            <a:hueOff val="4989790"/>
            <a:satOff val="-3210"/>
            <a:lumOff val="21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92" tIns="112937" rIns="107592" bIns="112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/>
            <a:t>10. Perkembangan kehidupan pada masa Orde Baru </a:t>
          </a:r>
          <a:endParaRPr lang="en-US" sz="1200" kern="1200"/>
        </a:p>
      </dsp:txBody>
      <dsp:txXfrm>
        <a:off x="2706577" y="2599019"/>
        <a:ext cx="2195727" cy="1317436"/>
      </dsp:txXfrm>
    </dsp:sp>
    <dsp:sp modelId="{2E12F7C2-7817-49FF-A5BC-654BCB15771E}">
      <dsp:nvSpPr>
        <dsp:cNvPr id="0" name=""/>
        <dsp:cNvSpPr/>
      </dsp:nvSpPr>
      <dsp:spPr>
        <a:xfrm>
          <a:off x="5407322" y="2599019"/>
          <a:ext cx="2195727" cy="1317436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92" tIns="112937" rIns="107592" bIns="112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/>
            <a:t>11. Berakhirnya era Orde Baru dan lahirnya era Reformasi</a:t>
          </a:r>
          <a:endParaRPr lang="en-US" sz="1200" kern="1200"/>
        </a:p>
      </dsp:txBody>
      <dsp:txXfrm>
        <a:off x="5407322" y="2599019"/>
        <a:ext cx="2195727" cy="1317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3-11-05T03:38:36.06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26584 17221 0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3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9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7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7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5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7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7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0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6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7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7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07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customXml" Target="../ink/ink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92883-2050-28B4-8D4D-6CA2935C8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235" y="1984248"/>
            <a:ext cx="10542494" cy="1225296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9E23A-A345-1EB7-3DA8-785019844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117" y="3648456"/>
            <a:ext cx="8216153" cy="1035557"/>
          </a:xfrm>
        </p:spPr>
        <p:txBody>
          <a:bodyPr/>
          <a:lstStyle/>
          <a:p>
            <a:pPr algn="ctr"/>
            <a:r>
              <a:rPr lang="en-U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STRATEGI PEMBELAJARAN SEJARAH</a:t>
            </a:r>
          </a:p>
          <a:p>
            <a:pPr algn="ctr"/>
            <a:r>
              <a:rPr lang="en-US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 Nyoman Bayu </a:t>
            </a:r>
            <a:r>
              <a:rPr lang="en-US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Pramartha</a:t>
            </a:r>
            <a:r>
              <a:rPr lang="en-US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, </a:t>
            </a:r>
            <a:r>
              <a:rPr lang="en-US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S.Pd</a:t>
            </a:r>
            <a:r>
              <a:rPr lang="en-US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, </a:t>
            </a:r>
            <a:r>
              <a:rPr lang="en-US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M.Pd</a:t>
            </a:r>
            <a:endParaRPr lang="en-ID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6" name="Picture 2" descr="PDDikti - Pangkalan Data Pendidikan Tinggi">
            <a:extLst>
              <a:ext uri="{FF2B5EF4-FFF2-40B4-BE49-F238E27FC236}">
                <a16:creationId xmlns:a16="http://schemas.microsoft.com/office/drawing/2014/main" id="{CFC82E8B-D645-53E0-8149-AB0BF8A4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29" y="1984248"/>
            <a:ext cx="2321011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ementerian Pendidikan dan Kebudayaan » Republik Indonesia">
            <a:extLst>
              <a:ext uri="{FF2B5EF4-FFF2-40B4-BE49-F238E27FC236}">
                <a16:creationId xmlns:a16="http://schemas.microsoft.com/office/drawing/2014/main" id="{72C463E6-46F1-F7B0-0DA0-E7DDC331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58" y="1994288"/>
            <a:ext cx="2321011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ogo Kampus Merdeka Indonesia Jaya">
            <a:extLst>
              <a:ext uri="{FF2B5EF4-FFF2-40B4-BE49-F238E27FC236}">
                <a16:creationId xmlns:a16="http://schemas.microsoft.com/office/drawing/2014/main" id="{D6820491-D94F-52B6-0F29-D0425EE9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7" y="2006346"/>
            <a:ext cx="3587093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ontak Kami – Universitas PGRI Mahadewa Indonesia">
            <a:extLst>
              <a:ext uri="{FF2B5EF4-FFF2-40B4-BE49-F238E27FC236}">
                <a16:creationId xmlns:a16="http://schemas.microsoft.com/office/drawing/2014/main" id="{66731260-D80B-501C-D0C7-4EEF7F12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6" y="2009394"/>
            <a:ext cx="2371922" cy="11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1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ampang batang tanaman di bawah mikroskop">
            <a:extLst>
              <a:ext uri="{FF2B5EF4-FFF2-40B4-BE49-F238E27FC236}">
                <a16:creationId xmlns:a16="http://schemas.microsoft.com/office/drawing/2014/main" id="{5A91056F-7A2F-8C88-B8D7-ADB483800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29" r="-2" b="1869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096214-507D-8465-4A0C-9D271B33E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06" b="601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FAFDB-68AF-EF66-0259-646C36DF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Autofit/>
          </a:bodyPr>
          <a:lstStyle/>
          <a:p>
            <a:pPr algn="ctr"/>
            <a:r>
              <a:rPr lang="en-ID" sz="2400" dirty="0" err="1"/>
              <a:t>Pembelajaran</a:t>
            </a:r>
            <a:r>
              <a:rPr lang="en-ID" sz="2400" dirty="0"/>
              <a:t> </a:t>
            </a:r>
            <a:r>
              <a:rPr lang="en-ID" sz="2400" dirty="0" err="1"/>
              <a:t>sejarah</a:t>
            </a:r>
            <a:r>
              <a:rPr lang="en-ID" sz="2400" dirty="0"/>
              <a:t> pada </a:t>
            </a:r>
            <a:r>
              <a:rPr lang="en-ID" sz="2400" dirty="0" err="1"/>
              <a:t>hakekatnya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mengajarkan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perilaku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91862-9B83-3F31-28C7-CC9621595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2000" dirty="0" err="1"/>
              <a:t>Menurut</a:t>
            </a:r>
            <a:r>
              <a:rPr lang="en-ID" sz="2000" dirty="0"/>
              <a:t> Renier (1997:205), </a:t>
            </a:r>
            <a:r>
              <a:rPr lang="en-ID" sz="2000" dirty="0" err="1"/>
              <a:t>ahli</a:t>
            </a:r>
            <a:r>
              <a:rPr lang="en-ID" sz="2000" dirty="0"/>
              <a:t> </a:t>
            </a:r>
            <a:r>
              <a:rPr lang="en-ID" sz="2000" dirty="0" err="1"/>
              <a:t>sejarah</a:t>
            </a:r>
            <a:r>
              <a:rPr lang="en-ID" sz="2000" dirty="0"/>
              <a:t> </a:t>
            </a:r>
            <a:r>
              <a:rPr lang="en-ID" sz="2000" dirty="0" err="1"/>
              <a:t>menyampaikan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ceritera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</a:t>
            </a:r>
            <a:r>
              <a:rPr lang="en-ID" sz="2000" dirty="0" err="1"/>
              <a:t>kolektivitas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yang </a:t>
            </a:r>
            <a:r>
              <a:rPr lang="en-ID" sz="2000" dirty="0" err="1"/>
              <a:t>menembus</a:t>
            </a:r>
            <a:r>
              <a:rPr lang="en-ID" sz="2000" dirty="0"/>
              <a:t> </a:t>
            </a:r>
            <a:r>
              <a:rPr lang="en-ID" sz="2000" dirty="0" err="1"/>
              <a:t>pengalaman-pengalaman</a:t>
            </a:r>
            <a:r>
              <a:rPr lang="en-ID" sz="2000" dirty="0"/>
              <a:t> </a:t>
            </a:r>
            <a:r>
              <a:rPr lang="en-ID" sz="2000" dirty="0" err="1"/>
              <a:t>aktif</a:t>
            </a:r>
            <a:r>
              <a:rPr lang="en-ID" sz="2000" dirty="0"/>
              <a:t> dan </a:t>
            </a:r>
            <a:r>
              <a:rPr lang="en-ID" sz="2000" dirty="0" err="1"/>
              <a:t>pasif</a:t>
            </a:r>
            <a:r>
              <a:rPr lang="en-ID" sz="2000" dirty="0"/>
              <a:t>, dan </a:t>
            </a:r>
            <a:r>
              <a:rPr lang="en-ID" sz="2000" dirty="0" err="1"/>
              <a:t>menyampaikan</a:t>
            </a:r>
            <a:r>
              <a:rPr lang="en-ID" sz="2000" dirty="0"/>
              <a:t> pula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ceritera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</a:t>
            </a:r>
            <a:r>
              <a:rPr lang="en-ID" sz="2000" dirty="0" err="1"/>
              <a:t>individu-individu</a:t>
            </a:r>
            <a:r>
              <a:rPr lang="en-ID" sz="2000" dirty="0"/>
              <a:t> yang </a:t>
            </a:r>
            <a:r>
              <a:rPr lang="en-ID" sz="2000" dirty="0" err="1"/>
              <a:t>hidup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 </a:t>
            </a:r>
            <a:r>
              <a:rPr lang="en-ID" sz="2000" dirty="0" err="1"/>
              <a:t>mempengaruhi</a:t>
            </a:r>
            <a:r>
              <a:rPr lang="en-ID" sz="2000" dirty="0"/>
              <a:t> dan </a:t>
            </a:r>
            <a:r>
              <a:rPr lang="en-ID" sz="2000" dirty="0" err="1"/>
              <a:t>dipengaruhi</a:t>
            </a:r>
            <a:r>
              <a:rPr lang="en-ID" sz="2000" dirty="0"/>
              <a:t> oleh </a:t>
            </a:r>
            <a:r>
              <a:rPr lang="en-ID" sz="2000" dirty="0" err="1"/>
              <a:t>masyarakat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15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8E582-1398-8B0C-A778-4134A5F6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D" sz="2900">
                <a:solidFill>
                  <a:srgbClr val="FFFFFF"/>
                </a:solidFill>
              </a:rPr>
              <a:t>Kulminasi dari pembelajaran sejarah adalah memberikan pemahaman akan hukum-hukum sejarah.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98E25-A861-2193-7A99-FBA3D3A3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2400" b="1" dirty="0" err="1"/>
              <a:t>Menurut</a:t>
            </a:r>
            <a:r>
              <a:rPr lang="en-ID" sz="2400" b="1" dirty="0"/>
              <a:t> Renier (1997) </a:t>
            </a:r>
            <a:r>
              <a:rPr lang="en-ID" sz="2400" b="1" dirty="0" err="1"/>
              <a:t>hukum-hukum</a:t>
            </a:r>
            <a:r>
              <a:rPr lang="en-ID" sz="2400" b="1" dirty="0"/>
              <a:t> </a:t>
            </a:r>
            <a:r>
              <a:rPr lang="en-ID" sz="2400" b="1" dirty="0" err="1"/>
              <a:t>tersebut</a:t>
            </a:r>
            <a:r>
              <a:rPr lang="en-ID" sz="2400" b="1" dirty="0"/>
              <a:t> </a:t>
            </a:r>
            <a:r>
              <a:rPr lang="en-ID" sz="2400" b="1" dirty="0" err="1"/>
              <a:t>adalah</a:t>
            </a:r>
            <a:r>
              <a:rPr lang="en-ID" sz="2400" b="1" dirty="0"/>
              <a:t>; (a) </a:t>
            </a:r>
            <a:r>
              <a:rPr lang="en-ID" sz="2400" b="1" dirty="0" err="1"/>
              <a:t>hukum</a:t>
            </a:r>
            <a:r>
              <a:rPr lang="en-ID" sz="2400" b="1" dirty="0"/>
              <a:t> </a:t>
            </a:r>
            <a:r>
              <a:rPr lang="en-ID" sz="2400" b="1" dirty="0" err="1"/>
              <a:t>keadaan</a:t>
            </a:r>
            <a:r>
              <a:rPr lang="en-ID" sz="2400" b="1" dirty="0"/>
              <a:t> yang </a:t>
            </a:r>
            <a:r>
              <a:rPr lang="en-ID" sz="2400" b="1" dirty="0" err="1"/>
              <a:t>terulang</a:t>
            </a:r>
            <a:r>
              <a:rPr lang="en-ID" sz="2400" b="1" dirty="0"/>
              <a:t>, (b) proses </a:t>
            </a:r>
            <a:r>
              <a:rPr lang="en-ID" sz="2400" b="1" dirty="0" err="1"/>
              <a:t>kehidupan</a:t>
            </a:r>
            <a:r>
              <a:rPr lang="en-ID" sz="2400" b="1" dirty="0"/>
              <a:t> </a:t>
            </a:r>
            <a:r>
              <a:rPr lang="en-ID" sz="2400" b="1" dirty="0" err="1"/>
              <a:t>adalah</a:t>
            </a:r>
            <a:r>
              <a:rPr lang="en-ID" sz="2400" b="1" dirty="0"/>
              <a:t> </a:t>
            </a:r>
            <a:r>
              <a:rPr lang="en-ID" sz="2400" b="1" dirty="0" err="1"/>
              <a:t>wajar</a:t>
            </a:r>
            <a:r>
              <a:rPr lang="en-ID" sz="2400" b="1" dirty="0"/>
              <a:t> (</a:t>
            </a:r>
            <a:r>
              <a:rPr lang="en-ID" sz="2400" b="1" dirty="0" err="1"/>
              <a:t>bagaimanapun</a:t>
            </a:r>
            <a:r>
              <a:rPr lang="en-ID" sz="2400" b="1" dirty="0"/>
              <a:t> </a:t>
            </a:r>
            <a:r>
              <a:rPr lang="en-ID" sz="2400" b="1" dirty="0" err="1"/>
              <a:t>bentuknya</a:t>
            </a:r>
            <a:r>
              <a:rPr lang="en-ID" sz="2400" b="1" dirty="0"/>
              <a:t>), (c) </a:t>
            </a:r>
            <a:r>
              <a:rPr lang="en-ID" sz="2400" b="1" dirty="0" err="1"/>
              <a:t>hukum</a:t>
            </a:r>
            <a:r>
              <a:rPr lang="en-ID" sz="2400" b="1" dirty="0"/>
              <a:t> </a:t>
            </a:r>
            <a:r>
              <a:rPr lang="en-ID" sz="2400" b="1" dirty="0" err="1"/>
              <a:t>perubahan</a:t>
            </a:r>
            <a:r>
              <a:rPr lang="en-ID" sz="2400" b="1" dirty="0"/>
              <a:t>, (d) </a:t>
            </a:r>
            <a:r>
              <a:rPr lang="en-ID" sz="2400" b="1" dirty="0" err="1"/>
              <a:t>waktu</a:t>
            </a:r>
            <a:r>
              <a:rPr lang="en-ID" sz="2400" b="1" dirty="0"/>
              <a:t> yang </a:t>
            </a:r>
            <a:r>
              <a:rPr lang="en-ID" sz="2400" b="1" dirty="0" err="1"/>
              <a:t>ditetapkan</a:t>
            </a:r>
            <a:r>
              <a:rPr lang="en-ID" sz="2400" b="1" dirty="0"/>
              <a:t> (</a:t>
            </a:r>
            <a:r>
              <a:rPr lang="en-ID" sz="2400" b="1" dirty="0" err="1"/>
              <a:t>takdir</a:t>
            </a:r>
            <a:r>
              <a:rPr lang="en-ID" sz="2400" b="1" dirty="0"/>
              <a:t> </a:t>
            </a:r>
            <a:r>
              <a:rPr lang="en-ID" sz="2400" b="1" dirty="0" err="1"/>
              <a:t>sejarah</a:t>
            </a:r>
            <a:r>
              <a:rPr lang="en-ID" sz="2400" b="1" dirty="0"/>
              <a:t>), (e) </a:t>
            </a:r>
            <a:r>
              <a:rPr lang="en-ID" sz="2400" b="1" dirty="0" err="1"/>
              <a:t>kelompok</a:t>
            </a:r>
            <a:r>
              <a:rPr lang="en-ID" sz="2400" b="1" dirty="0"/>
              <a:t>/</a:t>
            </a:r>
            <a:r>
              <a:rPr lang="en-ID" sz="2400" b="1" dirty="0" err="1"/>
              <a:t>kelas</a:t>
            </a:r>
            <a:r>
              <a:rPr lang="en-ID" sz="2400" b="1" dirty="0"/>
              <a:t> </a:t>
            </a:r>
            <a:r>
              <a:rPr lang="en-ID" sz="2400" b="1" dirty="0" err="1"/>
              <a:t>sosial</a:t>
            </a:r>
            <a:r>
              <a:rPr lang="en-ID" sz="2400" b="1" dirty="0"/>
              <a:t> dan </a:t>
            </a:r>
            <a:r>
              <a:rPr lang="en-ID" sz="2400" b="1" dirty="0" err="1"/>
              <a:t>revolusi</a:t>
            </a:r>
            <a:r>
              <a:rPr lang="en-ID" sz="2400" b="1" dirty="0"/>
              <a:t>, (f) </a:t>
            </a:r>
            <a:r>
              <a:rPr lang="en-ID" sz="2400" b="1" dirty="0" err="1"/>
              <a:t>adanya</a:t>
            </a:r>
            <a:r>
              <a:rPr lang="en-ID" sz="2400" b="1" dirty="0"/>
              <a:t> </a:t>
            </a:r>
            <a:r>
              <a:rPr lang="en-ID" sz="2400" b="1" dirty="0" err="1"/>
              <a:t>manusia</a:t>
            </a:r>
            <a:r>
              <a:rPr lang="en-ID" sz="2400" b="1" dirty="0"/>
              <a:t> </a:t>
            </a:r>
            <a:r>
              <a:rPr lang="en-ID" sz="2400" b="1" dirty="0" err="1"/>
              <a:t>luar</a:t>
            </a:r>
            <a:r>
              <a:rPr lang="en-ID" sz="2400" b="1" dirty="0"/>
              <a:t> </a:t>
            </a:r>
            <a:r>
              <a:rPr lang="en-ID" sz="2400" b="1" dirty="0" err="1"/>
              <a:t>biasa</a:t>
            </a:r>
            <a:r>
              <a:rPr lang="en-ID" sz="2400" b="1" dirty="0"/>
              <a:t> </a:t>
            </a:r>
            <a:r>
              <a:rPr lang="en-ID" sz="2400" b="1" dirty="0" err="1"/>
              <a:t>dalam</a:t>
            </a:r>
            <a:r>
              <a:rPr lang="en-ID" sz="2400" b="1" dirty="0"/>
              <a:t> </a:t>
            </a:r>
            <a:r>
              <a:rPr lang="en-ID" sz="2400" b="1" dirty="0" err="1"/>
              <a:t>sejarah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67209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C0BE-DE3D-1638-1D13-3686271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MATERI MATA PELAJARAN SEJARAH</a:t>
            </a:r>
            <a:endParaRPr lang="en-ID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7D12-CBA0-86E7-0898-E6CA3488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1318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dilepaskan</a:t>
            </a:r>
            <a:r>
              <a:rPr lang="en-ID" dirty="0"/>
              <a:t> pada </a:t>
            </a:r>
            <a:r>
              <a:rPr lang="en-ID" dirty="0" err="1"/>
              <a:t>penguasaan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.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di 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:</a:t>
            </a:r>
          </a:p>
        </p:txBody>
      </p:sp>
      <p:pic>
        <p:nvPicPr>
          <p:cNvPr id="5" name="Picture 4" descr="Gulungan handuk pantai">
            <a:extLst>
              <a:ext uri="{FF2B5EF4-FFF2-40B4-BE49-F238E27FC236}">
                <a16:creationId xmlns:a16="http://schemas.microsoft.com/office/drawing/2014/main" id="{E19A99AD-0700-CC49-7B76-1588E9055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2" r="31067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35F18-0F35-96BF-9A27-D7ADE0C22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053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B8D4-147C-E5D2-077F-185EE8D2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MATERI MATA PELAJARAN SEJARAH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BE53DA-89E3-97E1-34AF-312728920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32756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10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C866-F607-0538-9ECB-A346B6A1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MATERI MATA PELAJARAN SEJARAH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11C301-2C73-AAF6-DD3B-4AABC21F7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907663"/>
              </p:ext>
            </p:extLst>
          </p:nvPr>
        </p:nvGraphicFramePr>
        <p:xfrm>
          <a:off x="4224529" y="188260"/>
          <a:ext cx="7608883" cy="469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84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17BA68-988E-062D-F25C-AF2DAE41D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27" b="65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AE5581-E830-8389-39A6-A557166A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277772"/>
            <a:ext cx="9078562" cy="225434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JASMERAH: JANGAN SEKALI-SEKALI MELUPAKAN SEJARAH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02A23ED-1C36-CEA7-D1F9-3A5DF5792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TERIMA KASIH</a:t>
            </a:r>
            <a:endParaRPr lang="en-ID" sz="6600" dirty="0">
              <a:solidFill>
                <a:schemeClr val="bg1"/>
              </a:solidFill>
            </a:endParaRPr>
          </a:p>
        </p:txBody>
      </p:sp>
      <p:pic>
        <p:nvPicPr>
          <p:cNvPr id="19" name="Picture 18" descr="Kontak Kami – Universitas PGRI Mahadewa Indonesia">
            <a:extLst>
              <a:ext uri="{FF2B5EF4-FFF2-40B4-BE49-F238E27FC236}">
                <a16:creationId xmlns:a16="http://schemas.microsoft.com/office/drawing/2014/main" id="{319C0C99-FAE6-46C3-7D8C-41A244DD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6" y="1506071"/>
            <a:ext cx="2371922" cy="167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Kementerian Pendidikan dan Kebudayaan » Republik Indonesia">
            <a:extLst>
              <a:ext uri="{FF2B5EF4-FFF2-40B4-BE49-F238E27FC236}">
                <a16:creationId xmlns:a16="http://schemas.microsoft.com/office/drawing/2014/main" id="{97E150A7-6F4F-D7DB-4392-EA467843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58" y="1522207"/>
            <a:ext cx="2321011" cy="167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ogo Kampus Merdeka Indonesia Jaya">
            <a:extLst>
              <a:ext uri="{FF2B5EF4-FFF2-40B4-BE49-F238E27FC236}">
                <a16:creationId xmlns:a16="http://schemas.microsoft.com/office/drawing/2014/main" id="{9626FED3-8136-1D8D-8DE7-1BE75575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7" y="1479288"/>
            <a:ext cx="3587093" cy="17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DDikti - Pangkalan Data Pendidikan Tinggi">
            <a:extLst>
              <a:ext uri="{FF2B5EF4-FFF2-40B4-BE49-F238E27FC236}">
                <a16:creationId xmlns:a16="http://schemas.microsoft.com/office/drawing/2014/main" id="{49FBB72C-2255-CFE4-5BA8-6AD7E27A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29" y="1522207"/>
            <a:ext cx="2321011" cy="16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EB98DDF-9B02-E575-F7AD-89372F0F4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8242" b="7489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AFAD-AAFF-2CA9-2471-62CDFB7F4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652444"/>
            <a:ext cx="8582025" cy="196705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200" dirty="0" err="1">
                <a:latin typeface="Bradley Hand ITC" panose="03070402050302030203" pitchFamily="66" charset="0"/>
                <a:ea typeface="Calibri" panose="020F0502020204030204" pitchFamily="34" charset="0"/>
              </a:rPr>
              <a:t>M</a:t>
            </a:r>
            <a:r>
              <a:rPr lang="en-US" sz="7200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</a:rPr>
              <a:t>ateri</a:t>
            </a:r>
            <a:r>
              <a:rPr lang="en-US" sz="7200" dirty="0">
                <a:effectLst/>
                <a:latin typeface="Bradley Hand ITC" panose="03070402050302030203" pitchFamily="66" charset="0"/>
                <a:ea typeface="Calibri" panose="020F0502020204030204" pitchFamily="34" charset="0"/>
              </a:rPr>
              <a:t> </a:t>
            </a:r>
            <a:r>
              <a:rPr lang="en-US" sz="7200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</a:rPr>
              <a:t>pendidikan</a:t>
            </a:r>
            <a:r>
              <a:rPr lang="en-US" sz="7200" dirty="0">
                <a:effectLst/>
                <a:latin typeface="Bradley Hand ITC" panose="03070402050302030203" pitchFamily="66" charset="0"/>
                <a:ea typeface="Calibri" panose="020F0502020204030204" pitchFamily="34" charset="0"/>
              </a:rPr>
              <a:t> Sejarah</a:t>
            </a:r>
            <a:endParaRPr lang="en-ID" sz="7200" b="1" dirty="0">
              <a:latin typeface="Bradley Hand ITC" panose="03070402050302030203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B5D3F-0B7C-A63E-207E-2D3701DF0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endParaRPr lang="en-ID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Kontak Kami – Universitas PGRI Mahadewa Indonesia">
            <a:extLst>
              <a:ext uri="{FF2B5EF4-FFF2-40B4-BE49-F238E27FC236}">
                <a16:creationId xmlns:a16="http://schemas.microsoft.com/office/drawing/2014/main" id="{19F7990A-E57D-B9B6-DD8F-FE98CF72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58"/>
            <a:ext cx="2371922" cy="11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ementerian Pendidikan dan Kebudayaan » Republik Indonesia">
            <a:extLst>
              <a:ext uri="{FF2B5EF4-FFF2-40B4-BE49-F238E27FC236}">
                <a16:creationId xmlns:a16="http://schemas.microsoft.com/office/drawing/2014/main" id="{8E29CD2D-446C-57BA-3F79-F75A4BC4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22" y="-19558"/>
            <a:ext cx="2321011" cy="11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 Kampus Merdeka Indonesia Jaya">
            <a:extLst>
              <a:ext uri="{FF2B5EF4-FFF2-40B4-BE49-F238E27FC236}">
                <a16:creationId xmlns:a16="http://schemas.microsoft.com/office/drawing/2014/main" id="{72CF5234-DA6D-4A6B-0AA4-0631628C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33" y="11977"/>
            <a:ext cx="3587093" cy="11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DDikti - Pangkalan Data Pendidikan Tinggi">
            <a:extLst>
              <a:ext uri="{FF2B5EF4-FFF2-40B4-BE49-F238E27FC236}">
                <a16:creationId xmlns:a16="http://schemas.microsoft.com/office/drawing/2014/main" id="{930BAF8E-CBC5-350E-3132-88DAE893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35" y="31028"/>
            <a:ext cx="2321011" cy="11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157F-5C0A-E853-7201-D048043D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66990"/>
            <a:ext cx="10506456" cy="767512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SUB TEMA MATERI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A179E6-F974-589C-2732-0454E7C8C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21678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Kontak Kami – Universitas PGRI Mahadewa Indonesia">
            <a:extLst>
              <a:ext uri="{FF2B5EF4-FFF2-40B4-BE49-F238E27FC236}">
                <a16:creationId xmlns:a16="http://schemas.microsoft.com/office/drawing/2014/main" id="{604FEC06-4136-9FE3-81B3-72C3BF3B5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" y="-48713"/>
            <a:ext cx="1339110" cy="7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ementerian Pendidikan dan Kebudayaan » Republik Indonesia">
            <a:extLst>
              <a:ext uri="{FF2B5EF4-FFF2-40B4-BE49-F238E27FC236}">
                <a16:creationId xmlns:a16="http://schemas.microsoft.com/office/drawing/2014/main" id="{713A37D4-41F8-1965-14D6-87ABDD344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73" y="-45730"/>
            <a:ext cx="1658989" cy="7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 Kampus Merdeka Indonesia Jaya">
            <a:extLst>
              <a:ext uri="{FF2B5EF4-FFF2-40B4-BE49-F238E27FC236}">
                <a16:creationId xmlns:a16="http://schemas.microsoft.com/office/drawing/2014/main" id="{56C87B9D-4A14-CFA5-8EC4-1BB81092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32" y="31028"/>
            <a:ext cx="3249637" cy="7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DDikti - Pangkalan Data Pendidikan Tinggi">
            <a:extLst>
              <a:ext uri="{FF2B5EF4-FFF2-40B4-BE49-F238E27FC236}">
                <a16:creationId xmlns:a16="http://schemas.microsoft.com/office/drawing/2014/main" id="{B0D70A3F-5726-6384-5D9E-34BC59F7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43" y="31028"/>
            <a:ext cx="1279563" cy="7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3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760C-E3FE-27CE-DC80-7BDF4252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5" y="978619"/>
            <a:ext cx="6816473" cy="1106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Ruang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lingkup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Mata Pelajaran Sejarah di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Sekolah</a:t>
            </a:r>
            <a:br>
              <a:rPr lang="en-ID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2200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286F61C-4ED3-B2B9-908F-7015CD6F2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160461"/>
              </p:ext>
            </p:extLst>
          </p:nvPr>
        </p:nvGraphicFramePr>
        <p:xfrm>
          <a:off x="98475" y="2252870"/>
          <a:ext cx="7687372" cy="461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Tanabata Tree">
            <a:extLst>
              <a:ext uri="{FF2B5EF4-FFF2-40B4-BE49-F238E27FC236}">
                <a16:creationId xmlns:a16="http://schemas.microsoft.com/office/drawing/2014/main" id="{EE3787DB-1E3A-BABA-7C0F-9631FEFC14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9814" y="1329879"/>
            <a:ext cx="4097657" cy="409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56B9E-EB8A-E599-D5CD-26A4B2EA47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6027" y="1171301"/>
            <a:ext cx="3805413" cy="40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5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8530-8585-CD29-2890-5B3A681B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 fontScale="90000"/>
          </a:bodyPr>
          <a:lstStyle/>
          <a:p>
            <a:r>
              <a:rPr lang="en-US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Karakteristik Mata Pelajaran Sejarah</a:t>
            </a:r>
            <a:br>
              <a:rPr lang="en-ID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3100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ED01EE0C-F8D0-36A6-9FE9-3499A02C3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32938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23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9879-A485-5726-019D-A5139B6D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Karakteristik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Mata Pelajaran Sejarah</a:t>
            </a:r>
            <a:b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FE5143-7859-DED1-8EC0-4C9CC4277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699469"/>
              </p:ext>
            </p:extLst>
          </p:nvPr>
        </p:nvGraphicFramePr>
        <p:xfrm>
          <a:off x="5303520" y="676656"/>
          <a:ext cx="6364224" cy="451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45E9E0-2016-AF4A-1D3A-018484A49441}"/>
                  </a:ext>
                </a:extLst>
              </p14:cNvPr>
              <p14:cNvContentPartPr/>
              <p14:nvPr/>
            </p14:nvContentPartPr>
            <p14:xfrm>
              <a:off x="9570240" y="6199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45E9E0-2016-AF4A-1D3A-018484A494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0880" y="6190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55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E88A-7A19-35A9-657D-15521506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ID" sz="3100" dirty="0" err="1"/>
              <a:t>Pembelajaran</a:t>
            </a:r>
            <a:r>
              <a:rPr lang="en-ID" sz="3100" dirty="0"/>
              <a:t> </a:t>
            </a:r>
            <a:r>
              <a:rPr lang="en-ID" sz="3100" dirty="0" err="1"/>
              <a:t>sejarah</a:t>
            </a:r>
            <a:r>
              <a:rPr lang="en-ID" sz="3100" dirty="0"/>
              <a:t> </a:t>
            </a:r>
            <a:r>
              <a:rPr lang="en-ID" sz="3100" dirty="0" err="1"/>
              <a:t>mengajarkan</a:t>
            </a:r>
            <a:r>
              <a:rPr lang="en-ID" sz="3100" dirty="0"/>
              <a:t> </a:t>
            </a:r>
            <a:r>
              <a:rPr lang="en-ID" sz="3100" dirty="0" err="1"/>
              <a:t>tentang</a:t>
            </a:r>
            <a:r>
              <a:rPr lang="en-ID" sz="3100" dirty="0"/>
              <a:t> </a:t>
            </a:r>
            <a:r>
              <a:rPr lang="en-ID" sz="3100" dirty="0" err="1"/>
              <a:t>kesinambungan</a:t>
            </a:r>
            <a:r>
              <a:rPr lang="en-ID" sz="3100" dirty="0"/>
              <a:t> dan </a:t>
            </a:r>
            <a:r>
              <a:rPr lang="en-ID" sz="3100" dirty="0" err="1"/>
              <a:t>perubahan</a:t>
            </a:r>
            <a:endParaRPr lang="en-ID" sz="31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A1A667-D4A7-A327-3CEE-261F3A0DC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710543"/>
              </p:ext>
            </p:extLst>
          </p:nvPr>
        </p:nvGraphicFramePr>
        <p:xfrm>
          <a:off x="838200" y="1417440"/>
          <a:ext cx="9112624" cy="54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4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E708-F0AA-7258-0C87-F0F9B5C5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103427" cy="3520440"/>
          </a:xfrm>
        </p:spPr>
        <p:txBody>
          <a:bodyPr anchor="t">
            <a:normAutofit/>
          </a:bodyPr>
          <a:lstStyle/>
          <a:p>
            <a:pPr algn="ctr"/>
            <a:r>
              <a:rPr lang="en-ID" sz="3200" dirty="0" err="1"/>
              <a:t>Pembelajaran</a:t>
            </a:r>
            <a:r>
              <a:rPr lang="en-ID" sz="3200" dirty="0"/>
              <a:t> </a:t>
            </a:r>
            <a:r>
              <a:rPr lang="en-ID" sz="3200" dirty="0" err="1"/>
              <a:t>sejarah</a:t>
            </a:r>
            <a:r>
              <a:rPr lang="en-ID" sz="3200" dirty="0"/>
              <a:t> </a:t>
            </a:r>
            <a:r>
              <a:rPr lang="en-ID" sz="3200" dirty="0" err="1"/>
              <a:t>mengajarkan</a:t>
            </a:r>
            <a:r>
              <a:rPr lang="en-ID" sz="3200" dirty="0"/>
              <a:t> </a:t>
            </a:r>
            <a:r>
              <a:rPr lang="en-ID" sz="3200" dirty="0" err="1"/>
              <a:t>tentang</a:t>
            </a:r>
            <a:r>
              <a:rPr lang="en-ID" sz="3200" dirty="0"/>
              <a:t> </a:t>
            </a:r>
            <a:r>
              <a:rPr lang="en-ID" sz="3200" dirty="0" err="1"/>
              <a:t>jiwa</a:t>
            </a:r>
            <a:r>
              <a:rPr lang="en-ID" sz="3200" dirty="0"/>
              <a:t> zaman.</a:t>
            </a:r>
            <a:br>
              <a:rPr lang="en-ID" sz="3200" dirty="0"/>
            </a:b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1E5A-AFCE-5457-12B1-534C7B95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222" y="1709928"/>
            <a:ext cx="6730944" cy="3305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b="1" dirty="0" err="1"/>
              <a:t>Mempelajari</a:t>
            </a:r>
            <a:r>
              <a:rPr lang="en-ID" b="1" dirty="0"/>
              <a:t> </a:t>
            </a:r>
            <a:r>
              <a:rPr lang="en-ID" b="1" dirty="0" err="1"/>
              <a:t>sejarah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langsung</a:t>
            </a:r>
            <a:r>
              <a:rPr lang="en-ID" b="1" dirty="0"/>
              <a:t> </a:t>
            </a:r>
            <a:r>
              <a:rPr lang="en-ID" b="1" dirty="0" err="1"/>
              <a:t>berarti</a:t>
            </a:r>
            <a:r>
              <a:rPr lang="en-ID" b="1" dirty="0"/>
              <a:t> </a:t>
            </a:r>
            <a:r>
              <a:rPr lang="en-ID" b="1" dirty="0" err="1"/>
              <a:t>berusaha</a:t>
            </a:r>
            <a:r>
              <a:rPr lang="en-ID" b="1" dirty="0"/>
              <a:t> </a:t>
            </a:r>
            <a:r>
              <a:rPr lang="en-ID" b="1" dirty="0" err="1"/>
              <a:t>memahami</a:t>
            </a:r>
            <a:r>
              <a:rPr lang="en-ID" b="1" dirty="0"/>
              <a:t> </a:t>
            </a:r>
            <a:r>
              <a:rPr lang="en-ID" b="1" dirty="0" err="1"/>
              <a:t>bagaimana</a:t>
            </a:r>
            <a:r>
              <a:rPr lang="en-ID" b="1" dirty="0"/>
              <a:t> </a:t>
            </a:r>
            <a:r>
              <a:rPr lang="en-ID" b="1" dirty="0" err="1"/>
              <a:t>pola</a:t>
            </a:r>
            <a:r>
              <a:rPr lang="en-ID" b="1" dirty="0"/>
              <a:t> dan </a:t>
            </a:r>
            <a:r>
              <a:rPr lang="en-ID" b="1" dirty="0" err="1"/>
              <a:t>tindakan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sesuai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cara</a:t>
            </a:r>
            <a:r>
              <a:rPr lang="en-ID" b="1" dirty="0"/>
              <a:t> </a:t>
            </a:r>
            <a:r>
              <a:rPr lang="en-ID" b="1" dirty="0" err="1"/>
              <a:t>pandang</a:t>
            </a:r>
            <a:r>
              <a:rPr lang="en-ID" b="1" dirty="0"/>
              <a:t> dan tata </a:t>
            </a:r>
            <a:r>
              <a:rPr lang="en-ID" b="1" dirty="0" err="1"/>
              <a:t>nilai</a:t>
            </a:r>
            <a:r>
              <a:rPr lang="en-ID" b="1" dirty="0"/>
              <a:t> </a:t>
            </a:r>
            <a:r>
              <a:rPr lang="en-ID" b="1" dirty="0" err="1"/>
              <a:t>bermasyarakat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pada masa </a:t>
            </a:r>
            <a:r>
              <a:rPr lang="en-ID" b="1" dirty="0" err="1"/>
              <a:t>lalu</a:t>
            </a:r>
            <a:r>
              <a:rPr lang="en-ID" b="1" dirty="0"/>
              <a:t>.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demikian</a:t>
            </a:r>
            <a:r>
              <a:rPr lang="en-ID" b="1" dirty="0"/>
              <a:t> </a:t>
            </a:r>
            <a:r>
              <a:rPr lang="en-ID" b="1" dirty="0" err="1"/>
              <a:t>mempelajari</a:t>
            </a:r>
            <a:r>
              <a:rPr lang="en-ID" b="1" dirty="0"/>
              <a:t> </a:t>
            </a:r>
            <a:r>
              <a:rPr lang="en-ID" b="1" dirty="0" err="1"/>
              <a:t>sejarah</a:t>
            </a:r>
            <a:r>
              <a:rPr lang="en-ID" b="1" dirty="0"/>
              <a:t> </a:t>
            </a:r>
            <a:r>
              <a:rPr lang="en-ID" b="1" dirty="0" err="1"/>
              <a:t>berarti</a:t>
            </a:r>
            <a:r>
              <a:rPr lang="en-ID" b="1" dirty="0"/>
              <a:t> juga </a:t>
            </a:r>
            <a:r>
              <a:rPr lang="en-ID" b="1" dirty="0" err="1"/>
              <a:t>mempelajari</a:t>
            </a:r>
            <a:r>
              <a:rPr lang="en-ID" b="1" dirty="0"/>
              <a:t> </a:t>
            </a:r>
            <a:r>
              <a:rPr lang="en-ID" b="1" dirty="0" err="1"/>
              <a:t>bagaimana</a:t>
            </a:r>
            <a:r>
              <a:rPr lang="en-ID" b="1" dirty="0"/>
              <a:t> </a:t>
            </a:r>
            <a:r>
              <a:rPr lang="en-ID" b="1" dirty="0" err="1"/>
              <a:t>semangat</a:t>
            </a:r>
            <a:r>
              <a:rPr lang="en-ID" b="1" dirty="0"/>
              <a:t>, ide dan </a:t>
            </a:r>
            <a:r>
              <a:rPr lang="en-ID" b="1" dirty="0" err="1"/>
              <a:t>semangat</a:t>
            </a:r>
            <a:r>
              <a:rPr lang="en-ID" b="1" dirty="0"/>
              <a:t> </a:t>
            </a:r>
            <a:r>
              <a:rPr lang="en-ID" b="1" dirty="0" err="1"/>
              <a:t>jiwa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pada </a:t>
            </a:r>
            <a:r>
              <a:rPr lang="en-ID" b="1" dirty="0" err="1"/>
              <a:t>masanya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39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10B4B-9130-036F-E00B-95535EA8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ID" sz="3600">
                <a:solidFill>
                  <a:srgbClr val="FFFFFF"/>
                </a:solidFill>
              </a:rPr>
              <a:t>Pembelajaran sejarah bersifat kronologis</a:t>
            </a:r>
            <a:br>
              <a:rPr lang="en-ID" sz="3600">
                <a:solidFill>
                  <a:srgbClr val="FFFFFF"/>
                </a:solidFill>
              </a:rPr>
            </a:br>
            <a:endParaRPr lang="en-ID" sz="3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261F0-B1AB-1768-7618-0DB0F267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2800" dirty="0" err="1"/>
              <a:t>Materi</a:t>
            </a:r>
            <a:r>
              <a:rPr lang="en-ID" sz="2800" dirty="0"/>
              <a:t> </a:t>
            </a:r>
            <a:r>
              <a:rPr lang="en-ID" sz="2800" dirty="0" err="1"/>
              <a:t>sejarah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lepas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periodesasi</a:t>
            </a:r>
            <a:r>
              <a:rPr lang="en-ID" sz="2800" dirty="0"/>
              <a:t> dan </a:t>
            </a:r>
            <a:r>
              <a:rPr lang="en-ID" sz="2800" dirty="0" err="1"/>
              <a:t>kronologi</a:t>
            </a:r>
            <a:r>
              <a:rPr lang="en-ID" sz="2800" dirty="0"/>
              <a:t>, </a:t>
            </a:r>
            <a:r>
              <a:rPr lang="en-ID" sz="2800" dirty="0" err="1"/>
              <a:t>periodesasi</a:t>
            </a:r>
            <a:r>
              <a:rPr lang="en-ID" sz="2800" dirty="0"/>
              <a:t> </a:t>
            </a:r>
            <a:r>
              <a:rPr lang="en-ID" sz="2800" dirty="0" err="1"/>
              <a:t>diciptakan</a:t>
            </a:r>
            <a:r>
              <a:rPr lang="en-ID" sz="2800" dirty="0"/>
              <a:t> </a:t>
            </a:r>
            <a:r>
              <a:rPr lang="en-ID" sz="2800" dirty="0" err="1"/>
              <a:t>sesuai</a:t>
            </a:r>
            <a:r>
              <a:rPr lang="en-ID" sz="2800" dirty="0"/>
              <a:t> </a:t>
            </a:r>
            <a:r>
              <a:rPr lang="en-ID" sz="2800" dirty="0" err="1"/>
              <a:t>kronologi</a:t>
            </a:r>
            <a:r>
              <a:rPr lang="en-ID" sz="2800" dirty="0"/>
              <a:t> </a:t>
            </a:r>
            <a:r>
              <a:rPr lang="en-ID" sz="2800" dirty="0" err="1"/>
              <a:t>peristiwa</a:t>
            </a:r>
            <a:r>
              <a:rPr lang="en-ID" sz="2800" dirty="0"/>
              <a:t>. </a:t>
            </a:r>
            <a:r>
              <a:rPr lang="en-ID" sz="2800" dirty="0" err="1"/>
              <a:t>Pembelajaran</a:t>
            </a:r>
            <a:r>
              <a:rPr lang="en-ID" sz="2800" dirty="0"/>
              <a:t> </a:t>
            </a:r>
            <a:r>
              <a:rPr lang="en-ID" sz="2800" dirty="0" err="1"/>
              <a:t>kronologis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mengajarkan</a:t>
            </a:r>
            <a:r>
              <a:rPr lang="en-ID" sz="2800" dirty="0"/>
              <a:t> </a:t>
            </a:r>
            <a:r>
              <a:rPr lang="en-ID" sz="2800" dirty="0" err="1"/>
              <a:t>siswa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berfikir</a:t>
            </a:r>
            <a:r>
              <a:rPr lang="en-ID" sz="2800" dirty="0"/>
              <a:t> </a:t>
            </a:r>
            <a:r>
              <a:rPr lang="en-ID" sz="2800" dirty="0" err="1"/>
              <a:t>sistematis</a:t>
            </a:r>
            <a:r>
              <a:rPr lang="en-ID" sz="2800" dirty="0"/>
              <a:t>, </a:t>
            </a:r>
            <a:r>
              <a:rPr lang="en-ID" sz="2800" dirty="0" err="1"/>
              <a:t>runut</a:t>
            </a:r>
            <a:r>
              <a:rPr lang="en-ID" sz="2800" dirty="0"/>
              <a:t> dan </a:t>
            </a:r>
            <a:r>
              <a:rPr lang="en-ID" sz="2800" dirty="0" err="1"/>
              <a:t>memahami</a:t>
            </a:r>
            <a:r>
              <a:rPr lang="en-ID" sz="2800" dirty="0"/>
              <a:t> </a:t>
            </a:r>
            <a:r>
              <a:rPr lang="en-ID" sz="2800" dirty="0" err="1"/>
              <a:t>hukum</a:t>
            </a:r>
            <a:r>
              <a:rPr lang="en-ID" sz="2800" dirty="0"/>
              <a:t> </a:t>
            </a:r>
            <a:r>
              <a:rPr lang="en-ID" sz="2800" dirty="0" err="1"/>
              <a:t>kausalitas</a:t>
            </a:r>
            <a:r>
              <a:rPr lang="en-ID" sz="28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1570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</TotalTime>
  <Words>692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ADLaM Display</vt:lpstr>
      <vt:lpstr>Arial</vt:lpstr>
      <vt:lpstr>Bradley Hand ITC</vt:lpstr>
      <vt:lpstr>Calibri</vt:lpstr>
      <vt:lpstr>Century Gothic</vt:lpstr>
      <vt:lpstr>Wingdings 3</vt:lpstr>
      <vt:lpstr>Ion</vt:lpstr>
      <vt:lpstr>PowerPoint Presentation</vt:lpstr>
      <vt:lpstr>Materi pendidikan Sejarah</vt:lpstr>
      <vt:lpstr>SUB TEMA MATERI</vt:lpstr>
      <vt:lpstr>Ruang lingkup Mata Pelajaran Sejarah di Sekolah </vt:lpstr>
      <vt:lpstr>Karakteristik Mata Pelajaran Sejarah </vt:lpstr>
      <vt:lpstr>Karakteristik Mata Pelajaran Sejarah </vt:lpstr>
      <vt:lpstr>Pembelajaran sejarah mengajarkan tentang kesinambungan dan perubahan</vt:lpstr>
      <vt:lpstr>Pembelajaran sejarah mengajarkan tentang jiwa zaman. </vt:lpstr>
      <vt:lpstr>Pembelajaran sejarah bersifat kronologis </vt:lpstr>
      <vt:lpstr>Pembelajaran sejarah pada hakekatnya adalah mengajarkan tentang bagaimana perilaku manusia.</vt:lpstr>
      <vt:lpstr>Kulminasi dari pembelajaran sejarah adalah memberikan pemahaman akan hukum-hukum sejarah.</vt:lpstr>
      <vt:lpstr>MATERI MATA PELAJARAN SEJARAH</vt:lpstr>
      <vt:lpstr>MATERI MATA PELAJARAN SEJARAH</vt:lpstr>
      <vt:lpstr>MATERI MATA PELAJARAN SEJARAH</vt:lpstr>
      <vt:lpstr>JASMERAH: JANGAN SEKALI-SEKALI MELUPAKAN SEJARAH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DAN PENDIDIKAN NASIONAL, AKTUALISASI NILAI SEJARAH, DAN PEMBAHARUAN PEMBELAJARAN SEJARAH</dc:title>
  <dc:creator>UPMI BALI</dc:creator>
  <cp:lastModifiedBy>UPMI BALI</cp:lastModifiedBy>
  <cp:revision>7</cp:revision>
  <dcterms:created xsi:type="dcterms:W3CDTF">2023-10-11T05:21:12Z</dcterms:created>
  <dcterms:modified xsi:type="dcterms:W3CDTF">2023-11-10T14:58:47Z</dcterms:modified>
</cp:coreProperties>
</file>