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94" r:id="rId5"/>
    <p:sldId id="257" r:id="rId6"/>
    <p:sldId id="296" r:id="rId7"/>
    <p:sldId id="259" r:id="rId8"/>
    <p:sldId id="260" r:id="rId9"/>
    <p:sldId id="261" r:id="rId10"/>
    <p:sldId id="262" r:id="rId11"/>
    <p:sldId id="263" r:id="rId12"/>
    <p:sldId id="264" r:id="rId13"/>
    <p:sldId id="265" r:id="rId14"/>
    <p:sldId id="266" r:id="rId15"/>
    <p:sldId id="268" r:id="rId16"/>
    <p:sldId id="267" r:id="rId17"/>
    <p:sldId id="269" r:id="rId18"/>
    <p:sldId id="270" r:id="rId19"/>
    <p:sldId id="271" r:id="rId20"/>
    <p:sldId id="29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4360C-6D11-45F0-9DAB-302F40690A1D}"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187DF73-A890-4D5A-A98C-C50B380F7C4E}">
      <dgm:prSet/>
      <dgm:spPr/>
      <dgm:t>
        <a:bodyPr/>
        <a:lstStyle/>
        <a:p>
          <a:r>
            <a:rPr lang="id-ID" b="1" dirty="0"/>
            <a:t>Teori Belajar dalam Proses Pembelajaran</a:t>
          </a:r>
          <a:endParaRPr lang="en-US" dirty="0"/>
        </a:p>
      </dgm:t>
    </dgm:pt>
    <dgm:pt modelId="{381B269D-B2AB-4EFB-AE5F-1932619206B3}" type="parTrans" cxnId="{ACC4DCA7-4CE9-48C8-A86B-411F12385F11}">
      <dgm:prSet/>
      <dgm:spPr/>
      <dgm:t>
        <a:bodyPr/>
        <a:lstStyle/>
        <a:p>
          <a:endParaRPr lang="en-US"/>
        </a:p>
      </dgm:t>
    </dgm:pt>
    <dgm:pt modelId="{EF3060BE-A5AC-4F02-A5C1-D9DA88BB32BD}" type="sibTrans" cxnId="{ACC4DCA7-4CE9-48C8-A86B-411F12385F11}">
      <dgm:prSet/>
      <dgm:spPr/>
      <dgm:t>
        <a:bodyPr/>
        <a:lstStyle/>
        <a:p>
          <a:endParaRPr lang="en-US"/>
        </a:p>
      </dgm:t>
    </dgm:pt>
    <dgm:pt modelId="{9C565C4A-C08C-4819-AA78-5A2B50872455}">
      <dgm:prSet/>
      <dgm:spPr/>
      <dgm:t>
        <a:bodyPr/>
        <a:lstStyle/>
        <a:p>
          <a:r>
            <a:rPr lang="id-ID" b="1"/>
            <a:t>Kompetensi Umum dan Khusus Guru Sejarah</a:t>
          </a:r>
          <a:endParaRPr lang="en-US"/>
        </a:p>
      </dgm:t>
    </dgm:pt>
    <dgm:pt modelId="{7F0834E9-195D-4D1A-9F53-FB6673B4023E}" type="parTrans" cxnId="{0FDC1DBA-8CCD-4B37-9E11-36206C039273}">
      <dgm:prSet/>
      <dgm:spPr/>
      <dgm:t>
        <a:bodyPr/>
        <a:lstStyle/>
        <a:p>
          <a:endParaRPr lang="en-US"/>
        </a:p>
      </dgm:t>
    </dgm:pt>
    <dgm:pt modelId="{8E82967A-00DA-4B28-90A5-A930226A5AE5}" type="sibTrans" cxnId="{0FDC1DBA-8CCD-4B37-9E11-36206C039273}">
      <dgm:prSet/>
      <dgm:spPr/>
      <dgm:t>
        <a:bodyPr/>
        <a:lstStyle/>
        <a:p>
          <a:endParaRPr lang="en-US"/>
        </a:p>
      </dgm:t>
    </dgm:pt>
    <dgm:pt modelId="{C787EEEE-D966-431A-8D2B-FCD6DCE19CF9}" type="pres">
      <dgm:prSet presAssocID="{F534360C-6D11-45F0-9DAB-302F40690A1D}" presName="diagram" presStyleCnt="0">
        <dgm:presLayoutVars>
          <dgm:chPref val="1"/>
          <dgm:dir/>
          <dgm:animOne val="branch"/>
          <dgm:animLvl val="lvl"/>
          <dgm:resizeHandles/>
        </dgm:presLayoutVars>
      </dgm:prSet>
      <dgm:spPr/>
    </dgm:pt>
    <dgm:pt modelId="{556311E1-0800-436A-82C7-B4FC935F69B0}" type="pres">
      <dgm:prSet presAssocID="{3187DF73-A890-4D5A-A98C-C50B380F7C4E}" presName="root" presStyleCnt="0"/>
      <dgm:spPr/>
    </dgm:pt>
    <dgm:pt modelId="{85F9295E-34FB-42F1-A006-D7AD45750122}" type="pres">
      <dgm:prSet presAssocID="{3187DF73-A890-4D5A-A98C-C50B380F7C4E}" presName="rootComposite" presStyleCnt="0"/>
      <dgm:spPr/>
    </dgm:pt>
    <dgm:pt modelId="{1058AE0F-4E1E-4157-8F86-0215E187A18E}" type="pres">
      <dgm:prSet presAssocID="{3187DF73-A890-4D5A-A98C-C50B380F7C4E}" presName="rootText" presStyleLbl="node1" presStyleIdx="0" presStyleCnt="2"/>
      <dgm:spPr/>
    </dgm:pt>
    <dgm:pt modelId="{17F074A5-688C-4139-A7B0-DB926CDE540F}" type="pres">
      <dgm:prSet presAssocID="{3187DF73-A890-4D5A-A98C-C50B380F7C4E}" presName="rootConnector" presStyleLbl="node1" presStyleIdx="0" presStyleCnt="2"/>
      <dgm:spPr/>
    </dgm:pt>
    <dgm:pt modelId="{FB178079-C247-42D9-861F-0CF81EF7ECAE}" type="pres">
      <dgm:prSet presAssocID="{3187DF73-A890-4D5A-A98C-C50B380F7C4E}" presName="childShape" presStyleCnt="0"/>
      <dgm:spPr/>
    </dgm:pt>
    <dgm:pt modelId="{E6B50D9B-E191-4628-929D-A4860B64E8DB}" type="pres">
      <dgm:prSet presAssocID="{9C565C4A-C08C-4819-AA78-5A2B50872455}" presName="root" presStyleCnt="0"/>
      <dgm:spPr/>
    </dgm:pt>
    <dgm:pt modelId="{84A551C7-A253-43A4-838C-41B48CD99FDB}" type="pres">
      <dgm:prSet presAssocID="{9C565C4A-C08C-4819-AA78-5A2B50872455}" presName="rootComposite" presStyleCnt="0"/>
      <dgm:spPr/>
    </dgm:pt>
    <dgm:pt modelId="{88BAD03E-60F3-4EFE-9A55-90ECEF423D59}" type="pres">
      <dgm:prSet presAssocID="{9C565C4A-C08C-4819-AA78-5A2B50872455}" presName="rootText" presStyleLbl="node1" presStyleIdx="1" presStyleCnt="2"/>
      <dgm:spPr/>
    </dgm:pt>
    <dgm:pt modelId="{2EA0FF7E-C641-4F8D-9A19-96A1A6F84BC7}" type="pres">
      <dgm:prSet presAssocID="{9C565C4A-C08C-4819-AA78-5A2B50872455}" presName="rootConnector" presStyleLbl="node1" presStyleIdx="1" presStyleCnt="2"/>
      <dgm:spPr/>
    </dgm:pt>
    <dgm:pt modelId="{EFA1C1CC-79ED-4C24-A6DE-14B3AAA56458}" type="pres">
      <dgm:prSet presAssocID="{9C565C4A-C08C-4819-AA78-5A2B50872455}" presName="childShape" presStyleCnt="0"/>
      <dgm:spPr/>
    </dgm:pt>
  </dgm:ptLst>
  <dgm:cxnLst>
    <dgm:cxn modelId="{49324B11-513E-488A-B4B8-91B1D15A825A}" type="presOf" srcId="{3187DF73-A890-4D5A-A98C-C50B380F7C4E}" destId="{1058AE0F-4E1E-4157-8F86-0215E187A18E}" srcOrd="0" destOrd="0" presId="urn:microsoft.com/office/officeart/2005/8/layout/hierarchy3"/>
    <dgm:cxn modelId="{AB185712-1DBD-49DE-9E52-F66E8FF08C5E}" type="presOf" srcId="{9C565C4A-C08C-4819-AA78-5A2B50872455}" destId="{2EA0FF7E-C641-4F8D-9A19-96A1A6F84BC7}" srcOrd="1" destOrd="0" presId="urn:microsoft.com/office/officeart/2005/8/layout/hierarchy3"/>
    <dgm:cxn modelId="{AC4D7B6A-FEAE-44EC-B2E8-B50D1EE08A7F}" type="presOf" srcId="{F534360C-6D11-45F0-9DAB-302F40690A1D}" destId="{C787EEEE-D966-431A-8D2B-FCD6DCE19CF9}" srcOrd="0" destOrd="0" presId="urn:microsoft.com/office/officeart/2005/8/layout/hierarchy3"/>
    <dgm:cxn modelId="{ACC4DCA7-4CE9-48C8-A86B-411F12385F11}" srcId="{F534360C-6D11-45F0-9DAB-302F40690A1D}" destId="{3187DF73-A890-4D5A-A98C-C50B380F7C4E}" srcOrd="0" destOrd="0" parTransId="{381B269D-B2AB-4EFB-AE5F-1932619206B3}" sibTransId="{EF3060BE-A5AC-4F02-A5C1-D9DA88BB32BD}"/>
    <dgm:cxn modelId="{0FDC1DBA-8CCD-4B37-9E11-36206C039273}" srcId="{F534360C-6D11-45F0-9DAB-302F40690A1D}" destId="{9C565C4A-C08C-4819-AA78-5A2B50872455}" srcOrd="1" destOrd="0" parTransId="{7F0834E9-195D-4D1A-9F53-FB6673B4023E}" sibTransId="{8E82967A-00DA-4B28-90A5-A930226A5AE5}"/>
    <dgm:cxn modelId="{D5B374D0-F15C-4D6F-818F-A123E8CAD214}" type="presOf" srcId="{9C565C4A-C08C-4819-AA78-5A2B50872455}" destId="{88BAD03E-60F3-4EFE-9A55-90ECEF423D59}" srcOrd="0" destOrd="0" presId="urn:microsoft.com/office/officeart/2005/8/layout/hierarchy3"/>
    <dgm:cxn modelId="{3F5771E3-324E-48DA-B8D6-600061554663}" type="presOf" srcId="{3187DF73-A890-4D5A-A98C-C50B380F7C4E}" destId="{17F074A5-688C-4139-A7B0-DB926CDE540F}" srcOrd="1" destOrd="0" presId="urn:microsoft.com/office/officeart/2005/8/layout/hierarchy3"/>
    <dgm:cxn modelId="{ABC2B099-6B0C-4EA4-A0EE-AD144D376E27}" type="presParOf" srcId="{C787EEEE-D966-431A-8D2B-FCD6DCE19CF9}" destId="{556311E1-0800-436A-82C7-B4FC935F69B0}" srcOrd="0" destOrd="0" presId="urn:microsoft.com/office/officeart/2005/8/layout/hierarchy3"/>
    <dgm:cxn modelId="{C97F5268-141D-4BC0-B064-443699DB04C3}" type="presParOf" srcId="{556311E1-0800-436A-82C7-B4FC935F69B0}" destId="{85F9295E-34FB-42F1-A006-D7AD45750122}" srcOrd="0" destOrd="0" presId="urn:microsoft.com/office/officeart/2005/8/layout/hierarchy3"/>
    <dgm:cxn modelId="{532A974B-6BC6-4615-A396-0BD94FA6F9F8}" type="presParOf" srcId="{85F9295E-34FB-42F1-A006-D7AD45750122}" destId="{1058AE0F-4E1E-4157-8F86-0215E187A18E}" srcOrd="0" destOrd="0" presId="urn:microsoft.com/office/officeart/2005/8/layout/hierarchy3"/>
    <dgm:cxn modelId="{0ECCFAED-7B07-4571-871A-85267762D677}" type="presParOf" srcId="{85F9295E-34FB-42F1-A006-D7AD45750122}" destId="{17F074A5-688C-4139-A7B0-DB926CDE540F}" srcOrd="1" destOrd="0" presId="urn:microsoft.com/office/officeart/2005/8/layout/hierarchy3"/>
    <dgm:cxn modelId="{941A0D94-F3B9-463D-A294-09F06FD90585}" type="presParOf" srcId="{556311E1-0800-436A-82C7-B4FC935F69B0}" destId="{FB178079-C247-42D9-861F-0CF81EF7ECAE}" srcOrd="1" destOrd="0" presId="urn:microsoft.com/office/officeart/2005/8/layout/hierarchy3"/>
    <dgm:cxn modelId="{7F1634EC-D928-4379-B4DC-18418BFB5B3D}" type="presParOf" srcId="{C787EEEE-D966-431A-8D2B-FCD6DCE19CF9}" destId="{E6B50D9B-E191-4628-929D-A4860B64E8DB}" srcOrd="1" destOrd="0" presId="urn:microsoft.com/office/officeart/2005/8/layout/hierarchy3"/>
    <dgm:cxn modelId="{7506072F-98E7-4628-A573-B5B2A01999D3}" type="presParOf" srcId="{E6B50D9B-E191-4628-929D-A4860B64E8DB}" destId="{84A551C7-A253-43A4-838C-41B48CD99FDB}" srcOrd="0" destOrd="0" presId="urn:microsoft.com/office/officeart/2005/8/layout/hierarchy3"/>
    <dgm:cxn modelId="{56868179-A0C0-48DC-B1CD-4063AB6E50C7}" type="presParOf" srcId="{84A551C7-A253-43A4-838C-41B48CD99FDB}" destId="{88BAD03E-60F3-4EFE-9A55-90ECEF423D59}" srcOrd="0" destOrd="0" presId="urn:microsoft.com/office/officeart/2005/8/layout/hierarchy3"/>
    <dgm:cxn modelId="{03F9A070-8FF2-4CDE-A368-367FFB5E006F}" type="presParOf" srcId="{84A551C7-A253-43A4-838C-41B48CD99FDB}" destId="{2EA0FF7E-C641-4F8D-9A19-96A1A6F84BC7}" srcOrd="1" destOrd="0" presId="urn:microsoft.com/office/officeart/2005/8/layout/hierarchy3"/>
    <dgm:cxn modelId="{034CB998-EA2C-4E8D-B7E8-D14C5F27C318}" type="presParOf" srcId="{E6B50D9B-E191-4628-929D-A4860B64E8DB}" destId="{EFA1C1CC-79ED-4C24-A6DE-14B3AAA56458}"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5D7892-B696-4619-849C-08FD825DC5DA}"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F002C978-6E47-49EF-81D6-760167385513}">
      <dgm:prSet/>
      <dgm:spPr/>
      <dgm:t>
        <a:bodyPr/>
        <a:lstStyle/>
        <a:p>
          <a:r>
            <a:rPr lang="id-ID"/>
            <a:t>Aspek Sikap Sikap guru sejarah akan sangat berpengaruh atas pencapaian tujuan pengajaran sejarah yang pada dasarnya bertekanan di bidang efektif, yaitu pengembangan sikap murid yang positif terhadap lingkungan masyarakat dan bangsanya yang bersumber pada nilai- nilai sejarah yang dipelajarinya. </a:t>
          </a:r>
          <a:endParaRPr lang="en-US"/>
        </a:p>
      </dgm:t>
    </dgm:pt>
    <dgm:pt modelId="{ABA346B6-C115-4B09-A371-B4E559134A39}" type="parTrans" cxnId="{B3F613C5-A886-4764-8276-025889AE85C4}">
      <dgm:prSet/>
      <dgm:spPr/>
      <dgm:t>
        <a:bodyPr/>
        <a:lstStyle/>
        <a:p>
          <a:endParaRPr lang="en-US"/>
        </a:p>
      </dgm:t>
    </dgm:pt>
    <dgm:pt modelId="{19DE6820-146E-4AE2-9CC6-ADB11E3C1930}" type="sibTrans" cxnId="{B3F613C5-A886-4764-8276-025889AE85C4}">
      <dgm:prSet/>
      <dgm:spPr/>
      <dgm:t>
        <a:bodyPr/>
        <a:lstStyle/>
        <a:p>
          <a:endParaRPr lang="en-US"/>
        </a:p>
      </dgm:t>
    </dgm:pt>
    <dgm:pt modelId="{02C2D643-F9B9-4D5C-898E-AA402C3BA860}">
      <dgm:prSet/>
      <dgm:spPr/>
      <dgm:t>
        <a:bodyPr/>
        <a:lstStyle/>
        <a:p>
          <a:r>
            <a:rPr lang="id-ID" dirty="0"/>
            <a:t>Seorang guru sejarah hendaknya harus memiliki sikap menghargai masa lampau dan mampu memberikan sikap teladan bagi para siswanya serta memiliki sikap pribadi yang positif seperti penuh pengertian terhadap siswa, toleran, sabar, ramah, tegas, adil dan lain-lain.</a:t>
          </a:r>
          <a:endParaRPr lang="en-US" dirty="0"/>
        </a:p>
      </dgm:t>
    </dgm:pt>
    <dgm:pt modelId="{8C11E297-42BF-44F1-9D60-08A99FD0A5E7}" type="parTrans" cxnId="{8324EADB-1990-461D-94F3-B0E6117EF8D5}">
      <dgm:prSet/>
      <dgm:spPr/>
      <dgm:t>
        <a:bodyPr/>
        <a:lstStyle/>
        <a:p>
          <a:endParaRPr lang="en-US"/>
        </a:p>
      </dgm:t>
    </dgm:pt>
    <dgm:pt modelId="{AA982276-FB90-4D51-8147-704A296200AE}" type="sibTrans" cxnId="{8324EADB-1990-461D-94F3-B0E6117EF8D5}">
      <dgm:prSet/>
      <dgm:spPr/>
      <dgm:t>
        <a:bodyPr/>
        <a:lstStyle/>
        <a:p>
          <a:endParaRPr lang="en-US"/>
        </a:p>
      </dgm:t>
    </dgm:pt>
    <dgm:pt modelId="{B8A69024-FEFB-40E2-9194-2D99702B7D60}" type="pres">
      <dgm:prSet presAssocID="{B45D7892-B696-4619-849C-08FD825DC5DA}" presName="Name0" presStyleCnt="0">
        <dgm:presLayoutVars>
          <dgm:dir/>
          <dgm:animLvl val="lvl"/>
          <dgm:resizeHandles val="exact"/>
        </dgm:presLayoutVars>
      </dgm:prSet>
      <dgm:spPr/>
    </dgm:pt>
    <dgm:pt modelId="{BB28C3DB-FBB9-4413-B67C-DDC3F8B25289}" type="pres">
      <dgm:prSet presAssocID="{02C2D643-F9B9-4D5C-898E-AA402C3BA860}" presName="boxAndChildren" presStyleCnt="0"/>
      <dgm:spPr/>
    </dgm:pt>
    <dgm:pt modelId="{4C66B983-0AF1-4E6D-9EF2-57ED1CD6C915}" type="pres">
      <dgm:prSet presAssocID="{02C2D643-F9B9-4D5C-898E-AA402C3BA860}" presName="parentTextBox" presStyleLbl="node1" presStyleIdx="0" presStyleCnt="2"/>
      <dgm:spPr/>
    </dgm:pt>
    <dgm:pt modelId="{423380B2-753B-4B6F-9812-62D34C1603F7}" type="pres">
      <dgm:prSet presAssocID="{19DE6820-146E-4AE2-9CC6-ADB11E3C1930}" presName="sp" presStyleCnt="0"/>
      <dgm:spPr/>
    </dgm:pt>
    <dgm:pt modelId="{9A638B4E-BF8B-4C81-89F5-4E1DC2A524DB}" type="pres">
      <dgm:prSet presAssocID="{F002C978-6E47-49EF-81D6-760167385513}" presName="arrowAndChildren" presStyleCnt="0"/>
      <dgm:spPr/>
    </dgm:pt>
    <dgm:pt modelId="{EA0A839D-873B-4E68-BA40-9C68C5AC17E3}" type="pres">
      <dgm:prSet presAssocID="{F002C978-6E47-49EF-81D6-760167385513}" presName="parentTextArrow" presStyleLbl="node1" presStyleIdx="1" presStyleCnt="2"/>
      <dgm:spPr/>
    </dgm:pt>
  </dgm:ptLst>
  <dgm:cxnLst>
    <dgm:cxn modelId="{31CF7702-EB68-49C9-9F26-2299E3D0839D}" type="presOf" srcId="{F002C978-6E47-49EF-81D6-760167385513}" destId="{EA0A839D-873B-4E68-BA40-9C68C5AC17E3}" srcOrd="0" destOrd="0" presId="urn:microsoft.com/office/officeart/2005/8/layout/process4"/>
    <dgm:cxn modelId="{04DCD949-600D-4129-A587-CDC9962862AB}" type="presOf" srcId="{02C2D643-F9B9-4D5C-898E-AA402C3BA860}" destId="{4C66B983-0AF1-4E6D-9EF2-57ED1CD6C915}" srcOrd="0" destOrd="0" presId="urn:microsoft.com/office/officeart/2005/8/layout/process4"/>
    <dgm:cxn modelId="{CFAEFF82-5673-4552-8FB0-3AE0E3416437}" type="presOf" srcId="{B45D7892-B696-4619-849C-08FD825DC5DA}" destId="{B8A69024-FEFB-40E2-9194-2D99702B7D60}" srcOrd="0" destOrd="0" presId="urn:microsoft.com/office/officeart/2005/8/layout/process4"/>
    <dgm:cxn modelId="{B3F613C5-A886-4764-8276-025889AE85C4}" srcId="{B45D7892-B696-4619-849C-08FD825DC5DA}" destId="{F002C978-6E47-49EF-81D6-760167385513}" srcOrd="0" destOrd="0" parTransId="{ABA346B6-C115-4B09-A371-B4E559134A39}" sibTransId="{19DE6820-146E-4AE2-9CC6-ADB11E3C1930}"/>
    <dgm:cxn modelId="{8324EADB-1990-461D-94F3-B0E6117EF8D5}" srcId="{B45D7892-B696-4619-849C-08FD825DC5DA}" destId="{02C2D643-F9B9-4D5C-898E-AA402C3BA860}" srcOrd="1" destOrd="0" parTransId="{8C11E297-42BF-44F1-9D60-08A99FD0A5E7}" sibTransId="{AA982276-FB90-4D51-8147-704A296200AE}"/>
    <dgm:cxn modelId="{12B43349-D862-4997-8F0D-BA6230D4757E}" type="presParOf" srcId="{B8A69024-FEFB-40E2-9194-2D99702B7D60}" destId="{BB28C3DB-FBB9-4413-B67C-DDC3F8B25289}" srcOrd="0" destOrd="0" presId="urn:microsoft.com/office/officeart/2005/8/layout/process4"/>
    <dgm:cxn modelId="{EC4659EF-440F-4381-B5EF-FDF853120096}" type="presParOf" srcId="{BB28C3DB-FBB9-4413-B67C-DDC3F8B25289}" destId="{4C66B983-0AF1-4E6D-9EF2-57ED1CD6C915}" srcOrd="0" destOrd="0" presId="urn:microsoft.com/office/officeart/2005/8/layout/process4"/>
    <dgm:cxn modelId="{AD9FB5C0-EAB4-4F97-A0EB-249770741FFB}" type="presParOf" srcId="{B8A69024-FEFB-40E2-9194-2D99702B7D60}" destId="{423380B2-753B-4B6F-9812-62D34C1603F7}" srcOrd="1" destOrd="0" presId="urn:microsoft.com/office/officeart/2005/8/layout/process4"/>
    <dgm:cxn modelId="{5387849F-777D-41C3-A22E-FF4E425836C7}" type="presParOf" srcId="{B8A69024-FEFB-40E2-9194-2D99702B7D60}" destId="{9A638B4E-BF8B-4C81-89F5-4E1DC2A524DB}" srcOrd="2" destOrd="0" presId="urn:microsoft.com/office/officeart/2005/8/layout/process4"/>
    <dgm:cxn modelId="{D32834CC-9B13-4F38-A74B-F13B8C8A2045}" type="presParOf" srcId="{9A638B4E-BF8B-4C81-89F5-4E1DC2A524DB}" destId="{EA0A839D-873B-4E68-BA40-9C68C5AC17E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2965A-BC2B-4D41-A00C-1A26FD312EB9}"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4BA6A139-9645-4B8A-8389-97520E277E11}">
      <dgm:prSet/>
      <dgm:spPr/>
      <dgm:t>
        <a:bodyPr/>
        <a:lstStyle/>
        <a:p>
          <a:r>
            <a:rPr lang="id-ID" b="1" dirty="0"/>
            <a:t>Strategi pembelajaran dipilih untuk merancang proses pembelajaran yang efektif. Strategi pembelajaran berhubungan erat dengan teori belajar.</a:t>
          </a:r>
          <a:endParaRPr lang="en-US" b="1" dirty="0"/>
        </a:p>
      </dgm:t>
    </dgm:pt>
    <dgm:pt modelId="{7BFB63D8-1004-41D8-8F38-2320903FFE5A}" type="parTrans" cxnId="{44A7995F-7381-4B73-83AF-8660961EE0A0}">
      <dgm:prSet/>
      <dgm:spPr/>
      <dgm:t>
        <a:bodyPr/>
        <a:lstStyle/>
        <a:p>
          <a:endParaRPr lang="en-US"/>
        </a:p>
      </dgm:t>
    </dgm:pt>
    <dgm:pt modelId="{E62A5B84-1279-4BA3-959C-6920DCC054FF}" type="sibTrans" cxnId="{44A7995F-7381-4B73-83AF-8660961EE0A0}">
      <dgm:prSet/>
      <dgm:spPr/>
      <dgm:t>
        <a:bodyPr/>
        <a:lstStyle/>
        <a:p>
          <a:endParaRPr lang="en-US"/>
        </a:p>
      </dgm:t>
    </dgm:pt>
    <dgm:pt modelId="{8D26FF99-7665-467E-9FC9-7289EB938635}">
      <dgm:prSet/>
      <dgm:spPr/>
      <dgm:t>
        <a:bodyPr/>
        <a:lstStyle/>
        <a:p>
          <a:r>
            <a:rPr lang="id-ID" b="1" dirty="0"/>
            <a:t>Menurut Rothwell dan Kazanas (1992) teori </a:t>
          </a:r>
          <a:r>
            <a:rPr lang="id-ID" b="1" i="1" dirty="0"/>
            <a:t>reception learning </a:t>
          </a:r>
          <a:r>
            <a:rPr lang="id-ID" b="1" dirty="0"/>
            <a:t>dan teori </a:t>
          </a:r>
          <a:r>
            <a:rPr lang="id-ID" b="1" i="1" dirty="0"/>
            <a:t>constructivism learning</a:t>
          </a:r>
          <a:r>
            <a:rPr lang="en-US" b="1" i="1" dirty="0"/>
            <a:t> </a:t>
          </a:r>
          <a:r>
            <a:rPr lang="id-ID" b="1" dirty="0"/>
            <a:t>mendorong timbulnya strategi pembelajaran yang berbeda.</a:t>
          </a:r>
          <a:r>
            <a:rPr lang="en-ID" b="1" dirty="0"/>
            <a:t> </a:t>
          </a:r>
          <a:r>
            <a:rPr lang="id-ID" b="1" dirty="0"/>
            <a:t>Strategi pembelajaran memikirkan mengenai tujuan pembelajaran yang akan dicapai, isi pelajaran yang perlu dipelajari siswa, dan bagaimana cara siswa mempelajarinya.</a:t>
          </a:r>
          <a:endParaRPr lang="en-US" b="1" dirty="0"/>
        </a:p>
      </dgm:t>
    </dgm:pt>
    <dgm:pt modelId="{40106A87-F404-431B-9769-5D59146CF99E}" type="parTrans" cxnId="{50D470A7-53F4-4540-8B36-6B49C63877DD}">
      <dgm:prSet/>
      <dgm:spPr/>
      <dgm:t>
        <a:bodyPr/>
        <a:lstStyle/>
        <a:p>
          <a:endParaRPr lang="en-US"/>
        </a:p>
      </dgm:t>
    </dgm:pt>
    <dgm:pt modelId="{3CFC8EEE-D809-41CD-8CCF-68D5B395461A}" type="sibTrans" cxnId="{50D470A7-53F4-4540-8B36-6B49C63877DD}">
      <dgm:prSet/>
      <dgm:spPr/>
      <dgm:t>
        <a:bodyPr/>
        <a:lstStyle/>
        <a:p>
          <a:endParaRPr lang="en-US"/>
        </a:p>
      </dgm:t>
    </dgm:pt>
    <dgm:pt modelId="{99DDFD72-EA76-4CB4-963A-7DB50611C8B5}" type="pres">
      <dgm:prSet presAssocID="{EEC2965A-BC2B-4D41-A00C-1A26FD312EB9}" presName="Name0" presStyleCnt="0">
        <dgm:presLayoutVars>
          <dgm:dir/>
          <dgm:animLvl val="lvl"/>
          <dgm:resizeHandles val="exact"/>
        </dgm:presLayoutVars>
      </dgm:prSet>
      <dgm:spPr/>
    </dgm:pt>
    <dgm:pt modelId="{04C011E3-BDFD-4579-B7DC-C9E9B36BEC7D}" type="pres">
      <dgm:prSet presAssocID="{4BA6A139-9645-4B8A-8389-97520E277E11}" presName="boxAndChildren" presStyleCnt="0"/>
      <dgm:spPr/>
    </dgm:pt>
    <dgm:pt modelId="{86E255A0-EDA4-41EE-B47F-692E5A5B20B1}" type="pres">
      <dgm:prSet presAssocID="{4BA6A139-9645-4B8A-8389-97520E277E11}" presName="parentTextBox" presStyleLbl="node1" presStyleIdx="0" presStyleCnt="1"/>
      <dgm:spPr/>
    </dgm:pt>
    <dgm:pt modelId="{2B989C93-27DF-423E-9330-A5B6382AA1CB}" type="pres">
      <dgm:prSet presAssocID="{4BA6A139-9645-4B8A-8389-97520E277E11}" presName="entireBox" presStyleLbl="node1" presStyleIdx="0" presStyleCnt="1"/>
      <dgm:spPr/>
    </dgm:pt>
    <dgm:pt modelId="{727CF072-75D1-43C6-8509-83F7B342FA9A}" type="pres">
      <dgm:prSet presAssocID="{4BA6A139-9645-4B8A-8389-97520E277E11}" presName="descendantBox" presStyleCnt="0"/>
      <dgm:spPr/>
    </dgm:pt>
    <dgm:pt modelId="{CBEF9B40-FBC2-4D57-A95A-BFF273DCADA8}" type="pres">
      <dgm:prSet presAssocID="{8D26FF99-7665-467E-9FC9-7289EB938635}" presName="childTextBox" presStyleLbl="fgAccFollowNode1" presStyleIdx="0" presStyleCnt="1">
        <dgm:presLayoutVars>
          <dgm:bulletEnabled val="1"/>
        </dgm:presLayoutVars>
      </dgm:prSet>
      <dgm:spPr/>
    </dgm:pt>
  </dgm:ptLst>
  <dgm:cxnLst>
    <dgm:cxn modelId="{44A7995F-7381-4B73-83AF-8660961EE0A0}" srcId="{EEC2965A-BC2B-4D41-A00C-1A26FD312EB9}" destId="{4BA6A139-9645-4B8A-8389-97520E277E11}" srcOrd="0" destOrd="0" parTransId="{7BFB63D8-1004-41D8-8F38-2320903FFE5A}" sibTransId="{E62A5B84-1279-4BA3-959C-6920DCC054FF}"/>
    <dgm:cxn modelId="{89356F82-400C-4EB6-BA0F-62C5720CDFD4}" type="presOf" srcId="{4BA6A139-9645-4B8A-8389-97520E277E11}" destId="{86E255A0-EDA4-41EE-B47F-692E5A5B20B1}" srcOrd="0" destOrd="0" presId="urn:microsoft.com/office/officeart/2005/8/layout/process4"/>
    <dgm:cxn modelId="{254F2888-2372-433D-9FEA-93FA58160B33}" type="presOf" srcId="{8D26FF99-7665-467E-9FC9-7289EB938635}" destId="{CBEF9B40-FBC2-4D57-A95A-BFF273DCADA8}" srcOrd="0" destOrd="0" presId="urn:microsoft.com/office/officeart/2005/8/layout/process4"/>
    <dgm:cxn modelId="{50D470A7-53F4-4540-8B36-6B49C63877DD}" srcId="{4BA6A139-9645-4B8A-8389-97520E277E11}" destId="{8D26FF99-7665-467E-9FC9-7289EB938635}" srcOrd="0" destOrd="0" parTransId="{40106A87-F404-431B-9769-5D59146CF99E}" sibTransId="{3CFC8EEE-D809-41CD-8CCF-68D5B395461A}"/>
    <dgm:cxn modelId="{89EC16E1-A453-484E-AD97-51C41C37B09C}" type="presOf" srcId="{EEC2965A-BC2B-4D41-A00C-1A26FD312EB9}" destId="{99DDFD72-EA76-4CB4-963A-7DB50611C8B5}" srcOrd="0" destOrd="0" presId="urn:microsoft.com/office/officeart/2005/8/layout/process4"/>
    <dgm:cxn modelId="{B5325DE8-5ED8-40E5-917C-92E9F232692F}" type="presOf" srcId="{4BA6A139-9645-4B8A-8389-97520E277E11}" destId="{2B989C93-27DF-423E-9330-A5B6382AA1CB}" srcOrd="1" destOrd="0" presId="urn:microsoft.com/office/officeart/2005/8/layout/process4"/>
    <dgm:cxn modelId="{305EB32E-17D4-4464-961C-C5090C1B6F08}" type="presParOf" srcId="{99DDFD72-EA76-4CB4-963A-7DB50611C8B5}" destId="{04C011E3-BDFD-4579-B7DC-C9E9B36BEC7D}" srcOrd="0" destOrd="0" presId="urn:microsoft.com/office/officeart/2005/8/layout/process4"/>
    <dgm:cxn modelId="{40C6C805-2B0B-4A5B-915B-39F54CFB629B}" type="presParOf" srcId="{04C011E3-BDFD-4579-B7DC-C9E9B36BEC7D}" destId="{86E255A0-EDA4-41EE-B47F-692E5A5B20B1}" srcOrd="0" destOrd="0" presId="urn:microsoft.com/office/officeart/2005/8/layout/process4"/>
    <dgm:cxn modelId="{13D41D10-099A-445C-ACCA-9B90419DA931}" type="presParOf" srcId="{04C011E3-BDFD-4579-B7DC-C9E9B36BEC7D}" destId="{2B989C93-27DF-423E-9330-A5B6382AA1CB}" srcOrd="1" destOrd="0" presId="urn:microsoft.com/office/officeart/2005/8/layout/process4"/>
    <dgm:cxn modelId="{4E9AD4A4-E0A3-4175-8104-4BBE9C5F3603}" type="presParOf" srcId="{04C011E3-BDFD-4579-B7DC-C9E9B36BEC7D}" destId="{727CF072-75D1-43C6-8509-83F7B342FA9A}" srcOrd="2" destOrd="0" presId="urn:microsoft.com/office/officeart/2005/8/layout/process4"/>
    <dgm:cxn modelId="{A0B673E0-5F5A-4F4A-9FDB-F064749F5DF1}" type="presParOf" srcId="{727CF072-75D1-43C6-8509-83F7B342FA9A}" destId="{CBEF9B40-FBC2-4D57-A95A-BFF273DCADA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E8B3F-FE4F-4030-941B-24162B7F57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15BAB77-F5A8-4405-A941-A3596FD13E3B}">
      <dgm:prSet/>
      <dgm:spPr/>
      <dgm:t>
        <a:bodyPr/>
        <a:lstStyle/>
        <a:p>
          <a:pPr algn="just"/>
          <a:r>
            <a:rPr lang="en-US" dirty="0" err="1"/>
            <a:t>Konstruktivisime</a:t>
          </a:r>
          <a:r>
            <a:rPr lang="en-US" dirty="0"/>
            <a:t> </a:t>
          </a:r>
          <a:r>
            <a:rPr lang="en-US" dirty="0" err="1"/>
            <a:t>merupakan</a:t>
          </a:r>
          <a:r>
            <a:rPr lang="en-US" dirty="0"/>
            <a:t> proses </a:t>
          </a:r>
          <a:r>
            <a:rPr lang="en-US" dirty="0" err="1"/>
            <a:t>pembelajaran</a:t>
          </a:r>
          <a:r>
            <a:rPr lang="en-US" dirty="0"/>
            <a:t> yang </a:t>
          </a:r>
          <a:r>
            <a:rPr lang="en-US" dirty="0" err="1"/>
            <a:t>menerangkan</a:t>
          </a:r>
          <a:r>
            <a:rPr lang="en-US" dirty="0"/>
            <a:t> </a:t>
          </a:r>
          <a:r>
            <a:rPr lang="en-US" dirty="0" err="1"/>
            <a:t>bagaimana</a:t>
          </a:r>
          <a:r>
            <a:rPr lang="en-US" dirty="0"/>
            <a:t> </a:t>
          </a:r>
          <a:r>
            <a:rPr lang="en-US" dirty="0" err="1"/>
            <a:t>pengetahuan</a:t>
          </a:r>
          <a:r>
            <a:rPr lang="en-US" dirty="0"/>
            <a:t> </a:t>
          </a:r>
          <a:r>
            <a:rPr lang="en-US" dirty="0" err="1"/>
            <a:t>disusun</a:t>
          </a:r>
          <a:r>
            <a:rPr lang="en-US" dirty="0"/>
            <a:t> </a:t>
          </a:r>
          <a:r>
            <a:rPr lang="en-US" dirty="0" err="1"/>
            <a:t>dalam</a:t>
          </a:r>
          <a:r>
            <a:rPr lang="en-US" dirty="0"/>
            <a:t> </a:t>
          </a:r>
          <a:r>
            <a:rPr lang="en-US" dirty="0" err="1"/>
            <a:t>diri</a:t>
          </a:r>
          <a:r>
            <a:rPr lang="en-US" dirty="0"/>
            <a:t> </a:t>
          </a:r>
          <a:r>
            <a:rPr lang="en-US" dirty="0" err="1"/>
            <a:t>manusia</a:t>
          </a:r>
          <a:r>
            <a:rPr lang="en-US" dirty="0"/>
            <a:t>. </a:t>
          </a:r>
          <a:r>
            <a:rPr lang="en-US" dirty="0" err="1"/>
            <a:t>Unsur-unsur</a:t>
          </a:r>
          <a:r>
            <a:rPr lang="en-US" dirty="0"/>
            <a:t> </a:t>
          </a:r>
          <a:r>
            <a:rPr lang="en-US" dirty="0" err="1"/>
            <a:t>konstruktivisme</a:t>
          </a:r>
          <a:r>
            <a:rPr lang="en-US" dirty="0"/>
            <a:t> </a:t>
          </a:r>
          <a:r>
            <a:rPr lang="en-US" dirty="0" err="1"/>
            <a:t>telah</a:t>
          </a:r>
          <a:r>
            <a:rPr lang="en-US" dirty="0"/>
            <a:t> lama </a:t>
          </a:r>
          <a:r>
            <a:rPr lang="en-US" dirty="0" err="1"/>
            <a:t>dipraktekkan</a:t>
          </a:r>
          <a:r>
            <a:rPr lang="en-US" dirty="0"/>
            <a:t> </a:t>
          </a:r>
          <a:r>
            <a:rPr lang="en-US" dirty="0" err="1"/>
            <a:t>dalam</a:t>
          </a:r>
          <a:r>
            <a:rPr lang="en-US" dirty="0"/>
            <a:t> proses </a:t>
          </a:r>
          <a:r>
            <a:rPr lang="en-US" dirty="0" err="1"/>
            <a:t>belajar</a:t>
          </a:r>
          <a:r>
            <a:rPr lang="en-US" dirty="0"/>
            <a:t> dan </a:t>
          </a:r>
          <a:r>
            <a:rPr lang="en-US" dirty="0" err="1"/>
            <a:t>pembelajaran</a:t>
          </a:r>
          <a:r>
            <a:rPr lang="en-US" dirty="0"/>
            <a:t> </a:t>
          </a:r>
          <a:r>
            <a:rPr lang="en-US" dirty="0" err="1"/>
            <a:t>baik</a:t>
          </a:r>
          <a:r>
            <a:rPr lang="en-US" dirty="0"/>
            <a:t> di </a:t>
          </a:r>
          <a:r>
            <a:rPr lang="en-US" dirty="0" err="1"/>
            <a:t>tingkat</a:t>
          </a:r>
          <a:r>
            <a:rPr lang="en-US" dirty="0"/>
            <a:t> </a:t>
          </a:r>
          <a:r>
            <a:rPr lang="en-US" dirty="0" err="1"/>
            <a:t>sekolah</a:t>
          </a:r>
          <a:r>
            <a:rPr lang="en-US" dirty="0"/>
            <a:t> </a:t>
          </a:r>
          <a:r>
            <a:rPr lang="en-US" dirty="0" err="1"/>
            <a:t>dasar</a:t>
          </a:r>
          <a:r>
            <a:rPr lang="en-US" dirty="0"/>
            <a:t>, </a:t>
          </a:r>
          <a:r>
            <a:rPr lang="en-US" dirty="0" err="1"/>
            <a:t>menengah</a:t>
          </a:r>
          <a:r>
            <a:rPr lang="en-US" dirty="0"/>
            <a:t>, </a:t>
          </a:r>
          <a:r>
            <a:rPr lang="en-US" dirty="0" err="1"/>
            <a:t>maupun</a:t>
          </a:r>
          <a:r>
            <a:rPr lang="en-US" dirty="0"/>
            <a:t> universitas, </a:t>
          </a:r>
          <a:r>
            <a:rPr lang="en-US" dirty="0" err="1"/>
            <a:t>meskipun</a:t>
          </a:r>
          <a:r>
            <a:rPr lang="en-US" dirty="0"/>
            <a:t> </a:t>
          </a:r>
          <a:r>
            <a:rPr lang="en-US" dirty="0" err="1"/>
            <a:t>belum</a:t>
          </a:r>
          <a:r>
            <a:rPr lang="en-US" dirty="0"/>
            <a:t> </a:t>
          </a:r>
          <a:r>
            <a:rPr lang="en-US" dirty="0" err="1"/>
            <a:t>jelas</a:t>
          </a:r>
          <a:r>
            <a:rPr lang="en-US" dirty="0"/>
            <a:t> </a:t>
          </a:r>
          <a:r>
            <a:rPr lang="en-US" dirty="0" err="1"/>
            <a:t>terlihat</a:t>
          </a:r>
          <a:r>
            <a:rPr lang="en-US" dirty="0"/>
            <a:t>.</a:t>
          </a:r>
        </a:p>
      </dgm:t>
    </dgm:pt>
    <dgm:pt modelId="{16DA174A-27C4-4D06-916F-7794D9980D35}" type="parTrans" cxnId="{581BFE3C-5306-439A-BB99-62124B5212CD}">
      <dgm:prSet/>
      <dgm:spPr/>
      <dgm:t>
        <a:bodyPr/>
        <a:lstStyle/>
        <a:p>
          <a:endParaRPr lang="en-US"/>
        </a:p>
      </dgm:t>
    </dgm:pt>
    <dgm:pt modelId="{8E323066-5E1B-4BE1-9049-CC0E6A69F3AD}" type="sibTrans" cxnId="{581BFE3C-5306-439A-BB99-62124B5212CD}">
      <dgm:prSet/>
      <dgm:spPr/>
      <dgm:t>
        <a:bodyPr/>
        <a:lstStyle/>
        <a:p>
          <a:endParaRPr lang="en-US"/>
        </a:p>
      </dgm:t>
    </dgm:pt>
    <dgm:pt modelId="{684968C2-02CA-442B-910E-6EEACB844B61}">
      <dgm:prSet/>
      <dgm:spPr/>
      <dgm:t>
        <a:bodyPr/>
        <a:lstStyle/>
        <a:p>
          <a:pPr algn="just"/>
          <a:r>
            <a:rPr lang="en-US" dirty="0" err="1"/>
            <a:t>Berdasarkan</a:t>
          </a:r>
          <a:r>
            <a:rPr lang="en-US" dirty="0"/>
            <a:t> faham </a:t>
          </a:r>
          <a:r>
            <a:rPr lang="en-US" dirty="0" err="1"/>
            <a:t>konstruktivisme</a:t>
          </a:r>
          <a:r>
            <a:rPr lang="en-US" dirty="0"/>
            <a:t>, </a:t>
          </a:r>
          <a:r>
            <a:rPr lang="en-US" dirty="0" err="1"/>
            <a:t>dalam</a:t>
          </a:r>
          <a:r>
            <a:rPr lang="en-US" dirty="0"/>
            <a:t> proses </a:t>
          </a:r>
          <a:r>
            <a:rPr lang="en-US" dirty="0" err="1"/>
            <a:t>belajar</a:t>
          </a:r>
          <a:r>
            <a:rPr lang="en-US" dirty="0"/>
            <a:t> </a:t>
          </a:r>
          <a:r>
            <a:rPr lang="en-US" dirty="0" err="1"/>
            <a:t>mengajar</a:t>
          </a:r>
          <a:r>
            <a:rPr lang="en-US" dirty="0"/>
            <a:t>, guru </a:t>
          </a:r>
          <a:r>
            <a:rPr lang="en-US" dirty="0" err="1"/>
            <a:t>tidak</a:t>
          </a:r>
          <a:r>
            <a:rPr lang="en-US" dirty="0"/>
            <a:t> </a:t>
          </a:r>
          <a:r>
            <a:rPr lang="en-US" dirty="0" err="1"/>
            <a:t>serta</a:t>
          </a:r>
          <a:r>
            <a:rPr lang="en-US" dirty="0"/>
            <a:t> </a:t>
          </a:r>
          <a:r>
            <a:rPr lang="en-US" dirty="0" err="1"/>
            <a:t>merta</a:t>
          </a:r>
          <a:r>
            <a:rPr lang="en-US" dirty="0"/>
            <a:t> </a:t>
          </a:r>
          <a:r>
            <a:rPr lang="en-US" dirty="0" err="1"/>
            <a:t>memindahkan</a:t>
          </a:r>
          <a:r>
            <a:rPr lang="en-US" dirty="0"/>
            <a:t> </a:t>
          </a:r>
          <a:r>
            <a:rPr lang="en-US" dirty="0" err="1"/>
            <a:t>pengetahuan</a:t>
          </a:r>
          <a:r>
            <a:rPr lang="en-US" dirty="0"/>
            <a:t> </a:t>
          </a:r>
          <a:r>
            <a:rPr lang="en-US" dirty="0" err="1"/>
            <a:t>kepada</a:t>
          </a:r>
          <a:r>
            <a:rPr lang="en-US" dirty="0"/>
            <a:t> </a:t>
          </a:r>
          <a:r>
            <a:rPr lang="en-US" dirty="0" err="1"/>
            <a:t>peserta</a:t>
          </a:r>
          <a:r>
            <a:rPr lang="en-US" dirty="0"/>
            <a:t> </a:t>
          </a:r>
          <a:r>
            <a:rPr lang="en-US" dirty="0" err="1"/>
            <a:t>didik</a:t>
          </a:r>
          <a:r>
            <a:rPr lang="en-US" dirty="0"/>
            <a:t> </a:t>
          </a:r>
          <a:r>
            <a:rPr lang="en-US" dirty="0" err="1"/>
            <a:t>dalam</a:t>
          </a:r>
          <a:r>
            <a:rPr lang="en-US" dirty="0"/>
            <a:t> </a:t>
          </a:r>
          <a:r>
            <a:rPr lang="en-US" dirty="0" err="1"/>
            <a:t>bentuk</a:t>
          </a:r>
          <a:r>
            <a:rPr lang="en-US" dirty="0"/>
            <a:t> yang </a:t>
          </a:r>
          <a:r>
            <a:rPr lang="en-US" dirty="0" err="1"/>
            <a:t>serba</a:t>
          </a:r>
          <a:r>
            <a:rPr lang="en-US" dirty="0"/>
            <a:t> </a:t>
          </a:r>
          <a:r>
            <a:rPr lang="en-US" dirty="0" err="1"/>
            <a:t>sempurna</a:t>
          </a:r>
          <a:r>
            <a:rPr lang="en-US" dirty="0"/>
            <a:t>. </a:t>
          </a:r>
          <a:r>
            <a:rPr lang="en-US" dirty="0" err="1"/>
            <a:t>Dengan</a:t>
          </a:r>
          <a:r>
            <a:rPr lang="en-US" dirty="0"/>
            <a:t> kata lain, </a:t>
          </a:r>
          <a:r>
            <a:rPr lang="en-US" dirty="0" err="1"/>
            <a:t>pesera</a:t>
          </a:r>
          <a:r>
            <a:rPr lang="en-US" dirty="0"/>
            <a:t> </a:t>
          </a:r>
          <a:r>
            <a:rPr lang="en-US" dirty="0" err="1"/>
            <a:t>didik</a:t>
          </a:r>
          <a:r>
            <a:rPr lang="en-US" dirty="0"/>
            <a:t> </a:t>
          </a:r>
          <a:r>
            <a:rPr lang="en-US" dirty="0" err="1"/>
            <a:t>harus</a:t>
          </a:r>
          <a:r>
            <a:rPr lang="en-US" dirty="0"/>
            <a:t> </a:t>
          </a:r>
          <a:r>
            <a:rPr lang="en-US" dirty="0" err="1"/>
            <a:t>membangun</a:t>
          </a:r>
          <a:r>
            <a:rPr lang="en-US" dirty="0"/>
            <a:t> </a:t>
          </a:r>
          <a:r>
            <a:rPr lang="en-US" dirty="0" err="1"/>
            <a:t>suatu</a:t>
          </a:r>
          <a:r>
            <a:rPr lang="en-US" dirty="0"/>
            <a:t> </a:t>
          </a:r>
          <a:r>
            <a:rPr lang="en-US" dirty="0" err="1"/>
            <a:t>pengetahuan</a:t>
          </a:r>
          <a:r>
            <a:rPr lang="en-US" dirty="0"/>
            <a:t> </a:t>
          </a:r>
          <a:r>
            <a:rPr lang="en-US" dirty="0" err="1"/>
            <a:t>itu</a:t>
          </a:r>
          <a:r>
            <a:rPr lang="en-US" dirty="0"/>
            <a:t> </a:t>
          </a:r>
          <a:r>
            <a:rPr lang="en-US" dirty="0" err="1"/>
            <a:t>berdasarkan</a:t>
          </a:r>
          <a:r>
            <a:rPr lang="en-US" dirty="0"/>
            <a:t> </a:t>
          </a:r>
          <a:r>
            <a:rPr lang="en-US" dirty="0" err="1"/>
            <a:t>pengalamannya</a:t>
          </a:r>
          <a:r>
            <a:rPr lang="en-US" dirty="0"/>
            <a:t> masing-masing. </a:t>
          </a:r>
          <a:r>
            <a:rPr lang="en-US" dirty="0" err="1"/>
            <a:t>Pembelajaran</a:t>
          </a:r>
          <a:r>
            <a:rPr lang="en-US" dirty="0"/>
            <a:t> </a:t>
          </a:r>
          <a:r>
            <a:rPr lang="en-US" dirty="0" err="1"/>
            <a:t>adalah</a:t>
          </a:r>
          <a:r>
            <a:rPr lang="en-US" dirty="0"/>
            <a:t> </a:t>
          </a:r>
          <a:r>
            <a:rPr lang="en-US" dirty="0" err="1"/>
            <a:t>hasil</a:t>
          </a:r>
          <a:r>
            <a:rPr lang="en-US" dirty="0"/>
            <a:t> </a:t>
          </a:r>
          <a:r>
            <a:rPr lang="en-US" dirty="0" err="1"/>
            <a:t>dari</a:t>
          </a:r>
          <a:r>
            <a:rPr lang="en-US" dirty="0"/>
            <a:t> </a:t>
          </a:r>
          <a:r>
            <a:rPr lang="en-US" dirty="0" err="1"/>
            <a:t>usaha</a:t>
          </a:r>
          <a:r>
            <a:rPr lang="en-US" dirty="0"/>
            <a:t> </a:t>
          </a:r>
          <a:r>
            <a:rPr lang="en-US" dirty="0" err="1"/>
            <a:t>peserta</a:t>
          </a:r>
          <a:r>
            <a:rPr lang="en-US" dirty="0"/>
            <a:t> </a:t>
          </a:r>
          <a:r>
            <a:rPr lang="en-US" dirty="0" err="1"/>
            <a:t>didik</a:t>
          </a:r>
          <a:r>
            <a:rPr lang="en-US" dirty="0"/>
            <a:t> </a:t>
          </a:r>
          <a:r>
            <a:rPr lang="en-US" dirty="0" err="1"/>
            <a:t>itu</a:t>
          </a:r>
          <a:r>
            <a:rPr lang="en-US" dirty="0"/>
            <a:t> </a:t>
          </a:r>
          <a:r>
            <a:rPr lang="en-US" dirty="0" err="1"/>
            <a:t>sendir</a:t>
          </a:r>
          <a:endParaRPr lang="en-US" dirty="0"/>
        </a:p>
      </dgm:t>
    </dgm:pt>
    <dgm:pt modelId="{D3BAD29E-50AA-4030-B6F9-C90B8C0957A1}" type="parTrans" cxnId="{A0D1FF6F-8B43-44D2-949D-930A4E75EBDC}">
      <dgm:prSet/>
      <dgm:spPr/>
      <dgm:t>
        <a:bodyPr/>
        <a:lstStyle/>
        <a:p>
          <a:endParaRPr lang="en-US"/>
        </a:p>
      </dgm:t>
    </dgm:pt>
    <dgm:pt modelId="{7F322B07-6D67-4153-B8E1-87751EC9A6F0}" type="sibTrans" cxnId="{A0D1FF6F-8B43-44D2-949D-930A4E75EBDC}">
      <dgm:prSet/>
      <dgm:spPr/>
      <dgm:t>
        <a:bodyPr/>
        <a:lstStyle/>
        <a:p>
          <a:endParaRPr lang="en-US"/>
        </a:p>
      </dgm:t>
    </dgm:pt>
    <dgm:pt modelId="{A39E72B3-653B-4E68-8B52-CDB40293F126}" type="pres">
      <dgm:prSet presAssocID="{61DE8B3F-FE4F-4030-941B-24162B7F57A2}" presName="root" presStyleCnt="0">
        <dgm:presLayoutVars>
          <dgm:dir/>
          <dgm:resizeHandles val="exact"/>
        </dgm:presLayoutVars>
      </dgm:prSet>
      <dgm:spPr/>
    </dgm:pt>
    <dgm:pt modelId="{B8446678-41FC-4E32-887F-395FADC87BEF}" type="pres">
      <dgm:prSet presAssocID="{F15BAB77-F5A8-4405-A941-A3596FD13E3B}" presName="compNode" presStyleCnt="0"/>
      <dgm:spPr/>
    </dgm:pt>
    <dgm:pt modelId="{795D8B3C-74F9-4A73-B9D5-BDC6685AEAC4}" type="pres">
      <dgm:prSet presAssocID="{F15BAB77-F5A8-4405-A941-A3596FD13E3B}" presName="bgRect" presStyleLbl="bgShp" presStyleIdx="0" presStyleCnt="2"/>
      <dgm:spPr/>
    </dgm:pt>
    <dgm:pt modelId="{E749163F-A4AC-490E-8CDC-CE33638781C7}" type="pres">
      <dgm:prSet presAssocID="{F15BAB77-F5A8-4405-A941-A3596FD13E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AF19E423-DE88-4C77-8061-EEB3EBDA8FCE}" type="pres">
      <dgm:prSet presAssocID="{F15BAB77-F5A8-4405-A941-A3596FD13E3B}" presName="spaceRect" presStyleCnt="0"/>
      <dgm:spPr/>
    </dgm:pt>
    <dgm:pt modelId="{1DD46B10-53BA-4F5B-98CE-A634FD5B5F03}" type="pres">
      <dgm:prSet presAssocID="{F15BAB77-F5A8-4405-A941-A3596FD13E3B}" presName="parTx" presStyleLbl="revTx" presStyleIdx="0" presStyleCnt="2">
        <dgm:presLayoutVars>
          <dgm:chMax val="0"/>
          <dgm:chPref val="0"/>
        </dgm:presLayoutVars>
      </dgm:prSet>
      <dgm:spPr/>
    </dgm:pt>
    <dgm:pt modelId="{1875553D-D299-435D-8E28-F78D6A09CEB9}" type="pres">
      <dgm:prSet presAssocID="{8E323066-5E1B-4BE1-9049-CC0E6A69F3AD}" presName="sibTrans" presStyleCnt="0"/>
      <dgm:spPr/>
    </dgm:pt>
    <dgm:pt modelId="{69F37254-5135-4740-B4F2-B96F3668917C}" type="pres">
      <dgm:prSet presAssocID="{684968C2-02CA-442B-910E-6EEACB844B61}" presName="compNode" presStyleCnt="0"/>
      <dgm:spPr/>
    </dgm:pt>
    <dgm:pt modelId="{E08713E3-2615-4C68-819C-6912953E1B99}" type="pres">
      <dgm:prSet presAssocID="{684968C2-02CA-442B-910E-6EEACB844B61}" presName="bgRect" presStyleLbl="bgShp" presStyleIdx="1" presStyleCnt="2"/>
      <dgm:spPr/>
    </dgm:pt>
    <dgm:pt modelId="{2B6B72E8-70AD-4522-BB78-0742311BE6A6}" type="pres">
      <dgm:prSet presAssocID="{684968C2-02CA-442B-910E-6EEACB844B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17C1C667-1DE2-4603-A645-D8B922E0EA47}" type="pres">
      <dgm:prSet presAssocID="{684968C2-02CA-442B-910E-6EEACB844B61}" presName="spaceRect" presStyleCnt="0"/>
      <dgm:spPr/>
    </dgm:pt>
    <dgm:pt modelId="{092C6430-1D6A-434B-A553-CB137999C5C9}" type="pres">
      <dgm:prSet presAssocID="{684968C2-02CA-442B-910E-6EEACB844B61}" presName="parTx" presStyleLbl="revTx" presStyleIdx="1" presStyleCnt="2">
        <dgm:presLayoutVars>
          <dgm:chMax val="0"/>
          <dgm:chPref val="0"/>
        </dgm:presLayoutVars>
      </dgm:prSet>
      <dgm:spPr/>
    </dgm:pt>
  </dgm:ptLst>
  <dgm:cxnLst>
    <dgm:cxn modelId="{581BFE3C-5306-439A-BB99-62124B5212CD}" srcId="{61DE8B3F-FE4F-4030-941B-24162B7F57A2}" destId="{F15BAB77-F5A8-4405-A941-A3596FD13E3B}" srcOrd="0" destOrd="0" parTransId="{16DA174A-27C4-4D06-916F-7794D9980D35}" sibTransId="{8E323066-5E1B-4BE1-9049-CC0E6A69F3AD}"/>
    <dgm:cxn modelId="{15BB0A6E-FFEB-4C36-A3AF-13AD6F429886}" type="presOf" srcId="{61DE8B3F-FE4F-4030-941B-24162B7F57A2}" destId="{A39E72B3-653B-4E68-8B52-CDB40293F126}" srcOrd="0" destOrd="0" presId="urn:microsoft.com/office/officeart/2018/2/layout/IconVerticalSolidList"/>
    <dgm:cxn modelId="{A0D1FF6F-8B43-44D2-949D-930A4E75EBDC}" srcId="{61DE8B3F-FE4F-4030-941B-24162B7F57A2}" destId="{684968C2-02CA-442B-910E-6EEACB844B61}" srcOrd="1" destOrd="0" parTransId="{D3BAD29E-50AA-4030-B6F9-C90B8C0957A1}" sibTransId="{7F322B07-6D67-4153-B8E1-87751EC9A6F0}"/>
    <dgm:cxn modelId="{3E15E9AA-DD77-41FD-A92A-842C8C2DFCAF}" type="presOf" srcId="{684968C2-02CA-442B-910E-6EEACB844B61}" destId="{092C6430-1D6A-434B-A553-CB137999C5C9}" srcOrd="0" destOrd="0" presId="urn:microsoft.com/office/officeart/2018/2/layout/IconVerticalSolidList"/>
    <dgm:cxn modelId="{EA71D7FB-B8E5-4A5B-BE21-9FA327B8321E}" type="presOf" srcId="{F15BAB77-F5A8-4405-A941-A3596FD13E3B}" destId="{1DD46B10-53BA-4F5B-98CE-A634FD5B5F03}" srcOrd="0" destOrd="0" presId="urn:microsoft.com/office/officeart/2018/2/layout/IconVerticalSolidList"/>
    <dgm:cxn modelId="{18B0CB38-8D3A-4EE0-90B3-F2D546213D1C}" type="presParOf" srcId="{A39E72B3-653B-4E68-8B52-CDB40293F126}" destId="{B8446678-41FC-4E32-887F-395FADC87BEF}" srcOrd="0" destOrd="0" presId="urn:microsoft.com/office/officeart/2018/2/layout/IconVerticalSolidList"/>
    <dgm:cxn modelId="{2733891C-47A2-44DE-A72A-D1C87E4C2B08}" type="presParOf" srcId="{B8446678-41FC-4E32-887F-395FADC87BEF}" destId="{795D8B3C-74F9-4A73-B9D5-BDC6685AEAC4}" srcOrd="0" destOrd="0" presId="urn:microsoft.com/office/officeart/2018/2/layout/IconVerticalSolidList"/>
    <dgm:cxn modelId="{D0299225-F24E-4500-85B1-2CAEF3C8EF02}" type="presParOf" srcId="{B8446678-41FC-4E32-887F-395FADC87BEF}" destId="{E749163F-A4AC-490E-8CDC-CE33638781C7}" srcOrd="1" destOrd="0" presId="urn:microsoft.com/office/officeart/2018/2/layout/IconVerticalSolidList"/>
    <dgm:cxn modelId="{3AEFEE37-0CE5-4966-AD40-E3EDE9BD79A5}" type="presParOf" srcId="{B8446678-41FC-4E32-887F-395FADC87BEF}" destId="{AF19E423-DE88-4C77-8061-EEB3EBDA8FCE}" srcOrd="2" destOrd="0" presId="urn:microsoft.com/office/officeart/2018/2/layout/IconVerticalSolidList"/>
    <dgm:cxn modelId="{9FEE7928-44CF-4866-BD4B-D3FC33740F9C}" type="presParOf" srcId="{B8446678-41FC-4E32-887F-395FADC87BEF}" destId="{1DD46B10-53BA-4F5B-98CE-A634FD5B5F03}" srcOrd="3" destOrd="0" presId="urn:microsoft.com/office/officeart/2018/2/layout/IconVerticalSolidList"/>
    <dgm:cxn modelId="{0A0DF3F4-360A-43AF-B3DD-966141C90CDC}" type="presParOf" srcId="{A39E72B3-653B-4E68-8B52-CDB40293F126}" destId="{1875553D-D299-435D-8E28-F78D6A09CEB9}" srcOrd="1" destOrd="0" presId="urn:microsoft.com/office/officeart/2018/2/layout/IconVerticalSolidList"/>
    <dgm:cxn modelId="{BB609D83-1A8A-4807-B024-BA9AB04EC5C4}" type="presParOf" srcId="{A39E72B3-653B-4E68-8B52-CDB40293F126}" destId="{69F37254-5135-4740-B4F2-B96F3668917C}" srcOrd="2" destOrd="0" presId="urn:microsoft.com/office/officeart/2018/2/layout/IconVerticalSolidList"/>
    <dgm:cxn modelId="{5815F726-9D8A-4026-985F-963DE71446D8}" type="presParOf" srcId="{69F37254-5135-4740-B4F2-B96F3668917C}" destId="{E08713E3-2615-4C68-819C-6912953E1B99}" srcOrd="0" destOrd="0" presId="urn:microsoft.com/office/officeart/2018/2/layout/IconVerticalSolidList"/>
    <dgm:cxn modelId="{693FB29C-DEAD-4AD9-BB03-ADAA301F56E1}" type="presParOf" srcId="{69F37254-5135-4740-B4F2-B96F3668917C}" destId="{2B6B72E8-70AD-4522-BB78-0742311BE6A6}" srcOrd="1" destOrd="0" presId="urn:microsoft.com/office/officeart/2018/2/layout/IconVerticalSolidList"/>
    <dgm:cxn modelId="{C2D53594-448D-4363-B619-C9715C0141D7}" type="presParOf" srcId="{69F37254-5135-4740-B4F2-B96F3668917C}" destId="{17C1C667-1DE2-4603-A645-D8B922E0EA47}" srcOrd="2" destOrd="0" presId="urn:microsoft.com/office/officeart/2018/2/layout/IconVerticalSolidList"/>
    <dgm:cxn modelId="{58C19569-4005-41E2-8112-DB061C9CF6FF}" type="presParOf" srcId="{69F37254-5135-4740-B4F2-B96F3668917C}" destId="{092C6430-1D6A-434B-A553-CB137999C5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AFDDB-3F02-40CA-B428-C57472C77A6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95A230E-2F7E-4B79-B4CC-6C26BF811F87}">
      <dgm:prSet custT="1"/>
      <dgm:spPr/>
      <dgm:t>
        <a:bodyPr/>
        <a:lstStyle/>
        <a:p>
          <a:r>
            <a:rPr lang="id-ID" sz="2400" dirty="0"/>
            <a:t>Guru sejarah sebagai stimulans kreativitas Guru sejarah dit</a:t>
          </a:r>
          <a:r>
            <a:rPr lang="en-US" sz="2400" dirty="0"/>
            <a:t>u</a:t>
          </a:r>
          <a:r>
            <a:rPr lang="id-ID" sz="2400" dirty="0"/>
            <a:t>ntut kreatif dalam mengembangkan proses belajar-mengajar. </a:t>
          </a:r>
          <a:endParaRPr lang="en-US" sz="2400" dirty="0"/>
        </a:p>
      </dgm:t>
    </dgm:pt>
    <dgm:pt modelId="{ADEFB8E5-74FD-4F2C-A43A-8E8DE7A0170D}" type="parTrans" cxnId="{0F3AE5E7-6D03-4FF3-A12D-C3F62DB36CC7}">
      <dgm:prSet/>
      <dgm:spPr/>
      <dgm:t>
        <a:bodyPr/>
        <a:lstStyle/>
        <a:p>
          <a:endParaRPr lang="en-US"/>
        </a:p>
      </dgm:t>
    </dgm:pt>
    <dgm:pt modelId="{661E92E5-97A6-4EE2-A1B0-E496A5B32CC3}" type="sibTrans" cxnId="{0F3AE5E7-6D03-4FF3-A12D-C3F62DB36CC7}">
      <dgm:prSet/>
      <dgm:spPr/>
      <dgm:t>
        <a:bodyPr/>
        <a:lstStyle/>
        <a:p>
          <a:endParaRPr lang="en-US"/>
        </a:p>
      </dgm:t>
    </dgm:pt>
    <dgm:pt modelId="{F953E632-A016-4582-B0DC-A3B675624814}">
      <dgm:prSet/>
      <dgm:spPr/>
      <dgm:t>
        <a:bodyPr/>
        <a:lstStyle/>
        <a:p>
          <a:r>
            <a:rPr lang="id-ID" dirty="0"/>
            <a:t>Kreativitas pengajar sejarah ini dikuatkan dengan dimilikinya kemampuan dan kecakapan mengembangkan konsep- konsep sejarah dan harus mampu dalam menggunakan atau memanfaatkan media atau sumber belajar. Misalnya, mengenal, memilih dan menggunakan media, membuat alat-alat bantú pelajaran sederhana, serta menggunakan dan mengelola laboratorium dalam rangka proses belajar mengajar</a:t>
          </a:r>
          <a:endParaRPr lang="en-US" dirty="0"/>
        </a:p>
      </dgm:t>
    </dgm:pt>
    <dgm:pt modelId="{3289894B-C705-471E-9298-031A19A39CD2}" type="parTrans" cxnId="{D0465DAD-A9D0-4F97-B2AE-FB17851D1116}">
      <dgm:prSet/>
      <dgm:spPr/>
      <dgm:t>
        <a:bodyPr/>
        <a:lstStyle/>
        <a:p>
          <a:endParaRPr lang="en-US"/>
        </a:p>
      </dgm:t>
    </dgm:pt>
    <dgm:pt modelId="{D5DFB89C-AC42-4F16-B9F3-EE4D719ADB1A}" type="sibTrans" cxnId="{D0465DAD-A9D0-4F97-B2AE-FB17851D1116}">
      <dgm:prSet/>
      <dgm:spPr/>
      <dgm:t>
        <a:bodyPr/>
        <a:lstStyle/>
        <a:p>
          <a:endParaRPr lang="en-US"/>
        </a:p>
      </dgm:t>
    </dgm:pt>
    <dgm:pt modelId="{C1A0AA28-FCB7-44D5-B477-1A16E14126F8}" type="pres">
      <dgm:prSet presAssocID="{50EAFDDB-3F02-40CA-B428-C57472C77A6D}" presName="hierChild1" presStyleCnt="0">
        <dgm:presLayoutVars>
          <dgm:chPref val="1"/>
          <dgm:dir/>
          <dgm:animOne val="branch"/>
          <dgm:animLvl val="lvl"/>
          <dgm:resizeHandles/>
        </dgm:presLayoutVars>
      </dgm:prSet>
      <dgm:spPr/>
    </dgm:pt>
    <dgm:pt modelId="{0B053848-B75D-41D6-8E82-15C1D4F963CF}" type="pres">
      <dgm:prSet presAssocID="{595A230E-2F7E-4B79-B4CC-6C26BF811F87}" presName="hierRoot1" presStyleCnt="0"/>
      <dgm:spPr/>
    </dgm:pt>
    <dgm:pt modelId="{DD2EE029-B8E4-4246-B0E1-E768F27A0432}" type="pres">
      <dgm:prSet presAssocID="{595A230E-2F7E-4B79-B4CC-6C26BF811F87}" presName="composite" presStyleCnt="0"/>
      <dgm:spPr/>
    </dgm:pt>
    <dgm:pt modelId="{BADA4406-A318-40FE-8315-BDDFD3231FAB}" type="pres">
      <dgm:prSet presAssocID="{595A230E-2F7E-4B79-B4CC-6C26BF811F87}" presName="background" presStyleLbl="node0" presStyleIdx="0" presStyleCnt="2"/>
      <dgm:spPr/>
    </dgm:pt>
    <dgm:pt modelId="{F2F76412-AF29-411F-95B0-A4D16710DC47}" type="pres">
      <dgm:prSet presAssocID="{595A230E-2F7E-4B79-B4CC-6C26BF811F87}" presName="text" presStyleLbl="fgAcc0" presStyleIdx="0" presStyleCnt="2">
        <dgm:presLayoutVars>
          <dgm:chPref val="3"/>
        </dgm:presLayoutVars>
      </dgm:prSet>
      <dgm:spPr/>
    </dgm:pt>
    <dgm:pt modelId="{2A85A302-05FC-4ACA-8813-5CCDBA0E720B}" type="pres">
      <dgm:prSet presAssocID="{595A230E-2F7E-4B79-B4CC-6C26BF811F87}" presName="hierChild2" presStyleCnt="0"/>
      <dgm:spPr/>
    </dgm:pt>
    <dgm:pt modelId="{41ED35B5-ABBD-4D2C-A0EB-331E2EB97433}" type="pres">
      <dgm:prSet presAssocID="{F953E632-A016-4582-B0DC-A3B675624814}" presName="hierRoot1" presStyleCnt="0"/>
      <dgm:spPr/>
    </dgm:pt>
    <dgm:pt modelId="{07617478-D1B3-4EFC-9391-225276E457DD}" type="pres">
      <dgm:prSet presAssocID="{F953E632-A016-4582-B0DC-A3B675624814}" presName="composite" presStyleCnt="0"/>
      <dgm:spPr/>
    </dgm:pt>
    <dgm:pt modelId="{88B991BC-E5B5-48A1-8312-B13F7EE2E227}" type="pres">
      <dgm:prSet presAssocID="{F953E632-A016-4582-B0DC-A3B675624814}" presName="background" presStyleLbl="node0" presStyleIdx="1" presStyleCnt="2"/>
      <dgm:spPr/>
    </dgm:pt>
    <dgm:pt modelId="{94259C08-A16F-4226-867D-A29FBDCB210D}" type="pres">
      <dgm:prSet presAssocID="{F953E632-A016-4582-B0DC-A3B675624814}" presName="text" presStyleLbl="fgAcc0" presStyleIdx="1" presStyleCnt="2">
        <dgm:presLayoutVars>
          <dgm:chPref val="3"/>
        </dgm:presLayoutVars>
      </dgm:prSet>
      <dgm:spPr/>
    </dgm:pt>
    <dgm:pt modelId="{1221345E-805C-4CBD-95D1-656FBA53E2F2}" type="pres">
      <dgm:prSet presAssocID="{F953E632-A016-4582-B0DC-A3B675624814}" presName="hierChild2" presStyleCnt="0"/>
      <dgm:spPr/>
    </dgm:pt>
  </dgm:ptLst>
  <dgm:cxnLst>
    <dgm:cxn modelId="{BEF41211-77F1-4C59-A1C0-DE518B4959FB}" type="presOf" srcId="{50EAFDDB-3F02-40CA-B428-C57472C77A6D}" destId="{C1A0AA28-FCB7-44D5-B477-1A16E14126F8}" srcOrd="0" destOrd="0" presId="urn:microsoft.com/office/officeart/2005/8/layout/hierarchy1"/>
    <dgm:cxn modelId="{E9ED1339-0958-4CB2-8352-7ED8CC1C8A75}" type="presOf" srcId="{F953E632-A016-4582-B0DC-A3B675624814}" destId="{94259C08-A16F-4226-867D-A29FBDCB210D}" srcOrd="0" destOrd="0" presId="urn:microsoft.com/office/officeart/2005/8/layout/hierarchy1"/>
    <dgm:cxn modelId="{D0465DAD-A9D0-4F97-B2AE-FB17851D1116}" srcId="{50EAFDDB-3F02-40CA-B428-C57472C77A6D}" destId="{F953E632-A016-4582-B0DC-A3B675624814}" srcOrd="1" destOrd="0" parTransId="{3289894B-C705-471E-9298-031A19A39CD2}" sibTransId="{D5DFB89C-AC42-4F16-B9F3-EE4D719ADB1A}"/>
    <dgm:cxn modelId="{E6AC41B2-463A-4662-9FA4-D33FF13D9866}" type="presOf" srcId="{595A230E-2F7E-4B79-B4CC-6C26BF811F87}" destId="{F2F76412-AF29-411F-95B0-A4D16710DC47}" srcOrd="0" destOrd="0" presId="urn:microsoft.com/office/officeart/2005/8/layout/hierarchy1"/>
    <dgm:cxn modelId="{0F3AE5E7-6D03-4FF3-A12D-C3F62DB36CC7}" srcId="{50EAFDDB-3F02-40CA-B428-C57472C77A6D}" destId="{595A230E-2F7E-4B79-B4CC-6C26BF811F87}" srcOrd="0" destOrd="0" parTransId="{ADEFB8E5-74FD-4F2C-A43A-8E8DE7A0170D}" sibTransId="{661E92E5-97A6-4EE2-A1B0-E496A5B32CC3}"/>
    <dgm:cxn modelId="{56347F9E-5175-47EF-BABD-C33ED10C5156}" type="presParOf" srcId="{C1A0AA28-FCB7-44D5-B477-1A16E14126F8}" destId="{0B053848-B75D-41D6-8E82-15C1D4F963CF}" srcOrd="0" destOrd="0" presId="urn:microsoft.com/office/officeart/2005/8/layout/hierarchy1"/>
    <dgm:cxn modelId="{84321A01-48F5-4BA8-8C5C-23FB22D34214}" type="presParOf" srcId="{0B053848-B75D-41D6-8E82-15C1D4F963CF}" destId="{DD2EE029-B8E4-4246-B0E1-E768F27A0432}" srcOrd="0" destOrd="0" presId="urn:microsoft.com/office/officeart/2005/8/layout/hierarchy1"/>
    <dgm:cxn modelId="{D60198E1-35EE-4012-9329-5A4FBDE0F3E9}" type="presParOf" srcId="{DD2EE029-B8E4-4246-B0E1-E768F27A0432}" destId="{BADA4406-A318-40FE-8315-BDDFD3231FAB}" srcOrd="0" destOrd="0" presId="urn:microsoft.com/office/officeart/2005/8/layout/hierarchy1"/>
    <dgm:cxn modelId="{C9A88AEC-3D9D-40D9-B995-9875C1DFF471}" type="presParOf" srcId="{DD2EE029-B8E4-4246-B0E1-E768F27A0432}" destId="{F2F76412-AF29-411F-95B0-A4D16710DC47}" srcOrd="1" destOrd="0" presId="urn:microsoft.com/office/officeart/2005/8/layout/hierarchy1"/>
    <dgm:cxn modelId="{528F0722-751A-450F-AB39-ECF00D049439}" type="presParOf" srcId="{0B053848-B75D-41D6-8E82-15C1D4F963CF}" destId="{2A85A302-05FC-4ACA-8813-5CCDBA0E720B}" srcOrd="1" destOrd="0" presId="urn:microsoft.com/office/officeart/2005/8/layout/hierarchy1"/>
    <dgm:cxn modelId="{877B1EC3-8DB5-496E-A2FC-11CC0DC375A7}" type="presParOf" srcId="{C1A0AA28-FCB7-44D5-B477-1A16E14126F8}" destId="{41ED35B5-ABBD-4D2C-A0EB-331E2EB97433}" srcOrd="1" destOrd="0" presId="urn:microsoft.com/office/officeart/2005/8/layout/hierarchy1"/>
    <dgm:cxn modelId="{1A23D003-E790-4DEA-AC80-482E314389FD}" type="presParOf" srcId="{41ED35B5-ABBD-4D2C-A0EB-331E2EB97433}" destId="{07617478-D1B3-4EFC-9391-225276E457DD}" srcOrd="0" destOrd="0" presId="urn:microsoft.com/office/officeart/2005/8/layout/hierarchy1"/>
    <dgm:cxn modelId="{DA6B2BBF-21CA-4144-8D2D-B8EE4A634519}" type="presParOf" srcId="{07617478-D1B3-4EFC-9391-225276E457DD}" destId="{88B991BC-E5B5-48A1-8312-B13F7EE2E227}" srcOrd="0" destOrd="0" presId="urn:microsoft.com/office/officeart/2005/8/layout/hierarchy1"/>
    <dgm:cxn modelId="{52F56DA6-22EF-43D5-A790-4FAEE5E8DC93}" type="presParOf" srcId="{07617478-D1B3-4EFC-9391-225276E457DD}" destId="{94259C08-A16F-4226-867D-A29FBDCB210D}" srcOrd="1" destOrd="0" presId="urn:microsoft.com/office/officeart/2005/8/layout/hierarchy1"/>
    <dgm:cxn modelId="{AB546B89-B486-47EA-9243-FC3ADE60A04F}" type="presParOf" srcId="{41ED35B5-ABBD-4D2C-A0EB-331E2EB97433}" destId="{1221345E-805C-4CBD-95D1-656FBA53E2F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6AFB9F-5DFE-4A5D-AF1F-886BA4643052}"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4C43676F-87A5-4814-A1B6-F8BDD4A757C6}">
      <dgm:prSet/>
      <dgm:spPr/>
      <dgm:t>
        <a:bodyPr/>
        <a:lstStyle/>
        <a:p>
          <a:r>
            <a:rPr lang="id-ID" b="1"/>
            <a:t>Kompetensi umum yang harus dikuasai oleh seorang guru sejarah adalah Widja, 1989:14:</a:t>
          </a:r>
          <a:endParaRPr lang="en-US"/>
        </a:p>
      </dgm:t>
    </dgm:pt>
    <dgm:pt modelId="{FA3E5D65-14AC-4E83-85AD-598B601D9A73}" type="parTrans" cxnId="{777E4F21-D15A-4E0E-BBCF-A7598F7E3495}">
      <dgm:prSet/>
      <dgm:spPr/>
      <dgm:t>
        <a:bodyPr/>
        <a:lstStyle/>
        <a:p>
          <a:endParaRPr lang="en-US"/>
        </a:p>
      </dgm:t>
    </dgm:pt>
    <dgm:pt modelId="{150ED3FC-674A-40F1-B376-DCEFC62EFBC4}" type="sibTrans" cxnId="{777E4F21-D15A-4E0E-BBCF-A7598F7E3495}">
      <dgm:prSet/>
      <dgm:spPr/>
      <dgm:t>
        <a:bodyPr/>
        <a:lstStyle/>
        <a:p>
          <a:endParaRPr lang="en-US"/>
        </a:p>
      </dgm:t>
    </dgm:pt>
    <dgm:pt modelId="{E803911C-49B9-4D61-B0BF-799F92F6239B}">
      <dgm:prSet/>
      <dgm:spPr/>
      <dgm:t>
        <a:bodyPr/>
        <a:lstStyle/>
        <a:p>
          <a:r>
            <a:rPr lang="id-ID" b="1"/>
            <a:t>Guru harus mampu mengenal setiap murid yang dipercayakan kepadanya.</a:t>
          </a:r>
          <a:endParaRPr lang="en-US"/>
        </a:p>
      </dgm:t>
    </dgm:pt>
    <dgm:pt modelId="{3E45408D-13AD-47B3-A808-C0E46EECE773}" type="parTrans" cxnId="{D14B6014-8EE1-4138-85E7-2270DA31AA82}">
      <dgm:prSet/>
      <dgm:spPr/>
      <dgm:t>
        <a:bodyPr/>
        <a:lstStyle/>
        <a:p>
          <a:endParaRPr lang="en-US"/>
        </a:p>
      </dgm:t>
    </dgm:pt>
    <dgm:pt modelId="{26E5071D-3312-4966-ABA9-02458BB1D8E0}" type="sibTrans" cxnId="{D14B6014-8EE1-4138-85E7-2270DA31AA82}">
      <dgm:prSet/>
      <dgm:spPr/>
      <dgm:t>
        <a:bodyPr/>
        <a:lstStyle/>
        <a:p>
          <a:endParaRPr lang="en-US"/>
        </a:p>
      </dgm:t>
    </dgm:pt>
    <dgm:pt modelId="{E0569137-682E-4DB2-BE15-175B304B9ACF}">
      <dgm:prSet/>
      <dgm:spPr/>
      <dgm:t>
        <a:bodyPr/>
        <a:lstStyle/>
        <a:p>
          <a:r>
            <a:rPr lang="id-ID" b="1"/>
            <a:t>Guru harus memiliki kecakapan untuk memberi bimbingan.</a:t>
          </a:r>
          <a:endParaRPr lang="en-US"/>
        </a:p>
      </dgm:t>
    </dgm:pt>
    <dgm:pt modelId="{DD0F9D59-4DB6-4E64-B02A-FAA4EDB60F65}" type="parTrans" cxnId="{DE22B8DA-EDF5-4B1A-AEBD-DE912E97F32D}">
      <dgm:prSet/>
      <dgm:spPr/>
      <dgm:t>
        <a:bodyPr/>
        <a:lstStyle/>
        <a:p>
          <a:endParaRPr lang="en-US"/>
        </a:p>
      </dgm:t>
    </dgm:pt>
    <dgm:pt modelId="{F71493E2-10B1-4D92-8B70-F46034C11BCD}" type="sibTrans" cxnId="{DE22B8DA-EDF5-4B1A-AEBD-DE912E97F32D}">
      <dgm:prSet/>
      <dgm:spPr/>
      <dgm:t>
        <a:bodyPr/>
        <a:lstStyle/>
        <a:p>
          <a:endParaRPr lang="en-US"/>
        </a:p>
      </dgm:t>
    </dgm:pt>
    <dgm:pt modelId="{5B286153-718E-42E0-9E54-EE6C00E1B714}">
      <dgm:prSet/>
      <dgm:spPr/>
      <dgm:t>
        <a:bodyPr/>
        <a:lstStyle/>
        <a:p>
          <a:r>
            <a:rPr lang="id-ID" b="1"/>
            <a:t>Guru harus menguasai bahan bidang studi dan bahan penunjang bidang studi.</a:t>
          </a:r>
          <a:endParaRPr lang="en-US"/>
        </a:p>
      </dgm:t>
    </dgm:pt>
    <dgm:pt modelId="{52138497-917B-442C-AA76-39443A6A1030}" type="parTrans" cxnId="{BD1DCF00-1E0E-4524-B404-A4495306C400}">
      <dgm:prSet/>
      <dgm:spPr/>
      <dgm:t>
        <a:bodyPr/>
        <a:lstStyle/>
        <a:p>
          <a:endParaRPr lang="en-US"/>
        </a:p>
      </dgm:t>
    </dgm:pt>
    <dgm:pt modelId="{6CE00A37-4B83-4A82-BF6E-6A36A056FE2B}" type="sibTrans" cxnId="{BD1DCF00-1E0E-4524-B404-A4495306C400}">
      <dgm:prSet/>
      <dgm:spPr/>
      <dgm:t>
        <a:bodyPr/>
        <a:lstStyle/>
        <a:p>
          <a:endParaRPr lang="en-US"/>
        </a:p>
      </dgm:t>
    </dgm:pt>
    <dgm:pt modelId="{1559C726-C9C5-4166-BBDA-3401C866F029}">
      <dgm:prSet/>
      <dgm:spPr/>
      <dgm:t>
        <a:bodyPr/>
        <a:lstStyle/>
        <a:p>
          <a:r>
            <a:rPr lang="id-ID" b="1" dirty="0"/>
            <a:t>Guru harus mampu dan trampil dalam mengelola program belajar mengajar, diantaranya merumuskan tujuan instruksional, mengenal dan dapat menggunakan prosedur instruksional dengan tepat, serta melaksanakan program belajar mengajar.</a:t>
          </a:r>
          <a:endParaRPr lang="en-US" dirty="0"/>
        </a:p>
      </dgm:t>
    </dgm:pt>
    <dgm:pt modelId="{3EDD5626-7B6C-403F-8FBE-238CBCA91CBB}" type="parTrans" cxnId="{F541C627-9152-4947-AC0B-4D70FD347479}">
      <dgm:prSet/>
      <dgm:spPr/>
      <dgm:t>
        <a:bodyPr/>
        <a:lstStyle/>
        <a:p>
          <a:endParaRPr lang="en-US"/>
        </a:p>
      </dgm:t>
    </dgm:pt>
    <dgm:pt modelId="{5FF127AB-6AF0-4504-AF2C-8F95EDE62D9F}" type="sibTrans" cxnId="{F541C627-9152-4947-AC0B-4D70FD347479}">
      <dgm:prSet/>
      <dgm:spPr/>
      <dgm:t>
        <a:bodyPr/>
        <a:lstStyle/>
        <a:p>
          <a:endParaRPr lang="en-US"/>
        </a:p>
      </dgm:t>
    </dgm:pt>
    <dgm:pt modelId="{50727CBA-63DB-480C-9023-FB4680B9E542}">
      <dgm:prSet/>
      <dgm:spPr/>
      <dgm:t>
        <a:bodyPr/>
        <a:lstStyle/>
        <a:p>
          <a:r>
            <a:rPr lang="id-ID" b="1"/>
            <a:t>Guru harus mampu untuk mengelola kelas, diantaranya adalah mengatur tata ruang kelas untuk pengajaran dan menciptakan iklim belajar mengajar yang serasi.</a:t>
          </a:r>
          <a:endParaRPr lang="en-US"/>
        </a:p>
      </dgm:t>
    </dgm:pt>
    <dgm:pt modelId="{B5712A22-593E-4853-B3D5-8911FEED11C8}" type="parTrans" cxnId="{50C086FD-7960-4A53-86EA-61B4FFE7E3B0}">
      <dgm:prSet/>
      <dgm:spPr/>
      <dgm:t>
        <a:bodyPr/>
        <a:lstStyle/>
        <a:p>
          <a:endParaRPr lang="en-US"/>
        </a:p>
      </dgm:t>
    </dgm:pt>
    <dgm:pt modelId="{679A95FA-09F9-440B-A48A-2D08ACCF0167}" type="sibTrans" cxnId="{50C086FD-7960-4A53-86EA-61B4FFE7E3B0}">
      <dgm:prSet/>
      <dgm:spPr/>
      <dgm:t>
        <a:bodyPr/>
        <a:lstStyle/>
        <a:p>
          <a:endParaRPr lang="en-US"/>
        </a:p>
      </dgm:t>
    </dgm:pt>
    <dgm:pt modelId="{09D2F2A9-DFB8-4CC7-9EFA-F77229A8D292}" type="pres">
      <dgm:prSet presAssocID="{066AFB9F-5DFE-4A5D-AF1F-886BA4643052}" presName="linear" presStyleCnt="0">
        <dgm:presLayoutVars>
          <dgm:animLvl val="lvl"/>
          <dgm:resizeHandles val="exact"/>
        </dgm:presLayoutVars>
      </dgm:prSet>
      <dgm:spPr/>
    </dgm:pt>
    <dgm:pt modelId="{22A6CB28-04DC-420E-B6B5-01D3FF271BD7}" type="pres">
      <dgm:prSet presAssocID="{4C43676F-87A5-4814-A1B6-F8BDD4A757C6}" presName="parentText" presStyleLbl="node1" presStyleIdx="0" presStyleCnt="1">
        <dgm:presLayoutVars>
          <dgm:chMax val="0"/>
          <dgm:bulletEnabled val="1"/>
        </dgm:presLayoutVars>
      </dgm:prSet>
      <dgm:spPr/>
    </dgm:pt>
    <dgm:pt modelId="{F097E478-50A1-44F7-BF72-5961873A3962}" type="pres">
      <dgm:prSet presAssocID="{4C43676F-87A5-4814-A1B6-F8BDD4A757C6}" presName="childText" presStyleLbl="revTx" presStyleIdx="0" presStyleCnt="1">
        <dgm:presLayoutVars>
          <dgm:bulletEnabled val="1"/>
        </dgm:presLayoutVars>
      </dgm:prSet>
      <dgm:spPr/>
    </dgm:pt>
  </dgm:ptLst>
  <dgm:cxnLst>
    <dgm:cxn modelId="{BD1DCF00-1E0E-4524-B404-A4495306C400}" srcId="{4C43676F-87A5-4814-A1B6-F8BDD4A757C6}" destId="{5B286153-718E-42E0-9E54-EE6C00E1B714}" srcOrd="2" destOrd="0" parTransId="{52138497-917B-442C-AA76-39443A6A1030}" sibTransId="{6CE00A37-4B83-4A82-BF6E-6A36A056FE2B}"/>
    <dgm:cxn modelId="{F36F5C10-1921-4303-8BC0-7067CB9D5B79}" type="presOf" srcId="{5B286153-718E-42E0-9E54-EE6C00E1B714}" destId="{F097E478-50A1-44F7-BF72-5961873A3962}" srcOrd="0" destOrd="2" presId="urn:microsoft.com/office/officeart/2005/8/layout/vList2"/>
    <dgm:cxn modelId="{B573AD13-050C-4293-8911-A26917899614}" type="presOf" srcId="{4C43676F-87A5-4814-A1B6-F8BDD4A757C6}" destId="{22A6CB28-04DC-420E-B6B5-01D3FF271BD7}" srcOrd="0" destOrd="0" presId="urn:microsoft.com/office/officeart/2005/8/layout/vList2"/>
    <dgm:cxn modelId="{D14B6014-8EE1-4138-85E7-2270DA31AA82}" srcId="{4C43676F-87A5-4814-A1B6-F8BDD4A757C6}" destId="{E803911C-49B9-4D61-B0BF-799F92F6239B}" srcOrd="0" destOrd="0" parTransId="{3E45408D-13AD-47B3-A808-C0E46EECE773}" sibTransId="{26E5071D-3312-4966-ABA9-02458BB1D8E0}"/>
    <dgm:cxn modelId="{777E4F21-D15A-4E0E-BBCF-A7598F7E3495}" srcId="{066AFB9F-5DFE-4A5D-AF1F-886BA4643052}" destId="{4C43676F-87A5-4814-A1B6-F8BDD4A757C6}" srcOrd="0" destOrd="0" parTransId="{FA3E5D65-14AC-4E83-85AD-598B601D9A73}" sibTransId="{150ED3FC-674A-40F1-B376-DCEFC62EFBC4}"/>
    <dgm:cxn modelId="{F541C627-9152-4947-AC0B-4D70FD347479}" srcId="{4C43676F-87A5-4814-A1B6-F8BDD4A757C6}" destId="{1559C726-C9C5-4166-BBDA-3401C866F029}" srcOrd="3" destOrd="0" parTransId="{3EDD5626-7B6C-403F-8FBE-238CBCA91CBB}" sibTransId="{5FF127AB-6AF0-4504-AF2C-8F95EDE62D9F}"/>
    <dgm:cxn modelId="{4E91BC43-96ED-4CD4-AD36-D1CB27615512}" type="presOf" srcId="{E803911C-49B9-4D61-B0BF-799F92F6239B}" destId="{F097E478-50A1-44F7-BF72-5961873A3962}" srcOrd="0" destOrd="0" presId="urn:microsoft.com/office/officeart/2005/8/layout/vList2"/>
    <dgm:cxn modelId="{20C16C99-6C52-4BF8-8FA7-CAF39D8D3350}" type="presOf" srcId="{066AFB9F-5DFE-4A5D-AF1F-886BA4643052}" destId="{09D2F2A9-DFB8-4CC7-9EFA-F77229A8D292}" srcOrd="0" destOrd="0" presId="urn:microsoft.com/office/officeart/2005/8/layout/vList2"/>
    <dgm:cxn modelId="{FA3C94D1-B99F-47CC-BA98-54F2CC6FF23F}" type="presOf" srcId="{E0569137-682E-4DB2-BE15-175B304B9ACF}" destId="{F097E478-50A1-44F7-BF72-5961873A3962}" srcOrd="0" destOrd="1" presId="urn:microsoft.com/office/officeart/2005/8/layout/vList2"/>
    <dgm:cxn modelId="{D6F06ED4-F2F5-4885-B8FF-4DB409FA8147}" type="presOf" srcId="{1559C726-C9C5-4166-BBDA-3401C866F029}" destId="{F097E478-50A1-44F7-BF72-5961873A3962}" srcOrd="0" destOrd="3" presId="urn:microsoft.com/office/officeart/2005/8/layout/vList2"/>
    <dgm:cxn modelId="{DE22B8DA-EDF5-4B1A-AEBD-DE912E97F32D}" srcId="{4C43676F-87A5-4814-A1B6-F8BDD4A757C6}" destId="{E0569137-682E-4DB2-BE15-175B304B9ACF}" srcOrd="1" destOrd="0" parTransId="{DD0F9D59-4DB6-4E64-B02A-FAA4EDB60F65}" sibTransId="{F71493E2-10B1-4D92-8B70-F46034C11BCD}"/>
    <dgm:cxn modelId="{5A6A9CF6-E662-48EB-B35A-4331B795C3D7}" type="presOf" srcId="{50727CBA-63DB-480C-9023-FB4680B9E542}" destId="{F097E478-50A1-44F7-BF72-5961873A3962}" srcOrd="0" destOrd="4" presId="urn:microsoft.com/office/officeart/2005/8/layout/vList2"/>
    <dgm:cxn modelId="{50C086FD-7960-4A53-86EA-61B4FFE7E3B0}" srcId="{4C43676F-87A5-4814-A1B6-F8BDD4A757C6}" destId="{50727CBA-63DB-480C-9023-FB4680B9E542}" srcOrd="4" destOrd="0" parTransId="{B5712A22-593E-4853-B3D5-8911FEED11C8}" sibTransId="{679A95FA-09F9-440B-A48A-2D08ACCF0167}"/>
    <dgm:cxn modelId="{90746424-A085-4C7A-A80C-FF91D2D8CABA}" type="presParOf" srcId="{09D2F2A9-DFB8-4CC7-9EFA-F77229A8D292}" destId="{22A6CB28-04DC-420E-B6B5-01D3FF271BD7}" srcOrd="0" destOrd="0" presId="urn:microsoft.com/office/officeart/2005/8/layout/vList2"/>
    <dgm:cxn modelId="{C98AF951-DF2C-4587-B4CE-1F6C7DF5D11D}" type="presParOf" srcId="{09D2F2A9-DFB8-4CC7-9EFA-F77229A8D292}" destId="{F097E478-50A1-44F7-BF72-5961873A396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2A6868-3CD8-42D2-8B8B-40030BC17BE8}"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32F35CF9-C343-4E99-A2B1-EFCBE57FC9F0}">
      <dgm:prSet custT="1"/>
      <dgm:spPr/>
      <dgm:t>
        <a:bodyPr/>
        <a:lstStyle/>
        <a:p>
          <a:pPr algn="ctr"/>
          <a:r>
            <a:rPr lang="id-ID" sz="1800" b="1" dirty="0"/>
            <a:t>Guru harus mampu dalam menggunakan atau memanfaatkan media atau sumber belajar. Misalnya, mengenal, memilih dan menggunakan media, membuat alat-alat bantú pelajaran sederhana, serta menggunakan dan mengelola laboratorium dalam rangka proses belajar mengajar.</a:t>
          </a:r>
          <a:endParaRPr lang="en-US" sz="1800" dirty="0"/>
        </a:p>
      </dgm:t>
    </dgm:pt>
    <dgm:pt modelId="{7078F57E-7B35-4B38-A339-B6307A07D894}" type="parTrans" cxnId="{F55B3E64-A5FB-4242-88DA-F82B61BFA637}">
      <dgm:prSet/>
      <dgm:spPr/>
      <dgm:t>
        <a:bodyPr/>
        <a:lstStyle/>
        <a:p>
          <a:endParaRPr lang="en-US"/>
        </a:p>
      </dgm:t>
    </dgm:pt>
    <dgm:pt modelId="{36A04C69-E6CC-495C-A0A2-97ADE9B86A2E}" type="sibTrans" cxnId="{F55B3E64-A5FB-4242-88DA-F82B61BFA637}">
      <dgm:prSet/>
      <dgm:spPr/>
      <dgm:t>
        <a:bodyPr/>
        <a:lstStyle/>
        <a:p>
          <a:endParaRPr lang="en-US"/>
        </a:p>
      </dgm:t>
    </dgm:pt>
    <dgm:pt modelId="{C6A9ED67-7BF8-4425-A355-CF38BE8DB981}">
      <dgm:prSet custT="1"/>
      <dgm:spPr/>
      <dgm:t>
        <a:bodyPr/>
        <a:lstStyle/>
        <a:p>
          <a:pPr algn="ctr"/>
          <a:r>
            <a:rPr lang="id-ID" sz="1800" b="1" dirty="0"/>
            <a:t>Guru harus trampil dalam mengelola interaksi belajar mengajar.</a:t>
          </a:r>
          <a:endParaRPr lang="en-US" sz="1800" dirty="0"/>
        </a:p>
      </dgm:t>
    </dgm:pt>
    <dgm:pt modelId="{CA06F2FC-6D58-470F-A067-8CE2A7402095}" type="parTrans" cxnId="{5C8A15C1-9A17-4F29-B512-9921F73900FD}">
      <dgm:prSet/>
      <dgm:spPr/>
      <dgm:t>
        <a:bodyPr/>
        <a:lstStyle/>
        <a:p>
          <a:endParaRPr lang="en-US"/>
        </a:p>
      </dgm:t>
    </dgm:pt>
    <dgm:pt modelId="{4C123D65-989D-4D67-9761-BF5A3D33A9ED}" type="sibTrans" cxnId="{5C8A15C1-9A17-4F29-B512-9921F73900FD}">
      <dgm:prSet/>
      <dgm:spPr/>
      <dgm:t>
        <a:bodyPr/>
        <a:lstStyle/>
        <a:p>
          <a:endParaRPr lang="en-US"/>
        </a:p>
      </dgm:t>
    </dgm:pt>
    <dgm:pt modelId="{1820C16F-CE8A-4EB8-BE02-8D62611186A7}">
      <dgm:prSet custT="1"/>
      <dgm:spPr/>
      <dgm:t>
        <a:bodyPr/>
        <a:lstStyle/>
        <a:p>
          <a:pPr algn="ctr"/>
          <a:r>
            <a:rPr lang="id-ID" sz="1800" b="1"/>
            <a:t>Guru harus menguasai landasan-landasan kependidikan.</a:t>
          </a:r>
          <a:endParaRPr lang="en-US" sz="1800"/>
        </a:p>
      </dgm:t>
    </dgm:pt>
    <dgm:pt modelId="{8EF12C68-29D5-43F5-97B2-D0E34726C0CE}" type="parTrans" cxnId="{33EA56D7-5E04-410D-B34F-74CC65E8C595}">
      <dgm:prSet/>
      <dgm:spPr/>
      <dgm:t>
        <a:bodyPr/>
        <a:lstStyle/>
        <a:p>
          <a:endParaRPr lang="en-US"/>
        </a:p>
      </dgm:t>
    </dgm:pt>
    <dgm:pt modelId="{AB495DFE-942F-4F13-9559-0E745592C104}" type="sibTrans" cxnId="{33EA56D7-5E04-410D-B34F-74CC65E8C595}">
      <dgm:prSet/>
      <dgm:spPr/>
      <dgm:t>
        <a:bodyPr/>
        <a:lstStyle/>
        <a:p>
          <a:endParaRPr lang="en-US"/>
        </a:p>
      </dgm:t>
    </dgm:pt>
    <dgm:pt modelId="{B04F2726-5F25-407D-89B7-6ACF16B022B7}">
      <dgm:prSet custT="1"/>
      <dgm:spPr/>
      <dgm:t>
        <a:bodyPr/>
        <a:lstStyle/>
        <a:p>
          <a:pPr algn="ctr"/>
          <a:r>
            <a:rPr lang="id-ID" sz="1800" b="1"/>
            <a:t>Guru harus trampil dalam menilai prestasi siswa untuk kepentingan pengajaran.</a:t>
          </a:r>
          <a:endParaRPr lang="en-US" sz="1800"/>
        </a:p>
      </dgm:t>
    </dgm:pt>
    <dgm:pt modelId="{420F523B-8E99-4BD0-936F-77161B63E686}" type="parTrans" cxnId="{F0A7392A-ABD9-47C2-B87C-8FA701E03F66}">
      <dgm:prSet/>
      <dgm:spPr/>
      <dgm:t>
        <a:bodyPr/>
        <a:lstStyle/>
        <a:p>
          <a:endParaRPr lang="en-US"/>
        </a:p>
      </dgm:t>
    </dgm:pt>
    <dgm:pt modelId="{E8FC02AB-A3E3-47E2-9BEC-2144F79B25AC}" type="sibTrans" cxnId="{F0A7392A-ABD9-47C2-B87C-8FA701E03F66}">
      <dgm:prSet/>
      <dgm:spPr/>
      <dgm:t>
        <a:bodyPr/>
        <a:lstStyle/>
        <a:p>
          <a:endParaRPr lang="en-US"/>
        </a:p>
      </dgm:t>
    </dgm:pt>
    <dgm:pt modelId="{B4CDC13A-94EA-4301-ADB0-AB324A32838C}" type="pres">
      <dgm:prSet presAssocID="{8F2A6868-3CD8-42D2-8B8B-40030BC17BE8}" presName="linear" presStyleCnt="0">
        <dgm:presLayoutVars>
          <dgm:animLvl val="lvl"/>
          <dgm:resizeHandles val="exact"/>
        </dgm:presLayoutVars>
      </dgm:prSet>
      <dgm:spPr/>
    </dgm:pt>
    <dgm:pt modelId="{06B93072-EC8D-4002-893B-980664AFF1BE}" type="pres">
      <dgm:prSet presAssocID="{32F35CF9-C343-4E99-A2B1-EFCBE57FC9F0}" presName="parentText" presStyleLbl="node1" presStyleIdx="0" presStyleCnt="4" custScaleY="169218">
        <dgm:presLayoutVars>
          <dgm:chMax val="0"/>
          <dgm:bulletEnabled val="1"/>
        </dgm:presLayoutVars>
      </dgm:prSet>
      <dgm:spPr/>
    </dgm:pt>
    <dgm:pt modelId="{FAA02615-D781-4ED1-8453-18F145896F11}" type="pres">
      <dgm:prSet presAssocID="{36A04C69-E6CC-495C-A0A2-97ADE9B86A2E}" presName="spacer" presStyleCnt="0"/>
      <dgm:spPr/>
    </dgm:pt>
    <dgm:pt modelId="{C4579995-732E-434B-A128-8264D33CADEC}" type="pres">
      <dgm:prSet presAssocID="{C6A9ED67-7BF8-4425-A355-CF38BE8DB981}" presName="parentText" presStyleLbl="node1" presStyleIdx="1" presStyleCnt="4">
        <dgm:presLayoutVars>
          <dgm:chMax val="0"/>
          <dgm:bulletEnabled val="1"/>
        </dgm:presLayoutVars>
      </dgm:prSet>
      <dgm:spPr/>
    </dgm:pt>
    <dgm:pt modelId="{2C5D6BDA-5159-4EF7-B843-77FF3C126387}" type="pres">
      <dgm:prSet presAssocID="{4C123D65-989D-4D67-9761-BF5A3D33A9ED}" presName="spacer" presStyleCnt="0"/>
      <dgm:spPr/>
    </dgm:pt>
    <dgm:pt modelId="{049B8779-702F-44CC-8857-39ECDBF6B357}" type="pres">
      <dgm:prSet presAssocID="{1820C16F-CE8A-4EB8-BE02-8D62611186A7}" presName="parentText" presStyleLbl="node1" presStyleIdx="2" presStyleCnt="4">
        <dgm:presLayoutVars>
          <dgm:chMax val="0"/>
          <dgm:bulletEnabled val="1"/>
        </dgm:presLayoutVars>
      </dgm:prSet>
      <dgm:spPr/>
    </dgm:pt>
    <dgm:pt modelId="{F5B6F19F-FC29-4737-B355-0CA74E93DDEF}" type="pres">
      <dgm:prSet presAssocID="{AB495DFE-942F-4F13-9559-0E745592C104}" presName="spacer" presStyleCnt="0"/>
      <dgm:spPr/>
    </dgm:pt>
    <dgm:pt modelId="{B8936D68-7470-465A-A3B6-E34FDAB29CE0}" type="pres">
      <dgm:prSet presAssocID="{B04F2726-5F25-407D-89B7-6ACF16B022B7}" presName="parentText" presStyleLbl="node1" presStyleIdx="3" presStyleCnt="4">
        <dgm:presLayoutVars>
          <dgm:chMax val="0"/>
          <dgm:bulletEnabled val="1"/>
        </dgm:presLayoutVars>
      </dgm:prSet>
      <dgm:spPr/>
    </dgm:pt>
  </dgm:ptLst>
  <dgm:cxnLst>
    <dgm:cxn modelId="{60E2040D-970F-400C-8283-DB1256899BAD}" type="presOf" srcId="{C6A9ED67-7BF8-4425-A355-CF38BE8DB981}" destId="{C4579995-732E-434B-A128-8264D33CADEC}" srcOrd="0" destOrd="0" presId="urn:microsoft.com/office/officeart/2005/8/layout/vList2"/>
    <dgm:cxn modelId="{F0A7392A-ABD9-47C2-B87C-8FA701E03F66}" srcId="{8F2A6868-3CD8-42D2-8B8B-40030BC17BE8}" destId="{B04F2726-5F25-407D-89B7-6ACF16B022B7}" srcOrd="3" destOrd="0" parTransId="{420F523B-8E99-4BD0-936F-77161B63E686}" sibTransId="{E8FC02AB-A3E3-47E2-9BEC-2144F79B25AC}"/>
    <dgm:cxn modelId="{1D14323B-04E3-486D-B1CC-23335EEA5BBC}" type="presOf" srcId="{1820C16F-CE8A-4EB8-BE02-8D62611186A7}" destId="{049B8779-702F-44CC-8857-39ECDBF6B357}" srcOrd="0" destOrd="0" presId="urn:microsoft.com/office/officeart/2005/8/layout/vList2"/>
    <dgm:cxn modelId="{5D2B3861-FD5B-4282-866C-EA0A219BC9CE}" type="presOf" srcId="{8F2A6868-3CD8-42D2-8B8B-40030BC17BE8}" destId="{B4CDC13A-94EA-4301-ADB0-AB324A32838C}" srcOrd="0" destOrd="0" presId="urn:microsoft.com/office/officeart/2005/8/layout/vList2"/>
    <dgm:cxn modelId="{F55B3E64-A5FB-4242-88DA-F82B61BFA637}" srcId="{8F2A6868-3CD8-42D2-8B8B-40030BC17BE8}" destId="{32F35CF9-C343-4E99-A2B1-EFCBE57FC9F0}" srcOrd="0" destOrd="0" parTransId="{7078F57E-7B35-4B38-A339-B6307A07D894}" sibTransId="{36A04C69-E6CC-495C-A0A2-97ADE9B86A2E}"/>
    <dgm:cxn modelId="{5C8A15C1-9A17-4F29-B512-9921F73900FD}" srcId="{8F2A6868-3CD8-42D2-8B8B-40030BC17BE8}" destId="{C6A9ED67-7BF8-4425-A355-CF38BE8DB981}" srcOrd="1" destOrd="0" parTransId="{CA06F2FC-6D58-470F-A067-8CE2A7402095}" sibTransId="{4C123D65-989D-4D67-9761-BF5A3D33A9ED}"/>
    <dgm:cxn modelId="{EBCE58C7-FB4F-483B-BDD0-239ACDDB3BAD}" type="presOf" srcId="{32F35CF9-C343-4E99-A2B1-EFCBE57FC9F0}" destId="{06B93072-EC8D-4002-893B-980664AFF1BE}" srcOrd="0" destOrd="0" presId="urn:microsoft.com/office/officeart/2005/8/layout/vList2"/>
    <dgm:cxn modelId="{EBB5B8C7-C1D4-473E-8DAC-82F0AA4AAFE2}" type="presOf" srcId="{B04F2726-5F25-407D-89B7-6ACF16B022B7}" destId="{B8936D68-7470-465A-A3B6-E34FDAB29CE0}" srcOrd="0" destOrd="0" presId="urn:microsoft.com/office/officeart/2005/8/layout/vList2"/>
    <dgm:cxn modelId="{33EA56D7-5E04-410D-B34F-74CC65E8C595}" srcId="{8F2A6868-3CD8-42D2-8B8B-40030BC17BE8}" destId="{1820C16F-CE8A-4EB8-BE02-8D62611186A7}" srcOrd="2" destOrd="0" parTransId="{8EF12C68-29D5-43F5-97B2-D0E34726C0CE}" sibTransId="{AB495DFE-942F-4F13-9559-0E745592C104}"/>
    <dgm:cxn modelId="{88BADB67-4C93-432A-840E-BCE154D5E335}" type="presParOf" srcId="{B4CDC13A-94EA-4301-ADB0-AB324A32838C}" destId="{06B93072-EC8D-4002-893B-980664AFF1BE}" srcOrd="0" destOrd="0" presId="urn:microsoft.com/office/officeart/2005/8/layout/vList2"/>
    <dgm:cxn modelId="{A7C9514A-7A8C-45A3-9CDF-14CA7B3EC213}" type="presParOf" srcId="{B4CDC13A-94EA-4301-ADB0-AB324A32838C}" destId="{FAA02615-D781-4ED1-8453-18F145896F11}" srcOrd="1" destOrd="0" presId="urn:microsoft.com/office/officeart/2005/8/layout/vList2"/>
    <dgm:cxn modelId="{56E1CB76-583F-4827-BEC0-17994A795189}" type="presParOf" srcId="{B4CDC13A-94EA-4301-ADB0-AB324A32838C}" destId="{C4579995-732E-434B-A128-8264D33CADEC}" srcOrd="2" destOrd="0" presId="urn:microsoft.com/office/officeart/2005/8/layout/vList2"/>
    <dgm:cxn modelId="{BF2FDEC7-0612-48BD-A30D-6FCDC471AD6D}" type="presParOf" srcId="{B4CDC13A-94EA-4301-ADB0-AB324A32838C}" destId="{2C5D6BDA-5159-4EF7-B843-77FF3C126387}" srcOrd="3" destOrd="0" presId="urn:microsoft.com/office/officeart/2005/8/layout/vList2"/>
    <dgm:cxn modelId="{83A1F6BC-3AD1-4163-A88E-35C9D3475B37}" type="presParOf" srcId="{B4CDC13A-94EA-4301-ADB0-AB324A32838C}" destId="{049B8779-702F-44CC-8857-39ECDBF6B357}" srcOrd="4" destOrd="0" presId="urn:microsoft.com/office/officeart/2005/8/layout/vList2"/>
    <dgm:cxn modelId="{4FC5E452-DDFA-486A-98CE-EF2C2C2F4C7B}" type="presParOf" srcId="{B4CDC13A-94EA-4301-ADB0-AB324A32838C}" destId="{F5B6F19F-FC29-4737-B355-0CA74E93DDEF}" srcOrd="5" destOrd="0" presId="urn:microsoft.com/office/officeart/2005/8/layout/vList2"/>
    <dgm:cxn modelId="{97818A83-13D5-4573-8C25-044944ED607A}" type="presParOf" srcId="{B4CDC13A-94EA-4301-ADB0-AB324A32838C}" destId="{B8936D68-7470-465A-A3B6-E34FDAB29CE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DED588-908F-4A8E-ABB0-E44B8753D204}"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A49C08BD-7FAF-4670-8E05-9BACC83BBB1D}">
      <dgm:prSet/>
      <dgm:spPr/>
      <dgm:t>
        <a:bodyPr/>
        <a:lstStyle/>
        <a:p>
          <a:r>
            <a:rPr lang="id-ID" dirty="0"/>
            <a:t>Kompetensi khusus yang harus dimiliki oleh guru sejarah secara lebih operasonal terbagi dalam tiga aspek, yaitu:</a:t>
          </a:r>
          <a:endParaRPr lang="en-US" dirty="0"/>
        </a:p>
      </dgm:t>
    </dgm:pt>
    <dgm:pt modelId="{01F2E3E3-2BAE-4915-8E09-83110B3C044C}" type="parTrans" cxnId="{04D60882-AE5F-4FB9-9498-66D8A5189648}">
      <dgm:prSet/>
      <dgm:spPr/>
      <dgm:t>
        <a:bodyPr/>
        <a:lstStyle/>
        <a:p>
          <a:endParaRPr lang="en-US"/>
        </a:p>
      </dgm:t>
    </dgm:pt>
    <dgm:pt modelId="{74C52F34-A3D1-4AA5-9565-5E4BB44B765F}" type="sibTrans" cxnId="{04D60882-AE5F-4FB9-9498-66D8A5189648}">
      <dgm:prSet/>
      <dgm:spPr/>
      <dgm:t>
        <a:bodyPr/>
        <a:lstStyle/>
        <a:p>
          <a:endParaRPr lang="en-US"/>
        </a:p>
      </dgm:t>
    </dgm:pt>
    <dgm:pt modelId="{A41F02A1-EFA2-42BB-A7A3-B993B80523F9}">
      <dgm:prSet custT="1"/>
      <dgm:spPr/>
      <dgm:t>
        <a:bodyPr/>
        <a:lstStyle/>
        <a:p>
          <a:r>
            <a:rPr lang="en-ID" sz="3600" i="1" dirty="0" err="1"/>
            <a:t>Pengetahuan</a:t>
          </a:r>
          <a:endParaRPr lang="en-US" sz="3600" i="1" dirty="0"/>
        </a:p>
      </dgm:t>
    </dgm:pt>
    <dgm:pt modelId="{D572848D-89D0-4D75-BFF8-449C9F65D214}" type="parTrans" cxnId="{A2035F30-0092-471A-B6B6-6B753B81EE78}">
      <dgm:prSet/>
      <dgm:spPr/>
      <dgm:t>
        <a:bodyPr/>
        <a:lstStyle/>
        <a:p>
          <a:endParaRPr lang="en-US"/>
        </a:p>
      </dgm:t>
    </dgm:pt>
    <dgm:pt modelId="{E79F3981-B05B-4DCC-89BB-8E8EA4088ED1}" type="sibTrans" cxnId="{A2035F30-0092-471A-B6B6-6B753B81EE78}">
      <dgm:prSet/>
      <dgm:spPr/>
      <dgm:t>
        <a:bodyPr/>
        <a:lstStyle/>
        <a:p>
          <a:endParaRPr lang="en-US"/>
        </a:p>
      </dgm:t>
    </dgm:pt>
    <dgm:pt modelId="{27657CF8-A6DF-417E-8726-3A58405C6E8F}">
      <dgm:prSet custT="1"/>
      <dgm:spPr/>
      <dgm:t>
        <a:bodyPr/>
        <a:lstStyle/>
        <a:p>
          <a:r>
            <a:rPr lang="en-ID" sz="3600" i="1"/>
            <a:t>Keterampilan</a:t>
          </a:r>
          <a:endParaRPr lang="en-US" sz="3600" i="1"/>
        </a:p>
      </dgm:t>
    </dgm:pt>
    <dgm:pt modelId="{DEC5A86A-050A-4417-BF83-9EAB0539A807}" type="parTrans" cxnId="{4E12D01F-EF85-4E4A-BCD8-25281371C4C7}">
      <dgm:prSet/>
      <dgm:spPr/>
      <dgm:t>
        <a:bodyPr/>
        <a:lstStyle/>
        <a:p>
          <a:endParaRPr lang="en-US"/>
        </a:p>
      </dgm:t>
    </dgm:pt>
    <dgm:pt modelId="{A825A393-25CA-4590-931F-17901F29DF15}" type="sibTrans" cxnId="{4E12D01F-EF85-4E4A-BCD8-25281371C4C7}">
      <dgm:prSet/>
      <dgm:spPr/>
      <dgm:t>
        <a:bodyPr/>
        <a:lstStyle/>
        <a:p>
          <a:endParaRPr lang="en-US"/>
        </a:p>
      </dgm:t>
    </dgm:pt>
    <dgm:pt modelId="{72628885-D906-4E82-B856-1D5FE3161ECB}">
      <dgm:prSet custT="1"/>
      <dgm:spPr/>
      <dgm:t>
        <a:bodyPr/>
        <a:lstStyle/>
        <a:p>
          <a:r>
            <a:rPr lang="en-ID" sz="3600" i="1" dirty="0" err="1"/>
            <a:t>Sikap</a:t>
          </a:r>
          <a:endParaRPr lang="en-US" sz="3600" i="1" dirty="0"/>
        </a:p>
      </dgm:t>
    </dgm:pt>
    <dgm:pt modelId="{056ECB49-070E-4387-95E9-09D6AA37F07D}" type="parTrans" cxnId="{58F20C94-126A-4460-96F7-580ACF5488F9}">
      <dgm:prSet/>
      <dgm:spPr/>
      <dgm:t>
        <a:bodyPr/>
        <a:lstStyle/>
        <a:p>
          <a:endParaRPr lang="en-US"/>
        </a:p>
      </dgm:t>
    </dgm:pt>
    <dgm:pt modelId="{6552BDB0-5B3E-4B1D-93FE-7016A5C02888}" type="sibTrans" cxnId="{58F20C94-126A-4460-96F7-580ACF5488F9}">
      <dgm:prSet/>
      <dgm:spPr/>
      <dgm:t>
        <a:bodyPr/>
        <a:lstStyle/>
        <a:p>
          <a:endParaRPr lang="en-US"/>
        </a:p>
      </dgm:t>
    </dgm:pt>
    <dgm:pt modelId="{0D323499-AF83-4C44-813C-3C2B25859120}" type="pres">
      <dgm:prSet presAssocID="{93DED588-908F-4A8E-ABB0-E44B8753D204}" presName="linear" presStyleCnt="0">
        <dgm:presLayoutVars>
          <dgm:animLvl val="lvl"/>
          <dgm:resizeHandles val="exact"/>
        </dgm:presLayoutVars>
      </dgm:prSet>
      <dgm:spPr/>
    </dgm:pt>
    <dgm:pt modelId="{9B4D3F93-3C39-4E06-861B-6F8F2CE72E76}" type="pres">
      <dgm:prSet presAssocID="{A49C08BD-7FAF-4670-8E05-9BACC83BBB1D}" presName="parentText" presStyleLbl="node1" presStyleIdx="0" presStyleCnt="1">
        <dgm:presLayoutVars>
          <dgm:chMax val="0"/>
          <dgm:bulletEnabled val="1"/>
        </dgm:presLayoutVars>
      </dgm:prSet>
      <dgm:spPr/>
    </dgm:pt>
    <dgm:pt modelId="{AB8557ED-1709-4C13-BE88-15056A9C12BF}" type="pres">
      <dgm:prSet presAssocID="{A49C08BD-7FAF-4670-8E05-9BACC83BBB1D}" presName="childText" presStyleLbl="revTx" presStyleIdx="0" presStyleCnt="1">
        <dgm:presLayoutVars>
          <dgm:bulletEnabled val="1"/>
        </dgm:presLayoutVars>
      </dgm:prSet>
      <dgm:spPr/>
    </dgm:pt>
  </dgm:ptLst>
  <dgm:cxnLst>
    <dgm:cxn modelId="{4E12D01F-EF85-4E4A-BCD8-25281371C4C7}" srcId="{A49C08BD-7FAF-4670-8E05-9BACC83BBB1D}" destId="{27657CF8-A6DF-417E-8726-3A58405C6E8F}" srcOrd="1" destOrd="0" parTransId="{DEC5A86A-050A-4417-BF83-9EAB0539A807}" sibTransId="{A825A393-25CA-4590-931F-17901F29DF15}"/>
    <dgm:cxn modelId="{A2035F30-0092-471A-B6B6-6B753B81EE78}" srcId="{A49C08BD-7FAF-4670-8E05-9BACC83BBB1D}" destId="{A41F02A1-EFA2-42BB-A7A3-B993B80523F9}" srcOrd="0" destOrd="0" parTransId="{D572848D-89D0-4D75-BFF8-449C9F65D214}" sibTransId="{E79F3981-B05B-4DCC-89BB-8E8EA4088ED1}"/>
    <dgm:cxn modelId="{126CD349-0B91-4867-8A3C-34691BBB10BC}" type="presOf" srcId="{A49C08BD-7FAF-4670-8E05-9BACC83BBB1D}" destId="{9B4D3F93-3C39-4E06-861B-6F8F2CE72E76}" srcOrd="0" destOrd="0" presId="urn:microsoft.com/office/officeart/2005/8/layout/vList2"/>
    <dgm:cxn modelId="{04D60882-AE5F-4FB9-9498-66D8A5189648}" srcId="{93DED588-908F-4A8E-ABB0-E44B8753D204}" destId="{A49C08BD-7FAF-4670-8E05-9BACC83BBB1D}" srcOrd="0" destOrd="0" parTransId="{01F2E3E3-2BAE-4915-8E09-83110B3C044C}" sibTransId="{74C52F34-A3D1-4AA5-9565-5E4BB44B765F}"/>
    <dgm:cxn modelId="{58F20C94-126A-4460-96F7-580ACF5488F9}" srcId="{A49C08BD-7FAF-4670-8E05-9BACC83BBB1D}" destId="{72628885-D906-4E82-B856-1D5FE3161ECB}" srcOrd="2" destOrd="0" parTransId="{056ECB49-070E-4387-95E9-09D6AA37F07D}" sibTransId="{6552BDB0-5B3E-4B1D-93FE-7016A5C02888}"/>
    <dgm:cxn modelId="{F1BB98A5-6EB4-4E16-B791-ACEC011737CD}" type="presOf" srcId="{27657CF8-A6DF-417E-8726-3A58405C6E8F}" destId="{AB8557ED-1709-4C13-BE88-15056A9C12BF}" srcOrd="0" destOrd="1" presId="urn:microsoft.com/office/officeart/2005/8/layout/vList2"/>
    <dgm:cxn modelId="{AF212DB2-5EA0-4A9A-B6FC-44818183FE91}" type="presOf" srcId="{A41F02A1-EFA2-42BB-A7A3-B993B80523F9}" destId="{AB8557ED-1709-4C13-BE88-15056A9C12BF}" srcOrd="0" destOrd="0" presId="urn:microsoft.com/office/officeart/2005/8/layout/vList2"/>
    <dgm:cxn modelId="{BC4F70CF-6AAF-422C-9BE0-8E4B5E24F045}" type="presOf" srcId="{72628885-D906-4E82-B856-1D5FE3161ECB}" destId="{AB8557ED-1709-4C13-BE88-15056A9C12BF}" srcOrd="0" destOrd="2" presId="urn:microsoft.com/office/officeart/2005/8/layout/vList2"/>
    <dgm:cxn modelId="{4F75B5DD-FE41-4298-95B4-61788BC07FD2}" type="presOf" srcId="{93DED588-908F-4A8E-ABB0-E44B8753D204}" destId="{0D323499-AF83-4C44-813C-3C2B25859120}" srcOrd="0" destOrd="0" presId="urn:microsoft.com/office/officeart/2005/8/layout/vList2"/>
    <dgm:cxn modelId="{81F66B0E-2704-4049-B935-1135304F3351}" type="presParOf" srcId="{0D323499-AF83-4C44-813C-3C2B25859120}" destId="{9B4D3F93-3C39-4E06-861B-6F8F2CE72E76}" srcOrd="0" destOrd="0" presId="urn:microsoft.com/office/officeart/2005/8/layout/vList2"/>
    <dgm:cxn modelId="{BB669165-678F-4CC0-9413-9323734F9F07}" type="presParOf" srcId="{0D323499-AF83-4C44-813C-3C2B25859120}" destId="{AB8557ED-1709-4C13-BE88-15056A9C12B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9BC3E7-6AE7-46F5-8877-A66ED5C8A1E3}"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05343ADE-3550-4DD5-90AE-367CC66103ED}">
      <dgm:prSet/>
      <dgm:spPr/>
      <dgm:t>
        <a:bodyPr/>
        <a:lstStyle/>
        <a:p>
          <a:r>
            <a:rPr lang="id-ID"/>
            <a:t>Aspek Pengetahuan Penguasaan aspek pengetahuan oleh guru sejarah terutama dimaksudkan pengetahuan yang meluas dan mendalam tentang materi sejarah yang akan diajarkan. </a:t>
          </a:r>
          <a:endParaRPr lang="en-US"/>
        </a:p>
      </dgm:t>
    </dgm:pt>
    <dgm:pt modelId="{0C10620F-7006-44EF-AEFB-F49D0E9BD232}" type="parTrans" cxnId="{DA5D6913-3C60-4AF9-B825-3A279117FE58}">
      <dgm:prSet/>
      <dgm:spPr/>
      <dgm:t>
        <a:bodyPr/>
        <a:lstStyle/>
        <a:p>
          <a:endParaRPr lang="en-US"/>
        </a:p>
      </dgm:t>
    </dgm:pt>
    <dgm:pt modelId="{4F58A7FC-A914-4713-B2FE-E6E6168E5AFF}" type="sibTrans" cxnId="{DA5D6913-3C60-4AF9-B825-3A279117FE58}">
      <dgm:prSet/>
      <dgm:spPr/>
      <dgm:t>
        <a:bodyPr/>
        <a:lstStyle/>
        <a:p>
          <a:endParaRPr lang="en-US"/>
        </a:p>
      </dgm:t>
    </dgm:pt>
    <dgm:pt modelId="{6D7DCE41-9006-4984-8492-245A5A330DE4}">
      <dgm:prSet/>
      <dgm:spPr/>
      <dgm:t>
        <a:bodyPr/>
        <a:lstStyle/>
        <a:p>
          <a:r>
            <a:rPr lang="id-ID" dirty="0"/>
            <a:t>Pengetahuan tersebut meliputi pengetahuan tentang peristiwa-peristiwa kontenporer di masyarakat sekitar dan dunia. Kepentingan pengetahuan semacam ini ialah untuk memungkinkan guru sejarah untuk menghubungkan peristiwa yang lalu dengan peristiwa masa kini.</a:t>
          </a:r>
          <a:endParaRPr lang="en-US" dirty="0"/>
        </a:p>
      </dgm:t>
    </dgm:pt>
    <dgm:pt modelId="{0C356AD3-D0B3-47A4-BE9E-08CFCCD36E89}" type="parTrans" cxnId="{0D1F24A0-DD08-462D-868C-C965AD26E260}">
      <dgm:prSet/>
      <dgm:spPr/>
      <dgm:t>
        <a:bodyPr/>
        <a:lstStyle/>
        <a:p>
          <a:endParaRPr lang="en-US"/>
        </a:p>
      </dgm:t>
    </dgm:pt>
    <dgm:pt modelId="{EE13047B-4A87-40EE-AFC7-557A70526B8D}" type="sibTrans" cxnId="{0D1F24A0-DD08-462D-868C-C965AD26E260}">
      <dgm:prSet/>
      <dgm:spPr/>
      <dgm:t>
        <a:bodyPr/>
        <a:lstStyle/>
        <a:p>
          <a:endParaRPr lang="en-US"/>
        </a:p>
      </dgm:t>
    </dgm:pt>
    <dgm:pt modelId="{D5C3F5BF-56EE-466A-BB5B-F6E191A3689E}" type="pres">
      <dgm:prSet presAssocID="{759BC3E7-6AE7-46F5-8877-A66ED5C8A1E3}" presName="Name0" presStyleCnt="0">
        <dgm:presLayoutVars>
          <dgm:dir/>
          <dgm:animLvl val="lvl"/>
          <dgm:resizeHandles val="exact"/>
        </dgm:presLayoutVars>
      </dgm:prSet>
      <dgm:spPr/>
    </dgm:pt>
    <dgm:pt modelId="{87CD029B-667E-4051-A939-05BC0A918DDD}" type="pres">
      <dgm:prSet presAssocID="{6D7DCE41-9006-4984-8492-245A5A330DE4}" presName="boxAndChildren" presStyleCnt="0"/>
      <dgm:spPr/>
    </dgm:pt>
    <dgm:pt modelId="{AD60A11B-35B4-43C9-9A13-637A5A69A492}" type="pres">
      <dgm:prSet presAssocID="{6D7DCE41-9006-4984-8492-245A5A330DE4}" presName="parentTextBox" presStyleLbl="node1" presStyleIdx="0" presStyleCnt="2"/>
      <dgm:spPr/>
    </dgm:pt>
    <dgm:pt modelId="{1A94D041-8760-47E3-8B9C-31EDA79C5FC3}" type="pres">
      <dgm:prSet presAssocID="{4F58A7FC-A914-4713-B2FE-E6E6168E5AFF}" presName="sp" presStyleCnt="0"/>
      <dgm:spPr/>
    </dgm:pt>
    <dgm:pt modelId="{E2470EE9-DFE9-468C-A21D-E59D4397DF82}" type="pres">
      <dgm:prSet presAssocID="{05343ADE-3550-4DD5-90AE-367CC66103ED}" presName="arrowAndChildren" presStyleCnt="0"/>
      <dgm:spPr/>
    </dgm:pt>
    <dgm:pt modelId="{E58BB210-DBF4-477F-B07E-9E903E325711}" type="pres">
      <dgm:prSet presAssocID="{05343ADE-3550-4DD5-90AE-367CC66103ED}" presName="parentTextArrow" presStyleLbl="node1" presStyleIdx="1" presStyleCnt="2"/>
      <dgm:spPr/>
    </dgm:pt>
  </dgm:ptLst>
  <dgm:cxnLst>
    <dgm:cxn modelId="{DA5D6913-3C60-4AF9-B825-3A279117FE58}" srcId="{759BC3E7-6AE7-46F5-8877-A66ED5C8A1E3}" destId="{05343ADE-3550-4DD5-90AE-367CC66103ED}" srcOrd="0" destOrd="0" parTransId="{0C10620F-7006-44EF-AEFB-F49D0E9BD232}" sibTransId="{4F58A7FC-A914-4713-B2FE-E6E6168E5AFF}"/>
    <dgm:cxn modelId="{1D872619-2275-484F-B9D4-65AB1882F164}" type="presOf" srcId="{759BC3E7-6AE7-46F5-8877-A66ED5C8A1E3}" destId="{D5C3F5BF-56EE-466A-BB5B-F6E191A3689E}" srcOrd="0" destOrd="0" presId="urn:microsoft.com/office/officeart/2005/8/layout/process4"/>
    <dgm:cxn modelId="{6BC6AA88-A377-4BC7-994B-61B6E706AB1E}" type="presOf" srcId="{6D7DCE41-9006-4984-8492-245A5A330DE4}" destId="{AD60A11B-35B4-43C9-9A13-637A5A69A492}" srcOrd="0" destOrd="0" presId="urn:microsoft.com/office/officeart/2005/8/layout/process4"/>
    <dgm:cxn modelId="{74856193-DB81-4EE5-AC85-255FE708F55E}" type="presOf" srcId="{05343ADE-3550-4DD5-90AE-367CC66103ED}" destId="{E58BB210-DBF4-477F-B07E-9E903E325711}" srcOrd="0" destOrd="0" presId="urn:microsoft.com/office/officeart/2005/8/layout/process4"/>
    <dgm:cxn modelId="{0D1F24A0-DD08-462D-868C-C965AD26E260}" srcId="{759BC3E7-6AE7-46F5-8877-A66ED5C8A1E3}" destId="{6D7DCE41-9006-4984-8492-245A5A330DE4}" srcOrd="1" destOrd="0" parTransId="{0C356AD3-D0B3-47A4-BE9E-08CFCCD36E89}" sibTransId="{EE13047B-4A87-40EE-AFC7-557A70526B8D}"/>
    <dgm:cxn modelId="{4F99C067-EAFB-41FB-BF04-0AB6F9633C0C}" type="presParOf" srcId="{D5C3F5BF-56EE-466A-BB5B-F6E191A3689E}" destId="{87CD029B-667E-4051-A939-05BC0A918DDD}" srcOrd="0" destOrd="0" presId="urn:microsoft.com/office/officeart/2005/8/layout/process4"/>
    <dgm:cxn modelId="{A794740D-EE70-4BFD-A5B0-0DB9F91C23AE}" type="presParOf" srcId="{87CD029B-667E-4051-A939-05BC0A918DDD}" destId="{AD60A11B-35B4-43C9-9A13-637A5A69A492}" srcOrd="0" destOrd="0" presId="urn:microsoft.com/office/officeart/2005/8/layout/process4"/>
    <dgm:cxn modelId="{0FCE8CB6-25F1-4F9E-9DBB-B1278E0523BA}" type="presParOf" srcId="{D5C3F5BF-56EE-466A-BB5B-F6E191A3689E}" destId="{1A94D041-8760-47E3-8B9C-31EDA79C5FC3}" srcOrd="1" destOrd="0" presId="urn:microsoft.com/office/officeart/2005/8/layout/process4"/>
    <dgm:cxn modelId="{98CEADF8-7454-42A7-8F67-B6783FDFB69C}" type="presParOf" srcId="{D5C3F5BF-56EE-466A-BB5B-F6E191A3689E}" destId="{E2470EE9-DFE9-468C-A21D-E59D4397DF82}" srcOrd="2" destOrd="0" presId="urn:microsoft.com/office/officeart/2005/8/layout/process4"/>
    <dgm:cxn modelId="{812E4BA3-38D4-49A6-91A1-1A604BC3F4B0}" type="presParOf" srcId="{E2470EE9-DFE9-468C-A21D-E59D4397DF82}" destId="{E58BB210-DBF4-477F-B07E-9E903E32571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E8AE92-2A87-4C50-A90D-A82EBA1D49B7}"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651D53F2-C6A6-4618-B11D-26B9DD071DD9}">
      <dgm:prSet/>
      <dgm:spPr/>
      <dgm:t>
        <a:bodyPr/>
        <a:lstStyle/>
        <a:p>
          <a:r>
            <a:rPr lang="id-ID"/>
            <a:t>Aspek Ketrampilan Aspek ini terutama menyangkut kemampuan guru sejarah dalam memilih cara-cara mengajar yang efektif, sehingga sasaran pelajaran sejarah bisa dicapai semaksimal mungkin. Di sinilah ketrampilan memilih mengembangkan dan mengimplementasikan berbagai alternatif strategi dan metode mengajar sejarah sangat diperlukan bagi seorang guru sejarah. </a:t>
          </a:r>
          <a:endParaRPr lang="en-US"/>
        </a:p>
      </dgm:t>
    </dgm:pt>
    <dgm:pt modelId="{6DDF0F7A-E013-43E2-BFD4-B752A8AA827E}" type="parTrans" cxnId="{B904C12B-038F-47B9-9EEF-4E2224001B30}">
      <dgm:prSet/>
      <dgm:spPr/>
      <dgm:t>
        <a:bodyPr/>
        <a:lstStyle/>
        <a:p>
          <a:endParaRPr lang="en-US"/>
        </a:p>
      </dgm:t>
    </dgm:pt>
    <dgm:pt modelId="{9CFF44DC-15EE-4FEB-B65D-462A92D15988}" type="sibTrans" cxnId="{B904C12B-038F-47B9-9EEF-4E2224001B30}">
      <dgm:prSet/>
      <dgm:spPr/>
      <dgm:t>
        <a:bodyPr/>
        <a:lstStyle/>
        <a:p>
          <a:endParaRPr lang="en-US"/>
        </a:p>
      </dgm:t>
    </dgm:pt>
    <dgm:pt modelId="{7429AC5F-DA1C-4110-9ABD-CF64D2B12473}">
      <dgm:prSet/>
      <dgm:spPr/>
      <dgm:t>
        <a:bodyPr/>
        <a:lstStyle/>
        <a:p>
          <a:r>
            <a:rPr lang="id-ID"/>
            <a:t>Tanpa adanya ketrampilan ini guru sejarah akan hanya terpaku pada strategi dan metode yang itu-itu saja</a:t>
          </a:r>
          <a:endParaRPr lang="en-US"/>
        </a:p>
      </dgm:t>
    </dgm:pt>
    <dgm:pt modelId="{D756AB68-F736-4FE8-B70D-60A62186B7F8}" type="parTrans" cxnId="{019499AD-3324-4349-9B56-8B73421178D7}">
      <dgm:prSet/>
      <dgm:spPr/>
      <dgm:t>
        <a:bodyPr/>
        <a:lstStyle/>
        <a:p>
          <a:endParaRPr lang="en-US"/>
        </a:p>
      </dgm:t>
    </dgm:pt>
    <dgm:pt modelId="{96F09407-53F0-4044-9C6E-ADCEF6767C53}" type="sibTrans" cxnId="{019499AD-3324-4349-9B56-8B73421178D7}">
      <dgm:prSet/>
      <dgm:spPr/>
      <dgm:t>
        <a:bodyPr/>
        <a:lstStyle/>
        <a:p>
          <a:endParaRPr lang="en-US"/>
        </a:p>
      </dgm:t>
    </dgm:pt>
    <dgm:pt modelId="{5D03D8F4-1119-464A-89A6-D0475F07F9DD}" type="pres">
      <dgm:prSet presAssocID="{C3E8AE92-2A87-4C50-A90D-A82EBA1D49B7}" presName="Name0" presStyleCnt="0">
        <dgm:presLayoutVars>
          <dgm:dir/>
          <dgm:animLvl val="lvl"/>
          <dgm:resizeHandles val="exact"/>
        </dgm:presLayoutVars>
      </dgm:prSet>
      <dgm:spPr/>
    </dgm:pt>
    <dgm:pt modelId="{9A6F6652-8EAC-4E89-9B85-2E3471FC29B8}" type="pres">
      <dgm:prSet presAssocID="{7429AC5F-DA1C-4110-9ABD-CF64D2B12473}" presName="boxAndChildren" presStyleCnt="0"/>
      <dgm:spPr/>
    </dgm:pt>
    <dgm:pt modelId="{9388CD90-2A47-42BC-AFF5-6147FC50840F}" type="pres">
      <dgm:prSet presAssocID="{7429AC5F-DA1C-4110-9ABD-CF64D2B12473}" presName="parentTextBox" presStyleLbl="node1" presStyleIdx="0" presStyleCnt="2"/>
      <dgm:spPr/>
    </dgm:pt>
    <dgm:pt modelId="{05625D0C-952B-4019-87D8-52D5FFBD96DD}" type="pres">
      <dgm:prSet presAssocID="{9CFF44DC-15EE-4FEB-B65D-462A92D15988}" presName="sp" presStyleCnt="0"/>
      <dgm:spPr/>
    </dgm:pt>
    <dgm:pt modelId="{87A56C20-4D58-469C-8BDB-FDA6EFABCB17}" type="pres">
      <dgm:prSet presAssocID="{651D53F2-C6A6-4618-B11D-26B9DD071DD9}" presName="arrowAndChildren" presStyleCnt="0"/>
      <dgm:spPr/>
    </dgm:pt>
    <dgm:pt modelId="{0E16B017-7C5E-490D-A512-11F8308D765C}" type="pres">
      <dgm:prSet presAssocID="{651D53F2-C6A6-4618-B11D-26B9DD071DD9}" presName="parentTextArrow" presStyleLbl="node1" presStyleIdx="1" presStyleCnt="2"/>
      <dgm:spPr/>
    </dgm:pt>
  </dgm:ptLst>
  <dgm:cxnLst>
    <dgm:cxn modelId="{B904C12B-038F-47B9-9EEF-4E2224001B30}" srcId="{C3E8AE92-2A87-4C50-A90D-A82EBA1D49B7}" destId="{651D53F2-C6A6-4618-B11D-26B9DD071DD9}" srcOrd="0" destOrd="0" parTransId="{6DDF0F7A-E013-43E2-BFD4-B752A8AA827E}" sibTransId="{9CFF44DC-15EE-4FEB-B65D-462A92D15988}"/>
    <dgm:cxn modelId="{B8386F5F-CF34-4F59-AADE-2B635FF0502A}" type="presOf" srcId="{651D53F2-C6A6-4618-B11D-26B9DD071DD9}" destId="{0E16B017-7C5E-490D-A512-11F8308D765C}" srcOrd="0" destOrd="0" presId="urn:microsoft.com/office/officeart/2005/8/layout/process4"/>
    <dgm:cxn modelId="{019499AD-3324-4349-9B56-8B73421178D7}" srcId="{C3E8AE92-2A87-4C50-A90D-A82EBA1D49B7}" destId="{7429AC5F-DA1C-4110-9ABD-CF64D2B12473}" srcOrd="1" destOrd="0" parTransId="{D756AB68-F736-4FE8-B70D-60A62186B7F8}" sibTransId="{96F09407-53F0-4044-9C6E-ADCEF6767C53}"/>
    <dgm:cxn modelId="{DBF6A2BB-7C24-45F8-AB01-2172947B0A1D}" type="presOf" srcId="{C3E8AE92-2A87-4C50-A90D-A82EBA1D49B7}" destId="{5D03D8F4-1119-464A-89A6-D0475F07F9DD}" srcOrd="0" destOrd="0" presId="urn:microsoft.com/office/officeart/2005/8/layout/process4"/>
    <dgm:cxn modelId="{A96F74C7-0A55-4AD4-B449-D8BBBA859A1A}" type="presOf" srcId="{7429AC5F-DA1C-4110-9ABD-CF64D2B12473}" destId="{9388CD90-2A47-42BC-AFF5-6147FC50840F}" srcOrd="0" destOrd="0" presId="urn:microsoft.com/office/officeart/2005/8/layout/process4"/>
    <dgm:cxn modelId="{DBCDC344-887F-4672-B303-C54BE4FFFA52}" type="presParOf" srcId="{5D03D8F4-1119-464A-89A6-D0475F07F9DD}" destId="{9A6F6652-8EAC-4E89-9B85-2E3471FC29B8}" srcOrd="0" destOrd="0" presId="urn:microsoft.com/office/officeart/2005/8/layout/process4"/>
    <dgm:cxn modelId="{C2C92C3B-63AE-447C-AAB1-908B501E7D3F}" type="presParOf" srcId="{9A6F6652-8EAC-4E89-9B85-2E3471FC29B8}" destId="{9388CD90-2A47-42BC-AFF5-6147FC50840F}" srcOrd="0" destOrd="0" presId="urn:microsoft.com/office/officeart/2005/8/layout/process4"/>
    <dgm:cxn modelId="{AC51829B-DF0D-4119-9393-D8AF91C6E860}" type="presParOf" srcId="{5D03D8F4-1119-464A-89A6-D0475F07F9DD}" destId="{05625D0C-952B-4019-87D8-52D5FFBD96DD}" srcOrd="1" destOrd="0" presId="urn:microsoft.com/office/officeart/2005/8/layout/process4"/>
    <dgm:cxn modelId="{75F7FB70-B176-49A2-B4A1-AAAA270FEFAE}" type="presParOf" srcId="{5D03D8F4-1119-464A-89A6-D0475F07F9DD}" destId="{87A56C20-4D58-469C-8BDB-FDA6EFABCB17}" srcOrd="2" destOrd="0" presId="urn:microsoft.com/office/officeart/2005/8/layout/process4"/>
    <dgm:cxn modelId="{B68ACA8D-E6C3-4E4D-9DD2-9C0AE0EFF3C0}" type="presParOf" srcId="{87A56C20-4D58-469C-8BDB-FDA6EFABCB17}" destId="{0E16B017-7C5E-490D-A512-11F8308D765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8AE0F-4E1E-4157-8F86-0215E187A18E}">
      <dsp:nvSpPr>
        <dsp:cNvPr id="0" name=""/>
        <dsp:cNvSpPr/>
      </dsp:nvSpPr>
      <dsp:spPr>
        <a:xfrm>
          <a:off x="1151" y="532424"/>
          <a:ext cx="4191622" cy="20958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id-ID" sz="3600" b="1" kern="1200" dirty="0"/>
            <a:t>Teori Belajar dalam Proses Pembelajaran</a:t>
          </a:r>
          <a:endParaRPr lang="en-US" sz="3600" kern="1200" dirty="0"/>
        </a:p>
      </dsp:txBody>
      <dsp:txXfrm>
        <a:off x="62535" y="593808"/>
        <a:ext cx="4068854" cy="1973043"/>
      </dsp:txXfrm>
    </dsp:sp>
    <dsp:sp modelId="{88BAD03E-60F3-4EFE-9A55-90ECEF423D59}">
      <dsp:nvSpPr>
        <dsp:cNvPr id="0" name=""/>
        <dsp:cNvSpPr/>
      </dsp:nvSpPr>
      <dsp:spPr>
        <a:xfrm>
          <a:off x="5240679" y="532424"/>
          <a:ext cx="4191622" cy="20958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id-ID" sz="3600" b="1" kern="1200"/>
            <a:t>Kompetensi Umum dan Khusus Guru Sejarah</a:t>
          </a:r>
          <a:endParaRPr lang="en-US" sz="3600" kern="1200"/>
        </a:p>
      </dsp:txBody>
      <dsp:txXfrm>
        <a:off x="5302063" y="593808"/>
        <a:ext cx="4068854" cy="1973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6B983-0AF1-4E6D-9EF2-57ED1CD6C915}">
      <dsp:nvSpPr>
        <dsp:cNvPr id="0" name=""/>
        <dsp:cNvSpPr/>
      </dsp:nvSpPr>
      <dsp:spPr>
        <a:xfrm>
          <a:off x="0" y="2555930"/>
          <a:ext cx="6261100" cy="167696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d-ID" sz="1700" kern="1200" dirty="0"/>
            <a:t>Seorang guru sejarah hendaknya harus memiliki sikap menghargai masa lampau dan mampu memberikan sikap teladan bagi para siswanya serta memiliki sikap pribadi yang positif seperti penuh pengertian terhadap siswa, toleran, sabar, ramah, tegas, adil dan lain-lain.</a:t>
          </a:r>
          <a:endParaRPr lang="en-US" sz="1700" kern="1200" dirty="0"/>
        </a:p>
      </dsp:txBody>
      <dsp:txXfrm>
        <a:off x="0" y="2555930"/>
        <a:ext cx="6261100" cy="1676967"/>
      </dsp:txXfrm>
    </dsp:sp>
    <dsp:sp modelId="{EA0A839D-873B-4E68-BA40-9C68C5AC17E3}">
      <dsp:nvSpPr>
        <dsp:cNvPr id="0" name=""/>
        <dsp:cNvSpPr/>
      </dsp:nvSpPr>
      <dsp:spPr>
        <a:xfrm rot="10800000">
          <a:off x="0" y="1909"/>
          <a:ext cx="6261100" cy="2579175"/>
        </a:xfrm>
        <a:prstGeom prst="upArrowCallou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d-ID" sz="1700" kern="1200"/>
            <a:t>Aspek Sikap Sikap guru sejarah akan sangat berpengaruh atas pencapaian tujuan pengajaran sejarah yang pada dasarnya bertekanan di bidang efektif, yaitu pengembangan sikap murid yang positif terhadap lingkungan masyarakat dan bangsanya yang bersumber pada nilai- nilai sejarah yang dipelajarinya. </a:t>
          </a:r>
          <a:endParaRPr lang="en-US" sz="1700" kern="1200"/>
        </a:p>
      </dsp:txBody>
      <dsp:txXfrm rot="10800000">
        <a:off x="0" y="1909"/>
        <a:ext cx="6261100" cy="167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9C93-27DF-423E-9330-A5B6382AA1CB}">
      <dsp:nvSpPr>
        <dsp:cNvPr id="0" name=""/>
        <dsp:cNvSpPr/>
      </dsp:nvSpPr>
      <dsp:spPr>
        <a:xfrm>
          <a:off x="0" y="0"/>
          <a:ext cx="5608638" cy="3598863"/>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d-ID" sz="2400" b="1" kern="1200" dirty="0"/>
            <a:t>Strategi pembelajaran dipilih untuk merancang proses pembelajaran yang efektif. Strategi pembelajaran berhubungan erat dengan teori belajar.</a:t>
          </a:r>
          <a:endParaRPr lang="en-US" sz="2400" b="1" kern="1200" dirty="0"/>
        </a:p>
      </dsp:txBody>
      <dsp:txXfrm>
        <a:off x="0" y="0"/>
        <a:ext cx="5608638" cy="1943386"/>
      </dsp:txXfrm>
    </dsp:sp>
    <dsp:sp modelId="{CBEF9B40-FBC2-4D57-A95A-BFF273DCADA8}">
      <dsp:nvSpPr>
        <dsp:cNvPr id="0" name=""/>
        <dsp:cNvSpPr/>
      </dsp:nvSpPr>
      <dsp:spPr>
        <a:xfrm>
          <a:off x="0" y="1871408"/>
          <a:ext cx="5608638" cy="165547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id-ID" sz="1700" b="1" kern="1200" dirty="0"/>
            <a:t>Menurut Rothwell dan Kazanas (1992) teori </a:t>
          </a:r>
          <a:r>
            <a:rPr lang="id-ID" sz="1700" b="1" i="1" kern="1200" dirty="0"/>
            <a:t>reception learning </a:t>
          </a:r>
          <a:r>
            <a:rPr lang="id-ID" sz="1700" b="1" kern="1200" dirty="0"/>
            <a:t>dan teori </a:t>
          </a:r>
          <a:r>
            <a:rPr lang="id-ID" sz="1700" b="1" i="1" kern="1200" dirty="0"/>
            <a:t>constructivism learning</a:t>
          </a:r>
          <a:r>
            <a:rPr lang="en-US" sz="1700" b="1" i="1" kern="1200" dirty="0"/>
            <a:t> </a:t>
          </a:r>
          <a:r>
            <a:rPr lang="id-ID" sz="1700" b="1" kern="1200" dirty="0"/>
            <a:t>mendorong timbulnya strategi pembelajaran yang berbeda.</a:t>
          </a:r>
          <a:r>
            <a:rPr lang="en-ID" sz="1700" b="1" kern="1200" dirty="0"/>
            <a:t> </a:t>
          </a:r>
          <a:r>
            <a:rPr lang="id-ID" sz="1700" b="1" kern="1200" dirty="0"/>
            <a:t>Strategi pembelajaran memikirkan mengenai tujuan pembelajaran yang akan dicapai, isi pelajaran yang perlu dipelajari siswa, dan bagaimana cara siswa mempelajarinya.</a:t>
          </a:r>
          <a:endParaRPr lang="en-US" sz="1700" b="1" kern="1200" dirty="0"/>
        </a:p>
      </dsp:txBody>
      <dsp:txXfrm>
        <a:off x="0" y="1871408"/>
        <a:ext cx="5608638" cy="1655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D8B3C-74F9-4A73-B9D5-BDC6685AEAC4}">
      <dsp:nvSpPr>
        <dsp:cNvPr id="0" name=""/>
        <dsp:cNvSpPr/>
      </dsp:nvSpPr>
      <dsp:spPr>
        <a:xfrm>
          <a:off x="0" y="583433"/>
          <a:ext cx="10977563" cy="10771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9163F-A4AC-490E-8CDC-CE33638781C7}">
      <dsp:nvSpPr>
        <dsp:cNvPr id="0" name=""/>
        <dsp:cNvSpPr/>
      </dsp:nvSpPr>
      <dsp:spPr>
        <a:xfrm>
          <a:off x="325825" y="825783"/>
          <a:ext cx="592409" cy="592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D46B10-53BA-4F5B-98CE-A634FD5B5F03}">
      <dsp:nvSpPr>
        <dsp:cNvPr id="0" name=""/>
        <dsp:cNvSpPr/>
      </dsp:nvSpPr>
      <dsp:spPr>
        <a:xfrm>
          <a:off x="1244060" y="583433"/>
          <a:ext cx="9733502" cy="107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4" tIns="113994" rIns="113994" bIns="113994" numCol="1" spcCol="1270" anchor="ctr" anchorCtr="0">
          <a:noAutofit/>
        </a:bodyPr>
        <a:lstStyle/>
        <a:p>
          <a:pPr marL="0" lvl="0" indent="0" algn="just" defTabSz="666750">
            <a:lnSpc>
              <a:spcPct val="90000"/>
            </a:lnSpc>
            <a:spcBef>
              <a:spcPct val="0"/>
            </a:spcBef>
            <a:spcAft>
              <a:spcPct val="35000"/>
            </a:spcAft>
            <a:buNone/>
          </a:pPr>
          <a:r>
            <a:rPr lang="en-US" sz="1500" kern="1200" dirty="0" err="1"/>
            <a:t>Konstruktivisime</a:t>
          </a:r>
          <a:r>
            <a:rPr lang="en-US" sz="1500" kern="1200" dirty="0"/>
            <a:t> </a:t>
          </a:r>
          <a:r>
            <a:rPr lang="en-US" sz="1500" kern="1200" dirty="0" err="1"/>
            <a:t>merupakan</a:t>
          </a:r>
          <a:r>
            <a:rPr lang="en-US" sz="1500" kern="1200" dirty="0"/>
            <a:t> proses </a:t>
          </a:r>
          <a:r>
            <a:rPr lang="en-US" sz="1500" kern="1200" dirty="0" err="1"/>
            <a:t>pembelajaran</a:t>
          </a:r>
          <a:r>
            <a:rPr lang="en-US" sz="1500" kern="1200" dirty="0"/>
            <a:t> yang </a:t>
          </a:r>
          <a:r>
            <a:rPr lang="en-US" sz="1500" kern="1200" dirty="0" err="1"/>
            <a:t>menerangkan</a:t>
          </a:r>
          <a:r>
            <a:rPr lang="en-US" sz="1500" kern="1200" dirty="0"/>
            <a:t> </a:t>
          </a:r>
          <a:r>
            <a:rPr lang="en-US" sz="1500" kern="1200" dirty="0" err="1"/>
            <a:t>bagaimana</a:t>
          </a:r>
          <a:r>
            <a:rPr lang="en-US" sz="1500" kern="1200" dirty="0"/>
            <a:t> </a:t>
          </a:r>
          <a:r>
            <a:rPr lang="en-US" sz="1500" kern="1200" dirty="0" err="1"/>
            <a:t>pengetahuan</a:t>
          </a:r>
          <a:r>
            <a:rPr lang="en-US" sz="1500" kern="1200" dirty="0"/>
            <a:t> </a:t>
          </a:r>
          <a:r>
            <a:rPr lang="en-US" sz="1500" kern="1200" dirty="0" err="1"/>
            <a:t>disusun</a:t>
          </a:r>
          <a:r>
            <a:rPr lang="en-US" sz="1500" kern="1200" dirty="0"/>
            <a:t> </a:t>
          </a:r>
          <a:r>
            <a:rPr lang="en-US" sz="1500" kern="1200" dirty="0" err="1"/>
            <a:t>dalam</a:t>
          </a:r>
          <a:r>
            <a:rPr lang="en-US" sz="1500" kern="1200" dirty="0"/>
            <a:t> </a:t>
          </a:r>
          <a:r>
            <a:rPr lang="en-US" sz="1500" kern="1200" dirty="0" err="1"/>
            <a:t>diri</a:t>
          </a:r>
          <a:r>
            <a:rPr lang="en-US" sz="1500" kern="1200" dirty="0"/>
            <a:t> </a:t>
          </a:r>
          <a:r>
            <a:rPr lang="en-US" sz="1500" kern="1200" dirty="0" err="1"/>
            <a:t>manusia</a:t>
          </a:r>
          <a:r>
            <a:rPr lang="en-US" sz="1500" kern="1200" dirty="0"/>
            <a:t>. </a:t>
          </a:r>
          <a:r>
            <a:rPr lang="en-US" sz="1500" kern="1200" dirty="0" err="1"/>
            <a:t>Unsur-unsur</a:t>
          </a:r>
          <a:r>
            <a:rPr lang="en-US" sz="1500" kern="1200" dirty="0"/>
            <a:t> </a:t>
          </a:r>
          <a:r>
            <a:rPr lang="en-US" sz="1500" kern="1200" dirty="0" err="1"/>
            <a:t>konstruktivisme</a:t>
          </a:r>
          <a:r>
            <a:rPr lang="en-US" sz="1500" kern="1200" dirty="0"/>
            <a:t> </a:t>
          </a:r>
          <a:r>
            <a:rPr lang="en-US" sz="1500" kern="1200" dirty="0" err="1"/>
            <a:t>telah</a:t>
          </a:r>
          <a:r>
            <a:rPr lang="en-US" sz="1500" kern="1200" dirty="0"/>
            <a:t> lama </a:t>
          </a:r>
          <a:r>
            <a:rPr lang="en-US" sz="1500" kern="1200" dirty="0" err="1"/>
            <a:t>dipraktekkan</a:t>
          </a:r>
          <a:r>
            <a:rPr lang="en-US" sz="1500" kern="1200" dirty="0"/>
            <a:t> </a:t>
          </a:r>
          <a:r>
            <a:rPr lang="en-US" sz="1500" kern="1200" dirty="0" err="1"/>
            <a:t>dalam</a:t>
          </a:r>
          <a:r>
            <a:rPr lang="en-US" sz="1500" kern="1200" dirty="0"/>
            <a:t> proses </a:t>
          </a:r>
          <a:r>
            <a:rPr lang="en-US" sz="1500" kern="1200" dirty="0" err="1"/>
            <a:t>belajar</a:t>
          </a:r>
          <a:r>
            <a:rPr lang="en-US" sz="1500" kern="1200" dirty="0"/>
            <a:t> dan </a:t>
          </a:r>
          <a:r>
            <a:rPr lang="en-US" sz="1500" kern="1200" dirty="0" err="1"/>
            <a:t>pembelajaran</a:t>
          </a:r>
          <a:r>
            <a:rPr lang="en-US" sz="1500" kern="1200" dirty="0"/>
            <a:t> </a:t>
          </a:r>
          <a:r>
            <a:rPr lang="en-US" sz="1500" kern="1200" dirty="0" err="1"/>
            <a:t>baik</a:t>
          </a:r>
          <a:r>
            <a:rPr lang="en-US" sz="1500" kern="1200" dirty="0"/>
            <a:t> di </a:t>
          </a:r>
          <a:r>
            <a:rPr lang="en-US" sz="1500" kern="1200" dirty="0" err="1"/>
            <a:t>tingkat</a:t>
          </a:r>
          <a:r>
            <a:rPr lang="en-US" sz="1500" kern="1200" dirty="0"/>
            <a:t> </a:t>
          </a:r>
          <a:r>
            <a:rPr lang="en-US" sz="1500" kern="1200" dirty="0" err="1"/>
            <a:t>sekolah</a:t>
          </a:r>
          <a:r>
            <a:rPr lang="en-US" sz="1500" kern="1200" dirty="0"/>
            <a:t> </a:t>
          </a:r>
          <a:r>
            <a:rPr lang="en-US" sz="1500" kern="1200" dirty="0" err="1"/>
            <a:t>dasar</a:t>
          </a:r>
          <a:r>
            <a:rPr lang="en-US" sz="1500" kern="1200" dirty="0"/>
            <a:t>, </a:t>
          </a:r>
          <a:r>
            <a:rPr lang="en-US" sz="1500" kern="1200" dirty="0" err="1"/>
            <a:t>menengah</a:t>
          </a:r>
          <a:r>
            <a:rPr lang="en-US" sz="1500" kern="1200" dirty="0"/>
            <a:t>, </a:t>
          </a:r>
          <a:r>
            <a:rPr lang="en-US" sz="1500" kern="1200" dirty="0" err="1"/>
            <a:t>maupun</a:t>
          </a:r>
          <a:r>
            <a:rPr lang="en-US" sz="1500" kern="1200" dirty="0"/>
            <a:t> universitas, </a:t>
          </a:r>
          <a:r>
            <a:rPr lang="en-US" sz="1500" kern="1200" dirty="0" err="1"/>
            <a:t>meskipun</a:t>
          </a:r>
          <a:r>
            <a:rPr lang="en-US" sz="1500" kern="1200" dirty="0"/>
            <a:t> </a:t>
          </a:r>
          <a:r>
            <a:rPr lang="en-US" sz="1500" kern="1200" dirty="0" err="1"/>
            <a:t>belum</a:t>
          </a:r>
          <a:r>
            <a:rPr lang="en-US" sz="1500" kern="1200" dirty="0"/>
            <a:t> </a:t>
          </a:r>
          <a:r>
            <a:rPr lang="en-US" sz="1500" kern="1200" dirty="0" err="1"/>
            <a:t>jelas</a:t>
          </a:r>
          <a:r>
            <a:rPr lang="en-US" sz="1500" kern="1200" dirty="0"/>
            <a:t> </a:t>
          </a:r>
          <a:r>
            <a:rPr lang="en-US" sz="1500" kern="1200" dirty="0" err="1"/>
            <a:t>terlihat</a:t>
          </a:r>
          <a:r>
            <a:rPr lang="en-US" sz="1500" kern="1200" dirty="0"/>
            <a:t>.</a:t>
          </a:r>
        </a:p>
      </dsp:txBody>
      <dsp:txXfrm>
        <a:off x="1244060" y="583433"/>
        <a:ext cx="9733502" cy="1077108"/>
      </dsp:txXfrm>
    </dsp:sp>
    <dsp:sp modelId="{E08713E3-2615-4C68-819C-6912953E1B99}">
      <dsp:nvSpPr>
        <dsp:cNvPr id="0" name=""/>
        <dsp:cNvSpPr/>
      </dsp:nvSpPr>
      <dsp:spPr>
        <a:xfrm>
          <a:off x="0" y="1929820"/>
          <a:ext cx="10977563" cy="10771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B72E8-70AD-4522-BB78-0742311BE6A6}">
      <dsp:nvSpPr>
        <dsp:cNvPr id="0" name=""/>
        <dsp:cNvSpPr/>
      </dsp:nvSpPr>
      <dsp:spPr>
        <a:xfrm>
          <a:off x="325825" y="2172169"/>
          <a:ext cx="592409" cy="592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2C6430-1D6A-434B-A553-CB137999C5C9}">
      <dsp:nvSpPr>
        <dsp:cNvPr id="0" name=""/>
        <dsp:cNvSpPr/>
      </dsp:nvSpPr>
      <dsp:spPr>
        <a:xfrm>
          <a:off x="1244060" y="1929820"/>
          <a:ext cx="9733502" cy="107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4" tIns="113994" rIns="113994" bIns="113994" numCol="1" spcCol="1270" anchor="ctr" anchorCtr="0">
          <a:noAutofit/>
        </a:bodyPr>
        <a:lstStyle/>
        <a:p>
          <a:pPr marL="0" lvl="0" indent="0" algn="just" defTabSz="666750">
            <a:lnSpc>
              <a:spcPct val="90000"/>
            </a:lnSpc>
            <a:spcBef>
              <a:spcPct val="0"/>
            </a:spcBef>
            <a:spcAft>
              <a:spcPct val="35000"/>
            </a:spcAft>
            <a:buNone/>
          </a:pPr>
          <a:r>
            <a:rPr lang="en-US" sz="1500" kern="1200" dirty="0" err="1"/>
            <a:t>Berdasarkan</a:t>
          </a:r>
          <a:r>
            <a:rPr lang="en-US" sz="1500" kern="1200" dirty="0"/>
            <a:t> faham </a:t>
          </a:r>
          <a:r>
            <a:rPr lang="en-US" sz="1500" kern="1200" dirty="0" err="1"/>
            <a:t>konstruktivisme</a:t>
          </a:r>
          <a:r>
            <a:rPr lang="en-US" sz="1500" kern="1200" dirty="0"/>
            <a:t>, </a:t>
          </a:r>
          <a:r>
            <a:rPr lang="en-US" sz="1500" kern="1200" dirty="0" err="1"/>
            <a:t>dalam</a:t>
          </a:r>
          <a:r>
            <a:rPr lang="en-US" sz="1500" kern="1200" dirty="0"/>
            <a:t> proses </a:t>
          </a:r>
          <a:r>
            <a:rPr lang="en-US" sz="1500" kern="1200" dirty="0" err="1"/>
            <a:t>belajar</a:t>
          </a:r>
          <a:r>
            <a:rPr lang="en-US" sz="1500" kern="1200" dirty="0"/>
            <a:t> </a:t>
          </a:r>
          <a:r>
            <a:rPr lang="en-US" sz="1500" kern="1200" dirty="0" err="1"/>
            <a:t>mengajar</a:t>
          </a:r>
          <a:r>
            <a:rPr lang="en-US" sz="1500" kern="1200" dirty="0"/>
            <a:t>, guru </a:t>
          </a:r>
          <a:r>
            <a:rPr lang="en-US" sz="1500" kern="1200" dirty="0" err="1"/>
            <a:t>tidak</a:t>
          </a:r>
          <a:r>
            <a:rPr lang="en-US" sz="1500" kern="1200" dirty="0"/>
            <a:t> </a:t>
          </a:r>
          <a:r>
            <a:rPr lang="en-US" sz="1500" kern="1200" dirty="0" err="1"/>
            <a:t>serta</a:t>
          </a:r>
          <a:r>
            <a:rPr lang="en-US" sz="1500" kern="1200" dirty="0"/>
            <a:t> </a:t>
          </a:r>
          <a:r>
            <a:rPr lang="en-US" sz="1500" kern="1200" dirty="0" err="1"/>
            <a:t>merta</a:t>
          </a:r>
          <a:r>
            <a:rPr lang="en-US" sz="1500" kern="1200" dirty="0"/>
            <a:t> </a:t>
          </a:r>
          <a:r>
            <a:rPr lang="en-US" sz="1500" kern="1200" dirty="0" err="1"/>
            <a:t>memindahkan</a:t>
          </a:r>
          <a:r>
            <a:rPr lang="en-US" sz="1500" kern="1200" dirty="0"/>
            <a:t> </a:t>
          </a:r>
          <a:r>
            <a:rPr lang="en-US" sz="1500" kern="1200" dirty="0" err="1"/>
            <a:t>pengetahuan</a:t>
          </a:r>
          <a:r>
            <a:rPr lang="en-US" sz="1500" kern="1200" dirty="0"/>
            <a:t> </a:t>
          </a:r>
          <a:r>
            <a:rPr lang="en-US" sz="1500" kern="1200" dirty="0" err="1"/>
            <a:t>kepada</a:t>
          </a:r>
          <a:r>
            <a:rPr lang="en-US" sz="1500" kern="1200" dirty="0"/>
            <a:t> </a:t>
          </a:r>
          <a:r>
            <a:rPr lang="en-US" sz="1500" kern="1200" dirty="0" err="1"/>
            <a:t>peserta</a:t>
          </a:r>
          <a:r>
            <a:rPr lang="en-US" sz="1500" kern="1200" dirty="0"/>
            <a:t> </a:t>
          </a:r>
          <a:r>
            <a:rPr lang="en-US" sz="1500" kern="1200" dirty="0" err="1"/>
            <a:t>didik</a:t>
          </a:r>
          <a:r>
            <a:rPr lang="en-US" sz="1500" kern="1200" dirty="0"/>
            <a:t> </a:t>
          </a:r>
          <a:r>
            <a:rPr lang="en-US" sz="1500" kern="1200" dirty="0" err="1"/>
            <a:t>dalam</a:t>
          </a:r>
          <a:r>
            <a:rPr lang="en-US" sz="1500" kern="1200" dirty="0"/>
            <a:t> </a:t>
          </a:r>
          <a:r>
            <a:rPr lang="en-US" sz="1500" kern="1200" dirty="0" err="1"/>
            <a:t>bentuk</a:t>
          </a:r>
          <a:r>
            <a:rPr lang="en-US" sz="1500" kern="1200" dirty="0"/>
            <a:t> yang </a:t>
          </a:r>
          <a:r>
            <a:rPr lang="en-US" sz="1500" kern="1200" dirty="0" err="1"/>
            <a:t>serba</a:t>
          </a:r>
          <a:r>
            <a:rPr lang="en-US" sz="1500" kern="1200" dirty="0"/>
            <a:t> </a:t>
          </a:r>
          <a:r>
            <a:rPr lang="en-US" sz="1500" kern="1200" dirty="0" err="1"/>
            <a:t>sempurna</a:t>
          </a:r>
          <a:r>
            <a:rPr lang="en-US" sz="1500" kern="1200" dirty="0"/>
            <a:t>. </a:t>
          </a:r>
          <a:r>
            <a:rPr lang="en-US" sz="1500" kern="1200" dirty="0" err="1"/>
            <a:t>Dengan</a:t>
          </a:r>
          <a:r>
            <a:rPr lang="en-US" sz="1500" kern="1200" dirty="0"/>
            <a:t> kata lain, </a:t>
          </a:r>
          <a:r>
            <a:rPr lang="en-US" sz="1500" kern="1200" dirty="0" err="1"/>
            <a:t>pesera</a:t>
          </a:r>
          <a:r>
            <a:rPr lang="en-US" sz="1500" kern="1200" dirty="0"/>
            <a:t> </a:t>
          </a:r>
          <a:r>
            <a:rPr lang="en-US" sz="1500" kern="1200" dirty="0" err="1"/>
            <a:t>didik</a:t>
          </a:r>
          <a:r>
            <a:rPr lang="en-US" sz="1500" kern="1200" dirty="0"/>
            <a:t> </a:t>
          </a:r>
          <a:r>
            <a:rPr lang="en-US" sz="1500" kern="1200" dirty="0" err="1"/>
            <a:t>harus</a:t>
          </a:r>
          <a:r>
            <a:rPr lang="en-US" sz="1500" kern="1200" dirty="0"/>
            <a:t> </a:t>
          </a:r>
          <a:r>
            <a:rPr lang="en-US" sz="1500" kern="1200" dirty="0" err="1"/>
            <a:t>membangun</a:t>
          </a:r>
          <a:r>
            <a:rPr lang="en-US" sz="1500" kern="1200" dirty="0"/>
            <a:t> </a:t>
          </a:r>
          <a:r>
            <a:rPr lang="en-US" sz="1500" kern="1200" dirty="0" err="1"/>
            <a:t>suatu</a:t>
          </a:r>
          <a:r>
            <a:rPr lang="en-US" sz="1500" kern="1200" dirty="0"/>
            <a:t> </a:t>
          </a:r>
          <a:r>
            <a:rPr lang="en-US" sz="1500" kern="1200" dirty="0" err="1"/>
            <a:t>pengetahuan</a:t>
          </a:r>
          <a:r>
            <a:rPr lang="en-US" sz="1500" kern="1200" dirty="0"/>
            <a:t> </a:t>
          </a:r>
          <a:r>
            <a:rPr lang="en-US" sz="1500" kern="1200" dirty="0" err="1"/>
            <a:t>itu</a:t>
          </a:r>
          <a:r>
            <a:rPr lang="en-US" sz="1500" kern="1200" dirty="0"/>
            <a:t> </a:t>
          </a:r>
          <a:r>
            <a:rPr lang="en-US" sz="1500" kern="1200" dirty="0" err="1"/>
            <a:t>berdasarkan</a:t>
          </a:r>
          <a:r>
            <a:rPr lang="en-US" sz="1500" kern="1200" dirty="0"/>
            <a:t> </a:t>
          </a:r>
          <a:r>
            <a:rPr lang="en-US" sz="1500" kern="1200" dirty="0" err="1"/>
            <a:t>pengalamannya</a:t>
          </a:r>
          <a:r>
            <a:rPr lang="en-US" sz="1500" kern="1200" dirty="0"/>
            <a:t> masing-masing. </a:t>
          </a:r>
          <a:r>
            <a:rPr lang="en-US" sz="1500" kern="1200" dirty="0" err="1"/>
            <a:t>Pembelajaran</a:t>
          </a:r>
          <a:r>
            <a:rPr lang="en-US" sz="1500" kern="1200" dirty="0"/>
            <a:t> </a:t>
          </a:r>
          <a:r>
            <a:rPr lang="en-US" sz="1500" kern="1200" dirty="0" err="1"/>
            <a:t>adalah</a:t>
          </a:r>
          <a:r>
            <a:rPr lang="en-US" sz="1500" kern="1200" dirty="0"/>
            <a:t> </a:t>
          </a:r>
          <a:r>
            <a:rPr lang="en-US" sz="1500" kern="1200" dirty="0" err="1"/>
            <a:t>hasil</a:t>
          </a:r>
          <a:r>
            <a:rPr lang="en-US" sz="1500" kern="1200" dirty="0"/>
            <a:t> </a:t>
          </a:r>
          <a:r>
            <a:rPr lang="en-US" sz="1500" kern="1200" dirty="0" err="1"/>
            <a:t>dari</a:t>
          </a:r>
          <a:r>
            <a:rPr lang="en-US" sz="1500" kern="1200" dirty="0"/>
            <a:t> </a:t>
          </a:r>
          <a:r>
            <a:rPr lang="en-US" sz="1500" kern="1200" dirty="0" err="1"/>
            <a:t>usaha</a:t>
          </a:r>
          <a:r>
            <a:rPr lang="en-US" sz="1500" kern="1200" dirty="0"/>
            <a:t> </a:t>
          </a:r>
          <a:r>
            <a:rPr lang="en-US" sz="1500" kern="1200" dirty="0" err="1"/>
            <a:t>peserta</a:t>
          </a:r>
          <a:r>
            <a:rPr lang="en-US" sz="1500" kern="1200" dirty="0"/>
            <a:t> </a:t>
          </a:r>
          <a:r>
            <a:rPr lang="en-US" sz="1500" kern="1200" dirty="0" err="1"/>
            <a:t>didik</a:t>
          </a:r>
          <a:r>
            <a:rPr lang="en-US" sz="1500" kern="1200" dirty="0"/>
            <a:t> </a:t>
          </a:r>
          <a:r>
            <a:rPr lang="en-US" sz="1500" kern="1200" dirty="0" err="1"/>
            <a:t>itu</a:t>
          </a:r>
          <a:r>
            <a:rPr lang="en-US" sz="1500" kern="1200" dirty="0"/>
            <a:t> </a:t>
          </a:r>
          <a:r>
            <a:rPr lang="en-US" sz="1500" kern="1200" dirty="0" err="1"/>
            <a:t>sendir</a:t>
          </a:r>
          <a:endParaRPr lang="en-US" sz="1500" kern="1200" dirty="0"/>
        </a:p>
      </dsp:txBody>
      <dsp:txXfrm>
        <a:off x="1244060" y="1929820"/>
        <a:ext cx="9733502" cy="1077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4406-A318-40FE-8315-BDDFD3231FAB}">
      <dsp:nvSpPr>
        <dsp:cNvPr id="0" name=""/>
        <dsp:cNvSpPr/>
      </dsp:nvSpPr>
      <dsp:spPr>
        <a:xfrm>
          <a:off x="517734" y="228"/>
          <a:ext cx="4197931" cy="26656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76412-AF29-411F-95B0-A4D16710DC47}">
      <dsp:nvSpPr>
        <dsp:cNvPr id="0" name=""/>
        <dsp:cNvSpPr/>
      </dsp:nvSpPr>
      <dsp:spPr>
        <a:xfrm>
          <a:off x="984171" y="443343"/>
          <a:ext cx="4197931" cy="2665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kern="1200" dirty="0"/>
            <a:t>Guru sejarah sebagai stimulans kreativitas Guru sejarah dit</a:t>
          </a:r>
          <a:r>
            <a:rPr lang="en-US" sz="2400" kern="1200" dirty="0"/>
            <a:t>u</a:t>
          </a:r>
          <a:r>
            <a:rPr lang="id-ID" sz="2400" kern="1200" dirty="0"/>
            <a:t>ntut kreatif dalam mengembangkan proses belajar-mengajar. </a:t>
          </a:r>
          <a:endParaRPr lang="en-US" sz="2400" kern="1200" dirty="0"/>
        </a:p>
      </dsp:txBody>
      <dsp:txXfrm>
        <a:off x="1062246" y="521418"/>
        <a:ext cx="4041781" cy="2509536"/>
      </dsp:txXfrm>
    </dsp:sp>
    <dsp:sp modelId="{88B991BC-E5B5-48A1-8312-B13F7EE2E227}">
      <dsp:nvSpPr>
        <dsp:cNvPr id="0" name=""/>
        <dsp:cNvSpPr/>
      </dsp:nvSpPr>
      <dsp:spPr>
        <a:xfrm>
          <a:off x="5648538" y="228"/>
          <a:ext cx="4197931" cy="26656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59C08-A16F-4226-867D-A29FBDCB210D}">
      <dsp:nvSpPr>
        <dsp:cNvPr id="0" name=""/>
        <dsp:cNvSpPr/>
      </dsp:nvSpPr>
      <dsp:spPr>
        <a:xfrm>
          <a:off x="6114975" y="443343"/>
          <a:ext cx="4197931" cy="2665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kern="1200" dirty="0"/>
            <a:t>Kreativitas pengajar sejarah ini dikuatkan dengan dimilikinya kemampuan dan kecakapan mengembangkan konsep- konsep sejarah dan harus mampu dalam menggunakan atau memanfaatkan media atau sumber belajar. Misalnya, mengenal, memilih dan menggunakan media, membuat alat-alat bantú pelajaran sederhana, serta menggunakan dan mengelola laboratorium dalam rangka proses belajar mengajar</a:t>
          </a:r>
          <a:endParaRPr lang="en-US" sz="1600" kern="1200" dirty="0"/>
        </a:p>
      </dsp:txBody>
      <dsp:txXfrm>
        <a:off x="6193050" y="521418"/>
        <a:ext cx="4041781" cy="2509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6CB28-04DC-420E-B6B5-01D3FF271BD7}">
      <dsp:nvSpPr>
        <dsp:cNvPr id="0" name=""/>
        <dsp:cNvSpPr/>
      </dsp:nvSpPr>
      <dsp:spPr>
        <a:xfrm>
          <a:off x="0" y="5877"/>
          <a:ext cx="6261100" cy="121094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d-ID" sz="2300" b="1" kern="1200"/>
            <a:t>Kompetensi umum yang harus dikuasai oleh seorang guru sejarah adalah Widja, 1989:14:</a:t>
          </a:r>
          <a:endParaRPr lang="en-US" sz="2300" kern="1200"/>
        </a:p>
      </dsp:txBody>
      <dsp:txXfrm>
        <a:off x="59114" y="64991"/>
        <a:ext cx="6142872" cy="1092721"/>
      </dsp:txXfrm>
    </dsp:sp>
    <dsp:sp modelId="{F097E478-50A1-44F7-BF72-5961873A3962}">
      <dsp:nvSpPr>
        <dsp:cNvPr id="0" name=""/>
        <dsp:cNvSpPr/>
      </dsp:nvSpPr>
      <dsp:spPr>
        <a:xfrm>
          <a:off x="0" y="1216827"/>
          <a:ext cx="6261100" cy="390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d-ID" sz="1800" b="1" kern="1200"/>
            <a:t>Guru harus mampu mengenal setiap murid yang dipercayakan kepadanya.</a:t>
          </a:r>
          <a:endParaRPr lang="en-US" sz="1800" kern="1200"/>
        </a:p>
        <a:p>
          <a:pPr marL="171450" lvl="1" indent="-171450" algn="l" defTabSz="800100">
            <a:lnSpc>
              <a:spcPct val="90000"/>
            </a:lnSpc>
            <a:spcBef>
              <a:spcPct val="0"/>
            </a:spcBef>
            <a:spcAft>
              <a:spcPct val="20000"/>
            </a:spcAft>
            <a:buChar char="•"/>
          </a:pPr>
          <a:r>
            <a:rPr lang="id-ID" sz="1800" b="1" kern="1200"/>
            <a:t>Guru harus memiliki kecakapan untuk memberi bimbingan.</a:t>
          </a:r>
          <a:endParaRPr lang="en-US" sz="1800" kern="1200"/>
        </a:p>
        <a:p>
          <a:pPr marL="171450" lvl="1" indent="-171450" algn="l" defTabSz="800100">
            <a:lnSpc>
              <a:spcPct val="90000"/>
            </a:lnSpc>
            <a:spcBef>
              <a:spcPct val="0"/>
            </a:spcBef>
            <a:spcAft>
              <a:spcPct val="20000"/>
            </a:spcAft>
            <a:buChar char="•"/>
          </a:pPr>
          <a:r>
            <a:rPr lang="id-ID" sz="1800" b="1" kern="1200"/>
            <a:t>Guru harus menguasai bahan bidang studi dan bahan penunjang bidang studi.</a:t>
          </a:r>
          <a:endParaRPr lang="en-US" sz="1800" kern="1200"/>
        </a:p>
        <a:p>
          <a:pPr marL="171450" lvl="1" indent="-171450" algn="l" defTabSz="800100">
            <a:lnSpc>
              <a:spcPct val="90000"/>
            </a:lnSpc>
            <a:spcBef>
              <a:spcPct val="0"/>
            </a:spcBef>
            <a:spcAft>
              <a:spcPct val="20000"/>
            </a:spcAft>
            <a:buChar char="•"/>
          </a:pPr>
          <a:r>
            <a:rPr lang="id-ID" sz="1800" b="1" kern="1200" dirty="0"/>
            <a:t>Guru harus mampu dan trampil dalam mengelola program belajar mengajar, diantaranya merumuskan tujuan instruksional, mengenal dan dapat menggunakan prosedur instruksional dengan tepat, serta melaksanakan program belajar mengajar.</a:t>
          </a:r>
          <a:endParaRPr lang="en-US" sz="1800" kern="1200" dirty="0"/>
        </a:p>
        <a:p>
          <a:pPr marL="171450" lvl="1" indent="-171450" algn="l" defTabSz="800100">
            <a:lnSpc>
              <a:spcPct val="90000"/>
            </a:lnSpc>
            <a:spcBef>
              <a:spcPct val="0"/>
            </a:spcBef>
            <a:spcAft>
              <a:spcPct val="20000"/>
            </a:spcAft>
            <a:buChar char="•"/>
          </a:pPr>
          <a:r>
            <a:rPr lang="id-ID" sz="1800" b="1" kern="1200"/>
            <a:t>Guru harus mampu untuk mengelola kelas, diantaranya adalah mengatur tata ruang kelas untuk pengajaran dan menciptakan iklim belajar mengajar yang serasi.</a:t>
          </a:r>
          <a:endParaRPr lang="en-US" sz="1800" kern="1200"/>
        </a:p>
      </dsp:txBody>
      <dsp:txXfrm>
        <a:off x="0" y="1216827"/>
        <a:ext cx="6261100" cy="3904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3072-EC8D-4002-893B-980664AFF1BE}">
      <dsp:nvSpPr>
        <dsp:cNvPr id="0" name=""/>
        <dsp:cNvSpPr/>
      </dsp:nvSpPr>
      <dsp:spPr>
        <a:xfrm>
          <a:off x="0" y="1576"/>
          <a:ext cx="6261100" cy="1707466"/>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dirty="0"/>
            <a:t>Guru harus mampu dalam menggunakan atau memanfaatkan media atau sumber belajar. Misalnya, mengenal, memilih dan menggunakan media, membuat alat-alat bantú pelajaran sederhana, serta menggunakan dan mengelola laboratorium dalam rangka proses belajar mengajar.</a:t>
          </a:r>
          <a:endParaRPr lang="en-US" sz="1800" kern="1200" dirty="0"/>
        </a:p>
      </dsp:txBody>
      <dsp:txXfrm>
        <a:off x="83352" y="84928"/>
        <a:ext cx="6094396" cy="1540762"/>
      </dsp:txXfrm>
    </dsp:sp>
    <dsp:sp modelId="{C4579995-732E-434B-A128-8264D33CADEC}">
      <dsp:nvSpPr>
        <dsp:cNvPr id="0" name=""/>
        <dsp:cNvSpPr/>
      </dsp:nvSpPr>
      <dsp:spPr>
        <a:xfrm>
          <a:off x="0" y="1717213"/>
          <a:ext cx="6261100" cy="1009033"/>
        </a:xfrm>
        <a:prstGeom prst="roundRect">
          <a:avLst/>
        </a:prstGeom>
        <a:gradFill rotWithShape="0">
          <a:gsLst>
            <a:gs pos="0">
              <a:schemeClr val="accent2">
                <a:hueOff val="1847440"/>
                <a:satOff val="-318"/>
                <a:lumOff val="-3268"/>
                <a:alphaOff val="0"/>
                <a:tint val="94000"/>
                <a:satMod val="103000"/>
                <a:lumMod val="102000"/>
              </a:schemeClr>
            </a:gs>
            <a:gs pos="50000">
              <a:schemeClr val="accent2">
                <a:hueOff val="1847440"/>
                <a:satOff val="-318"/>
                <a:lumOff val="-3268"/>
                <a:alphaOff val="0"/>
                <a:shade val="100000"/>
                <a:satMod val="110000"/>
                <a:lumMod val="100000"/>
              </a:schemeClr>
            </a:gs>
            <a:gs pos="100000">
              <a:schemeClr val="accent2">
                <a:hueOff val="1847440"/>
                <a:satOff val="-318"/>
                <a:lumOff val="-326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dirty="0"/>
            <a:t>Guru harus trampil dalam mengelola interaksi belajar mengajar.</a:t>
          </a:r>
          <a:endParaRPr lang="en-US" sz="1800" kern="1200" dirty="0"/>
        </a:p>
      </dsp:txBody>
      <dsp:txXfrm>
        <a:off x="49257" y="1766470"/>
        <a:ext cx="6162586" cy="910519"/>
      </dsp:txXfrm>
    </dsp:sp>
    <dsp:sp modelId="{049B8779-702F-44CC-8857-39ECDBF6B357}">
      <dsp:nvSpPr>
        <dsp:cNvPr id="0" name=""/>
        <dsp:cNvSpPr/>
      </dsp:nvSpPr>
      <dsp:spPr>
        <a:xfrm>
          <a:off x="0" y="2734417"/>
          <a:ext cx="6261100" cy="1009033"/>
        </a:xfrm>
        <a:prstGeom prst="roundRect">
          <a:avLst/>
        </a:prstGeom>
        <a:gradFill rotWithShape="0">
          <a:gsLst>
            <a:gs pos="0">
              <a:schemeClr val="accent2">
                <a:hueOff val="3694879"/>
                <a:satOff val="-635"/>
                <a:lumOff val="-6536"/>
                <a:alphaOff val="0"/>
                <a:tint val="94000"/>
                <a:satMod val="103000"/>
                <a:lumMod val="102000"/>
              </a:schemeClr>
            </a:gs>
            <a:gs pos="50000">
              <a:schemeClr val="accent2">
                <a:hueOff val="3694879"/>
                <a:satOff val="-635"/>
                <a:lumOff val="-6536"/>
                <a:alphaOff val="0"/>
                <a:shade val="100000"/>
                <a:satMod val="110000"/>
                <a:lumMod val="100000"/>
              </a:schemeClr>
            </a:gs>
            <a:gs pos="100000">
              <a:schemeClr val="accent2">
                <a:hueOff val="3694879"/>
                <a:satOff val="-635"/>
                <a:lumOff val="-653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a:t>Guru harus menguasai landasan-landasan kependidikan.</a:t>
          </a:r>
          <a:endParaRPr lang="en-US" sz="1800" kern="1200"/>
        </a:p>
      </dsp:txBody>
      <dsp:txXfrm>
        <a:off x="49257" y="2783674"/>
        <a:ext cx="6162586" cy="910519"/>
      </dsp:txXfrm>
    </dsp:sp>
    <dsp:sp modelId="{B8936D68-7470-465A-A3B6-E34FDAB29CE0}">
      <dsp:nvSpPr>
        <dsp:cNvPr id="0" name=""/>
        <dsp:cNvSpPr/>
      </dsp:nvSpPr>
      <dsp:spPr>
        <a:xfrm>
          <a:off x="0" y="3751620"/>
          <a:ext cx="6261100" cy="1009033"/>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a:t>Guru harus trampil dalam menilai prestasi siswa untuk kepentingan pengajaran.</a:t>
          </a:r>
          <a:endParaRPr lang="en-US" sz="1800" kern="1200"/>
        </a:p>
      </dsp:txBody>
      <dsp:txXfrm>
        <a:off x="49257" y="3800877"/>
        <a:ext cx="6162586" cy="910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D3F93-3C39-4E06-861B-6F8F2CE72E76}">
      <dsp:nvSpPr>
        <dsp:cNvPr id="0" name=""/>
        <dsp:cNvSpPr/>
      </dsp:nvSpPr>
      <dsp:spPr>
        <a:xfrm>
          <a:off x="0" y="38379"/>
          <a:ext cx="9613860" cy="1579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d-ID" sz="3000" kern="1200" dirty="0"/>
            <a:t>Kompetensi khusus yang harus dimiliki oleh guru sejarah secara lebih operasonal terbagi dalam tiga aspek, yaitu:</a:t>
          </a:r>
          <a:endParaRPr lang="en-US" sz="3000" kern="1200" dirty="0"/>
        </a:p>
      </dsp:txBody>
      <dsp:txXfrm>
        <a:off x="77105" y="115484"/>
        <a:ext cx="9459650" cy="1425290"/>
      </dsp:txXfrm>
    </dsp:sp>
    <dsp:sp modelId="{AB8557ED-1709-4C13-BE88-15056A9C12BF}">
      <dsp:nvSpPr>
        <dsp:cNvPr id="0" name=""/>
        <dsp:cNvSpPr/>
      </dsp:nvSpPr>
      <dsp:spPr>
        <a:xfrm>
          <a:off x="0" y="1617879"/>
          <a:ext cx="961386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ID" sz="3600" i="1" kern="1200" dirty="0" err="1"/>
            <a:t>Pengetahuan</a:t>
          </a:r>
          <a:endParaRPr lang="en-US" sz="3600" i="1" kern="1200" dirty="0"/>
        </a:p>
        <a:p>
          <a:pPr marL="285750" lvl="1" indent="-285750" algn="l" defTabSz="1600200">
            <a:lnSpc>
              <a:spcPct val="90000"/>
            </a:lnSpc>
            <a:spcBef>
              <a:spcPct val="0"/>
            </a:spcBef>
            <a:spcAft>
              <a:spcPct val="20000"/>
            </a:spcAft>
            <a:buChar char="•"/>
          </a:pPr>
          <a:r>
            <a:rPr lang="en-ID" sz="3600" i="1" kern="1200"/>
            <a:t>Keterampilan</a:t>
          </a:r>
          <a:endParaRPr lang="en-US" sz="3600" i="1" kern="1200"/>
        </a:p>
        <a:p>
          <a:pPr marL="285750" lvl="1" indent="-285750" algn="l" defTabSz="1600200">
            <a:lnSpc>
              <a:spcPct val="90000"/>
            </a:lnSpc>
            <a:spcBef>
              <a:spcPct val="0"/>
            </a:spcBef>
            <a:spcAft>
              <a:spcPct val="20000"/>
            </a:spcAft>
            <a:buChar char="•"/>
          </a:pPr>
          <a:r>
            <a:rPr lang="en-ID" sz="3600" i="1" kern="1200" dirty="0" err="1"/>
            <a:t>Sikap</a:t>
          </a:r>
          <a:endParaRPr lang="en-US" sz="3600" i="1" kern="1200" dirty="0"/>
        </a:p>
      </dsp:txBody>
      <dsp:txXfrm>
        <a:off x="0" y="1617879"/>
        <a:ext cx="9613860" cy="1738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0A11B-35B4-43C9-9A13-637A5A69A492}">
      <dsp:nvSpPr>
        <dsp:cNvPr id="0" name=""/>
        <dsp:cNvSpPr/>
      </dsp:nvSpPr>
      <dsp:spPr>
        <a:xfrm>
          <a:off x="0" y="2643244"/>
          <a:ext cx="6261100" cy="1734254"/>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d-ID" sz="1800" kern="1200" dirty="0"/>
            <a:t>Pengetahuan tersebut meliputi pengetahuan tentang peristiwa-peristiwa kontenporer di masyarakat sekitar dan dunia. Kepentingan pengetahuan semacam ini ialah untuk memungkinkan guru sejarah untuk menghubungkan peristiwa yang lalu dengan peristiwa masa kini.</a:t>
          </a:r>
          <a:endParaRPr lang="en-US" sz="1800" kern="1200" dirty="0"/>
        </a:p>
      </dsp:txBody>
      <dsp:txXfrm>
        <a:off x="0" y="2643244"/>
        <a:ext cx="6261100" cy="1734254"/>
      </dsp:txXfrm>
    </dsp:sp>
    <dsp:sp modelId="{E58BB210-DBF4-477F-B07E-9E903E325711}">
      <dsp:nvSpPr>
        <dsp:cNvPr id="0" name=""/>
        <dsp:cNvSpPr/>
      </dsp:nvSpPr>
      <dsp:spPr>
        <a:xfrm rot="10800000">
          <a:off x="0" y="1974"/>
          <a:ext cx="6261100" cy="2667283"/>
        </a:xfrm>
        <a:prstGeom prst="upArrowCallou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d-ID" sz="1800" kern="1200"/>
            <a:t>Aspek Pengetahuan Penguasaan aspek pengetahuan oleh guru sejarah terutama dimaksudkan pengetahuan yang meluas dan mendalam tentang materi sejarah yang akan diajarkan. </a:t>
          </a:r>
          <a:endParaRPr lang="en-US" sz="1800" kern="1200"/>
        </a:p>
      </dsp:txBody>
      <dsp:txXfrm rot="10800000">
        <a:off x="0" y="1974"/>
        <a:ext cx="6261100" cy="1733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CD90-2A47-42BC-AFF5-6147FC50840F}">
      <dsp:nvSpPr>
        <dsp:cNvPr id="0" name=""/>
        <dsp:cNvSpPr/>
      </dsp:nvSpPr>
      <dsp:spPr>
        <a:xfrm>
          <a:off x="0" y="2722597"/>
          <a:ext cx="6261100" cy="1786318"/>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a:t>Tanpa adanya ketrampilan ini guru sejarah akan hanya terpaku pada strategi dan metode yang itu-itu saja</a:t>
          </a:r>
          <a:endParaRPr lang="en-US" sz="1600" kern="1200"/>
        </a:p>
      </dsp:txBody>
      <dsp:txXfrm>
        <a:off x="0" y="2722597"/>
        <a:ext cx="6261100" cy="1786318"/>
      </dsp:txXfrm>
    </dsp:sp>
    <dsp:sp modelId="{0E16B017-7C5E-490D-A512-11F8308D765C}">
      <dsp:nvSpPr>
        <dsp:cNvPr id="0" name=""/>
        <dsp:cNvSpPr/>
      </dsp:nvSpPr>
      <dsp:spPr>
        <a:xfrm rot="10800000">
          <a:off x="0" y="2034"/>
          <a:ext cx="6261100" cy="2747357"/>
        </a:xfrm>
        <a:prstGeom prst="upArrowCallou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a:t>Aspek Ketrampilan Aspek ini terutama menyangkut kemampuan guru sejarah dalam memilih cara-cara mengajar yang efektif, sehingga sasaran pelajaran sejarah bisa dicapai semaksimal mungkin. Di sinilah ketrampilan memilih mengembangkan dan mengimplementasikan berbagai alternatif strategi dan metode mengajar sejarah sangat diperlukan bagi seorang guru sejarah. </a:t>
          </a:r>
          <a:endParaRPr lang="en-US" sz="1600" kern="1200"/>
        </a:p>
      </dsp:txBody>
      <dsp:txXfrm rot="10800000">
        <a:off x="0" y="2034"/>
        <a:ext cx="6261100" cy="17851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667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66503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3415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203178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4510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08928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68925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1965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87DA83-5663-4C9C-B9AA-0B40A3DAFF81}" type="datetime1">
              <a:rPr lang="en-US" smtClean="0"/>
              <a:t>11/10/2023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8660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970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8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7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006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927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9667345-2558-425A-8533-9BFDBCE15005}" type="datetime1">
              <a:rPr lang="en-US" smtClean="0"/>
              <a:t>11/10/2023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510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7899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11/10/2023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583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11/10/2023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2513636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92883-2050-28B4-8D4D-6CA2935C8547}"/>
              </a:ext>
            </a:extLst>
          </p:cNvPr>
          <p:cNvSpPr>
            <a:spLocks noGrp="1"/>
          </p:cNvSpPr>
          <p:nvPr>
            <p:ph type="ctrTitle"/>
          </p:nvPr>
        </p:nvSpPr>
        <p:spPr>
          <a:xfrm>
            <a:off x="2934929" y="1984248"/>
            <a:ext cx="6563031" cy="1225296"/>
          </a:xfrm>
        </p:spPr>
        <p:txBody>
          <a:bodyPr/>
          <a:lstStyle/>
          <a:p>
            <a:endParaRPr lang="en-ID" dirty="0"/>
          </a:p>
        </p:txBody>
      </p:sp>
      <p:sp>
        <p:nvSpPr>
          <p:cNvPr id="5" name="Subtitle 4">
            <a:extLst>
              <a:ext uri="{FF2B5EF4-FFF2-40B4-BE49-F238E27FC236}">
                <a16:creationId xmlns:a16="http://schemas.microsoft.com/office/drawing/2014/main" id="{CA39E23A-A345-1EB7-3DA8-7850198441D9}"/>
              </a:ext>
            </a:extLst>
          </p:cNvPr>
          <p:cNvSpPr>
            <a:spLocks noGrp="1"/>
          </p:cNvSpPr>
          <p:nvPr>
            <p:ph type="subTitle" idx="1"/>
          </p:nvPr>
        </p:nvSpPr>
        <p:spPr>
          <a:xfrm>
            <a:off x="2934929" y="3648456"/>
            <a:ext cx="6563031" cy="1035557"/>
          </a:xfrm>
        </p:spPr>
        <p:txBody>
          <a:bodyPr>
            <a:normAutofit/>
          </a:bodyPr>
          <a:lstStyle/>
          <a:p>
            <a:pPr algn="ctr"/>
            <a:r>
              <a:rPr lang="en-US" sz="2800" dirty="0">
                <a:latin typeface="ADLaM Display" panose="020F0502020204030204" pitchFamily="2" charset="0"/>
                <a:ea typeface="ADLaM Display" panose="020F0502020204030204" pitchFamily="2" charset="0"/>
                <a:cs typeface="ADLaM Display" panose="020F0502020204030204" pitchFamily="2" charset="0"/>
              </a:rPr>
              <a:t>STRATEGI PEMBELAJARAN SEJARAH</a:t>
            </a:r>
          </a:p>
          <a:p>
            <a:pPr algn="ctr"/>
            <a:r>
              <a:rPr lang="en-US" sz="2400" dirty="0">
                <a:latin typeface="ADLaM Display" panose="020F0502020204030204" pitchFamily="2" charset="0"/>
                <a:ea typeface="ADLaM Display" panose="020F0502020204030204" pitchFamily="2" charset="0"/>
                <a:cs typeface="ADLaM Display" panose="020F0502020204030204" pitchFamily="2" charset="0"/>
              </a:rPr>
              <a:t>I Nyoman Bayu </a:t>
            </a:r>
            <a:r>
              <a:rPr lang="en-US" sz="2400" dirty="0" err="1">
                <a:latin typeface="ADLaM Display" panose="020F0502020204030204" pitchFamily="2" charset="0"/>
                <a:ea typeface="ADLaM Display" panose="020F0502020204030204" pitchFamily="2" charset="0"/>
                <a:cs typeface="ADLaM Display" panose="020F0502020204030204" pitchFamily="2" charset="0"/>
              </a:rPr>
              <a:t>Pramartha</a:t>
            </a:r>
            <a:r>
              <a:rPr lang="en-US" sz="2400" dirty="0">
                <a:latin typeface="ADLaM Display" panose="020F0502020204030204" pitchFamily="2" charset="0"/>
                <a:ea typeface="ADLaM Display" panose="020F0502020204030204" pitchFamily="2" charset="0"/>
                <a:cs typeface="ADLaM Display" panose="020F0502020204030204" pitchFamily="2" charset="0"/>
              </a:rPr>
              <a:t>, </a:t>
            </a:r>
            <a:r>
              <a:rPr lang="en-US" sz="2400" dirty="0" err="1">
                <a:latin typeface="ADLaM Display" panose="020F0502020204030204" pitchFamily="2" charset="0"/>
                <a:ea typeface="ADLaM Display" panose="020F0502020204030204" pitchFamily="2" charset="0"/>
                <a:cs typeface="ADLaM Display" panose="020F0502020204030204" pitchFamily="2" charset="0"/>
              </a:rPr>
              <a:t>S.Pd</a:t>
            </a:r>
            <a:r>
              <a:rPr lang="en-US" sz="2400" dirty="0">
                <a:latin typeface="ADLaM Display" panose="020F0502020204030204" pitchFamily="2" charset="0"/>
                <a:ea typeface="ADLaM Display" panose="020F0502020204030204" pitchFamily="2" charset="0"/>
                <a:cs typeface="ADLaM Display" panose="020F0502020204030204" pitchFamily="2" charset="0"/>
              </a:rPr>
              <a:t>, </a:t>
            </a:r>
            <a:r>
              <a:rPr lang="en-US" sz="2400" dirty="0" err="1">
                <a:latin typeface="ADLaM Display" panose="020F0502020204030204" pitchFamily="2" charset="0"/>
                <a:ea typeface="ADLaM Display" panose="020F0502020204030204" pitchFamily="2" charset="0"/>
                <a:cs typeface="ADLaM Display" panose="020F0502020204030204" pitchFamily="2" charset="0"/>
              </a:rPr>
              <a:t>M.Pd</a:t>
            </a:r>
            <a:endParaRPr lang="en-US" sz="2400" dirty="0">
              <a:latin typeface="ADLaM Display" panose="020F0502020204030204" pitchFamily="2" charset="0"/>
              <a:ea typeface="ADLaM Display" panose="020F0502020204030204" pitchFamily="2" charset="0"/>
              <a:cs typeface="ADLaM Display" panose="020F0502020204030204" pitchFamily="2" charset="0"/>
            </a:endParaRPr>
          </a:p>
          <a:p>
            <a:pPr algn="ctr"/>
            <a:endParaRPr lang="en-ID" sz="2400" dirty="0">
              <a:latin typeface="ADLaM Display" panose="020F0502020204030204" pitchFamily="2" charset="0"/>
              <a:ea typeface="ADLaM Display" panose="020F0502020204030204" pitchFamily="2" charset="0"/>
              <a:cs typeface="ADLaM Display" panose="020F0502020204030204" pitchFamily="2" charset="0"/>
            </a:endParaRPr>
          </a:p>
        </p:txBody>
      </p:sp>
      <p:pic>
        <p:nvPicPr>
          <p:cNvPr id="6" name="Picture 2" descr="PDDikti - Pangkalan Data Pendidikan Tinggi">
            <a:extLst>
              <a:ext uri="{FF2B5EF4-FFF2-40B4-BE49-F238E27FC236}">
                <a16:creationId xmlns:a16="http://schemas.microsoft.com/office/drawing/2014/main" id="{CFC82E8B-D645-53E0-8149-AB0BF8A41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180" y="1984248"/>
            <a:ext cx="1273780" cy="1194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ementerian Pendidikan dan Kebudayaan » Republik Indonesia">
            <a:extLst>
              <a:ext uri="{FF2B5EF4-FFF2-40B4-BE49-F238E27FC236}">
                <a16:creationId xmlns:a16="http://schemas.microsoft.com/office/drawing/2014/main" id="{72C463E6-46F1-F7B0-0DA0-E7DDC3319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042" y="2009394"/>
            <a:ext cx="16954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ogo Kampus Merdeka Indonesia Jaya">
            <a:extLst>
              <a:ext uri="{FF2B5EF4-FFF2-40B4-BE49-F238E27FC236}">
                <a16:creationId xmlns:a16="http://schemas.microsoft.com/office/drawing/2014/main" id="{D6820491-D94F-52B6-0F29-D0425EE9F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2006346"/>
            <a:ext cx="212818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ontak Kami – Universitas PGRI Mahadewa Indonesia">
            <a:extLst>
              <a:ext uri="{FF2B5EF4-FFF2-40B4-BE49-F238E27FC236}">
                <a16:creationId xmlns:a16="http://schemas.microsoft.com/office/drawing/2014/main" id="{66731260-D80B-501C-D0C7-4EEF7F1294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929" y="2009394"/>
            <a:ext cx="1592113" cy="116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1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21EF-DDDD-3178-889F-B22CD2C3DABD}"/>
              </a:ext>
            </a:extLst>
          </p:cNvPr>
          <p:cNvSpPr>
            <a:spLocks noGrp="1"/>
          </p:cNvSpPr>
          <p:nvPr>
            <p:ph type="title"/>
          </p:nvPr>
        </p:nvSpPr>
        <p:spPr/>
        <p:txBody>
          <a:bodyPr>
            <a:normAutofit/>
          </a:bodyPr>
          <a:lstStyle/>
          <a:p>
            <a:pPr algn="ctr"/>
            <a:r>
              <a:rPr lang="id-ID" sz="4000" b="1" dirty="0">
                <a:solidFill>
                  <a:srgbClr val="FFFFFF"/>
                </a:solidFill>
                <a:effectLst/>
                <a:latin typeface="Times New Roman" panose="02020603050405020304" pitchFamily="18" charset="0"/>
                <a:ea typeface="Times New Roman" panose="02020603050405020304" pitchFamily="18" charset="0"/>
              </a:rPr>
              <a:t>Kompetensi</a:t>
            </a:r>
            <a:r>
              <a:rPr lang="id-ID" sz="4000" b="1" spc="-10" dirty="0">
                <a:solidFill>
                  <a:srgbClr val="FFFFFF"/>
                </a:solidFill>
                <a:effectLst/>
                <a:latin typeface="Times New Roman" panose="02020603050405020304" pitchFamily="18" charset="0"/>
                <a:ea typeface="Times New Roman" panose="02020603050405020304" pitchFamily="18" charset="0"/>
              </a:rPr>
              <a:t> </a:t>
            </a:r>
            <a:r>
              <a:rPr lang="id-ID" sz="4000" b="1" dirty="0">
                <a:solidFill>
                  <a:srgbClr val="FFFFFF"/>
                </a:solidFill>
                <a:effectLst/>
                <a:latin typeface="Times New Roman" panose="02020603050405020304" pitchFamily="18" charset="0"/>
                <a:ea typeface="Times New Roman" panose="02020603050405020304" pitchFamily="18" charset="0"/>
              </a:rPr>
              <a:t>Guru</a:t>
            </a:r>
            <a:r>
              <a:rPr lang="id-ID" sz="4000" b="1" spc="-20" dirty="0">
                <a:solidFill>
                  <a:srgbClr val="FFFFFF"/>
                </a:solidFill>
                <a:effectLst/>
                <a:latin typeface="Times New Roman" panose="02020603050405020304" pitchFamily="18" charset="0"/>
                <a:ea typeface="Times New Roman" panose="02020603050405020304" pitchFamily="18" charset="0"/>
              </a:rPr>
              <a:t> </a:t>
            </a:r>
            <a:r>
              <a:rPr lang="id-ID" sz="4000" b="1" dirty="0">
                <a:solidFill>
                  <a:srgbClr val="FFFFFF"/>
                </a:solidFill>
                <a:effectLst/>
                <a:latin typeface="Times New Roman" panose="02020603050405020304" pitchFamily="18" charset="0"/>
                <a:ea typeface="Times New Roman" panose="02020603050405020304" pitchFamily="18" charset="0"/>
              </a:rPr>
              <a:t>Sejarah</a:t>
            </a:r>
            <a:endParaRPr lang="en-ID" sz="4000" dirty="0"/>
          </a:p>
        </p:txBody>
      </p:sp>
      <p:sp>
        <p:nvSpPr>
          <p:cNvPr id="3" name="Content Placeholder 2">
            <a:extLst>
              <a:ext uri="{FF2B5EF4-FFF2-40B4-BE49-F238E27FC236}">
                <a16:creationId xmlns:a16="http://schemas.microsoft.com/office/drawing/2014/main" id="{53F553AC-AFB4-A622-0820-C0EF59258EA2}"/>
              </a:ext>
            </a:extLst>
          </p:cNvPr>
          <p:cNvSpPr>
            <a:spLocks noGrp="1"/>
          </p:cNvSpPr>
          <p:nvPr>
            <p:ph idx="1"/>
          </p:nvPr>
        </p:nvSpPr>
        <p:spPr>
          <a:xfrm>
            <a:off x="680322" y="2336872"/>
            <a:ext cx="6775556" cy="4134265"/>
          </a:xfrm>
        </p:spPr>
        <p:txBody>
          <a:bodyPr>
            <a:normAutofit fontScale="92500" lnSpcReduction="20000"/>
          </a:bodyPr>
          <a:lstStyle/>
          <a:p>
            <a:pPr marL="373380" marR="372110" algn="just">
              <a:lnSpc>
                <a:spcPct val="150000"/>
              </a:lnSpc>
            </a:pPr>
            <a:r>
              <a:rPr lang="id-ID" sz="3600" dirty="0">
                <a:effectLst/>
                <a:latin typeface="Times New Roman" panose="02020603050405020304" pitchFamily="18" charset="0"/>
                <a:ea typeface="Times New Roman" panose="02020603050405020304" pitchFamily="18" charset="0"/>
              </a:rPr>
              <a:t>Kompetensi</a:t>
            </a:r>
            <a:r>
              <a:rPr lang="en-ID" sz="3600" dirty="0">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yang</a:t>
            </a:r>
            <a:r>
              <a:rPr lang="id-ID" sz="3600" spc="4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harus</a:t>
            </a:r>
            <a:r>
              <a:rPr lang="id-ID" sz="3600" spc="5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dikusai</a:t>
            </a:r>
            <a:r>
              <a:rPr lang="id-ID" sz="3600" spc="5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oleh</a:t>
            </a:r>
            <a:r>
              <a:rPr lang="id-ID" sz="3600" spc="5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Guru</a:t>
            </a:r>
            <a:r>
              <a:rPr lang="id-ID" sz="3600" spc="4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Sejarah</a:t>
            </a:r>
            <a:r>
              <a:rPr lang="id-ID" sz="3600" spc="5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dalam</a:t>
            </a:r>
            <a:r>
              <a:rPr lang="id-ID" sz="3600" spc="5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Pembelajaran</a:t>
            </a:r>
            <a:r>
              <a:rPr lang="id-ID" sz="3600" spc="6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Sejarah</a:t>
            </a:r>
            <a:r>
              <a:rPr lang="id-ID" sz="3600" spc="8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menurut</a:t>
            </a:r>
            <a:r>
              <a:rPr lang="id-ID" sz="3600" spc="-28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Widja,</a:t>
            </a:r>
            <a:r>
              <a:rPr lang="id-ID" sz="3600" spc="-3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terbagi</a:t>
            </a:r>
            <a:r>
              <a:rPr lang="id-ID" sz="3600" spc="-2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menjadi</a:t>
            </a:r>
            <a:r>
              <a:rPr lang="id-ID" sz="3600" spc="-3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dua</a:t>
            </a:r>
            <a:r>
              <a:rPr lang="id-ID" sz="3600" spc="-3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yaitu,</a:t>
            </a:r>
            <a:r>
              <a:rPr lang="id-ID" sz="3600" spc="-3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kompetensi</a:t>
            </a:r>
            <a:r>
              <a:rPr lang="id-ID" sz="3600" spc="-2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umum</a:t>
            </a:r>
            <a:r>
              <a:rPr lang="id-ID" sz="3600" spc="-30"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dan</a:t>
            </a:r>
            <a:r>
              <a:rPr lang="id-ID" sz="3600" spc="-2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kompetensi</a:t>
            </a:r>
            <a:r>
              <a:rPr lang="id-ID" sz="3600" spc="-25" dirty="0">
                <a:effectLst/>
                <a:latin typeface="Times New Roman" panose="02020603050405020304" pitchFamily="18" charset="0"/>
                <a:ea typeface="Times New Roman" panose="02020603050405020304" pitchFamily="18" charset="0"/>
              </a:rPr>
              <a:t> </a:t>
            </a:r>
            <a:r>
              <a:rPr lang="id-ID" sz="3600" dirty="0">
                <a:effectLst/>
                <a:latin typeface="Times New Roman" panose="02020603050405020304" pitchFamily="18" charset="0"/>
                <a:ea typeface="Times New Roman" panose="02020603050405020304" pitchFamily="18" charset="0"/>
              </a:rPr>
              <a:t>khusus.</a:t>
            </a:r>
            <a:endParaRPr lang="en-ID" sz="3600" dirty="0">
              <a:effectLst/>
              <a:latin typeface="Times New Roman" panose="02020603050405020304" pitchFamily="18" charset="0"/>
              <a:ea typeface="Times New Roman" panose="02020603050405020304" pitchFamily="18" charset="0"/>
            </a:endParaRPr>
          </a:p>
          <a:p>
            <a:endParaRPr lang="en-ID" dirty="0"/>
          </a:p>
        </p:txBody>
      </p:sp>
    </p:spTree>
    <p:extLst>
      <p:ext uri="{BB962C8B-B14F-4D97-AF65-F5344CB8AC3E}">
        <p14:creationId xmlns:p14="http://schemas.microsoft.com/office/powerpoint/2010/main" val="148430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C114C649-EAC4-856A-A254-23BDCB77A3DB}"/>
              </a:ext>
            </a:extLst>
          </p:cNvPr>
          <p:cNvSpPr>
            <a:spLocks noGrp="1"/>
          </p:cNvSpPr>
          <p:nvPr>
            <p:ph type="title"/>
          </p:nvPr>
        </p:nvSpPr>
        <p:spPr>
          <a:xfrm>
            <a:off x="680321" y="2063262"/>
            <a:ext cx="3739279" cy="2661052"/>
          </a:xfrm>
        </p:spPr>
        <p:txBody>
          <a:bodyPr>
            <a:normAutofit/>
          </a:bodyPr>
          <a:lstStyle/>
          <a:p>
            <a:pPr algn="r"/>
            <a:r>
              <a:rPr lang="en-US" sz="4400"/>
              <a:t>Kompetensi Umum</a:t>
            </a:r>
            <a:endParaRPr lang="en-ID" sz="4400"/>
          </a:p>
        </p:txBody>
      </p:sp>
      <p:graphicFrame>
        <p:nvGraphicFramePr>
          <p:cNvPr id="5" name="Content Placeholder 2">
            <a:extLst>
              <a:ext uri="{FF2B5EF4-FFF2-40B4-BE49-F238E27FC236}">
                <a16:creationId xmlns:a16="http://schemas.microsoft.com/office/drawing/2014/main" id="{9259531C-1188-0449-5D6B-2473EAC1F421}"/>
              </a:ext>
            </a:extLst>
          </p:cNvPr>
          <p:cNvGraphicFramePr>
            <a:graphicFrameLocks noGrp="1"/>
          </p:cNvGraphicFramePr>
          <p:nvPr>
            <p:ph idx="1"/>
            <p:extLst>
              <p:ext uri="{D42A27DB-BD31-4B8C-83A1-F6EECF244321}">
                <p14:modId xmlns:p14="http://schemas.microsoft.com/office/powerpoint/2010/main" val="446178221"/>
              </p:ext>
            </p:extLst>
          </p:nvPr>
        </p:nvGraphicFramePr>
        <p:xfrm>
          <a:off x="5284788" y="1"/>
          <a:ext cx="6261100" cy="5126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0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AF657931-6F7F-E52B-D7BF-882AA647CB11}"/>
              </a:ext>
            </a:extLst>
          </p:cNvPr>
          <p:cNvSpPr>
            <a:spLocks noGrp="1"/>
          </p:cNvSpPr>
          <p:nvPr>
            <p:ph type="title"/>
          </p:nvPr>
        </p:nvSpPr>
        <p:spPr>
          <a:xfrm>
            <a:off x="680321" y="2063262"/>
            <a:ext cx="3739279" cy="2661052"/>
          </a:xfrm>
        </p:spPr>
        <p:txBody>
          <a:bodyPr>
            <a:normAutofit/>
          </a:bodyPr>
          <a:lstStyle/>
          <a:p>
            <a:pPr algn="ctr"/>
            <a:r>
              <a:rPr lang="en-US" sz="4400" dirty="0" err="1"/>
              <a:t>Kompetensi</a:t>
            </a:r>
            <a:r>
              <a:rPr lang="en-US" sz="4400" dirty="0"/>
              <a:t> </a:t>
            </a:r>
            <a:r>
              <a:rPr lang="en-US" sz="4400" dirty="0" err="1"/>
              <a:t>Umum</a:t>
            </a:r>
            <a:endParaRPr lang="en-ID" sz="4400" dirty="0"/>
          </a:p>
        </p:txBody>
      </p:sp>
      <p:graphicFrame>
        <p:nvGraphicFramePr>
          <p:cNvPr id="5" name="Content Placeholder 2">
            <a:extLst>
              <a:ext uri="{FF2B5EF4-FFF2-40B4-BE49-F238E27FC236}">
                <a16:creationId xmlns:a16="http://schemas.microsoft.com/office/drawing/2014/main" id="{A1E07A5D-50CC-0275-DB96-52DCAD622D19}"/>
              </a:ext>
            </a:extLst>
          </p:cNvPr>
          <p:cNvGraphicFramePr>
            <a:graphicFrameLocks noGrp="1"/>
          </p:cNvGraphicFramePr>
          <p:nvPr>
            <p:ph idx="1"/>
            <p:extLst>
              <p:ext uri="{D42A27DB-BD31-4B8C-83A1-F6EECF244321}">
                <p14:modId xmlns:p14="http://schemas.microsoft.com/office/powerpoint/2010/main" val="389777655"/>
              </p:ext>
            </p:extLst>
          </p:nvPr>
        </p:nvGraphicFramePr>
        <p:xfrm>
          <a:off x="5284788" y="639763"/>
          <a:ext cx="6261100" cy="4762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828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pic>
        <p:nvPicPr>
          <p:cNvPr id="35" name="Picture 34">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36" name="Rectangle 3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2285AB08-C1D8-22E2-4300-36C56403AF67}"/>
              </a:ext>
            </a:extLst>
          </p:cNvPr>
          <p:cNvSpPr>
            <a:spLocks noGrp="1"/>
          </p:cNvSpPr>
          <p:nvPr>
            <p:ph type="title"/>
          </p:nvPr>
        </p:nvSpPr>
        <p:spPr>
          <a:xfrm>
            <a:off x="680321" y="753228"/>
            <a:ext cx="9613861" cy="1080938"/>
          </a:xfrm>
        </p:spPr>
        <p:txBody>
          <a:bodyPr>
            <a:normAutofit/>
          </a:bodyPr>
          <a:lstStyle/>
          <a:p>
            <a:r>
              <a:rPr lang="id-ID" b="1">
                <a:effectLst/>
                <a:latin typeface="Times New Roman" panose="02020603050405020304" pitchFamily="18" charset="0"/>
                <a:ea typeface="Times New Roman" panose="02020603050405020304" pitchFamily="18" charset="0"/>
              </a:rPr>
              <a:t>Kompetensi</a:t>
            </a:r>
            <a:r>
              <a:rPr lang="id-ID" b="1" spc="5">
                <a:effectLst/>
                <a:latin typeface="Times New Roman" panose="02020603050405020304" pitchFamily="18" charset="0"/>
                <a:ea typeface="Times New Roman" panose="02020603050405020304" pitchFamily="18" charset="0"/>
              </a:rPr>
              <a:t> </a:t>
            </a:r>
            <a:r>
              <a:rPr lang="id-ID" b="1">
                <a:effectLst/>
                <a:latin typeface="Times New Roman" panose="02020603050405020304" pitchFamily="18" charset="0"/>
                <a:ea typeface="Times New Roman" panose="02020603050405020304" pitchFamily="18" charset="0"/>
              </a:rPr>
              <a:t>khusus</a:t>
            </a:r>
            <a:endParaRPr lang="en-ID" b="1"/>
          </a:p>
        </p:txBody>
      </p:sp>
      <p:pic>
        <p:nvPicPr>
          <p:cNvPr id="37" name="Picture 36">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2" name="Rectangle 31">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graphicFrame>
        <p:nvGraphicFramePr>
          <p:cNvPr id="5" name="Content Placeholder 2">
            <a:extLst>
              <a:ext uri="{FF2B5EF4-FFF2-40B4-BE49-F238E27FC236}">
                <a16:creationId xmlns:a16="http://schemas.microsoft.com/office/drawing/2014/main" id="{5EFA9674-334A-F8D4-6008-83DE8C77EEC9}"/>
              </a:ext>
            </a:extLst>
          </p:cNvPr>
          <p:cNvGraphicFramePr>
            <a:graphicFrameLocks noGrp="1"/>
          </p:cNvGraphicFramePr>
          <p:nvPr>
            <p:ph idx="1"/>
            <p:extLst>
              <p:ext uri="{D42A27DB-BD31-4B8C-83A1-F6EECF244321}">
                <p14:modId xmlns:p14="http://schemas.microsoft.com/office/powerpoint/2010/main" val="1298893171"/>
              </p:ext>
            </p:extLst>
          </p:nvPr>
        </p:nvGraphicFramePr>
        <p:xfrm>
          <a:off x="680321" y="2336873"/>
          <a:ext cx="9613861" cy="33950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836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1D8B1B72-EE25-8E47-2E61-99D6A51D32A8}"/>
              </a:ext>
            </a:extLst>
          </p:cNvPr>
          <p:cNvSpPr>
            <a:spLocks noGrp="1"/>
          </p:cNvSpPr>
          <p:nvPr>
            <p:ph type="title"/>
          </p:nvPr>
        </p:nvSpPr>
        <p:spPr>
          <a:xfrm>
            <a:off x="680321" y="2063262"/>
            <a:ext cx="3739279" cy="2661052"/>
          </a:xfrm>
        </p:spPr>
        <p:txBody>
          <a:bodyPr>
            <a:normAutofit/>
          </a:bodyPr>
          <a:lstStyle/>
          <a:p>
            <a:pPr algn="r"/>
            <a:r>
              <a:rPr lang="en-US" sz="4400"/>
              <a:t>Pengetahuan</a:t>
            </a:r>
            <a:endParaRPr lang="en-ID" sz="4400"/>
          </a:p>
        </p:txBody>
      </p:sp>
      <p:graphicFrame>
        <p:nvGraphicFramePr>
          <p:cNvPr id="5" name="Content Placeholder 2">
            <a:extLst>
              <a:ext uri="{FF2B5EF4-FFF2-40B4-BE49-F238E27FC236}">
                <a16:creationId xmlns:a16="http://schemas.microsoft.com/office/drawing/2014/main" id="{3F693861-5E75-130B-4299-FBD6011D04E0}"/>
              </a:ext>
            </a:extLst>
          </p:cNvPr>
          <p:cNvGraphicFramePr>
            <a:graphicFrameLocks noGrp="1"/>
          </p:cNvGraphicFramePr>
          <p:nvPr>
            <p:ph idx="1"/>
            <p:extLst>
              <p:ext uri="{D42A27DB-BD31-4B8C-83A1-F6EECF244321}">
                <p14:modId xmlns:p14="http://schemas.microsoft.com/office/powerpoint/2010/main" val="1313685830"/>
              </p:ext>
            </p:extLst>
          </p:nvPr>
        </p:nvGraphicFramePr>
        <p:xfrm>
          <a:off x="5284788" y="639764"/>
          <a:ext cx="6261100" cy="4379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222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0892D36F-8535-C0C9-0508-F69AC06AF7E9}"/>
              </a:ext>
            </a:extLst>
          </p:cNvPr>
          <p:cNvSpPr>
            <a:spLocks noGrp="1"/>
          </p:cNvSpPr>
          <p:nvPr>
            <p:ph type="title"/>
          </p:nvPr>
        </p:nvSpPr>
        <p:spPr>
          <a:xfrm>
            <a:off x="680321" y="2063262"/>
            <a:ext cx="3739279" cy="2661052"/>
          </a:xfrm>
        </p:spPr>
        <p:txBody>
          <a:bodyPr>
            <a:normAutofit/>
          </a:bodyPr>
          <a:lstStyle/>
          <a:p>
            <a:pPr algn="r"/>
            <a:r>
              <a:rPr lang="en-US" sz="4400"/>
              <a:t>Keterampilan</a:t>
            </a:r>
            <a:endParaRPr lang="en-ID" sz="4400"/>
          </a:p>
        </p:txBody>
      </p:sp>
      <p:graphicFrame>
        <p:nvGraphicFramePr>
          <p:cNvPr id="5" name="Content Placeholder 2">
            <a:extLst>
              <a:ext uri="{FF2B5EF4-FFF2-40B4-BE49-F238E27FC236}">
                <a16:creationId xmlns:a16="http://schemas.microsoft.com/office/drawing/2014/main" id="{07C5B28A-E335-9A96-4D4A-371898D496E7}"/>
              </a:ext>
            </a:extLst>
          </p:cNvPr>
          <p:cNvGraphicFramePr>
            <a:graphicFrameLocks noGrp="1"/>
          </p:cNvGraphicFramePr>
          <p:nvPr>
            <p:ph idx="1"/>
            <p:extLst>
              <p:ext uri="{D42A27DB-BD31-4B8C-83A1-F6EECF244321}">
                <p14:modId xmlns:p14="http://schemas.microsoft.com/office/powerpoint/2010/main" val="2671701029"/>
              </p:ext>
            </p:extLst>
          </p:nvPr>
        </p:nvGraphicFramePr>
        <p:xfrm>
          <a:off x="5284788" y="639764"/>
          <a:ext cx="6261100" cy="4510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731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17A0BD9E-72D7-1A28-BCAA-F3C73AC8B52A}"/>
              </a:ext>
            </a:extLst>
          </p:cNvPr>
          <p:cNvSpPr>
            <a:spLocks noGrp="1"/>
          </p:cNvSpPr>
          <p:nvPr>
            <p:ph type="title"/>
          </p:nvPr>
        </p:nvSpPr>
        <p:spPr>
          <a:xfrm>
            <a:off x="680321" y="2063262"/>
            <a:ext cx="3739279" cy="2661052"/>
          </a:xfrm>
        </p:spPr>
        <p:txBody>
          <a:bodyPr>
            <a:normAutofit/>
          </a:bodyPr>
          <a:lstStyle/>
          <a:p>
            <a:pPr algn="r"/>
            <a:r>
              <a:rPr lang="en-US" sz="4400"/>
              <a:t>Sikap</a:t>
            </a:r>
            <a:endParaRPr lang="en-ID" sz="4400"/>
          </a:p>
        </p:txBody>
      </p:sp>
      <p:graphicFrame>
        <p:nvGraphicFramePr>
          <p:cNvPr id="5" name="Content Placeholder 2">
            <a:extLst>
              <a:ext uri="{FF2B5EF4-FFF2-40B4-BE49-F238E27FC236}">
                <a16:creationId xmlns:a16="http://schemas.microsoft.com/office/drawing/2014/main" id="{EE9D59E1-B35A-E7A4-390E-50AD845AD207}"/>
              </a:ext>
            </a:extLst>
          </p:cNvPr>
          <p:cNvGraphicFramePr>
            <a:graphicFrameLocks noGrp="1"/>
          </p:cNvGraphicFramePr>
          <p:nvPr>
            <p:ph idx="1"/>
            <p:extLst>
              <p:ext uri="{D42A27DB-BD31-4B8C-83A1-F6EECF244321}">
                <p14:modId xmlns:p14="http://schemas.microsoft.com/office/powerpoint/2010/main" val="2104478060"/>
              </p:ext>
            </p:extLst>
          </p:nvPr>
        </p:nvGraphicFramePr>
        <p:xfrm>
          <a:off x="5284788" y="639763"/>
          <a:ext cx="6261100" cy="4234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376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4F4E3-79FE-3FD1-A5BE-C2B32D998144}"/>
              </a:ext>
            </a:extLst>
          </p:cNvPr>
          <p:cNvSpPr>
            <a:spLocks noGrp="1"/>
          </p:cNvSpPr>
          <p:nvPr>
            <p:ph type="title"/>
          </p:nvPr>
        </p:nvSpPr>
        <p:spPr/>
        <p:txBody>
          <a:bodyPr/>
          <a:lstStyle/>
          <a:p>
            <a:endParaRPr lang="en-ID" dirty="0"/>
          </a:p>
        </p:txBody>
      </p:sp>
      <p:sp>
        <p:nvSpPr>
          <p:cNvPr id="5" name="Text Placeholder 4">
            <a:extLst>
              <a:ext uri="{FF2B5EF4-FFF2-40B4-BE49-F238E27FC236}">
                <a16:creationId xmlns:a16="http://schemas.microsoft.com/office/drawing/2014/main" id="{EB3F2156-1A55-8DAF-2C34-FE38E40D9BC0}"/>
              </a:ext>
            </a:extLst>
          </p:cNvPr>
          <p:cNvSpPr>
            <a:spLocks noGrp="1"/>
          </p:cNvSpPr>
          <p:nvPr>
            <p:ph type="body" sz="half" idx="2"/>
          </p:nvPr>
        </p:nvSpPr>
        <p:spPr/>
        <p:txBody>
          <a:bodyPr>
            <a:normAutofit/>
          </a:bodyPr>
          <a:lstStyle/>
          <a:p>
            <a:pPr algn="ctr"/>
            <a:r>
              <a:rPr lang="en-US" sz="3200" dirty="0"/>
              <a:t>TERIMA KASIH</a:t>
            </a:r>
            <a:endParaRPr lang="en-ID" sz="3200" dirty="0"/>
          </a:p>
        </p:txBody>
      </p:sp>
      <p:pic>
        <p:nvPicPr>
          <p:cNvPr id="6" name="Picture 5" descr="Kontak Kami – Universitas PGRI Mahadewa Indonesia">
            <a:extLst>
              <a:ext uri="{FF2B5EF4-FFF2-40B4-BE49-F238E27FC236}">
                <a16:creationId xmlns:a16="http://schemas.microsoft.com/office/drawing/2014/main" id="{76F7F1FF-F8F8-C567-D07B-4886D7C77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9" y="1984248"/>
            <a:ext cx="2470495" cy="1639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ementerian Pendidikan dan Kebudayaan » Republik Indonesia">
            <a:extLst>
              <a:ext uri="{FF2B5EF4-FFF2-40B4-BE49-F238E27FC236}">
                <a16:creationId xmlns:a16="http://schemas.microsoft.com/office/drawing/2014/main" id="{6C447684-63D0-9D38-4B16-0DC93BA7F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074" y="1981199"/>
            <a:ext cx="2385612" cy="1639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ogo Kampus Merdeka Indonesia Jaya">
            <a:extLst>
              <a:ext uri="{FF2B5EF4-FFF2-40B4-BE49-F238E27FC236}">
                <a16:creationId xmlns:a16="http://schemas.microsoft.com/office/drawing/2014/main" id="{E3F8A968-2225-96B9-90D8-E95931922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686" y="1981199"/>
            <a:ext cx="2470495" cy="1639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DDikti - Pangkalan Data Pendidikan Tinggi">
            <a:extLst>
              <a:ext uri="{FF2B5EF4-FFF2-40B4-BE49-F238E27FC236}">
                <a16:creationId xmlns:a16="http://schemas.microsoft.com/office/drawing/2014/main" id="{B1E1CB9B-EF3A-6965-0E9E-2B854DFDE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179" y="1984248"/>
            <a:ext cx="2003121" cy="163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6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pPr algn="ctr"/>
            <a:r>
              <a:rPr lang="en-US" sz="8000" dirty="0"/>
              <a:t>Guru Pendidikan Sejarah di </a:t>
            </a:r>
            <a:r>
              <a:rPr lang="en-US" sz="8000" dirty="0" err="1"/>
              <a:t>Sekolah</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ctr"/>
            <a:r>
              <a:rPr lang="en-US" dirty="0">
                <a:solidFill>
                  <a:schemeClr val="tx1">
                    <a:lumMod val="85000"/>
                    <a:lumOff val="15000"/>
                  </a:schemeClr>
                </a:solidFill>
              </a:rPr>
              <a:t>I Nyoman </a:t>
            </a:r>
            <a:r>
              <a:rPr lang="en-US" dirty="0" err="1">
                <a:solidFill>
                  <a:schemeClr val="tx1">
                    <a:lumMod val="85000"/>
                    <a:lumOff val="15000"/>
                  </a:schemeClr>
                </a:solidFill>
              </a:rPr>
              <a:t>bayu</a:t>
            </a:r>
            <a:r>
              <a:rPr lang="en-US" dirty="0">
                <a:solidFill>
                  <a:schemeClr val="tx1">
                    <a:lumMod val="85000"/>
                    <a:lumOff val="15000"/>
                  </a:schemeClr>
                </a:solidFill>
              </a:rPr>
              <a:t> </a:t>
            </a:r>
            <a:r>
              <a:rPr lang="en-US" dirty="0" err="1">
                <a:solidFill>
                  <a:schemeClr val="tx1">
                    <a:lumMod val="85000"/>
                    <a:lumOff val="15000"/>
                  </a:schemeClr>
                </a:solidFill>
              </a:rPr>
              <a:t>pramartha</a:t>
            </a:r>
            <a:r>
              <a:rPr lang="en-US" dirty="0">
                <a:solidFill>
                  <a:schemeClr val="tx1">
                    <a:lumMod val="85000"/>
                    <a:lumOff val="15000"/>
                  </a:schemeClr>
                </a:solidFill>
              </a:rPr>
              <a:t>, </a:t>
            </a:r>
            <a:r>
              <a:rPr lang="en-US" dirty="0" err="1">
                <a:solidFill>
                  <a:schemeClr val="tx1">
                    <a:lumMod val="85000"/>
                    <a:lumOff val="15000"/>
                  </a:schemeClr>
                </a:solidFill>
              </a:rPr>
              <a:t>s.pd</a:t>
            </a:r>
            <a:r>
              <a:rPr lang="en-US" dirty="0">
                <a:solidFill>
                  <a:schemeClr val="tx1">
                    <a:lumMod val="85000"/>
                    <a:lumOff val="15000"/>
                  </a:schemeClr>
                </a:solidFill>
              </a:rPr>
              <a:t>, </a:t>
            </a:r>
            <a:r>
              <a:rPr lang="en-US" dirty="0" err="1">
                <a:solidFill>
                  <a:schemeClr val="tx1">
                    <a:lumMod val="85000"/>
                    <a:lumOff val="15000"/>
                  </a:schemeClr>
                </a:solidFill>
              </a:rPr>
              <a:t>m.pd</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9BAAE2D7-F6F8-C8DF-22F3-5F16D7C4CE01}"/>
              </a:ext>
            </a:extLst>
          </p:cNvPr>
          <p:cNvSpPr>
            <a:spLocks noGrp="1"/>
          </p:cNvSpPr>
          <p:nvPr>
            <p:ph type="title"/>
          </p:nvPr>
        </p:nvSpPr>
        <p:spPr>
          <a:xfrm>
            <a:off x="680321" y="753228"/>
            <a:ext cx="9613861" cy="1080938"/>
          </a:xfrm>
        </p:spPr>
        <p:txBody>
          <a:bodyPr>
            <a:normAutofit/>
          </a:bodyPr>
          <a:lstStyle/>
          <a:p>
            <a:r>
              <a:rPr lang="en-US" dirty="0"/>
              <a:t>SUB TEMA MATERI</a:t>
            </a:r>
            <a:endParaRPr lang="en-ID"/>
          </a:p>
        </p:txBody>
      </p:sp>
      <p:sp>
        <p:nvSpPr>
          <p:cNvPr id="16" name="Rectangle 1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18" name="Rectangle 1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pic>
        <p:nvPicPr>
          <p:cNvPr id="20" name="Picture 1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Content Placeholder 2">
            <a:extLst>
              <a:ext uri="{FF2B5EF4-FFF2-40B4-BE49-F238E27FC236}">
                <a16:creationId xmlns:a16="http://schemas.microsoft.com/office/drawing/2014/main" id="{CC5CBC9F-4427-C1FF-7996-7C9B35EB393E}"/>
              </a:ext>
            </a:extLst>
          </p:cNvPr>
          <p:cNvGraphicFramePr>
            <a:graphicFrameLocks noGrp="1"/>
          </p:cNvGraphicFramePr>
          <p:nvPr>
            <p:ph idx="1"/>
            <p:extLst>
              <p:ext uri="{D42A27DB-BD31-4B8C-83A1-F6EECF244321}">
                <p14:modId xmlns:p14="http://schemas.microsoft.com/office/powerpoint/2010/main" val="1673482555"/>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280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2D6D-038A-4AE6-CB42-0CEB15A7330B}"/>
              </a:ext>
            </a:extLst>
          </p:cNvPr>
          <p:cNvSpPr>
            <a:spLocks noGrp="1"/>
          </p:cNvSpPr>
          <p:nvPr>
            <p:ph type="title"/>
          </p:nvPr>
        </p:nvSpPr>
        <p:spPr>
          <a:xfrm>
            <a:off x="0" y="2208627"/>
            <a:ext cx="4642338" cy="2307101"/>
          </a:xfrm>
        </p:spPr>
        <p:txBody>
          <a:bodyPr anchor="b">
            <a:normAutofit/>
          </a:bodyPr>
          <a:lstStyle/>
          <a:p>
            <a:pPr algn="ctr"/>
            <a:r>
              <a:rPr lang="id-ID" b="1" dirty="0">
                <a:effectLst/>
              </a:rPr>
              <a:t>Teori</a:t>
            </a:r>
            <a:r>
              <a:rPr lang="id-ID" b="1" spc="5" dirty="0">
                <a:effectLst/>
              </a:rPr>
              <a:t> </a:t>
            </a:r>
            <a:r>
              <a:rPr lang="id-ID" b="1" dirty="0">
                <a:effectLst/>
              </a:rPr>
              <a:t>Belajar</a:t>
            </a:r>
            <a:r>
              <a:rPr lang="id-ID" b="1" spc="5" dirty="0">
                <a:effectLst/>
              </a:rPr>
              <a:t> </a:t>
            </a:r>
            <a:r>
              <a:rPr lang="id-ID" b="1" dirty="0">
                <a:effectLst/>
              </a:rPr>
              <a:t>dalam</a:t>
            </a:r>
            <a:r>
              <a:rPr lang="id-ID" b="1" spc="5" dirty="0">
                <a:effectLst/>
              </a:rPr>
              <a:t> </a:t>
            </a:r>
            <a:r>
              <a:rPr lang="id-ID" b="1" dirty="0">
                <a:effectLst/>
              </a:rPr>
              <a:t>Proses</a:t>
            </a:r>
            <a:r>
              <a:rPr lang="id-ID" b="1" spc="5" dirty="0">
                <a:effectLst/>
              </a:rPr>
              <a:t> </a:t>
            </a:r>
            <a:r>
              <a:rPr lang="id-ID" b="1" dirty="0">
                <a:effectLst/>
              </a:rPr>
              <a:t>Pembelajaran</a:t>
            </a:r>
            <a:endParaRPr lang="en-ID" b="1" dirty="0"/>
          </a:p>
        </p:txBody>
      </p:sp>
      <p:graphicFrame>
        <p:nvGraphicFramePr>
          <p:cNvPr id="5" name="Content Placeholder 2">
            <a:extLst>
              <a:ext uri="{FF2B5EF4-FFF2-40B4-BE49-F238E27FC236}">
                <a16:creationId xmlns:a16="http://schemas.microsoft.com/office/drawing/2014/main" id="{F732C14B-1538-EE2E-08E4-C0ECCBA12395}"/>
              </a:ext>
            </a:extLst>
          </p:cNvPr>
          <p:cNvGraphicFramePr>
            <a:graphicFrameLocks noGrp="1"/>
          </p:cNvGraphicFramePr>
          <p:nvPr>
            <p:ph idx="1"/>
            <p:extLst>
              <p:ext uri="{D42A27DB-BD31-4B8C-83A1-F6EECF244321}">
                <p14:modId xmlns:p14="http://schemas.microsoft.com/office/powerpoint/2010/main" val="3328625155"/>
              </p:ext>
            </p:extLst>
          </p:nvPr>
        </p:nvGraphicFramePr>
        <p:xfrm>
          <a:off x="4686300" y="2336800"/>
          <a:ext cx="5608638"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3">
            <a:extLst>
              <a:ext uri="{FF2B5EF4-FFF2-40B4-BE49-F238E27FC236}">
                <a16:creationId xmlns:a16="http://schemas.microsoft.com/office/drawing/2014/main" id="{07AC72C5-091F-B36B-F0D0-04A93C18DAB6}"/>
              </a:ext>
            </a:extLst>
          </p:cNvPr>
          <p:cNvSpPr>
            <a:spLocks noGrp="1"/>
          </p:cNvSpPr>
          <p:nvPr>
            <p:ph type="body" sz="half" idx="2"/>
          </p:nvPr>
        </p:nvSpPr>
        <p:spPr>
          <a:xfrm>
            <a:off x="680322" y="5781822"/>
            <a:ext cx="3790078" cy="154367"/>
          </a:xfrm>
        </p:spPr>
        <p:txBody>
          <a:bodyPr>
            <a:normAutofit fontScale="32500" lnSpcReduction="20000"/>
          </a:bodyPr>
          <a:lstStyle/>
          <a:p>
            <a:endParaRPr lang="en-US" dirty="0"/>
          </a:p>
        </p:txBody>
      </p:sp>
    </p:spTree>
    <p:extLst>
      <p:ext uri="{BB962C8B-B14F-4D97-AF65-F5344CB8AC3E}">
        <p14:creationId xmlns:p14="http://schemas.microsoft.com/office/powerpoint/2010/main" val="311836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9" name="Rectangle 18">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5" name="Title 4">
            <a:extLst>
              <a:ext uri="{FF2B5EF4-FFF2-40B4-BE49-F238E27FC236}">
                <a16:creationId xmlns:a16="http://schemas.microsoft.com/office/drawing/2014/main" id="{1089B378-CE6F-5B07-79B6-ACFAE152AA19}"/>
              </a:ext>
            </a:extLst>
          </p:cNvPr>
          <p:cNvSpPr>
            <a:spLocks noGrp="1"/>
          </p:cNvSpPr>
          <p:nvPr>
            <p:ph type="title"/>
          </p:nvPr>
        </p:nvSpPr>
        <p:spPr>
          <a:xfrm>
            <a:off x="680321" y="2063262"/>
            <a:ext cx="3739279" cy="2661052"/>
          </a:xfrm>
        </p:spPr>
        <p:txBody>
          <a:bodyPr>
            <a:normAutofit/>
          </a:bodyPr>
          <a:lstStyle/>
          <a:p>
            <a:pPr algn="r"/>
            <a:r>
              <a:rPr lang="id-ID" sz="4400" b="1">
                <a:solidFill>
                  <a:srgbClr val="FFFFFF"/>
                </a:solidFill>
                <a:effectLst/>
                <a:latin typeface="Times New Roman" panose="02020603050405020304" pitchFamily="18" charset="0"/>
                <a:ea typeface="Times New Roman" panose="02020603050405020304" pitchFamily="18" charset="0"/>
              </a:rPr>
              <a:t>Teori</a:t>
            </a:r>
            <a:r>
              <a:rPr lang="id-ID" sz="4400" b="1" spc="5">
                <a:solidFill>
                  <a:srgbClr val="FFFFFF"/>
                </a:solidFill>
                <a:effectLst/>
                <a:latin typeface="Times New Roman" panose="02020603050405020304" pitchFamily="18" charset="0"/>
                <a:ea typeface="Times New Roman" panose="02020603050405020304" pitchFamily="18" charset="0"/>
              </a:rPr>
              <a:t> </a:t>
            </a:r>
            <a:r>
              <a:rPr lang="id-ID" sz="4400" b="1" i="1">
                <a:solidFill>
                  <a:srgbClr val="FFFFFF"/>
                </a:solidFill>
                <a:effectLst/>
                <a:latin typeface="Times New Roman" panose="02020603050405020304" pitchFamily="18" charset="0"/>
                <a:ea typeface="Times New Roman" panose="02020603050405020304" pitchFamily="18" charset="0"/>
              </a:rPr>
              <a:t>reception</a:t>
            </a:r>
            <a:r>
              <a:rPr lang="id-ID" sz="4400" b="1" i="1" spc="5">
                <a:solidFill>
                  <a:srgbClr val="FFFFFF"/>
                </a:solidFill>
                <a:effectLst/>
                <a:latin typeface="Times New Roman" panose="02020603050405020304" pitchFamily="18" charset="0"/>
                <a:ea typeface="Times New Roman" panose="02020603050405020304" pitchFamily="18" charset="0"/>
              </a:rPr>
              <a:t> </a:t>
            </a:r>
            <a:r>
              <a:rPr lang="id-ID" sz="4400" b="1" i="1">
                <a:solidFill>
                  <a:srgbClr val="FFFFFF"/>
                </a:solidFill>
                <a:effectLst/>
                <a:latin typeface="Times New Roman" panose="02020603050405020304" pitchFamily="18" charset="0"/>
                <a:ea typeface="Times New Roman" panose="02020603050405020304" pitchFamily="18" charset="0"/>
              </a:rPr>
              <a:t>learning</a:t>
            </a:r>
            <a:r>
              <a:rPr lang="id-ID" sz="4400" b="1" i="1" spc="5">
                <a:solidFill>
                  <a:srgbClr val="FFFFFF"/>
                </a:solidFill>
                <a:effectLst/>
                <a:latin typeface="Times New Roman" panose="02020603050405020304" pitchFamily="18" charset="0"/>
                <a:ea typeface="Times New Roman" panose="02020603050405020304" pitchFamily="18" charset="0"/>
              </a:rPr>
              <a:t> </a:t>
            </a:r>
            <a:endParaRPr lang="en-ID" sz="4400" b="1">
              <a:solidFill>
                <a:srgbClr val="FFFFFF"/>
              </a:solidFill>
            </a:endParaRPr>
          </a:p>
        </p:txBody>
      </p:sp>
      <p:sp>
        <p:nvSpPr>
          <p:cNvPr id="6" name="Content Placeholder 5">
            <a:extLst>
              <a:ext uri="{FF2B5EF4-FFF2-40B4-BE49-F238E27FC236}">
                <a16:creationId xmlns:a16="http://schemas.microsoft.com/office/drawing/2014/main" id="{1EAF9CAB-E41F-ADC1-0E79-6B1E4D2C9658}"/>
              </a:ext>
            </a:extLst>
          </p:cNvPr>
          <p:cNvSpPr>
            <a:spLocks noGrp="1"/>
          </p:cNvSpPr>
          <p:nvPr>
            <p:ph idx="1"/>
          </p:nvPr>
        </p:nvSpPr>
        <p:spPr>
          <a:xfrm>
            <a:off x="5287995" y="661106"/>
            <a:ext cx="6257362" cy="5503101"/>
          </a:xfrm>
        </p:spPr>
        <p:txBody>
          <a:bodyPr anchor="ctr">
            <a:normAutofit/>
          </a:bodyPr>
          <a:lstStyle/>
          <a:p>
            <a:pPr marL="0" indent="0" algn="ctr">
              <a:buNone/>
            </a:pPr>
            <a:r>
              <a:rPr lang="en-US" sz="4000" dirty="0">
                <a:solidFill>
                  <a:srgbClr val="FFFFFF"/>
                </a:solidFill>
                <a:latin typeface="Times New Roman" panose="02020603050405020304" pitchFamily="18" charset="0"/>
                <a:ea typeface="Times New Roman" panose="02020603050405020304" pitchFamily="18" charset="0"/>
              </a:rPr>
              <a:t>M</a:t>
            </a:r>
            <a:r>
              <a:rPr lang="id-ID" sz="4000" spc="0" dirty="0">
                <a:solidFill>
                  <a:srgbClr val="FFFFFF"/>
                </a:solidFill>
                <a:effectLst/>
                <a:latin typeface="Times New Roman" panose="02020603050405020304" pitchFamily="18" charset="0"/>
                <a:ea typeface="Times New Roman" panose="02020603050405020304" pitchFamily="18" charset="0"/>
              </a:rPr>
              <a:t>endorong</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timbulnya</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proses</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i="1" spc="0" dirty="0">
                <a:solidFill>
                  <a:srgbClr val="FFFFFF"/>
                </a:solidFill>
                <a:effectLst/>
                <a:latin typeface="Times New Roman" panose="02020603050405020304" pitchFamily="18" charset="0"/>
                <a:ea typeface="Times New Roman" panose="02020603050405020304" pitchFamily="18" charset="0"/>
              </a:rPr>
              <a:t>teacher</a:t>
            </a:r>
            <a:r>
              <a:rPr lang="id-ID" sz="4000" i="1" spc="5" dirty="0">
                <a:solidFill>
                  <a:srgbClr val="FFFFFF"/>
                </a:solidFill>
                <a:effectLst/>
                <a:latin typeface="Times New Roman" panose="02020603050405020304" pitchFamily="18" charset="0"/>
                <a:ea typeface="Times New Roman" panose="02020603050405020304" pitchFamily="18" charset="0"/>
              </a:rPr>
              <a:t> </a:t>
            </a:r>
            <a:r>
              <a:rPr lang="id-ID" sz="4000" i="1" spc="0" dirty="0">
                <a:solidFill>
                  <a:srgbClr val="FFFFFF"/>
                </a:solidFill>
                <a:effectLst/>
                <a:latin typeface="Times New Roman" panose="02020603050405020304" pitchFamily="18" charset="0"/>
                <a:ea typeface="Times New Roman" panose="02020603050405020304" pitchFamily="18" charset="0"/>
              </a:rPr>
              <a:t>centered</a:t>
            </a:r>
            <a:r>
              <a:rPr lang="id-ID" sz="4000" i="1" spc="5" dirty="0">
                <a:solidFill>
                  <a:srgbClr val="FFFFFF"/>
                </a:solidFill>
                <a:effectLst/>
                <a:latin typeface="Times New Roman" panose="02020603050405020304" pitchFamily="18" charset="0"/>
                <a:ea typeface="Times New Roman" panose="02020603050405020304" pitchFamily="18" charset="0"/>
              </a:rPr>
              <a:t> </a:t>
            </a:r>
            <a:r>
              <a:rPr lang="id-ID" sz="4000" i="1" spc="0" dirty="0">
                <a:solidFill>
                  <a:srgbClr val="FFFFFF"/>
                </a:solidFill>
                <a:effectLst/>
                <a:latin typeface="Times New Roman" panose="02020603050405020304" pitchFamily="18" charset="0"/>
                <a:ea typeface="Times New Roman" panose="02020603050405020304" pitchFamily="18" charset="0"/>
              </a:rPr>
              <a:t>instruction</a:t>
            </a:r>
            <a:r>
              <a:rPr lang="id-ID" sz="4000" spc="0" dirty="0">
                <a:solidFill>
                  <a:srgbClr val="FFFFFF"/>
                </a:solidFill>
                <a:effectLst/>
                <a:latin typeface="Times New Roman" panose="02020603050405020304" pitchFamily="18" charset="0"/>
                <a:ea typeface="Times New Roman" panose="02020603050405020304" pitchFamily="18" charset="0"/>
              </a:rPr>
              <a:t>. Guru aktif merancang dan</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menyampaikan</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pengetahuan</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kepada</a:t>
            </a:r>
            <a:r>
              <a:rPr lang="id-ID" sz="4000" spc="-27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siswa.</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Siswa</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menerima</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pengetahuan</a:t>
            </a:r>
            <a:r>
              <a:rPr lang="id-ID" sz="4000" spc="5" dirty="0">
                <a:solidFill>
                  <a:srgbClr val="FFFFFF"/>
                </a:solidFill>
                <a:effectLst/>
                <a:latin typeface="Times New Roman" panose="02020603050405020304" pitchFamily="18" charset="0"/>
                <a:ea typeface="Times New Roman" panose="02020603050405020304" pitchFamily="18" charset="0"/>
              </a:rPr>
              <a:t> </a:t>
            </a:r>
            <a:r>
              <a:rPr lang="id-ID" sz="4000" spc="0" dirty="0">
                <a:solidFill>
                  <a:srgbClr val="FFFFFF"/>
                </a:solidFill>
                <a:effectLst/>
                <a:latin typeface="Times New Roman" panose="02020603050405020304" pitchFamily="18" charset="0"/>
                <a:ea typeface="Times New Roman" panose="02020603050405020304" pitchFamily="18" charset="0"/>
              </a:rPr>
              <a:t>secara pasif.</a:t>
            </a:r>
            <a:endParaRPr lang="en-ID" sz="4000" spc="0" dirty="0">
              <a:solidFill>
                <a:srgbClr val="FFFFFF"/>
              </a:solidFill>
              <a:effectLst/>
              <a:latin typeface="Times New Roman" panose="02020603050405020304" pitchFamily="18" charset="0"/>
              <a:ea typeface="Times New Roman" panose="02020603050405020304" pitchFamily="18" charset="0"/>
            </a:endParaRPr>
          </a:p>
          <a:p>
            <a:pPr algn="ctr"/>
            <a:endParaRPr lang="en-ID" sz="4000" dirty="0">
              <a:solidFill>
                <a:srgbClr val="FFFFFF"/>
              </a:solidFill>
            </a:endParaRPr>
          </a:p>
        </p:txBody>
      </p:sp>
    </p:spTree>
    <p:extLst>
      <p:ext uri="{BB962C8B-B14F-4D97-AF65-F5344CB8AC3E}">
        <p14:creationId xmlns:p14="http://schemas.microsoft.com/office/powerpoint/2010/main" val="171826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pic>
        <p:nvPicPr>
          <p:cNvPr id="14" name="Picture 13">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6" name="Picture 15">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8" name="Rectangle 17">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5" name="Title 4">
            <a:extLst>
              <a:ext uri="{FF2B5EF4-FFF2-40B4-BE49-F238E27FC236}">
                <a16:creationId xmlns:a16="http://schemas.microsoft.com/office/drawing/2014/main" id="{9C2EDE61-E7B2-5782-3F81-FE8025D29BDE}"/>
              </a:ext>
            </a:extLst>
          </p:cNvPr>
          <p:cNvSpPr>
            <a:spLocks noGrp="1"/>
          </p:cNvSpPr>
          <p:nvPr>
            <p:ph type="title"/>
          </p:nvPr>
        </p:nvSpPr>
        <p:spPr>
          <a:xfrm>
            <a:off x="680321" y="753228"/>
            <a:ext cx="7461844" cy="1080938"/>
          </a:xfrm>
        </p:spPr>
        <p:txBody>
          <a:bodyPr>
            <a:normAutofit/>
          </a:bodyPr>
          <a:lstStyle/>
          <a:p>
            <a:r>
              <a:rPr lang="id-ID" b="1">
                <a:solidFill>
                  <a:srgbClr val="FFFFFF"/>
                </a:solidFill>
                <a:effectLst/>
                <a:latin typeface="Times New Roman" panose="02020603050405020304" pitchFamily="18" charset="0"/>
                <a:ea typeface="Times New Roman" panose="02020603050405020304" pitchFamily="18" charset="0"/>
              </a:rPr>
              <a:t>Teori</a:t>
            </a:r>
            <a:r>
              <a:rPr lang="id-ID" b="1" spc="5">
                <a:solidFill>
                  <a:srgbClr val="FFFFFF"/>
                </a:solidFill>
                <a:effectLst/>
                <a:latin typeface="Times New Roman" panose="02020603050405020304" pitchFamily="18" charset="0"/>
                <a:ea typeface="Times New Roman" panose="02020603050405020304" pitchFamily="18" charset="0"/>
              </a:rPr>
              <a:t> </a:t>
            </a:r>
            <a:r>
              <a:rPr lang="id-ID" b="1" i="1">
                <a:solidFill>
                  <a:srgbClr val="FFFFFF"/>
                </a:solidFill>
                <a:effectLst/>
                <a:latin typeface="Times New Roman" panose="02020603050405020304" pitchFamily="18" charset="0"/>
                <a:ea typeface="Times New Roman" panose="02020603050405020304" pitchFamily="18" charset="0"/>
              </a:rPr>
              <a:t>reception</a:t>
            </a:r>
            <a:r>
              <a:rPr lang="id-ID" b="1" i="1" spc="5">
                <a:solidFill>
                  <a:srgbClr val="FFFFFF"/>
                </a:solidFill>
                <a:effectLst/>
                <a:latin typeface="Times New Roman" panose="02020603050405020304" pitchFamily="18" charset="0"/>
                <a:ea typeface="Times New Roman" panose="02020603050405020304" pitchFamily="18" charset="0"/>
              </a:rPr>
              <a:t> </a:t>
            </a:r>
            <a:r>
              <a:rPr lang="id-ID" b="1" i="1">
                <a:solidFill>
                  <a:srgbClr val="FFFFFF"/>
                </a:solidFill>
                <a:effectLst/>
                <a:latin typeface="Times New Roman" panose="02020603050405020304" pitchFamily="18" charset="0"/>
                <a:ea typeface="Times New Roman" panose="02020603050405020304" pitchFamily="18" charset="0"/>
              </a:rPr>
              <a:t>learning</a:t>
            </a:r>
            <a:r>
              <a:rPr lang="id-ID" b="1" i="1" spc="5">
                <a:solidFill>
                  <a:srgbClr val="FFFFFF"/>
                </a:solidFill>
                <a:effectLst/>
                <a:latin typeface="Times New Roman" panose="02020603050405020304" pitchFamily="18" charset="0"/>
                <a:ea typeface="Times New Roman" panose="02020603050405020304" pitchFamily="18" charset="0"/>
              </a:rPr>
              <a:t> </a:t>
            </a:r>
            <a:endParaRPr lang="en-ID">
              <a:solidFill>
                <a:srgbClr val="FFFFFF"/>
              </a:solidFill>
            </a:endParaRPr>
          </a:p>
        </p:txBody>
      </p:sp>
      <p:sp>
        <p:nvSpPr>
          <p:cNvPr id="3" name="Content Placeholder 2">
            <a:extLst>
              <a:ext uri="{FF2B5EF4-FFF2-40B4-BE49-F238E27FC236}">
                <a16:creationId xmlns:a16="http://schemas.microsoft.com/office/drawing/2014/main" id="{61DF155C-3FA9-13F3-C015-389652119A8E}"/>
              </a:ext>
            </a:extLst>
          </p:cNvPr>
          <p:cNvSpPr>
            <a:spLocks noGrp="1"/>
          </p:cNvSpPr>
          <p:nvPr>
            <p:ph idx="1"/>
          </p:nvPr>
        </p:nvSpPr>
        <p:spPr>
          <a:xfrm>
            <a:off x="680321" y="2336873"/>
            <a:ext cx="7461844" cy="4162401"/>
          </a:xfrm>
        </p:spPr>
        <p:txBody>
          <a:bodyPr>
            <a:normAutofit/>
          </a:bodyPr>
          <a:lstStyle/>
          <a:p>
            <a:pPr marL="357505" marR="27940">
              <a:spcAft>
                <a:spcPts val="0"/>
              </a:spcAft>
            </a:pPr>
            <a:r>
              <a:rPr lang="id-ID" sz="1600" b="1" dirty="0">
                <a:effectLst/>
                <a:latin typeface="Times New Roman" panose="02020603050405020304" pitchFamily="18" charset="0"/>
                <a:ea typeface="Times New Roman" panose="02020603050405020304" pitchFamily="18" charset="0"/>
              </a:rPr>
              <a:t>Strategi pembelajaran berdasarkan teori</a:t>
            </a:r>
            <a:r>
              <a:rPr lang="id-ID" sz="1600" b="1" spc="-275" dirty="0">
                <a:effectLst/>
                <a:latin typeface="Times New Roman" panose="02020603050405020304" pitchFamily="18" charset="0"/>
                <a:ea typeface="Times New Roman" panose="02020603050405020304" pitchFamily="18" charset="0"/>
              </a:rPr>
              <a:t> </a:t>
            </a:r>
            <a:r>
              <a:rPr lang="id-ID" sz="1600" b="1" i="1" dirty="0">
                <a:effectLst/>
                <a:latin typeface="Times New Roman" panose="02020603050405020304" pitchFamily="18" charset="0"/>
                <a:ea typeface="Times New Roman" panose="02020603050405020304" pitchFamily="18" charset="0"/>
              </a:rPr>
              <a:t>reception</a:t>
            </a:r>
            <a:r>
              <a:rPr lang="id-ID" sz="1600" b="1" i="1" spc="5" dirty="0">
                <a:effectLst/>
                <a:latin typeface="Times New Roman" panose="02020603050405020304" pitchFamily="18" charset="0"/>
                <a:ea typeface="Times New Roman" panose="02020603050405020304" pitchFamily="18" charset="0"/>
              </a:rPr>
              <a:t> </a:t>
            </a:r>
            <a:r>
              <a:rPr lang="id-ID" sz="1600" b="1" i="1" dirty="0">
                <a:effectLst/>
                <a:latin typeface="Times New Roman" panose="02020603050405020304" pitchFamily="18" charset="0"/>
                <a:ea typeface="Times New Roman" panose="02020603050405020304" pitchFamily="18" charset="0"/>
              </a:rPr>
              <a:t>learning</a:t>
            </a:r>
            <a:r>
              <a:rPr lang="id-ID" sz="1600" b="1" i="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adalah</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sebagai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berikut:</a:t>
            </a:r>
            <a:endParaRPr lang="en-ID" sz="1600" b="1" dirty="0">
              <a:effectLst/>
              <a:latin typeface="Times New Roman" panose="02020603050405020304" pitchFamily="18" charset="0"/>
              <a:ea typeface="Times New Roman" panose="02020603050405020304" pitchFamily="18" charset="0"/>
            </a:endParaRPr>
          </a:p>
          <a:p>
            <a:pPr marL="742950" marR="27940" lvl="1" indent="-285750">
              <a:spcAft>
                <a:spcPts val="0"/>
              </a:spcAft>
              <a:buSzPts val="1100"/>
              <a:buFont typeface="Times New Roman" panose="02020603050405020304" pitchFamily="18" charset="0"/>
              <a:buAutoNum type="alphaLcPeriod"/>
              <a:tabLst>
                <a:tab pos="571500" algn="l"/>
              </a:tabLst>
            </a:pPr>
            <a:r>
              <a:rPr lang="id-ID" sz="1600" b="1" dirty="0">
                <a:effectLst/>
                <a:latin typeface="Times New Roman" panose="02020603050405020304" pitchFamily="18" charset="0"/>
                <a:ea typeface="Times New Roman" panose="02020603050405020304" pitchFamily="18" charset="0"/>
              </a:rPr>
              <a:t>Belajar</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berpusat</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pada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proses</a:t>
            </a:r>
            <a:r>
              <a:rPr lang="id-ID" sz="1600" b="1" spc="-27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komunikasi.</a:t>
            </a:r>
            <a:endParaRPr lang="en-ID" sz="1600" b="1" dirty="0">
              <a:effectLst/>
              <a:latin typeface="Times New Roman" panose="02020603050405020304" pitchFamily="18" charset="0"/>
              <a:ea typeface="Times New Roman" panose="02020603050405020304" pitchFamily="18" charset="0"/>
            </a:endParaRPr>
          </a:p>
          <a:p>
            <a:pPr marL="742950" marR="26035" lvl="1" indent="-285750">
              <a:spcAft>
                <a:spcPts val="0"/>
              </a:spcAft>
              <a:buSzPts val="1100"/>
              <a:buFont typeface="Times New Roman" panose="02020603050405020304" pitchFamily="18" charset="0"/>
              <a:buAutoNum type="alphaLcPeriod"/>
              <a:tabLst>
                <a:tab pos="571500" algn="l"/>
              </a:tabLst>
            </a:pPr>
            <a:r>
              <a:rPr lang="id-ID" sz="1600" b="1" dirty="0">
                <a:effectLst/>
                <a:latin typeface="Times New Roman" panose="02020603050405020304" pitchFamily="18" charset="0"/>
                <a:ea typeface="Times New Roman" panose="02020603050405020304" pitchFamily="18" charset="0"/>
              </a:rPr>
              <a:t>Belajar</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terjadi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bila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siswa</a:t>
            </a:r>
            <a:r>
              <a:rPr lang="id-ID" sz="1600" b="1" spc="-27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diperkenalkan</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dengan</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benda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atau</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peristiwa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yang</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ada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di</a:t>
            </a:r>
            <a:r>
              <a:rPr lang="id-ID" sz="1600" b="1" spc="-27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lingkungannya: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fakta,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konsep,</a:t>
            </a:r>
            <a:r>
              <a:rPr lang="id-ID" sz="1600" b="1" spc="-27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procedure,</a:t>
            </a:r>
            <a:r>
              <a:rPr lang="id-ID" sz="1600" b="1" spc="-1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atau</a:t>
            </a:r>
            <a:r>
              <a:rPr lang="id-ID" sz="1600" b="1" spc="-40"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prinsip-prinsip.</a:t>
            </a:r>
            <a:endParaRPr lang="en-ID" sz="1600" b="1" dirty="0">
              <a:effectLst/>
              <a:latin typeface="Times New Roman" panose="02020603050405020304" pitchFamily="18" charset="0"/>
              <a:ea typeface="Times New Roman" panose="02020603050405020304" pitchFamily="18" charset="0"/>
            </a:endParaRPr>
          </a:p>
          <a:p>
            <a:pPr marL="742950" marR="29845" lvl="1" indent="-285750">
              <a:spcAft>
                <a:spcPts val="0"/>
              </a:spcAft>
              <a:buSzPts val="1100"/>
              <a:buFont typeface="Times New Roman" panose="02020603050405020304" pitchFamily="18" charset="0"/>
              <a:buAutoNum type="alphaLcPeriod"/>
              <a:tabLst>
                <a:tab pos="571500" algn="l"/>
              </a:tabLst>
            </a:pPr>
            <a:r>
              <a:rPr lang="id-ID" sz="1600" b="1" dirty="0">
                <a:effectLst/>
                <a:latin typeface="Times New Roman" panose="02020603050405020304" pitchFamily="18" charset="0"/>
                <a:ea typeface="Times New Roman" panose="02020603050405020304" pitchFamily="18" charset="0"/>
              </a:rPr>
              <a:t>Belajar</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terjadi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melalui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proses</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menerima</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informasi,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memahami,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dan</a:t>
            </a:r>
            <a:r>
              <a:rPr lang="id-ID" sz="1600" b="1" spc="-1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menggunakannya.</a:t>
            </a:r>
            <a:endParaRPr lang="en-ID" sz="1600" b="1" dirty="0">
              <a:effectLst/>
              <a:latin typeface="Times New Roman" panose="02020603050405020304" pitchFamily="18" charset="0"/>
              <a:ea typeface="Times New Roman" panose="02020603050405020304" pitchFamily="18" charset="0"/>
            </a:endParaRPr>
          </a:p>
          <a:p>
            <a:pPr marL="742950" marR="28575" lvl="1" indent="-285750">
              <a:spcBef>
                <a:spcPts val="5"/>
              </a:spcBef>
              <a:spcAft>
                <a:spcPts val="0"/>
              </a:spcAft>
              <a:buSzPts val="1100"/>
              <a:buFont typeface="Times New Roman" panose="02020603050405020304" pitchFamily="18" charset="0"/>
              <a:buAutoNum type="alphaLcPeriod"/>
              <a:tabLst>
                <a:tab pos="571500" algn="l"/>
              </a:tabLst>
            </a:pPr>
            <a:r>
              <a:rPr lang="id-ID" sz="1600" b="1" dirty="0">
                <a:effectLst/>
                <a:latin typeface="Times New Roman" panose="02020603050405020304" pitchFamily="18" charset="0"/>
                <a:ea typeface="Times New Roman" panose="02020603050405020304" pitchFamily="18" charset="0"/>
              </a:rPr>
              <a:t>Proses pembelajaran dapat dilakukan</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melalui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empat</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langkah</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sebagai</a:t>
            </a:r>
            <a:r>
              <a:rPr lang="id-ID" sz="1600" b="1" spc="5"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berikut:</a:t>
            </a:r>
            <a:endParaRPr lang="en-ID" sz="1600" b="1" dirty="0">
              <a:effectLst/>
              <a:latin typeface="Times New Roman" panose="02020603050405020304" pitchFamily="18" charset="0"/>
              <a:ea typeface="Times New Roman" panose="02020603050405020304" pitchFamily="18" charset="0"/>
            </a:endParaRPr>
          </a:p>
          <a:p>
            <a:pPr marL="1143000" marR="26670" lvl="2" indent="-228600">
              <a:spcAft>
                <a:spcPts val="0"/>
              </a:spcAft>
              <a:buSzPts val="1100"/>
              <a:buFont typeface="Times New Roman" panose="02020603050405020304" pitchFamily="18" charset="0"/>
              <a:buAutoNum type="arabicParenR"/>
              <a:tabLst>
                <a:tab pos="788035" algn="l"/>
                <a:tab pos="2163445" algn="l"/>
              </a:tabLst>
            </a:pPr>
            <a:r>
              <a:rPr lang="id-ID" sz="1600" b="1" spc="0" dirty="0">
                <a:effectLst/>
                <a:latin typeface="Times New Roman" panose="02020603050405020304" pitchFamily="18" charset="0"/>
                <a:ea typeface="Times New Roman" panose="02020603050405020304" pitchFamily="18" charset="0"/>
              </a:rPr>
              <a:t>Memberikan	</a:t>
            </a:r>
            <a:r>
              <a:rPr lang="id-ID" sz="1600" b="1" spc="-10" dirty="0">
                <a:effectLst/>
                <a:latin typeface="Times New Roman" panose="02020603050405020304" pitchFamily="18" charset="0"/>
                <a:ea typeface="Times New Roman" panose="02020603050405020304" pitchFamily="18" charset="0"/>
              </a:rPr>
              <a:t>informasi</a:t>
            </a:r>
            <a:r>
              <a:rPr lang="id-ID" sz="1600" b="1" spc="-280"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(menjelaskan)</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dan</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memberi</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contoh.</a:t>
            </a:r>
            <a:endParaRPr lang="en-ID" sz="1600" b="1" spc="0" dirty="0">
              <a:effectLst/>
              <a:latin typeface="Times New Roman" panose="02020603050405020304" pitchFamily="18" charset="0"/>
              <a:ea typeface="Times New Roman" panose="02020603050405020304" pitchFamily="18" charset="0"/>
            </a:endParaRPr>
          </a:p>
          <a:p>
            <a:pPr marL="1143000" marR="30480" lvl="2" indent="-228600">
              <a:spcBef>
                <a:spcPts val="35"/>
              </a:spcBef>
              <a:spcAft>
                <a:spcPts val="0"/>
              </a:spcAft>
              <a:buSzPts val="1100"/>
              <a:buFont typeface="Times New Roman" panose="02020603050405020304" pitchFamily="18" charset="0"/>
              <a:buAutoNum type="arabicParenR"/>
              <a:tabLst>
                <a:tab pos="788035" algn="l"/>
              </a:tabLst>
            </a:pPr>
            <a:r>
              <a:rPr lang="id-ID" sz="1600" b="1" spc="0" dirty="0">
                <a:effectLst/>
                <a:latin typeface="Times New Roman" panose="02020603050405020304" pitchFamily="18" charset="0"/>
                <a:ea typeface="Times New Roman" panose="02020603050405020304" pitchFamily="18" charset="0"/>
              </a:rPr>
              <a:t>Menjajagi apakah siswa mengerti</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dan</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ingat</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mengenai</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informasi</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yang</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diperolehnya.</a:t>
            </a:r>
            <a:endParaRPr lang="en-ID" sz="1600" b="1" spc="0" dirty="0">
              <a:effectLst/>
              <a:latin typeface="Times New Roman" panose="02020603050405020304" pitchFamily="18" charset="0"/>
              <a:ea typeface="Times New Roman" panose="02020603050405020304" pitchFamily="18" charset="0"/>
            </a:endParaRPr>
          </a:p>
          <a:p>
            <a:pPr marL="1143000" marR="28575" lvl="2" indent="-228600">
              <a:spcBef>
                <a:spcPts val="20"/>
              </a:spcBef>
              <a:spcAft>
                <a:spcPts val="0"/>
              </a:spcAft>
              <a:buSzPts val="1100"/>
              <a:buFont typeface="Times New Roman" panose="02020603050405020304" pitchFamily="18" charset="0"/>
              <a:buAutoNum type="arabicParenR"/>
              <a:tabLst>
                <a:tab pos="788035" algn="l"/>
              </a:tabLst>
            </a:pPr>
            <a:r>
              <a:rPr lang="id-ID" sz="1600" b="1" spc="-5" dirty="0">
                <a:effectLst/>
                <a:latin typeface="Times New Roman" panose="02020603050405020304" pitchFamily="18" charset="0"/>
                <a:ea typeface="Times New Roman" panose="02020603050405020304" pitchFamily="18" charset="0"/>
              </a:rPr>
              <a:t>Memberikan kesempatan </a:t>
            </a:r>
            <a:r>
              <a:rPr lang="id-ID" sz="1600" b="1" spc="0" dirty="0">
                <a:effectLst/>
                <a:latin typeface="Times New Roman" panose="02020603050405020304" pitchFamily="18" charset="0"/>
                <a:ea typeface="Times New Roman" panose="02020603050405020304" pitchFamily="18" charset="0"/>
              </a:rPr>
              <a:t>kepada</a:t>
            </a:r>
            <a:r>
              <a:rPr lang="id-ID" sz="1600" b="1" spc="-27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siswa untuk mempraktekkannya</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atau</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menggunakannya.</a:t>
            </a:r>
            <a:endParaRPr lang="en-ID" sz="1600" b="1" spc="0" dirty="0">
              <a:effectLst/>
              <a:latin typeface="Times New Roman" panose="02020603050405020304" pitchFamily="18" charset="0"/>
              <a:ea typeface="Times New Roman" panose="02020603050405020304" pitchFamily="18" charset="0"/>
            </a:endParaRPr>
          </a:p>
          <a:p>
            <a:pPr marL="1143000" marR="26035" lvl="2" indent="-228600">
              <a:spcBef>
                <a:spcPts val="15"/>
              </a:spcBef>
              <a:spcAft>
                <a:spcPts val="0"/>
              </a:spcAft>
              <a:buSzPts val="1100"/>
              <a:buFont typeface="Times New Roman" panose="02020603050405020304" pitchFamily="18" charset="0"/>
              <a:buAutoNum type="arabicParenR"/>
              <a:tabLst>
                <a:tab pos="788035" algn="l"/>
              </a:tabLst>
            </a:pPr>
            <a:r>
              <a:rPr lang="id-ID" sz="1600" b="1" spc="-5" dirty="0">
                <a:effectLst/>
                <a:latin typeface="Times New Roman" panose="02020603050405020304" pitchFamily="18" charset="0"/>
                <a:ea typeface="Times New Roman" panose="02020603050405020304" pitchFamily="18" charset="0"/>
              </a:rPr>
              <a:t>Memberikan kesempatan </a:t>
            </a:r>
            <a:r>
              <a:rPr lang="id-ID" sz="1600" b="1" spc="0" dirty="0">
                <a:effectLst/>
                <a:latin typeface="Times New Roman" panose="02020603050405020304" pitchFamily="18" charset="0"/>
                <a:ea typeface="Times New Roman" panose="02020603050405020304" pitchFamily="18" charset="0"/>
              </a:rPr>
              <a:t>kepada</a:t>
            </a:r>
            <a:r>
              <a:rPr lang="id-ID" sz="1600" b="1" spc="-27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siswa</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untuk</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menggunakannya</a:t>
            </a:r>
            <a:r>
              <a:rPr lang="id-ID" sz="1600" b="1" spc="-27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dalam</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situasi</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kehidupan</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nyata</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atau</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untuk</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memecahkan</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persoalan</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dalam</a:t>
            </a:r>
            <a:r>
              <a:rPr lang="id-ID" sz="1600" b="1" spc="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kehidupan</a:t>
            </a:r>
            <a:r>
              <a:rPr lang="id-ID" sz="1600" b="1" spc="-275" dirty="0">
                <a:effectLst/>
                <a:latin typeface="Times New Roman" panose="02020603050405020304" pitchFamily="18" charset="0"/>
                <a:ea typeface="Times New Roman" panose="02020603050405020304" pitchFamily="18" charset="0"/>
              </a:rPr>
              <a:t> </a:t>
            </a:r>
            <a:r>
              <a:rPr lang="id-ID" sz="1600" b="1" spc="0" dirty="0">
                <a:effectLst/>
                <a:latin typeface="Times New Roman" panose="02020603050405020304" pitchFamily="18" charset="0"/>
                <a:ea typeface="Times New Roman" panose="02020603050405020304" pitchFamily="18" charset="0"/>
              </a:rPr>
              <a:t>nyata.</a:t>
            </a:r>
            <a:endParaRPr lang="en-ID" sz="1600" b="1" spc="0" dirty="0">
              <a:effectLst/>
              <a:latin typeface="Times New Roman" panose="02020603050405020304" pitchFamily="18" charset="0"/>
              <a:ea typeface="Times New Roman" panose="02020603050405020304" pitchFamily="18" charset="0"/>
            </a:endParaRPr>
          </a:p>
          <a:p>
            <a:endParaRPr lang="en-ID" sz="1400" b="1" dirty="0"/>
          </a:p>
        </p:txBody>
      </p:sp>
    </p:spTree>
    <p:extLst>
      <p:ext uri="{BB962C8B-B14F-4D97-AF65-F5344CB8AC3E}">
        <p14:creationId xmlns:p14="http://schemas.microsoft.com/office/powerpoint/2010/main" val="112750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FC8D-254C-B889-D3FA-C7B3566AE380}"/>
              </a:ext>
            </a:extLst>
          </p:cNvPr>
          <p:cNvSpPr>
            <a:spLocks noGrp="1"/>
          </p:cNvSpPr>
          <p:nvPr>
            <p:ph type="title"/>
          </p:nvPr>
        </p:nvSpPr>
        <p:spPr>
          <a:xfrm>
            <a:off x="680321" y="753228"/>
            <a:ext cx="9613861" cy="1080938"/>
          </a:xfrm>
        </p:spPr>
        <p:txBody>
          <a:bodyPr>
            <a:normAutofit/>
          </a:bodyPr>
          <a:lstStyle/>
          <a:p>
            <a:pPr algn="ctr"/>
            <a:r>
              <a:rPr lang="id-ID" dirty="0">
                <a:effectLst/>
                <a:latin typeface="Times New Roman" panose="02020603050405020304" pitchFamily="18" charset="0"/>
                <a:ea typeface="Times New Roman" panose="02020603050405020304" pitchFamily="18" charset="0"/>
              </a:rPr>
              <a:t>Teori belajar</a:t>
            </a:r>
            <a:r>
              <a:rPr lang="en-US" dirty="0">
                <a:latin typeface="Times New Roman" panose="02020603050405020304" pitchFamily="18" charset="0"/>
                <a:ea typeface="Times New Roman" panose="02020603050405020304" pitchFamily="18" charset="0"/>
              </a:rPr>
              <a:t> </a:t>
            </a:r>
            <a:r>
              <a:rPr lang="id-ID" dirty="0">
                <a:effectLst/>
                <a:latin typeface="Times New Roman" panose="02020603050405020304" pitchFamily="18" charset="0"/>
                <a:ea typeface="Times New Roman" panose="02020603050405020304" pitchFamily="18" charset="0"/>
              </a:rPr>
              <a:t>konstruktivisme</a:t>
            </a:r>
            <a:r>
              <a:rPr lang="id-ID" spc="-265" dirty="0">
                <a:effectLst/>
                <a:latin typeface="Times New Roman" panose="02020603050405020304" pitchFamily="18" charset="0"/>
                <a:ea typeface="Times New Roman" panose="02020603050405020304" pitchFamily="18" charset="0"/>
              </a:rPr>
              <a:t> </a:t>
            </a:r>
            <a:endParaRPr lang="en-ID" dirty="0"/>
          </a:p>
        </p:txBody>
      </p:sp>
      <p:graphicFrame>
        <p:nvGraphicFramePr>
          <p:cNvPr id="17" name="Content Placeholder 2">
            <a:extLst>
              <a:ext uri="{FF2B5EF4-FFF2-40B4-BE49-F238E27FC236}">
                <a16:creationId xmlns:a16="http://schemas.microsoft.com/office/drawing/2014/main" id="{DCCF1C4E-61DC-4AC2-9A01-FB5312FD9929}"/>
              </a:ext>
            </a:extLst>
          </p:cNvPr>
          <p:cNvGraphicFramePr>
            <a:graphicFrameLocks noGrp="1"/>
          </p:cNvGraphicFramePr>
          <p:nvPr>
            <p:ph idx="1"/>
            <p:extLst>
              <p:ext uri="{D42A27DB-BD31-4B8C-83A1-F6EECF244321}">
                <p14:modId xmlns:p14="http://schemas.microsoft.com/office/powerpoint/2010/main" val="1109692074"/>
              </p:ext>
            </p:extLst>
          </p:nvPr>
        </p:nvGraphicFramePr>
        <p:xfrm>
          <a:off x="681037" y="1963272"/>
          <a:ext cx="10977563" cy="359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19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7936-37BE-0AB7-0B22-11181790C86A}"/>
              </a:ext>
            </a:extLst>
          </p:cNvPr>
          <p:cNvSpPr>
            <a:spLocks noGrp="1"/>
          </p:cNvSpPr>
          <p:nvPr>
            <p:ph type="title"/>
          </p:nvPr>
        </p:nvSpPr>
        <p:spPr>
          <a:xfrm>
            <a:off x="680321" y="753228"/>
            <a:ext cx="9613861" cy="1080938"/>
          </a:xfrm>
        </p:spPr>
        <p:txBody>
          <a:bodyPr>
            <a:normAutofit/>
          </a:bodyPr>
          <a:lstStyle/>
          <a:p>
            <a:r>
              <a:rPr lang="id-ID" b="1" dirty="0">
                <a:effectLst/>
                <a:latin typeface="Times New Roman" panose="02020603050405020304" pitchFamily="18" charset="0"/>
                <a:ea typeface="Times New Roman" panose="02020603050405020304" pitchFamily="18" charset="0"/>
              </a:rPr>
              <a:t>Kompetensi Umum</a:t>
            </a:r>
            <a:r>
              <a:rPr lang="id-ID" b="1" spc="-30" dirty="0">
                <a:effectLst/>
                <a:latin typeface="Times New Roman" panose="02020603050405020304" pitchFamily="18" charset="0"/>
                <a:ea typeface="Times New Roman" panose="02020603050405020304" pitchFamily="18" charset="0"/>
              </a:rPr>
              <a:t> </a:t>
            </a:r>
            <a:r>
              <a:rPr lang="id-ID" b="1" dirty="0">
                <a:effectLst/>
                <a:latin typeface="Times New Roman" panose="02020603050405020304" pitchFamily="18" charset="0"/>
                <a:ea typeface="Times New Roman" panose="02020603050405020304" pitchFamily="18" charset="0"/>
              </a:rPr>
              <a:t>dan</a:t>
            </a:r>
            <a:r>
              <a:rPr lang="id-ID" b="1" spc="-5" dirty="0">
                <a:effectLst/>
                <a:latin typeface="Times New Roman" panose="02020603050405020304" pitchFamily="18" charset="0"/>
                <a:ea typeface="Times New Roman" panose="02020603050405020304" pitchFamily="18" charset="0"/>
              </a:rPr>
              <a:t> </a:t>
            </a:r>
            <a:r>
              <a:rPr lang="id-ID" b="1" dirty="0">
                <a:effectLst/>
                <a:latin typeface="Times New Roman" panose="02020603050405020304" pitchFamily="18" charset="0"/>
                <a:ea typeface="Times New Roman" panose="02020603050405020304" pitchFamily="18" charset="0"/>
              </a:rPr>
              <a:t>Khusus</a:t>
            </a:r>
            <a:r>
              <a:rPr lang="id-ID" b="1" spc="-10" dirty="0">
                <a:effectLst/>
                <a:latin typeface="Times New Roman" panose="02020603050405020304" pitchFamily="18" charset="0"/>
                <a:ea typeface="Times New Roman" panose="02020603050405020304" pitchFamily="18" charset="0"/>
              </a:rPr>
              <a:t> </a:t>
            </a:r>
            <a:r>
              <a:rPr lang="id-ID" b="1" dirty="0">
                <a:effectLst/>
                <a:latin typeface="Times New Roman" panose="02020603050405020304" pitchFamily="18" charset="0"/>
                <a:ea typeface="Times New Roman" panose="02020603050405020304" pitchFamily="18" charset="0"/>
              </a:rPr>
              <a:t>Guru Sejarah</a:t>
            </a:r>
            <a:br>
              <a:rPr lang="en-ID" b="1" dirty="0">
                <a:effectLst/>
                <a:latin typeface="Times New Roman" panose="02020603050405020304" pitchFamily="18" charset="0"/>
                <a:ea typeface="Times New Roman" panose="02020603050405020304" pitchFamily="18" charset="0"/>
              </a:rPr>
            </a:br>
            <a:endParaRPr lang="en-ID" dirty="0"/>
          </a:p>
        </p:txBody>
      </p:sp>
      <p:graphicFrame>
        <p:nvGraphicFramePr>
          <p:cNvPr id="5" name="Content Placeholder 2">
            <a:extLst>
              <a:ext uri="{FF2B5EF4-FFF2-40B4-BE49-F238E27FC236}">
                <a16:creationId xmlns:a16="http://schemas.microsoft.com/office/drawing/2014/main" id="{306C5871-99DE-DFA0-D6E6-171376019D12}"/>
              </a:ext>
            </a:extLst>
          </p:cNvPr>
          <p:cNvGraphicFramePr>
            <a:graphicFrameLocks noGrp="1"/>
          </p:cNvGraphicFramePr>
          <p:nvPr>
            <p:ph idx="1"/>
            <p:extLst>
              <p:ext uri="{D42A27DB-BD31-4B8C-83A1-F6EECF244321}">
                <p14:modId xmlns:p14="http://schemas.microsoft.com/office/powerpoint/2010/main" val="3033135834"/>
              </p:ext>
            </p:extLst>
          </p:nvPr>
        </p:nvGraphicFramePr>
        <p:xfrm>
          <a:off x="681037" y="2336800"/>
          <a:ext cx="10830641" cy="310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32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D"/>
          </a:p>
        </p:txBody>
      </p:sp>
      <p:sp>
        <p:nvSpPr>
          <p:cNvPr id="2" name="Title 1">
            <a:extLst>
              <a:ext uri="{FF2B5EF4-FFF2-40B4-BE49-F238E27FC236}">
                <a16:creationId xmlns:a16="http://schemas.microsoft.com/office/drawing/2014/main" id="{B884B665-CA74-6954-8837-19E67C039F3B}"/>
              </a:ext>
            </a:extLst>
          </p:cNvPr>
          <p:cNvSpPr>
            <a:spLocks noGrp="1"/>
          </p:cNvSpPr>
          <p:nvPr>
            <p:ph type="title"/>
          </p:nvPr>
        </p:nvSpPr>
        <p:spPr>
          <a:xfrm>
            <a:off x="680321" y="2063262"/>
            <a:ext cx="3739279" cy="2661052"/>
          </a:xfrm>
        </p:spPr>
        <p:txBody>
          <a:bodyPr>
            <a:normAutofit/>
          </a:bodyPr>
          <a:lstStyle/>
          <a:p>
            <a:pPr algn="r"/>
            <a:r>
              <a:rPr lang="id-ID" sz="4400" b="1" dirty="0">
                <a:solidFill>
                  <a:srgbClr val="FFFFFF"/>
                </a:solidFill>
                <a:effectLst/>
                <a:latin typeface="Times New Roman" panose="02020603050405020304" pitchFamily="18" charset="0"/>
                <a:ea typeface="Times New Roman" panose="02020603050405020304" pitchFamily="18" charset="0"/>
              </a:rPr>
              <a:t>Kompetensi</a:t>
            </a:r>
            <a:r>
              <a:rPr lang="id-ID" sz="4400" b="1" spc="-10" dirty="0">
                <a:solidFill>
                  <a:srgbClr val="FFFFFF"/>
                </a:solidFill>
                <a:effectLst/>
                <a:latin typeface="Times New Roman" panose="02020603050405020304" pitchFamily="18" charset="0"/>
                <a:ea typeface="Times New Roman" panose="02020603050405020304" pitchFamily="18" charset="0"/>
              </a:rPr>
              <a:t> </a:t>
            </a:r>
            <a:r>
              <a:rPr lang="id-ID" sz="4400" b="1" dirty="0">
                <a:solidFill>
                  <a:srgbClr val="FFFFFF"/>
                </a:solidFill>
                <a:effectLst/>
                <a:latin typeface="Times New Roman" panose="02020603050405020304" pitchFamily="18" charset="0"/>
                <a:ea typeface="Times New Roman" panose="02020603050405020304" pitchFamily="18" charset="0"/>
              </a:rPr>
              <a:t>Guru</a:t>
            </a:r>
            <a:r>
              <a:rPr lang="id-ID" sz="4400" b="1" spc="-20" dirty="0">
                <a:solidFill>
                  <a:srgbClr val="FFFFFF"/>
                </a:solidFill>
                <a:effectLst/>
                <a:latin typeface="Times New Roman" panose="02020603050405020304" pitchFamily="18" charset="0"/>
                <a:ea typeface="Times New Roman" panose="02020603050405020304" pitchFamily="18" charset="0"/>
              </a:rPr>
              <a:t> </a:t>
            </a:r>
            <a:r>
              <a:rPr lang="id-ID" sz="4400" b="1" dirty="0">
                <a:solidFill>
                  <a:srgbClr val="FFFFFF"/>
                </a:solidFill>
                <a:effectLst/>
                <a:latin typeface="Times New Roman" panose="02020603050405020304" pitchFamily="18" charset="0"/>
                <a:ea typeface="Times New Roman" panose="02020603050405020304" pitchFamily="18" charset="0"/>
              </a:rPr>
              <a:t>Sejarah</a:t>
            </a:r>
            <a:br>
              <a:rPr lang="en-ID" sz="4400" dirty="0">
                <a:solidFill>
                  <a:srgbClr val="FFFFFF"/>
                </a:solidFill>
                <a:effectLst/>
                <a:latin typeface="Times New Roman" panose="02020603050405020304" pitchFamily="18" charset="0"/>
                <a:ea typeface="Times New Roman" panose="02020603050405020304" pitchFamily="18" charset="0"/>
              </a:rPr>
            </a:br>
            <a:endParaRPr lang="en-ID" sz="4400" dirty="0">
              <a:solidFill>
                <a:srgbClr val="FFFFFF"/>
              </a:solidFill>
            </a:endParaRPr>
          </a:p>
        </p:txBody>
      </p:sp>
      <p:sp>
        <p:nvSpPr>
          <p:cNvPr id="3" name="Content Placeholder 2">
            <a:extLst>
              <a:ext uri="{FF2B5EF4-FFF2-40B4-BE49-F238E27FC236}">
                <a16:creationId xmlns:a16="http://schemas.microsoft.com/office/drawing/2014/main" id="{377CD6FB-C51A-7A8A-B66C-3BD9D2970408}"/>
              </a:ext>
            </a:extLst>
          </p:cNvPr>
          <p:cNvSpPr>
            <a:spLocks noGrp="1"/>
          </p:cNvSpPr>
          <p:nvPr>
            <p:ph idx="1"/>
          </p:nvPr>
        </p:nvSpPr>
        <p:spPr>
          <a:xfrm>
            <a:off x="5287995" y="661106"/>
            <a:ext cx="6257362" cy="4489607"/>
          </a:xfrm>
        </p:spPr>
        <p:txBody>
          <a:bodyPr anchor="ctr">
            <a:noAutofit/>
          </a:bodyPr>
          <a:lstStyle/>
          <a:p>
            <a:pPr algn="just"/>
            <a:r>
              <a:rPr lang="id-ID" sz="3600" dirty="0">
                <a:solidFill>
                  <a:srgbClr val="FFFFFF"/>
                </a:solidFill>
                <a:effectLst/>
                <a:latin typeface="Times New Roman" panose="02020603050405020304" pitchFamily="18" charset="0"/>
                <a:ea typeface="Times New Roman" panose="02020603050405020304" pitchFamily="18" charset="0"/>
              </a:rPr>
              <a:t>Kompetensi guru merupakan perpaduan antara kemampuan personil,</a:t>
            </a:r>
            <a:r>
              <a:rPr lang="id-ID" sz="3600" spc="-28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keilmuan, teknologi, sosial, dan spiritual yang secara kaffah membentuk</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kompetensi</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standar</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profesi</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guru,</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yang</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mencakup</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penguasaan</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materi,</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pemahaman</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terhadap</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peserta</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didik,</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pembelajaran</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yang</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mendidik,</a:t>
            </a:r>
            <a:r>
              <a:rPr lang="id-ID" sz="3600" spc="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pengembangan</a:t>
            </a:r>
            <a:r>
              <a:rPr lang="id-ID" sz="3600" spc="120"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pribadi</a:t>
            </a:r>
            <a:r>
              <a:rPr lang="id-ID" sz="3600" spc="12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dan</a:t>
            </a:r>
            <a:r>
              <a:rPr lang="id-ID" sz="3600" spc="125" dirty="0">
                <a:solidFill>
                  <a:srgbClr val="FFFFFF"/>
                </a:solidFill>
                <a:effectLst/>
                <a:latin typeface="Times New Roman" panose="02020603050405020304" pitchFamily="18" charset="0"/>
                <a:ea typeface="Times New Roman" panose="02020603050405020304" pitchFamily="18" charset="0"/>
              </a:rPr>
              <a:t> </a:t>
            </a:r>
            <a:r>
              <a:rPr lang="id-ID" sz="3600" dirty="0">
                <a:solidFill>
                  <a:srgbClr val="FFFFFF"/>
                </a:solidFill>
                <a:effectLst/>
                <a:latin typeface="Times New Roman" panose="02020603050405020304" pitchFamily="18" charset="0"/>
                <a:ea typeface="Times New Roman" panose="02020603050405020304" pitchFamily="18" charset="0"/>
              </a:rPr>
              <a:t>profesionalisme.</a:t>
            </a:r>
            <a:endParaRPr lang="en-ID" sz="3600" dirty="0">
              <a:solidFill>
                <a:srgbClr val="FFFFFF"/>
              </a:solidFill>
            </a:endParaRPr>
          </a:p>
        </p:txBody>
      </p:sp>
    </p:spTree>
    <p:extLst>
      <p:ext uri="{BB962C8B-B14F-4D97-AF65-F5344CB8AC3E}">
        <p14:creationId xmlns:p14="http://schemas.microsoft.com/office/powerpoint/2010/main" val="94880463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Berlin</Template>
  <TotalTime>64</TotalTime>
  <Words>883</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ADLaM Display</vt:lpstr>
      <vt:lpstr>Arial</vt:lpstr>
      <vt:lpstr>Times New Roman</vt:lpstr>
      <vt:lpstr>Trebuchet MS</vt:lpstr>
      <vt:lpstr>Berlin</vt:lpstr>
      <vt:lpstr>PowerPoint Presentation</vt:lpstr>
      <vt:lpstr>Guru Pendidikan Sejarah di Sekolah</vt:lpstr>
      <vt:lpstr>SUB TEMA MATERI</vt:lpstr>
      <vt:lpstr>Teori Belajar dalam Proses Pembelajaran</vt:lpstr>
      <vt:lpstr>Teori reception learning </vt:lpstr>
      <vt:lpstr>Teori reception learning </vt:lpstr>
      <vt:lpstr>Teori belajar konstruktivisme </vt:lpstr>
      <vt:lpstr>Kompetensi Umum dan Khusus Guru Sejarah </vt:lpstr>
      <vt:lpstr>Kompetensi Guru Sejarah </vt:lpstr>
      <vt:lpstr>Kompetensi Guru Sejarah</vt:lpstr>
      <vt:lpstr>Kompetensi Umum</vt:lpstr>
      <vt:lpstr>Kompetensi Umum</vt:lpstr>
      <vt:lpstr>Kompetensi khusus</vt:lpstr>
      <vt:lpstr>Pengetahuan</vt:lpstr>
      <vt:lpstr>Keterampilan</vt:lpstr>
      <vt:lpstr>Sikap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Guru Pendidikan Sejarah di Sekolah</dc:title>
  <dc:creator>UPMI BALI</dc:creator>
  <cp:lastModifiedBy>UPMI BALI</cp:lastModifiedBy>
  <cp:revision>7</cp:revision>
  <dcterms:created xsi:type="dcterms:W3CDTF">2023-10-24T03:33:45Z</dcterms:created>
  <dcterms:modified xsi:type="dcterms:W3CDTF">2023-11-10T14:04:48Z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