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88" r:id="rId6"/>
    <p:sldId id="300" r:id="rId7"/>
    <p:sldId id="29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uangkerja.id/blog/model-pembelajaran-untuk-pelatihan-karyawan" TargetMode="External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uangkerja.id/blog/model-pembelajaran-untuk-pelatihan-karyawa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9DD32-0784-48AD-867C-A7BA7517866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2D4B6-A3E1-4DDC-8074-7E02F902D6EC}">
      <dgm:prSet custT="1"/>
      <dgm:spPr/>
      <dgm:t>
        <a:bodyPr/>
        <a:lstStyle/>
        <a:p>
          <a:pPr algn="ctr"/>
          <a:r>
            <a:rPr lang="en-US" sz="3600" dirty="0"/>
            <a:t>TEORI BELAJAR</a:t>
          </a:r>
        </a:p>
      </dgm:t>
    </dgm:pt>
    <dgm:pt modelId="{B5FB388B-2FE7-4AC0-852A-9DA9D42F52C8}" type="parTrans" cxnId="{7028172A-2EAD-4EA0-9930-FA116C178F11}">
      <dgm:prSet/>
      <dgm:spPr/>
      <dgm:t>
        <a:bodyPr/>
        <a:lstStyle/>
        <a:p>
          <a:endParaRPr lang="en-US"/>
        </a:p>
      </dgm:t>
    </dgm:pt>
    <dgm:pt modelId="{20C8C712-BA15-4D2E-89E7-51A12F3FE232}" type="sibTrans" cxnId="{7028172A-2EAD-4EA0-9930-FA116C178F11}">
      <dgm:prSet/>
      <dgm:spPr/>
      <dgm:t>
        <a:bodyPr/>
        <a:lstStyle/>
        <a:p>
          <a:endParaRPr lang="en-US"/>
        </a:p>
      </dgm:t>
    </dgm:pt>
    <dgm:pt modelId="{41F98174-2E79-409F-A9C5-B5980DB2776F}">
      <dgm:prSet custT="1"/>
      <dgm:spPr/>
      <dgm:t>
        <a:bodyPr/>
        <a:lstStyle/>
        <a:p>
          <a:pPr algn="ctr"/>
          <a:r>
            <a:rPr lang="en-US" sz="3600" dirty="0"/>
            <a:t>MODEL PEMBELAJARAN</a:t>
          </a:r>
        </a:p>
      </dgm:t>
    </dgm:pt>
    <dgm:pt modelId="{AAA9E3BD-2510-4425-943D-5E87AB385F9D}" type="parTrans" cxnId="{CF2CE83A-ADC4-4D9B-9BB6-A33D39ADD30E}">
      <dgm:prSet/>
      <dgm:spPr/>
      <dgm:t>
        <a:bodyPr/>
        <a:lstStyle/>
        <a:p>
          <a:endParaRPr lang="en-US"/>
        </a:p>
      </dgm:t>
    </dgm:pt>
    <dgm:pt modelId="{3F4BE485-3B7D-4F73-A7B8-34D15D1AA4B2}" type="sibTrans" cxnId="{CF2CE83A-ADC4-4D9B-9BB6-A33D39ADD30E}">
      <dgm:prSet/>
      <dgm:spPr/>
      <dgm:t>
        <a:bodyPr/>
        <a:lstStyle/>
        <a:p>
          <a:endParaRPr lang="en-US"/>
        </a:p>
      </dgm:t>
    </dgm:pt>
    <dgm:pt modelId="{35FE6B9B-2DF8-472E-B282-BCCCFBD6D265}" type="pres">
      <dgm:prSet presAssocID="{0359DD32-0784-48AD-867C-A7BA75178661}" presName="linear" presStyleCnt="0">
        <dgm:presLayoutVars>
          <dgm:dir/>
          <dgm:animLvl val="lvl"/>
          <dgm:resizeHandles val="exact"/>
        </dgm:presLayoutVars>
      </dgm:prSet>
      <dgm:spPr/>
    </dgm:pt>
    <dgm:pt modelId="{62A48496-71FB-47EA-B839-D0BE39F09D04}" type="pres">
      <dgm:prSet presAssocID="{9502D4B6-A3E1-4DDC-8074-7E02F902D6EC}" presName="parentLin" presStyleCnt="0"/>
      <dgm:spPr/>
    </dgm:pt>
    <dgm:pt modelId="{9340533A-F6AE-4CA3-8CE1-8C315E7FC6BD}" type="pres">
      <dgm:prSet presAssocID="{9502D4B6-A3E1-4DDC-8074-7E02F902D6EC}" presName="parentLeftMargin" presStyleLbl="node1" presStyleIdx="0" presStyleCnt="2"/>
      <dgm:spPr/>
    </dgm:pt>
    <dgm:pt modelId="{022CA814-1DED-46F2-9C68-1EF707053C75}" type="pres">
      <dgm:prSet presAssocID="{9502D4B6-A3E1-4DDC-8074-7E02F902D6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862264-79E5-445C-A81E-0403E7466979}" type="pres">
      <dgm:prSet presAssocID="{9502D4B6-A3E1-4DDC-8074-7E02F902D6EC}" presName="negativeSpace" presStyleCnt="0"/>
      <dgm:spPr/>
    </dgm:pt>
    <dgm:pt modelId="{BA312F45-02A9-406B-BD54-0E4716455980}" type="pres">
      <dgm:prSet presAssocID="{9502D4B6-A3E1-4DDC-8074-7E02F902D6EC}" presName="childText" presStyleLbl="conFgAcc1" presStyleIdx="0" presStyleCnt="2">
        <dgm:presLayoutVars>
          <dgm:bulletEnabled val="1"/>
        </dgm:presLayoutVars>
      </dgm:prSet>
      <dgm:spPr/>
    </dgm:pt>
    <dgm:pt modelId="{F02C78FB-1922-429E-87E0-668B70CE6E80}" type="pres">
      <dgm:prSet presAssocID="{20C8C712-BA15-4D2E-89E7-51A12F3FE232}" presName="spaceBetweenRectangles" presStyleCnt="0"/>
      <dgm:spPr/>
    </dgm:pt>
    <dgm:pt modelId="{2EF2DD10-E112-48BB-B3A6-6BCB132FF4A3}" type="pres">
      <dgm:prSet presAssocID="{41F98174-2E79-409F-A9C5-B5980DB2776F}" presName="parentLin" presStyleCnt="0"/>
      <dgm:spPr/>
    </dgm:pt>
    <dgm:pt modelId="{CBF2B3A2-EA3F-41D0-AFB1-E2077F26CBEA}" type="pres">
      <dgm:prSet presAssocID="{41F98174-2E79-409F-A9C5-B5980DB2776F}" presName="parentLeftMargin" presStyleLbl="node1" presStyleIdx="0" presStyleCnt="2"/>
      <dgm:spPr/>
    </dgm:pt>
    <dgm:pt modelId="{E8C2815C-5C77-408E-A9AC-D2A34F5C78AB}" type="pres">
      <dgm:prSet presAssocID="{41F98174-2E79-409F-A9C5-B5980DB2776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29F823-7812-49E3-B515-E00DF6A1B882}" type="pres">
      <dgm:prSet presAssocID="{41F98174-2E79-409F-A9C5-B5980DB2776F}" presName="negativeSpace" presStyleCnt="0"/>
      <dgm:spPr/>
    </dgm:pt>
    <dgm:pt modelId="{2C4CADAB-4622-40D8-8D0E-C187084CBA56}" type="pres">
      <dgm:prSet presAssocID="{41F98174-2E79-409F-A9C5-B5980DB2776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28172A-2EAD-4EA0-9930-FA116C178F11}" srcId="{0359DD32-0784-48AD-867C-A7BA75178661}" destId="{9502D4B6-A3E1-4DDC-8074-7E02F902D6EC}" srcOrd="0" destOrd="0" parTransId="{B5FB388B-2FE7-4AC0-852A-9DA9D42F52C8}" sibTransId="{20C8C712-BA15-4D2E-89E7-51A12F3FE232}"/>
    <dgm:cxn modelId="{CF2CE83A-ADC4-4D9B-9BB6-A33D39ADD30E}" srcId="{0359DD32-0784-48AD-867C-A7BA75178661}" destId="{41F98174-2E79-409F-A9C5-B5980DB2776F}" srcOrd="1" destOrd="0" parTransId="{AAA9E3BD-2510-4425-943D-5E87AB385F9D}" sibTransId="{3F4BE485-3B7D-4F73-A7B8-34D15D1AA4B2}"/>
    <dgm:cxn modelId="{2B43FC5C-A37A-446D-B2AD-9F8987FC22F0}" type="presOf" srcId="{9502D4B6-A3E1-4DDC-8074-7E02F902D6EC}" destId="{022CA814-1DED-46F2-9C68-1EF707053C75}" srcOrd="1" destOrd="0" presId="urn:microsoft.com/office/officeart/2005/8/layout/list1"/>
    <dgm:cxn modelId="{FD0B2A50-0C59-4FEC-B881-735418B3D748}" type="presOf" srcId="{41F98174-2E79-409F-A9C5-B5980DB2776F}" destId="{E8C2815C-5C77-408E-A9AC-D2A34F5C78AB}" srcOrd="1" destOrd="0" presId="urn:microsoft.com/office/officeart/2005/8/layout/list1"/>
    <dgm:cxn modelId="{7FAB08AC-2284-40A3-8359-73F4AE07838B}" type="presOf" srcId="{9502D4B6-A3E1-4DDC-8074-7E02F902D6EC}" destId="{9340533A-F6AE-4CA3-8CE1-8C315E7FC6BD}" srcOrd="0" destOrd="0" presId="urn:microsoft.com/office/officeart/2005/8/layout/list1"/>
    <dgm:cxn modelId="{55AEB6CE-0AB9-45B1-917F-2898FA900ADB}" type="presOf" srcId="{0359DD32-0784-48AD-867C-A7BA75178661}" destId="{35FE6B9B-2DF8-472E-B282-BCCCFBD6D265}" srcOrd="0" destOrd="0" presId="urn:microsoft.com/office/officeart/2005/8/layout/list1"/>
    <dgm:cxn modelId="{84598FE6-A283-474C-9B07-C94A501B2559}" type="presOf" srcId="{41F98174-2E79-409F-A9C5-B5980DB2776F}" destId="{CBF2B3A2-EA3F-41D0-AFB1-E2077F26CBEA}" srcOrd="0" destOrd="0" presId="urn:microsoft.com/office/officeart/2005/8/layout/list1"/>
    <dgm:cxn modelId="{4C51B446-2E54-4A8A-BA49-ED678D2DDA2F}" type="presParOf" srcId="{35FE6B9B-2DF8-472E-B282-BCCCFBD6D265}" destId="{62A48496-71FB-47EA-B839-D0BE39F09D04}" srcOrd="0" destOrd="0" presId="urn:microsoft.com/office/officeart/2005/8/layout/list1"/>
    <dgm:cxn modelId="{D2AD374B-8387-4FF9-8C38-E27AE4306C14}" type="presParOf" srcId="{62A48496-71FB-47EA-B839-D0BE39F09D04}" destId="{9340533A-F6AE-4CA3-8CE1-8C315E7FC6BD}" srcOrd="0" destOrd="0" presId="urn:microsoft.com/office/officeart/2005/8/layout/list1"/>
    <dgm:cxn modelId="{F1D861A4-361D-47A9-9D33-1A4A22EBF346}" type="presParOf" srcId="{62A48496-71FB-47EA-B839-D0BE39F09D04}" destId="{022CA814-1DED-46F2-9C68-1EF707053C75}" srcOrd="1" destOrd="0" presId="urn:microsoft.com/office/officeart/2005/8/layout/list1"/>
    <dgm:cxn modelId="{89D21CAC-F7E3-402D-A96C-63E5997D7142}" type="presParOf" srcId="{35FE6B9B-2DF8-472E-B282-BCCCFBD6D265}" destId="{85862264-79E5-445C-A81E-0403E7466979}" srcOrd="1" destOrd="0" presId="urn:microsoft.com/office/officeart/2005/8/layout/list1"/>
    <dgm:cxn modelId="{4B80D4B5-8B4A-4316-AFB9-FE1299C07AF6}" type="presParOf" srcId="{35FE6B9B-2DF8-472E-B282-BCCCFBD6D265}" destId="{BA312F45-02A9-406B-BD54-0E4716455980}" srcOrd="2" destOrd="0" presId="urn:microsoft.com/office/officeart/2005/8/layout/list1"/>
    <dgm:cxn modelId="{EF29D753-70D1-48BC-B390-E4C130E4B0D1}" type="presParOf" srcId="{35FE6B9B-2DF8-472E-B282-BCCCFBD6D265}" destId="{F02C78FB-1922-429E-87E0-668B70CE6E80}" srcOrd="3" destOrd="0" presId="urn:microsoft.com/office/officeart/2005/8/layout/list1"/>
    <dgm:cxn modelId="{305B6B71-7E8B-42C5-85EA-92C101A6F826}" type="presParOf" srcId="{35FE6B9B-2DF8-472E-B282-BCCCFBD6D265}" destId="{2EF2DD10-E112-48BB-B3A6-6BCB132FF4A3}" srcOrd="4" destOrd="0" presId="urn:microsoft.com/office/officeart/2005/8/layout/list1"/>
    <dgm:cxn modelId="{6A7638D0-77FF-46EE-BC51-9FC5C9E353FF}" type="presParOf" srcId="{2EF2DD10-E112-48BB-B3A6-6BCB132FF4A3}" destId="{CBF2B3A2-EA3F-41D0-AFB1-E2077F26CBEA}" srcOrd="0" destOrd="0" presId="urn:microsoft.com/office/officeart/2005/8/layout/list1"/>
    <dgm:cxn modelId="{30090420-70AA-402B-A84F-51CB601994AE}" type="presParOf" srcId="{2EF2DD10-E112-48BB-B3A6-6BCB132FF4A3}" destId="{E8C2815C-5C77-408E-A9AC-D2A34F5C78AB}" srcOrd="1" destOrd="0" presId="urn:microsoft.com/office/officeart/2005/8/layout/list1"/>
    <dgm:cxn modelId="{785E1EDC-87D6-4759-9990-8A4C5B567976}" type="presParOf" srcId="{35FE6B9B-2DF8-472E-B282-BCCCFBD6D265}" destId="{CE29F823-7812-49E3-B515-E00DF6A1B882}" srcOrd="5" destOrd="0" presId="urn:microsoft.com/office/officeart/2005/8/layout/list1"/>
    <dgm:cxn modelId="{5E85AC3B-98E2-4BC7-902E-4B011500A881}" type="presParOf" srcId="{35FE6B9B-2DF8-472E-B282-BCCCFBD6D265}" destId="{2C4CADAB-4622-40D8-8D0E-C187084CBA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14B50B-73DE-4105-8471-091341D1294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CF402A-9EFF-438C-8419-BEC1B11F514B}">
      <dgm:prSet/>
      <dgm:spPr/>
      <dgm:t>
        <a:bodyPr/>
        <a:lstStyle/>
        <a:p>
          <a:r>
            <a:rPr lang="id-ID" b="1" i="0"/>
            <a:t>Syntax</a:t>
          </a:r>
          <a:endParaRPr lang="en-US"/>
        </a:p>
      </dgm:t>
    </dgm:pt>
    <dgm:pt modelId="{7DADC2E8-8B60-4B5F-BE70-50B043B31C3D}" type="parTrans" cxnId="{B290F46D-BAC1-4747-9F9B-385C5CE1AD67}">
      <dgm:prSet/>
      <dgm:spPr/>
      <dgm:t>
        <a:bodyPr/>
        <a:lstStyle/>
        <a:p>
          <a:endParaRPr lang="en-US"/>
        </a:p>
      </dgm:t>
    </dgm:pt>
    <dgm:pt modelId="{47E9384E-6A02-4E13-A4E6-C55490517937}" type="sibTrans" cxnId="{B290F46D-BAC1-4747-9F9B-385C5CE1AD67}">
      <dgm:prSet/>
      <dgm:spPr/>
      <dgm:t>
        <a:bodyPr/>
        <a:lstStyle/>
        <a:p>
          <a:endParaRPr lang="en-US"/>
        </a:p>
      </dgm:t>
    </dgm:pt>
    <dgm:pt modelId="{F9FFAEA8-B879-4D16-9367-AE5EBCA4A165}">
      <dgm:prSet/>
      <dgm:spPr/>
      <dgm:t>
        <a:bodyPr/>
        <a:lstStyle/>
        <a:p>
          <a:r>
            <a:rPr lang="id-ID" b="1" i="0"/>
            <a:t>Social System</a:t>
          </a:r>
          <a:endParaRPr lang="en-US"/>
        </a:p>
      </dgm:t>
    </dgm:pt>
    <dgm:pt modelId="{6FFC52FE-08E3-453A-AEF1-9C26E54C39DA}" type="parTrans" cxnId="{B3009617-E9B5-45D6-A5E4-DD22621E6EBA}">
      <dgm:prSet/>
      <dgm:spPr/>
      <dgm:t>
        <a:bodyPr/>
        <a:lstStyle/>
        <a:p>
          <a:endParaRPr lang="en-US"/>
        </a:p>
      </dgm:t>
    </dgm:pt>
    <dgm:pt modelId="{22FBB91A-45BE-4C4C-9166-B357DDE69D3C}" type="sibTrans" cxnId="{B3009617-E9B5-45D6-A5E4-DD22621E6EBA}">
      <dgm:prSet/>
      <dgm:spPr/>
      <dgm:t>
        <a:bodyPr/>
        <a:lstStyle/>
        <a:p>
          <a:endParaRPr lang="en-US"/>
        </a:p>
      </dgm:t>
    </dgm:pt>
    <dgm:pt modelId="{A65EA4C9-3A14-44DE-99C2-31D51A92DC8F}">
      <dgm:prSet/>
      <dgm:spPr/>
      <dgm:t>
        <a:bodyPr/>
        <a:lstStyle/>
        <a:p>
          <a:r>
            <a:rPr lang="id-ID" b="1" i="0" dirty="0"/>
            <a:t>Principle of Reaction</a:t>
          </a:r>
          <a:endParaRPr lang="en-US" dirty="0"/>
        </a:p>
      </dgm:t>
    </dgm:pt>
    <dgm:pt modelId="{CCDDFD44-541D-4862-B480-16D42AF84DFB}" type="parTrans" cxnId="{8E4C284A-3A5C-4B7D-AAAF-655B4D72C857}">
      <dgm:prSet/>
      <dgm:spPr/>
      <dgm:t>
        <a:bodyPr/>
        <a:lstStyle/>
        <a:p>
          <a:endParaRPr lang="en-US"/>
        </a:p>
      </dgm:t>
    </dgm:pt>
    <dgm:pt modelId="{C9078A45-C5AC-4B2A-890B-89C7BA0BD43C}" type="sibTrans" cxnId="{8E4C284A-3A5C-4B7D-AAAF-655B4D72C857}">
      <dgm:prSet/>
      <dgm:spPr/>
      <dgm:t>
        <a:bodyPr/>
        <a:lstStyle/>
        <a:p>
          <a:endParaRPr lang="en-US"/>
        </a:p>
      </dgm:t>
    </dgm:pt>
    <dgm:pt modelId="{3F19DCC0-9CD1-49C0-89F8-49055DC5CBA1}">
      <dgm:prSet/>
      <dgm:spPr/>
      <dgm:t>
        <a:bodyPr/>
        <a:lstStyle/>
        <a:p>
          <a:r>
            <a:rPr lang="id-ID" b="1" i="0"/>
            <a:t>Support system</a:t>
          </a:r>
          <a:endParaRPr lang="en-US"/>
        </a:p>
      </dgm:t>
    </dgm:pt>
    <dgm:pt modelId="{7A63DDD0-7FFE-45EA-B44A-2B80BE9E6DBA}" type="parTrans" cxnId="{E493F565-35DC-4AA3-A787-4A4A9B20077A}">
      <dgm:prSet/>
      <dgm:spPr/>
      <dgm:t>
        <a:bodyPr/>
        <a:lstStyle/>
        <a:p>
          <a:endParaRPr lang="en-US"/>
        </a:p>
      </dgm:t>
    </dgm:pt>
    <dgm:pt modelId="{DCB4604E-5577-4DE1-A590-778ADB36132E}" type="sibTrans" cxnId="{E493F565-35DC-4AA3-A787-4A4A9B20077A}">
      <dgm:prSet/>
      <dgm:spPr/>
      <dgm:t>
        <a:bodyPr/>
        <a:lstStyle/>
        <a:p>
          <a:endParaRPr lang="en-US"/>
        </a:p>
      </dgm:t>
    </dgm:pt>
    <dgm:pt modelId="{4B4850E1-C2A8-4712-B607-643C44A20C70}">
      <dgm:prSet/>
      <dgm:spPr/>
      <dgm:t>
        <a:bodyPr/>
        <a:lstStyle/>
        <a:p>
          <a:r>
            <a:rPr lang="id-ID" b="1" i="0"/>
            <a:t>Instructional and Nurturant Effect</a:t>
          </a:r>
          <a:endParaRPr lang="en-US"/>
        </a:p>
      </dgm:t>
    </dgm:pt>
    <dgm:pt modelId="{6B735442-20EA-4766-8E0C-DF6793771A93}" type="parTrans" cxnId="{49C3F86A-858A-4305-9499-11C06FE99176}">
      <dgm:prSet/>
      <dgm:spPr/>
      <dgm:t>
        <a:bodyPr/>
        <a:lstStyle/>
        <a:p>
          <a:endParaRPr lang="en-US"/>
        </a:p>
      </dgm:t>
    </dgm:pt>
    <dgm:pt modelId="{5E2CC2B3-6B8C-4DEC-AA25-A8CE4980ACE3}" type="sibTrans" cxnId="{49C3F86A-858A-4305-9499-11C06FE99176}">
      <dgm:prSet/>
      <dgm:spPr/>
      <dgm:t>
        <a:bodyPr/>
        <a:lstStyle/>
        <a:p>
          <a:endParaRPr lang="en-US"/>
        </a:p>
      </dgm:t>
    </dgm:pt>
    <dgm:pt modelId="{844E3CF0-D498-49C5-988B-B0465DB64587}" type="pres">
      <dgm:prSet presAssocID="{2914B50B-73DE-4105-8471-091341D1294F}" presName="vert0" presStyleCnt="0">
        <dgm:presLayoutVars>
          <dgm:dir/>
          <dgm:animOne val="branch"/>
          <dgm:animLvl val="lvl"/>
        </dgm:presLayoutVars>
      </dgm:prSet>
      <dgm:spPr/>
    </dgm:pt>
    <dgm:pt modelId="{E2375A58-93B4-45AD-BAF4-1EB28C5551EA}" type="pres">
      <dgm:prSet presAssocID="{DECF402A-9EFF-438C-8419-BEC1B11F514B}" presName="thickLine" presStyleLbl="alignNode1" presStyleIdx="0" presStyleCnt="5"/>
      <dgm:spPr/>
    </dgm:pt>
    <dgm:pt modelId="{DD78D9AD-0208-41B3-9C5C-C53A92D7BEA2}" type="pres">
      <dgm:prSet presAssocID="{DECF402A-9EFF-438C-8419-BEC1B11F514B}" presName="horz1" presStyleCnt="0"/>
      <dgm:spPr/>
    </dgm:pt>
    <dgm:pt modelId="{38613D01-C8F0-4AA0-ADE6-9EE5007D68E0}" type="pres">
      <dgm:prSet presAssocID="{DECF402A-9EFF-438C-8419-BEC1B11F514B}" presName="tx1" presStyleLbl="revTx" presStyleIdx="0" presStyleCnt="5"/>
      <dgm:spPr/>
    </dgm:pt>
    <dgm:pt modelId="{9F587291-8944-4030-9A22-9D4B7068E46F}" type="pres">
      <dgm:prSet presAssocID="{DECF402A-9EFF-438C-8419-BEC1B11F514B}" presName="vert1" presStyleCnt="0"/>
      <dgm:spPr/>
    </dgm:pt>
    <dgm:pt modelId="{49FD3F6F-D1E2-4328-B81A-967663CB5724}" type="pres">
      <dgm:prSet presAssocID="{F9FFAEA8-B879-4D16-9367-AE5EBCA4A165}" presName="thickLine" presStyleLbl="alignNode1" presStyleIdx="1" presStyleCnt="5"/>
      <dgm:spPr/>
    </dgm:pt>
    <dgm:pt modelId="{2A9425AF-B11D-432D-97CA-FDE510302C5B}" type="pres">
      <dgm:prSet presAssocID="{F9FFAEA8-B879-4D16-9367-AE5EBCA4A165}" presName="horz1" presStyleCnt="0"/>
      <dgm:spPr/>
    </dgm:pt>
    <dgm:pt modelId="{796567CC-8559-4225-B46A-33522725B1A6}" type="pres">
      <dgm:prSet presAssocID="{F9FFAEA8-B879-4D16-9367-AE5EBCA4A165}" presName="tx1" presStyleLbl="revTx" presStyleIdx="1" presStyleCnt="5"/>
      <dgm:spPr/>
    </dgm:pt>
    <dgm:pt modelId="{9E1C87D1-A1B4-4F5E-8089-3A99E8D6848C}" type="pres">
      <dgm:prSet presAssocID="{F9FFAEA8-B879-4D16-9367-AE5EBCA4A165}" presName="vert1" presStyleCnt="0"/>
      <dgm:spPr/>
    </dgm:pt>
    <dgm:pt modelId="{E935680F-6E01-4B80-A59C-568452457008}" type="pres">
      <dgm:prSet presAssocID="{A65EA4C9-3A14-44DE-99C2-31D51A92DC8F}" presName="thickLine" presStyleLbl="alignNode1" presStyleIdx="2" presStyleCnt="5"/>
      <dgm:spPr/>
    </dgm:pt>
    <dgm:pt modelId="{FC7C62BD-2880-4882-9C6C-BD5337E4686F}" type="pres">
      <dgm:prSet presAssocID="{A65EA4C9-3A14-44DE-99C2-31D51A92DC8F}" presName="horz1" presStyleCnt="0"/>
      <dgm:spPr/>
    </dgm:pt>
    <dgm:pt modelId="{DA0DDBEF-95A4-450A-83AD-BD6BF77CF4A2}" type="pres">
      <dgm:prSet presAssocID="{A65EA4C9-3A14-44DE-99C2-31D51A92DC8F}" presName="tx1" presStyleLbl="revTx" presStyleIdx="2" presStyleCnt="5"/>
      <dgm:spPr/>
    </dgm:pt>
    <dgm:pt modelId="{978A458C-D4B2-412E-AFC7-133E71F531AD}" type="pres">
      <dgm:prSet presAssocID="{A65EA4C9-3A14-44DE-99C2-31D51A92DC8F}" presName="vert1" presStyleCnt="0"/>
      <dgm:spPr/>
    </dgm:pt>
    <dgm:pt modelId="{3B8306F7-AFC9-43D7-B68D-AD924DFAA4BB}" type="pres">
      <dgm:prSet presAssocID="{3F19DCC0-9CD1-49C0-89F8-49055DC5CBA1}" presName="thickLine" presStyleLbl="alignNode1" presStyleIdx="3" presStyleCnt="5"/>
      <dgm:spPr/>
    </dgm:pt>
    <dgm:pt modelId="{5B86AB82-A56C-4C81-8C63-D26DC47F988F}" type="pres">
      <dgm:prSet presAssocID="{3F19DCC0-9CD1-49C0-89F8-49055DC5CBA1}" presName="horz1" presStyleCnt="0"/>
      <dgm:spPr/>
    </dgm:pt>
    <dgm:pt modelId="{F15DAA8C-B83A-4A6B-BE2A-A7E64238FD20}" type="pres">
      <dgm:prSet presAssocID="{3F19DCC0-9CD1-49C0-89F8-49055DC5CBA1}" presName="tx1" presStyleLbl="revTx" presStyleIdx="3" presStyleCnt="5"/>
      <dgm:spPr/>
    </dgm:pt>
    <dgm:pt modelId="{62CC3FAD-99AC-4DB8-85BE-15D382DF4E4D}" type="pres">
      <dgm:prSet presAssocID="{3F19DCC0-9CD1-49C0-89F8-49055DC5CBA1}" presName="vert1" presStyleCnt="0"/>
      <dgm:spPr/>
    </dgm:pt>
    <dgm:pt modelId="{A573E64F-BE9A-49F1-9AD9-FEBFBEAB69B6}" type="pres">
      <dgm:prSet presAssocID="{4B4850E1-C2A8-4712-B607-643C44A20C70}" presName="thickLine" presStyleLbl="alignNode1" presStyleIdx="4" presStyleCnt="5"/>
      <dgm:spPr/>
    </dgm:pt>
    <dgm:pt modelId="{12F4EBB0-84D1-4BFF-8D16-54284A56B8AB}" type="pres">
      <dgm:prSet presAssocID="{4B4850E1-C2A8-4712-B607-643C44A20C70}" presName="horz1" presStyleCnt="0"/>
      <dgm:spPr/>
    </dgm:pt>
    <dgm:pt modelId="{F82D9EDE-BEE4-48B5-9AEF-6C55CDE726AA}" type="pres">
      <dgm:prSet presAssocID="{4B4850E1-C2A8-4712-B607-643C44A20C70}" presName="tx1" presStyleLbl="revTx" presStyleIdx="4" presStyleCnt="5"/>
      <dgm:spPr/>
    </dgm:pt>
    <dgm:pt modelId="{BFC35CA8-2181-4A57-851C-7F8366284226}" type="pres">
      <dgm:prSet presAssocID="{4B4850E1-C2A8-4712-B607-643C44A20C70}" presName="vert1" presStyleCnt="0"/>
      <dgm:spPr/>
    </dgm:pt>
  </dgm:ptLst>
  <dgm:cxnLst>
    <dgm:cxn modelId="{E2F23C0B-7C9A-40F4-B0B7-986AC56CD9B3}" type="presOf" srcId="{3F19DCC0-9CD1-49C0-89F8-49055DC5CBA1}" destId="{F15DAA8C-B83A-4A6B-BE2A-A7E64238FD20}" srcOrd="0" destOrd="0" presId="urn:microsoft.com/office/officeart/2008/layout/LinedList"/>
    <dgm:cxn modelId="{B3009617-E9B5-45D6-A5E4-DD22621E6EBA}" srcId="{2914B50B-73DE-4105-8471-091341D1294F}" destId="{F9FFAEA8-B879-4D16-9367-AE5EBCA4A165}" srcOrd="1" destOrd="0" parTransId="{6FFC52FE-08E3-453A-AEF1-9C26E54C39DA}" sibTransId="{22FBB91A-45BE-4C4C-9166-B357DDE69D3C}"/>
    <dgm:cxn modelId="{5CB3B423-1380-41BD-B706-7B28824344DB}" type="presOf" srcId="{4B4850E1-C2A8-4712-B607-643C44A20C70}" destId="{F82D9EDE-BEE4-48B5-9AEF-6C55CDE726AA}" srcOrd="0" destOrd="0" presId="urn:microsoft.com/office/officeart/2008/layout/LinedList"/>
    <dgm:cxn modelId="{1C033C37-82D5-415E-9B4F-2D0C5868A815}" type="presOf" srcId="{2914B50B-73DE-4105-8471-091341D1294F}" destId="{844E3CF0-D498-49C5-988B-B0465DB64587}" srcOrd="0" destOrd="0" presId="urn:microsoft.com/office/officeart/2008/layout/LinedList"/>
    <dgm:cxn modelId="{E493F565-35DC-4AA3-A787-4A4A9B20077A}" srcId="{2914B50B-73DE-4105-8471-091341D1294F}" destId="{3F19DCC0-9CD1-49C0-89F8-49055DC5CBA1}" srcOrd="3" destOrd="0" parTransId="{7A63DDD0-7FFE-45EA-B44A-2B80BE9E6DBA}" sibTransId="{DCB4604E-5577-4DE1-A590-778ADB36132E}"/>
    <dgm:cxn modelId="{8E4C284A-3A5C-4B7D-AAAF-655B4D72C857}" srcId="{2914B50B-73DE-4105-8471-091341D1294F}" destId="{A65EA4C9-3A14-44DE-99C2-31D51A92DC8F}" srcOrd="2" destOrd="0" parTransId="{CCDDFD44-541D-4862-B480-16D42AF84DFB}" sibTransId="{C9078A45-C5AC-4B2A-890B-89C7BA0BD43C}"/>
    <dgm:cxn modelId="{49C3F86A-858A-4305-9499-11C06FE99176}" srcId="{2914B50B-73DE-4105-8471-091341D1294F}" destId="{4B4850E1-C2A8-4712-B607-643C44A20C70}" srcOrd="4" destOrd="0" parTransId="{6B735442-20EA-4766-8E0C-DF6793771A93}" sibTransId="{5E2CC2B3-6B8C-4DEC-AA25-A8CE4980ACE3}"/>
    <dgm:cxn modelId="{B290F46D-BAC1-4747-9F9B-385C5CE1AD67}" srcId="{2914B50B-73DE-4105-8471-091341D1294F}" destId="{DECF402A-9EFF-438C-8419-BEC1B11F514B}" srcOrd="0" destOrd="0" parTransId="{7DADC2E8-8B60-4B5F-BE70-50B043B31C3D}" sibTransId="{47E9384E-6A02-4E13-A4E6-C55490517937}"/>
    <dgm:cxn modelId="{E15E0BA4-5C6D-4F5B-B05F-6F652049383B}" type="presOf" srcId="{F9FFAEA8-B879-4D16-9367-AE5EBCA4A165}" destId="{796567CC-8559-4225-B46A-33522725B1A6}" srcOrd="0" destOrd="0" presId="urn:microsoft.com/office/officeart/2008/layout/LinedList"/>
    <dgm:cxn modelId="{BB8AF0B3-7BD3-404F-9926-9644AD936541}" type="presOf" srcId="{A65EA4C9-3A14-44DE-99C2-31D51A92DC8F}" destId="{DA0DDBEF-95A4-450A-83AD-BD6BF77CF4A2}" srcOrd="0" destOrd="0" presId="urn:microsoft.com/office/officeart/2008/layout/LinedList"/>
    <dgm:cxn modelId="{786E59C9-361A-4FF1-BAB8-3F2E20B4EE4B}" type="presOf" srcId="{DECF402A-9EFF-438C-8419-BEC1B11F514B}" destId="{38613D01-C8F0-4AA0-ADE6-9EE5007D68E0}" srcOrd="0" destOrd="0" presId="urn:microsoft.com/office/officeart/2008/layout/LinedList"/>
    <dgm:cxn modelId="{32B172D6-996A-426D-A987-523E9F582BF5}" type="presParOf" srcId="{844E3CF0-D498-49C5-988B-B0465DB64587}" destId="{E2375A58-93B4-45AD-BAF4-1EB28C5551EA}" srcOrd="0" destOrd="0" presId="urn:microsoft.com/office/officeart/2008/layout/LinedList"/>
    <dgm:cxn modelId="{B837584E-177D-4DFA-963A-E735155850F6}" type="presParOf" srcId="{844E3CF0-D498-49C5-988B-B0465DB64587}" destId="{DD78D9AD-0208-41B3-9C5C-C53A92D7BEA2}" srcOrd="1" destOrd="0" presId="urn:microsoft.com/office/officeart/2008/layout/LinedList"/>
    <dgm:cxn modelId="{86C01302-BC8D-4940-97C1-25A38AAB060D}" type="presParOf" srcId="{DD78D9AD-0208-41B3-9C5C-C53A92D7BEA2}" destId="{38613D01-C8F0-4AA0-ADE6-9EE5007D68E0}" srcOrd="0" destOrd="0" presId="urn:microsoft.com/office/officeart/2008/layout/LinedList"/>
    <dgm:cxn modelId="{AE522479-FE21-4E27-87AC-EC927C67C33F}" type="presParOf" srcId="{DD78D9AD-0208-41B3-9C5C-C53A92D7BEA2}" destId="{9F587291-8944-4030-9A22-9D4B7068E46F}" srcOrd="1" destOrd="0" presId="urn:microsoft.com/office/officeart/2008/layout/LinedList"/>
    <dgm:cxn modelId="{1DD79881-8798-47EB-9E60-5843BED480F9}" type="presParOf" srcId="{844E3CF0-D498-49C5-988B-B0465DB64587}" destId="{49FD3F6F-D1E2-4328-B81A-967663CB5724}" srcOrd="2" destOrd="0" presId="urn:microsoft.com/office/officeart/2008/layout/LinedList"/>
    <dgm:cxn modelId="{2234F22A-B43D-4471-BCD2-A0EDD35C94D0}" type="presParOf" srcId="{844E3CF0-D498-49C5-988B-B0465DB64587}" destId="{2A9425AF-B11D-432D-97CA-FDE510302C5B}" srcOrd="3" destOrd="0" presId="urn:microsoft.com/office/officeart/2008/layout/LinedList"/>
    <dgm:cxn modelId="{49145EA9-5FEE-475A-9154-17F3FD1E3074}" type="presParOf" srcId="{2A9425AF-B11D-432D-97CA-FDE510302C5B}" destId="{796567CC-8559-4225-B46A-33522725B1A6}" srcOrd="0" destOrd="0" presId="urn:microsoft.com/office/officeart/2008/layout/LinedList"/>
    <dgm:cxn modelId="{286CB6C2-741D-4CE6-A73D-DB37C8F8073D}" type="presParOf" srcId="{2A9425AF-B11D-432D-97CA-FDE510302C5B}" destId="{9E1C87D1-A1B4-4F5E-8089-3A99E8D6848C}" srcOrd="1" destOrd="0" presId="urn:microsoft.com/office/officeart/2008/layout/LinedList"/>
    <dgm:cxn modelId="{488EF779-D65F-4247-8B60-6C8AEAFB52F8}" type="presParOf" srcId="{844E3CF0-D498-49C5-988B-B0465DB64587}" destId="{E935680F-6E01-4B80-A59C-568452457008}" srcOrd="4" destOrd="0" presId="urn:microsoft.com/office/officeart/2008/layout/LinedList"/>
    <dgm:cxn modelId="{9608AB70-5EFD-46D5-A563-B4868526CBF6}" type="presParOf" srcId="{844E3CF0-D498-49C5-988B-B0465DB64587}" destId="{FC7C62BD-2880-4882-9C6C-BD5337E4686F}" srcOrd="5" destOrd="0" presId="urn:microsoft.com/office/officeart/2008/layout/LinedList"/>
    <dgm:cxn modelId="{3DB1A18C-8E29-4850-8C85-F83C9A55A1E6}" type="presParOf" srcId="{FC7C62BD-2880-4882-9C6C-BD5337E4686F}" destId="{DA0DDBEF-95A4-450A-83AD-BD6BF77CF4A2}" srcOrd="0" destOrd="0" presId="urn:microsoft.com/office/officeart/2008/layout/LinedList"/>
    <dgm:cxn modelId="{39674B55-6DC5-4270-8AAE-8F67FA6DE3F8}" type="presParOf" srcId="{FC7C62BD-2880-4882-9C6C-BD5337E4686F}" destId="{978A458C-D4B2-412E-AFC7-133E71F531AD}" srcOrd="1" destOrd="0" presId="urn:microsoft.com/office/officeart/2008/layout/LinedList"/>
    <dgm:cxn modelId="{78803210-8BC9-4DA9-9895-89911D7E0B78}" type="presParOf" srcId="{844E3CF0-D498-49C5-988B-B0465DB64587}" destId="{3B8306F7-AFC9-43D7-B68D-AD924DFAA4BB}" srcOrd="6" destOrd="0" presId="urn:microsoft.com/office/officeart/2008/layout/LinedList"/>
    <dgm:cxn modelId="{89CE78A5-5495-4E10-9697-4BC0AA58644A}" type="presParOf" srcId="{844E3CF0-D498-49C5-988B-B0465DB64587}" destId="{5B86AB82-A56C-4C81-8C63-D26DC47F988F}" srcOrd="7" destOrd="0" presId="urn:microsoft.com/office/officeart/2008/layout/LinedList"/>
    <dgm:cxn modelId="{C8CA8B4B-93F4-4CEB-80AC-D62A2039ED6A}" type="presParOf" srcId="{5B86AB82-A56C-4C81-8C63-D26DC47F988F}" destId="{F15DAA8C-B83A-4A6B-BE2A-A7E64238FD20}" srcOrd="0" destOrd="0" presId="urn:microsoft.com/office/officeart/2008/layout/LinedList"/>
    <dgm:cxn modelId="{8B82305C-2B8D-449C-9AF5-CBC1BB0A94F0}" type="presParOf" srcId="{5B86AB82-A56C-4C81-8C63-D26DC47F988F}" destId="{62CC3FAD-99AC-4DB8-85BE-15D382DF4E4D}" srcOrd="1" destOrd="0" presId="urn:microsoft.com/office/officeart/2008/layout/LinedList"/>
    <dgm:cxn modelId="{1B96EE43-4887-4EAF-AA28-17D063F07BA3}" type="presParOf" srcId="{844E3CF0-D498-49C5-988B-B0465DB64587}" destId="{A573E64F-BE9A-49F1-9AD9-FEBFBEAB69B6}" srcOrd="8" destOrd="0" presId="urn:microsoft.com/office/officeart/2008/layout/LinedList"/>
    <dgm:cxn modelId="{AB90D815-9977-4952-B59B-C0B0F4A7E27B}" type="presParOf" srcId="{844E3CF0-D498-49C5-988B-B0465DB64587}" destId="{12F4EBB0-84D1-4BFF-8D16-54284A56B8AB}" srcOrd="9" destOrd="0" presId="urn:microsoft.com/office/officeart/2008/layout/LinedList"/>
    <dgm:cxn modelId="{C9115245-8141-4742-992E-180D3C513D10}" type="presParOf" srcId="{12F4EBB0-84D1-4BFF-8D16-54284A56B8AB}" destId="{F82D9EDE-BEE4-48B5-9AEF-6C55CDE726AA}" srcOrd="0" destOrd="0" presId="urn:microsoft.com/office/officeart/2008/layout/LinedList"/>
    <dgm:cxn modelId="{7646B742-951D-4DF7-B433-A4B905511CD3}" type="presParOf" srcId="{12F4EBB0-84D1-4BFF-8D16-54284A56B8AB}" destId="{BFC35CA8-2181-4A57-851C-7F83662842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7A5573-6076-4561-936C-56F0933C036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120154-A738-4659-BD0E-5FF4207AE59A}">
      <dgm:prSet/>
      <dgm:spPr/>
      <dgm:t>
        <a:bodyPr/>
        <a:lstStyle/>
        <a:p>
          <a:r>
            <a:rPr lang="en-US" b="1"/>
            <a:t>Adanya keterlibatan intelektual – emosional  peserta didik melalui kegiatan mengalami, menganalisis, berbuat, dan pembentukan sikap</a:t>
          </a:r>
          <a:endParaRPr lang="en-US"/>
        </a:p>
      </dgm:t>
    </dgm:pt>
    <dgm:pt modelId="{CFA3C534-ABAE-451D-8140-7E7F0F22AE88}" type="parTrans" cxnId="{A15DB678-8582-485C-95CB-219C0EE03C04}">
      <dgm:prSet/>
      <dgm:spPr/>
      <dgm:t>
        <a:bodyPr/>
        <a:lstStyle/>
        <a:p>
          <a:endParaRPr lang="en-US"/>
        </a:p>
      </dgm:t>
    </dgm:pt>
    <dgm:pt modelId="{0CEB2BF6-5742-43FE-A5BB-0194EE4A041F}" type="sibTrans" cxnId="{A15DB678-8582-485C-95CB-219C0EE03C04}">
      <dgm:prSet/>
      <dgm:spPr/>
      <dgm:t>
        <a:bodyPr/>
        <a:lstStyle/>
        <a:p>
          <a:endParaRPr lang="en-US"/>
        </a:p>
      </dgm:t>
    </dgm:pt>
    <dgm:pt modelId="{CFC64675-49A0-42FE-8850-BF51CAC7D450}">
      <dgm:prSet/>
      <dgm:spPr/>
      <dgm:t>
        <a:bodyPr/>
        <a:lstStyle/>
        <a:p>
          <a:r>
            <a:rPr lang="en-US" b="1" dirty="0" err="1"/>
            <a:t>Adanya</a:t>
          </a:r>
          <a:r>
            <a:rPr lang="en-US" b="1" dirty="0"/>
            <a:t> </a:t>
          </a:r>
          <a:r>
            <a:rPr lang="en-US" b="1" dirty="0" err="1"/>
            <a:t>keikutsertaan</a:t>
          </a:r>
          <a:r>
            <a:rPr lang="en-US" b="1" dirty="0"/>
            <a:t> </a:t>
          </a:r>
          <a:r>
            <a:rPr lang="en-US" b="1" dirty="0" err="1"/>
            <a:t>peserta</a:t>
          </a:r>
          <a:r>
            <a:rPr lang="en-US" b="1" dirty="0"/>
            <a:t> </a:t>
          </a:r>
          <a:r>
            <a:rPr lang="en-US" b="1" dirty="0" err="1"/>
            <a:t>didik</a:t>
          </a:r>
          <a:r>
            <a:rPr lang="en-US" b="1" dirty="0"/>
            <a:t> </a:t>
          </a:r>
          <a:r>
            <a:rPr lang="en-US" b="1" dirty="0" err="1"/>
            <a:t>secara</a:t>
          </a:r>
          <a:r>
            <a:rPr lang="en-US" b="1" dirty="0"/>
            <a:t> </a:t>
          </a:r>
          <a:r>
            <a:rPr lang="en-US" b="1" dirty="0" err="1"/>
            <a:t>aktif</a:t>
          </a:r>
          <a:r>
            <a:rPr lang="en-US" b="1" dirty="0"/>
            <a:t> dan </a:t>
          </a:r>
          <a:r>
            <a:rPr lang="en-US" b="1" dirty="0" err="1"/>
            <a:t>kreatif</a:t>
          </a:r>
          <a:r>
            <a:rPr lang="en-US" b="1" dirty="0"/>
            <a:t> </a:t>
          </a:r>
          <a:r>
            <a:rPr lang="en-US" b="1" dirty="0" err="1"/>
            <a:t>selama</a:t>
          </a:r>
          <a:r>
            <a:rPr lang="en-US" b="1" dirty="0"/>
            <a:t> </a:t>
          </a:r>
          <a:r>
            <a:rPr lang="en-US" b="1" dirty="0" err="1"/>
            <a:t>pelaksanaan</a:t>
          </a:r>
          <a:r>
            <a:rPr lang="en-US" b="1" dirty="0"/>
            <a:t> model </a:t>
          </a:r>
          <a:r>
            <a:rPr lang="en-US" b="1" dirty="0" err="1"/>
            <a:t>pembelajaran</a:t>
          </a:r>
          <a:endParaRPr lang="en-US" dirty="0"/>
        </a:p>
      </dgm:t>
    </dgm:pt>
    <dgm:pt modelId="{645D72C5-B3E3-494F-B8F5-D383E70DE23A}" type="parTrans" cxnId="{41AA1E4C-A59A-4F28-B150-3C57F8FB794A}">
      <dgm:prSet/>
      <dgm:spPr/>
      <dgm:t>
        <a:bodyPr/>
        <a:lstStyle/>
        <a:p>
          <a:endParaRPr lang="en-US"/>
        </a:p>
      </dgm:t>
    </dgm:pt>
    <dgm:pt modelId="{489BE5D1-5EA0-47EA-804E-E240BFA17D70}" type="sibTrans" cxnId="{41AA1E4C-A59A-4F28-B150-3C57F8FB794A}">
      <dgm:prSet/>
      <dgm:spPr/>
      <dgm:t>
        <a:bodyPr/>
        <a:lstStyle/>
        <a:p>
          <a:endParaRPr lang="en-US"/>
        </a:p>
      </dgm:t>
    </dgm:pt>
    <dgm:pt modelId="{4333C520-85B5-4A1E-A1E5-C2643DCA6770}">
      <dgm:prSet/>
      <dgm:spPr/>
      <dgm:t>
        <a:bodyPr/>
        <a:lstStyle/>
        <a:p>
          <a:r>
            <a:rPr lang="id-ID" b="1"/>
            <a:t>Dosen</a:t>
          </a:r>
          <a:r>
            <a:rPr lang="en-US" b="1"/>
            <a:t> bertindak sebagai fasilitator, koordinator, mediator dan motivator </a:t>
          </a:r>
          <a:r>
            <a:rPr lang="id-ID" b="1"/>
            <a:t>dalam </a:t>
          </a:r>
          <a:r>
            <a:rPr lang="en-US" b="1"/>
            <a:t>kegiatan belajar</a:t>
          </a:r>
          <a:endParaRPr lang="en-US"/>
        </a:p>
      </dgm:t>
    </dgm:pt>
    <dgm:pt modelId="{FD133F1F-DE03-4A51-AD8E-9D1C16A78C18}" type="parTrans" cxnId="{9817975B-0DB7-4070-8717-1E5E0CC85D42}">
      <dgm:prSet/>
      <dgm:spPr/>
      <dgm:t>
        <a:bodyPr/>
        <a:lstStyle/>
        <a:p>
          <a:endParaRPr lang="en-US"/>
        </a:p>
      </dgm:t>
    </dgm:pt>
    <dgm:pt modelId="{5E0BAD3E-4BEA-4B52-96FF-9AC8C0818568}" type="sibTrans" cxnId="{9817975B-0DB7-4070-8717-1E5E0CC85D42}">
      <dgm:prSet/>
      <dgm:spPr/>
      <dgm:t>
        <a:bodyPr/>
        <a:lstStyle/>
        <a:p>
          <a:endParaRPr lang="en-US"/>
        </a:p>
      </dgm:t>
    </dgm:pt>
    <dgm:pt modelId="{7C8FED2C-29CF-45F6-8B2E-00423A8C1862}">
      <dgm:prSet/>
      <dgm:spPr/>
      <dgm:t>
        <a:bodyPr/>
        <a:lstStyle/>
        <a:p>
          <a:r>
            <a:rPr lang="en-US" b="1"/>
            <a:t>Penggunaan berbagai metode, alat dan media pembelajaran </a:t>
          </a:r>
          <a:endParaRPr lang="en-US"/>
        </a:p>
      </dgm:t>
    </dgm:pt>
    <dgm:pt modelId="{55C29EA7-AF90-4916-A8D6-7050AD2420D6}" type="parTrans" cxnId="{17D4C916-B7D7-4935-8EFD-8F9D0D6D9608}">
      <dgm:prSet/>
      <dgm:spPr/>
      <dgm:t>
        <a:bodyPr/>
        <a:lstStyle/>
        <a:p>
          <a:endParaRPr lang="en-US"/>
        </a:p>
      </dgm:t>
    </dgm:pt>
    <dgm:pt modelId="{377E2A9E-2B63-46EC-85A1-C8E7129D3CB8}" type="sibTrans" cxnId="{17D4C916-B7D7-4935-8EFD-8F9D0D6D9608}">
      <dgm:prSet/>
      <dgm:spPr/>
      <dgm:t>
        <a:bodyPr/>
        <a:lstStyle/>
        <a:p>
          <a:endParaRPr lang="en-US"/>
        </a:p>
      </dgm:t>
    </dgm:pt>
    <dgm:pt modelId="{53C00196-9CA6-403A-8C19-AD65AD3E9EF4}" type="pres">
      <dgm:prSet presAssocID="{7B7A5573-6076-4561-936C-56F0933C036F}" presName="outerComposite" presStyleCnt="0">
        <dgm:presLayoutVars>
          <dgm:chMax val="5"/>
          <dgm:dir/>
          <dgm:resizeHandles val="exact"/>
        </dgm:presLayoutVars>
      </dgm:prSet>
      <dgm:spPr/>
    </dgm:pt>
    <dgm:pt modelId="{6B731E32-6CE5-4731-B0B8-9559A7CB3233}" type="pres">
      <dgm:prSet presAssocID="{7B7A5573-6076-4561-936C-56F0933C036F}" presName="dummyMaxCanvas" presStyleCnt="0">
        <dgm:presLayoutVars/>
      </dgm:prSet>
      <dgm:spPr/>
    </dgm:pt>
    <dgm:pt modelId="{AF4CC311-9934-483E-A694-5D109A6CD31C}" type="pres">
      <dgm:prSet presAssocID="{7B7A5573-6076-4561-936C-56F0933C036F}" presName="FourNodes_1" presStyleLbl="node1" presStyleIdx="0" presStyleCnt="4">
        <dgm:presLayoutVars>
          <dgm:bulletEnabled val="1"/>
        </dgm:presLayoutVars>
      </dgm:prSet>
      <dgm:spPr/>
    </dgm:pt>
    <dgm:pt modelId="{B085112A-7E65-438C-9B9A-D00A78AD9BB2}" type="pres">
      <dgm:prSet presAssocID="{7B7A5573-6076-4561-936C-56F0933C036F}" presName="FourNodes_2" presStyleLbl="node1" presStyleIdx="1" presStyleCnt="4">
        <dgm:presLayoutVars>
          <dgm:bulletEnabled val="1"/>
        </dgm:presLayoutVars>
      </dgm:prSet>
      <dgm:spPr/>
    </dgm:pt>
    <dgm:pt modelId="{C98AFC92-12A4-474D-9E32-6CEC86FF6421}" type="pres">
      <dgm:prSet presAssocID="{7B7A5573-6076-4561-936C-56F0933C036F}" presName="FourNodes_3" presStyleLbl="node1" presStyleIdx="2" presStyleCnt="4">
        <dgm:presLayoutVars>
          <dgm:bulletEnabled val="1"/>
        </dgm:presLayoutVars>
      </dgm:prSet>
      <dgm:spPr/>
    </dgm:pt>
    <dgm:pt modelId="{9F8B36EA-A47C-45C7-9F75-75735AEC47D0}" type="pres">
      <dgm:prSet presAssocID="{7B7A5573-6076-4561-936C-56F0933C036F}" presName="FourNodes_4" presStyleLbl="node1" presStyleIdx="3" presStyleCnt="4">
        <dgm:presLayoutVars>
          <dgm:bulletEnabled val="1"/>
        </dgm:presLayoutVars>
      </dgm:prSet>
      <dgm:spPr/>
    </dgm:pt>
    <dgm:pt modelId="{7FEEC1F3-269E-4CD5-9CF0-3E249DE82202}" type="pres">
      <dgm:prSet presAssocID="{7B7A5573-6076-4561-936C-56F0933C036F}" presName="FourConn_1-2" presStyleLbl="fgAccFollowNode1" presStyleIdx="0" presStyleCnt="3">
        <dgm:presLayoutVars>
          <dgm:bulletEnabled val="1"/>
        </dgm:presLayoutVars>
      </dgm:prSet>
      <dgm:spPr/>
    </dgm:pt>
    <dgm:pt modelId="{B2C76739-78F2-42D5-8F29-069414CEF001}" type="pres">
      <dgm:prSet presAssocID="{7B7A5573-6076-4561-936C-56F0933C036F}" presName="FourConn_2-3" presStyleLbl="fgAccFollowNode1" presStyleIdx="1" presStyleCnt="3">
        <dgm:presLayoutVars>
          <dgm:bulletEnabled val="1"/>
        </dgm:presLayoutVars>
      </dgm:prSet>
      <dgm:spPr/>
    </dgm:pt>
    <dgm:pt modelId="{26372735-398E-46A2-B139-4AEEBDEA035C}" type="pres">
      <dgm:prSet presAssocID="{7B7A5573-6076-4561-936C-56F0933C036F}" presName="FourConn_3-4" presStyleLbl="fgAccFollowNode1" presStyleIdx="2" presStyleCnt="3">
        <dgm:presLayoutVars>
          <dgm:bulletEnabled val="1"/>
        </dgm:presLayoutVars>
      </dgm:prSet>
      <dgm:spPr/>
    </dgm:pt>
    <dgm:pt modelId="{DD98AA8E-914D-45F1-B03E-7691710791A6}" type="pres">
      <dgm:prSet presAssocID="{7B7A5573-6076-4561-936C-56F0933C036F}" presName="FourNodes_1_text" presStyleLbl="node1" presStyleIdx="3" presStyleCnt="4">
        <dgm:presLayoutVars>
          <dgm:bulletEnabled val="1"/>
        </dgm:presLayoutVars>
      </dgm:prSet>
      <dgm:spPr/>
    </dgm:pt>
    <dgm:pt modelId="{453E66A7-B8EB-4B62-A442-B8B36D43508B}" type="pres">
      <dgm:prSet presAssocID="{7B7A5573-6076-4561-936C-56F0933C036F}" presName="FourNodes_2_text" presStyleLbl="node1" presStyleIdx="3" presStyleCnt="4">
        <dgm:presLayoutVars>
          <dgm:bulletEnabled val="1"/>
        </dgm:presLayoutVars>
      </dgm:prSet>
      <dgm:spPr/>
    </dgm:pt>
    <dgm:pt modelId="{5A42CDBE-B536-4319-8DD8-90CB9611B972}" type="pres">
      <dgm:prSet presAssocID="{7B7A5573-6076-4561-936C-56F0933C036F}" presName="FourNodes_3_text" presStyleLbl="node1" presStyleIdx="3" presStyleCnt="4">
        <dgm:presLayoutVars>
          <dgm:bulletEnabled val="1"/>
        </dgm:presLayoutVars>
      </dgm:prSet>
      <dgm:spPr/>
    </dgm:pt>
    <dgm:pt modelId="{4CA0D079-22C6-4116-84C7-43ABDE262CA3}" type="pres">
      <dgm:prSet presAssocID="{7B7A5573-6076-4561-936C-56F0933C036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91F3A08-3FA6-4B8A-9030-5138FBD474EE}" type="presOf" srcId="{7C8FED2C-29CF-45F6-8B2E-00423A8C1862}" destId="{4CA0D079-22C6-4116-84C7-43ABDE262CA3}" srcOrd="1" destOrd="0" presId="urn:microsoft.com/office/officeart/2005/8/layout/vProcess5"/>
    <dgm:cxn modelId="{C1612811-6AB9-47B4-9D15-C560321B4B5E}" type="presOf" srcId="{489BE5D1-5EA0-47EA-804E-E240BFA17D70}" destId="{B2C76739-78F2-42D5-8F29-069414CEF001}" srcOrd="0" destOrd="0" presId="urn:microsoft.com/office/officeart/2005/8/layout/vProcess5"/>
    <dgm:cxn modelId="{17D4C916-B7D7-4935-8EFD-8F9D0D6D9608}" srcId="{7B7A5573-6076-4561-936C-56F0933C036F}" destId="{7C8FED2C-29CF-45F6-8B2E-00423A8C1862}" srcOrd="3" destOrd="0" parTransId="{55C29EA7-AF90-4916-A8D6-7050AD2420D6}" sibTransId="{377E2A9E-2B63-46EC-85A1-C8E7129D3CB8}"/>
    <dgm:cxn modelId="{93C60117-7ECC-4C9D-9BEF-131E0C4DBC37}" type="presOf" srcId="{CFC64675-49A0-42FE-8850-BF51CAC7D450}" destId="{453E66A7-B8EB-4B62-A442-B8B36D43508B}" srcOrd="1" destOrd="0" presId="urn:microsoft.com/office/officeart/2005/8/layout/vProcess5"/>
    <dgm:cxn modelId="{9817975B-0DB7-4070-8717-1E5E0CC85D42}" srcId="{7B7A5573-6076-4561-936C-56F0933C036F}" destId="{4333C520-85B5-4A1E-A1E5-C2643DCA6770}" srcOrd="2" destOrd="0" parTransId="{FD133F1F-DE03-4A51-AD8E-9D1C16A78C18}" sibTransId="{5E0BAD3E-4BEA-4B52-96FF-9AC8C0818568}"/>
    <dgm:cxn modelId="{9597A145-BD85-4486-8417-211A592C76C2}" type="presOf" srcId="{7B7A5573-6076-4561-936C-56F0933C036F}" destId="{53C00196-9CA6-403A-8C19-AD65AD3E9EF4}" srcOrd="0" destOrd="0" presId="urn:microsoft.com/office/officeart/2005/8/layout/vProcess5"/>
    <dgm:cxn modelId="{78E49268-36FD-44E4-ABAB-FDC53951855C}" type="presOf" srcId="{24120154-A738-4659-BD0E-5FF4207AE59A}" destId="{AF4CC311-9934-483E-A694-5D109A6CD31C}" srcOrd="0" destOrd="0" presId="urn:microsoft.com/office/officeart/2005/8/layout/vProcess5"/>
    <dgm:cxn modelId="{41AA1E4C-A59A-4F28-B150-3C57F8FB794A}" srcId="{7B7A5573-6076-4561-936C-56F0933C036F}" destId="{CFC64675-49A0-42FE-8850-BF51CAC7D450}" srcOrd="1" destOrd="0" parTransId="{645D72C5-B3E3-494F-B8F5-D383E70DE23A}" sibTransId="{489BE5D1-5EA0-47EA-804E-E240BFA17D70}"/>
    <dgm:cxn modelId="{94DFFB6F-F5A5-4E3B-B041-8DECC32BB0A3}" type="presOf" srcId="{CFC64675-49A0-42FE-8850-BF51CAC7D450}" destId="{B085112A-7E65-438C-9B9A-D00A78AD9BB2}" srcOrd="0" destOrd="0" presId="urn:microsoft.com/office/officeart/2005/8/layout/vProcess5"/>
    <dgm:cxn modelId="{A15DB678-8582-485C-95CB-219C0EE03C04}" srcId="{7B7A5573-6076-4561-936C-56F0933C036F}" destId="{24120154-A738-4659-BD0E-5FF4207AE59A}" srcOrd="0" destOrd="0" parTransId="{CFA3C534-ABAE-451D-8140-7E7F0F22AE88}" sibTransId="{0CEB2BF6-5742-43FE-A5BB-0194EE4A041F}"/>
    <dgm:cxn modelId="{ECB4E081-F1B0-4B34-9993-033AB58C6A46}" type="presOf" srcId="{24120154-A738-4659-BD0E-5FF4207AE59A}" destId="{DD98AA8E-914D-45F1-B03E-7691710791A6}" srcOrd="1" destOrd="0" presId="urn:microsoft.com/office/officeart/2005/8/layout/vProcess5"/>
    <dgm:cxn modelId="{408426B3-531B-47A3-97CF-2698E2A42F7C}" type="presOf" srcId="{7C8FED2C-29CF-45F6-8B2E-00423A8C1862}" destId="{9F8B36EA-A47C-45C7-9F75-75735AEC47D0}" srcOrd="0" destOrd="0" presId="urn:microsoft.com/office/officeart/2005/8/layout/vProcess5"/>
    <dgm:cxn modelId="{4DB2B3B3-D8A5-4736-8418-5FC4F6D5BE66}" type="presOf" srcId="{5E0BAD3E-4BEA-4B52-96FF-9AC8C0818568}" destId="{26372735-398E-46A2-B139-4AEEBDEA035C}" srcOrd="0" destOrd="0" presId="urn:microsoft.com/office/officeart/2005/8/layout/vProcess5"/>
    <dgm:cxn modelId="{CBB1B5CB-D773-4730-845F-291C2395E4FF}" type="presOf" srcId="{0CEB2BF6-5742-43FE-A5BB-0194EE4A041F}" destId="{7FEEC1F3-269E-4CD5-9CF0-3E249DE82202}" srcOrd="0" destOrd="0" presId="urn:microsoft.com/office/officeart/2005/8/layout/vProcess5"/>
    <dgm:cxn modelId="{135352EC-FE7B-4F47-977D-22D8DFB1496E}" type="presOf" srcId="{4333C520-85B5-4A1E-A1E5-C2643DCA6770}" destId="{C98AFC92-12A4-474D-9E32-6CEC86FF6421}" srcOrd="0" destOrd="0" presId="urn:microsoft.com/office/officeart/2005/8/layout/vProcess5"/>
    <dgm:cxn modelId="{DFCF9BEC-2E0F-4064-A9AC-D79668CCD942}" type="presOf" srcId="{4333C520-85B5-4A1E-A1E5-C2643DCA6770}" destId="{5A42CDBE-B536-4319-8DD8-90CB9611B972}" srcOrd="1" destOrd="0" presId="urn:microsoft.com/office/officeart/2005/8/layout/vProcess5"/>
    <dgm:cxn modelId="{9DB65355-1DAD-4AD9-BC45-767DF3DC67B0}" type="presParOf" srcId="{53C00196-9CA6-403A-8C19-AD65AD3E9EF4}" destId="{6B731E32-6CE5-4731-B0B8-9559A7CB3233}" srcOrd="0" destOrd="0" presId="urn:microsoft.com/office/officeart/2005/8/layout/vProcess5"/>
    <dgm:cxn modelId="{393716AD-A066-473B-81D6-8E23DC132FBC}" type="presParOf" srcId="{53C00196-9CA6-403A-8C19-AD65AD3E9EF4}" destId="{AF4CC311-9934-483E-A694-5D109A6CD31C}" srcOrd="1" destOrd="0" presId="urn:microsoft.com/office/officeart/2005/8/layout/vProcess5"/>
    <dgm:cxn modelId="{2DBEBDF0-9960-40F1-86DE-6A0541C0A2CB}" type="presParOf" srcId="{53C00196-9CA6-403A-8C19-AD65AD3E9EF4}" destId="{B085112A-7E65-438C-9B9A-D00A78AD9BB2}" srcOrd="2" destOrd="0" presId="urn:microsoft.com/office/officeart/2005/8/layout/vProcess5"/>
    <dgm:cxn modelId="{96452725-19B7-4F29-BD74-F0649C21404B}" type="presParOf" srcId="{53C00196-9CA6-403A-8C19-AD65AD3E9EF4}" destId="{C98AFC92-12A4-474D-9E32-6CEC86FF6421}" srcOrd="3" destOrd="0" presId="urn:microsoft.com/office/officeart/2005/8/layout/vProcess5"/>
    <dgm:cxn modelId="{B5967A9B-F4C7-4FE4-90A0-0F6059F1504B}" type="presParOf" srcId="{53C00196-9CA6-403A-8C19-AD65AD3E9EF4}" destId="{9F8B36EA-A47C-45C7-9F75-75735AEC47D0}" srcOrd="4" destOrd="0" presId="urn:microsoft.com/office/officeart/2005/8/layout/vProcess5"/>
    <dgm:cxn modelId="{D90BEB26-918A-43F3-88D1-1178C85319F7}" type="presParOf" srcId="{53C00196-9CA6-403A-8C19-AD65AD3E9EF4}" destId="{7FEEC1F3-269E-4CD5-9CF0-3E249DE82202}" srcOrd="5" destOrd="0" presId="urn:microsoft.com/office/officeart/2005/8/layout/vProcess5"/>
    <dgm:cxn modelId="{BA23B425-3FAD-4E67-9871-8C64E097B664}" type="presParOf" srcId="{53C00196-9CA6-403A-8C19-AD65AD3E9EF4}" destId="{B2C76739-78F2-42D5-8F29-069414CEF001}" srcOrd="6" destOrd="0" presId="urn:microsoft.com/office/officeart/2005/8/layout/vProcess5"/>
    <dgm:cxn modelId="{578E143D-7922-4691-B511-C2E1FE54B7E7}" type="presParOf" srcId="{53C00196-9CA6-403A-8C19-AD65AD3E9EF4}" destId="{26372735-398E-46A2-B139-4AEEBDEA035C}" srcOrd="7" destOrd="0" presId="urn:microsoft.com/office/officeart/2005/8/layout/vProcess5"/>
    <dgm:cxn modelId="{0AC48939-A555-4565-9EA8-49CE82890AF1}" type="presParOf" srcId="{53C00196-9CA6-403A-8C19-AD65AD3E9EF4}" destId="{DD98AA8E-914D-45F1-B03E-7691710791A6}" srcOrd="8" destOrd="0" presId="urn:microsoft.com/office/officeart/2005/8/layout/vProcess5"/>
    <dgm:cxn modelId="{FB12B9FC-3082-4509-B9C6-4F46749C81F5}" type="presParOf" srcId="{53C00196-9CA6-403A-8C19-AD65AD3E9EF4}" destId="{453E66A7-B8EB-4B62-A442-B8B36D43508B}" srcOrd="9" destOrd="0" presId="urn:microsoft.com/office/officeart/2005/8/layout/vProcess5"/>
    <dgm:cxn modelId="{A6F4CD7B-808B-459C-B40D-ABF119E89781}" type="presParOf" srcId="{53C00196-9CA6-403A-8C19-AD65AD3E9EF4}" destId="{5A42CDBE-B536-4319-8DD8-90CB9611B972}" srcOrd="10" destOrd="0" presId="urn:microsoft.com/office/officeart/2005/8/layout/vProcess5"/>
    <dgm:cxn modelId="{EF1F7D3F-8EE1-47DB-AD2F-B61C55F3D4F7}" type="presParOf" srcId="{53C00196-9CA6-403A-8C19-AD65AD3E9EF4}" destId="{4CA0D079-22C6-4116-84C7-43ABDE262C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AF7CEE-E323-40D1-B505-D83F0B35CC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4532B-1F90-4854-B71E-54433CE91ECB}">
      <dgm:prSet/>
      <dgm:spPr/>
      <dgm:t>
        <a:bodyPr/>
        <a:lstStyle/>
        <a:p>
          <a:r>
            <a:rPr lang="en-US" b="1"/>
            <a:t>MODEL PEMBELAJARAN KONTEKSTUAL</a:t>
          </a:r>
          <a:endParaRPr lang="en-US"/>
        </a:p>
      </dgm:t>
    </dgm:pt>
    <dgm:pt modelId="{B4DFDA27-6A08-4F38-B8CA-F36CB33905B6}" type="parTrans" cxnId="{EC71FC1D-86F2-4A36-A7B2-55A69C77FFE5}">
      <dgm:prSet/>
      <dgm:spPr/>
      <dgm:t>
        <a:bodyPr/>
        <a:lstStyle/>
        <a:p>
          <a:endParaRPr lang="en-US"/>
        </a:p>
      </dgm:t>
    </dgm:pt>
    <dgm:pt modelId="{726B7600-C50B-4448-8740-6C029B52BDB9}" type="sibTrans" cxnId="{EC71FC1D-86F2-4A36-A7B2-55A69C77FFE5}">
      <dgm:prSet/>
      <dgm:spPr/>
      <dgm:t>
        <a:bodyPr/>
        <a:lstStyle/>
        <a:p>
          <a:endParaRPr lang="en-US"/>
        </a:p>
      </dgm:t>
    </dgm:pt>
    <dgm:pt modelId="{91BADB5D-618E-4D1D-B041-47FF8AB52092}">
      <dgm:prSet/>
      <dgm:spPr/>
      <dgm:t>
        <a:bodyPr/>
        <a:lstStyle/>
        <a:p>
          <a:r>
            <a:rPr lang="en-US" b="1"/>
            <a:t>MODEL PEMBELAJARAN KOOPERATIF</a:t>
          </a:r>
          <a:endParaRPr lang="en-US"/>
        </a:p>
      </dgm:t>
    </dgm:pt>
    <dgm:pt modelId="{33405C07-71EF-43C4-BFFC-BD06872CE825}" type="parTrans" cxnId="{4639FA5D-AD65-48EB-B1F7-E8D405D01D9A}">
      <dgm:prSet/>
      <dgm:spPr/>
      <dgm:t>
        <a:bodyPr/>
        <a:lstStyle/>
        <a:p>
          <a:endParaRPr lang="en-US"/>
        </a:p>
      </dgm:t>
    </dgm:pt>
    <dgm:pt modelId="{F1360EC5-DB85-40EE-A740-1D6877260214}" type="sibTrans" cxnId="{4639FA5D-AD65-48EB-B1F7-E8D405D01D9A}">
      <dgm:prSet/>
      <dgm:spPr/>
      <dgm:t>
        <a:bodyPr/>
        <a:lstStyle/>
        <a:p>
          <a:endParaRPr lang="en-US"/>
        </a:p>
      </dgm:t>
    </dgm:pt>
    <dgm:pt modelId="{A497D273-611F-4D1D-9F8D-8BA29C0C7AEC}">
      <dgm:prSet/>
      <dgm:spPr/>
      <dgm:t>
        <a:bodyPr/>
        <a:lstStyle/>
        <a:p>
          <a:r>
            <a:rPr lang="id-ID" b="1" dirty="0"/>
            <a:t>MODEL PEMBELAJARAN </a:t>
          </a:r>
          <a:r>
            <a:rPr lang="en-US" b="1" dirty="0"/>
            <a:t>PROBLEM BASED LEARNING</a:t>
          </a:r>
          <a:endParaRPr lang="en-US" dirty="0"/>
        </a:p>
      </dgm:t>
    </dgm:pt>
    <dgm:pt modelId="{F1C0CD59-415C-4F03-A68C-745738C7E2B6}" type="parTrans" cxnId="{8FE10822-BB37-4DA2-81F0-615F5EA8F953}">
      <dgm:prSet/>
      <dgm:spPr/>
      <dgm:t>
        <a:bodyPr/>
        <a:lstStyle/>
        <a:p>
          <a:endParaRPr lang="en-US"/>
        </a:p>
      </dgm:t>
    </dgm:pt>
    <dgm:pt modelId="{FC381449-69F9-4FF5-905C-8D5C04920244}" type="sibTrans" cxnId="{8FE10822-BB37-4DA2-81F0-615F5EA8F953}">
      <dgm:prSet/>
      <dgm:spPr/>
      <dgm:t>
        <a:bodyPr/>
        <a:lstStyle/>
        <a:p>
          <a:endParaRPr lang="en-US"/>
        </a:p>
      </dgm:t>
    </dgm:pt>
    <dgm:pt modelId="{D29DA720-8B13-450E-B1BB-3A6987DE6158}">
      <dgm:prSet/>
      <dgm:spPr/>
      <dgm:t>
        <a:bodyPr/>
        <a:lstStyle/>
        <a:p>
          <a:r>
            <a:rPr lang="id-ID" b="1" dirty="0"/>
            <a:t>MODEL </a:t>
          </a:r>
          <a:r>
            <a:rPr lang="en-US" b="1" dirty="0"/>
            <a:t>PJBL (PROJEK BASED LEARNING)</a:t>
          </a:r>
          <a:endParaRPr lang="en-US" dirty="0"/>
        </a:p>
      </dgm:t>
    </dgm:pt>
    <dgm:pt modelId="{E171F3B1-008F-4130-8F3D-4C4D218DFE49}" type="parTrans" cxnId="{BFAE7156-E3E2-48EE-9983-6E825A5C49C9}">
      <dgm:prSet/>
      <dgm:spPr/>
      <dgm:t>
        <a:bodyPr/>
        <a:lstStyle/>
        <a:p>
          <a:endParaRPr lang="en-US"/>
        </a:p>
      </dgm:t>
    </dgm:pt>
    <dgm:pt modelId="{1B828D8A-3BF0-4ADC-8824-A8DC1EF7B623}" type="sibTrans" cxnId="{BFAE7156-E3E2-48EE-9983-6E825A5C49C9}">
      <dgm:prSet/>
      <dgm:spPr/>
      <dgm:t>
        <a:bodyPr/>
        <a:lstStyle/>
        <a:p>
          <a:endParaRPr lang="en-US"/>
        </a:p>
      </dgm:t>
    </dgm:pt>
    <dgm:pt modelId="{FE942048-D26A-40BC-9859-A543247EC7E7}" type="pres">
      <dgm:prSet presAssocID="{31AF7CEE-E323-40D1-B505-D83F0B35CC3D}" presName="linear" presStyleCnt="0">
        <dgm:presLayoutVars>
          <dgm:dir/>
          <dgm:animLvl val="lvl"/>
          <dgm:resizeHandles val="exact"/>
        </dgm:presLayoutVars>
      </dgm:prSet>
      <dgm:spPr/>
    </dgm:pt>
    <dgm:pt modelId="{42B51555-B5B5-4EF3-AA7E-99020ECC03F4}" type="pres">
      <dgm:prSet presAssocID="{1FE4532B-1F90-4854-B71E-54433CE91ECB}" presName="parentLin" presStyleCnt="0"/>
      <dgm:spPr/>
    </dgm:pt>
    <dgm:pt modelId="{6775EF8D-D3B2-4539-BCF5-C5578743CD11}" type="pres">
      <dgm:prSet presAssocID="{1FE4532B-1F90-4854-B71E-54433CE91ECB}" presName="parentLeftMargin" presStyleLbl="node1" presStyleIdx="0" presStyleCnt="4"/>
      <dgm:spPr/>
    </dgm:pt>
    <dgm:pt modelId="{AD51D45B-4D21-4649-B1CD-1FA572202202}" type="pres">
      <dgm:prSet presAssocID="{1FE4532B-1F90-4854-B71E-54433CE91E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567C89-F9AE-42F2-B301-3E4F74FEA52D}" type="pres">
      <dgm:prSet presAssocID="{1FE4532B-1F90-4854-B71E-54433CE91ECB}" presName="negativeSpace" presStyleCnt="0"/>
      <dgm:spPr/>
    </dgm:pt>
    <dgm:pt modelId="{C0E315B0-328D-42ED-AE16-C559F897231A}" type="pres">
      <dgm:prSet presAssocID="{1FE4532B-1F90-4854-B71E-54433CE91ECB}" presName="childText" presStyleLbl="conFgAcc1" presStyleIdx="0" presStyleCnt="4">
        <dgm:presLayoutVars>
          <dgm:bulletEnabled val="1"/>
        </dgm:presLayoutVars>
      </dgm:prSet>
      <dgm:spPr/>
    </dgm:pt>
    <dgm:pt modelId="{B92179F0-6655-4C88-90F1-048D57CAF175}" type="pres">
      <dgm:prSet presAssocID="{726B7600-C50B-4448-8740-6C029B52BDB9}" presName="spaceBetweenRectangles" presStyleCnt="0"/>
      <dgm:spPr/>
    </dgm:pt>
    <dgm:pt modelId="{FAF04EC2-B648-438A-974C-EA0F596C8FA8}" type="pres">
      <dgm:prSet presAssocID="{91BADB5D-618E-4D1D-B041-47FF8AB52092}" presName="parentLin" presStyleCnt="0"/>
      <dgm:spPr/>
    </dgm:pt>
    <dgm:pt modelId="{573F680C-3B84-4A5C-B54F-F4562BE5DD51}" type="pres">
      <dgm:prSet presAssocID="{91BADB5D-618E-4D1D-B041-47FF8AB52092}" presName="parentLeftMargin" presStyleLbl="node1" presStyleIdx="0" presStyleCnt="4"/>
      <dgm:spPr/>
    </dgm:pt>
    <dgm:pt modelId="{769133BF-BB54-4F10-B3D8-0AE36A0F644D}" type="pres">
      <dgm:prSet presAssocID="{91BADB5D-618E-4D1D-B041-47FF8AB520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0E97C6-732B-4428-98A4-7AC76B6BE4DA}" type="pres">
      <dgm:prSet presAssocID="{91BADB5D-618E-4D1D-B041-47FF8AB52092}" presName="negativeSpace" presStyleCnt="0"/>
      <dgm:spPr/>
    </dgm:pt>
    <dgm:pt modelId="{BC28236A-27FD-4D7C-B935-E8D9F28693F0}" type="pres">
      <dgm:prSet presAssocID="{91BADB5D-618E-4D1D-B041-47FF8AB52092}" presName="childText" presStyleLbl="conFgAcc1" presStyleIdx="1" presStyleCnt="4">
        <dgm:presLayoutVars>
          <dgm:bulletEnabled val="1"/>
        </dgm:presLayoutVars>
      </dgm:prSet>
      <dgm:spPr/>
    </dgm:pt>
    <dgm:pt modelId="{120B7C09-592F-4850-9629-F05EB9ECC96D}" type="pres">
      <dgm:prSet presAssocID="{F1360EC5-DB85-40EE-A740-1D6877260214}" presName="spaceBetweenRectangles" presStyleCnt="0"/>
      <dgm:spPr/>
    </dgm:pt>
    <dgm:pt modelId="{9A0034FB-6E5D-4F64-B111-00B2D7462600}" type="pres">
      <dgm:prSet presAssocID="{A497D273-611F-4D1D-9F8D-8BA29C0C7AEC}" presName="parentLin" presStyleCnt="0"/>
      <dgm:spPr/>
    </dgm:pt>
    <dgm:pt modelId="{ACD7AA49-3F11-4210-8D23-AA144EAD5AA6}" type="pres">
      <dgm:prSet presAssocID="{A497D273-611F-4D1D-9F8D-8BA29C0C7AEC}" presName="parentLeftMargin" presStyleLbl="node1" presStyleIdx="1" presStyleCnt="4"/>
      <dgm:spPr/>
    </dgm:pt>
    <dgm:pt modelId="{D53C61C3-E3CC-4C1B-8477-1DE834FD26D4}" type="pres">
      <dgm:prSet presAssocID="{A497D273-611F-4D1D-9F8D-8BA29C0C7A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6740E5-8D80-49FF-84A0-99232E5A39CB}" type="pres">
      <dgm:prSet presAssocID="{A497D273-611F-4D1D-9F8D-8BA29C0C7AEC}" presName="negativeSpace" presStyleCnt="0"/>
      <dgm:spPr/>
    </dgm:pt>
    <dgm:pt modelId="{8DD58DC3-0E27-4296-911A-97AAD4310BD0}" type="pres">
      <dgm:prSet presAssocID="{A497D273-611F-4D1D-9F8D-8BA29C0C7AEC}" presName="childText" presStyleLbl="conFgAcc1" presStyleIdx="2" presStyleCnt="4">
        <dgm:presLayoutVars>
          <dgm:bulletEnabled val="1"/>
        </dgm:presLayoutVars>
      </dgm:prSet>
      <dgm:spPr/>
    </dgm:pt>
    <dgm:pt modelId="{84ECF181-B252-4C2C-AE17-B62A324E7D93}" type="pres">
      <dgm:prSet presAssocID="{FC381449-69F9-4FF5-905C-8D5C04920244}" presName="spaceBetweenRectangles" presStyleCnt="0"/>
      <dgm:spPr/>
    </dgm:pt>
    <dgm:pt modelId="{80B341D3-4226-4FBE-A89C-1CDB7EBA3486}" type="pres">
      <dgm:prSet presAssocID="{D29DA720-8B13-450E-B1BB-3A6987DE6158}" presName="parentLin" presStyleCnt="0"/>
      <dgm:spPr/>
    </dgm:pt>
    <dgm:pt modelId="{81B89614-B0CE-4495-A135-A82B3094B771}" type="pres">
      <dgm:prSet presAssocID="{D29DA720-8B13-450E-B1BB-3A6987DE6158}" presName="parentLeftMargin" presStyleLbl="node1" presStyleIdx="2" presStyleCnt="4"/>
      <dgm:spPr/>
    </dgm:pt>
    <dgm:pt modelId="{C1E52E6F-090C-42BA-8BA3-4950A5387D3D}" type="pres">
      <dgm:prSet presAssocID="{D29DA720-8B13-450E-B1BB-3A6987DE61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5981C3C-F95C-40B1-8324-0CB45E415619}" type="pres">
      <dgm:prSet presAssocID="{D29DA720-8B13-450E-B1BB-3A6987DE6158}" presName="negativeSpace" presStyleCnt="0"/>
      <dgm:spPr/>
    </dgm:pt>
    <dgm:pt modelId="{100FC1FB-C6D2-41FD-B190-1EE7CB606C11}" type="pres">
      <dgm:prSet presAssocID="{D29DA720-8B13-450E-B1BB-3A6987DE61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831806-D838-46A8-96E5-ABC0327B73C6}" type="presOf" srcId="{1FE4532B-1F90-4854-B71E-54433CE91ECB}" destId="{6775EF8D-D3B2-4539-BCF5-C5578743CD11}" srcOrd="0" destOrd="0" presId="urn:microsoft.com/office/officeart/2005/8/layout/list1"/>
    <dgm:cxn modelId="{EC71FC1D-86F2-4A36-A7B2-55A69C77FFE5}" srcId="{31AF7CEE-E323-40D1-B505-D83F0B35CC3D}" destId="{1FE4532B-1F90-4854-B71E-54433CE91ECB}" srcOrd="0" destOrd="0" parTransId="{B4DFDA27-6A08-4F38-B8CA-F36CB33905B6}" sibTransId="{726B7600-C50B-4448-8740-6C029B52BDB9}"/>
    <dgm:cxn modelId="{8FE10822-BB37-4DA2-81F0-615F5EA8F953}" srcId="{31AF7CEE-E323-40D1-B505-D83F0B35CC3D}" destId="{A497D273-611F-4D1D-9F8D-8BA29C0C7AEC}" srcOrd="2" destOrd="0" parTransId="{F1C0CD59-415C-4F03-A68C-745738C7E2B6}" sibTransId="{FC381449-69F9-4FF5-905C-8D5C04920244}"/>
    <dgm:cxn modelId="{39C71B3E-082F-4602-AD07-3ECCFE2BF3D1}" type="presOf" srcId="{D29DA720-8B13-450E-B1BB-3A6987DE6158}" destId="{81B89614-B0CE-4495-A135-A82B3094B771}" srcOrd="0" destOrd="0" presId="urn:microsoft.com/office/officeart/2005/8/layout/list1"/>
    <dgm:cxn modelId="{4639FA5D-AD65-48EB-B1F7-E8D405D01D9A}" srcId="{31AF7CEE-E323-40D1-B505-D83F0B35CC3D}" destId="{91BADB5D-618E-4D1D-B041-47FF8AB52092}" srcOrd="1" destOrd="0" parTransId="{33405C07-71EF-43C4-BFFC-BD06872CE825}" sibTransId="{F1360EC5-DB85-40EE-A740-1D6877260214}"/>
    <dgm:cxn modelId="{468CD060-7135-4810-B28E-EC341B9FE5B5}" type="presOf" srcId="{31AF7CEE-E323-40D1-B505-D83F0B35CC3D}" destId="{FE942048-D26A-40BC-9859-A543247EC7E7}" srcOrd="0" destOrd="0" presId="urn:microsoft.com/office/officeart/2005/8/layout/list1"/>
    <dgm:cxn modelId="{5696BC54-2B32-4914-A3B1-BE437A2B648A}" type="presOf" srcId="{91BADB5D-618E-4D1D-B041-47FF8AB52092}" destId="{573F680C-3B84-4A5C-B54F-F4562BE5DD51}" srcOrd="0" destOrd="0" presId="urn:microsoft.com/office/officeart/2005/8/layout/list1"/>
    <dgm:cxn modelId="{BFAE7156-E3E2-48EE-9983-6E825A5C49C9}" srcId="{31AF7CEE-E323-40D1-B505-D83F0B35CC3D}" destId="{D29DA720-8B13-450E-B1BB-3A6987DE6158}" srcOrd="3" destOrd="0" parTransId="{E171F3B1-008F-4130-8F3D-4C4D218DFE49}" sibTransId="{1B828D8A-3BF0-4ADC-8824-A8DC1EF7B623}"/>
    <dgm:cxn modelId="{BC5C1984-BB16-4367-A65C-BF7F4252BD3D}" type="presOf" srcId="{D29DA720-8B13-450E-B1BB-3A6987DE6158}" destId="{C1E52E6F-090C-42BA-8BA3-4950A5387D3D}" srcOrd="1" destOrd="0" presId="urn:microsoft.com/office/officeart/2005/8/layout/list1"/>
    <dgm:cxn modelId="{906C8F90-7ED6-4993-9DEC-50FB55D96F28}" type="presOf" srcId="{A497D273-611F-4D1D-9F8D-8BA29C0C7AEC}" destId="{D53C61C3-E3CC-4C1B-8477-1DE834FD26D4}" srcOrd="1" destOrd="0" presId="urn:microsoft.com/office/officeart/2005/8/layout/list1"/>
    <dgm:cxn modelId="{22B098C8-41EC-45E5-BD3A-33467EF2479B}" type="presOf" srcId="{91BADB5D-618E-4D1D-B041-47FF8AB52092}" destId="{769133BF-BB54-4F10-B3D8-0AE36A0F644D}" srcOrd="1" destOrd="0" presId="urn:microsoft.com/office/officeart/2005/8/layout/list1"/>
    <dgm:cxn modelId="{1295B2D5-233F-4B66-AD55-CF84B2E84B4D}" type="presOf" srcId="{1FE4532B-1F90-4854-B71E-54433CE91ECB}" destId="{AD51D45B-4D21-4649-B1CD-1FA572202202}" srcOrd="1" destOrd="0" presId="urn:microsoft.com/office/officeart/2005/8/layout/list1"/>
    <dgm:cxn modelId="{23CAC2EC-B073-42BB-A894-6C156A857AF0}" type="presOf" srcId="{A497D273-611F-4D1D-9F8D-8BA29C0C7AEC}" destId="{ACD7AA49-3F11-4210-8D23-AA144EAD5AA6}" srcOrd="0" destOrd="0" presId="urn:microsoft.com/office/officeart/2005/8/layout/list1"/>
    <dgm:cxn modelId="{89DD5FCD-BB1B-4449-A39F-8B1F63E91D18}" type="presParOf" srcId="{FE942048-D26A-40BC-9859-A543247EC7E7}" destId="{42B51555-B5B5-4EF3-AA7E-99020ECC03F4}" srcOrd="0" destOrd="0" presId="urn:microsoft.com/office/officeart/2005/8/layout/list1"/>
    <dgm:cxn modelId="{2A8CA19D-17D0-4DFF-936C-76BE40D01A6C}" type="presParOf" srcId="{42B51555-B5B5-4EF3-AA7E-99020ECC03F4}" destId="{6775EF8D-D3B2-4539-BCF5-C5578743CD11}" srcOrd="0" destOrd="0" presId="urn:microsoft.com/office/officeart/2005/8/layout/list1"/>
    <dgm:cxn modelId="{0ED0D04F-9429-4E3F-B27E-B8634EE68F97}" type="presParOf" srcId="{42B51555-B5B5-4EF3-AA7E-99020ECC03F4}" destId="{AD51D45B-4D21-4649-B1CD-1FA572202202}" srcOrd="1" destOrd="0" presId="urn:microsoft.com/office/officeart/2005/8/layout/list1"/>
    <dgm:cxn modelId="{1F380CA4-D27F-4467-80C0-5273E6B45210}" type="presParOf" srcId="{FE942048-D26A-40BC-9859-A543247EC7E7}" destId="{5E567C89-F9AE-42F2-B301-3E4F74FEA52D}" srcOrd="1" destOrd="0" presId="urn:microsoft.com/office/officeart/2005/8/layout/list1"/>
    <dgm:cxn modelId="{FDEB1B79-5D2F-4B6F-8CA7-C95AFDBAE2D9}" type="presParOf" srcId="{FE942048-D26A-40BC-9859-A543247EC7E7}" destId="{C0E315B0-328D-42ED-AE16-C559F897231A}" srcOrd="2" destOrd="0" presId="urn:microsoft.com/office/officeart/2005/8/layout/list1"/>
    <dgm:cxn modelId="{3106D6C6-19CE-400E-84E2-F1444CC5FA43}" type="presParOf" srcId="{FE942048-D26A-40BC-9859-A543247EC7E7}" destId="{B92179F0-6655-4C88-90F1-048D57CAF175}" srcOrd="3" destOrd="0" presId="urn:microsoft.com/office/officeart/2005/8/layout/list1"/>
    <dgm:cxn modelId="{310818A5-70BB-42E7-AB32-0F09CA8356F7}" type="presParOf" srcId="{FE942048-D26A-40BC-9859-A543247EC7E7}" destId="{FAF04EC2-B648-438A-974C-EA0F596C8FA8}" srcOrd="4" destOrd="0" presId="urn:microsoft.com/office/officeart/2005/8/layout/list1"/>
    <dgm:cxn modelId="{EB050830-5DF2-49FB-9DAE-550CF8673EAE}" type="presParOf" srcId="{FAF04EC2-B648-438A-974C-EA0F596C8FA8}" destId="{573F680C-3B84-4A5C-B54F-F4562BE5DD51}" srcOrd="0" destOrd="0" presId="urn:microsoft.com/office/officeart/2005/8/layout/list1"/>
    <dgm:cxn modelId="{91D675C7-2ECE-44A4-B363-5F64F9CD6724}" type="presParOf" srcId="{FAF04EC2-B648-438A-974C-EA0F596C8FA8}" destId="{769133BF-BB54-4F10-B3D8-0AE36A0F644D}" srcOrd="1" destOrd="0" presId="urn:microsoft.com/office/officeart/2005/8/layout/list1"/>
    <dgm:cxn modelId="{054D3253-E591-4965-A68E-514C4601849F}" type="presParOf" srcId="{FE942048-D26A-40BC-9859-A543247EC7E7}" destId="{900E97C6-732B-4428-98A4-7AC76B6BE4DA}" srcOrd="5" destOrd="0" presId="urn:microsoft.com/office/officeart/2005/8/layout/list1"/>
    <dgm:cxn modelId="{006696AD-A4EA-4AD5-AEF4-CF0E60C20258}" type="presParOf" srcId="{FE942048-D26A-40BC-9859-A543247EC7E7}" destId="{BC28236A-27FD-4D7C-B935-E8D9F28693F0}" srcOrd="6" destOrd="0" presId="urn:microsoft.com/office/officeart/2005/8/layout/list1"/>
    <dgm:cxn modelId="{3FEFE568-D2A3-42CB-AAC5-3AFCE3D9C4A1}" type="presParOf" srcId="{FE942048-D26A-40BC-9859-A543247EC7E7}" destId="{120B7C09-592F-4850-9629-F05EB9ECC96D}" srcOrd="7" destOrd="0" presId="urn:microsoft.com/office/officeart/2005/8/layout/list1"/>
    <dgm:cxn modelId="{1EF6018A-9E3F-4238-B88C-1142A80BBE89}" type="presParOf" srcId="{FE942048-D26A-40BC-9859-A543247EC7E7}" destId="{9A0034FB-6E5D-4F64-B111-00B2D7462600}" srcOrd="8" destOrd="0" presId="urn:microsoft.com/office/officeart/2005/8/layout/list1"/>
    <dgm:cxn modelId="{B8B04E06-BAD7-4665-88EA-66C3077F2BDF}" type="presParOf" srcId="{9A0034FB-6E5D-4F64-B111-00B2D7462600}" destId="{ACD7AA49-3F11-4210-8D23-AA144EAD5AA6}" srcOrd="0" destOrd="0" presId="urn:microsoft.com/office/officeart/2005/8/layout/list1"/>
    <dgm:cxn modelId="{F5C38932-3F66-4AA9-863A-941B6C19EF19}" type="presParOf" srcId="{9A0034FB-6E5D-4F64-B111-00B2D7462600}" destId="{D53C61C3-E3CC-4C1B-8477-1DE834FD26D4}" srcOrd="1" destOrd="0" presId="urn:microsoft.com/office/officeart/2005/8/layout/list1"/>
    <dgm:cxn modelId="{FFAC656F-DDB7-4D35-B9DA-C14425F6BDE3}" type="presParOf" srcId="{FE942048-D26A-40BC-9859-A543247EC7E7}" destId="{606740E5-8D80-49FF-84A0-99232E5A39CB}" srcOrd="9" destOrd="0" presId="urn:microsoft.com/office/officeart/2005/8/layout/list1"/>
    <dgm:cxn modelId="{CA02E4A4-ECB5-4D45-8249-80FC969C806D}" type="presParOf" srcId="{FE942048-D26A-40BC-9859-A543247EC7E7}" destId="{8DD58DC3-0E27-4296-911A-97AAD4310BD0}" srcOrd="10" destOrd="0" presId="urn:microsoft.com/office/officeart/2005/8/layout/list1"/>
    <dgm:cxn modelId="{E2074055-39E2-4DBC-95E3-71758C1E91EA}" type="presParOf" srcId="{FE942048-D26A-40BC-9859-A543247EC7E7}" destId="{84ECF181-B252-4C2C-AE17-B62A324E7D93}" srcOrd="11" destOrd="0" presId="urn:microsoft.com/office/officeart/2005/8/layout/list1"/>
    <dgm:cxn modelId="{A102DA2E-C093-4277-8EFB-92C4B68D1C6E}" type="presParOf" srcId="{FE942048-D26A-40BC-9859-A543247EC7E7}" destId="{80B341D3-4226-4FBE-A89C-1CDB7EBA3486}" srcOrd="12" destOrd="0" presId="urn:microsoft.com/office/officeart/2005/8/layout/list1"/>
    <dgm:cxn modelId="{171BE6B8-AD0B-48DC-949D-77EA7B95F042}" type="presParOf" srcId="{80B341D3-4226-4FBE-A89C-1CDB7EBA3486}" destId="{81B89614-B0CE-4495-A135-A82B3094B771}" srcOrd="0" destOrd="0" presId="urn:microsoft.com/office/officeart/2005/8/layout/list1"/>
    <dgm:cxn modelId="{F4336FBE-8D96-4898-AAB6-3F71F262D900}" type="presParOf" srcId="{80B341D3-4226-4FBE-A89C-1CDB7EBA3486}" destId="{C1E52E6F-090C-42BA-8BA3-4950A5387D3D}" srcOrd="1" destOrd="0" presId="urn:microsoft.com/office/officeart/2005/8/layout/list1"/>
    <dgm:cxn modelId="{32EC4335-5BAE-4E07-9944-A683B32CB568}" type="presParOf" srcId="{FE942048-D26A-40BC-9859-A543247EC7E7}" destId="{95981C3C-F95C-40B1-8324-0CB45E415619}" srcOrd="13" destOrd="0" presId="urn:microsoft.com/office/officeart/2005/8/layout/list1"/>
    <dgm:cxn modelId="{F1249DC4-38E2-4A7B-88D3-19E3CA0E9D7E}" type="presParOf" srcId="{FE942048-D26A-40BC-9859-A543247EC7E7}" destId="{100FC1FB-C6D2-41FD-B190-1EE7CB606C1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77706B-D875-4294-ACE7-1596F1C181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CD383E-C89C-4CB2-9238-3DEE9C89936C}">
      <dgm:prSet/>
      <dgm:spPr/>
      <dgm:t>
        <a:bodyPr/>
        <a:lstStyle/>
        <a:p>
          <a:r>
            <a:rPr lang="en-ID" b="1" i="1" dirty="0"/>
            <a:t>Modelling </a:t>
          </a:r>
          <a:r>
            <a:rPr lang="en-ID" b="1" i="0" dirty="0"/>
            <a:t>(</a:t>
          </a:r>
          <a:r>
            <a:rPr lang="en-ID" b="1" i="0" dirty="0" err="1"/>
            <a:t>Pemusatan</a:t>
          </a:r>
          <a:r>
            <a:rPr lang="en-ID" b="1" i="0" dirty="0"/>
            <a:t> </a:t>
          </a:r>
          <a:r>
            <a:rPr lang="en-ID" b="1" i="0" dirty="0" err="1"/>
            <a:t>perhatian</a:t>
          </a:r>
          <a:r>
            <a:rPr lang="en-ID" b="1" i="0" dirty="0"/>
            <a:t>, </a:t>
          </a:r>
          <a:r>
            <a:rPr lang="en-ID" b="1" i="0" dirty="0" err="1"/>
            <a:t>motivasi</a:t>
          </a:r>
          <a:r>
            <a:rPr lang="en-ID" b="1" i="0" dirty="0"/>
            <a:t>, </a:t>
          </a:r>
          <a:r>
            <a:rPr lang="en-ID" b="1" i="0" dirty="0" err="1"/>
            <a:t>penyampaian</a:t>
          </a:r>
          <a:r>
            <a:rPr lang="en-ID" b="1" i="0" dirty="0"/>
            <a:t> </a:t>
          </a:r>
          <a:r>
            <a:rPr lang="en-ID" b="1" i="0" dirty="0" err="1"/>
            <a:t>kompetensi-tujuan</a:t>
          </a:r>
          <a:r>
            <a:rPr lang="en-ID" b="1" i="0" dirty="0"/>
            <a:t>, </a:t>
          </a:r>
          <a:r>
            <a:rPr lang="en-ID" b="1" i="0" dirty="0" err="1"/>
            <a:t>pengarahan-petunjuk</a:t>
          </a:r>
          <a:r>
            <a:rPr lang="en-ID" b="1" i="0" dirty="0"/>
            <a:t>, </a:t>
          </a:r>
          <a:r>
            <a:rPr lang="en-ID" b="1" i="0" dirty="0" err="1"/>
            <a:t>rambu-rambu</a:t>
          </a:r>
          <a:r>
            <a:rPr lang="en-ID" b="1" i="0" dirty="0"/>
            <a:t>.</a:t>
          </a:r>
          <a:endParaRPr lang="en-US" b="1" dirty="0"/>
        </a:p>
      </dgm:t>
    </dgm:pt>
    <dgm:pt modelId="{D90DB17C-C565-4501-8EDA-7AABF31FA391}" type="parTrans" cxnId="{1585D947-95A6-4AE1-B310-8EB64D80BB41}">
      <dgm:prSet/>
      <dgm:spPr/>
      <dgm:t>
        <a:bodyPr/>
        <a:lstStyle/>
        <a:p>
          <a:endParaRPr lang="en-US"/>
        </a:p>
      </dgm:t>
    </dgm:pt>
    <dgm:pt modelId="{94F24ECA-518B-49BE-8838-A12821DE3CA1}" type="sibTrans" cxnId="{1585D947-95A6-4AE1-B310-8EB64D80BB41}">
      <dgm:prSet/>
      <dgm:spPr/>
      <dgm:t>
        <a:bodyPr/>
        <a:lstStyle/>
        <a:p>
          <a:endParaRPr lang="en-US"/>
        </a:p>
      </dgm:t>
    </dgm:pt>
    <dgm:pt modelId="{ABF12ADD-FC01-4C21-BB74-829BC3589185}">
      <dgm:prSet/>
      <dgm:spPr/>
      <dgm:t>
        <a:bodyPr/>
        <a:lstStyle/>
        <a:p>
          <a:r>
            <a:rPr lang="en-ID" b="1" i="1" dirty="0"/>
            <a:t>Questioning</a:t>
          </a:r>
          <a:r>
            <a:rPr lang="en-ID" b="1" i="0" dirty="0"/>
            <a:t> (</a:t>
          </a:r>
          <a:r>
            <a:rPr lang="en-ID" b="1" i="0" dirty="0" err="1"/>
            <a:t>eksplorasi</a:t>
          </a:r>
          <a:r>
            <a:rPr lang="en-ID" b="1" i="0" dirty="0"/>
            <a:t>, </a:t>
          </a:r>
          <a:r>
            <a:rPr lang="en-ID" b="1" i="0" dirty="0" err="1"/>
            <a:t>membimbing</a:t>
          </a:r>
          <a:r>
            <a:rPr lang="en-ID" b="1" i="0" dirty="0"/>
            <a:t>, </a:t>
          </a:r>
          <a:r>
            <a:rPr lang="en-ID" b="1" i="0" dirty="0" err="1"/>
            <a:t>menuntun</a:t>
          </a:r>
          <a:r>
            <a:rPr lang="en-ID" b="1" i="0" dirty="0"/>
            <a:t>, </a:t>
          </a:r>
          <a:r>
            <a:rPr lang="en-ID" b="1" i="0" dirty="0" err="1"/>
            <a:t>mengarahkan</a:t>
          </a:r>
          <a:r>
            <a:rPr lang="en-ID" b="1" i="0" dirty="0"/>
            <a:t>, </a:t>
          </a:r>
          <a:r>
            <a:rPr lang="en-ID" b="1" i="0" dirty="0" err="1"/>
            <a:t>mengembangkan</a:t>
          </a:r>
          <a:r>
            <a:rPr lang="en-ID" b="1" i="0" dirty="0"/>
            <a:t>, </a:t>
          </a:r>
          <a:r>
            <a:rPr lang="en-ID" b="1" i="0" dirty="0" err="1"/>
            <a:t>generalisasi</a:t>
          </a:r>
          <a:r>
            <a:rPr lang="en-ID" b="1" i="0" dirty="0"/>
            <a:t>);</a:t>
          </a:r>
          <a:endParaRPr lang="en-US" b="1" dirty="0"/>
        </a:p>
      </dgm:t>
    </dgm:pt>
    <dgm:pt modelId="{064EF6D6-5803-4CC1-8917-335EEC1F95CA}" type="parTrans" cxnId="{A0EFB70B-7D48-47ED-92D2-8DD90BB3694D}">
      <dgm:prSet/>
      <dgm:spPr/>
      <dgm:t>
        <a:bodyPr/>
        <a:lstStyle/>
        <a:p>
          <a:endParaRPr lang="en-US"/>
        </a:p>
      </dgm:t>
    </dgm:pt>
    <dgm:pt modelId="{1B8DF92B-8616-4BDF-8DA9-D5778C709121}" type="sibTrans" cxnId="{A0EFB70B-7D48-47ED-92D2-8DD90BB3694D}">
      <dgm:prSet/>
      <dgm:spPr/>
      <dgm:t>
        <a:bodyPr/>
        <a:lstStyle/>
        <a:p>
          <a:endParaRPr lang="en-US"/>
        </a:p>
      </dgm:t>
    </dgm:pt>
    <dgm:pt modelId="{A42C211D-FEE1-4A35-A916-3959833201C5}">
      <dgm:prSet/>
      <dgm:spPr/>
      <dgm:t>
        <a:bodyPr/>
        <a:lstStyle/>
        <a:p>
          <a:r>
            <a:rPr lang="en-ID" b="1" i="1" dirty="0"/>
            <a:t>Learning</a:t>
          </a:r>
          <a:r>
            <a:rPr lang="en-ID" b="1" i="0" dirty="0"/>
            <a:t> </a:t>
          </a:r>
          <a:r>
            <a:rPr lang="en-ID" b="1" i="1" dirty="0"/>
            <a:t>Community</a:t>
          </a:r>
          <a:r>
            <a:rPr lang="en-ID" b="1" i="0" dirty="0"/>
            <a:t> (</a:t>
          </a:r>
          <a:r>
            <a:rPr lang="en-ID" b="1" i="0" dirty="0" err="1"/>
            <a:t>seluruh</a:t>
          </a:r>
          <a:r>
            <a:rPr lang="en-ID" b="1" i="0" dirty="0"/>
            <a:t> </a:t>
          </a:r>
          <a:r>
            <a:rPr lang="en-ID" b="1" i="0" dirty="0" err="1"/>
            <a:t>siswa</a:t>
          </a:r>
          <a:r>
            <a:rPr lang="en-ID" b="1" i="0" dirty="0"/>
            <a:t> </a:t>
          </a:r>
          <a:r>
            <a:rPr lang="en-ID" b="1" i="0" dirty="0" err="1"/>
            <a:t>partisipatif</a:t>
          </a:r>
          <a:r>
            <a:rPr lang="en-ID" b="1" i="0" dirty="0"/>
            <a:t> </a:t>
          </a:r>
          <a:r>
            <a:rPr lang="en-ID" b="1" i="0" dirty="0" err="1"/>
            <a:t>dalam</a:t>
          </a:r>
          <a:r>
            <a:rPr lang="en-ID" b="1" i="0" dirty="0"/>
            <a:t> </a:t>
          </a:r>
          <a:r>
            <a:rPr lang="en-ID" b="1" i="0" dirty="0" err="1"/>
            <a:t>belajar</a:t>
          </a:r>
          <a:r>
            <a:rPr lang="en-ID" b="1" i="0" dirty="0"/>
            <a:t> </a:t>
          </a:r>
          <a:r>
            <a:rPr lang="en-ID" b="1" i="0" dirty="0" err="1"/>
            <a:t>kelompok</a:t>
          </a:r>
          <a:r>
            <a:rPr lang="en-ID" b="1" i="0" dirty="0"/>
            <a:t> / individual, </a:t>
          </a:r>
          <a:r>
            <a:rPr lang="en-ID" b="1" i="0" dirty="0" err="1"/>
            <a:t>mengerjakan</a:t>
          </a:r>
          <a:r>
            <a:rPr lang="en-ID" b="1" i="0" dirty="0"/>
            <a:t>);</a:t>
          </a:r>
          <a:endParaRPr lang="en-US" b="1" dirty="0"/>
        </a:p>
      </dgm:t>
    </dgm:pt>
    <dgm:pt modelId="{B610A975-2049-4449-9602-31FF71CEC0F4}" type="parTrans" cxnId="{15CC1CF9-0016-4526-BA95-3978DBC72932}">
      <dgm:prSet/>
      <dgm:spPr/>
      <dgm:t>
        <a:bodyPr/>
        <a:lstStyle/>
        <a:p>
          <a:endParaRPr lang="en-US"/>
        </a:p>
      </dgm:t>
    </dgm:pt>
    <dgm:pt modelId="{C7E33BDC-45D4-4872-9B45-9A77BD4F0A43}" type="sibTrans" cxnId="{15CC1CF9-0016-4526-BA95-3978DBC72932}">
      <dgm:prSet/>
      <dgm:spPr/>
      <dgm:t>
        <a:bodyPr/>
        <a:lstStyle/>
        <a:p>
          <a:endParaRPr lang="en-US"/>
        </a:p>
      </dgm:t>
    </dgm:pt>
    <dgm:pt modelId="{65940751-EFA9-4012-9F4D-2F6DB9A0C995}">
      <dgm:prSet/>
      <dgm:spPr/>
      <dgm:t>
        <a:bodyPr/>
        <a:lstStyle/>
        <a:p>
          <a:r>
            <a:rPr lang="en-ID" b="1" i="1" dirty="0"/>
            <a:t>Inquiry </a:t>
          </a:r>
          <a:r>
            <a:rPr lang="en-ID" b="1" i="0" dirty="0"/>
            <a:t>(</a:t>
          </a:r>
          <a:r>
            <a:rPr lang="en-ID" b="1" i="0" dirty="0" err="1"/>
            <a:t>identifikasi</a:t>
          </a:r>
          <a:r>
            <a:rPr lang="en-ID" b="1" i="0" dirty="0"/>
            <a:t>, </a:t>
          </a:r>
          <a:r>
            <a:rPr lang="en-ID" b="1" i="0" dirty="0" err="1"/>
            <a:t>investigasi</a:t>
          </a:r>
          <a:r>
            <a:rPr lang="en-ID" b="1" i="0" dirty="0"/>
            <a:t>, </a:t>
          </a:r>
          <a:r>
            <a:rPr lang="en-ID" b="1" i="0" dirty="0" err="1"/>
            <a:t>menemukan</a:t>
          </a:r>
          <a:r>
            <a:rPr lang="en-ID" b="1" i="0" dirty="0"/>
            <a:t>);</a:t>
          </a:r>
          <a:endParaRPr lang="en-US" b="1" dirty="0"/>
        </a:p>
      </dgm:t>
    </dgm:pt>
    <dgm:pt modelId="{1DA28D59-494C-4E7B-A513-80F002A2F732}" type="parTrans" cxnId="{46AD7561-67E0-488D-8674-8A88219146BC}">
      <dgm:prSet/>
      <dgm:spPr/>
      <dgm:t>
        <a:bodyPr/>
        <a:lstStyle/>
        <a:p>
          <a:endParaRPr lang="en-US"/>
        </a:p>
      </dgm:t>
    </dgm:pt>
    <dgm:pt modelId="{A0C036B9-8E1A-4633-88AB-E6505B70175A}" type="sibTrans" cxnId="{46AD7561-67E0-488D-8674-8A88219146BC}">
      <dgm:prSet/>
      <dgm:spPr/>
      <dgm:t>
        <a:bodyPr/>
        <a:lstStyle/>
        <a:p>
          <a:endParaRPr lang="en-US"/>
        </a:p>
      </dgm:t>
    </dgm:pt>
    <dgm:pt modelId="{EB80FAD6-3996-4288-B009-3B78EEFEE16A}">
      <dgm:prSet/>
      <dgm:spPr/>
      <dgm:t>
        <a:bodyPr/>
        <a:lstStyle/>
        <a:p>
          <a:r>
            <a:rPr lang="en-ID" b="1" i="1" dirty="0"/>
            <a:t>Constructivism</a:t>
          </a:r>
          <a:r>
            <a:rPr lang="en-ID" b="1" i="0" dirty="0"/>
            <a:t> (</a:t>
          </a:r>
          <a:r>
            <a:rPr lang="en-ID" b="1" i="0" dirty="0" err="1"/>
            <a:t>membangun</a:t>
          </a:r>
          <a:r>
            <a:rPr lang="en-ID" b="1" i="0" dirty="0"/>
            <a:t> </a:t>
          </a:r>
          <a:r>
            <a:rPr lang="en-ID" b="1" i="0" dirty="0" err="1"/>
            <a:t>pemahaman</a:t>
          </a:r>
          <a:r>
            <a:rPr lang="en-ID" b="1" i="0" dirty="0"/>
            <a:t> </a:t>
          </a:r>
          <a:r>
            <a:rPr lang="en-ID" b="1" i="0" dirty="0" err="1"/>
            <a:t>sendiri</a:t>
          </a:r>
          <a:r>
            <a:rPr lang="en-ID" b="1" i="0" dirty="0"/>
            <a:t>, </a:t>
          </a:r>
          <a:r>
            <a:rPr lang="en-ID" b="1" i="0" dirty="0" err="1"/>
            <a:t>mengkonstruksi</a:t>
          </a:r>
          <a:r>
            <a:rPr lang="en-ID" b="1" i="0" dirty="0"/>
            <a:t> </a:t>
          </a:r>
          <a:r>
            <a:rPr lang="en-ID" b="1" i="0" dirty="0" err="1"/>
            <a:t>konsep</a:t>
          </a:r>
          <a:r>
            <a:rPr lang="en-ID" b="1" i="0" dirty="0"/>
            <a:t>/</a:t>
          </a:r>
          <a:r>
            <a:rPr lang="en-ID" b="1" i="0" dirty="0" err="1"/>
            <a:t>aturan</a:t>
          </a:r>
          <a:r>
            <a:rPr lang="en-ID" b="1" i="0" dirty="0"/>
            <a:t>);</a:t>
          </a:r>
          <a:endParaRPr lang="en-US" b="1" dirty="0"/>
        </a:p>
      </dgm:t>
    </dgm:pt>
    <dgm:pt modelId="{8135C48F-D177-43CB-A2D4-C3B189BF07C4}" type="parTrans" cxnId="{088AB6E6-7EAB-4A3F-A1FE-05ED9FD44402}">
      <dgm:prSet/>
      <dgm:spPr/>
      <dgm:t>
        <a:bodyPr/>
        <a:lstStyle/>
        <a:p>
          <a:endParaRPr lang="en-US"/>
        </a:p>
      </dgm:t>
    </dgm:pt>
    <dgm:pt modelId="{563EFD72-BF3F-4777-83F1-F384052A9B31}" type="sibTrans" cxnId="{088AB6E6-7EAB-4A3F-A1FE-05ED9FD44402}">
      <dgm:prSet/>
      <dgm:spPr/>
      <dgm:t>
        <a:bodyPr/>
        <a:lstStyle/>
        <a:p>
          <a:endParaRPr lang="en-US"/>
        </a:p>
      </dgm:t>
    </dgm:pt>
    <dgm:pt modelId="{4DBB543F-3C3F-447E-8971-13B98FDCFB9B}">
      <dgm:prSet/>
      <dgm:spPr/>
      <dgm:t>
        <a:bodyPr/>
        <a:lstStyle/>
        <a:p>
          <a:r>
            <a:rPr lang="en-ID" b="1" i="1" dirty="0"/>
            <a:t>Reflection</a:t>
          </a:r>
          <a:r>
            <a:rPr lang="en-ID" b="1" i="0" dirty="0"/>
            <a:t> (</a:t>
          </a:r>
          <a:r>
            <a:rPr lang="en-ID" b="1" i="1" dirty="0"/>
            <a:t>review</a:t>
          </a:r>
          <a:r>
            <a:rPr lang="en-ID" b="1" i="0" dirty="0"/>
            <a:t>, </a:t>
          </a:r>
          <a:r>
            <a:rPr lang="en-ID" b="1" i="0" dirty="0" err="1"/>
            <a:t>rangkuman</a:t>
          </a:r>
          <a:r>
            <a:rPr lang="en-ID" b="1" i="0" dirty="0"/>
            <a:t>, </a:t>
          </a:r>
          <a:r>
            <a:rPr lang="en-ID" b="1" i="0" dirty="0" err="1"/>
            <a:t>tindak</a:t>
          </a:r>
          <a:r>
            <a:rPr lang="en-ID" b="1" i="0" dirty="0"/>
            <a:t> </a:t>
          </a:r>
          <a:r>
            <a:rPr lang="en-ID" b="1" i="0" dirty="0" err="1"/>
            <a:t>lanjut</a:t>
          </a:r>
          <a:r>
            <a:rPr lang="en-ID" b="1" i="0" dirty="0"/>
            <a:t>);</a:t>
          </a:r>
          <a:endParaRPr lang="en-US" b="1" dirty="0"/>
        </a:p>
      </dgm:t>
    </dgm:pt>
    <dgm:pt modelId="{B615279D-F364-4CBD-8C5F-8AE283C84515}" type="parTrans" cxnId="{26D01B55-462F-412B-9B9A-AEB4133DFEF2}">
      <dgm:prSet/>
      <dgm:spPr/>
      <dgm:t>
        <a:bodyPr/>
        <a:lstStyle/>
        <a:p>
          <a:endParaRPr lang="en-US"/>
        </a:p>
      </dgm:t>
    </dgm:pt>
    <dgm:pt modelId="{A1EAAEFB-98BE-4757-AC6D-7EF97BB694F0}" type="sibTrans" cxnId="{26D01B55-462F-412B-9B9A-AEB4133DFEF2}">
      <dgm:prSet/>
      <dgm:spPr/>
      <dgm:t>
        <a:bodyPr/>
        <a:lstStyle/>
        <a:p>
          <a:endParaRPr lang="en-US"/>
        </a:p>
      </dgm:t>
    </dgm:pt>
    <dgm:pt modelId="{1BD3ED9D-80AA-47EB-9E7C-B9911E688C55}">
      <dgm:prSet/>
      <dgm:spPr/>
      <dgm:t>
        <a:bodyPr/>
        <a:lstStyle/>
        <a:p>
          <a:r>
            <a:rPr lang="en-ID" b="1" i="1" dirty="0"/>
            <a:t>Authentic Assessment </a:t>
          </a:r>
          <a:r>
            <a:rPr lang="en-ID" b="1" i="0" dirty="0"/>
            <a:t>(</a:t>
          </a:r>
          <a:r>
            <a:rPr lang="en-ID" b="1" i="0" dirty="0" err="1"/>
            <a:t>penilaian</a:t>
          </a:r>
          <a:r>
            <a:rPr lang="en-ID" b="1" i="0" dirty="0"/>
            <a:t> proses </a:t>
          </a:r>
          <a:r>
            <a:rPr lang="en-ID" b="1" i="0" dirty="0" err="1"/>
            <a:t>belajar</a:t>
          </a:r>
          <a:r>
            <a:rPr lang="en-ID" b="1" i="0" dirty="0"/>
            <a:t>, </a:t>
          </a:r>
          <a:r>
            <a:rPr lang="en-ID" b="1" i="0" dirty="0" err="1"/>
            <a:t>penilaian</a:t>
          </a:r>
          <a:r>
            <a:rPr lang="en-ID" b="1" i="0" dirty="0"/>
            <a:t> </a:t>
          </a:r>
          <a:r>
            <a:rPr lang="en-ID" b="1" i="0" dirty="0" err="1"/>
            <a:t>objektif</a:t>
          </a:r>
          <a:r>
            <a:rPr lang="en-ID" b="1" i="0" dirty="0"/>
            <a:t>).</a:t>
          </a:r>
          <a:endParaRPr lang="en-US" b="1" dirty="0"/>
        </a:p>
      </dgm:t>
    </dgm:pt>
    <dgm:pt modelId="{75C968AF-BA31-456B-AB9D-5FEB0A7E7077}" type="parTrans" cxnId="{CB67A05E-B010-4EEC-BE06-FCD5003A3AB7}">
      <dgm:prSet/>
      <dgm:spPr/>
      <dgm:t>
        <a:bodyPr/>
        <a:lstStyle/>
        <a:p>
          <a:endParaRPr lang="en-US"/>
        </a:p>
      </dgm:t>
    </dgm:pt>
    <dgm:pt modelId="{03ABDFA0-0A56-4B9D-BD10-15A666F18D0A}" type="sibTrans" cxnId="{CB67A05E-B010-4EEC-BE06-FCD5003A3AB7}">
      <dgm:prSet/>
      <dgm:spPr/>
      <dgm:t>
        <a:bodyPr/>
        <a:lstStyle/>
        <a:p>
          <a:endParaRPr lang="en-US"/>
        </a:p>
      </dgm:t>
    </dgm:pt>
    <dgm:pt modelId="{0024BF63-C19C-4B55-A91E-126222860802}" type="pres">
      <dgm:prSet presAssocID="{D077706B-D875-4294-ACE7-1596F1C181E3}" presName="root" presStyleCnt="0">
        <dgm:presLayoutVars>
          <dgm:dir/>
          <dgm:resizeHandles val="exact"/>
        </dgm:presLayoutVars>
      </dgm:prSet>
      <dgm:spPr/>
    </dgm:pt>
    <dgm:pt modelId="{18D753AD-931F-4133-8A07-5BC337F649C1}" type="pres">
      <dgm:prSet presAssocID="{88CD383E-C89C-4CB2-9238-3DEE9C89936C}" presName="compNode" presStyleCnt="0"/>
      <dgm:spPr/>
    </dgm:pt>
    <dgm:pt modelId="{0A6D0240-762A-4972-833D-F5974E452FA1}" type="pres">
      <dgm:prSet presAssocID="{88CD383E-C89C-4CB2-9238-3DEE9C89936C}" presName="bgRect" presStyleLbl="bgShp" presStyleIdx="0" presStyleCnt="7"/>
      <dgm:spPr/>
    </dgm:pt>
    <dgm:pt modelId="{45FA7208-3BB4-4B7D-A421-920E9AA3DAE0}" type="pres">
      <dgm:prSet presAssocID="{88CD383E-C89C-4CB2-9238-3DEE9C89936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8887664F-5F30-4319-80E1-B14CF47FE11F}" type="pres">
      <dgm:prSet presAssocID="{88CD383E-C89C-4CB2-9238-3DEE9C89936C}" presName="spaceRect" presStyleCnt="0"/>
      <dgm:spPr/>
    </dgm:pt>
    <dgm:pt modelId="{52C31568-79E7-4BCC-A0A0-BFBCFEAFF192}" type="pres">
      <dgm:prSet presAssocID="{88CD383E-C89C-4CB2-9238-3DEE9C89936C}" presName="parTx" presStyleLbl="revTx" presStyleIdx="0" presStyleCnt="7" custScaleX="107056">
        <dgm:presLayoutVars>
          <dgm:chMax val="0"/>
          <dgm:chPref val="0"/>
        </dgm:presLayoutVars>
      </dgm:prSet>
      <dgm:spPr/>
    </dgm:pt>
    <dgm:pt modelId="{1E191CBA-EE69-4854-9ACE-852C2556D2AB}" type="pres">
      <dgm:prSet presAssocID="{94F24ECA-518B-49BE-8838-A12821DE3CA1}" presName="sibTrans" presStyleCnt="0"/>
      <dgm:spPr/>
    </dgm:pt>
    <dgm:pt modelId="{E7D90248-61CF-48EA-9E7B-DF370CDD9CD2}" type="pres">
      <dgm:prSet presAssocID="{ABF12ADD-FC01-4C21-BB74-829BC3589185}" presName="compNode" presStyleCnt="0"/>
      <dgm:spPr/>
    </dgm:pt>
    <dgm:pt modelId="{3EDF945F-240B-459C-B2B2-15EBE30BD107}" type="pres">
      <dgm:prSet presAssocID="{ABF12ADD-FC01-4C21-BB74-829BC3589185}" presName="bgRect" presStyleLbl="bgShp" presStyleIdx="1" presStyleCnt="7"/>
      <dgm:spPr/>
    </dgm:pt>
    <dgm:pt modelId="{987A3FD1-3759-45FF-8C8E-BC94987C980F}" type="pres">
      <dgm:prSet presAssocID="{ABF12ADD-FC01-4C21-BB74-829BC358918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74A3BDF-5EAE-4C99-9516-BA0994DB04F9}" type="pres">
      <dgm:prSet presAssocID="{ABF12ADD-FC01-4C21-BB74-829BC3589185}" presName="spaceRect" presStyleCnt="0"/>
      <dgm:spPr/>
    </dgm:pt>
    <dgm:pt modelId="{B34BE916-D3E3-4BE7-B38A-F663FE849E11}" type="pres">
      <dgm:prSet presAssocID="{ABF12ADD-FC01-4C21-BB74-829BC3589185}" presName="parTx" presStyleLbl="revTx" presStyleIdx="1" presStyleCnt="7">
        <dgm:presLayoutVars>
          <dgm:chMax val="0"/>
          <dgm:chPref val="0"/>
        </dgm:presLayoutVars>
      </dgm:prSet>
      <dgm:spPr/>
    </dgm:pt>
    <dgm:pt modelId="{9F75F3B9-C2E6-4D84-91F7-6FD9E2A0C982}" type="pres">
      <dgm:prSet presAssocID="{1B8DF92B-8616-4BDF-8DA9-D5778C709121}" presName="sibTrans" presStyleCnt="0"/>
      <dgm:spPr/>
    </dgm:pt>
    <dgm:pt modelId="{E1926825-B07A-4C45-9FCD-A3F939AC33C1}" type="pres">
      <dgm:prSet presAssocID="{A42C211D-FEE1-4A35-A916-3959833201C5}" presName="compNode" presStyleCnt="0"/>
      <dgm:spPr/>
    </dgm:pt>
    <dgm:pt modelId="{7158EB69-F901-46E2-8132-104E66EE9BA5}" type="pres">
      <dgm:prSet presAssocID="{A42C211D-FEE1-4A35-A916-3959833201C5}" presName="bgRect" presStyleLbl="bgShp" presStyleIdx="2" presStyleCnt="7"/>
      <dgm:spPr/>
    </dgm:pt>
    <dgm:pt modelId="{050785C5-5668-4E32-8292-052B41B232F1}" type="pres">
      <dgm:prSet presAssocID="{A42C211D-FEE1-4A35-A916-3959833201C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EAC1EB63-2E18-4FD0-B8F0-14B7CA035DCF}" type="pres">
      <dgm:prSet presAssocID="{A42C211D-FEE1-4A35-A916-3959833201C5}" presName="spaceRect" presStyleCnt="0"/>
      <dgm:spPr/>
    </dgm:pt>
    <dgm:pt modelId="{566BBF65-6E0A-4570-A07A-39F29FAED467}" type="pres">
      <dgm:prSet presAssocID="{A42C211D-FEE1-4A35-A916-3959833201C5}" presName="parTx" presStyleLbl="revTx" presStyleIdx="2" presStyleCnt="7">
        <dgm:presLayoutVars>
          <dgm:chMax val="0"/>
          <dgm:chPref val="0"/>
        </dgm:presLayoutVars>
      </dgm:prSet>
      <dgm:spPr/>
    </dgm:pt>
    <dgm:pt modelId="{8057399C-2A4C-4E35-AF94-20C9C3D947DA}" type="pres">
      <dgm:prSet presAssocID="{C7E33BDC-45D4-4872-9B45-9A77BD4F0A43}" presName="sibTrans" presStyleCnt="0"/>
      <dgm:spPr/>
    </dgm:pt>
    <dgm:pt modelId="{E4180C18-0BF3-4534-B5B5-4EE0267E034E}" type="pres">
      <dgm:prSet presAssocID="{65940751-EFA9-4012-9F4D-2F6DB9A0C995}" presName="compNode" presStyleCnt="0"/>
      <dgm:spPr/>
    </dgm:pt>
    <dgm:pt modelId="{BCBFBED2-6CD2-47C0-87EB-3CA52AF0E523}" type="pres">
      <dgm:prSet presAssocID="{65940751-EFA9-4012-9F4D-2F6DB9A0C995}" presName="bgRect" presStyleLbl="bgShp" presStyleIdx="3" presStyleCnt="7"/>
      <dgm:spPr/>
    </dgm:pt>
    <dgm:pt modelId="{0EF4903D-C06B-4133-B2B0-3EF5EAAA5C56}" type="pres">
      <dgm:prSet presAssocID="{65940751-EFA9-4012-9F4D-2F6DB9A0C99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89644AD-9BEE-4E69-B93E-474C795466FB}" type="pres">
      <dgm:prSet presAssocID="{65940751-EFA9-4012-9F4D-2F6DB9A0C995}" presName="spaceRect" presStyleCnt="0"/>
      <dgm:spPr/>
    </dgm:pt>
    <dgm:pt modelId="{5F2A5D7B-F1FA-4410-96AC-CB42F454C0B9}" type="pres">
      <dgm:prSet presAssocID="{65940751-EFA9-4012-9F4D-2F6DB9A0C995}" presName="parTx" presStyleLbl="revTx" presStyleIdx="3" presStyleCnt="7">
        <dgm:presLayoutVars>
          <dgm:chMax val="0"/>
          <dgm:chPref val="0"/>
        </dgm:presLayoutVars>
      </dgm:prSet>
      <dgm:spPr/>
    </dgm:pt>
    <dgm:pt modelId="{9414D952-C105-474E-A9C2-7BB60B537B72}" type="pres">
      <dgm:prSet presAssocID="{A0C036B9-8E1A-4633-88AB-E6505B70175A}" presName="sibTrans" presStyleCnt="0"/>
      <dgm:spPr/>
    </dgm:pt>
    <dgm:pt modelId="{BCE1DB9F-89FF-443D-859D-DDA66D6E4D9C}" type="pres">
      <dgm:prSet presAssocID="{EB80FAD6-3996-4288-B009-3B78EEFEE16A}" presName="compNode" presStyleCnt="0"/>
      <dgm:spPr/>
    </dgm:pt>
    <dgm:pt modelId="{8AC7BD90-9D6E-48A7-A4A5-60B30BDFBDC7}" type="pres">
      <dgm:prSet presAssocID="{EB80FAD6-3996-4288-B009-3B78EEFEE16A}" presName="bgRect" presStyleLbl="bgShp" presStyleIdx="4" presStyleCnt="7"/>
      <dgm:spPr/>
    </dgm:pt>
    <dgm:pt modelId="{F7D6A831-B490-43CC-A079-F077117F0BF5}" type="pres">
      <dgm:prSet presAssocID="{EB80FAD6-3996-4288-B009-3B78EEFEE16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57A82FF4-AF12-4EDE-A964-D4EEF2AF2667}" type="pres">
      <dgm:prSet presAssocID="{EB80FAD6-3996-4288-B009-3B78EEFEE16A}" presName="spaceRect" presStyleCnt="0"/>
      <dgm:spPr/>
    </dgm:pt>
    <dgm:pt modelId="{513DAB52-9A8E-4FD1-A445-6CAE7CDA4D4C}" type="pres">
      <dgm:prSet presAssocID="{EB80FAD6-3996-4288-B009-3B78EEFEE16A}" presName="parTx" presStyleLbl="revTx" presStyleIdx="4" presStyleCnt="7">
        <dgm:presLayoutVars>
          <dgm:chMax val="0"/>
          <dgm:chPref val="0"/>
        </dgm:presLayoutVars>
      </dgm:prSet>
      <dgm:spPr/>
    </dgm:pt>
    <dgm:pt modelId="{22CDE2A6-56D8-4995-AFC0-F13BED76589D}" type="pres">
      <dgm:prSet presAssocID="{563EFD72-BF3F-4777-83F1-F384052A9B31}" presName="sibTrans" presStyleCnt="0"/>
      <dgm:spPr/>
    </dgm:pt>
    <dgm:pt modelId="{F554E389-1A9D-4A06-A19D-2469629E2A81}" type="pres">
      <dgm:prSet presAssocID="{4DBB543F-3C3F-447E-8971-13B98FDCFB9B}" presName="compNode" presStyleCnt="0"/>
      <dgm:spPr/>
    </dgm:pt>
    <dgm:pt modelId="{A0EC7547-C4C9-46E8-9979-EFE1A294BCF4}" type="pres">
      <dgm:prSet presAssocID="{4DBB543F-3C3F-447E-8971-13B98FDCFB9B}" presName="bgRect" presStyleLbl="bgShp" presStyleIdx="5" presStyleCnt="7"/>
      <dgm:spPr/>
    </dgm:pt>
    <dgm:pt modelId="{9C969231-191E-487A-8320-F5649C61A3EF}" type="pres">
      <dgm:prSet presAssocID="{4DBB543F-3C3F-447E-8971-13B98FDCFB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10C8265-7C55-4542-B27F-D0E97F3470A1}" type="pres">
      <dgm:prSet presAssocID="{4DBB543F-3C3F-447E-8971-13B98FDCFB9B}" presName="spaceRect" presStyleCnt="0"/>
      <dgm:spPr/>
    </dgm:pt>
    <dgm:pt modelId="{51F53A50-8AFF-4730-9F77-8ED03E6D2F25}" type="pres">
      <dgm:prSet presAssocID="{4DBB543F-3C3F-447E-8971-13B98FDCFB9B}" presName="parTx" presStyleLbl="revTx" presStyleIdx="5" presStyleCnt="7">
        <dgm:presLayoutVars>
          <dgm:chMax val="0"/>
          <dgm:chPref val="0"/>
        </dgm:presLayoutVars>
      </dgm:prSet>
      <dgm:spPr/>
    </dgm:pt>
    <dgm:pt modelId="{9B519AA9-9DCC-470A-A696-3754FC16CACE}" type="pres">
      <dgm:prSet presAssocID="{A1EAAEFB-98BE-4757-AC6D-7EF97BB694F0}" presName="sibTrans" presStyleCnt="0"/>
      <dgm:spPr/>
    </dgm:pt>
    <dgm:pt modelId="{68F77334-34C4-4FC3-B9A5-304218B50B73}" type="pres">
      <dgm:prSet presAssocID="{1BD3ED9D-80AA-47EB-9E7C-B9911E688C55}" presName="compNode" presStyleCnt="0"/>
      <dgm:spPr/>
    </dgm:pt>
    <dgm:pt modelId="{D0E13EE7-3690-494A-BA62-47F084F73F79}" type="pres">
      <dgm:prSet presAssocID="{1BD3ED9D-80AA-47EB-9E7C-B9911E688C55}" presName="bgRect" presStyleLbl="bgShp" presStyleIdx="6" presStyleCnt="7"/>
      <dgm:spPr/>
    </dgm:pt>
    <dgm:pt modelId="{332C8402-A80B-4A4E-9BDF-0101B3FACE62}" type="pres">
      <dgm:prSet presAssocID="{1BD3ED9D-80AA-47EB-9E7C-B9911E688C5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AF21F3B-67BA-4E51-B05D-03DDDB8CB41A}" type="pres">
      <dgm:prSet presAssocID="{1BD3ED9D-80AA-47EB-9E7C-B9911E688C55}" presName="spaceRect" presStyleCnt="0"/>
      <dgm:spPr/>
    </dgm:pt>
    <dgm:pt modelId="{22F29AE2-437D-4388-83A5-0B7CA3C60A22}" type="pres">
      <dgm:prSet presAssocID="{1BD3ED9D-80AA-47EB-9E7C-B9911E688C5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0EFB70B-7D48-47ED-92D2-8DD90BB3694D}" srcId="{D077706B-D875-4294-ACE7-1596F1C181E3}" destId="{ABF12ADD-FC01-4C21-BB74-829BC3589185}" srcOrd="1" destOrd="0" parTransId="{064EF6D6-5803-4CC1-8917-335EEC1F95CA}" sibTransId="{1B8DF92B-8616-4BDF-8DA9-D5778C709121}"/>
    <dgm:cxn modelId="{C9288E19-37AD-4529-AB82-2E762CC093C5}" type="presOf" srcId="{4DBB543F-3C3F-447E-8971-13B98FDCFB9B}" destId="{51F53A50-8AFF-4730-9F77-8ED03E6D2F25}" srcOrd="0" destOrd="0" presId="urn:microsoft.com/office/officeart/2018/2/layout/IconVerticalSolidList"/>
    <dgm:cxn modelId="{D476A136-8465-4088-B6F5-A2FA5ABB0425}" type="presOf" srcId="{88CD383E-C89C-4CB2-9238-3DEE9C89936C}" destId="{52C31568-79E7-4BCC-A0A0-BFBCFEAFF192}" srcOrd="0" destOrd="0" presId="urn:microsoft.com/office/officeart/2018/2/layout/IconVerticalSolidList"/>
    <dgm:cxn modelId="{CB67A05E-B010-4EEC-BE06-FCD5003A3AB7}" srcId="{D077706B-D875-4294-ACE7-1596F1C181E3}" destId="{1BD3ED9D-80AA-47EB-9E7C-B9911E688C55}" srcOrd="6" destOrd="0" parTransId="{75C968AF-BA31-456B-AB9D-5FEB0A7E7077}" sibTransId="{03ABDFA0-0A56-4B9D-BD10-15A666F18D0A}"/>
    <dgm:cxn modelId="{46AD7561-67E0-488D-8674-8A88219146BC}" srcId="{D077706B-D875-4294-ACE7-1596F1C181E3}" destId="{65940751-EFA9-4012-9F4D-2F6DB9A0C995}" srcOrd="3" destOrd="0" parTransId="{1DA28D59-494C-4E7B-A513-80F002A2F732}" sibTransId="{A0C036B9-8E1A-4633-88AB-E6505B70175A}"/>
    <dgm:cxn modelId="{7C388463-8634-4100-BCF7-933104BBE986}" type="presOf" srcId="{ABF12ADD-FC01-4C21-BB74-829BC3589185}" destId="{B34BE916-D3E3-4BE7-B38A-F663FE849E11}" srcOrd="0" destOrd="0" presId="urn:microsoft.com/office/officeart/2018/2/layout/IconVerticalSolidList"/>
    <dgm:cxn modelId="{1585D947-95A6-4AE1-B310-8EB64D80BB41}" srcId="{D077706B-D875-4294-ACE7-1596F1C181E3}" destId="{88CD383E-C89C-4CB2-9238-3DEE9C89936C}" srcOrd="0" destOrd="0" parTransId="{D90DB17C-C565-4501-8EDA-7AABF31FA391}" sibTransId="{94F24ECA-518B-49BE-8838-A12821DE3CA1}"/>
    <dgm:cxn modelId="{26D01B55-462F-412B-9B9A-AEB4133DFEF2}" srcId="{D077706B-D875-4294-ACE7-1596F1C181E3}" destId="{4DBB543F-3C3F-447E-8971-13B98FDCFB9B}" srcOrd="5" destOrd="0" parTransId="{B615279D-F364-4CBD-8C5F-8AE283C84515}" sibTransId="{A1EAAEFB-98BE-4757-AC6D-7EF97BB694F0}"/>
    <dgm:cxn modelId="{C1A8068A-6943-4EC4-B368-A37EC8348D9A}" type="presOf" srcId="{D077706B-D875-4294-ACE7-1596F1C181E3}" destId="{0024BF63-C19C-4B55-A91E-126222860802}" srcOrd="0" destOrd="0" presId="urn:microsoft.com/office/officeart/2018/2/layout/IconVerticalSolidList"/>
    <dgm:cxn modelId="{3F30728F-F049-4EB9-8A1F-6F064E03AE96}" type="presOf" srcId="{EB80FAD6-3996-4288-B009-3B78EEFEE16A}" destId="{513DAB52-9A8E-4FD1-A445-6CAE7CDA4D4C}" srcOrd="0" destOrd="0" presId="urn:microsoft.com/office/officeart/2018/2/layout/IconVerticalSolidList"/>
    <dgm:cxn modelId="{3E543394-9B6F-43EA-8035-37D1161659A5}" type="presOf" srcId="{65940751-EFA9-4012-9F4D-2F6DB9A0C995}" destId="{5F2A5D7B-F1FA-4410-96AC-CB42F454C0B9}" srcOrd="0" destOrd="0" presId="urn:microsoft.com/office/officeart/2018/2/layout/IconVerticalSolidList"/>
    <dgm:cxn modelId="{AB1079BF-EF62-4624-8026-C6D975251EB7}" type="presOf" srcId="{1BD3ED9D-80AA-47EB-9E7C-B9911E688C55}" destId="{22F29AE2-437D-4388-83A5-0B7CA3C60A22}" srcOrd="0" destOrd="0" presId="urn:microsoft.com/office/officeart/2018/2/layout/IconVerticalSolidList"/>
    <dgm:cxn modelId="{088AB6E6-7EAB-4A3F-A1FE-05ED9FD44402}" srcId="{D077706B-D875-4294-ACE7-1596F1C181E3}" destId="{EB80FAD6-3996-4288-B009-3B78EEFEE16A}" srcOrd="4" destOrd="0" parTransId="{8135C48F-D177-43CB-A2D4-C3B189BF07C4}" sibTransId="{563EFD72-BF3F-4777-83F1-F384052A9B31}"/>
    <dgm:cxn modelId="{4DAD66F1-150E-48EF-AD81-8C85058A35A0}" type="presOf" srcId="{A42C211D-FEE1-4A35-A916-3959833201C5}" destId="{566BBF65-6E0A-4570-A07A-39F29FAED467}" srcOrd="0" destOrd="0" presId="urn:microsoft.com/office/officeart/2018/2/layout/IconVerticalSolidList"/>
    <dgm:cxn modelId="{15CC1CF9-0016-4526-BA95-3978DBC72932}" srcId="{D077706B-D875-4294-ACE7-1596F1C181E3}" destId="{A42C211D-FEE1-4A35-A916-3959833201C5}" srcOrd="2" destOrd="0" parTransId="{B610A975-2049-4449-9602-31FF71CEC0F4}" sibTransId="{C7E33BDC-45D4-4872-9B45-9A77BD4F0A43}"/>
    <dgm:cxn modelId="{666085CC-8649-40CD-AB84-9EABB05AD4BC}" type="presParOf" srcId="{0024BF63-C19C-4B55-A91E-126222860802}" destId="{18D753AD-931F-4133-8A07-5BC337F649C1}" srcOrd="0" destOrd="0" presId="urn:microsoft.com/office/officeart/2018/2/layout/IconVerticalSolidList"/>
    <dgm:cxn modelId="{52CF2390-C960-46DC-97AD-3F1898218C4E}" type="presParOf" srcId="{18D753AD-931F-4133-8A07-5BC337F649C1}" destId="{0A6D0240-762A-4972-833D-F5974E452FA1}" srcOrd="0" destOrd="0" presId="urn:microsoft.com/office/officeart/2018/2/layout/IconVerticalSolidList"/>
    <dgm:cxn modelId="{46ED8945-989E-4444-A11A-2954DCB098A0}" type="presParOf" srcId="{18D753AD-931F-4133-8A07-5BC337F649C1}" destId="{45FA7208-3BB4-4B7D-A421-920E9AA3DAE0}" srcOrd="1" destOrd="0" presId="urn:microsoft.com/office/officeart/2018/2/layout/IconVerticalSolidList"/>
    <dgm:cxn modelId="{63C281E3-CDF5-4881-93C0-6677E50E5C50}" type="presParOf" srcId="{18D753AD-931F-4133-8A07-5BC337F649C1}" destId="{8887664F-5F30-4319-80E1-B14CF47FE11F}" srcOrd="2" destOrd="0" presId="urn:microsoft.com/office/officeart/2018/2/layout/IconVerticalSolidList"/>
    <dgm:cxn modelId="{AB3D804E-3A10-4A0E-9488-B60E1C850F0A}" type="presParOf" srcId="{18D753AD-931F-4133-8A07-5BC337F649C1}" destId="{52C31568-79E7-4BCC-A0A0-BFBCFEAFF192}" srcOrd="3" destOrd="0" presId="urn:microsoft.com/office/officeart/2018/2/layout/IconVerticalSolidList"/>
    <dgm:cxn modelId="{57D22545-8098-4858-B514-149EF0963A9E}" type="presParOf" srcId="{0024BF63-C19C-4B55-A91E-126222860802}" destId="{1E191CBA-EE69-4854-9ACE-852C2556D2AB}" srcOrd="1" destOrd="0" presId="urn:microsoft.com/office/officeart/2018/2/layout/IconVerticalSolidList"/>
    <dgm:cxn modelId="{F07F9306-63D4-42A5-953A-52EA36A2481C}" type="presParOf" srcId="{0024BF63-C19C-4B55-A91E-126222860802}" destId="{E7D90248-61CF-48EA-9E7B-DF370CDD9CD2}" srcOrd="2" destOrd="0" presId="urn:microsoft.com/office/officeart/2018/2/layout/IconVerticalSolidList"/>
    <dgm:cxn modelId="{0F91F188-42DC-4F9D-B3A9-B9D47D973B3D}" type="presParOf" srcId="{E7D90248-61CF-48EA-9E7B-DF370CDD9CD2}" destId="{3EDF945F-240B-459C-B2B2-15EBE30BD107}" srcOrd="0" destOrd="0" presId="urn:microsoft.com/office/officeart/2018/2/layout/IconVerticalSolidList"/>
    <dgm:cxn modelId="{A236E8B0-7439-4B09-B86E-61400B38948B}" type="presParOf" srcId="{E7D90248-61CF-48EA-9E7B-DF370CDD9CD2}" destId="{987A3FD1-3759-45FF-8C8E-BC94987C980F}" srcOrd="1" destOrd="0" presId="urn:microsoft.com/office/officeart/2018/2/layout/IconVerticalSolidList"/>
    <dgm:cxn modelId="{92ADE95D-59DE-4788-8580-5790D2BF30B2}" type="presParOf" srcId="{E7D90248-61CF-48EA-9E7B-DF370CDD9CD2}" destId="{F74A3BDF-5EAE-4C99-9516-BA0994DB04F9}" srcOrd="2" destOrd="0" presId="urn:microsoft.com/office/officeart/2018/2/layout/IconVerticalSolidList"/>
    <dgm:cxn modelId="{F8819204-58CC-4572-8185-6B7A27A9E7D4}" type="presParOf" srcId="{E7D90248-61CF-48EA-9E7B-DF370CDD9CD2}" destId="{B34BE916-D3E3-4BE7-B38A-F663FE849E11}" srcOrd="3" destOrd="0" presId="urn:microsoft.com/office/officeart/2018/2/layout/IconVerticalSolidList"/>
    <dgm:cxn modelId="{A917E40C-0ADC-47CD-83EB-FE3943FA9A14}" type="presParOf" srcId="{0024BF63-C19C-4B55-A91E-126222860802}" destId="{9F75F3B9-C2E6-4D84-91F7-6FD9E2A0C982}" srcOrd="3" destOrd="0" presId="urn:microsoft.com/office/officeart/2018/2/layout/IconVerticalSolidList"/>
    <dgm:cxn modelId="{B2D8E99A-2961-4B2E-A882-9748D0729CD1}" type="presParOf" srcId="{0024BF63-C19C-4B55-A91E-126222860802}" destId="{E1926825-B07A-4C45-9FCD-A3F939AC33C1}" srcOrd="4" destOrd="0" presId="urn:microsoft.com/office/officeart/2018/2/layout/IconVerticalSolidList"/>
    <dgm:cxn modelId="{C810B8C8-EA68-4749-BA59-313C862E7C2D}" type="presParOf" srcId="{E1926825-B07A-4C45-9FCD-A3F939AC33C1}" destId="{7158EB69-F901-46E2-8132-104E66EE9BA5}" srcOrd="0" destOrd="0" presId="urn:microsoft.com/office/officeart/2018/2/layout/IconVerticalSolidList"/>
    <dgm:cxn modelId="{46EA4550-AF1F-47CB-B762-C3A8C249E930}" type="presParOf" srcId="{E1926825-B07A-4C45-9FCD-A3F939AC33C1}" destId="{050785C5-5668-4E32-8292-052B41B232F1}" srcOrd="1" destOrd="0" presId="urn:microsoft.com/office/officeart/2018/2/layout/IconVerticalSolidList"/>
    <dgm:cxn modelId="{9DB6CEEE-8B2F-452A-8807-0D1E45CEC6A6}" type="presParOf" srcId="{E1926825-B07A-4C45-9FCD-A3F939AC33C1}" destId="{EAC1EB63-2E18-4FD0-B8F0-14B7CA035DCF}" srcOrd="2" destOrd="0" presId="urn:microsoft.com/office/officeart/2018/2/layout/IconVerticalSolidList"/>
    <dgm:cxn modelId="{28482361-DC8D-4FAC-9B72-00319DDB78A3}" type="presParOf" srcId="{E1926825-B07A-4C45-9FCD-A3F939AC33C1}" destId="{566BBF65-6E0A-4570-A07A-39F29FAED467}" srcOrd="3" destOrd="0" presId="urn:microsoft.com/office/officeart/2018/2/layout/IconVerticalSolidList"/>
    <dgm:cxn modelId="{71878CF7-0C15-4F4C-B021-7D738CB1B285}" type="presParOf" srcId="{0024BF63-C19C-4B55-A91E-126222860802}" destId="{8057399C-2A4C-4E35-AF94-20C9C3D947DA}" srcOrd="5" destOrd="0" presId="urn:microsoft.com/office/officeart/2018/2/layout/IconVerticalSolidList"/>
    <dgm:cxn modelId="{F1BAD25A-C56B-44C7-9275-10A537C0CBD2}" type="presParOf" srcId="{0024BF63-C19C-4B55-A91E-126222860802}" destId="{E4180C18-0BF3-4534-B5B5-4EE0267E034E}" srcOrd="6" destOrd="0" presId="urn:microsoft.com/office/officeart/2018/2/layout/IconVerticalSolidList"/>
    <dgm:cxn modelId="{5D4DD09D-E7CE-4D85-BE3E-B8E151C78ECB}" type="presParOf" srcId="{E4180C18-0BF3-4534-B5B5-4EE0267E034E}" destId="{BCBFBED2-6CD2-47C0-87EB-3CA52AF0E523}" srcOrd="0" destOrd="0" presId="urn:microsoft.com/office/officeart/2018/2/layout/IconVerticalSolidList"/>
    <dgm:cxn modelId="{A38F3BD6-9E0A-40C2-96F2-2D1C2A7BA693}" type="presParOf" srcId="{E4180C18-0BF3-4534-B5B5-4EE0267E034E}" destId="{0EF4903D-C06B-4133-B2B0-3EF5EAAA5C56}" srcOrd="1" destOrd="0" presId="urn:microsoft.com/office/officeart/2018/2/layout/IconVerticalSolidList"/>
    <dgm:cxn modelId="{B849C655-06E2-40E6-B993-5DE082819C9A}" type="presParOf" srcId="{E4180C18-0BF3-4534-B5B5-4EE0267E034E}" destId="{B89644AD-9BEE-4E69-B93E-474C795466FB}" srcOrd="2" destOrd="0" presId="urn:microsoft.com/office/officeart/2018/2/layout/IconVerticalSolidList"/>
    <dgm:cxn modelId="{B8F9BB9D-CD46-485A-8676-BA1B1782CAE1}" type="presParOf" srcId="{E4180C18-0BF3-4534-B5B5-4EE0267E034E}" destId="{5F2A5D7B-F1FA-4410-96AC-CB42F454C0B9}" srcOrd="3" destOrd="0" presId="urn:microsoft.com/office/officeart/2018/2/layout/IconVerticalSolidList"/>
    <dgm:cxn modelId="{08823AD9-E5D5-476B-B916-D8ED33D43D6F}" type="presParOf" srcId="{0024BF63-C19C-4B55-A91E-126222860802}" destId="{9414D952-C105-474E-A9C2-7BB60B537B72}" srcOrd="7" destOrd="0" presId="urn:microsoft.com/office/officeart/2018/2/layout/IconVerticalSolidList"/>
    <dgm:cxn modelId="{8EF3F838-91DB-4CED-863C-2A6448D64C65}" type="presParOf" srcId="{0024BF63-C19C-4B55-A91E-126222860802}" destId="{BCE1DB9F-89FF-443D-859D-DDA66D6E4D9C}" srcOrd="8" destOrd="0" presId="urn:microsoft.com/office/officeart/2018/2/layout/IconVerticalSolidList"/>
    <dgm:cxn modelId="{0FA1BE07-3886-437A-9D44-13BA748C47B7}" type="presParOf" srcId="{BCE1DB9F-89FF-443D-859D-DDA66D6E4D9C}" destId="{8AC7BD90-9D6E-48A7-A4A5-60B30BDFBDC7}" srcOrd="0" destOrd="0" presId="urn:microsoft.com/office/officeart/2018/2/layout/IconVerticalSolidList"/>
    <dgm:cxn modelId="{0C9308D5-32E3-4B88-8EB8-29F7667D6AC5}" type="presParOf" srcId="{BCE1DB9F-89FF-443D-859D-DDA66D6E4D9C}" destId="{F7D6A831-B490-43CC-A079-F077117F0BF5}" srcOrd="1" destOrd="0" presId="urn:microsoft.com/office/officeart/2018/2/layout/IconVerticalSolidList"/>
    <dgm:cxn modelId="{2933CFF6-2A3F-45ED-BA35-BF828CE91F8C}" type="presParOf" srcId="{BCE1DB9F-89FF-443D-859D-DDA66D6E4D9C}" destId="{57A82FF4-AF12-4EDE-A964-D4EEF2AF2667}" srcOrd="2" destOrd="0" presId="urn:microsoft.com/office/officeart/2018/2/layout/IconVerticalSolidList"/>
    <dgm:cxn modelId="{44FE5055-82B3-4392-83F4-492CE7B94FED}" type="presParOf" srcId="{BCE1DB9F-89FF-443D-859D-DDA66D6E4D9C}" destId="{513DAB52-9A8E-4FD1-A445-6CAE7CDA4D4C}" srcOrd="3" destOrd="0" presId="urn:microsoft.com/office/officeart/2018/2/layout/IconVerticalSolidList"/>
    <dgm:cxn modelId="{6B0E139F-8345-4841-878A-D281B2E0C4C5}" type="presParOf" srcId="{0024BF63-C19C-4B55-A91E-126222860802}" destId="{22CDE2A6-56D8-4995-AFC0-F13BED76589D}" srcOrd="9" destOrd="0" presId="urn:microsoft.com/office/officeart/2018/2/layout/IconVerticalSolidList"/>
    <dgm:cxn modelId="{48AD20DB-0BD8-456C-B4CF-29DA915C22D8}" type="presParOf" srcId="{0024BF63-C19C-4B55-A91E-126222860802}" destId="{F554E389-1A9D-4A06-A19D-2469629E2A81}" srcOrd="10" destOrd="0" presId="urn:microsoft.com/office/officeart/2018/2/layout/IconVerticalSolidList"/>
    <dgm:cxn modelId="{80F5EA10-43F2-47DF-8D0D-9B037A0F8486}" type="presParOf" srcId="{F554E389-1A9D-4A06-A19D-2469629E2A81}" destId="{A0EC7547-C4C9-46E8-9979-EFE1A294BCF4}" srcOrd="0" destOrd="0" presId="urn:microsoft.com/office/officeart/2018/2/layout/IconVerticalSolidList"/>
    <dgm:cxn modelId="{D07D6BA9-B70C-4307-9745-7EA1A5077577}" type="presParOf" srcId="{F554E389-1A9D-4A06-A19D-2469629E2A81}" destId="{9C969231-191E-487A-8320-F5649C61A3EF}" srcOrd="1" destOrd="0" presId="urn:microsoft.com/office/officeart/2018/2/layout/IconVerticalSolidList"/>
    <dgm:cxn modelId="{06D50335-89D7-4829-93E3-409100330D36}" type="presParOf" srcId="{F554E389-1A9D-4A06-A19D-2469629E2A81}" destId="{210C8265-7C55-4542-B27F-D0E97F3470A1}" srcOrd="2" destOrd="0" presId="urn:microsoft.com/office/officeart/2018/2/layout/IconVerticalSolidList"/>
    <dgm:cxn modelId="{F9AE2A92-463F-4876-8161-FF98FDF45F3D}" type="presParOf" srcId="{F554E389-1A9D-4A06-A19D-2469629E2A81}" destId="{51F53A50-8AFF-4730-9F77-8ED03E6D2F25}" srcOrd="3" destOrd="0" presId="urn:microsoft.com/office/officeart/2018/2/layout/IconVerticalSolidList"/>
    <dgm:cxn modelId="{3BE1CA90-C8B0-4D50-BF4C-2F9BA211A8EA}" type="presParOf" srcId="{0024BF63-C19C-4B55-A91E-126222860802}" destId="{9B519AA9-9DCC-470A-A696-3754FC16CACE}" srcOrd="11" destOrd="0" presId="urn:microsoft.com/office/officeart/2018/2/layout/IconVerticalSolidList"/>
    <dgm:cxn modelId="{127E7E0B-D9DD-4BFF-A5AF-3518A84E2BCD}" type="presParOf" srcId="{0024BF63-C19C-4B55-A91E-126222860802}" destId="{68F77334-34C4-4FC3-B9A5-304218B50B73}" srcOrd="12" destOrd="0" presId="urn:microsoft.com/office/officeart/2018/2/layout/IconVerticalSolidList"/>
    <dgm:cxn modelId="{64D00A70-81D5-492F-9C2E-6DA7B899D639}" type="presParOf" srcId="{68F77334-34C4-4FC3-B9A5-304218B50B73}" destId="{D0E13EE7-3690-494A-BA62-47F084F73F79}" srcOrd="0" destOrd="0" presId="urn:microsoft.com/office/officeart/2018/2/layout/IconVerticalSolidList"/>
    <dgm:cxn modelId="{125E1E8C-F365-4B2E-9AAE-39A022EB8A33}" type="presParOf" srcId="{68F77334-34C4-4FC3-B9A5-304218B50B73}" destId="{332C8402-A80B-4A4E-9BDF-0101B3FACE62}" srcOrd="1" destOrd="0" presId="urn:microsoft.com/office/officeart/2018/2/layout/IconVerticalSolidList"/>
    <dgm:cxn modelId="{35C2A53E-7CB5-438A-9057-4B04548404C7}" type="presParOf" srcId="{68F77334-34C4-4FC3-B9A5-304218B50B73}" destId="{AAF21F3B-67BA-4E51-B05D-03DDDB8CB41A}" srcOrd="2" destOrd="0" presId="urn:microsoft.com/office/officeart/2018/2/layout/IconVerticalSolidList"/>
    <dgm:cxn modelId="{C99C92D2-3505-44FB-B0D7-5D7E7D522CFF}" type="presParOf" srcId="{68F77334-34C4-4FC3-B9A5-304218B50B73}" destId="{22F29AE2-437D-4388-83A5-0B7CA3C60A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EAE989-390C-4994-986D-8BBDBFA0F85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B33E57-4F0A-4A97-BCA8-15A757215C32}">
      <dgm:prSet/>
      <dgm:spPr/>
      <dgm:t>
        <a:bodyPr/>
        <a:lstStyle/>
        <a:p>
          <a:r>
            <a:rPr lang="en-US"/>
            <a:t>Saling ketergantungan positif</a:t>
          </a:r>
        </a:p>
      </dgm:t>
    </dgm:pt>
    <dgm:pt modelId="{A17360DE-6103-480C-914A-0F1F75AC2902}" type="parTrans" cxnId="{0FBB1BD9-495B-44E8-AB02-E4E381790D76}">
      <dgm:prSet/>
      <dgm:spPr/>
      <dgm:t>
        <a:bodyPr/>
        <a:lstStyle/>
        <a:p>
          <a:endParaRPr lang="en-US"/>
        </a:p>
      </dgm:t>
    </dgm:pt>
    <dgm:pt modelId="{6A19980C-C469-45B4-90C1-2A457D8D84D7}" type="sibTrans" cxnId="{0FBB1BD9-495B-44E8-AB02-E4E381790D76}">
      <dgm:prSet/>
      <dgm:spPr/>
      <dgm:t>
        <a:bodyPr/>
        <a:lstStyle/>
        <a:p>
          <a:endParaRPr lang="en-US"/>
        </a:p>
      </dgm:t>
    </dgm:pt>
    <dgm:pt modelId="{1F974002-F2A3-44A7-86BB-9115A50361DB}">
      <dgm:prSet/>
      <dgm:spPr/>
      <dgm:t>
        <a:bodyPr/>
        <a:lstStyle/>
        <a:p>
          <a:r>
            <a:rPr lang="en-US"/>
            <a:t>Interaksi tatap muka</a:t>
          </a:r>
        </a:p>
      </dgm:t>
    </dgm:pt>
    <dgm:pt modelId="{C9489E4C-99F8-448C-8B82-5737D1E1C966}" type="parTrans" cxnId="{2CB7534E-F6A0-4B0D-A051-CA7FEBACAA5A}">
      <dgm:prSet/>
      <dgm:spPr/>
      <dgm:t>
        <a:bodyPr/>
        <a:lstStyle/>
        <a:p>
          <a:endParaRPr lang="en-US"/>
        </a:p>
      </dgm:t>
    </dgm:pt>
    <dgm:pt modelId="{F0C3E22E-75C7-4DC3-97F0-8AEFC36F0B9B}" type="sibTrans" cxnId="{2CB7534E-F6A0-4B0D-A051-CA7FEBACAA5A}">
      <dgm:prSet/>
      <dgm:spPr/>
      <dgm:t>
        <a:bodyPr/>
        <a:lstStyle/>
        <a:p>
          <a:endParaRPr lang="en-US"/>
        </a:p>
      </dgm:t>
    </dgm:pt>
    <dgm:pt modelId="{F1E7DC25-100B-4B42-B5D5-0F719BFC1881}">
      <dgm:prSet/>
      <dgm:spPr/>
      <dgm:t>
        <a:bodyPr/>
        <a:lstStyle/>
        <a:p>
          <a:r>
            <a:rPr lang="en-US"/>
            <a:t>Akuntabilitas individual</a:t>
          </a:r>
        </a:p>
      </dgm:t>
    </dgm:pt>
    <dgm:pt modelId="{C7E14114-F727-4BC0-9FD2-C79858531A0B}" type="parTrans" cxnId="{725A329F-C41D-43CF-90D5-9A89867E93A0}">
      <dgm:prSet/>
      <dgm:spPr/>
      <dgm:t>
        <a:bodyPr/>
        <a:lstStyle/>
        <a:p>
          <a:endParaRPr lang="en-US"/>
        </a:p>
      </dgm:t>
    </dgm:pt>
    <dgm:pt modelId="{AB1D4DB9-9CC1-4E5F-B1C0-326707618967}" type="sibTrans" cxnId="{725A329F-C41D-43CF-90D5-9A89867E93A0}">
      <dgm:prSet/>
      <dgm:spPr/>
      <dgm:t>
        <a:bodyPr/>
        <a:lstStyle/>
        <a:p>
          <a:endParaRPr lang="en-US"/>
        </a:p>
      </dgm:t>
    </dgm:pt>
    <dgm:pt modelId="{BE7AC7DA-BCD4-4058-96C9-19C8AB92E8B8}">
      <dgm:prSet/>
      <dgm:spPr/>
      <dgm:t>
        <a:bodyPr/>
        <a:lstStyle/>
        <a:p>
          <a:r>
            <a:rPr lang="en-US"/>
            <a:t>Keterampilan menjalin hubungan antar pribadi.</a:t>
          </a:r>
        </a:p>
      </dgm:t>
    </dgm:pt>
    <dgm:pt modelId="{697BE9C8-B13C-4D58-BC72-42F8304566E3}" type="parTrans" cxnId="{BA411ABA-9B9A-4134-903A-33CE58184705}">
      <dgm:prSet/>
      <dgm:spPr/>
      <dgm:t>
        <a:bodyPr/>
        <a:lstStyle/>
        <a:p>
          <a:endParaRPr lang="en-US"/>
        </a:p>
      </dgm:t>
    </dgm:pt>
    <dgm:pt modelId="{2E8AB8FA-6EA9-4B91-8536-CF781FED7961}" type="sibTrans" cxnId="{BA411ABA-9B9A-4134-903A-33CE58184705}">
      <dgm:prSet/>
      <dgm:spPr/>
      <dgm:t>
        <a:bodyPr/>
        <a:lstStyle/>
        <a:p>
          <a:endParaRPr lang="en-US"/>
        </a:p>
      </dgm:t>
    </dgm:pt>
    <dgm:pt modelId="{44F18A16-0F20-4999-AE04-95C84500CB67}" type="pres">
      <dgm:prSet presAssocID="{C4EAE989-390C-4994-986D-8BBDBFA0F856}" presName="diagram" presStyleCnt="0">
        <dgm:presLayoutVars>
          <dgm:dir/>
          <dgm:resizeHandles val="exact"/>
        </dgm:presLayoutVars>
      </dgm:prSet>
      <dgm:spPr/>
    </dgm:pt>
    <dgm:pt modelId="{F69DA836-3012-4C62-8918-8BAA4E073E49}" type="pres">
      <dgm:prSet presAssocID="{C6B33E57-4F0A-4A97-BCA8-15A757215C32}" presName="node" presStyleLbl="node1" presStyleIdx="0" presStyleCnt="4">
        <dgm:presLayoutVars>
          <dgm:bulletEnabled val="1"/>
        </dgm:presLayoutVars>
      </dgm:prSet>
      <dgm:spPr/>
    </dgm:pt>
    <dgm:pt modelId="{58F86C4F-A007-4E78-A1EE-6A9908547F5D}" type="pres">
      <dgm:prSet presAssocID="{6A19980C-C469-45B4-90C1-2A457D8D84D7}" presName="sibTrans" presStyleLbl="sibTrans2D1" presStyleIdx="0" presStyleCnt="3"/>
      <dgm:spPr/>
    </dgm:pt>
    <dgm:pt modelId="{1A0CA505-0CFF-4372-8B8F-16CE10C12EFB}" type="pres">
      <dgm:prSet presAssocID="{6A19980C-C469-45B4-90C1-2A457D8D84D7}" presName="connectorText" presStyleLbl="sibTrans2D1" presStyleIdx="0" presStyleCnt="3"/>
      <dgm:spPr/>
    </dgm:pt>
    <dgm:pt modelId="{2FE63B10-E484-430F-9800-7F375B7FAD0A}" type="pres">
      <dgm:prSet presAssocID="{1F974002-F2A3-44A7-86BB-9115A50361DB}" presName="node" presStyleLbl="node1" presStyleIdx="1" presStyleCnt="4">
        <dgm:presLayoutVars>
          <dgm:bulletEnabled val="1"/>
        </dgm:presLayoutVars>
      </dgm:prSet>
      <dgm:spPr/>
    </dgm:pt>
    <dgm:pt modelId="{BD467E18-0D45-450A-B917-87AEFCD0DC79}" type="pres">
      <dgm:prSet presAssocID="{F0C3E22E-75C7-4DC3-97F0-8AEFC36F0B9B}" presName="sibTrans" presStyleLbl="sibTrans2D1" presStyleIdx="1" presStyleCnt="3"/>
      <dgm:spPr/>
    </dgm:pt>
    <dgm:pt modelId="{3D23A4BD-853D-4D84-A635-721F6589E117}" type="pres">
      <dgm:prSet presAssocID="{F0C3E22E-75C7-4DC3-97F0-8AEFC36F0B9B}" presName="connectorText" presStyleLbl="sibTrans2D1" presStyleIdx="1" presStyleCnt="3"/>
      <dgm:spPr/>
    </dgm:pt>
    <dgm:pt modelId="{62615D79-85DB-4F4D-8A9C-74A54BBCD2C0}" type="pres">
      <dgm:prSet presAssocID="{F1E7DC25-100B-4B42-B5D5-0F719BFC1881}" presName="node" presStyleLbl="node1" presStyleIdx="2" presStyleCnt="4">
        <dgm:presLayoutVars>
          <dgm:bulletEnabled val="1"/>
        </dgm:presLayoutVars>
      </dgm:prSet>
      <dgm:spPr/>
    </dgm:pt>
    <dgm:pt modelId="{5AD8828C-B304-4CF1-9BC4-27B5CBE2058B}" type="pres">
      <dgm:prSet presAssocID="{AB1D4DB9-9CC1-4E5F-B1C0-326707618967}" presName="sibTrans" presStyleLbl="sibTrans2D1" presStyleIdx="2" presStyleCnt="3"/>
      <dgm:spPr/>
    </dgm:pt>
    <dgm:pt modelId="{A24274B9-573A-47BF-A5FB-465DFDF7A0E6}" type="pres">
      <dgm:prSet presAssocID="{AB1D4DB9-9CC1-4E5F-B1C0-326707618967}" presName="connectorText" presStyleLbl="sibTrans2D1" presStyleIdx="2" presStyleCnt="3"/>
      <dgm:spPr/>
    </dgm:pt>
    <dgm:pt modelId="{DA05BBD3-3227-4F44-9745-6DEAE27A38F6}" type="pres">
      <dgm:prSet presAssocID="{BE7AC7DA-BCD4-4058-96C9-19C8AB92E8B8}" presName="node" presStyleLbl="node1" presStyleIdx="3" presStyleCnt="4">
        <dgm:presLayoutVars>
          <dgm:bulletEnabled val="1"/>
        </dgm:presLayoutVars>
      </dgm:prSet>
      <dgm:spPr/>
    </dgm:pt>
  </dgm:ptLst>
  <dgm:cxnLst>
    <dgm:cxn modelId="{54793D00-F96A-4A53-99A8-7A7138EF86CF}" type="presOf" srcId="{AB1D4DB9-9CC1-4E5F-B1C0-326707618967}" destId="{A24274B9-573A-47BF-A5FB-465DFDF7A0E6}" srcOrd="1" destOrd="0" presId="urn:microsoft.com/office/officeart/2005/8/layout/process5"/>
    <dgm:cxn modelId="{13AFA302-AC14-4C59-B2CE-D2A1E7CBE7C0}" type="presOf" srcId="{F0C3E22E-75C7-4DC3-97F0-8AEFC36F0B9B}" destId="{3D23A4BD-853D-4D84-A635-721F6589E117}" srcOrd="1" destOrd="0" presId="urn:microsoft.com/office/officeart/2005/8/layout/process5"/>
    <dgm:cxn modelId="{EA15AD64-7605-4FCE-9FE2-86E50C5A9E18}" type="presOf" srcId="{F1E7DC25-100B-4B42-B5D5-0F719BFC1881}" destId="{62615D79-85DB-4F4D-8A9C-74A54BBCD2C0}" srcOrd="0" destOrd="0" presId="urn:microsoft.com/office/officeart/2005/8/layout/process5"/>
    <dgm:cxn modelId="{247D1969-9FDE-47EB-AB85-83EC396A6E6C}" type="presOf" srcId="{1F974002-F2A3-44A7-86BB-9115A50361DB}" destId="{2FE63B10-E484-430F-9800-7F375B7FAD0A}" srcOrd="0" destOrd="0" presId="urn:microsoft.com/office/officeart/2005/8/layout/process5"/>
    <dgm:cxn modelId="{2CB7534E-F6A0-4B0D-A051-CA7FEBACAA5A}" srcId="{C4EAE989-390C-4994-986D-8BBDBFA0F856}" destId="{1F974002-F2A3-44A7-86BB-9115A50361DB}" srcOrd="1" destOrd="0" parTransId="{C9489E4C-99F8-448C-8B82-5737D1E1C966}" sibTransId="{F0C3E22E-75C7-4DC3-97F0-8AEFC36F0B9B}"/>
    <dgm:cxn modelId="{3A135779-89EA-40AB-ACFE-B0E44A8C2783}" type="presOf" srcId="{6A19980C-C469-45B4-90C1-2A457D8D84D7}" destId="{1A0CA505-0CFF-4372-8B8F-16CE10C12EFB}" srcOrd="1" destOrd="0" presId="urn:microsoft.com/office/officeart/2005/8/layout/process5"/>
    <dgm:cxn modelId="{1F62857F-244A-41E5-833E-95F7C71E5405}" type="presOf" srcId="{C4EAE989-390C-4994-986D-8BBDBFA0F856}" destId="{44F18A16-0F20-4999-AE04-95C84500CB67}" srcOrd="0" destOrd="0" presId="urn:microsoft.com/office/officeart/2005/8/layout/process5"/>
    <dgm:cxn modelId="{571D6A8A-86B1-434C-9BD6-F7BDF4012CA4}" type="presOf" srcId="{C6B33E57-4F0A-4A97-BCA8-15A757215C32}" destId="{F69DA836-3012-4C62-8918-8BAA4E073E49}" srcOrd="0" destOrd="0" presId="urn:microsoft.com/office/officeart/2005/8/layout/process5"/>
    <dgm:cxn modelId="{725A329F-C41D-43CF-90D5-9A89867E93A0}" srcId="{C4EAE989-390C-4994-986D-8BBDBFA0F856}" destId="{F1E7DC25-100B-4B42-B5D5-0F719BFC1881}" srcOrd="2" destOrd="0" parTransId="{C7E14114-F727-4BC0-9FD2-C79858531A0B}" sibTransId="{AB1D4DB9-9CC1-4E5F-B1C0-326707618967}"/>
    <dgm:cxn modelId="{FEC38DAB-E171-426C-AAE0-94ECF5A546B9}" type="presOf" srcId="{BE7AC7DA-BCD4-4058-96C9-19C8AB92E8B8}" destId="{DA05BBD3-3227-4F44-9745-6DEAE27A38F6}" srcOrd="0" destOrd="0" presId="urn:microsoft.com/office/officeart/2005/8/layout/process5"/>
    <dgm:cxn modelId="{47545EB4-83C2-43F4-A100-5D631BF1AD00}" type="presOf" srcId="{AB1D4DB9-9CC1-4E5F-B1C0-326707618967}" destId="{5AD8828C-B304-4CF1-9BC4-27B5CBE2058B}" srcOrd="0" destOrd="0" presId="urn:microsoft.com/office/officeart/2005/8/layout/process5"/>
    <dgm:cxn modelId="{BA411ABA-9B9A-4134-903A-33CE58184705}" srcId="{C4EAE989-390C-4994-986D-8BBDBFA0F856}" destId="{BE7AC7DA-BCD4-4058-96C9-19C8AB92E8B8}" srcOrd="3" destOrd="0" parTransId="{697BE9C8-B13C-4D58-BC72-42F8304566E3}" sibTransId="{2E8AB8FA-6EA9-4B91-8536-CF781FED7961}"/>
    <dgm:cxn modelId="{0FBB1BD9-495B-44E8-AB02-E4E381790D76}" srcId="{C4EAE989-390C-4994-986D-8BBDBFA0F856}" destId="{C6B33E57-4F0A-4A97-BCA8-15A757215C32}" srcOrd="0" destOrd="0" parTransId="{A17360DE-6103-480C-914A-0F1F75AC2902}" sibTransId="{6A19980C-C469-45B4-90C1-2A457D8D84D7}"/>
    <dgm:cxn modelId="{ABD374E1-84FB-481C-8053-0C61884FB652}" type="presOf" srcId="{6A19980C-C469-45B4-90C1-2A457D8D84D7}" destId="{58F86C4F-A007-4E78-A1EE-6A9908547F5D}" srcOrd="0" destOrd="0" presId="urn:microsoft.com/office/officeart/2005/8/layout/process5"/>
    <dgm:cxn modelId="{E87BA5EE-2249-43BA-A8E5-2911AD3A4CC5}" type="presOf" srcId="{F0C3E22E-75C7-4DC3-97F0-8AEFC36F0B9B}" destId="{BD467E18-0D45-450A-B917-87AEFCD0DC79}" srcOrd="0" destOrd="0" presId="urn:microsoft.com/office/officeart/2005/8/layout/process5"/>
    <dgm:cxn modelId="{F4064720-3CE2-47E1-A122-0511C9FCBAAC}" type="presParOf" srcId="{44F18A16-0F20-4999-AE04-95C84500CB67}" destId="{F69DA836-3012-4C62-8918-8BAA4E073E49}" srcOrd="0" destOrd="0" presId="urn:microsoft.com/office/officeart/2005/8/layout/process5"/>
    <dgm:cxn modelId="{864D21A7-DC20-42FF-AA1E-A8B392143235}" type="presParOf" srcId="{44F18A16-0F20-4999-AE04-95C84500CB67}" destId="{58F86C4F-A007-4E78-A1EE-6A9908547F5D}" srcOrd="1" destOrd="0" presId="urn:microsoft.com/office/officeart/2005/8/layout/process5"/>
    <dgm:cxn modelId="{C476A8E1-E0B5-428A-88B4-0CE689B467F0}" type="presParOf" srcId="{58F86C4F-A007-4E78-A1EE-6A9908547F5D}" destId="{1A0CA505-0CFF-4372-8B8F-16CE10C12EFB}" srcOrd="0" destOrd="0" presId="urn:microsoft.com/office/officeart/2005/8/layout/process5"/>
    <dgm:cxn modelId="{455ADFEC-8E5C-4B91-B445-2C71C5A7CA5D}" type="presParOf" srcId="{44F18A16-0F20-4999-AE04-95C84500CB67}" destId="{2FE63B10-E484-430F-9800-7F375B7FAD0A}" srcOrd="2" destOrd="0" presId="urn:microsoft.com/office/officeart/2005/8/layout/process5"/>
    <dgm:cxn modelId="{A62654B1-9953-42DC-99A9-726A301D1D4A}" type="presParOf" srcId="{44F18A16-0F20-4999-AE04-95C84500CB67}" destId="{BD467E18-0D45-450A-B917-87AEFCD0DC79}" srcOrd="3" destOrd="0" presId="urn:microsoft.com/office/officeart/2005/8/layout/process5"/>
    <dgm:cxn modelId="{DCE9A4CA-1C53-4B96-A4E7-5F75F40D5409}" type="presParOf" srcId="{BD467E18-0D45-450A-B917-87AEFCD0DC79}" destId="{3D23A4BD-853D-4D84-A635-721F6589E117}" srcOrd="0" destOrd="0" presId="urn:microsoft.com/office/officeart/2005/8/layout/process5"/>
    <dgm:cxn modelId="{5A8E4CC7-D1D5-4E1C-AAEF-085082849B7B}" type="presParOf" srcId="{44F18A16-0F20-4999-AE04-95C84500CB67}" destId="{62615D79-85DB-4F4D-8A9C-74A54BBCD2C0}" srcOrd="4" destOrd="0" presId="urn:microsoft.com/office/officeart/2005/8/layout/process5"/>
    <dgm:cxn modelId="{F7B876A2-10BF-4DA2-8A6A-039357CE59D3}" type="presParOf" srcId="{44F18A16-0F20-4999-AE04-95C84500CB67}" destId="{5AD8828C-B304-4CF1-9BC4-27B5CBE2058B}" srcOrd="5" destOrd="0" presId="urn:microsoft.com/office/officeart/2005/8/layout/process5"/>
    <dgm:cxn modelId="{A4A423DB-C644-44FB-8BF6-AA6281CB5B67}" type="presParOf" srcId="{5AD8828C-B304-4CF1-9BC4-27B5CBE2058B}" destId="{A24274B9-573A-47BF-A5FB-465DFDF7A0E6}" srcOrd="0" destOrd="0" presId="urn:microsoft.com/office/officeart/2005/8/layout/process5"/>
    <dgm:cxn modelId="{390269B0-08C1-4152-9A5D-C8985B5CE90F}" type="presParOf" srcId="{44F18A16-0F20-4999-AE04-95C84500CB67}" destId="{DA05BBD3-3227-4F44-9745-6DEAE27A38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68B544-D22B-4544-8DF4-41C398BD64F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7B62E4-0D9A-4923-A409-93ABE9903921}">
      <dgm:prSet/>
      <dgm:spPr/>
      <dgm:t>
        <a:bodyPr/>
        <a:lstStyle/>
        <a:p>
          <a:r>
            <a:rPr lang="en-ID" b="0" i="0" dirty="0" err="1"/>
            <a:t>Pembentukan</a:t>
          </a:r>
          <a:r>
            <a:rPr lang="en-ID" b="0" i="0" dirty="0"/>
            <a:t> </a:t>
          </a:r>
          <a:r>
            <a:rPr lang="en-ID" b="0" i="0" dirty="0" err="1"/>
            <a:t>Kelompok</a:t>
          </a:r>
          <a:r>
            <a:rPr lang="en-ID" b="0" i="0" dirty="0"/>
            <a:t>: Guru </a:t>
          </a:r>
          <a:r>
            <a:rPr lang="en-ID" b="0" i="0" dirty="0" err="1"/>
            <a:t>membentuk</a:t>
          </a:r>
          <a:r>
            <a:rPr lang="en-ID" b="0" i="0" dirty="0"/>
            <a:t> </a:t>
          </a:r>
          <a:r>
            <a:rPr lang="en-ID" b="0" i="0" dirty="0" err="1"/>
            <a:t>kelompok-kelompok</a:t>
          </a:r>
          <a:r>
            <a:rPr lang="en-ID" b="0" i="0" dirty="0"/>
            <a:t> </a:t>
          </a:r>
          <a:r>
            <a:rPr lang="en-ID" b="0" i="0" dirty="0" err="1"/>
            <a:t>kecil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komposisi</a:t>
          </a:r>
          <a:r>
            <a:rPr lang="en-ID" b="0" i="0" dirty="0"/>
            <a:t> yang </a:t>
          </a:r>
          <a:r>
            <a:rPr lang="en-ID" b="0" i="0" dirty="0" err="1"/>
            <a:t>beragam</a:t>
          </a:r>
          <a:r>
            <a:rPr lang="en-ID" b="0" i="0" dirty="0"/>
            <a:t>. </a:t>
          </a:r>
          <a:r>
            <a:rPr lang="en-ID" b="0" i="0" dirty="0" err="1"/>
            <a:t>Kelompok</a:t>
          </a:r>
          <a:r>
            <a:rPr lang="en-ID" b="0" i="0" dirty="0"/>
            <a:t> </a:t>
          </a:r>
          <a:r>
            <a:rPr lang="en-ID" b="0" i="0" dirty="0" err="1"/>
            <a:t>ini</a:t>
          </a:r>
          <a:r>
            <a:rPr lang="en-ID" b="0" i="0" dirty="0"/>
            <a:t> </a:t>
          </a:r>
          <a:r>
            <a:rPr lang="en-ID" b="0" i="0" dirty="0" err="1"/>
            <a:t>akan</a:t>
          </a:r>
          <a:r>
            <a:rPr lang="en-ID" b="0" i="0" dirty="0"/>
            <a:t> </a:t>
          </a:r>
          <a:r>
            <a:rPr lang="en-ID" b="0" i="0" dirty="0" err="1"/>
            <a:t>berkolaborasi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mengatasi</a:t>
          </a:r>
          <a:r>
            <a:rPr lang="en-ID" b="0" i="0" dirty="0"/>
            <a:t> </a:t>
          </a:r>
          <a:r>
            <a:rPr lang="en-ID" b="0" i="0" dirty="0" err="1"/>
            <a:t>berbagai</a:t>
          </a:r>
          <a:r>
            <a:rPr lang="en-ID" b="0" i="0" dirty="0"/>
            <a:t> </a:t>
          </a:r>
          <a:r>
            <a:rPr lang="en-ID" b="0" i="0" dirty="0" err="1"/>
            <a:t>tugas</a:t>
          </a:r>
          <a:r>
            <a:rPr lang="en-ID" b="0" i="0" dirty="0"/>
            <a:t> dan </a:t>
          </a:r>
          <a:r>
            <a:rPr lang="en-ID" b="0" i="0" dirty="0" err="1"/>
            <a:t>tantangan</a:t>
          </a:r>
          <a:r>
            <a:rPr lang="en-ID" b="0" i="0" dirty="0"/>
            <a:t>.</a:t>
          </a:r>
          <a:endParaRPr lang="en-US" dirty="0"/>
        </a:p>
      </dgm:t>
    </dgm:pt>
    <dgm:pt modelId="{ABAF3FB7-B4C2-4550-AFA0-4DA6598F11D4}" type="parTrans" cxnId="{5D419380-A45A-4F2E-89B4-B014ABDEC726}">
      <dgm:prSet/>
      <dgm:spPr/>
      <dgm:t>
        <a:bodyPr/>
        <a:lstStyle/>
        <a:p>
          <a:endParaRPr lang="en-US"/>
        </a:p>
      </dgm:t>
    </dgm:pt>
    <dgm:pt modelId="{8A3D7E8D-0D63-4974-AC9E-7BC77135B7E4}" type="sibTrans" cxnId="{5D419380-A45A-4F2E-89B4-B014ABDEC726}">
      <dgm:prSet/>
      <dgm:spPr/>
      <dgm:t>
        <a:bodyPr/>
        <a:lstStyle/>
        <a:p>
          <a:endParaRPr lang="en-US"/>
        </a:p>
      </dgm:t>
    </dgm:pt>
    <dgm:pt modelId="{E2F39C8A-CE2E-45BB-98DF-2F35543F7F5F}">
      <dgm:prSet/>
      <dgm:spPr/>
      <dgm:t>
        <a:bodyPr/>
        <a:lstStyle/>
        <a:p>
          <a:r>
            <a:rPr lang="en-ID" b="0" i="0"/>
            <a:t>Pengajaran Materi Inti: Guru memberikan pengajaran mengenai materi inti kepada seluruh kelas. Setiap siswa bertanggung jawab untuk memahami dan menguasai materi tersebut.</a:t>
          </a:r>
          <a:endParaRPr lang="en-US"/>
        </a:p>
      </dgm:t>
    </dgm:pt>
    <dgm:pt modelId="{782163EE-39BE-4F18-93CA-9CF0D7181F77}" type="parTrans" cxnId="{C81C8CD0-940F-4588-A945-1F8542845849}">
      <dgm:prSet/>
      <dgm:spPr/>
      <dgm:t>
        <a:bodyPr/>
        <a:lstStyle/>
        <a:p>
          <a:endParaRPr lang="en-US"/>
        </a:p>
      </dgm:t>
    </dgm:pt>
    <dgm:pt modelId="{37BF3606-10E4-4D7F-8357-CBAA1F8255FD}" type="sibTrans" cxnId="{C81C8CD0-940F-4588-A945-1F8542845849}">
      <dgm:prSet/>
      <dgm:spPr/>
      <dgm:t>
        <a:bodyPr/>
        <a:lstStyle/>
        <a:p>
          <a:endParaRPr lang="en-US"/>
        </a:p>
      </dgm:t>
    </dgm:pt>
    <dgm:pt modelId="{39AA2AA8-6125-4DFD-900A-1F7032066DE0}">
      <dgm:prSet/>
      <dgm:spPr/>
      <dgm:t>
        <a:bodyPr/>
        <a:lstStyle/>
        <a:p>
          <a:r>
            <a:rPr lang="en-ID" b="0" i="0"/>
            <a:t>Latihan Kelompok: Setelah materi diajarkan, siswa berkolaborasi dalam kelompok untuk melaksanakan latihan-latihan dan tugas-tugas yang berkaitan dengan materi pelajaran.</a:t>
          </a:r>
          <a:endParaRPr lang="en-US"/>
        </a:p>
      </dgm:t>
    </dgm:pt>
    <dgm:pt modelId="{B5D0FC10-A5EB-4E7D-9C77-900CF83753E5}" type="parTrans" cxnId="{3B942F8C-5E84-437A-8F40-31707365D59E}">
      <dgm:prSet/>
      <dgm:spPr/>
      <dgm:t>
        <a:bodyPr/>
        <a:lstStyle/>
        <a:p>
          <a:endParaRPr lang="en-US"/>
        </a:p>
      </dgm:t>
    </dgm:pt>
    <dgm:pt modelId="{E1668E7B-6C6B-4739-8D9D-A87ABF8BC7AE}" type="sibTrans" cxnId="{3B942F8C-5E84-437A-8F40-31707365D59E}">
      <dgm:prSet/>
      <dgm:spPr/>
      <dgm:t>
        <a:bodyPr/>
        <a:lstStyle/>
        <a:p>
          <a:endParaRPr lang="en-US"/>
        </a:p>
      </dgm:t>
    </dgm:pt>
    <dgm:pt modelId="{AA9439E4-2095-4B23-AC55-0F26A4250D1C}">
      <dgm:prSet/>
      <dgm:spPr/>
      <dgm:t>
        <a:bodyPr/>
        <a:lstStyle/>
        <a:p>
          <a:r>
            <a:rPr lang="en-ID" b="0" i="0"/>
            <a:t>Penilaian Individu dan Kelompok: Setelah latihan selesai, terdapat penilaian baik untuk pencapaian individu maupun kelompok. Hal ini mendorong motivasi siswa untuk saling membantu dan berkolaborasi dalam mencapai tujuan pembelajaran.</a:t>
          </a:r>
          <a:endParaRPr lang="en-US"/>
        </a:p>
      </dgm:t>
    </dgm:pt>
    <dgm:pt modelId="{2C1E6BB9-062D-42C5-849A-E121C9AA4C5C}" type="parTrans" cxnId="{16FD5700-EE19-4776-A68D-6DE93CD8FB1F}">
      <dgm:prSet/>
      <dgm:spPr/>
      <dgm:t>
        <a:bodyPr/>
        <a:lstStyle/>
        <a:p>
          <a:endParaRPr lang="en-US"/>
        </a:p>
      </dgm:t>
    </dgm:pt>
    <dgm:pt modelId="{5AC47988-D77B-4102-B96F-D0AE21839FB7}" type="sibTrans" cxnId="{16FD5700-EE19-4776-A68D-6DE93CD8FB1F}">
      <dgm:prSet/>
      <dgm:spPr/>
      <dgm:t>
        <a:bodyPr/>
        <a:lstStyle/>
        <a:p>
          <a:endParaRPr lang="en-US"/>
        </a:p>
      </dgm:t>
    </dgm:pt>
    <dgm:pt modelId="{3B2AF79B-BB85-4BE2-95F0-909852C047DD}" type="pres">
      <dgm:prSet presAssocID="{0868B544-D22B-4544-8DF4-41C398BD64FB}" presName="linear" presStyleCnt="0">
        <dgm:presLayoutVars>
          <dgm:animLvl val="lvl"/>
          <dgm:resizeHandles val="exact"/>
        </dgm:presLayoutVars>
      </dgm:prSet>
      <dgm:spPr/>
    </dgm:pt>
    <dgm:pt modelId="{81DD02B3-9209-40E3-AEB5-2746C60B9465}" type="pres">
      <dgm:prSet presAssocID="{3E7B62E4-0D9A-4923-A409-93ABE99039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D6C31C-74BE-44B6-B26B-D94DCBEC8233}" type="pres">
      <dgm:prSet presAssocID="{8A3D7E8D-0D63-4974-AC9E-7BC77135B7E4}" presName="spacer" presStyleCnt="0"/>
      <dgm:spPr/>
    </dgm:pt>
    <dgm:pt modelId="{7559BF3E-5E97-4820-89EA-FF4B0C69D17C}" type="pres">
      <dgm:prSet presAssocID="{E2F39C8A-CE2E-45BB-98DF-2F35543F7F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9F8B34-02D1-42FC-A550-10268ABE3D2D}" type="pres">
      <dgm:prSet presAssocID="{37BF3606-10E4-4D7F-8357-CBAA1F8255FD}" presName="spacer" presStyleCnt="0"/>
      <dgm:spPr/>
    </dgm:pt>
    <dgm:pt modelId="{CA25AA1F-B7B2-4720-8DB2-D9D78FA7A901}" type="pres">
      <dgm:prSet presAssocID="{39AA2AA8-6125-4DFD-900A-1F7032066D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817C21-ED93-4E12-A1FB-A5AEF135E252}" type="pres">
      <dgm:prSet presAssocID="{E1668E7B-6C6B-4739-8D9D-A87ABF8BC7AE}" presName="spacer" presStyleCnt="0"/>
      <dgm:spPr/>
    </dgm:pt>
    <dgm:pt modelId="{D290B030-9DD7-4CFC-B504-6418B4560200}" type="pres">
      <dgm:prSet presAssocID="{AA9439E4-2095-4B23-AC55-0F26A4250D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FD5700-EE19-4776-A68D-6DE93CD8FB1F}" srcId="{0868B544-D22B-4544-8DF4-41C398BD64FB}" destId="{AA9439E4-2095-4B23-AC55-0F26A4250D1C}" srcOrd="3" destOrd="0" parTransId="{2C1E6BB9-062D-42C5-849A-E121C9AA4C5C}" sibTransId="{5AC47988-D77B-4102-B96F-D0AE21839FB7}"/>
    <dgm:cxn modelId="{DA76AF1D-8AEF-419D-A5AF-7E5093BCA606}" type="presOf" srcId="{AA9439E4-2095-4B23-AC55-0F26A4250D1C}" destId="{D290B030-9DD7-4CFC-B504-6418B4560200}" srcOrd="0" destOrd="0" presId="urn:microsoft.com/office/officeart/2005/8/layout/vList2"/>
    <dgm:cxn modelId="{C6E8C752-8556-44F2-B9C5-C370A28C6D8E}" type="presOf" srcId="{39AA2AA8-6125-4DFD-900A-1F7032066DE0}" destId="{CA25AA1F-B7B2-4720-8DB2-D9D78FA7A901}" srcOrd="0" destOrd="0" presId="urn:microsoft.com/office/officeart/2005/8/layout/vList2"/>
    <dgm:cxn modelId="{5D419380-A45A-4F2E-89B4-B014ABDEC726}" srcId="{0868B544-D22B-4544-8DF4-41C398BD64FB}" destId="{3E7B62E4-0D9A-4923-A409-93ABE9903921}" srcOrd="0" destOrd="0" parTransId="{ABAF3FB7-B4C2-4550-AFA0-4DA6598F11D4}" sibTransId="{8A3D7E8D-0D63-4974-AC9E-7BC77135B7E4}"/>
    <dgm:cxn modelId="{3B942F8C-5E84-437A-8F40-31707365D59E}" srcId="{0868B544-D22B-4544-8DF4-41C398BD64FB}" destId="{39AA2AA8-6125-4DFD-900A-1F7032066DE0}" srcOrd="2" destOrd="0" parTransId="{B5D0FC10-A5EB-4E7D-9C77-900CF83753E5}" sibTransId="{E1668E7B-6C6B-4739-8D9D-A87ABF8BC7AE}"/>
    <dgm:cxn modelId="{54AAA78C-8A2D-4A52-97EC-1DF1BAE5B125}" type="presOf" srcId="{3E7B62E4-0D9A-4923-A409-93ABE9903921}" destId="{81DD02B3-9209-40E3-AEB5-2746C60B9465}" srcOrd="0" destOrd="0" presId="urn:microsoft.com/office/officeart/2005/8/layout/vList2"/>
    <dgm:cxn modelId="{48124ACB-FC5F-494D-AF27-DF8028A37F38}" type="presOf" srcId="{E2F39C8A-CE2E-45BB-98DF-2F35543F7F5F}" destId="{7559BF3E-5E97-4820-89EA-FF4B0C69D17C}" srcOrd="0" destOrd="0" presId="urn:microsoft.com/office/officeart/2005/8/layout/vList2"/>
    <dgm:cxn modelId="{C81C8CD0-940F-4588-A945-1F8542845849}" srcId="{0868B544-D22B-4544-8DF4-41C398BD64FB}" destId="{E2F39C8A-CE2E-45BB-98DF-2F35543F7F5F}" srcOrd="1" destOrd="0" parTransId="{782163EE-39BE-4F18-93CA-9CF0D7181F77}" sibTransId="{37BF3606-10E4-4D7F-8357-CBAA1F8255FD}"/>
    <dgm:cxn modelId="{7A4565D1-3E5A-461C-8594-F19E3E8E03BD}" type="presOf" srcId="{0868B544-D22B-4544-8DF4-41C398BD64FB}" destId="{3B2AF79B-BB85-4BE2-95F0-909852C047DD}" srcOrd="0" destOrd="0" presId="urn:microsoft.com/office/officeart/2005/8/layout/vList2"/>
    <dgm:cxn modelId="{5973E8CC-DA0B-4CA4-B972-79995E89615D}" type="presParOf" srcId="{3B2AF79B-BB85-4BE2-95F0-909852C047DD}" destId="{81DD02B3-9209-40E3-AEB5-2746C60B9465}" srcOrd="0" destOrd="0" presId="urn:microsoft.com/office/officeart/2005/8/layout/vList2"/>
    <dgm:cxn modelId="{4CD1964D-BF3F-4D8E-8450-A37B5A63E9DD}" type="presParOf" srcId="{3B2AF79B-BB85-4BE2-95F0-909852C047DD}" destId="{A7D6C31C-74BE-44B6-B26B-D94DCBEC8233}" srcOrd="1" destOrd="0" presId="urn:microsoft.com/office/officeart/2005/8/layout/vList2"/>
    <dgm:cxn modelId="{8085B6DA-E439-49EE-883B-7BA905BE821F}" type="presParOf" srcId="{3B2AF79B-BB85-4BE2-95F0-909852C047DD}" destId="{7559BF3E-5E97-4820-89EA-FF4B0C69D17C}" srcOrd="2" destOrd="0" presId="urn:microsoft.com/office/officeart/2005/8/layout/vList2"/>
    <dgm:cxn modelId="{9094F3E3-6C4B-45FE-B22E-14656D876BAD}" type="presParOf" srcId="{3B2AF79B-BB85-4BE2-95F0-909852C047DD}" destId="{3B9F8B34-02D1-42FC-A550-10268ABE3D2D}" srcOrd="3" destOrd="0" presId="urn:microsoft.com/office/officeart/2005/8/layout/vList2"/>
    <dgm:cxn modelId="{87F424D6-FB23-4B82-8883-C4C65EDBE11E}" type="presParOf" srcId="{3B2AF79B-BB85-4BE2-95F0-909852C047DD}" destId="{CA25AA1F-B7B2-4720-8DB2-D9D78FA7A901}" srcOrd="4" destOrd="0" presId="urn:microsoft.com/office/officeart/2005/8/layout/vList2"/>
    <dgm:cxn modelId="{2D4286E8-424F-4303-B27A-C62B804823EA}" type="presParOf" srcId="{3B2AF79B-BB85-4BE2-95F0-909852C047DD}" destId="{B3817C21-ED93-4E12-A1FB-A5AEF135E252}" srcOrd="5" destOrd="0" presId="urn:microsoft.com/office/officeart/2005/8/layout/vList2"/>
    <dgm:cxn modelId="{93C4B833-0661-47E1-BBDD-CD0A037E7AC2}" type="presParOf" srcId="{3B2AF79B-BB85-4BE2-95F0-909852C047DD}" destId="{D290B030-9DD7-4CFC-B504-6418B45602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153BEB-DDB2-4068-87D8-3BD1C7BB664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CB9807B-382E-441F-B45A-154EA8E5270B}">
      <dgm:prSet/>
      <dgm:spPr/>
      <dgm:t>
        <a:bodyPr/>
        <a:lstStyle/>
        <a:p>
          <a:r>
            <a:rPr lang="en-US" b="0" i="0" baseline="0"/>
            <a:t>1) Orientasi peserta didik pada masalah;</a:t>
          </a:r>
          <a:endParaRPr lang="en-US"/>
        </a:p>
      </dgm:t>
    </dgm:pt>
    <dgm:pt modelId="{43B8044C-5C4D-4819-B347-0986663DA886}" type="parTrans" cxnId="{3FB793C4-D7FF-47D8-A937-E1BD6D16AF31}">
      <dgm:prSet/>
      <dgm:spPr/>
      <dgm:t>
        <a:bodyPr/>
        <a:lstStyle/>
        <a:p>
          <a:endParaRPr lang="en-US"/>
        </a:p>
      </dgm:t>
    </dgm:pt>
    <dgm:pt modelId="{25C5DA9B-6467-4282-AB45-3A83E4585C81}" type="sibTrans" cxnId="{3FB793C4-D7FF-47D8-A937-E1BD6D16AF31}">
      <dgm:prSet/>
      <dgm:spPr/>
      <dgm:t>
        <a:bodyPr/>
        <a:lstStyle/>
        <a:p>
          <a:endParaRPr lang="en-US"/>
        </a:p>
      </dgm:t>
    </dgm:pt>
    <dgm:pt modelId="{D3E539C8-AA37-4347-A408-875D977DB891}">
      <dgm:prSet/>
      <dgm:spPr/>
      <dgm:t>
        <a:bodyPr/>
        <a:lstStyle/>
        <a:p>
          <a:r>
            <a:rPr lang="en-US" b="0" i="0" baseline="0"/>
            <a:t>2) Mengorganisasikan peserta didik untuk belajar;</a:t>
          </a:r>
          <a:endParaRPr lang="en-US"/>
        </a:p>
      </dgm:t>
    </dgm:pt>
    <dgm:pt modelId="{DEB9E57C-A00D-407C-8875-E3AF9256A6FA}" type="parTrans" cxnId="{5A4F8750-72C8-410D-98C3-8E0FF79622A4}">
      <dgm:prSet/>
      <dgm:spPr/>
      <dgm:t>
        <a:bodyPr/>
        <a:lstStyle/>
        <a:p>
          <a:endParaRPr lang="en-US"/>
        </a:p>
      </dgm:t>
    </dgm:pt>
    <dgm:pt modelId="{B5D79161-093C-4BF7-8770-0136A3CB962D}" type="sibTrans" cxnId="{5A4F8750-72C8-410D-98C3-8E0FF79622A4}">
      <dgm:prSet/>
      <dgm:spPr/>
      <dgm:t>
        <a:bodyPr/>
        <a:lstStyle/>
        <a:p>
          <a:endParaRPr lang="en-US"/>
        </a:p>
      </dgm:t>
    </dgm:pt>
    <dgm:pt modelId="{F07265E9-06E0-4115-A4E0-9418943DF324}">
      <dgm:prSet/>
      <dgm:spPr/>
      <dgm:t>
        <a:bodyPr/>
        <a:lstStyle/>
        <a:p>
          <a:r>
            <a:rPr lang="en-US" b="0" i="0" baseline="0"/>
            <a:t>3) Membimbing penyelidikan individu maupun kelompok;</a:t>
          </a:r>
          <a:endParaRPr lang="en-US"/>
        </a:p>
      </dgm:t>
    </dgm:pt>
    <dgm:pt modelId="{7F976D27-68CF-4CEB-8BCD-D8D954177006}" type="parTrans" cxnId="{3FA601EB-FC21-45B5-90EA-67939D32A1D1}">
      <dgm:prSet/>
      <dgm:spPr/>
      <dgm:t>
        <a:bodyPr/>
        <a:lstStyle/>
        <a:p>
          <a:endParaRPr lang="en-US"/>
        </a:p>
      </dgm:t>
    </dgm:pt>
    <dgm:pt modelId="{C50121E7-932D-497F-8594-19F761BF2DB9}" type="sibTrans" cxnId="{3FA601EB-FC21-45B5-90EA-67939D32A1D1}">
      <dgm:prSet/>
      <dgm:spPr/>
      <dgm:t>
        <a:bodyPr/>
        <a:lstStyle/>
        <a:p>
          <a:endParaRPr lang="en-US"/>
        </a:p>
      </dgm:t>
    </dgm:pt>
    <dgm:pt modelId="{4943BFB1-BEE6-4CF1-9EBF-72D52CE12ECE}">
      <dgm:prSet/>
      <dgm:spPr/>
      <dgm:t>
        <a:bodyPr/>
        <a:lstStyle/>
        <a:p>
          <a:r>
            <a:rPr lang="en-US" b="0" i="0" baseline="0"/>
            <a:t>4) Mengembangkan dan menyajikan hasil karya; dan</a:t>
          </a:r>
          <a:endParaRPr lang="en-US"/>
        </a:p>
      </dgm:t>
    </dgm:pt>
    <dgm:pt modelId="{E2573F5D-3C35-4BB4-B1B4-607FD750ADD4}" type="parTrans" cxnId="{8EEA09F5-7427-47E5-974A-9DC1F670EB10}">
      <dgm:prSet/>
      <dgm:spPr/>
      <dgm:t>
        <a:bodyPr/>
        <a:lstStyle/>
        <a:p>
          <a:endParaRPr lang="en-US"/>
        </a:p>
      </dgm:t>
    </dgm:pt>
    <dgm:pt modelId="{18F6054C-351F-4657-B573-EF81774CDB81}" type="sibTrans" cxnId="{8EEA09F5-7427-47E5-974A-9DC1F670EB10}">
      <dgm:prSet/>
      <dgm:spPr/>
      <dgm:t>
        <a:bodyPr/>
        <a:lstStyle/>
        <a:p>
          <a:endParaRPr lang="en-US"/>
        </a:p>
      </dgm:t>
    </dgm:pt>
    <dgm:pt modelId="{88B43F43-CC68-4D42-87F7-C4D7DB00CF15}">
      <dgm:prSet/>
      <dgm:spPr/>
      <dgm:t>
        <a:bodyPr/>
        <a:lstStyle/>
        <a:p>
          <a:r>
            <a:rPr lang="en-US" b="0" i="0" baseline="0"/>
            <a:t>5) Menganalisis dan mengevaluasi proses pemecahan masalah.</a:t>
          </a:r>
          <a:endParaRPr lang="en-US"/>
        </a:p>
      </dgm:t>
    </dgm:pt>
    <dgm:pt modelId="{5B86ECD5-2B9C-49CA-ACEC-1A207C3F9A1B}" type="parTrans" cxnId="{9D465D81-6CC3-46E3-AB02-253490E0628D}">
      <dgm:prSet/>
      <dgm:spPr/>
      <dgm:t>
        <a:bodyPr/>
        <a:lstStyle/>
        <a:p>
          <a:endParaRPr lang="en-US"/>
        </a:p>
      </dgm:t>
    </dgm:pt>
    <dgm:pt modelId="{FE0F2328-2BB2-4026-9DDF-1BCF477B3586}" type="sibTrans" cxnId="{9D465D81-6CC3-46E3-AB02-253490E0628D}">
      <dgm:prSet/>
      <dgm:spPr/>
      <dgm:t>
        <a:bodyPr/>
        <a:lstStyle/>
        <a:p>
          <a:endParaRPr lang="en-US"/>
        </a:p>
      </dgm:t>
    </dgm:pt>
    <dgm:pt modelId="{261166D9-1952-452B-B228-B81D8CA7465A}" type="pres">
      <dgm:prSet presAssocID="{2D153BEB-DDB2-4068-87D8-3BD1C7BB6648}" presName="outerComposite" presStyleCnt="0">
        <dgm:presLayoutVars>
          <dgm:chMax val="5"/>
          <dgm:dir/>
          <dgm:resizeHandles val="exact"/>
        </dgm:presLayoutVars>
      </dgm:prSet>
      <dgm:spPr/>
    </dgm:pt>
    <dgm:pt modelId="{15F0B3B8-1E0D-4813-B8DF-F80183EC9B16}" type="pres">
      <dgm:prSet presAssocID="{2D153BEB-DDB2-4068-87D8-3BD1C7BB6648}" presName="dummyMaxCanvas" presStyleCnt="0">
        <dgm:presLayoutVars/>
      </dgm:prSet>
      <dgm:spPr/>
    </dgm:pt>
    <dgm:pt modelId="{1191804E-647C-4BB4-A7B5-45D1580A0B74}" type="pres">
      <dgm:prSet presAssocID="{2D153BEB-DDB2-4068-87D8-3BD1C7BB6648}" presName="FiveNodes_1" presStyleLbl="node1" presStyleIdx="0" presStyleCnt="5">
        <dgm:presLayoutVars>
          <dgm:bulletEnabled val="1"/>
        </dgm:presLayoutVars>
      </dgm:prSet>
      <dgm:spPr/>
    </dgm:pt>
    <dgm:pt modelId="{B1877002-960E-4E37-AED5-82E0CEA03BA9}" type="pres">
      <dgm:prSet presAssocID="{2D153BEB-DDB2-4068-87D8-3BD1C7BB6648}" presName="FiveNodes_2" presStyleLbl="node1" presStyleIdx="1" presStyleCnt="5">
        <dgm:presLayoutVars>
          <dgm:bulletEnabled val="1"/>
        </dgm:presLayoutVars>
      </dgm:prSet>
      <dgm:spPr/>
    </dgm:pt>
    <dgm:pt modelId="{5A3224DD-EEFB-4116-A9F1-227F622CDC40}" type="pres">
      <dgm:prSet presAssocID="{2D153BEB-DDB2-4068-87D8-3BD1C7BB6648}" presName="FiveNodes_3" presStyleLbl="node1" presStyleIdx="2" presStyleCnt="5">
        <dgm:presLayoutVars>
          <dgm:bulletEnabled val="1"/>
        </dgm:presLayoutVars>
      </dgm:prSet>
      <dgm:spPr/>
    </dgm:pt>
    <dgm:pt modelId="{F641A083-8252-46CC-BC01-56D8744D112B}" type="pres">
      <dgm:prSet presAssocID="{2D153BEB-DDB2-4068-87D8-3BD1C7BB6648}" presName="FiveNodes_4" presStyleLbl="node1" presStyleIdx="3" presStyleCnt="5">
        <dgm:presLayoutVars>
          <dgm:bulletEnabled val="1"/>
        </dgm:presLayoutVars>
      </dgm:prSet>
      <dgm:spPr/>
    </dgm:pt>
    <dgm:pt modelId="{9396AED8-AB21-48AB-98D4-F913AA57A7B8}" type="pres">
      <dgm:prSet presAssocID="{2D153BEB-DDB2-4068-87D8-3BD1C7BB6648}" presName="FiveNodes_5" presStyleLbl="node1" presStyleIdx="4" presStyleCnt="5">
        <dgm:presLayoutVars>
          <dgm:bulletEnabled val="1"/>
        </dgm:presLayoutVars>
      </dgm:prSet>
      <dgm:spPr/>
    </dgm:pt>
    <dgm:pt modelId="{A5602056-6AF6-4439-98F5-75B5E4CF8700}" type="pres">
      <dgm:prSet presAssocID="{2D153BEB-DDB2-4068-87D8-3BD1C7BB6648}" presName="FiveConn_1-2" presStyleLbl="fgAccFollowNode1" presStyleIdx="0" presStyleCnt="4">
        <dgm:presLayoutVars>
          <dgm:bulletEnabled val="1"/>
        </dgm:presLayoutVars>
      </dgm:prSet>
      <dgm:spPr/>
    </dgm:pt>
    <dgm:pt modelId="{088512D2-2E3F-4234-A8F4-56AEE00C669D}" type="pres">
      <dgm:prSet presAssocID="{2D153BEB-DDB2-4068-87D8-3BD1C7BB6648}" presName="FiveConn_2-3" presStyleLbl="fgAccFollowNode1" presStyleIdx="1" presStyleCnt="4">
        <dgm:presLayoutVars>
          <dgm:bulletEnabled val="1"/>
        </dgm:presLayoutVars>
      </dgm:prSet>
      <dgm:spPr/>
    </dgm:pt>
    <dgm:pt modelId="{1EC49202-B526-45A9-92A8-6C25A582AFAD}" type="pres">
      <dgm:prSet presAssocID="{2D153BEB-DDB2-4068-87D8-3BD1C7BB6648}" presName="FiveConn_3-4" presStyleLbl="fgAccFollowNode1" presStyleIdx="2" presStyleCnt="4">
        <dgm:presLayoutVars>
          <dgm:bulletEnabled val="1"/>
        </dgm:presLayoutVars>
      </dgm:prSet>
      <dgm:spPr/>
    </dgm:pt>
    <dgm:pt modelId="{B5A51591-7A20-4784-BAA9-25B1525601A6}" type="pres">
      <dgm:prSet presAssocID="{2D153BEB-DDB2-4068-87D8-3BD1C7BB6648}" presName="FiveConn_4-5" presStyleLbl="fgAccFollowNode1" presStyleIdx="3" presStyleCnt="4">
        <dgm:presLayoutVars>
          <dgm:bulletEnabled val="1"/>
        </dgm:presLayoutVars>
      </dgm:prSet>
      <dgm:spPr/>
    </dgm:pt>
    <dgm:pt modelId="{9F91F5B8-3CAF-4546-B069-BF874216A992}" type="pres">
      <dgm:prSet presAssocID="{2D153BEB-DDB2-4068-87D8-3BD1C7BB6648}" presName="FiveNodes_1_text" presStyleLbl="node1" presStyleIdx="4" presStyleCnt="5">
        <dgm:presLayoutVars>
          <dgm:bulletEnabled val="1"/>
        </dgm:presLayoutVars>
      </dgm:prSet>
      <dgm:spPr/>
    </dgm:pt>
    <dgm:pt modelId="{B58FE861-42D9-4433-8B64-7EF9BE39C836}" type="pres">
      <dgm:prSet presAssocID="{2D153BEB-DDB2-4068-87D8-3BD1C7BB6648}" presName="FiveNodes_2_text" presStyleLbl="node1" presStyleIdx="4" presStyleCnt="5">
        <dgm:presLayoutVars>
          <dgm:bulletEnabled val="1"/>
        </dgm:presLayoutVars>
      </dgm:prSet>
      <dgm:spPr/>
    </dgm:pt>
    <dgm:pt modelId="{BA4DF488-6195-4B61-8DA2-700D866FA291}" type="pres">
      <dgm:prSet presAssocID="{2D153BEB-DDB2-4068-87D8-3BD1C7BB6648}" presName="FiveNodes_3_text" presStyleLbl="node1" presStyleIdx="4" presStyleCnt="5">
        <dgm:presLayoutVars>
          <dgm:bulletEnabled val="1"/>
        </dgm:presLayoutVars>
      </dgm:prSet>
      <dgm:spPr/>
    </dgm:pt>
    <dgm:pt modelId="{1EE741CE-F757-4E3B-B7B1-F63DEA9ED12F}" type="pres">
      <dgm:prSet presAssocID="{2D153BEB-DDB2-4068-87D8-3BD1C7BB6648}" presName="FiveNodes_4_text" presStyleLbl="node1" presStyleIdx="4" presStyleCnt="5">
        <dgm:presLayoutVars>
          <dgm:bulletEnabled val="1"/>
        </dgm:presLayoutVars>
      </dgm:prSet>
      <dgm:spPr/>
    </dgm:pt>
    <dgm:pt modelId="{71553FF2-19DB-4E6D-9B09-646E2BC174F4}" type="pres">
      <dgm:prSet presAssocID="{2D153BEB-DDB2-4068-87D8-3BD1C7BB664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C10941D-B16B-4102-961E-D7A03B8EA1AF}" type="presOf" srcId="{B5D79161-093C-4BF7-8770-0136A3CB962D}" destId="{088512D2-2E3F-4234-A8F4-56AEE00C669D}" srcOrd="0" destOrd="0" presId="urn:microsoft.com/office/officeart/2005/8/layout/vProcess5"/>
    <dgm:cxn modelId="{0B363369-4B07-44DA-A102-472846731BBB}" type="presOf" srcId="{FCB9807B-382E-441F-B45A-154EA8E5270B}" destId="{1191804E-647C-4BB4-A7B5-45D1580A0B74}" srcOrd="0" destOrd="0" presId="urn:microsoft.com/office/officeart/2005/8/layout/vProcess5"/>
    <dgm:cxn modelId="{0B098849-CA36-4F72-BCD3-CEAC64330296}" type="presOf" srcId="{25C5DA9B-6467-4282-AB45-3A83E4585C81}" destId="{A5602056-6AF6-4439-98F5-75B5E4CF8700}" srcOrd="0" destOrd="0" presId="urn:microsoft.com/office/officeart/2005/8/layout/vProcess5"/>
    <dgm:cxn modelId="{FC9C7F4B-D145-4536-9D4E-16A18E01FDC0}" type="presOf" srcId="{88B43F43-CC68-4D42-87F7-C4D7DB00CF15}" destId="{71553FF2-19DB-4E6D-9B09-646E2BC174F4}" srcOrd="1" destOrd="0" presId="urn:microsoft.com/office/officeart/2005/8/layout/vProcess5"/>
    <dgm:cxn modelId="{7A1B326E-358B-4857-87C6-4D412F3CD4AE}" type="presOf" srcId="{FCB9807B-382E-441F-B45A-154EA8E5270B}" destId="{9F91F5B8-3CAF-4546-B069-BF874216A992}" srcOrd="1" destOrd="0" presId="urn:microsoft.com/office/officeart/2005/8/layout/vProcess5"/>
    <dgm:cxn modelId="{5A4F8750-72C8-410D-98C3-8E0FF79622A4}" srcId="{2D153BEB-DDB2-4068-87D8-3BD1C7BB6648}" destId="{D3E539C8-AA37-4347-A408-875D977DB891}" srcOrd="1" destOrd="0" parTransId="{DEB9E57C-A00D-407C-8875-E3AF9256A6FA}" sibTransId="{B5D79161-093C-4BF7-8770-0136A3CB962D}"/>
    <dgm:cxn modelId="{9D465D81-6CC3-46E3-AB02-253490E0628D}" srcId="{2D153BEB-DDB2-4068-87D8-3BD1C7BB6648}" destId="{88B43F43-CC68-4D42-87F7-C4D7DB00CF15}" srcOrd="4" destOrd="0" parTransId="{5B86ECD5-2B9C-49CA-ACEC-1A207C3F9A1B}" sibTransId="{FE0F2328-2BB2-4026-9DDF-1BCF477B3586}"/>
    <dgm:cxn modelId="{9D207782-ECAE-44A9-94AC-67D557841339}" type="presOf" srcId="{D3E539C8-AA37-4347-A408-875D977DB891}" destId="{B58FE861-42D9-4433-8B64-7EF9BE39C836}" srcOrd="1" destOrd="0" presId="urn:microsoft.com/office/officeart/2005/8/layout/vProcess5"/>
    <dgm:cxn modelId="{E3991385-B794-4570-A454-AD40073F1616}" type="presOf" srcId="{F07265E9-06E0-4115-A4E0-9418943DF324}" destId="{BA4DF488-6195-4B61-8DA2-700D866FA291}" srcOrd="1" destOrd="0" presId="urn:microsoft.com/office/officeart/2005/8/layout/vProcess5"/>
    <dgm:cxn modelId="{7721A58F-0EDF-4183-AD31-FCD7AD3F04A0}" type="presOf" srcId="{18F6054C-351F-4657-B573-EF81774CDB81}" destId="{B5A51591-7A20-4784-BAA9-25B1525601A6}" srcOrd="0" destOrd="0" presId="urn:microsoft.com/office/officeart/2005/8/layout/vProcess5"/>
    <dgm:cxn modelId="{33BB1597-5BCC-40E7-902D-DB96F6F16B40}" type="presOf" srcId="{C50121E7-932D-497F-8594-19F761BF2DB9}" destId="{1EC49202-B526-45A9-92A8-6C25A582AFAD}" srcOrd="0" destOrd="0" presId="urn:microsoft.com/office/officeart/2005/8/layout/vProcess5"/>
    <dgm:cxn modelId="{D817EDB9-67A2-4620-9A36-87DB7DB59045}" type="presOf" srcId="{4943BFB1-BEE6-4CF1-9EBF-72D52CE12ECE}" destId="{F641A083-8252-46CC-BC01-56D8744D112B}" srcOrd="0" destOrd="0" presId="urn:microsoft.com/office/officeart/2005/8/layout/vProcess5"/>
    <dgm:cxn modelId="{3FB793C4-D7FF-47D8-A937-E1BD6D16AF31}" srcId="{2D153BEB-DDB2-4068-87D8-3BD1C7BB6648}" destId="{FCB9807B-382E-441F-B45A-154EA8E5270B}" srcOrd="0" destOrd="0" parTransId="{43B8044C-5C4D-4819-B347-0986663DA886}" sibTransId="{25C5DA9B-6467-4282-AB45-3A83E4585C81}"/>
    <dgm:cxn modelId="{0FADE2C5-5AB8-4FAE-BA4B-D281B586DE3E}" type="presOf" srcId="{2D153BEB-DDB2-4068-87D8-3BD1C7BB6648}" destId="{261166D9-1952-452B-B228-B81D8CA7465A}" srcOrd="0" destOrd="0" presId="urn:microsoft.com/office/officeart/2005/8/layout/vProcess5"/>
    <dgm:cxn modelId="{D3A05ECF-EDB2-47FC-A05B-F2E0EC764B18}" type="presOf" srcId="{D3E539C8-AA37-4347-A408-875D977DB891}" destId="{B1877002-960E-4E37-AED5-82E0CEA03BA9}" srcOrd="0" destOrd="0" presId="urn:microsoft.com/office/officeart/2005/8/layout/vProcess5"/>
    <dgm:cxn modelId="{6AB2C8D4-3190-4CEC-AE07-F3C17203E2AA}" type="presOf" srcId="{4943BFB1-BEE6-4CF1-9EBF-72D52CE12ECE}" destId="{1EE741CE-F757-4E3B-B7B1-F63DEA9ED12F}" srcOrd="1" destOrd="0" presId="urn:microsoft.com/office/officeart/2005/8/layout/vProcess5"/>
    <dgm:cxn modelId="{992C0CE3-79DD-436C-BF9F-C2E590709990}" type="presOf" srcId="{F07265E9-06E0-4115-A4E0-9418943DF324}" destId="{5A3224DD-EEFB-4116-A9F1-227F622CDC40}" srcOrd="0" destOrd="0" presId="urn:microsoft.com/office/officeart/2005/8/layout/vProcess5"/>
    <dgm:cxn modelId="{3FA601EB-FC21-45B5-90EA-67939D32A1D1}" srcId="{2D153BEB-DDB2-4068-87D8-3BD1C7BB6648}" destId="{F07265E9-06E0-4115-A4E0-9418943DF324}" srcOrd="2" destOrd="0" parTransId="{7F976D27-68CF-4CEB-8BCD-D8D954177006}" sibTransId="{C50121E7-932D-497F-8594-19F761BF2DB9}"/>
    <dgm:cxn modelId="{19AA50ED-9AA0-40B3-A285-2934D0221ABB}" type="presOf" srcId="{88B43F43-CC68-4D42-87F7-C4D7DB00CF15}" destId="{9396AED8-AB21-48AB-98D4-F913AA57A7B8}" srcOrd="0" destOrd="0" presId="urn:microsoft.com/office/officeart/2005/8/layout/vProcess5"/>
    <dgm:cxn modelId="{8EEA09F5-7427-47E5-974A-9DC1F670EB10}" srcId="{2D153BEB-DDB2-4068-87D8-3BD1C7BB6648}" destId="{4943BFB1-BEE6-4CF1-9EBF-72D52CE12ECE}" srcOrd="3" destOrd="0" parTransId="{E2573F5D-3C35-4BB4-B1B4-607FD750ADD4}" sibTransId="{18F6054C-351F-4657-B573-EF81774CDB81}"/>
    <dgm:cxn modelId="{13B3FBBF-EC1B-4C45-A2AB-F3E5522BA712}" type="presParOf" srcId="{261166D9-1952-452B-B228-B81D8CA7465A}" destId="{15F0B3B8-1E0D-4813-B8DF-F80183EC9B16}" srcOrd="0" destOrd="0" presId="urn:microsoft.com/office/officeart/2005/8/layout/vProcess5"/>
    <dgm:cxn modelId="{62BCBB05-4A74-4E0A-9101-B54707CD725A}" type="presParOf" srcId="{261166D9-1952-452B-B228-B81D8CA7465A}" destId="{1191804E-647C-4BB4-A7B5-45D1580A0B74}" srcOrd="1" destOrd="0" presId="urn:microsoft.com/office/officeart/2005/8/layout/vProcess5"/>
    <dgm:cxn modelId="{F045A572-740E-488A-A057-00EF90F673AB}" type="presParOf" srcId="{261166D9-1952-452B-B228-B81D8CA7465A}" destId="{B1877002-960E-4E37-AED5-82E0CEA03BA9}" srcOrd="2" destOrd="0" presId="urn:microsoft.com/office/officeart/2005/8/layout/vProcess5"/>
    <dgm:cxn modelId="{BBAC9D0A-80EA-4C87-BF3A-5F7F2795583F}" type="presParOf" srcId="{261166D9-1952-452B-B228-B81D8CA7465A}" destId="{5A3224DD-EEFB-4116-A9F1-227F622CDC40}" srcOrd="3" destOrd="0" presId="urn:microsoft.com/office/officeart/2005/8/layout/vProcess5"/>
    <dgm:cxn modelId="{19629469-14B9-446D-B5CE-FE12D90F5CA5}" type="presParOf" srcId="{261166D9-1952-452B-B228-B81D8CA7465A}" destId="{F641A083-8252-46CC-BC01-56D8744D112B}" srcOrd="4" destOrd="0" presId="urn:microsoft.com/office/officeart/2005/8/layout/vProcess5"/>
    <dgm:cxn modelId="{92FB85C8-214F-4CB4-BAE9-E93EA3720A35}" type="presParOf" srcId="{261166D9-1952-452B-B228-B81D8CA7465A}" destId="{9396AED8-AB21-48AB-98D4-F913AA57A7B8}" srcOrd="5" destOrd="0" presId="urn:microsoft.com/office/officeart/2005/8/layout/vProcess5"/>
    <dgm:cxn modelId="{D8BD1597-1C5A-4AE7-9C3F-71E28A2FDD9A}" type="presParOf" srcId="{261166D9-1952-452B-B228-B81D8CA7465A}" destId="{A5602056-6AF6-4439-98F5-75B5E4CF8700}" srcOrd="6" destOrd="0" presId="urn:microsoft.com/office/officeart/2005/8/layout/vProcess5"/>
    <dgm:cxn modelId="{60672966-6661-4E69-AA2D-33EB2009F316}" type="presParOf" srcId="{261166D9-1952-452B-B228-B81D8CA7465A}" destId="{088512D2-2E3F-4234-A8F4-56AEE00C669D}" srcOrd="7" destOrd="0" presId="urn:microsoft.com/office/officeart/2005/8/layout/vProcess5"/>
    <dgm:cxn modelId="{40BE6CCA-F71D-4A90-996C-BF4DE7DE9259}" type="presParOf" srcId="{261166D9-1952-452B-B228-B81D8CA7465A}" destId="{1EC49202-B526-45A9-92A8-6C25A582AFAD}" srcOrd="8" destOrd="0" presId="urn:microsoft.com/office/officeart/2005/8/layout/vProcess5"/>
    <dgm:cxn modelId="{1699717E-3002-43D2-87A7-59E4347514CE}" type="presParOf" srcId="{261166D9-1952-452B-B228-B81D8CA7465A}" destId="{B5A51591-7A20-4784-BAA9-25B1525601A6}" srcOrd="9" destOrd="0" presId="urn:microsoft.com/office/officeart/2005/8/layout/vProcess5"/>
    <dgm:cxn modelId="{3CCAD95C-675A-460D-AA1B-DDEF2328D977}" type="presParOf" srcId="{261166D9-1952-452B-B228-B81D8CA7465A}" destId="{9F91F5B8-3CAF-4546-B069-BF874216A992}" srcOrd="10" destOrd="0" presId="urn:microsoft.com/office/officeart/2005/8/layout/vProcess5"/>
    <dgm:cxn modelId="{32DF7523-3546-415C-96A6-4E61BF9A581A}" type="presParOf" srcId="{261166D9-1952-452B-B228-B81D8CA7465A}" destId="{B58FE861-42D9-4433-8B64-7EF9BE39C836}" srcOrd="11" destOrd="0" presId="urn:microsoft.com/office/officeart/2005/8/layout/vProcess5"/>
    <dgm:cxn modelId="{C931677E-67B5-4943-AFE0-E2ACCD6BB24C}" type="presParOf" srcId="{261166D9-1952-452B-B228-B81D8CA7465A}" destId="{BA4DF488-6195-4B61-8DA2-700D866FA291}" srcOrd="12" destOrd="0" presId="urn:microsoft.com/office/officeart/2005/8/layout/vProcess5"/>
    <dgm:cxn modelId="{81877DA7-2305-4690-8D97-FD0841D3B8BE}" type="presParOf" srcId="{261166D9-1952-452B-B228-B81D8CA7465A}" destId="{1EE741CE-F757-4E3B-B7B1-F63DEA9ED12F}" srcOrd="13" destOrd="0" presId="urn:microsoft.com/office/officeart/2005/8/layout/vProcess5"/>
    <dgm:cxn modelId="{81D8D3DD-9EE0-4BA1-85F8-D459AE6CFC7D}" type="presParOf" srcId="{261166D9-1952-452B-B228-B81D8CA7465A}" destId="{71553FF2-19DB-4E6D-9B09-646E2BC174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F9569C-9E27-4C1E-A534-65C497C7AE55}" type="doc">
      <dgm:prSet loTypeId="urn:microsoft.com/office/officeart/2005/8/layout/process4" loCatId="process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AE01EC-6CBB-40F9-98FB-C48B43462D91}">
      <dgm:prSet/>
      <dgm:spPr/>
      <dgm:t>
        <a:bodyPr/>
        <a:lstStyle/>
        <a:p>
          <a:r>
            <a:rPr lang="en-ID" b="1" i="0" dirty="0" err="1"/>
            <a:t>Menurut</a:t>
          </a:r>
          <a:r>
            <a:rPr lang="en-ID" b="1" i="0" dirty="0"/>
            <a:t> </a:t>
          </a:r>
          <a:r>
            <a:rPr lang="en-ID" b="1" i="0" dirty="0" err="1"/>
            <a:t>Fathurrohman</a:t>
          </a:r>
          <a:r>
            <a:rPr lang="en-ID" b="1" i="0" dirty="0"/>
            <a:t> (2016), </a:t>
          </a:r>
          <a:r>
            <a:rPr lang="en-ID" b="1" i="1" dirty="0"/>
            <a:t>project based learning</a:t>
          </a:r>
          <a:r>
            <a:rPr lang="en-ID" b="1" i="0" dirty="0"/>
            <a:t> </a:t>
          </a:r>
          <a:r>
            <a:rPr lang="en-ID" b="1" i="0" dirty="0" err="1"/>
            <a:t>adalah</a:t>
          </a:r>
          <a:r>
            <a:rPr lang="en-ID" b="1" i="0" dirty="0"/>
            <a:t> </a:t>
          </a:r>
          <a:r>
            <a:rPr lang="en-ID" b="1" i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model </a:t>
          </a:r>
          <a:r>
            <a:rPr lang="en-ID" b="1" i="0" dirty="0" err="1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pembelajaran</a:t>
          </a:r>
          <a:r>
            <a:rPr lang="en-ID" b="1" i="0" dirty="0"/>
            <a:t> yang </a:t>
          </a:r>
          <a:r>
            <a:rPr lang="en-ID" b="1" i="0" dirty="0" err="1"/>
            <a:t>menggunakan</a:t>
          </a:r>
          <a:r>
            <a:rPr lang="en-ID" b="1" i="0" dirty="0"/>
            <a:t> </a:t>
          </a:r>
          <a:r>
            <a:rPr lang="en-ID" b="1" i="0" dirty="0" err="1"/>
            <a:t>proyek</a:t>
          </a:r>
          <a:r>
            <a:rPr lang="en-ID" b="1" i="0" dirty="0"/>
            <a:t> </a:t>
          </a:r>
          <a:r>
            <a:rPr lang="en-ID" b="1" i="0" dirty="0" err="1"/>
            <a:t>atau</a:t>
          </a:r>
          <a:r>
            <a:rPr lang="en-ID" b="1" i="0" dirty="0"/>
            <a:t> </a:t>
          </a:r>
          <a:r>
            <a:rPr lang="en-ID" b="1" i="0" dirty="0" err="1"/>
            <a:t>kegiatan</a:t>
          </a:r>
          <a:r>
            <a:rPr lang="en-ID" b="1" i="0" dirty="0"/>
            <a:t> </a:t>
          </a:r>
          <a:r>
            <a:rPr lang="en-ID" b="1" i="0" dirty="0" err="1"/>
            <a:t>sebagai</a:t>
          </a:r>
          <a:r>
            <a:rPr lang="en-ID" b="1" i="0" dirty="0"/>
            <a:t> </a:t>
          </a:r>
          <a:r>
            <a:rPr lang="en-ID" b="1" i="0" dirty="0" err="1"/>
            <a:t>sarana</a:t>
          </a:r>
          <a:r>
            <a:rPr lang="en-ID" b="1" i="0" dirty="0"/>
            <a:t> </a:t>
          </a:r>
          <a:r>
            <a:rPr lang="en-ID" b="1" i="0" dirty="0" err="1"/>
            <a:t>pembelajaran</a:t>
          </a:r>
          <a:r>
            <a:rPr lang="en-ID" b="1" i="0" dirty="0"/>
            <a:t> </a:t>
          </a:r>
          <a:r>
            <a:rPr lang="en-ID" b="1" i="0" dirty="0" err="1"/>
            <a:t>untuk</a:t>
          </a:r>
          <a:r>
            <a:rPr lang="en-ID" b="1" i="0" dirty="0"/>
            <a:t> </a:t>
          </a:r>
          <a:r>
            <a:rPr lang="en-ID" b="1" i="0" dirty="0" err="1"/>
            <a:t>mencapai</a:t>
          </a:r>
          <a:r>
            <a:rPr lang="en-ID" b="1" i="0" dirty="0"/>
            <a:t> </a:t>
          </a:r>
          <a:r>
            <a:rPr lang="en-ID" b="1" i="0" dirty="0" err="1"/>
            <a:t>kompetensi</a:t>
          </a:r>
          <a:r>
            <a:rPr lang="en-ID" b="1" i="0" dirty="0"/>
            <a:t> </a:t>
          </a:r>
          <a:r>
            <a:rPr lang="en-ID" b="1" i="0" dirty="0" err="1"/>
            <a:t>sikap</a:t>
          </a:r>
          <a:r>
            <a:rPr lang="en-ID" b="1" i="0" dirty="0"/>
            <a:t>, </a:t>
          </a:r>
          <a:r>
            <a:rPr lang="en-ID" b="1" i="0" dirty="0" err="1"/>
            <a:t>pengetahuan</a:t>
          </a:r>
          <a:r>
            <a:rPr lang="en-ID" b="1" i="0" dirty="0"/>
            <a:t> dan </a:t>
          </a:r>
          <a:r>
            <a:rPr lang="en-ID" b="1" i="0" dirty="0" err="1"/>
            <a:t>keterampilan</a:t>
          </a:r>
          <a:r>
            <a:rPr lang="en-ID" b="1" i="0" dirty="0"/>
            <a:t> yang </a:t>
          </a:r>
          <a:r>
            <a:rPr lang="en-ID" b="1" i="0" dirty="0" err="1"/>
            <a:t>dicapai</a:t>
          </a:r>
          <a:r>
            <a:rPr lang="en-ID" b="1" i="0" dirty="0"/>
            <a:t> </a:t>
          </a:r>
          <a:r>
            <a:rPr lang="en-ID" b="1" i="0" dirty="0" err="1"/>
            <a:t>peserta</a:t>
          </a:r>
          <a:r>
            <a:rPr lang="en-ID" b="1" i="0" dirty="0"/>
            <a:t> </a:t>
          </a:r>
          <a:r>
            <a:rPr lang="en-ID" b="1" i="0" dirty="0" err="1"/>
            <a:t>didik</a:t>
          </a:r>
          <a:r>
            <a:rPr lang="en-ID" b="1" i="0" dirty="0"/>
            <a:t>.</a:t>
          </a:r>
          <a:endParaRPr lang="en-US" b="1" dirty="0"/>
        </a:p>
      </dgm:t>
    </dgm:pt>
    <dgm:pt modelId="{7F036399-41FF-4837-BEF5-A04220FC3678}" type="parTrans" cxnId="{7E62C87D-C306-4025-BDAE-FD9A2FEC3AC6}">
      <dgm:prSet/>
      <dgm:spPr/>
      <dgm:t>
        <a:bodyPr/>
        <a:lstStyle/>
        <a:p>
          <a:endParaRPr lang="en-US"/>
        </a:p>
      </dgm:t>
    </dgm:pt>
    <dgm:pt modelId="{0DDB720C-30FC-4085-A7C2-CB939D4AF4F8}" type="sibTrans" cxnId="{7E62C87D-C306-4025-BDAE-FD9A2FEC3AC6}">
      <dgm:prSet/>
      <dgm:spPr/>
      <dgm:t>
        <a:bodyPr/>
        <a:lstStyle/>
        <a:p>
          <a:endParaRPr lang="en-US"/>
        </a:p>
      </dgm:t>
    </dgm:pt>
    <dgm:pt modelId="{DB541860-D028-42D7-9486-874A1E817DCF}">
      <dgm:prSet/>
      <dgm:spPr/>
      <dgm:t>
        <a:bodyPr/>
        <a:lstStyle/>
        <a:p>
          <a:r>
            <a:rPr lang="en-ID" b="1" i="1" dirty="0"/>
            <a:t>Project based learning</a:t>
          </a:r>
          <a:r>
            <a:rPr lang="en-ID" b="1" i="0" dirty="0"/>
            <a:t> </a:t>
          </a:r>
          <a:r>
            <a:rPr lang="en-ID" b="1" i="0" dirty="0" err="1"/>
            <a:t>menurut</a:t>
          </a:r>
          <a:r>
            <a:rPr lang="en-ID" b="1" i="0" dirty="0"/>
            <a:t> </a:t>
          </a:r>
          <a:r>
            <a:rPr lang="en-ID" b="1" i="0" dirty="0" err="1"/>
            <a:t>Saefudin</a:t>
          </a:r>
          <a:r>
            <a:rPr lang="en-ID" b="1" i="0" dirty="0"/>
            <a:t> (2014) </a:t>
          </a:r>
          <a:r>
            <a:rPr lang="en-ID" b="1" i="0" dirty="0" err="1"/>
            <a:t>merupakan</a:t>
          </a:r>
          <a:r>
            <a:rPr lang="en-ID" b="1" i="0" dirty="0"/>
            <a:t> </a:t>
          </a:r>
          <a:r>
            <a:rPr lang="en-ID" b="1" i="0" dirty="0" err="1"/>
            <a:t>metode</a:t>
          </a:r>
          <a:r>
            <a:rPr lang="en-ID" b="1" i="0" dirty="0"/>
            <a:t> </a:t>
          </a:r>
          <a:r>
            <a:rPr lang="en-ID" b="1" i="0" dirty="0" err="1"/>
            <a:t>pembelajaran</a:t>
          </a:r>
          <a:r>
            <a:rPr lang="en-ID" b="1" i="0" dirty="0"/>
            <a:t> yang </a:t>
          </a:r>
          <a:r>
            <a:rPr lang="en-ID" b="1" i="0" dirty="0" err="1"/>
            <a:t>menggunakan</a:t>
          </a:r>
          <a:r>
            <a:rPr lang="en-ID" b="1" i="0" dirty="0"/>
            <a:t> </a:t>
          </a:r>
          <a:r>
            <a:rPr lang="en-ID" b="1" i="0" dirty="0" err="1"/>
            <a:t>masalah</a:t>
          </a:r>
          <a:r>
            <a:rPr lang="en-ID" b="1" i="0" dirty="0"/>
            <a:t> </a:t>
          </a:r>
          <a:r>
            <a:rPr lang="en-ID" b="1" i="0" dirty="0" err="1"/>
            <a:t>sebagai</a:t>
          </a:r>
          <a:r>
            <a:rPr lang="en-ID" b="1" i="0" dirty="0"/>
            <a:t> </a:t>
          </a:r>
          <a:r>
            <a:rPr lang="en-ID" b="1" i="0" dirty="0" err="1"/>
            <a:t>langkah</a:t>
          </a:r>
          <a:r>
            <a:rPr lang="en-ID" b="1" i="0" dirty="0"/>
            <a:t> </a:t>
          </a:r>
          <a:r>
            <a:rPr lang="en-ID" b="1" i="0" dirty="0" err="1"/>
            <a:t>awal</a:t>
          </a:r>
          <a:r>
            <a:rPr lang="en-ID" b="1" i="0" dirty="0"/>
            <a:t> </a:t>
          </a:r>
          <a:r>
            <a:rPr lang="en-ID" b="1" i="0" dirty="0" err="1"/>
            <a:t>dalam</a:t>
          </a:r>
          <a:r>
            <a:rPr lang="en-ID" b="1" i="0" dirty="0"/>
            <a:t> </a:t>
          </a:r>
          <a:r>
            <a:rPr lang="en-ID" b="1" i="0" dirty="0" err="1"/>
            <a:t>mengumpulkan</a:t>
          </a:r>
          <a:r>
            <a:rPr lang="en-ID" b="1" i="0" dirty="0"/>
            <a:t> dan </a:t>
          </a:r>
          <a:r>
            <a:rPr lang="en-ID" b="1" i="0" dirty="0" err="1"/>
            <a:t>mengintegrasikan</a:t>
          </a:r>
          <a:r>
            <a:rPr lang="en-ID" b="1" i="0" dirty="0"/>
            <a:t> </a:t>
          </a:r>
          <a:r>
            <a:rPr lang="en-ID" b="1" i="0" dirty="0" err="1"/>
            <a:t>pengetahuan</a:t>
          </a:r>
          <a:r>
            <a:rPr lang="en-ID" b="1" i="0" dirty="0"/>
            <a:t> </a:t>
          </a:r>
          <a:r>
            <a:rPr lang="en-ID" b="1" i="0" dirty="0" err="1"/>
            <a:t>baru</a:t>
          </a:r>
          <a:r>
            <a:rPr lang="en-ID" b="1" i="0" dirty="0"/>
            <a:t> </a:t>
          </a:r>
          <a:r>
            <a:rPr lang="en-ID" b="1" i="0" dirty="0" err="1"/>
            <a:t>berdasarkan</a:t>
          </a:r>
          <a:r>
            <a:rPr lang="en-ID" b="1" i="0" dirty="0"/>
            <a:t> </a:t>
          </a:r>
          <a:r>
            <a:rPr lang="en-ID" b="1" i="0" dirty="0" err="1"/>
            <a:t>pengalamannya</a:t>
          </a:r>
          <a:r>
            <a:rPr lang="en-ID" b="1" i="0" dirty="0"/>
            <a:t> </a:t>
          </a:r>
          <a:r>
            <a:rPr lang="en-ID" b="1" i="0" dirty="0" err="1"/>
            <a:t>dengan</a:t>
          </a:r>
          <a:r>
            <a:rPr lang="en-ID" b="1" i="0" dirty="0"/>
            <a:t> </a:t>
          </a:r>
          <a:r>
            <a:rPr lang="en-ID" b="1" i="0" dirty="0" err="1"/>
            <a:t>beraktivitas</a:t>
          </a:r>
          <a:r>
            <a:rPr lang="en-ID" b="1" i="0" dirty="0"/>
            <a:t> </a:t>
          </a:r>
          <a:r>
            <a:rPr lang="en-ID" b="1" i="0" dirty="0" err="1"/>
            <a:t>secara</a:t>
          </a:r>
          <a:r>
            <a:rPr lang="en-ID" b="1" i="0" dirty="0"/>
            <a:t> </a:t>
          </a:r>
          <a:r>
            <a:rPr lang="en-ID" b="1" i="0" dirty="0" err="1"/>
            <a:t>nyata</a:t>
          </a:r>
          <a:r>
            <a:rPr lang="en-ID" b="1" i="0" dirty="0"/>
            <a:t> </a:t>
          </a:r>
          <a:r>
            <a:rPr lang="en-ID" b="1" i="0" dirty="0" err="1"/>
            <a:t>dalam</a:t>
          </a:r>
          <a:r>
            <a:rPr lang="en-ID" b="1" i="0" dirty="0"/>
            <a:t> </a:t>
          </a:r>
          <a:r>
            <a:rPr lang="en-ID" b="1" i="0" dirty="0" err="1"/>
            <a:t>kehidupan</a:t>
          </a:r>
          <a:r>
            <a:rPr lang="en-ID" b="1" i="0" dirty="0"/>
            <a:t>. Hal </a:t>
          </a:r>
          <a:r>
            <a:rPr lang="en-ID" b="1" i="0" dirty="0" err="1"/>
            <a:t>ini</a:t>
          </a:r>
          <a:r>
            <a:rPr lang="en-ID" b="1" i="0" dirty="0"/>
            <a:t> </a:t>
          </a:r>
          <a:r>
            <a:rPr lang="en-ID" b="1" i="0" dirty="0" err="1"/>
            <a:t>dilakukan</a:t>
          </a:r>
          <a:r>
            <a:rPr lang="en-ID" b="1" i="0" dirty="0"/>
            <a:t> </a:t>
          </a:r>
          <a:r>
            <a:rPr lang="en-ID" b="1" i="0" dirty="0" err="1"/>
            <a:t>untuk</a:t>
          </a:r>
          <a:r>
            <a:rPr lang="en-ID" b="1" i="0" dirty="0"/>
            <a:t> </a:t>
          </a:r>
          <a:r>
            <a:rPr lang="en-ID" b="1" i="0" dirty="0" err="1"/>
            <a:t>membantu</a:t>
          </a:r>
          <a:r>
            <a:rPr lang="en-ID" b="1" i="0" dirty="0"/>
            <a:t>, </a:t>
          </a:r>
          <a:r>
            <a:rPr lang="en-ID" b="1" i="0" dirty="0" err="1"/>
            <a:t>mendorong</a:t>
          </a:r>
          <a:r>
            <a:rPr lang="en-ID" b="1" i="0" dirty="0"/>
            <a:t> dan </a:t>
          </a:r>
          <a:r>
            <a:rPr lang="en-ID" b="1" i="0" dirty="0" err="1"/>
            <a:t>membimbing</a:t>
          </a:r>
          <a:r>
            <a:rPr lang="en-ID" b="1" i="0" dirty="0"/>
            <a:t> </a:t>
          </a:r>
          <a:r>
            <a:rPr lang="en-ID" b="1" i="0" dirty="0" err="1"/>
            <a:t>peserta</a:t>
          </a:r>
          <a:r>
            <a:rPr lang="en-ID" b="1" i="0" dirty="0"/>
            <a:t> </a:t>
          </a:r>
          <a:r>
            <a:rPr lang="en-ID" b="1" i="0" dirty="0" err="1"/>
            <a:t>didik</a:t>
          </a:r>
          <a:r>
            <a:rPr lang="en-ID" b="1" i="0" dirty="0"/>
            <a:t> </a:t>
          </a:r>
          <a:r>
            <a:rPr lang="en-ID" b="1" i="0" dirty="0" err="1"/>
            <a:t>fokus</a:t>
          </a:r>
          <a:r>
            <a:rPr lang="en-ID" b="1" i="0" dirty="0"/>
            <a:t> pada </a:t>
          </a:r>
          <a:r>
            <a:rPr lang="en-ID" b="1" i="0" dirty="0" err="1"/>
            <a:t>kerja</a:t>
          </a:r>
          <a:r>
            <a:rPr lang="en-ID" b="1" i="0" dirty="0"/>
            <a:t> </a:t>
          </a:r>
          <a:r>
            <a:rPr lang="en-ID" b="1" i="0" dirty="0" err="1"/>
            <a:t>sama</a:t>
          </a:r>
          <a:r>
            <a:rPr lang="en-ID" b="1" i="0" dirty="0"/>
            <a:t> </a:t>
          </a:r>
          <a:r>
            <a:rPr lang="en-ID" b="1" i="0" dirty="0" err="1"/>
            <a:t>dengan</a:t>
          </a:r>
          <a:r>
            <a:rPr lang="en-ID" b="1" i="0" dirty="0"/>
            <a:t> </a:t>
          </a:r>
          <a:r>
            <a:rPr lang="en-ID" b="1" i="0" dirty="0" err="1"/>
            <a:t>melibatkan</a:t>
          </a:r>
          <a:r>
            <a:rPr lang="en-ID" b="1" i="0" dirty="0"/>
            <a:t> </a:t>
          </a:r>
          <a:r>
            <a:rPr lang="en-ID" b="1" i="0" dirty="0" err="1"/>
            <a:t>kerja</a:t>
          </a:r>
          <a:r>
            <a:rPr lang="en-ID" b="1" i="0" dirty="0"/>
            <a:t> </a:t>
          </a:r>
          <a:r>
            <a:rPr lang="en-ID" b="1" i="0" dirty="0" err="1"/>
            <a:t>kelompok</a:t>
          </a:r>
          <a:r>
            <a:rPr lang="en-ID" b="1" i="0" dirty="0"/>
            <a:t> dan </a:t>
          </a:r>
          <a:r>
            <a:rPr lang="en-ID" b="1" i="0" dirty="0" err="1"/>
            <a:t>membantu</a:t>
          </a:r>
          <a:r>
            <a:rPr lang="en-ID" b="1" i="0" dirty="0"/>
            <a:t> </a:t>
          </a:r>
          <a:r>
            <a:rPr lang="en-ID" b="1" i="0" dirty="0" err="1"/>
            <a:t>siswa</a:t>
          </a:r>
          <a:r>
            <a:rPr lang="en-ID" b="1" i="0" dirty="0"/>
            <a:t> </a:t>
          </a:r>
          <a:r>
            <a:rPr lang="en-ID" b="1" i="0" dirty="0" err="1"/>
            <a:t>untuk</a:t>
          </a:r>
          <a:r>
            <a:rPr lang="en-ID" b="1" i="0" dirty="0"/>
            <a:t> </a:t>
          </a:r>
          <a:r>
            <a:rPr lang="en-ID" b="1" i="0" dirty="0" err="1"/>
            <a:t>fokus</a:t>
          </a:r>
          <a:r>
            <a:rPr lang="en-ID" b="1" i="0" dirty="0"/>
            <a:t> pada </a:t>
          </a:r>
          <a:r>
            <a:rPr lang="en-ID" b="1" i="0" dirty="0" err="1"/>
            <a:t>perkembangan</a:t>
          </a:r>
          <a:r>
            <a:rPr lang="en-ID" b="1" i="0" dirty="0"/>
            <a:t> </a:t>
          </a:r>
          <a:r>
            <a:rPr lang="en-ID" b="1" i="0" dirty="0" err="1"/>
            <a:t>mereka</a:t>
          </a:r>
          <a:r>
            <a:rPr lang="en-ID" b="1" i="0" dirty="0"/>
            <a:t>.</a:t>
          </a:r>
          <a:endParaRPr lang="en-US" b="1" dirty="0"/>
        </a:p>
      </dgm:t>
    </dgm:pt>
    <dgm:pt modelId="{CAA801AA-451C-484D-9ED4-0058FE4026C1}" type="parTrans" cxnId="{A522FC73-38D1-4D50-85DC-580C69C1B2AE}">
      <dgm:prSet/>
      <dgm:spPr/>
      <dgm:t>
        <a:bodyPr/>
        <a:lstStyle/>
        <a:p>
          <a:endParaRPr lang="en-US"/>
        </a:p>
      </dgm:t>
    </dgm:pt>
    <dgm:pt modelId="{4855E78B-4065-443C-97DE-7391676F22A9}" type="sibTrans" cxnId="{A522FC73-38D1-4D50-85DC-580C69C1B2AE}">
      <dgm:prSet/>
      <dgm:spPr/>
      <dgm:t>
        <a:bodyPr/>
        <a:lstStyle/>
        <a:p>
          <a:endParaRPr lang="en-US"/>
        </a:p>
      </dgm:t>
    </dgm:pt>
    <dgm:pt modelId="{AECF37BB-327C-4139-BC30-2C01814D72CF}" type="pres">
      <dgm:prSet presAssocID="{40F9569C-9E27-4C1E-A534-65C497C7AE55}" presName="Name0" presStyleCnt="0">
        <dgm:presLayoutVars>
          <dgm:dir/>
          <dgm:animLvl val="lvl"/>
          <dgm:resizeHandles val="exact"/>
        </dgm:presLayoutVars>
      </dgm:prSet>
      <dgm:spPr/>
    </dgm:pt>
    <dgm:pt modelId="{ED398E07-B233-42E9-B598-0A759AB6C3AF}" type="pres">
      <dgm:prSet presAssocID="{DB541860-D028-42D7-9486-874A1E817DCF}" presName="boxAndChildren" presStyleCnt="0"/>
      <dgm:spPr/>
    </dgm:pt>
    <dgm:pt modelId="{ED1C72F2-F64D-42B2-A6B3-D29870C96264}" type="pres">
      <dgm:prSet presAssocID="{DB541860-D028-42D7-9486-874A1E817DCF}" presName="parentTextBox" presStyleLbl="node1" presStyleIdx="0" presStyleCnt="2"/>
      <dgm:spPr/>
    </dgm:pt>
    <dgm:pt modelId="{B674297C-8871-400A-ACE8-0459EB6DD850}" type="pres">
      <dgm:prSet presAssocID="{0DDB720C-30FC-4085-A7C2-CB939D4AF4F8}" presName="sp" presStyleCnt="0"/>
      <dgm:spPr/>
    </dgm:pt>
    <dgm:pt modelId="{01850693-0A3B-43C9-8307-05836AEAD7A6}" type="pres">
      <dgm:prSet presAssocID="{09AE01EC-6CBB-40F9-98FB-C48B43462D91}" presName="arrowAndChildren" presStyleCnt="0"/>
      <dgm:spPr/>
    </dgm:pt>
    <dgm:pt modelId="{6C10A81F-E9C3-4F0D-9DDF-998C1B310D71}" type="pres">
      <dgm:prSet presAssocID="{09AE01EC-6CBB-40F9-98FB-C48B43462D91}" presName="parentTextArrow" presStyleLbl="node1" presStyleIdx="1" presStyleCnt="2"/>
      <dgm:spPr/>
    </dgm:pt>
  </dgm:ptLst>
  <dgm:cxnLst>
    <dgm:cxn modelId="{A522FC73-38D1-4D50-85DC-580C69C1B2AE}" srcId="{40F9569C-9E27-4C1E-A534-65C497C7AE55}" destId="{DB541860-D028-42D7-9486-874A1E817DCF}" srcOrd="1" destOrd="0" parTransId="{CAA801AA-451C-484D-9ED4-0058FE4026C1}" sibTransId="{4855E78B-4065-443C-97DE-7391676F22A9}"/>
    <dgm:cxn modelId="{7E62C87D-C306-4025-BDAE-FD9A2FEC3AC6}" srcId="{40F9569C-9E27-4C1E-A534-65C497C7AE55}" destId="{09AE01EC-6CBB-40F9-98FB-C48B43462D91}" srcOrd="0" destOrd="0" parTransId="{7F036399-41FF-4837-BEF5-A04220FC3678}" sibTransId="{0DDB720C-30FC-4085-A7C2-CB939D4AF4F8}"/>
    <dgm:cxn modelId="{999FDD98-FC07-4D70-A350-7EFB11F655F4}" type="presOf" srcId="{40F9569C-9E27-4C1E-A534-65C497C7AE55}" destId="{AECF37BB-327C-4139-BC30-2C01814D72CF}" srcOrd="0" destOrd="0" presId="urn:microsoft.com/office/officeart/2005/8/layout/process4"/>
    <dgm:cxn modelId="{E4778BB9-BC00-4F88-BABB-67EBB91F1B44}" type="presOf" srcId="{09AE01EC-6CBB-40F9-98FB-C48B43462D91}" destId="{6C10A81F-E9C3-4F0D-9DDF-998C1B310D71}" srcOrd="0" destOrd="0" presId="urn:microsoft.com/office/officeart/2005/8/layout/process4"/>
    <dgm:cxn modelId="{1A9B22BE-783E-4AC6-BD68-5D4946DABA4C}" type="presOf" srcId="{DB541860-D028-42D7-9486-874A1E817DCF}" destId="{ED1C72F2-F64D-42B2-A6B3-D29870C96264}" srcOrd="0" destOrd="0" presId="urn:microsoft.com/office/officeart/2005/8/layout/process4"/>
    <dgm:cxn modelId="{71E3F918-58D7-46E5-8102-C809BA965719}" type="presParOf" srcId="{AECF37BB-327C-4139-BC30-2C01814D72CF}" destId="{ED398E07-B233-42E9-B598-0A759AB6C3AF}" srcOrd="0" destOrd="0" presId="urn:microsoft.com/office/officeart/2005/8/layout/process4"/>
    <dgm:cxn modelId="{B2C7BF3B-27FD-4FFA-A19E-EA27D8B4E078}" type="presParOf" srcId="{ED398E07-B233-42E9-B598-0A759AB6C3AF}" destId="{ED1C72F2-F64D-42B2-A6B3-D29870C96264}" srcOrd="0" destOrd="0" presId="urn:microsoft.com/office/officeart/2005/8/layout/process4"/>
    <dgm:cxn modelId="{830FF6AF-253C-4098-99DB-DBD5D83C8928}" type="presParOf" srcId="{AECF37BB-327C-4139-BC30-2C01814D72CF}" destId="{B674297C-8871-400A-ACE8-0459EB6DD850}" srcOrd="1" destOrd="0" presId="urn:microsoft.com/office/officeart/2005/8/layout/process4"/>
    <dgm:cxn modelId="{034FA533-81DD-490F-86F0-EBF286C65976}" type="presParOf" srcId="{AECF37BB-327C-4139-BC30-2C01814D72CF}" destId="{01850693-0A3B-43C9-8307-05836AEAD7A6}" srcOrd="2" destOrd="0" presId="urn:microsoft.com/office/officeart/2005/8/layout/process4"/>
    <dgm:cxn modelId="{0894B3E8-F3D0-4D30-AF39-413703FB28F4}" type="presParOf" srcId="{01850693-0A3B-43C9-8307-05836AEAD7A6}" destId="{6C10A81F-E9C3-4F0D-9DDF-998C1B310D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0929AA-8AD9-4910-A244-9DD7F79A72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BF83BF-17BF-47A5-9E89-2B1500C056E5}">
      <dgm:prSet/>
      <dgm:spPr/>
      <dgm:t>
        <a:bodyPr/>
        <a:lstStyle/>
        <a:p>
          <a:r>
            <a:rPr lang="en-ID" b="0" i="0"/>
            <a:t>Menentukan pertanyaan mendasar</a:t>
          </a:r>
          <a:endParaRPr lang="en-US"/>
        </a:p>
      </dgm:t>
    </dgm:pt>
    <dgm:pt modelId="{A8814886-78D2-47FD-9759-B279341FA8E2}" type="parTrans" cxnId="{61D44F36-1624-4BDB-A443-6ECAA7341087}">
      <dgm:prSet/>
      <dgm:spPr/>
      <dgm:t>
        <a:bodyPr/>
        <a:lstStyle/>
        <a:p>
          <a:endParaRPr lang="en-US"/>
        </a:p>
      </dgm:t>
    </dgm:pt>
    <dgm:pt modelId="{FD67C008-483A-40FA-8FE2-EFFDE71D7915}" type="sibTrans" cxnId="{61D44F36-1624-4BDB-A443-6ECAA7341087}">
      <dgm:prSet/>
      <dgm:spPr/>
      <dgm:t>
        <a:bodyPr/>
        <a:lstStyle/>
        <a:p>
          <a:endParaRPr lang="en-US"/>
        </a:p>
      </dgm:t>
    </dgm:pt>
    <dgm:pt modelId="{62D31692-D313-489D-8D57-E25C602F265C}">
      <dgm:prSet/>
      <dgm:spPr/>
      <dgm:t>
        <a:bodyPr/>
        <a:lstStyle/>
        <a:p>
          <a:r>
            <a:rPr lang="en-ID" b="0" i="0"/>
            <a:t>Mendesain perencanaan proyek</a:t>
          </a:r>
          <a:endParaRPr lang="en-US"/>
        </a:p>
      </dgm:t>
    </dgm:pt>
    <dgm:pt modelId="{5B591AEA-5087-464B-9AFD-0A6C74268D95}" type="parTrans" cxnId="{1FDFAEEF-7ABC-4A3F-A245-B2CFC94E941E}">
      <dgm:prSet/>
      <dgm:spPr/>
      <dgm:t>
        <a:bodyPr/>
        <a:lstStyle/>
        <a:p>
          <a:endParaRPr lang="en-US"/>
        </a:p>
      </dgm:t>
    </dgm:pt>
    <dgm:pt modelId="{820FA6F9-7667-476F-A3BC-E53924E9C953}" type="sibTrans" cxnId="{1FDFAEEF-7ABC-4A3F-A245-B2CFC94E941E}">
      <dgm:prSet/>
      <dgm:spPr/>
      <dgm:t>
        <a:bodyPr/>
        <a:lstStyle/>
        <a:p>
          <a:endParaRPr lang="en-US"/>
        </a:p>
      </dgm:t>
    </dgm:pt>
    <dgm:pt modelId="{C0D3B2B7-F0D2-4D4B-9720-60157C8B2B34}">
      <dgm:prSet/>
      <dgm:spPr/>
      <dgm:t>
        <a:bodyPr/>
        <a:lstStyle/>
        <a:p>
          <a:r>
            <a:rPr lang="en-ID" b="0" i="0"/>
            <a:t>Menyusun jadwal</a:t>
          </a:r>
          <a:endParaRPr lang="en-US"/>
        </a:p>
      </dgm:t>
    </dgm:pt>
    <dgm:pt modelId="{C772BDDE-C32B-4B00-AD58-A7FF57C23174}" type="parTrans" cxnId="{ACC72B04-AB09-4CFF-9F92-94817E63C169}">
      <dgm:prSet/>
      <dgm:spPr/>
      <dgm:t>
        <a:bodyPr/>
        <a:lstStyle/>
        <a:p>
          <a:endParaRPr lang="en-US"/>
        </a:p>
      </dgm:t>
    </dgm:pt>
    <dgm:pt modelId="{AB06E60E-7E63-4A4B-9AF2-2AA95CA24757}" type="sibTrans" cxnId="{ACC72B04-AB09-4CFF-9F92-94817E63C169}">
      <dgm:prSet/>
      <dgm:spPr/>
      <dgm:t>
        <a:bodyPr/>
        <a:lstStyle/>
        <a:p>
          <a:endParaRPr lang="en-US"/>
        </a:p>
      </dgm:t>
    </dgm:pt>
    <dgm:pt modelId="{179AD3E8-AB8B-46D4-B3F8-48CF844600F3}">
      <dgm:prSet/>
      <dgm:spPr/>
      <dgm:t>
        <a:bodyPr/>
        <a:lstStyle/>
        <a:p>
          <a:r>
            <a:rPr lang="en-ID" b="0" i="0"/>
            <a:t>Monitoring dan evaluasi peserta didik dan perkembangan proyek yang dijalankan</a:t>
          </a:r>
          <a:endParaRPr lang="en-US"/>
        </a:p>
      </dgm:t>
    </dgm:pt>
    <dgm:pt modelId="{637EB852-1225-48F0-8FD8-192A8EF996A2}" type="parTrans" cxnId="{3CD15618-2C3A-4201-8B17-887BA8F23EF1}">
      <dgm:prSet/>
      <dgm:spPr/>
      <dgm:t>
        <a:bodyPr/>
        <a:lstStyle/>
        <a:p>
          <a:endParaRPr lang="en-US"/>
        </a:p>
      </dgm:t>
    </dgm:pt>
    <dgm:pt modelId="{ADCEE823-265F-45DC-B5A2-F009FDC34024}" type="sibTrans" cxnId="{3CD15618-2C3A-4201-8B17-887BA8F23EF1}">
      <dgm:prSet/>
      <dgm:spPr/>
      <dgm:t>
        <a:bodyPr/>
        <a:lstStyle/>
        <a:p>
          <a:endParaRPr lang="en-US"/>
        </a:p>
      </dgm:t>
    </dgm:pt>
    <dgm:pt modelId="{0AEA0495-152A-476D-A789-2843BD8F2750}">
      <dgm:prSet/>
      <dgm:spPr/>
      <dgm:t>
        <a:bodyPr/>
        <a:lstStyle/>
        <a:p>
          <a:r>
            <a:rPr lang="en-ID" b="0" i="0"/>
            <a:t>Pengujian hasil</a:t>
          </a:r>
          <a:endParaRPr lang="en-US"/>
        </a:p>
      </dgm:t>
    </dgm:pt>
    <dgm:pt modelId="{24881BE9-ED7D-4606-B67B-344E1D737003}" type="parTrans" cxnId="{0CB1C8FC-0C1E-4ECD-B143-90BB6A07FD43}">
      <dgm:prSet/>
      <dgm:spPr/>
      <dgm:t>
        <a:bodyPr/>
        <a:lstStyle/>
        <a:p>
          <a:endParaRPr lang="en-US"/>
        </a:p>
      </dgm:t>
    </dgm:pt>
    <dgm:pt modelId="{99129745-FA22-4204-9BE9-E9BDDAC9BD6F}" type="sibTrans" cxnId="{0CB1C8FC-0C1E-4ECD-B143-90BB6A07FD43}">
      <dgm:prSet/>
      <dgm:spPr/>
      <dgm:t>
        <a:bodyPr/>
        <a:lstStyle/>
        <a:p>
          <a:endParaRPr lang="en-US"/>
        </a:p>
      </dgm:t>
    </dgm:pt>
    <dgm:pt modelId="{4C7BAD20-75FB-40CF-AD2B-B6159C93FD4F}">
      <dgm:prSet/>
      <dgm:spPr/>
      <dgm:t>
        <a:bodyPr/>
        <a:lstStyle/>
        <a:p>
          <a:r>
            <a:rPr lang="en-ID" b="0" i="0"/>
            <a:t>Evaluasi pengalaman</a:t>
          </a:r>
          <a:endParaRPr lang="en-US"/>
        </a:p>
      </dgm:t>
    </dgm:pt>
    <dgm:pt modelId="{1FD7F86D-3076-4F18-8EC2-522D69767BD7}" type="parTrans" cxnId="{27FD178E-4F0D-46F5-991E-7F2491C9D75A}">
      <dgm:prSet/>
      <dgm:spPr/>
      <dgm:t>
        <a:bodyPr/>
        <a:lstStyle/>
        <a:p>
          <a:endParaRPr lang="en-US"/>
        </a:p>
      </dgm:t>
    </dgm:pt>
    <dgm:pt modelId="{334C52D9-33E8-4073-A1D0-6CFC955169DA}" type="sibTrans" cxnId="{27FD178E-4F0D-46F5-991E-7F2491C9D75A}">
      <dgm:prSet/>
      <dgm:spPr/>
      <dgm:t>
        <a:bodyPr/>
        <a:lstStyle/>
        <a:p>
          <a:endParaRPr lang="en-US"/>
        </a:p>
      </dgm:t>
    </dgm:pt>
    <dgm:pt modelId="{768ACFC3-1FAA-47A0-81E0-A91ED9D4E9AC}" type="pres">
      <dgm:prSet presAssocID="{BC0929AA-8AD9-4910-A244-9DD7F79A729F}" presName="linear" presStyleCnt="0">
        <dgm:presLayoutVars>
          <dgm:animLvl val="lvl"/>
          <dgm:resizeHandles val="exact"/>
        </dgm:presLayoutVars>
      </dgm:prSet>
      <dgm:spPr/>
    </dgm:pt>
    <dgm:pt modelId="{BB887677-7C80-4F1D-89BC-D59B88FC364A}" type="pres">
      <dgm:prSet presAssocID="{7ABF83BF-17BF-47A5-9E89-2B1500C056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EC64301-07FA-48ED-8A3D-860CA62C9C21}" type="pres">
      <dgm:prSet presAssocID="{FD67C008-483A-40FA-8FE2-EFFDE71D7915}" presName="spacer" presStyleCnt="0"/>
      <dgm:spPr/>
    </dgm:pt>
    <dgm:pt modelId="{86FE4C95-1DFE-4D93-86D8-3924790FB6D2}" type="pres">
      <dgm:prSet presAssocID="{62D31692-D313-489D-8D57-E25C602F265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A34F63A-661B-42AB-9AF1-9BF2477AA43D}" type="pres">
      <dgm:prSet presAssocID="{820FA6F9-7667-476F-A3BC-E53924E9C953}" presName="spacer" presStyleCnt="0"/>
      <dgm:spPr/>
    </dgm:pt>
    <dgm:pt modelId="{ABBB9B3C-894C-4A7A-BB5E-407F9ABAFA7A}" type="pres">
      <dgm:prSet presAssocID="{C0D3B2B7-F0D2-4D4B-9720-60157C8B2B3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E439D8-2637-45DB-BED9-825E7F049A32}" type="pres">
      <dgm:prSet presAssocID="{AB06E60E-7E63-4A4B-9AF2-2AA95CA24757}" presName="spacer" presStyleCnt="0"/>
      <dgm:spPr/>
    </dgm:pt>
    <dgm:pt modelId="{D2CF5338-7C07-4B8D-9342-EE6749BD0411}" type="pres">
      <dgm:prSet presAssocID="{179AD3E8-AB8B-46D4-B3F8-48CF844600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8D2581-DA7D-47D8-A616-59413D73E455}" type="pres">
      <dgm:prSet presAssocID="{ADCEE823-265F-45DC-B5A2-F009FDC34024}" presName="spacer" presStyleCnt="0"/>
      <dgm:spPr/>
    </dgm:pt>
    <dgm:pt modelId="{721057CC-AD0F-4923-9877-BB9B6596BF7E}" type="pres">
      <dgm:prSet presAssocID="{0AEA0495-152A-476D-A789-2843BD8F275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2660042-DE3E-45DB-840B-60313946177C}" type="pres">
      <dgm:prSet presAssocID="{99129745-FA22-4204-9BE9-E9BDDAC9BD6F}" presName="spacer" presStyleCnt="0"/>
      <dgm:spPr/>
    </dgm:pt>
    <dgm:pt modelId="{5F2D9D2F-F717-46AB-AA85-71B7EE14CC0C}" type="pres">
      <dgm:prSet presAssocID="{4C7BAD20-75FB-40CF-AD2B-B6159C93FD4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CC72B04-AB09-4CFF-9F92-94817E63C169}" srcId="{BC0929AA-8AD9-4910-A244-9DD7F79A729F}" destId="{C0D3B2B7-F0D2-4D4B-9720-60157C8B2B34}" srcOrd="2" destOrd="0" parTransId="{C772BDDE-C32B-4B00-AD58-A7FF57C23174}" sibTransId="{AB06E60E-7E63-4A4B-9AF2-2AA95CA24757}"/>
    <dgm:cxn modelId="{3CD15618-2C3A-4201-8B17-887BA8F23EF1}" srcId="{BC0929AA-8AD9-4910-A244-9DD7F79A729F}" destId="{179AD3E8-AB8B-46D4-B3F8-48CF844600F3}" srcOrd="3" destOrd="0" parTransId="{637EB852-1225-48F0-8FD8-192A8EF996A2}" sibTransId="{ADCEE823-265F-45DC-B5A2-F009FDC34024}"/>
    <dgm:cxn modelId="{8506BB28-E828-4A82-8C3C-E5C45BEF774B}" type="presOf" srcId="{0AEA0495-152A-476D-A789-2843BD8F2750}" destId="{721057CC-AD0F-4923-9877-BB9B6596BF7E}" srcOrd="0" destOrd="0" presId="urn:microsoft.com/office/officeart/2005/8/layout/vList2"/>
    <dgm:cxn modelId="{52599B35-F702-427F-9F5A-7BF3B94DA75C}" type="presOf" srcId="{179AD3E8-AB8B-46D4-B3F8-48CF844600F3}" destId="{D2CF5338-7C07-4B8D-9342-EE6749BD0411}" srcOrd="0" destOrd="0" presId="urn:microsoft.com/office/officeart/2005/8/layout/vList2"/>
    <dgm:cxn modelId="{61D44F36-1624-4BDB-A443-6ECAA7341087}" srcId="{BC0929AA-8AD9-4910-A244-9DD7F79A729F}" destId="{7ABF83BF-17BF-47A5-9E89-2B1500C056E5}" srcOrd="0" destOrd="0" parTransId="{A8814886-78D2-47FD-9759-B279341FA8E2}" sibTransId="{FD67C008-483A-40FA-8FE2-EFFDE71D7915}"/>
    <dgm:cxn modelId="{08BD0062-879B-4C78-BC66-B680611E11CF}" type="presOf" srcId="{BC0929AA-8AD9-4910-A244-9DD7F79A729F}" destId="{768ACFC3-1FAA-47A0-81E0-A91ED9D4E9AC}" srcOrd="0" destOrd="0" presId="urn:microsoft.com/office/officeart/2005/8/layout/vList2"/>
    <dgm:cxn modelId="{DE54F149-0678-4EA3-B04C-7E8A3DCD5B8E}" type="presOf" srcId="{C0D3B2B7-F0D2-4D4B-9720-60157C8B2B34}" destId="{ABBB9B3C-894C-4A7A-BB5E-407F9ABAFA7A}" srcOrd="0" destOrd="0" presId="urn:microsoft.com/office/officeart/2005/8/layout/vList2"/>
    <dgm:cxn modelId="{58560F70-50F4-405F-A73C-283AF1443AB0}" type="presOf" srcId="{62D31692-D313-489D-8D57-E25C602F265C}" destId="{86FE4C95-1DFE-4D93-86D8-3924790FB6D2}" srcOrd="0" destOrd="0" presId="urn:microsoft.com/office/officeart/2005/8/layout/vList2"/>
    <dgm:cxn modelId="{27FD178E-4F0D-46F5-991E-7F2491C9D75A}" srcId="{BC0929AA-8AD9-4910-A244-9DD7F79A729F}" destId="{4C7BAD20-75FB-40CF-AD2B-B6159C93FD4F}" srcOrd="5" destOrd="0" parTransId="{1FD7F86D-3076-4F18-8EC2-522D69767BD7}" sibTransId="{334C52D9-33E8-4073-A1D0-6CFC955169DA}"/>
    <dgm:cxn modelId="{9DA7EABF-2A71-4C71-9FA6-819D436C8403}" type="presOf" srcId="{7ABF83BF-17BF-47A5-9E89-2B1500C056E5}" destId="{BB887677-7C80-4F1D-89BC-D59B88FC364A}" srcOrd="0" destOrd="0" presId="urn:microsoft.com/office/officeart/2005/8/layout/vList2"/>
    <dgm:cxn modelId="{2CA712C0-1ADE-475F-A804-4D94FECBDB09}" type="presOf" srcId="{4C7BAD20-75FB-40CF-AD2B-B6159C93FD4F}" destId="{5F2D9D2F-F717-46AB-AA85-71B7EE14CC0C}" srcOrd="0" destOrd="0" presId="urn:microsoft.com/office/officeart/2005/8/layout/vList2"/>
    <dgm:cxn modelId="{1FDFAEEF-7ABC-4A3F-A245-B2CFC94E941E}" srcId="{BC0929AA-8AD9-4910-A244-9DD7F79A729F}" destId="{62D31692-D313-489D-8D57-E25C602F265C}" srcOrd="1" destOrd="0" parTransId="{5B591AEA-5087-464B-9AFD-0A6C74268D95}" sibTransId="{820FA6F9-7667-476F-A3BC-E53924E9C953}"/>
    <dgm:cxn modelId="{0CB1C8FC-0C1E-4ECD-B143-90BB6A07FD43}" srcId="{BC0929AA-8AD9-4910-A244-9DD7F79A729F}" destId="{0AEA0495-152A-476D-A789-2843BD8F2750}" srcOrd="4" destOrd="0" parTransId="{24881BE9-ED7D-4606-B67B-344E1D737003}" sibTransId="{99129745-FA22-4204-9BE9-E9BDDAC9BD6F}"/>
    <dgm:cxn modelId="{C563EF70-FA25-45DB-8F4E-3EBB510ECB7E}" type="presParOf" srcId="{768ACFC3-1FAA-47A0-81E0-A91ED9D4E9AC}" destId="{BB887677-7C80-4F1D-89BC-D59B88FC364A}" srcOrd="0" destOrd="0" presId="urn:microsoft.com/office/officeart/2005/8/layout/vList2"/>
    <dgm:cxn modelId="{87729CE9-11A1-47EE-A89D-6DB6FA74AED3}" type="presParOf" srcId="{768ACFC3-1FAA-47A0-81E0-A91ED9D4E9AC}" destId="{8EC64301-07FA-48ED-8A3D-860CA62C9C21}" srcOrd="1" destOrd="0" presId="urn:microsoft.com/office/officeart/2005/8/layout/vList2"/>
    <dgm:cxn modelId="{7DB18063-66DB-4E00-9310-32D92585CF53}" type="presParOf" srcId="{768ACFC3-1FAA-47A0-81E0-A91ED9D4E9AC}" destId="{86FE4C95-1DFE-4D93-86D8-3924790FB6D2}" srcOrd="2" destOrd="0" presId="urn:microsoft.com/office/officeart/2005/8/layout/vList2"/>
    <dgm:cxn modelId="{659305D0-3722-41EB-8BD0-9DA2ADC05BA3}" type="presParOf" srcId="{768ACFC3-1FAA-47A0-81E0-A91ED9D4E9AC}" destId="{CA34F63A-661B-42AB-9AF1-9BF2477AA43D}" srcOrd="3" destOrd="0" presId="urn:microsoft.com/office/officeart/2005/8/layout/vList2"/>
    <dgm:cxn modelId="{E68FECEA-D4B9-4CBA-8152-50B8428D93B7}" type="presParOf" srcId="{768ACFC3-1FAA-47A0-81E0-A91ED9D4E9AC}" destId="{ABBB9B3C-894C-4A7A-BB5E-407F9ABAFA7A}" srcOrd="4" destOrd="0" presId="urn:microsoft.com/office/officeart/2005/8/layout/vList2"/>
    <dgm:cxn modelId="{DA36FBCD-0BC4-456F-98F0-AFCB661B053F}" type="presParOf" srcId="{768ACFC3-1FAA-47A0-81E0-A91ED9D4E9AC}" destId="{29E439D8-2637-45DB-BED9-825E7F049A32}" srcOrd="5" destOrd="0" presId="urn:microsoft.com/office/officeart/2005/8/layout/vList2"/>
    <dgm:cxn modelId="{975BE076-1E9E-41E0-86E4-C280D83BD894}" type="presParOf" srcId="{768ACFC3-1FAA-47A0-81E0-A91ED9D4E9AC}" destId="{D2CF5338-7C07-4B8D-9342-EE6749BD0411}" srcOrd="6" destOrd="0" presId="urn:microsoft.com/office/officeart/2005/8/layout/vList2"/>
    <dgm:cxn modelId="{57C98C01-CCDE-4F8C-8FE8-10713A244123}" type="presParOf" srcId="{768ACFC3-1FAA-47A0-81E0-A91ED9D4E9AC}" destId="{B58D2581-DA7D-47D8-A616-59413D73E455}" srcOrd="7" destOrd="0" presId="urn:microsoft.com/office/officeart/2005/8/layout/vList2"/>
    <dgm:cxn modelId="{6FD1BA8D-F313-4456-97B6-8577A6AA72C7}" type="presParOf" srcId="{768ACFC3-1FAA-47A0-81E0-A91ED9D4E9AC}" destId="{721057CC-AD0F-4923-9877-BB9B6596BF7E}" srcOrd="8" destOrd="0" presId="urn:microsoft.com/office/officeart/2005/8/layout/vList2"/>
    <dgm:cxn modelId="{37B8D840-5AD4-4E93-B1F2-A5A84CA2DD73}" type="presParOf" srcId="{768ACFC3-1FAA-47A0-81E0-A91ED9D4E9AC}" destId="{B2660042-DE3E-45DB-840B-60313946177C}" srcOrd="9" destOrd="0" presId="urn:microsoft.com/office/officeart/2005/8/layout/vList2"/>
    <dgm:cxn modelId="{8637754D-53D1-4C42-B688-627DC78B5678}" type="presParOf" srcId="{768ACFC3-1FAA-47A0-81E0-A91ED9D4E9AC}" destId="{5F2D9D2F-F717-46AB-AA85-71B7EE14CC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368C8-C2BF-4C6B-8022-8F599AA38BE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9C9D6F-C8DC-428F-A9BC-24C2EB147A2F}">
      <dgm:prSet/>
      <dgm:spPr/>
      <dgm:t>
        <a:bodyPr/>
        <a:lstStyle/>
        <a:p>
          <a:r>
            <a:rPr lang="en-US" b="1"/>
            <a:t>Usaha sadar seseorang untuk merubah tingkah laku, melaui interaksi dengan sumber belajar</a:t>
          </a:r>
          <a:endParaRPr lang="en-US"/>
        </a:p>
      </dgm:t>
    </dgm:pt>
    <dgm:pt modelId="{7840B1C5-5CB9-4409-A68D-3A112CCBC33C}" type="parTrans" cxnId="{7AD50708-F29E-46ED-9A70-2FD142EB64A3}">
      <dgm:prSet/>
      <dgm:spPr/>
      <dgm:t>
        <a:bodyPr/>
        <a:lstStyle/>
        <a:p>
          <a:endParaRPr lang="en-US"/>
        </a:p>
      </dgm:t>
    </dgm:pt>
    <dgm:pt modelId="{5545ACCA-DA34-4D05-84EF-1A2A9A9C4C92}" type="sibTrans" cxnId="{7AD50708-F29E-46ED-9A70-2FD142EB64A3}">
      <dgm:prSet/>
      <dgm:spPr/>
      <dgm:t>
        <a:bodyPr/>
        <a:lstStyle/>
        <a:p>
          <a:endParaRPr lang="en-US"/>
        </a:p>
      </dgm:t>
    </dgm:pt>
    <dgm:pt modelId="{380E501A-4A9C-4C8D-8F81-FF5379DFA3F0}">
      <dgm:prSet/>
      <dgm:spPr/>
      <dgm:t>
        <a:bodyPr/>
        <a:lstStyle/>
        <a:p>
          <a:r>
            <a:rPr lang="en-US" b="1"/>
            <a:t>Perubahan tingkah laku yang dihasilkan bersifat permanen dan ke arah positif.</a:t>
          </a:r>
          <a:endParaRPr lang="en-US"/>
        </a:p>
      </dgm:t>
    </dgm:pt>
    <dgm:pt modelId="{022115CC-AA31-46A2-A78D-B5477D7DC01A}" type="parTrans" cxnId="{1EEAE384-5E1E-4F21-9BC4-100C46C23013}">
      <dgm:prSet/>
      <dgm:spPr/>
      <dgm:t>
        <a:bodyPr/>
        <a:lstStyle/>
        <a:p>
          <a:endParaRPr lang="en-US"/>
        </a:p>
      </dgm:t>
    </dgm:pt>
    <dgm:pt modelId="{98A751F3-4222-43F3-B1F2-C785D84D73EA}" type="sibTrans" cxnId="{1EEAE384-5E1E-4F21-9BC4-100C46C23013}">
      <dgm:prSet/>
      <dgm:spPr/>
      <dgm:t>
        <a:bodyPr/>
        <a:lstStyle/>
        <a:p>
          <a:endParaRPr lang="en-US"/>
        </a:p>
      </dgm:t>
    </dgm:pt>
    <dgm:pt modelId="{8D8D7EAE-65A0-43FD-AF61-D52F900F611E}">
      <dgm:prSet/>
      <dgm:spPr/>
      <dgm:t>
        <a:bodyPr/>
        <a:lstStyle/>
        <a:p>
          <a:r>
            <a:rPr lang="en-US" b="1"/>
            <a:t>Perubahan tingkah laku  dapat  berupa kogni</a:t>
          </a:r>
          <a:r>
            <a:rPr lang="id-ID" b="1"/>
            <a:t>t</a:t>
          </a:r>
          <a:r>
            <a:rPr lang="en-US" b="1"/>
            <a:t>if, afektif, psikhomotorik</a:t>
          </a:r>
          <a:endParaRPr lang="en-US"/>
        </a:p>
      </dgm:t>
    </dgm:pt>
    <dgm:pt modelId="{5448EBDD-7370-4473-AB8E-1FB7E0CA061D}" type="parTrans" cxnId="{4120E54F-0DE6-4E73-93BE-2B8B4705800D}">
      <dgm:prSet/>
      <dgm:spPr/>
      <dgm:t>
        <a:bodyPr/>
        <a:lstStyle/>
        <a:p>
          <a:endParaRPr lang="en-US"/>
        </a:p>
      </dgm:t>
    </dgm:pt>
    <dgm:pt modelId="{8FB5D0E7-F088-4A9F-93C4-A31A5B579FD3}" type="sibTrans" cxnId="{4120E54F-0DE6-4E73-93BE-2B8B4705800D}">
      <dgm:prSet/>
      <dgm:spPr/>
      <dgm:t>
        <a:bodyPr/>
        <a:lstStyle/>
        <a:p>
          <a:endParaRPr lang="en-US"/>
        </a:p>
      </dgm:t>
    </dgm:pt>
    <dgm:pt modelId="{53230FAF-7762-41F4-9F71-C23C24557CE5}">
      <dgm:prSet/>
      <dgm:spPr/>
      <dgm:t>
        <a:bodyPr/>
        <a:lstStyle/>
        <a:p>
          <a:r>
            <a:rPr lang="en-US" b="1" dirty="0"/>
            <a:t>Proses </a:t>
          </a:r>
          <a:r>
            <a:rPr lang="en-US" b="1" dirty="0" err="1"/>
            <a:t>belajar</a:t>
          </a:r>
          <a:r>
            <a:rPr lang="en-US" b="1" dirty="0"/>
            <a:t> </a:t>
          </a:r>
          <a:r>
            <a:rPr lang="en-US" b="1" dirty="0" err="1"/>
            <a:t>hanya</a:t>
          </a:r>
          <a:r>
            <a:rPr lang="en-US" b="1" dirty="0"/>
            <a:t> </a:t>
          </a:r>
          <a:r>
            <a:rPr lang="en-US" b="1" dirty="0" err="1"/>
            <a:t>bisa</a:t>
          </a:r>
          <a:r>
            <a:rPr lang="en-US" b="1" dirty="0"/>
            <a:t> </a:t>
          </a:r>
          <a:r>
            <a:rPr lang="en-US" b="1" dirty="0" err="1"/>
            <a:t>berlangsung</a:t>
          </a:r>
          <a:r>
            <a:rPr lang="en-US" b="1" dirty="0"/>
            <a:t> </a:t>
          </a:r>
          <a:r>
            <a:rPr lang="en-US" b="1" dirty="0" err="1"/>
            <a:t>jika</a:t>
          </a:r>
          <a:r>
            <a:rPr lang="en-US" b="1" dirty="0"/>
            <a:t> </a:t>
          </a:r>
          <a:r>
            <a:rPr lang="en-US" b="1" dirty="0" err="1"/>
            <a:t>terjadi</a:t>
          </a:r>
          <a:r>
            <a:rPr lang="en-US" b="1" dirty="0"/>
            <a:t> </a:t>
          </a:r>
          <a:r>
            <a:rPr lang="en-US" b="1" dirty="0" err="1"/>
            <a:t>interaksi</a:t>
          </a:r>
          <a:r>
            <a:rPr lang="en-US" b="1" dirty="0"/>
            <a:t> </a:t>
          </a:r>
          <a:r>
            <a:rPr lang="en-US" b="1" dirty="0" err="1"/>
            <a:t>antara</a:t>
          </a:r>
          <a:r>
            <a:rPr lang="en-US" b="1" dirty="0"/>
            <a:t> </a:t>
          </a:r>
          <a:r>
            <a:rPr lang="en-US" b="1" dirty="0" err="1"/>
            <a:t>si</a:t>
          </a:r>
          <a:r>
            <a:rPr lang="en-US" b="1" dirty="0"/>
            <a:t> </a:t>
          </a:r>
          <a:r>
            <a:rPr lang="en-US" b="1" dirty="0" err="1"/>
            <a:t>belajar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sumber</a:t>
          </a:r>
          <a:r>
            <a:rPr lang="en-US" b="1" dirty="0"/>
            <a:t> </a:t>
          </a:r>
          <a:r>
            <a:rPr lang="en-US" b="1" dirty="0" err="1"/>
            <a:t>belajar</a:t>
          </a:r>
          <a:endParaRPr lang="en-US" dirty="0"/>
        </a:p>
      </dgm:t>
    </dgm:pt>
    <dgm:pt modelId="{0F0AE0E0-F8A8-481D-8E37-D5FBC63CA0B5}" type="parTrans" cxnId="{67241CF1-7318-4261-BF20-1E973C0FBDE4}">
      <dgm:prSet/>
      <dgm:spPr/>
      <dgm:t>
        <a:bodyPr/>
        <a:lstStyle/>
        <a:p>
          <a:endParaRPr lang="en-US"/>
        </a:p>
      </dgm:t>
    </dgm:pt>
    <dgm:pt modelId="{C323B30A-76E4-4533-B857-0E8C27BFD364}" type="sibTrans" cxnId="{67241CF1-7318-4261-BF20-1E973C0FBDE4}">
      <dgm:prSet/>
      <dgm:spPr/>
      <dgm:t>
        <a:bodyPr/>
        <a:lstStyle/>
        <a:p>
          <a:endParaRPr lang="en-US"/>
        </a:p>
      </dgm:t>
    </dgm:pt>
    <dgm:pt modelId="{7E2F6139-8802-4E8C-BAB8-4C2B4D14223C}" type="pres">
      <dgm:prSet presAssocID="{C3F368C8-C2BF-4C6B-8022-8F599AA38BEC}" presName="outerComposite" presStyleCnt="0">
        <dgm:presLayoutVars>
          <dgm:chMax val="5"/>
          <dgm:dir/>
          <dgm:resizeHandles val="exact"/>
        </dgm:presLayoutVars>
      </dgm:prSet>
      <dgm:spPr/>
    </dgm:pt>
    <dgm:pt modelId="{A1F354D1-7819-450F-AE54-B9BA262FBBDB}" type="pres">
      <dgm:prSet presAssocID="{C3F368C8-C2BF-4C6B-8022-8F599AA38BEC}" presName="dummyMaxCanvas" presStyleCnt="0">
        <dgm:presLayoutVars/>
      </dgm:prSet>
      <dgm:spPr/>
    </dgm:pt>
    <dgm:pt modelId="{5C8174FA-1DA7-46AA-9190-00AEA23A29C2}" type="pres">
      <dgm:prSet presAssocID="{C3F368C8-C2BF-4C6B-8022-8F599AA38BEC}" presName="FourNodes_1" presStyleLbl="node1" presStyleIdx="0" presStyleCnt="4">
        <dgm:presLayoutVars>
          <dgm:bulletEnabled val="1"/>
        </dgm:presLayoutVars>
      </dgm:prSet>
      <dgm:spPr/>
    </dgm:pt>
    <dgm:pt modelId="{66E894C3-C238-468A-BFFB-833207463050}" type="pres">
      <dgm:prSet presAssocID="{C3F368C8-C2BF-4C6B-8022-8F599AA38BEC}" presName="FourNodes_2" presStyleLbl="node1" presStyleIdx="1" presStyleCnt="4">
        <dgm:presLayoutVars>
          <dgm:bulletEnabled val="1"/>
        </dgm:presLayoutVars>
      </dgm:prSet>
      <dgm:spPr/>
    </dgm:pt>
    <dgm:pt modelId="{6E623BAB-E6E3-413C-B2A4-3CBFF2A5351E}" type="pres">
      <dgm:prSet presAssocID="{C3F368C8-C2BF-4C6B-8022-8F599AA38BEC}" presName="FourNodes_3" presStyleLbl="node1" presStyleIdx="2" presStyleCnt="4">
        <dgm:presLayoutVars>
          <dgm:bulletEnabled val="1"/>
        </dgm:presLayoutVars>
      </dgm:prSet>
      <dgm:spPr/>
    </dgm:pt>
    <dgm:pt modelId="{BA6D280A-5F86-4E29-852B-489B50ABAE0E}" type="pres">
      <dgm:prSet presAssocID="{C3F368C8-C2BF-4C6B-8022-8F599AA38BEC}" presName="FourNodes_4" presStyleLbl="node1" presStyleIdx="3" presStyleCnt="4">
        <dgm:presLayoutVars>
          <dgm:bulletEnabled val="1"/>
        </dgm:presLayoutVars>
      </dgm:prSet>
      <dgm:spPr/>
    </dgm:pt>
    <dgm:pt modelId="{9ED57F02-EB03-447B-BF45-64144F936D07}" type="pres">
      <dgm:prSet presAssocID="{C3F368C8-C2BF-4C6B-8022-8F599AA38BEC}" presName="FourConn_1-2" presStyleLbl="fgAccFollowNode1" presStyleIdx="0" presStyleCnt="3">
        <dgm:presLayoutVars>
          <dgm:bulletEnabled val="1"/>
        </dgm:presLayoutVars>
      </dgm:prSet>
      <dgm:spPr/>
    </dgm:pt>
    <dgm:pt modelId="{CFDA9896-E40C-4229-B514-F9B40210DDB8}" type="pres">
      <dgm:prSet presAssocID="{C3F368C8-C2BF-4C6B-8022-8F599AA38BEC}" presName="FourConn_2-3" presStyleLbl="fgAccFollowNode1" presStyleIdx="1" presStyleCnt="3">
        <dgm:presLayoutVars>
          <dgm:bulletEnabled val="1"/>
        </dgm:presLayoutVars>
      </dgm:prSet>
      <dgm:spPr/>
    </dgm:pt>
    <dgm:pt modelId="{8DB18F69-5A75-48FB-AD1D-997BF15172D6}" type="pres">
      <dgm:prSet presAssocID="{C3F368C8-C2BF-4C6B-8022-8F599AA38BEC}" presName="FourConn_3-4" presStyleLbl="fgAccFollowNode1" presStyleIdx="2" presStyleCnt="3">
        <dgm:presLayoutVars>
          <dgm:bulletEnabled val="1"/>
        </dgm:presLayoutVars>
      </dgm:prSet>
      <dgm:spPr/>
    </dgm:pt>
    <dgm:pt modelId="{EBAA4627-B123-4725-824D-CEFADD7D0E17}" type="pres">
      <dgm:prSet presAssocID="{C3F368C8-C2BF-4C6B-8022-8F599AA38BEC}" presName="FourNodes_1_text" presStyleLbl="node1" presStyleIdx="3" presStyleCnt="4">
        <dgm:presLayoutVars>
          <dgm:bulletEnabled val="1"/>
        </dgm:presLayoutVars>
      </dgm:prSet>
      <dgm:spPr/>
    </dgm:pt>
    <dgm:pt modelId="{31B62825-2763-4329-9827-76C406873389}" type="pres">
      <dgm:prSet presAssocID="{C3F368C8-C2BF-4C6B-8022-8F599AA38BEC}" presName="FourNodes_2_text" presStyleLbl="node1" presStyleIdx="3" presStyleCnt="4">
        <dgm:presLayoutVars>
          <dgm:bulletEnabled val="1"/>
        </dgm:presLayoutVars>
      </dgm:prSet>
      <dgm:spPr/>
    </dgm:pt>
    <dgm:pt modelId="{F96EDB1D-3AAB-4373-AFE8-B2C04A414641}" type="pres">
      <dgm:prSet presAssocID="{C3F368C8-C2BF-4C6B-8022-8F599AA38BEC}" presName="FourNodes_3_text" presStyleLbl="node1" presStyleIdx="3" presStyleCnt="4">
        <dgm:presLayoutVars>
          <dgm:bulletEnabled val="1"/>
        </dgm:presLayoutVars>
      </dgm:prSet>
      <dgm:spPr/>
    </dgm:pt>
    <dgm:pt modelId="{41648B4D-C056-41B0-B4D9-5DE342A8B96A}" type="pres">
      <dgm:prSet presAssocID="{C3F368C8-C2BF-4C6B-8022-8F599AA38B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AD50708-F29E-46ED-9A70-2FD142EB64A3}" srcId="{C3F368C8-C2BF-4C6B-8022-8F599AA38BEC}" destId="{859C9D6F-C8DC-428F-A9BC-24C2EB147A2F}" srcOrd="0" destOrd="0" parTransId="{7840B1C5-5CB9-4409-A68D-3A112CCBC33C}" sibTransId="{5545ACCA-DA34-4D05-84EF-1A2A9A9C4C92}"/>
    <dgm:cxn modelId="{1761920E-2521-457A-90E7-0A56CC667C27}" type="presOf" srcId="{859C9D6F-C8DC-428F-A9BC-24C2EB147A2F}" destId="{EBAA4627-B123-4725-824D-CEFADD7D0E17}" srcOrd="1" destOrd="0" presId="urn:microsoft.com/office/officeart/2005/8/layout/vProcess5"/>
    <dgm:cxn modelId="{F5A67420-16E7-4F74-BE2C-2FEA4197033E}" type="presOf" srcId="{8D8D7EAE-65A0-43FD-AF61-D52F900F611E}" destId="{6E623BAB-E6E3-413C-B2A4-3CBFF2A5351E}" srcOrd="0" destOrd="0" presId="urn:microsoft.com/office/officeart/2005/8/layout/vProcess5"/>
    <dgm:cxn modelId="{EBC97662-AFFC-4CE5-86A8-19D255B555D2}" type="presOf" srcId="{53230FAF-7762-41F4-9F71-C23C24557CE5}" destId="{41648B4D-C056-41B0-B4D9-5DE342A8B96A}" srcOrd="1" destOrd="0" presId="urn:microsoft.com/office/officeart/2005/8/layout/vProcess5"/>
    <dgm:cxn modelId="{3002AC64-0344-4A73-A6DF-FB4B5D4E7922}" type="presOf" srcId="{859C9D6F-C8DC-428F-A9BC-24C2EB147A2F}" destId="{5C8174FA-1DA7-46AA-9190-00AEA23A29C2}" srcOrd="0" destOrd="0" presId="urn:microsoft.com/office/officeart/2005/8/layout/vProcess5"/>
    <dgm:cxn modelId="{63B1DD45-0EC1-4F7A-937B-EE82EB0F358E}" type="presOf" srcId="{53230FAF-7762-41F4-9F71-C23C24557CE5}" destId="{BA6D280A-5F86-4E29-852B-489B50ABAE0E}" srcOrd="0" destOrd="0" presId="urn:microsoft.com/office/officeart/2005/8/layout/vProcess5"/>
    <dgm:cxn modelId="{BD47D547-1216-4E1D-A1C9-E6A17450F286}" type="presOf" srcId="{5545ACCA-DA34-4D05-84EF-1A2A9A9C4C92}" destId="{9ED57F02-EB03-447B-BF45-64144F936D07}" srcOrd="0" destOrd="0" presId="urn:microsoft.com/office/officeart/2005/8/layout/vProcess5"/>
    <dgm:cxn modelId="{66ADE74B-7BBC-4337-93BF-F079EEA312D0}" type="presOf" srcId="{380E501A-4A9C-4C8D-8F81-FF5379DFA3F0}" destId="{31B62825-2763-4329-9827-76C406873389}" srcOrd="1" destOrd="0" presId="urn:microsoft.com/office/officeart/2005/8/layout/vProcess5"/>
    <dgm:cxn modelId="{4120E54F-0DE6-4E73-93BE-2B8B4705800D}" srcId="{C3F368C8-C2BF-4C6B-8022-8F599AA38BEC}" destId="{8D8D7EAE-65A0-43FD-AF61-D52F900F611E}" srcOrd="2" destOrd="0" parTransId="{5448EBDD-7370-4473-AB8E-1FB7E0CA061D}" sibTransId="{8FB5D0E7-F088-4A9F-93C4-A31A5B579FD3}"/>
    <dgm:cxn modelId="{1EEAE384-5E1E-4F21-9BC4-100C46C23013}" srcId="{C3F368C8-C2BF-4C6B-8022-8F599AA38BEC}" destId="{380E501A-4A9C-4C8D-8F81-FF5379DFA3F0}" srcOrd="1" destOrd="0" parTransId="{022115CC-AA31-46A2-A78D-B5477D7DC01A}" sibTransId="{98A751F3-4222-43F3-B1F2-C785D84D73EA}"/>
    <dgm:cxn modelId="{32D905A6-5AC8-4455-8D38-A42AD72C22BE}" type="presOf" srcId="{380E501A-4A9C-4C8D-8F81-FF5379DFA3F0}" destId="{66E894C3-C238-468A-BFFB-833207463050}" srcOrd="0" destOrd="0" presId="urn:microsoft.com/office/officeart/2005/8/layout/vProcess5"/>
    <dgm:cxn modelId="{A6546FA7-A5AE-4869-AD11-7A69BD116449}" type="presOf" srcId="{C3F368C8-C2BF-4C6B-8022-8F599AA38BEC}" destId="{7E2F6139-8802-4E8C-BAB8-4C2B4D14223C}" srcOrd="0" destOrd="0" presId="urn:microsoft.com/office/officeart/2005/8/layout/vProcess5"/>
    <dgm:cxn modelId="{FFD33ABA-6F1C-469A-9FD0-48747EEEA2F6}" type="presOf" srcId="{8FB5D0E7-F088-4A9F-93C4-A31A5B579FD3}" destId="{8DB18F69-5A75-48FB-AD1D-997BF15172D6}" srcOrd="0" destOrd="0" presId="urn:microsoft.com/office/officeart/2005/8/layout/vProcess5"/>
    <dgm:cxn modelId="{51DD11C5-BE36-4CD1-A804-C4FB4C6E9E67}" type="presOf" srcId="{98A751F3-4222-43F3-B1F2-C785D84D73EA}" destId="{CFDA9896-E40C-4229-B514-F9B40210DDB8}" srcOrd="0" destOrd="0" presId="urn:microsoft.com/office/officeart/2005/8/layout/vProcess5"/>
    <dgm:cxn modelId="{CBB953CF-A925-4EC3-88C9-26A1424B2E28}" type="presOf" srcId="{8D8D7EAE-65A0-43FD-AF61-D52F900F611E}" destId="{F96EDB1D-3AAB-4373-AFE8-B2C04A414641}" srcOrd="1" destOrd="0" presId="urn:microsoft.com/office/officeart/2005/8/layout/vProcess5"/>
    <dgm:cxn modelId="{67241CF1-7318-4261-BF20-1E973C0FBDE4}" srcId="{C3F368C8-C2BF-4C6B-8022-8F599AA38BEC}" destId="{53230FAF-7762-41F4-9F71-C23C24557CE5}" srcOrd="3" destOrd="0" parTransId="{0F0AE0E0-F8A8-481D-8E37-D5FBC63CA0B5}" sibTransId="{C323B30A-76E4-4533-B857-0E8C27BFD364}"/>
    <dgm:cxn modelId="{4D596BDA-FA06-4455-B0F5-ACB960EDF9F7}" type="presParOf" srcId="{7E2F6139-8802-4E8C-BAB8-4C2B4D14223C}" destId="{A1F354D1-7819-450F-AE54-B9BA262FBBDB}" srcOrd="0" destOrd="0" presId="urn:microsoft.com/office/officeart/2005/8/layout/vProcess5"/>
    <dgm:cxn modelId="{320BE67A-46FC-4330-97A3-4D5EBA766F84}" type="presParOf" srcId="{7E2F6139-8802-4E8C-BAB8-4C2B4D14223C}" destId="{5C8174FA-1DA7-46AA-9190-00AEA23A29C2}" srcOrd="1" destOrd="0" presId="urn:microsoft.com/office/officeart/2005/8/layout/vProcess5"/>
    <dgm:cxn modelId="{032FFC2D-B3D1-4AE8-A710-2CD18EFF6F84}" type="presParOf" srcId="{7E2F6139-8802-4E8C-BAB8-4C2B4D14223C}" destId="{66E894C3-C238-468A-BFFB-833207463050}" srcOrd="2" destOrd="0" presId="urn:microsoft.com/office/officeart/2005/8/layout/vProcess5"/>
    <dgm:cxn modelId="{7DE3C529-CC3E-468D-82C3-02197A0E648A}" type="presParOf" srcId="{7E2F6139-8802-4E8C-BAB8-4C2B4D14223C}" destId="{6E623BAB-E6E3-413C-B2A4-3CBFF2A5351E}" srcOrd="3" destOrd="0" presId="urn:microsoft.com/office/officeart/2005/8/layout/vProcess5"/>
    <dgm:cxn modelId="{7C43A23B-8CC6-4EEC-B4EB-D1C444C2F12B}" type="presParOf" srcId="{7E2F6139-8802-4E8C-BAB8-4C2B4D14223C}" destId="{BA6D280A-5F86-4E29-852B-489B50ABAE0E}" srcOrd="4" destOrd="0" presId="urn:microsoft.com/office/officeart/2005/8/layout/vProcess5"/>
    <dgm:cxn modelId="{C91F1DA2-5CAA-413C-8335-ABF0CF28D84C}" type="presParOf" srcId="{7E2F6139-8802-4E8C-BAB8-4C2B4D14223C}" destId="{9ED57F02-EB03-447B-BF45-64144F936D07}" srcOrd="5" destOrd="0" presId="urn:microsoft.com/office/officeart/2005/8/layout/vProcess5"/>
    <dgm:cxn modelId="{FA4789B3-DEA4-44E3-8E53-8176B34652F7}" type="presParOf" srcId="{7E2F6139-8802-4E8C-BAB8-4C2B4D14223C}" destId="{CFDA9896-E40C-4229-B514-F9B40210DDB8}" srcOrd="6" destOrd="0" presId="urn:microsoft.com/office/officeart/2005/8/layout/vProcess5"/>
    <dgm:cxn modelId="{06FB4E91-973D-4F25-80CF-4A4D3927C9D6}" type="presParOf" srcId="{7E2F6139-8802-4E8C-BAB8-4C2B4D14223C}" destId="{8DB18F69-5A75-48FB-AD1D-997BF15172D6}" srcOrd="7" destOrd="0" presId="urn:microsoft.com/office/officeart/2005/8/layout/vProcess5"/>
    <dgm:cxn modelId="{02BD4632-C8AE-4042-9E87-2F74C9DDCFE1}" type="presParOf" srcId="{7E2F6139-8802-4E8C-BAB8-4C2B4D14223C}" destId="{EBAA4627-B123-4725-824D-CEFADD7D0E17}" srcOrd="8" destOrd="0" presId="urn:microsoft.com/office/officeart/2005/8/layout/vProcess5"/>
    <dgm:cxn modelId="{9130C697-4E98-4E0B-B36D-ABA4E709F945}" type="presParOf" srcId="{7E2F6139-8802-4E8C-BAB8-4C2B4D14223C}" destId="{31B62825-2763-4329-9827-76C406873389}" srcOrd="9" destOrd="0" presId="urn:microsoft.com/office/officeart/2005/8/layout/vProcess5"/>
    <dgm:cxn modelId="{DA5D8E22-2524-4551-8605-4DF8E8C14D7F}" type="presParOf" srcId="{7E2F6139-8802-4E8C-BAB8-4C2B4D14223C}" destId="{F96EDB1D-3AAB-4373-AFE8-B2C04A414641}" srcOrd="10" destOrd="0" presId="urn:microsoft.com/office/officeart/2005/8/layout/vProcess5"/>
    <dgm:cxn modelId="{D2E338A3-04F3-4D48-B991-E044D0F0E636}" type="presParOf" srcId="{7E2F6139-8802-4E8C-BAB8-4C2B4D14223C}" destId="{41648B4D-C056-41B0-B4D9-5DE342A8B9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2DE08-6443-49C6-88B3-A99979201F8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1FF0B6-5121-4D73-ABD0-F5181CDE02B5}">
      <dgm:prSet/>
      <dgm:spPr/>
      <dgm:t>
        <a:bodyPr/>
        <a:lstStyle/>
        <a:p>
          <a:r>
            <a:rPr lang="en-US" b="1" dirty="0" err="1"/>
            <a:t>Terjadinya</a:t>
          </a:r>
          <a:r>
            <a:rPr lang="en-US" b="1" dirty="0"/>
            <a:t> proses </a:t>
          </a:r>
          <a:r>
            <a:rPr lang="en-US" b="1" dirty="0" err="1"/>
            <a:t>belajar</a:t>
          </a:r>
          <a:r>
            <a:rPr lang="en-US" b="1" dirty="0"/>
            <a:t>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selalu</a:t>
          </a:r>
          <a:r>
            <a:rPr lang="en-US" b="1" dirty="0"/>
            <a:t> </a:t>
          </a:r>
          <a:r>
            <a:rPr lang="en-US" b="1" dirty="0" err="1"/>
            <a:t>harus</a:t>
          </a:r>
          <a:r>
            <a:rPr lang="en-US" b="1" dirty="0"/>
            <a:t> </a:t>
          </a:r>
          <a:r>
            <a:rPr lang="en-US" b="1" dirty="0" err="1"/>
            <a:t>ada</a:t>
          </a:r>
          <a:r>
            <a:rPr lang="en-US" b="1" dirty="0"/>
            <a:t> </a:t>
          </a:r>
          <a:r>
            <a:rPr lang="en-US" b="1" u="sng" dirty="0"/>
            <a:t>orang</a:t>
          </a:r>
          <a:r>
            <a:rPr lang="en-US" b="1" dirty="0"/>
            <a:t> yang </a:t>
          </a:r>
          <a:r>
            <a:rPr lang="en-US" b="1" dirty="0" err="1"/>
            <a:t>mengajar</a:t>
          </a:r>
          <a:endParaRPr lang="en-US" dirty="0"/>
        </a:p>
      </dgm:t>
    </dgm:pt>
    <dgm:pt modelId="{FB335A40-2439-45A2-B94C-C67684653A0D}" type="parTrans" cxnId="{A2935C74-4E4D-4AB9-B9F8-8212E237556A}">
      <dgm:prSet/>
      <dgm:spPr/>
      <dgm:t>
        <a:bodyPr/>
        <a:lstStyle/>
        <a:p>
          <a:endParaRPr lang="en-US"/>
        </a:p>
      </dgm:t>
    </dgm:pt>
    <dgm:pt modelId="{59681D8D-885E-48AF-B124-AA87638C37B4}" type="sibTrans" cxnId="{A2935C74-4E4D-4AB9-B9F8-8212E237556A}">
      <dgm:prSet/>
      <dgm:spPr/>
      <dgm:t>
        <a:bodyPr/>
        <a:lstStyle/>
        <a:p>
          <a:endParaRPr lang="en-US"/>
        </a:p>
      </dgm:t>
    </dgm:pt>
    <dgm:pt modelId="{299F32A2-A4C4-47F2-9C3C-C393555B2B2E}">
      <dgm:prSet/>
      <dgm:spPr/>
      <dgm:t>
        <a:bodyPr/>
        <a:lstStyle/>
        <a:p>
          <a:r>
            <a:rPr lang="en-US" b="1"/>
            <a:t>Kegiatan belajar tak dapat diwakili orang lain, harus dialami sendiri oleh si belajar</a:t>
          </a:r>
          <a:endParaRPr lang="en-US"/>
        </a:p>
      </dgm:t>
    </dgm:pt>
    <dgm:pt modelId="{D6A3C2C2-5D19-42A5-886F-A2B28BD5887E}" type="parTrans" cxnId="{1B1BD0BC-3E5C-4D4F-94FA-3CB1E961AAD1}">
      <dgm:prSet/>
      <dgm:spPr/>
      <dgm:t>
        <a:bodyPr/>
        <a:lstStyle/>
        <a:p>
          <a:endParaRPr lang="en-US"/>
        </a:p>
      </dgm:t>
    </dgm:pt>
    <dgm:pt modelId="{2481E75A-39C4-420B-B463-928B32DB8410}" type="sibTrans" cxnId="{1B1BD0BC-3E5C-4D4F-94FA-3CB1E961AAD1}">
      <dgm:prSet/>
      <dgm:spPr/>
      <dgm:t>
        <a:bodyPr/>
        <a:lstStyle/>
        <a:p>
          <a:endParaRPr lang="en-US"/>
        </a:p>
      </dgm:t>
    </dgm:pt>
    <dgm:pt modelId="{D85ACD26-7F9F-4584-94A6-6A1E8989F940}">
      <dgm:prSet/>
      <dgm:spPr/>
      <dgm:t>
        <a:bodyPr/>
        <a:lstStyle/>
        <a:p>
          <a:r>
            <a:rPr lang="en-US" b="1"/>
            <a:t>Mengajar merupakan upaya untuk membuat orang lain belajar</a:t>
          </a:r>
          <a:endParaRPr lang="en-US"/>
        </a:p>
      </dgm:t>
    </dgm:pt>
    <dgm:pt modelId="{254D48F3-2B2A-4031-BD4F-AB096830832A}" type="parTrans" cxnId="{57FB1951-5625-47C4-8CEA-ED62B2E2C759}">
      <dgm:prSet/>
      <dgm:spPr/>
      <dgm:t>
        <a:bodyPr/>
        <a:lstStyle/>
        <a:p>
          <a:endParaRPr lang="en-US"/>
        </a:p>
      </dgm:t>
    </dgm:pt>
    <dgm:pt modelId="{C099CDE6-88EF-4FC2-8D80-AC9E11634979}" type="sibTrans" cxnId="{57FB1951-5625-47C4-8CEA-ED62B2E2C759}">
      <dgm:prSet/>
      <dgm:spPr/>
      <dgm:t>
        <a:bodyPr/>
        <a:lstStyle/>
        <a:p>
          <a:endParaRPr lang="en-US"/>
        </a:p>
      </dgm:t>
    </dgm:pt>
    <dgm:pt modelId="{0D19AFDB-D8D1-457A-BEB5-A2B1ABE242F4}">
      <dgm:prSet/>
      <dgm:spPr/>
      <dgm:t>
        <a:bodyPr/>
        <a:lstStyle/>
        <a:p>
          <a:r>
            <a:rPr lang="en-US" b="1"/>
            <a:t>Peran utama (</a:t>
          </a:r>
          <a:r>
            <a:rPr lang="id-ID" b="1"/>
            <a:t>dosen/</a:t>
          </a:r>
          <a:r>
            <a:rPr lang="en-US" b="1"/>
            <a:t>guru, tutor, </a:t>
          </a:r>
          <a:r>
            <a:rPr lang="id-ID" b="1"/>
            <a:t>Instruktur</a:t>
          </a:r>
          <a:r>
            <a:rPr lang="en-US" b="1"/>
            <a:t>)  adalah menciptakan kondisi agar terjadi kegiatan belajar pada si belajar   </a:t>
          </a:r>
          <a:endParaRPr lang="en-US"/>
        </a:p>
      </dgm:t>
    </dgm:pt>
    <dgm:pt modelId="{99FC7BE0-E50F-4CE4-8035-459E4C03A396}" type="parTrans" cxnId="{479C7706-5737-4A35-8D35-C2BFFFF354B4}">
      <dgm:prSet/>
      <dgm:spPr/>
      <dgm:t>
        <a:bodyPr/>
        <a:lstStyle/>
        <a:p>
          <a:endParaRPr lang="en-US"/>
        </a:p>
      </dgm:t>
    </dgm:pt>
    <dgm:pt modelId="{F86D9C8B-2C24-4719-82F8-92DD0219A788}" type="sibTrans" cxnId="{479C7706-5737-4A35-8D35-C2BFFFF354B4}">
      <dgm:prSet/>
      <dgm:spPr/>
      <dgm:t>
        <a:bodyPr/>
        <a:lstStyle/>
        <a:p>
          <a:endParaRPr lang="en-US"/>
        </a:p>
      </dgm:t>
    </dgm:pt>
    <dgm:pt modelId="{D2E6266E-B910-4277-A742-5265C01E55CF}" type="pres">
      <dgm:prSet presAssocID="{9A92DE08-6443-49C6-88B3-A99979201F89}" presName="matrix" presStyleCnt="0">
        <dgm:presLayoutVars>
          <dgm:chMax val="1"/>
          <dgm:dir/>
          <dgm:resizeHandles val="exact"/>
        </dgm:presLayoutVars>
      </dgm:prSet>
      <dgm:spPr/>
    </dgm:pt>
    <dgm:pt modelId="{2541A198-B50A-4718-B668-36B03E4AA60D}" type="pres">
      <dgm:prSet presAssocID="{9A92DE08-6443-49C6-88B3-A99979201F89}" presName="diamond" presStyleLbl="bgShp" presStyleIdx="0" presStyleCnt="1"/>
      <dgm:spPr/>
    </dgm:pt>
    <dgm:pt modelId="{A9A576C2-9BFB-4423-8526-3295A40DC20C}" type="pres">
      <dgm:prSet presAssocID="{9A92DE08-6443-49C6-88B3-A99979201F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8C4C1F-1A9F-4840-B6A4-4A0F6240F75C}" type="pres">
      <dgm:prSet presAssocID="{9A92DE08-6443-49C6-88B3-A99979201F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B6C1350-E675-4CB5-8A85-DF147F52F221}" type="pres">
      <dgm:prSet presAssocID="{9A92DE08-6443-49C6-88B3-A99979201F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E4B2E0-3434-48E9-84A2-F3B9FD4CA207}" type="pres">
      <dgm:prSet presAssocID="{9A92DE08-6443-49C6-88B3-A99979201F8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79C7706-5737-4A35-8D35-C2BFFFF354B4}" srcId="{9A92DE08-6443-49C6-88B3-A99979201F89}" destId="{0D19AFDB-D8D1-457A-BEB5-A2B1ABE242F4}" srcOrd="3" destOrd="0" parTransId="{99FC7BE0-E50F-4CE4-8035-459E4C03A396}" sibTransId="{F86D9C8B-2C24-4719-82F8-92DD0219A788}"/>
    <dgm:cxn modelId="{6EE7992F-24D7-4DEC-8E7F-7DBAE4ABDBA4}" type="presOf" srcId="{9A92DE08-6443-49C6-88B3-A99979201F89}" destId="{D2E6266E-B910-4277-A742-5265C01E55CF}" srcOrd="0" destOrd="0" presId="urn:microsoft.com/office/officeart/2005/8/layout/matrix3"/>
    <dgm:cxn modelId="{4300B843-2272-4891-924E-99E120A5296C}" type="presOf" srcId="{D85ACD26-7F9F-4584-94A6-6A1E8989F940}" destId="{9B6C1350-E675-4CB5-8A85-DF147F52F221}" srcOrd="0" destOrd="0" presId="urn:microsoft.com/office/officeart/2005/8/layout/matrix3"/>
    <dgm:cxn modelId="{57FB1951-5625-47C4-8CEA-ED62B2E2C759}" srcId="{9A92DE08-6443-49C6-88B3-A99979201F89}" destId="{D85ACD26-7F9F-4584-94A6-6A1E8989F940}" srcOrd="2" destOrd="0" parTransId="{254D48F3-2B2A-4031-BD4F-AB096830832A}" sibTransId="{C099CDE6-88EF-4FC2-8D80-AC9E11634979}"/>
    <dgm:cxn modelId="{A2935C74-4E4D-4AB9-B9F8-8212E237556A}" srcId="{9A92DE08-6443-49C6-88B3-A99979201F89}" destId="{6D1FF0B6-5121-4D73-ABD0-F5181CDE02B5}" srcOrd="0" destOrd="0" parTransId="{FB335A40-2439-45A2-B94C-C67684653A0D}" sibTransId="{59681D8D-885E-48AF-B124-AA87638C37B4}"/>
    <dgm:cxn modelId="{4502577E-1AB3-4E4C-B2C7-ACC775A851DD}" type="presOf" srcId="{6D1FF0B6-5121-4D73-ABD0-F5181CDE02B5}" destId="{A9A576C2-9BFB-4423-8526-3295A40DC20C}" srcOrd="0" destOrd="0" presId="urn:microsoft.com/office/officeart/2005/8/layout/matrix3"/>
    <dgm:cxn modelId="{612053B4-9D97-4E47-800B-9687EAD89A8E}" type="presOf" srcId="{0D19AFDB-D8D1-457A-BEB5-A2B1ABE242F4}" destId="{E0E4B2E0-3434-48E9-84A2-F3B9FD4CA207}" srcOrd="0" destOrd="0" presId="urn:microsoft.com/office/officeart/2005/8/layout/matrix3"/>
    <dgm:cxn modelId="{1B1BD0BC-3E5C-4D4F-94FA-3CB1E961AAD1}" srcId="{9A92DE08-6443-49C6-88B3-A99979201F89}" destId="{299F32A2-A4C4-47F2-9C3C-C393555B2B2E}" srcOrd="1" destOrd="0" parTransId="{D6A3C2C2-5D19-42A5-886F-A2B28BD5887E}" sibTransId="{2481E75A-39C4-420B-B463-928B32DB8410}"/>
    <dgm:cxn modelId="{D69FC3ED-95FF-43E2-A987-29C4B32BF6AB}" type="presOf" srcId="{299F32A2-A4C4-47F2-9C3C-C393555B2B2E}" destId="{718C4C1F-1A9F-4840-B6A4-4A0F6240F75C}" srcOrd="0" destOrd="0" presId="urn:microsoft.com/office/officeart/2005/8/layout/matrix3"/>
    <dgm:cxn modelId="{3B23975F-359F-4EB4-AFF4-402C4DE0A0D5}" type="presParOf" srcId="{D2E6266E-B910-4277-A742-5265C01E55CF}" destId="{2541A198-B50A-4718-B668-36B03E4AA60D}" srcOrd="0" destOrd="0" presId="urn:microsoft.com/office/officeart/2005/8/layout/matrix3"/>
    <dgm:cxn modelId="{7F20D5B0-07AC-4915-9D07-98F3B5FAF7D8}" type="presParOf" srcId="{D2E6266E-B910-4277-A742-5265C01E55CF}" destId="{A9A576C2-9BFB-4423-8526-3295A40DC20C}" srcOrd="1" destOrd="0" presId="urn:microsoft.com/office/officeart/2005/8/layout/matrix3"/>
    <dgm:cxn modelId="{3991D7D9-7BF4-47B3-8490-B8E3BEE671CA}" type="presParOf" srcId="{D2E6266E-B910-4277-A742-5265C01E55CF}" destId="{718C4C1F-1A9F-4840-B6A4-4A0F6240F75C}" srcOrd="2" destOrd="0" presId="urn:microsoft.com/office/officeart/2005/8/layout/matrix3"/>
    <dgm:cxn modelId="{B6980925-B9FE-4354-BD46-D580D4CDCE77}" type="presParOf" srcId="{D2E6266E-B910-4277-A742-5265C01E55CF}" destId="{9B6C1350-E675-4CB5-8A85-DF147F52F221}" srcOrd="3" destOrd="0" presId="urn:microsoft.com/office/officeart/2005/8/layout/matrix3"/>
    <dgm:cxn modelId="{8CE2B8C2-0063-4653-9DB0-7BA0E5DC329C}" type="presParOf" srcId="{D2E6266E-B910-4277-A742-5265C01E55CF}" destId="{E0E4B2E0-3434-48E9-84A2-F3B9FD4CA20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DCA33-63B9-4084-BA97-937B85D62E6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ID"/>
        </a:p>
      </dgm:t>
    </dgm:pt>
    <dgm:pt modelId="{702CDEBD-179D-45EE-BE11-75E604C2F359}">
      <dgm:prSet/>
      <dgm:spPr/>
      <dgm:t>
        <a:bodyPr/>
        <a:lstStyle/>
        <a:p>
          <a:r>
            <a:rPr lang="en-ID"/>
            <a:t>interaktif</a:t>
          </a:r>
        </a:p>
      </dgm:t>
    </dgm:pt>
    <dgm:pt modelId="{9DECF425-2F72-411B-8C7F-39D07A303DB6}" type="parTrans" cxnId="{36667BC3-6B28-4612-8727-0471135A3505}">
      <dgm:prSet/>
      <dgm:spPr/>
      <dgm:t>
        <a:bodyPr/>
        <a:lstStyle/>
        <a:p>
          <a:endParaRPr lang="en-ID"/>
        </a:p>
      </dgm:t>
    </dgm:pt>
    <dgm:pt modelId="{C5539B44-B4C8-4446-BC8A-2743F0A4FF42}" type="sibTrans" cxnId="{36667BC3-6B28-4612-8727-0471135A3505}">
      <dgm:prSet/>
      <dgm:spPr/>
      <dgm:t>
        <a:bodyPr/>
        <a:lstStyle/>
        <a:p>
          <a:endParaRPr lang="en-ID"/>
        </a:p>
      </dgm:t>
    </dgm:pt>
    <dgm:pt modelId="{25059FC3-8DAB-4F4F-9A49-81549354A702}" type="pres">
      <dgm:prSet presAssocID="{D44DCA33-63B9-4084-BA97-937B85D62E69}" presName="linear" presStyleCnt="0">
        <dgm:presLayoutVars>
          <dgm:animLvl val="lvl"/>
          <dgm:resizeHandles val="exact"/>
        </dgm:presLayoutVars>
      </dgm:prSet>
      <dgm:spPr/>
    </dgm:pt>
    <dgm:pt modelId="{B939E96B-0CDB-4487-AE9F-2067E9782C8E}" type="pres">
      <dgm:prSet presAssocID="{702CDEBD-179D-45EE-BE11-75E604C2F3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CBA771-46E3-456C-8C39-501E90DDAF06}" type="presOf" srcId="{702CDEBD-179D-45EE-BE11-75E604C2F359}" destId="{B939E96B-0CDB-4487-AE9F-2067E9782C8E}" srcOrd="0" destOrd="0" presId="urn:microsoft.com/office/officeart/2005/8/layout/vList2"/>
    <dgm:cxn modelId="{DB153F75-9B25-4901-AE6A-5EBF4ED76A33}" type="presOf" srcId="{D44DCA33-63B9-4084-BA97-937B85D62E69}" destId="{25059FC3-8DAB-4F4F-9A49-81549354A702}" srcOrd="0" destOrd="0" presId="urn:microsoft.com/office/officeart/2005/8/layout/vList2"/>
    <dgm:cxn modelId="{36667BC3-6B28-4612-8727-0471135A3505}" srcId="{D44DCA33-63B9-4084-BA97-937B85D62E69}" destId="{702CDEBD-179D-45EE-BE11-75E604C2F359}" srcOrd="0" destOrd="0" parTransId="{9DECF425-2F72-411B-8C7F-39D07A303DB6}" sibTransId="{C5539B44-B4C8-4446-BC8A-2743F0A4FF42}"/>
    <dgm:cxn modelId="{611520ED-7800-419D-8F28-1C9236A66917}" type="presParOf" srcId="{25059FC3-8DAB-4F4F-9A49-81549354A702}" destId="{B939E96B-0CDB-4487-AE9F-2067E9782C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56A9DF-9D29-447A-A28E-AFACC08795AB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DA4AD243-E1FA-4AF9-A4C9-D2A45AD93999}">
      <dgm:prSet/>
      <dgm:spPr/>
      <dgm:t>
        <a:bodyPr/>
        <a:lstStyle/>
        <a:p>
          <a:r>
            <a:rPr lang="en-ID" dirty="0" err="1"/>
            <a:t>inspiratif</a:t>
          </a:r>
          <a:endParaRPr lang="en-ID" dirty="0"/>
        </a:p>
      </dgm:t>
    </dgm:pt>
    <dgm:pt modelId="{18AE7340-B987-4DFE-9A61-308A4A83CF03}" type="parTrans" cxnId="{516B179B-C777-4E2B-BD5D-48EAE95F87A6}">
      <dgm:prSet/>
      <dgm:spPr/>
      <dgm:t>
        <a:bodyPr/>
        <a:lstStyle/>
        <a:p>
          <a:endParaRPr lang="en-ID"/>
        </a:p>
      </dgm:t>
    </dgm:pt>
    <dgm:pt modelId="{D15D5359-4BE3-4663-BB54-32E3F50FC0F3}" type="sibTrans" cxnId="{516B179B-C777-4E2B-BD5D-48EAE95F87A6}">
      <dgm:prSet/>
      <dgm:spPr/>
      <dgm:t>
        <a:bodyPr/>
        <a:lstStyle/>
        <a:p>
          <a:endParaRPr lang="en-ID"/>
        </a:p>
      </dgm:t>
    </dgm:pt>
    <dgm:pt modelId="{45ADC34E-4C64-425A-8AE9-AE3F446103BC}" type="pres">
      <dgm:prSet presAssocID="{AB56A9DF-9D29-447A-A28E-AFACC08795AB}" presName="linear" presStyleCnt="0">
        <dgm:presLayoutVars>
          <dgm:animLvl val="lvl"/>
          <dgm:resizeHandles val="exact"/>
        </dgm:presLayoutVars>
      </dgm:prSet>
      <dgm:spPr/>
    </dgm:pt>
    <dgm:pt modelId="{E45FA4E3-8EFD-4955-A4CF-671DAB7367AE}" type="pres">
      <dgm:prSet presAssocID="{DA4AD243-E1FA-4AF9-A4C9-D2A45AD9399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B8C960B-E051-4D25-82CC-2E62005B863D}" type="presOf" srcId="{DA4AD243-E1FA-4AF9-A4C9-D2A45AD93999}" destId="{E45FA4E3-8EFD-4955-A4CF-671DAB7367AE}" srcOrd="0" destOrd="0" presId="urn:microsoft.com/office/officeart/2005/8/layout/vList2"/>
    <dgm:cxn modelId="{11F99A2D-9D29-4086-9ED6-DD34FFB125D6}" type="presOf" srcId="{AB56A9DF-9D29-447A-A28E-AFACC08795AB}" destId="{45ADC34E-4C64-425A-8AE9-AE3F446103BC}" srcOrd="0" destOrd="0" presId="urn:microsoft.com/office/officeart/2005/8/layout/vList2"/>
    <dgm:cxn modelId="{516B179B-C777-4E2B-BD5D-48EAE95F87A6}" srcId="{AB56A9DF-9D29-447A-A28E-AFACC08795AB}" destId="{DA4AD243-E1FA-4AF9-A4C9-D2A45AD93999}" srcOrd="0" destOrd="0" parTransId="{18AE7340-B987-4DFE-9A61-308A4A83CF03}" sibTransId="{D15D5359-4BE3-4663-BB54-32E3F50FC0F3}"/>
    <dgm:cxn modelId="{13A4D8BF-D2E9-41C9-AE93-07CA8700B937}" type="presParOf" srcId="{45ADC34E-4C64-425A-8AE9-AE3F446103BC}" destId="{E45FA4E3-8EFD-4955-A4CF-671DAB7367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9074BF-D6CA-40AA-A715-54EA0F0573A6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ID"/>
        </a:p>
      </dgm:t>
    </dgm:pt>
    <dgm:pt modelId="{270F88EB-C640-4925-8835-386FF66A3640}">
      <dgm:prSet/>
      <dgm:spPr/>
      <dgm:t>
        <a:bodyPr/>
        <a:lstStyle/>
        <a:p>
          <a:r>
            <a:rPr lang="en-ID"/>
            <a:t>menyenangkan</a:t>
          </a:r>
        </a:p>
      </dgm:t>
    </dgm:pt>
    <dgm:pt modelId="{895C9ECD-3B3C-4F4D-927F-85A5451589B9}" type="parTrans" cxnId="{21DDEF57-4ECB-4955-85D5-70A8CBB83E27}">
      <dgm:prSet/>
      <dgm:spPr/>
      <dgm:t>
        <a:bodyPr/>
        <a:lstStyle/>
        <a:p>
          <a:endParaRPr lang="en-ID"/>
        </a:p>
      </dgm:t>
    </dgm:pt>
    <dgm:pt modelId="{791EA51C-C7D8-4262-85A3-4C019C7D8F3D}" type="sibTrans" cxnId="{21DDEF57-4ECB-4955-85D5-70A8CBB83E27}">
      <dgm:prSet/>
      <dgm:spPr/>
      <dgm:t>
        <a:bodyPr/>
        <a:lstStyle/>
        <a:p>
          <a:endParaRPr lang="en-ID"/>
        </a:p>
      </dgm:t>
    </dgm:pt>
    <dgm:pt modelId="{5B7BC8EE-266D-4A5C-A42C-D9B9A28E98CE}" type="pres">
      <dgm:prSet presAssocID="{0E9074BF-D6CA-40AA-A715-54EA0F0573A6}" presName="linear" presStyleCnt="0">
        <dgm:presLayoutVars>
          <dgm:animLvl val="lvl"/>
          <dgm:resizeHandles val="exact"/>
        </dgm:presLayoutVars>
      </dgm:prSet>
      <dgm:spPr/>
    </dgm:pt>
    <dgm:pt modelId="{A161714F-7C06-4998-B0B8-29F70C4F8350}" type="pres">
      <dgm:prSet presAssocID="{270F88EB-C640-4925-8835-386FF66A36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B37253-B21B-4430-A652-75FA82755C36}" type="presOf" srcId="{0E9074BF-D6CA-40AA-A715-54EA0F0573A6}" destId="{5B7BC8EE-266D-4A5C-A42C-D9B9A28E98CE}" srcOrd="0" destOrd="0" presId="urn:microsoft.com/office/officeart/2005/8/layout/vList2"/>
    <dgm:cxn modelId="{21DDEF57-4ECB-4955-85D5-70A8CBB83E27}" srcId="{0E9074BF-D6CA-40AA-A715-54EA0F0573A6}" destId="{270F88EB-C640-4925-8835-386FF66A3640}" srcOrd="0" destOrd="0" parTransId="{895C9ECD-3B3C-4F4D-927F-85A5451589B9}" sibTransId="{791EA51C-C7D8-4262-85A3-4C019C7D8F3D}"/>
    <dgm:cxn modelId="{FCDD949D-6E39-46C8-91DA-B8471815CF4A}" type="presOf" srcId="{270F88EB-C640-4925-8835-386FF66A3640}" destId="{A161714F-7C06-4998-B0B8-29F70C4F8350}" srcOrd="0" destOrd="0" presId="urn:microsoft.com/office/officeart/2005/8/layout/vList2"/>
    <dgm:cxn modelId="{D23D0C6B-3DB5-4DC4-8EDD-E67BEAB76300}" type="presParOf" srcId="{5B7BC8EE-266D-4A5C-A42C-D9B9A28E98CE}" destId="{A161714F-7C06-4998-B0B8-29F70C4F83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D899BD-9341-405D-9F4E-4970A6C8F520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ID"/>
        </a:p>
      </dgm:t>
    </dgm:pt>
    <dgm:pt modelId="{4C460EE7-4FA4-41E6-BA23-80D6DEA610CF}">
      <dgm:prSet/>
      <dgm:spPr/>
      <dgm:t>
        <a:bodyPr/>
        <a:lstStyle/>
        <a:p>
          <a:r>
            <a:rPr lang="en-ID"/>
            <a:t>menantang</a:t>
          </a:r>
        </a:p>
      </dgm:t>
    </dgm:pt>
    <dgm:pt modelId="{C2916244-D8FB-4551-887E-FD7BC715FBE0}" type="parTrans" cxnId="{902E7210-D3AD-4971-A8FB-ABDF6A72BD5F}">
      <dgm:prSet/>
      <dgm:spPr/>
      <dgm:t>
        <a:bodyPr/>
        <a:lstStyle/>
        <a:p>
          <a:endParaRPr lang="en-ID"/>
        </a:p>
      </dgm:t>
    </dgm:pt>
    <dgm:pt modelId="{D2F02517-C9F5-49BE-9F73-4724DFE0BC88}" type="sibTrans" cxnId="{902E7210-D3AD-4971-A8FB-ABDF6A72BD5F}">
      <dgm:prSet/>
      <dgm:spPr/>
      <dgm:t>
        <a:bodyPr/>
        <a:lstStyle/>
        <a:p>
          <a:endParaRPr lang="en-ID"/>
        </a:p>
      </dgm:t>
    </dgm:pt>
    <dgm:pt modelId="{D4229197-8B3A-4A52-8704-3F4F314DE8EA}" type="pres">
      <dgm:prSet presAssocID="{13D899BD-9341-405D-9F4E-4970A6C8F520}" presName="linear" presStyleCnt="0">
        <dgm:presLayoutVars>
          <dgm:animLvl val="lvl"/>
          <dgm:resizeHandles val="exact"/>
        </dgm:presLayoutVars>
      </dgm:prSet>
      <dgm:spPr/>
    </dgm:pt>
    <dgm:pt modelId="{D6DEA58B-949A-44F7-B0E0-8AFB7E5BB7BD}" type="pres">
      <dgm:prSet presAssocID="{4C460EE7-4FA4-41E6-BA23-80D6DEA610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2E7210-D3AD-4971-A8FB-ABDF6A72BD5F}" srcId="{13D899BD-9341-405D-9F4E-4970A6C8F520}" destId="{4C460EE7-4FA4-41E6-BA23-80D6DEA610CF}" srcOrd="0" destOrd="0" parTransId="{C2916244-D8FB-4551-887E-FD7BC715FBE0}" sibTransId="{D2F02517-C9F5-49BE-9F73-4724DFE0BC88}"/>
    <dgm:cxn modelId="{236A666D-9DAB-4EF2-91FF-657A9CE1C23C}" type="presOf" srcId="{4C460EE7-4FA4-41E6-BA23-80D6DEA610CF}" destId="{D6DEA58B-949A-44F7-B0E0-8AFB7E5BB7BD}" srcOrd="0" destOrd="0" presId="urn:microsoft.com/office/officeart/2005/8/layout/vList2"/>
    <dgm:cxn modelId="{BDB0DA94-8F0D-41BA-8C66-E0F8FAACE82A}" type="presOf" srcId="{13D899BD-9341-405D-9F4E-4970A6C8F520}" destId="{D4229197-8B3A-4A52-8704-3F4F314DE8EA}" srcOrd="0" destOrd="0" presId="urn:microsoft.com/office/officeart/2005/8/layout/vList2"/>
    <dgm:cxn modelId="{F6DB1E26-95B8-4570-9840-01328B26DAC2}" type="presParOf" srcId="{D4229197-8B3A-4A52-8704-3F4F314DE8EA}" destId="{D6DEA58B-949A-44F7-B0E0-8AFB7E5BB7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E429C2-24E8-4F42-AC0A-3CDAA16B559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9D4700BC-4F71-4B49-A15D-6E550BBB26DF}">
      <dgm:prSet/>
      <dgm:spPr/>
      <dgm:t>
        <a:bodyPr/>
        <a:lstStyle/>
        <a:p>
          <a:r>
            <a:rPr lang="en-ID"/>
            <a:t>memotivasi </a:t>
          </a:r>
          <a:r>
            <a:rPr lang="id-ID"/>
            <a:t>MAHASISWA</a:t>
          </a:r>
          <a:endParaRPr lang="en-ID"/>
        </a:p>
      </dgm:t>
    </dgm:pt>
    <dgm:pt modelId="{7189F771-CF16-4C42-8E64-3B783FF83D5C}" type="parTrans" cxnId="{A644F757-099C-4286-AC13-475711555D17}">
      <dgm:prSet/>
      <dgm:spPr/>
      <dgm:t>
        <a:bodyPr/>
        <a:lstStyle/>
        <a:p>
          <a:endParaRPr lang="en-ID"/>
        </a:p>
      </dgm:t>
    </dgm:pt>
    <dgm:pt modelId="{C89A8F48-7AB5-49F9-8604-9E4AB3E1377F}" type="sibTrans" cxnId="{A644F757-099C-4286-AC13-475711555D17}">
      <dgm:prSet/>
      <dgm:spPr/>
      <dgm:t>
        <a:bodyPr/>
        <a:lstStyle/>
        <a:p>
          <a:endParaRPr lang="en-ID"/>
        </a:p>
      </dgm:t>
    </dgm:pt>
    <dgm:pt modelId="{D6F99DD9-364B-4D9F-969E-55669BFF4740}">
      <dgm:prSet/>
      <dgm:spPr/>
      <dgm:t>
        <a:bodyPr/>
        <a:lstStyle/>
        <a:p>
          <a:r>
            <a:rPr lang="en-ID"/>
            <a:t>berpartisipasi aktif</a:t>
          </a:r>
        </a:p>
      </dgm:t>
    </dgm:pt>
    <dgm:pt modelId="{728EF81D-5E09-4ED3-9675-F3642B47BA50}" type="parTrans" cxnId="{8CB50ED8-1671-41FA-B35C-C1AC5D070D54}">
      <dgm:prSet/>
      <dgm:spPr/>
      <dgm:t>
        <a:bodyPr/>
        <a:lstStyle/>
        <a:p>
          <a:endParaRPr lang="en-ID"/>
        </a:p>
      </dgm:t>
    </dgm:pt>
    <dgm:pt modelId="{62EC2D0F-DC75-46ED-AA02-72271CED5DCA}" type="sibTrans" cxnId="{8CB50ED8-1671-41FA-B35C-C1AC5D070D54}">
      <dgm:prSet/>
      <dgm:spPr/>
      <dgm:t>
        <a:bodyPr/>
        <a:lstStyle/>
        <a:p>
          <a:endParaRPr lang="en-ID"/>
        </a:p>
      </dgm:t>
    </dgm:pt>
    <dgm:pt modelId="{8C0511E3-5D07-41EB-8225-036062CA15BA}" type="pres">
      <dgm:prSet presAssocID="{9BE429C2-24E8-4F42-AC0A-3CDAA16B559A}" presName="linear" presStyleCnt="0">
        <dgm:presLayoutVars>
          <dgm:animLvl val="lvl"/>
          <dgm:resizeHandles val="exact"/>
        </dgm:presLayoutVars>
      </dgm:prSet>
      <dgm:spPr/>
    </dgm:pt>
    <dgm:pt modelId="{E3898CA2-CF5A-4E07-BB2B-9A5FEE1EE719}" type="pres">
      <dgm:prSet presAssocID="{9D4700BC-4F71-4B49-A15D-6E550BBB26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06D228-D004-4949-AC33-575DFD554EDE}" type="pres">
      <dgm:prSet presAssocID="{C89A8F48-7AB5-49F9-8604-9E4AB3E1377F}" presName="spacer" presStyleCnt="0"/>
      <dgm:spPr/>
    </dgm:pt>
    <dgm:pt modelId="{EBBC29D6-92C6-4476-8CFE-57BA50E65482}" type="pres">
      <dgm:prSet presAssocID="{D6F99DD9-364B-4D9F-969E-55669BFF47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644F757-099C-4286-AC13-475711555D17}" srcId="{9BE429C2-24E8-4F42-AC0A-3CDAA16B559A}" destId="{9D4700BC-4F71-4B49-A15D-6E550BBB26DF}" srcOrd="0" destOrd="0" parTransId="{7189F771-CF16-4C42-8E64-3B783FF83D5C}" sibTransId="{C89A8F48-7AB5-49F9-8604-9E4AB3E1377F}"/>
    <dgm:cxn modelId="{DBE26D78-A46A-4C31-9DB4-3D99CB5583EA}" type="presOf" srcId="{9D4700BC-4F71-4B49-A15D-6E550BBB26DF}" destId="{E3898CA2-CF5A-4E07-BB2B-9A5FEE1EE719}" srcOrd="0" destOrd="0" presId="urn:microsoft.com/office/officeart/2005/8/layout/vList2"/>
    <dgm:cxn modelId="{C4F081C5-EAAC-4058-8FEE-E1D99C76E4DC}" type="presOf" srcId="{D6F99DD9-364B-4D9F-969E-55669BFF4740}" destId="{EBBC29D6-92C6-4476-8CFE-57BA50E65482}" srcOrd="0" destOrd="0" presId="urn:microsoft.com/office/officeart/2005/8/layout/vList2"/>
    <dgm:cxn modelId="{8CB50ED8-1671-41FA-B35C-C1AC5D070D54}" srcId="{9BE429C2-24E8-4F42-AC0A-3CDAA16B559A}" destId="{D6F99DD9-364B-4D9F-969E-55669BFF4740}" srcOrd="1" destOrd="0" parTransId="{728EF81D-5E09-4ED3-9675-F3642B47BA50}" sibTransId="{62EC2D0F-DC75-46ED-AA02-72271CED5DCA}"/>
    <dgm:cxn modelId="{B51665E3-14EE-401A-91FC-DE0D6354AEBF}" type="presOf" srcId="{9BE429C2-24E8-4F42-AC0A-3CDAA16B559A}" destId="{8C0511E3-5D07-41EB-8225-036062CA15BA}" srcOrd="0" destOrd="0" presId="urn:microsoft.com/office/officeart/2005/8/layout/vList2"/>
    <dgm:cxn modelId="{37F7FA55-90BF-4A1B-A130-C12210828D56}" type="presParOf" srcId="{8C0511E3-5D07-41EB-8225-036062CA15BA}" destId="{E3898CA2-CF5A-4E07-BB2B-9A5FEE1EE719}" srcOrd="0" destOrd="0" presId="urn:microsoft.com/office/officeart/2005/8/layout/vList2"/>
    <dgm:cxn modelId="{9AEAB1E0-A08A-49D3-855A-0D0006B810A4}" type="presParOf" srcId="{8C0511E3-5D07-41EB-8225-036062CA15BA}" destId="{3A06D228-D004-4949-AC33-575DFD554EDE}" srcOrd="1" destOrd="0" presId="urn:microsoft.com/office/officeart/2005/8/layout/vList2"/>
    <dgm:cxn modelId="{82297820-A0AA-4ED4-825D-A95C639E89F3}" type="presParOf" srcId="{8C0511E3-5D07-41EB-8225-036062CA15BA}" destId="{EBBC29D6-92C6-4476-8CFE-57BA50E654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986EDA-9782-4E42-AA8F-3D4996788AB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6576F349-26A2-4E23-B25E-A70DD5822AD1}">
      <dgm:prSet/>
      <dgm:spPr/>
      <dgm:t>
        <a:bodyPr/>
        <a:lstStyle/>
        <a:p>
          <a:r>
            <a:rPr lang="en-ID"/>
            <a:t>memberikan ruang bagi </a:t>
          </a:r>
        </a:p>
      </dgm:t>
    </dgm:pt>
    <dgm:pt modelId="{3ADFE380-FAB6-477F-862E-A09FCBD00FC8}" type="parTrans" cxnId="{705CACF6-2C21-499B-BCF3-CE11541D5667}">
      <dgm:prSet/>
      <dgm:spPr/>
      <dgm:t>
        <a:bodyPr/>
        <a:lstStyle/>
        <a:p>
          <a:endParaRPr lang="en-ID"/>
        </a:p>
      </dgm:t>
    </dgm:pt>
    <dgm:pt modelId="{763A9127-B9D4-4CC5-A1F3-E0E18910EF6E}" type="sibTrans" cxnId="{705CACF6-2C21-499B-BCF3-CE11541D5667}">
      <dgm:prSet/>
      <dgm:spPr/>
      <dgm:t>
        <a:bodyPr/>
        <a:lstStyle/>
        <a:p>
          <a:endParaRPr lang="en-ID"/>
        </a:p>
      </dgm:t>
    </dgm:pt>
    <dgm:pt modelId="{F7641735-B6F0-4B1F-9722-C877DFE7C925}">
      <dgm:prSet/>
      <dgm:spPr/>
      <dgm:t>
        <a:bodyPr/>
        <a:lstStyle/>
        <a:p>
          <a:r>
            <a:rPr lang="en-ID"/>
            <a:t>prakarsa, kreativitas, dan kemandirian</a:t>
          </a:r>
        </a:p>
      </dgm:t>
    </dgm:pt>
    <dgm:pt modelId="{043AF9AB-5CD6-4B3B-AAD0-5CBD247A2D52}" type="parTrans" cxnId="{9240EFAD-4BE6-4923-96E8-B400443DCF5F}">
      <dgm:prSet/>
      <dgm:spPr/>
      <dgm:t>
        <a:bodyPr/>
        <a:lstStyle/>
        <a:p>
          <a:endParaRPr lang="en-ID"/>
        </a:p>
      </dgm:t>
    </dgm:pt>
    <dgm:pt modelId="{C57312A1-FB68-47EA-B25C-D20E1290FEF4}" type="sibTrans" cxnId="{9240EFAD-4BE6-4923-96E8-B400443DCF5F}">
      <dgm:prSet/>
      <dgm:spPr/>
      <dgm:t>
        <a:bodyPr/>
        <a:lstStyle/>
        <a:p>
          <a:endParaRPr lang="en-ID"/>
        </a:p>
      </dgm:t>
    </dgm:pt>
    <dgm:pt modelId="{60F341FE-826B-4584-9F3B-1A290265BAA0}">
      <dgm:prSet/>
      <dgm:spPr/>
      <dgm:t>
        <a:bodyPr/>
        <a:lstStyle/>
        <a:p>
          <a:r>
            <a:rPr lang="en-ID" dirty="0"/>
            <a:t>(</a:t>
          </a:r>
          <a:r>
            <a:rPr lang="en-ID" dirty="0" err="1"/>
            <a:t>bakat</a:t>
          </a:r>
          <a:r>
            <a:rPr lang="en-ID" dirty="0"/>
            <a:t>, </a:t>
          </a:r>
          <a:r>
            <a:rPr lang="en-ID" dirty="0" err="1"/>
            <a:t>minat</a:t>
          </a:r>
          <a:r>
            <a:rPr lang="en-ID" dirty="0"/>
            <a:t> dan  </a:t>
          </a:r>
          <a:r>
            <a:rPr lang="en-ID" i="1" dirty="0"/>
            <a:t>KARAKTER POSITIP </a:t>
          </a:r>
          <a:r>
            <a:rPr lang="en-ID" dirty="0"/>
            <a:t>)</a:t>
          </a:r>
        </a:p>
      </dgm:t>
    </dgm:pt>
    <dgm:pt modelId="{F45BE4DF-600A-441B-8D04-94A47D2A5C0E}" type="parTrans" cxnId="{F7B5E499-2569-46A6-B79C-46134B4A301D}">
      <dgm:prSet/>
      <dgm:spPr/>
      <dgm:t>
        <a:bodyPr/>
        <a:lstStyle/>
        <a:p>
          <a:endParaRPr lang="en-ID"/>
        </a:p>
      </dgm:t>
    </dgm:pt>
    <dgm:pt modelId="{E02876F9-401A-40F1-8B6D-D43791DD5863}" type="sibTrans" cxnId="{F7B5E499-2569-46A6-B79C-46134B4A301D}">
      <dgm:prSet/>
      <dgm:spPr/>
      <dgm:t>
        <a:bodyPr/>
        <a:lstStyle/>
        <a:p>
          <a:endParaRPr lang="en-ID"/>
        </a:p>
      </dgm:t>
    </dgm:pt>
    <dgm:pt modelId="{D5AFD655-6957-45E1-835A-A1D3AEFD560D}" type="pres">
      <dgm:prSet presAssocID="{E5986EDA-9782-4E42-AA8F-3D4996788ABD}" presName="linear" presStyleCnt="0">
        <dgm:presLayoutVars>
          <dgm:animLvl val="lvl"/>
          <dgm:resizeHandles val="exact"/>
        </dgm:presLayoutVars>
      </dgm:prSet>
      <dgm:spPr/>
    </dgm:pt>
    <dgm:pt modelId="{9DAD7679-BBC5-42A9-842B-351EE79C8C70}" type="pres">
      <dgm:prSet presAssocID="{6576F349-26A2-4E23-B25E-A70DD5822A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64CC2B-AC5F-4545-A9A8-D0033E8378D0}" type="pres">
      <dgm:prSet presAssocID="{763A9127-B9D4-4CC5-A1F3-E0E18910EF6E}" presName="spacer" presStyleCnt="0"/>
      <dgm:spPr/>
    </dgm:pt>
    <dgm:pt modelId="{37599E55-AFBC-4BD8-AA37-8D1F24D3FCBB}" type="pres">
      <dgm:prSet presAssocID="{F7641735-B6F0-4B1F-9722-C877DFE7C9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F84FDD-E1DE-4ABF-A719-DFC148580599}" type="pres">
      <dgm:prSet presAssocID="{C57312A1-FB68-47EA-B25C-D20E1290FEF4}" presName="spacer" presStyleCnt="0"/>
      <dgm:spPr/>
    </dgm:pt>
    <dgm:pt modelId="{D3F491A2-E070-4CEE-B864-8C49B7E614FA}" type="pres">
      <dgm:prSet presAssocID="{60F341FE-826B-4584-9F3B-1A290265BA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B5E499-2569-46A6-B79C-46134B4A301D}" srcId="{E5986EDA-9782-4E42-AA8F-3D4996788ABD}" destId="{60F341FE-826B-4584-9F3B-1A290265BAA0}" srcOrd="2" destOrd="0" parTransId="{F45BE4DF-600A-441B-8D04-94A47D2A5C0E}" sibTransId="{E02876F9-401A-40F1-8B6D-D43791DD5863}"/>
    <dgm:cxn modelId="{4811DAA6-207D-4F4C-9CAA-D0FA776410AE}" type="presOf" srcId="{F7641735-B6F0-4B1F-9722-C877DFE7C925}" destId="{37599E55-AFBC-4BD8-AA37-8D1F24D3FCBB}" srcOrd="0" destOrd="0" presId="urn:microsoft.com/office/officeart/2005/8/layout/vList2"/>
    <dgm:cxn modelId="{9240EFAD-4BE6-4923-96E8-B400443DCF5F}" srcId="{E5986EDA-9782-4E42-AA8F-3D4996788ABD}" destId="{F7641735-B6F0-4B1F-9722-C877DFE7C925}" srcOrd="1" destOrd="0" parTransId="{043AF9AB-5CD6-4B3B-AAD0-5CBD247A2D52}" sibTransId="{C57312A1-FB68-47EA-B25C-D20E1290FEF4}"/>
    <dgm:cxn modelId="{4F7FF3AD-060D-4D12-A559-E89EAEE648CF}" type="presOf" srcId="{6576F349-26A2-4E23-B25E-A70DD5822AD1}" destId="{9DAD7679-BBC5-42A9-842B-351EE79C8C70}" srcOrd="0" destOrd="0" presId="urn:microsoft.com/office/officeart/2005/8/layout/vList2"/>
    <dgm:cxn modelId="{F20B37CF-874A-421B-A890-04E6231D9857}" type="presOf" srcId="{E5986EDA-9782-4E42-AA8F-3D4996788ABD}" destId="{D5AFD655-6957-45E1-835A-A1D3AEFD560D}" srcOrd="0" destOrd="0" presId="urn:microsoft.com/office/officeart/2005/8/layout/vList2"/>
    <dgm:cxn modelId="{F341D9D5-ECC3-4005-B003-4B52D0535A55}" type="presOf" srcId="{60F341FE-826B-4584-9F3B-1A290265BAA0}" destId="{D3F491A2-E070-4CEE-B864-8C49B7E614FA}" srcOrd="0" destOrd="0" presId="urn:microsoft.com/office/officeart/2005/8/layout/vList2"/>
    <dgm:cxn modelId="{705CACF6-2C21-499B-BCF3-CE11541D5667}" srcId="{E5986EDA-9782-4E42-AA8F-3D4996788ABD}" destId="{6576F349-26A2-4E23-B25E-A70DD5822AD1}" srcOrd="0" destOrd="0" parTransId="{3ADFE380-FAB6-477F-862E-A09FCBD00FC8}" sibTransId="{763A9127-B9D4-4CC5-A1F3-E0E18910EF6E}"/>
    <dgm:cxn modelId="{294ACA92-AEC6-47F3-85FF-F413DF830FD8}" type="presParOf" srcId="{D5AFD655-6957-45E1-835A-A1D3AEFD560D}" destId="{9DAD7679-BBC5-42A9-842B-351EE79C8C70}" srcOrd="0" destOrd="0" presId="urn:microsoft.com/office/officeart/2005/8/layout/vList2"/>
    <dgm:cxn modelId="{73B912E9-AFE8-4F10-88C6-C80096A7AEDE}" type="presParOf" srcId="{D5AFD655-6957-45E1-835A-A1D3AEFD560D}" destId="{BC64CC2B-AC5F-4545-A9A8-D0033E8378D0}" srcOrd="1" destOrd="0" presId="urn:microsoft.com/office/officeart/2005/8/layout/vList2"/>
    <dgm:cxn modelId="{3B32AE2B-CE9D-46CB-BE88-D07F9C165AB9}" type="presParOf" srcId="{D5AFD655-6957-45E1-835A-A1D3AEFD560D}" destId="{37599E55-AFBC-4BD8-AA37-8D1F24D3FCBB}" srcOrd="2" destOrd="0" presId="urn:microsoft.com/office/officeart/2005/8/layout/vList2"/>
    <dgm:cxn modelId="{2602B8B2-0E1E-4DE5-8C18-40A46BE704B3}" type="presParOf" srcId="{D5AFD655-6957-45E1-835A-A1D3AEFD560D}" destId="{BAF84FDD-E1DE-4ABF-A719-DFC148580599}" srcOrd="3" destOrd="0" presId="urn:microsoft.com/office/officeart/2005/8/layout/vList2"/>
    <dgm:cxn modelId="{A3A180F5-928F-46CC-950B-EE1FB25077ED}" type="presParOf" srcId="{D5AFD655-6957-45E1-835A-A1D3AEFD560D}" destId="{D3F491A2-E070-4CEE-B864-8C49B7E614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12F45-02A9-406B-BD54-0E4716455980}">
      <dsp:nvSpPr>
        <dsp:cNvPr id="0" name=""/>
        <dsp:cNvSpPr/>
      </dsp:nvSpPr>
      <dsp:spPr>
        <a:xfrm>
          <a:off x="0" y="807299"/>
          <a:ext cx="649605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CA814-1DED-46F2-9C68-1EF707053C75}">
      <dsp:nvSpPr>
        <dsp:cNvPr id="0" name=""/>
        <dsp:cNvSpPr/>
      </dsp:nvSpPr>
      <dsp:spPr>
        <a:xfrm>
          <a:off x="324802" y="25019"/>
          <a:ext cx="4547235" cy="156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TEORI BELAJAR</a:t>
          </a:r>
        </a:p>
      </dsp:txBody>
      <dsp:txXfrm>
        <a:off x="401178" y="101395"/>
        <a:ext cx="4394483" cy="1411808"/>
      </dsp:txXfrm>
    </dsp:sp>
    <dsp:sp modelId="{2C4CADAB-4622-40D8-8D0E-C187084CBA56}">
      <dsp:nvSpPr>
        <dsp:cNvPr id="0" name=""/>
        <dsp:cNvSpPr/>
      </dsp:nvSpPr>
      <dsp:spPr>
        <a:xfrm>
          <a:off x="0" y="3211380"/>
          <a:ext cx="649605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2815C-5C77-408E-A9AC-D2A34F5C78AB}">
      <dsp:nvSpPr>
        <dsp:cNvPr id="0" name=""/>
        <dsp:cNvSpPr/>
      </dsp:nvSpPr>
      <dsp:spPr>
        <a:xfrm>
          <a:off x="324802" y="2429099"/>
          <a:ext cx="4547235" cy="156456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MODEL PEMBELAJARAN</a:t>
          </a:r>
        </a:p>
      </dsp:txBody>
      <dsp:txXfrm>
        <a:off x="401178" y="2505475"/>
        <a:ext cx="4394483" cy="1411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5A58-93B4-45AD-BAF4-1EB28C5551EA}">
      <dsp:nvSpPr>
        <dsp:cNvPr id="0" name=""/>
        <dsp:cNvSpPr/>
      </dsp:nvSpPr>
      <dsp:spPr>
        <a:xfrm>
          <a:off x="0" y="399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13D01-C8F0-4AA0-ADE6-9EE5007D68E0}">
      <dsp:nvSpPr>
        <dsp:cNvPr id="0" name=""/>
        <dsp:cNvSpPr/>
      </dsp:nvSpPr>
      <dsp:spPr>
        <a:xfrm>
          <a:off x="0" y="399"/>
          <a:ext cx="6496050" cy="65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0" kern="1200"/>
            <a:t>Syntax</a:t>
          </a:r>
          <a:endParaRPr lang="en-US" sz="3000" kern="1200"/>
        </a:p>
      </dsp:txBody>
      <dsp:txXfrm>
        <a:off x="0" y="399"/>
        <a:ext cx="6496050" cy="654263"/>
      </dsp:txXfrm>
    </dsp:sp>
    <dsp:sp modelId="{49FD3F6F-D1E2-4328-B81A-967663CB5724}">
      <dsp:nvSpPr>
        <dsp:cNvPr id="0" name=""/>
        <dsp:cNvSpPr/>
      </dsp:nvSpPr>
      <dsp:spPr>
        <a:xfrm>
          <a:off x="0" y="654663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567CC-8559-4225-B46A-33522725B1A6}">
      <dsp:nvSpPr>
        <dsp:cNvPr id="0" name=""/>
        <dsp:cNvSpPr/>
      </dsp:nvSpPr>
      <dsp:spPr>
        <a:xfrm>
          <a:off x="0" y="654663"/>
          <a:ext cx="6496050" cy="65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0" kern="1200"/>
            <a:t>Social System</a:t>
          </a:r>
          <a:endParaRPr lang="en-US" sz="3000" kern="1200"/>
        </a:p>
      </dsp:txBody>
      <dsp:txXfrm>
        <a:off x="0" y="654663"/>
        <a:ext cx="6496050" cy="654263"/>
      </dsp:txXfrm>
    </dsp:sp>
    <dsp:sp modelId="{E935680F-6E01-4B80-A59C-568452457008}">
      <dsp:nvSpPr>
        <dsp:cNvPr id="0" name=""/>
        <dsp:cNvSpPr/>
      </dsp:nvSpPr>
      <dsp:spPr>
        <a:xfrm>
          <a:off x="0" y="1308927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DDBEF-95A4-450A-83AD-BD6BF77CF4A2}">
      <dsp:nvSpPr>
        <dsp:cNvPr id="0" name=""/>
        <dsp:cNvSpPr/>
      </dsp:nvSpPr>
      <dsp:spPr>
        <a:xfrm>
          <a:off x="0" y="1308927"/>
          <a:ext cx="6496050" cy="65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0" kern="1200" dirty="0"/>
            <a:t>Principle of Reaction</a:t>
          </a:r>
          <a:endParaRPr lang="en-US" sz="3000" kern="1200" dirty="0"/>
        </a:p>
      </dsp:txBody>
      <dsp:txXfrm>
        <a:off x="0" y="1308927"/>
        <a:ext cx="6496050" cy="654263"/>
      </dsp:txXfrm>
    </dsp:sp>
    <dsp:sp modelId="{3B8306F7-AFC9-43D7-B68D-AD924DFAA4BB}">
      <dsp:nvSpPr>
        <dsp:cNvPr id="0" name=""/>
        <dsp:cNvSpPr/>
      </dsp:nvSpPr>
      <dsp:spPr>
        <a:xfrm>
          <a:off x="0" y="196319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DAA8C-B83A-4A6B-BE2A-A7E64238FD20}">
      <dsp:nvSpPr>
        <dsp:cNvPr id="0" name=""/>
        <dsp:cNvSpPr/>
      </dsp:nvSpPr>
      <dsp:spPr>
        <a:xfrm>
          <a:off x="0" y="1963190"/>
          <a:ext cx="6496050" cy="65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0" kern="1200"/>
            <a:t>Support system</a:t>
          </a:r>
          <a:endParaRPr lang="en-US" sz="3000" kern="1200"/>
        </a:p>
      </dsp:txBody>
      <dsp:txXfrm>
        <a:off x="0" y="1963190"/>
        <a:ext cx="6496050" cy="654263"/>
      </dsp:txXfrm>
    </dsp:sp>
    <dsp:sp modelId="{A573E64F-BE9A-49F1-9AD9-FEBFBEAB69B6}">
      <dsp:nvSpPr>
        <dsp:cNvPr id="0" name=""/>
        <dsp:cNvSpPr/>
      </dsp:nvSpPr>
      <dsp:spPr>
        <a:xfrm>
          <a:off x="0" y="261745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D9EDE-BEE4-48B5-9AEF-6C55CDE726AA}">
      <dsp:nvSpPr>
        <dsp:cNvPr id="0" name=""/>
        <dsp:cNvSpPr/>
      </dsp:nvSpPr>
      <dsp:spPr>
        <a:xfrm>
          <a:off x="0" y="2617454"/>
          <a:ext cx="6496050" cy="65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0" kern="1200"/>
            <a:t>Instructional and Nurturant Effect</a:t>
          </a:r>
          <a:endParaRPr lang="en-US" sz="3000" kern="1200"/>
        </a:p>
      </dsp:txBody>
      <dsp:txXfrm>
        <a:off x="0" y="2617454"/>
        <a:ext cx="6496050" cy="6542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CC311-9934-483E-A694-5D109A6CD31C}">
      <dsp:nvSpPr>
        <dsp:cNvPr id="0" name=""/>
        <dsp:cNvSpPr/>
      </dsp:nvSpPr>
      <dsp:spPr>
        <a:xfrm>
          <a:off x="0" y="0"/>
          <a:ext cx="8716296" cy="6590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Adanya keterlibatan intelektual – emosional  peserta didik melalui kegiatan mengalami, menganalisis, berbuat, dan pembentukan sikap</a:t>
          </a:r>
          <a:endParaRPr lang="en-US" sz="1700" kern="1200"/>
        </a:p>
      </dsp:txBody>
      <dsp:txXfrm>
        <a:off x="19301" y="19301"/>
        <a:ext cx="7949496" cy="620399"/>
      </dsp:txXfrm>
    </dsp:sp>
    <dsp:sp modelId="{B085112A-7E65-438C-9B9A-D00A78AD9BB2}">
      <dsp:nvSpPr>
        <dsp:cNvPr id="0" name=""/>
        <dsp:cNvSpPr/>
      </dsp:nvSpPr>
      <dsp:spPr>
        <a:xfrm>
          <a:off x="729989" y="778820"/>
          <a:ext cx="8716296" cy="6590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Adanya</a:t>
          </a:r>
          <a:r>
            <a:rPr lang="en-US" sz="1700" b="1" kern="1200" dirty="0"/>
            <a:t> </a:t>
          </a:r>
          <a:r>
            <a:rPr lang="en-US" sz="1700" b="1" kern="1200" dirty="0" err="1"/>
            <a:t>keikutsertaan</a:t>
          </a:r>
          <a:r>
            <a:rPr lang="en-US" sz="1700" b="1" kern="1200" dirty="0"/>
            <a:t> </a:t>
          </a:r>
          <a:r>
            <a:rPr lang="en-US" sz="1700" b="1" kern="1200" dirty="0" err="1"/>
            <a:t>peserta</a:t>
          </a:r>
          <a:r>
            <a:rPr lang="en-US" sz="1700" b="1" kern="1200" dirty="0"/>
            <a:t> </a:t>
          </a:r>
          <a:r>
            <a:rPr lang="en-US" sz="1700" b="1" kern="1200" dirty="0" err="1"/>
            <a:t>didik</a:t>
          </a:r>
          <a:r>
            <a:rPr lang="en-US" sz="1700" b="1" kern="1200" dirty="0"/>
            <a:t> </a:t>
          </a:r>
          <a:r>
            <a:rPr lang="en-US" sz="1700" b="1" kern="1200" dirty="0" err="1"/>
            <a:t>secara</a:t>
          </a:r>
          <a:r>
            <a:rPr lang="en-US" sz="1700" b="1" kern="1200" dirty="0"/>
            <a:t> </a:t>
          </a:r>
          <a:r>
            <a:rPr lang="en-US" sz="1700" b="1" kern="1200" dirty="0" err="1"/>
            <a:t>aktif</a:t>
          </a:r>
          <a:r>
            <a:rPr lang="en-US" sz="1700" b="1" kern="1200" dirty="0"/>
            <a:t> dan </a:t>
          </a:r>
          <a:r>
            <a:rPr lang="en-US" sz="1700" b="1" kern="1200" dirty="0" err="1"/>
            <a:t>kreatif</a:t>
          </a:r>
          <a:r>
            <a:rPr lang="en-US" sz="1700" b="1" kern="1200" dirty="0"/>
            <a:t> </a:t>
          </a:r>
          <a:r>
            <a:rPr lang="en-US" sz="1700" b="1" kern="1200" dirty="0" err="1"/>
            <a:t>selama</a:t>
          </a:r>
          <a:r>
            <a:rPr lang="en-US" sz="1700" b="1" kern="1200" dirty="0"/>
            <a:t> </a:t>
          </a:r>
          <a:r>
            <a:rPr lang="en-US" sz="1700" b="1" kern="1200" dirty="0" err="1"/>
            <a:t>pelaksanaan</a:t>
          </a:r>
          <a:r>
            <a:rPr lang="en-US" sz="1700" b="1" kern="1200" dirty="0"/>
            <a:t> model </a:t>
          </a:r>
          <a:r>
            <a:rPr lang="en-US" sz="1700" b="1" kern="1200" dirty="0" err="1"/>
            <a:t>pembelajaran</a:t>
          </a:r>
          <a:endParaRPr lang="en-US" sz="1700" kern="1200" dirty="0"/>
        </a:p>
      </dsp:txBody>
      <dsp:txXfrm>
        <a:off x="749290" y="798121"/>
        <a:ext cx="7519353" cy="620399"/>
      </dsp:txXfrm>
    </dsp:sp>
    <dsp:sp modelId="{C98AFC92-12A4-474D-9E32-6CEC86FF6421}">
      <dsp:nvSpPr>
        <dsp:cNvPr id="0" name=""/>
        <dsp:cNvSpPr/>
      </dsp:nvSpPr>
      <dsp:spPr>
        <a:xfrm>
          <a:off x="1449084" y="1557640"/>
          <a:ext cx="8716296" cy="6590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/>
            <a:t>Dosen</a:t>
          </a:r>
          <a:r>
            <a:rPr lang="en-US" sz="1700" b="1" kern="1200"/>
            <a:t> bertindak sebagai fasilitator, koordinator, mediator dan motivator </a:t>
          </a:r>
          <a:r>
            <a:rPr lang="id-ID" sz="1700" b="1" kern="1200"/>
            <a:t>dalam </a:t>
          </a:r>
          <a:r>
            <a:rPr lang="en-US" sz="1700" b="1" kern="1200"/>
            <a:t>kegiatan belajar</a:t>
          </a:r>
          <a:endParaRPr lang="en-US" sz="1700" kern="1200"/>
        </a:p>
      </dsp:txBody>
      <dsp:txXfrm>
        <a:off x="1468385" y="1576941"/>
        <a:ext cx="7530248" cy="620399"/>
      </dsp:txXfrm>
    </dsp:sp>
    <dsp:sp modelId="{9F8B36EA-A47C-45C7-9F75-75735AEC47D0}">
      <dsp:nvSpPr>
        <dsp:cNvPr id="0" name=""/>
        <dsp:cNvSpPr/>
      </dsp:nvSpPr>
      <dsp:spPr>
        <a:xfrm>
          <a:off x="2179074" y="2336461"/>
          <a:ext cx="8716296" cy="6590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Penggunaan berbagai metode, alat dan media pembelajaran </a:t>
          </a:r>
          <a:endParaRPr lang="en-US" sz="1700" kern="1200"/>
        </a:p>
      </dsp:txBody>
      <dsp:txXfrm>
        <a:off x="2198375" y="2355762"/>
        <a:ext cx="7519353" cy="620399"/>
      </dsp:txXfrm>
    </dsp:sp>
    <dsp:sp modelId="{7FEEC1F3-269E-4CD5-9CF0-3E249DE82202}">
      <dsp:nvSpPr>
        <dsp:cNvPr id="0" name=""/>
        <dsp:cNvSpPr/>
      </dsp:nvSpPr>
      <dsp:spPr>
        <a:xfrm>
          <a:off x="8287944" y="504735"/>
          <a:ext cx="428351" cy="428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84323" y="504735"/>
        <a:ext cx="235593" cy="322334"/>
      </dsp:txXfrm>
    </dsp:sp>
    <dsp:sp modelId="{B2C76739-78F2-42D5-8F29-069414CEF001}">
      <dsp:nvSpPr>
        <dsp:cNvPr id="0" name=""/>
        <dsp:cNvSpPr/>
      </dsp:nvSpPr>
      <dsp:spPr>
        <a:xfrm>
          <a:off x="9017934" y="1283555"/>
          <a:ext cx="428351" cy="428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114313" y="1283555"/>
        <a:ext cx="235593" cy="322334"/>
      </dsp:txXfrm>
    </dsp:sp>
    <dsp:sp modelId="{26372735-398E-46A2-B139-4AEEBDEA035C}">
      <dsp:nvSpPr>
        <dsp:cNvPr id="0" name=""/>
        <dsp:cNvSpPr/>
      </dsp:nvSpPr>
      <dsp:spPr>
        <a:xfrm>
          <a:off x="9737029" y="2062376"/>
          <a:ext cx="428351" cy="428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33408" y="2062376"/>
        <a:ext cx="235593" cy="3223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315B0-328D-42ED-AE16-C559F897231A}">
      <dsp:nvSpPr>
        <dsp:cNvPr id="0" name=""/>
        <dsp:cNvSpPr/>
      </dsp:nvSpPr>
      <dsp:spPr>
        <a:xfrm>
          <a:off x="0" y="779060"/>
          <a:ext cx="894654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1D45B-4D21-4649-B1CD-1FA572202202}">
      <dsp:nvSpPr>
        <dsp:cNvPr id="0" name=""/>
        <dsp:cNvSpPr/>
      </dsp:nvSpPr>
      <dsp:spPr>
        <a:xfrm>
          <a:off x="447327" y="513380"/>
          <a:ext cx="626257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1" tIns="0" rIns="2367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MODEL PEMBELAJARAN KONTEKSTUAL</a:t>
          </a:r>
          <a:endParaRPr lang="en-US" sz="1800" kern="1200"/>
        </a:p>
      </dsp:txBody>
      <dsp:txXfrm>
        <a:off x="473266" y="539319"/>
        <a:ext cx="6210700" cy="479482"/>
      </dsp:txXfrm>
    </dsp:sp>
    <dsp:sp modelId="{BC28236A-27FD-4D7C-B935-E8D9F28693F0}">
      <dsp:nvSpPr>
        <dsp:cNvPr id="0" name=""/>
        <dsp:cNvSpPr/>
      </dsp:nvSpPr>
      <dsp:spPr>
        <a:xfrm>
          <a:off x="0" y="1595540"/>
          <a:ext cx="894654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133BF-BB54-4F10-B3D8-0AE36A0F644D}">
      <dsp:nvSpPr>
        <dsp:cNvPr id="0" name=""/>
        <dsp:cNvSpPr/>
      </dsp:nvSpPr>
      <dsp:spPr>
        <a:xfrm>
          <a:off x="447327" y="1329860"/>
          <a:ext cx="626257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1" tIns="0" rIns="2367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MODEL PEMBELAJARAN KOOPERATIF</a:t>
          </a:r>
          <a:endParaRPr lang="en-US" sz="1800" kern="1200"/>
        </a:p>
      </dsp:txBody>
      <dsp:txXfrm>
        <a:off x="473266" y="1355799"/>
        <a:ext cx="6210700" cy="479482"/>
      </dsp:txXfrm>
    </dsp:sp>
    <dsp:sp modelId="{8DD58DC3-0E27-4296-911A-97AAD4310BD0}">
      <dsp:nvSpPr>
        <dsp:cNvPr id="0" name=""/>
        <dsp:cNvSpPr/>
      </dsp:nvSpPr>
      <dsp:spPr>
        <a:xfrm>
          <a:off x="0" y="2412020"/>
          <a:ext cx="894654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C61C3-E3CC-4C1B-8477-1DE834FD26D4}">
      <dsp:nvSpPr>
        <dsp:cNvPr id="0" name=""/>
        <dsp:cNvSpPr/>
      </dsp:nvSpPr>
      <dsp:spPr>
        <a:xfrm>
          <a:off x="447327" y="2146340"/>
          <a:ext cx="626257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1" tIns="0" rIns="2367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MODEL PEMBELAJARAN </a:t>
          </a:r>
          <a:r>
            <a:rPr lang="en-US" sz="1800" b="1" kern="1200" dirty="0"/>
            <a:t>PROBLEM BASED LEARNING</a:t>
          </a:r>
          <a:endParaRPr lang="en-US" sz="1800" kern="1200" dirty="0"/>
        </a:p>
      </dsp:txBody>
      <dsp:txXfrm>
        <a:off x="473266" y="2172279"/>
        <a:ext cx="6210700" cy="479482"/>
      </dsp:txXfrm>
    </dsp:sp>
    <dsp:sp modelId="{100FC1FB-C6D2-41FD-B190-1EE7CB606C11}">
      <dsp:nvSpPr>
        <dsp:cNvPr id="0" name=""/>
        <dsp:cNvSpPr/>
      </dsp:nvSpPr>
      <dsp:spPr>
        <a:xfrm>
          <a:off x="0" y="3228500"/>
          <a:ext cx="894654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52E6F-090C-42BA-8BA3-4950A5387D3D}">
      <dsp:nvSpPr>
        <dsp:cNvPr id="0" name=""/>
        <dsp:cNvSpPr/>
      </dsp:nvSpPr>
      <dsp:spPr>
        <a:xfrm>
          <a:off x="447327" y="2962820"/>
          <a:ext cx="626257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1" tIns="0" rIns="2367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MODEL </a:t>
          </a:r>
          <a:r>
            <a:rPr lang="en-US" sz="1800" b="1" kern="1200" dirty="0"/>
            <a:t>PJBL (PROJEK BASED LEARNING)</a:t>
          </a:r>
          <a:endParaRPr lang="en-US" sz="1800" kern="1200" dirty="0"/>
        </a:p>
      </dsp:txBody>
      <dsp:txXfrm>
        <a:off x="473266" y="2988759"/>
        <a:ext cx="6210700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0240-762A-4972-833D-F5974E452FA1}">
      <dsp:nvSpPr>
        <dsp:cNvPr id="0" name=""/>
        <dsp:cNvSpPr/>
      </dsp:nvSpPr>
      <dsp:spPr>
        <a:xfrm>
          <a:off x="-118619" y="7487"/>
          <a:ext cx="7416957" cy="56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A7208-3BB4-4B7D-A421-920E9AA3DAE0}">
      <dsp:nvSpPr>
        <dsp:cNvPr id="0" name=""/>
        <dsp:cNvSpPr/>
      </dsp:nvSpPr>
      <dsp:spPr>
        <a:xfrm>
          <a:off x="52907" y="135069"/>
          <a:ext cx="311866" cy="311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1568-79E7-4BCC-A0A0-BFBCFEAFF192}">
      <dsp:nvSpPr>
        <dsp:cNvPr id="0" name=""/>
        <dsp:cNvSpPr/>
      </dsp:nvSpPr>
      <dsp:spPr>
        <a:xfrm>
          <a:off x="297781" y="7487"/>
          <a:ext cx="7237794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Modelling </a:t>
          </a:r>
          <a:r>
            <a:rPr lang="en-ID" sz="1500" b="1" i="0" kern="1200" dirty="0"/>
            <a:t>(</a:t>
          </a:r>
          <a:r>
            <a:rPr lang="en-ID" sz="1500" b="1" i="0" kern="1200" dirty="0" err="1"/>
            <a:t>Pemusatan</a:t>
          </a:r>
          <a:r>
            <a:rPr lang="en-ID" sz="1500" b="1" i="0" kern="1200" dirty="0"/>
            <a:t> </a:t>
          </a:r>
          <a:r>
            <a:rPr lang="en-ID" sz="1500" b="1" i="0" kern="1200" dirty="0" err="1"/>
            <a:t>perhatian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motivasi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penyampaian</a:t>
          </a:r>
          <a:r>
            <a:rPr lang="en-ID" sz="1500" b="1" i="0" kern="1200" dirty="0"/>
            <a:t> </a:t>
          </a:r>
          <a:r>
            <a:rPr lang="en-ID" sz="1500" b="1" i="0" kern="1200" dirty="0" err="1"/>
            <a:t>kompetensi-tujuan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pengarahan-petunjuk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rambu-rambu</a:t>
          </a:r>
          <a:r>
            <a:rPr lang="en-ID" sz="1500" b="1" i="0" kern="1200" dirty="0"/>
            <a:t>.</a:t>
          </a:r>
          <a:endParaRPr lang="en-US" sz="1500" b="1" kern="1200" dirty="0"/>
        </a:p>
      </dsp:txBody>
      <dsp:txXfrm>
        <a:off x="297781" y="7487"/>
        <a:ext cx="7237794" cy="567030"/>
      </dsp:txXfrm>
    </dsp:sp>
    <dsp:sp modelId="{3EDF945F-240B-459C-B2B2-15EBE30BD107}">
      <dsp:nvSpPr>
        <dsp:cNvPr id="0" name=""/>
        <dsp:cNvSpPr/>
      </dsp:nvSpPr>
      <dsp:spPr>
        <a:xfrm>
          <a:off x="-118619" y="716275"/>
          <a:ext cx="7416957" cy="567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A3FD1-3759-45FF-8C8E-BC94987C980F}">
      <dsp:nvSpPr>
        <dsp:cNvPr id="0" name=""/>
        <dsp:cNvSpPr/>
      </dsp:nvSpPr>
      <dsp:spPr>
        <a:xfrm>
          <a:off x="52907" y="843857"/>
          <a:ext cx="311866" cy="311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BE916-D3E3-4BE7-B38A-F663FE849E11}">
      <dsp:nvSpPr>
        <dsp:cNvPr id="0" name=""/>
        <dsp:cNvSpPr/>
      </dsp:nvSpPr>
      <dsp:spPr>
        <a:xfrm>
          <a:off x="536301" y="716275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Questioning</a:t>
          </a:r>
          <a:r>
            <a:rPr lang="en-ID" sz="1500" b="1" i="0" kern="1200" dirty="0"/>
            <a:t> (</a:t>
          </a:r>
          <a:r>
            <a:rPr lang="en-ID" sz="1500" b="1" i="0" kern="1200" dirty="0" err="1"/>
            <a:t>eksplorasi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membimbing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menuntun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mengarahkan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mengembangkan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generalisasi</a:t>
          </a:r>
          <a:r>
            <a:rPr lang="en-ID" sz="1500" b="1" i="0" kern="1200" dirty="0"/>
            <a:t>);</a:t>
          </a:r>
          <a:endParaRPr lang="en-US" sz="1500" b="1" kern="1200" dirty="0"/>
        </a:p>
      </dsp:txBody>
      <dsp:txXfrm>
        <a:off x="536301" y="716275"/>
        <a:ext cx="6760755" cy="567030"/>
      </dsp:txXfrm>
    </dsp:sp>
    <dsp:sp modelId="{7158EB69-F901-46E2-8132-104E66EE9BA5}">
      <dsp:nvSpPr>
        <dsp:cNvPr id="0" name=""/>
        <dsp:cNvSpPr/>
      </dsp:nvSpPr>
      <dsp:spPr>
        <a:xfrm>
          <a:off x="-118619" y="1425063"/>
          <a:ext cx="7416957" cy="5670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785C5-5668-4E32-8292-052B41B232F1}">
      <dsp:nvSpPr>
        <dsp:cNvPr id="0" name=""/>
        <dsp:cNvSpPr/>
      </dsp:nvSpPr>
      <dsp:spPr>
        <a:xfrm>
          <a:off x="52907" y="1552645"/>
          <a:ext cx="311866" cy="311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BBF65-6E0A-4570-A07A-39F29FAED467}">
      <dsp:nvSpPr>
        <dsp:cNvPr id="0" name=""/>
        <dsp:cNvSpPr/>
      </dsp:nvSpPr>
      <dsp:spPr>
        <a:xfrm>
          <a:off x="536301" y="1425063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Learning</a:t>
          </a:r>
          <a:r>
            <a:rPr lang="en-ID" sz="1500" b="1" i="0" kern="1200" dirty="0"/>
            <a:t> </a:t>
          </a:r>
          <a:r>
            <a:rPr lang="en-ID" sz="1500" b="1" i="1" kern="1200" dirty="0"/>
            <a:t>Community</a:t>
          </a:r>
          <a:r>
            <a:rPr lang="en-ID" sz="1500" b="1" i="0" kern="1200" dirty="0"/>
            <a:t> (</a:t>
          </a:r>
          <a:r>
            <a:rPr lang="en-ID" sz="1500" b="1" i="0" kern="1200" dirty="0" err="1"/>
            <a:t>seluruh</a:t>
          </a:r>
          <a:r>
            <a:rPr lang="en-ID" sz="1500" b="1" i="0" kern="1200" dirty="0"/>
            <a:t> </a:t>
          </a:r>
          <a:r>
            <a:rPr lang="en-ID" sz="1500" b="1" i="0" kern="1200" dirty="0" err="1"/>
            <a:t>siswa</a:t>
          </a:r>
          <a:r>
            <a:rPr lang="en-ID" sz="1500" b="1" i="0" kern="1200" dirty="0"/>
            <a:t> </a:t>
          </a:r>
          <a:r>
            <a:rPr lang="en-ID" sz="1500" b="1" i="0" kern="1200" dirty="0" err="1"/>
            <a:t>partisipatif</a:t>
          </a:r>
          <a:r>
            <a:rPr lang="en-ID" sz="1500" b="1" i="0" kern="1200" dirty="0"/>
            <a:t> </a:t>
          </a:r>
          <a:r>
            <a:rPr lang="en-ID" sz="1500" b="1" i="0" kern="1200" dirty="0" err="1"/>
            <a:t>dalam</a:t>
          </a:r>
          <a:r>
            <a:rPr lang="en-ID" sz="1500" b="1" i="0" kern="1200" dirty="0"/>
            <a:t> </a:t>
          </a:r>
          <a:r>
            <a:rPr lang="en-ID" sz="1500" b="1" i="0" kern="1200" dirty="0" err="1"/>
            <a:t>belajar</a:t>
          </a:r>
          <a:r>
            <a:rPr lang="en-ID" sz="1500" b="1" i="0" kern="1200" dirty="0"/>
            <a:t> </a:t>
          </a:r>
          <a:r>
            <a:rPr lang="en-ID" sz="1500" b="1" i="0" kern="1200" dirty="0" err="1"/>
            <a:t>kelompok</a:t>
          </a:r>
          <a:r>
            <a:rPr lang="en-ID" sz="1500" b="1" i="0" kern="1200" dirty="0"/>
            <a:t> / individual, </a:t>
          </a:r>
          <a:r>
            <a:rPr lang="en-ID" sz="1500" b="1" i="0" kern="1200" dirty="0" err="1"/>
            <a:t>mengerjakan</a:t>
          </a:r>
          <a:r>
            <a:rPr lang="en-ID" sz="1500" b="1" i="0" kern="1200" dirty="0"/>
            <a:t>);</a:t>
          </a:r>
          <a:endParaRPr lang="en-US" sz="1500" b="1" kern="1200" dirty="0"/>
        </a:p>
      </dsp:txBody>
      <dsp:txXfrm>
        <a:off x="536301" y="1425063"/>
        <a:ext cx="6760755" cy="567030"/>
      </dsp:txXfrm>
    </dsp:sp>
    <dsp:sp modelId="{BCBFBED2-6CD2-47C0-87EB-3CA52AF0E523}">
      <dsp:nvSpPr>
        <dsp:cNvPr id="0" name=""/>
        <dsp:cNvSpPr/>
      </dsp:nvSpPr>
      <dsp:spPr>
        <a:xfrm>
          <a:off x="-118619" y="2133851"/>
          <a:ext cx="7416957" cy="5670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903D-C06B-4133-B2B0-3EF5EAAA5C56}">
      <dsp:nvSpPr>
        <dsp:cNvPr id="0" name=""/>
        <dsp:cNvSpPr/>
      </dsp:nvSpPr>
      <dsp:spPr>
        <a:xfrm>
          <a:off x="52907" y="2261433"/>
          <a:ext cx="311866" cy="3118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A5D7B-F1FA-4410-96AC-CB42F454C0B9}">
      <dsp:nvSpPr>
        <dsp:cNvPr id="0" name=""/>
        <dsp:cNvSpPr/>
      </dsp:nvSpPr>
      <dsp:spPr>
        <a:xfrm>
          <a:off x="536301" y="2133851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Inquiry </a:t>
          </a:r>
          <a:r>
            <a:rPr lang="en-ID" sz="1500" b="1" i="0" kern="1200" dirty="0"/>
            <a:t>(</a:t>
          </a:r>
          <a:r>
            <a:rPr lang="en-ID" sz="1500" b="1" i="0" kern="1200" dirty="0" err="1"/>
            <a:t>identifikasi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investigasi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menemukan</a:t>
          </a:r>
          <a:r>
            <a:rPr lang="en-ID" sz="1500" b="1" i="0" kern="1200" dirty="0"/>
            <a:t>);</a:t>
          </a:r>
          <a:endParaRPr lang="en-US" sz="1500" b="1" kern="1200" dirty="0"/>
        </a:p>
      </dsp:txBody>
      <dsp:txXfrm>
        <a:off x="536301" y="2133851"/>
        <a:ext cx="6760755" cy="567030"/>
      </dsp:txXfrm>
    </dsp:sp>
    <dsp:sp modelId="{8AC7BD90-9D6E-48A7-A4A5-60B30BDFBDC7}">
      <dsp:nvSpPr>
        <dsp:cNvPr id="0" name=""/>
        <dsp:cNvSpPr/>
      </dsp:nvSpPr>
      <dsp:spPr>
        <a:xfrm>
          <a:off x="-118619" y="2842639"/>
          <a:ext cx="7416957" cy="5670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6A831-B490-43CC-A079-F077117F0BF5}">
      <dsp:nvSpPr>
        <dsp:cNvPr id="0" name=""/>
        <dsp:cNvSpPr/>
      </dsp:nvSpPr>
      <dsp:spPr>
        <a:xfrm>
          <a:off x="52907" y="2970221"/>
          <a:ext cx="311866" cy="3118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DAB52-9A8E-4FD1-A445-6CAE7CDA4D4C}">
      <dsp:nvSpPr>
        <dsp:cNvPr id="0" name=""/>
        <dsp:cNvSpPr/>
      </dsp:nvSpPr>
      <dsp:spPr>
        <a:xfrm>
          <a:off x="536301" y="2842639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Constructivism</a:t>
          </a:r>
          <a:r>
            <a:rPr lang="en-ID" sz="1500" b="1" i="0" kern="1200" dirty="0"/>
            <a:t> (</a:t>
          </a:r>
          <a:r>
            <a:rPr lang="en-ID" sz="1500" b="1" i="0" kern="1200" dirty="0" err="1"/>
            <a:t>membangun</a:t>
          </a:r>
          <a:r>
            <a:rPr lang="en-ID" sz="1500" b="1" i="0" kern="1200" dirty="0"/>
            <a:t> </a:t>
          </a:r>
          <a:r>
            <a:rPr lang="en-ID" sz="1500" b="1" i="0" kern="1200" dirty="0" err="1"/>
            <a:t>pemahaman</a:t>
          </a:r>
          <a:r>
            <a:rPr lang="en-ID" sz="1500" b="1" i="0" kern="1200" dirty="0"/>
            <a:t> </a:t>
          </a:r>
          <a:r>
            <a:rPr lang="en-ID" sz="1500" b="1" i="0" kern="1200" dirty="0" err="1"/>
            <a:t>sendiri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mengkonstruksi</a:t>
          </a:r>
          <a:r>
            <a:rPr lang="en-ID" sz="1500" b="1" i="0" kern="1200" dirty="0"/>
            <a:t> </a:t>
          </a:r>
          <a:r>
            <a:rPr lang="en-ID" sz="1500" b="1" i="0" kern="1200" dirty="0" err="1"/>
            <a:t>konsep</a:t>
          </a:r>
          <a:r>
            <a:rPr lang="en-ID" sz="1500" b="1" i="0" kern="1200" dirty="0"/>
            <a:t>/</a:t>
          </a:r>
          <a:r>
            <a:rPr lang="en-ID" sz="1500" b="1" i="0" kern="1200" dirty="0" err="1"/>
            <a:t>aturan</a:t>
          </a:r>
          <a:r>
            <a:rPr lang="en-ID" sz="1500" b="1" i="0" kern="1200" dirty="0"/>
            <a:t>);</a:t>
          </a:r>
          <a:endParaRPr lang="en-US" sz="1500" b="1" kern="1200" dirty="0"/>
        </a:p>
      </dsp:txBody>
      <dsp:txXfrm>
        <a:off x="536301" y="2842639"/>
        <a:ext cx="6760755" cy="567030"/>
      </dsp:txXfrm>
    </dsp:sp>
    <dsp:sp modelId="{A0EC7547-C4C9-46E8-9979-EFE1A294BCF4}">
      <dsp:nvSpPr>
        <dsp:cNvPr id="0" name=""/>
        <dsp:cNvSpPr/>
      </dsp:nvSpPr>
      <dsp:spPr>
        <a:xfrm>
          <a:off x="-118619" y="3551428"/>
          <a:ext cx="7416957" cy="56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69231-191E-487A-8320-F5649C61A3EF}">
      <dsp:nvSpPr>
        <dsp:cNvPr id="0" name=""/>
        <dsp:cNvSpPr/>
      </dsp:nvSpPr>
      <dsp:spPr>
        <a:xfrm>
          <a:off x="52907" y="3679009"/>
          <a:ext cx="311866" cy="31186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53A50-8AFF-4730-9F77-8ED03E6D2F25}">
      <dsp:nvSpPr>
        <dsp:cNvPr id="0" name=""/>
        <dsp:cNvSpPr/>
      </dsp:nvSpPr>
      <dsp:spPr>
        <a:xfrm>
          <a:off x="536301" y="3551428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Reflection</a:t>
          </a:r>
          <a:r>
            <a:rPr lang="en-ID" sz="1500" b="1" i="0" kern="1200" dirty="0"/>
            <a:t> (</a:t>
          </a:r>
          <a:r>
            <a:rPr lang="en-ID" sz="1500" b="1" i="1" kern="1200" dirty="0"/>
            <a:t>review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rangkuman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tindak</a:t>
          </a:r>
          <a:r>
            <a:rPr lang="en-ID" sz="1500" b="1" i="0" kern="1200" dirty="0"/>
            <a:t> </a:t>
          </a:r>
          <a:r>
            <a:rPr lang="en-ID" sz="1500" b="1" i="0" kern="1200" dirty="0" err="1"/>
            <a:t>lanjut</a:t>
          </a:r>
          <a:r>
            <a:rPr lang="en-ID" sz="1500" b="1" i="0" kern="1200" dirty="0"/>
            <a:t>);</a:t>
          </a:r>
          <a:endParaRPr lang="en-US" sz="1500" b="1" kern="1200" dirty="0"/>
        </a:p>
      </dsp:txBody>
      <dsp:txXfrm>
        <a:off x="536301" y="3551428"/>
        <a:ext cx="6760755" cy="567030"/>
      </dsp:txXfrm>
    </dsp:sp>
    <dsp:sp modelId="{D0E13EE7-3690-494A-BA62-47F084F73F79}">
      <dsp:nvSpPr>
        <dsp:cNvPr id="0" name=""/>
        <dsp:cNvSpPr/>
      </dsp:nvSpPr>
      <dsp:spPr>
        <a:xfrm>
          <a:off x="-118619" y="4260216"/>
          <a:ext cx="7416957" cy="567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C8402-A80B-4A4E-9BDF-0101B3FACE62}">
      <dsp:nvSpPr>
        <dsp:cNvPr id="0" name=""/>
        <dsp:cNvSpPr/>
      </dsp:nvSpPr>
      <dsp:spPr>
        <a:xfrm>
          <a:off x="52907" y="4387798"/>
          <a:ext cx="311866" cy="31186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29AE2-437D-4388-83A5-0B7CA3C60A22}">
      <dsp:nvSpPr>
        <dsp:cNvPr id="0" name=""/>
        <dsp:cNvSpPr/>
      </dsp:nvSpPr>
      <dsp:spPr>
        <a:xfrm>
          <a:off x="536301" y="4260216"/>
          <a:ext cx="6760755" cy="5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11" tIns="60011" rIns="60011" bIns="600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i="1" kern="1200" dirty="0"/>
            <a:t>Authentic Assessment </a:t>
          </a:r>
          <a:r>
            <a:rPr lang="en-ID" sz="1500" b="1" i="0" kern="1200" dirty="0"/>
            <a:t>(</a:t>
          </a:r>
          <a:r>
            <a:rPr lang="en-ID" sz="1500" b="1" i="0" kern="1200" dirty="0" err="1"/>
            <a:t>penilaian</a:t>
          </a:r>
          <a:r>
            <a:rPr lang="en-ID" sz="1500" b="1" i="0" kern="1200" dirty="0"/>
            <a:t> proses </a:t>
          </a:r>
          <a:r>
            <a:rPr lang="en-ID" sz="1500" b="1" i="0" kern="1200" dirty="0" err="1"/>
            <a:t>belajar</a:t>
          </a:r>
          <a:r>
            <a:rPr lang="en-ID" sz="1500" b="1" i="0" kern="1200" dirty="0"/>
            <a:t>, </a:t>
          </a:r>
          <a:r>
            <a:rPr lang="en-ID" sz="1500" b="1" i="0" kern="1200" dirty="0" err="1"/>
            <a:t>penilaian</a:t>
          </a:r>
          <a:r>
            <a:rPr lang="en-ID" sz="1500" b="1" i="0" kern="1200" dirty="0"/>
            <a:t> </a:t>
          </a:r>
          <a:r>
            <a:rPr lang="en-ID" sz="1500" b="1" i="0" kern="1200" dirty="0" err="1"/>
            <a:t>objektif</a:t>
          </a:r>
          <a:r>
            <a:rPr lang="en-ID" sz="1500" b="1" i="0" kern="1200" dirty="0"/>
            <a:t>).</a:t>
          </a:r>
          <a:endParaRPr lang="en-US" sz="1500" b="1" kern="1200" dirty="0"/>
        </a:p>
      </dsp:txBody>
      <dsp:txXfrm>
        <a:off x="536301" y="4260216"/>
        <a:ext cx="6760755" cy="5670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A836-3012-4C62-8918-8BAA4E073E49}">
      <dsp:nvSpPr>
        <dsp:cNvPr id="0" name=""/>
        <dsp:cNvSpPr/>
      </dsp:nvSpPr>
      <dsp:spPr>
        <a:xfrm>
          <a:off x="1096" y="515875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Saling ketergantungan positif</a:t>
          </a:r>
        </a:p>
      </dsp:txBody>
      <dsp:txXfrm>
        <a:off x="42194" y="556973"/>
        <a:ext cx="2256468" cy="1321002"/>
      </dsp:txXfrm>
    </dsp:sp>
    <dsp:sp modelId="{58F86C4F-A007-4E78-A1EE-6A9908547F5D}">
      <dsp:nvSpPr>
        <dsp:cNvPr id="0" name=""/>
        <dsp:cNvSpPr/>
      </dsp:nvSpPr>
      <dsp:spPr>
        <a:xfrm>
          <a:off x="2545563" y="927480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45563" y="1043478"/>
        <a:ext cx="347057" cy="347992"/>
      </dsp:txXfrm>
    </dsp:sp>
    <dsp:sp modelId="{2FE63B10-E484-430F-9800-7F375B7FAD0A}">
      <dsp:nvSpPr>
        <dsp:cNvPr id="0" name=""/>
        <dsp:cNvSpPr/>
      </dsp:nvSpPr>
      <dsp:spPr>
        <a:xfrm>
          <a:off x="3275226" y="515875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Interaksi tatap muka</a:t>
          </a:r>
        </a:p>
      </dsp:txBody>
      <dsp:txXfrm>
        <a:off x="3316324" y="556973"/>
        <a:ext cx="2256468" cy="1321002"/>
      </dsp:txXfrm>
    </dsp:sp>
    <dsp:sp modelId="{BD467E18-0D45-450A-B917-87AEFCD0DC79}">
      <dsp:nvSpPr>
        <dsp:cNvPr id="0" name=""/>
        <dsp:cNvSpPr/>
      </dsp:nvSpPr>
      <dsp:spPr>
        <a:xfrm rot="5400000">
          <a:off x="4196659" y="2082780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4270562" y="2124876"/>
        <a:ext cx="347992" cy="347057"/>
      </dsp:txXfrm>
    </dsp:sp>
    <dsp:sp modelId="{62615D79-85DB-4F4D-8A9C-74A54BBCD2C0}">
      <dsp:nvSpPr>
        <dsp:cNvPr id="0" name=""/>
        <dsp:cNvSpPr/>
      </dsp:nvSpPr>
      <dsp:spPr>
        <a:xfrm>
          <a:off x="3275226" y="2854539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Akuntabilitas individual</a:t>
          </a:r>
        </a:p>
      </dsp:txBody>
      <dsp:txXfrm>
        <a:off x="3316324" y="2895637"/>
        <a:ext cx="2256468" cy="1321002"/>
      </dsp:txXfrm>
    </dsp:sp>
    <dsp:sp modelId="{5AD8828C-B304-4CF1-9BC4-27B5CBE2058B}">
      <dsp:nvSpPr>
        <dsp:cNvPr id="0" name=""/>
        <dsp:cNvSpPr/>
      </dsp:nvSpPr>
      <dsp:spPr>
        <a:xfrm rot="10800000">
          <a:off x="2573627" y="3266144"/>
          <a:ext cx="495796" cy="579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722366" y="3382142"/>
        <a:ext cx="347057" cy="347992"/>
      </dsp:txXfrm>
    </dsp:sp>
    <dsp:sp modelId="{DA05BBD3-3227-4F44-9745-6DEAE27A38F6}">
      <dsp:nvSpPr>
        <dsp:cNvPr id="0" name=""/>
        <dsp:cNvSpPr/>
      </dsp:nvSpPr>
      <dsp:spPr>
        <a:xfrm>
          <a:off x="1096" y="2854539"/>
          <a:ext cx="2338664" cy="1403198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Keterampilan menjalin hubungan antar pribadi.</a:t>
          </a:r>
        </a:p>
      </dsp:txBody>
      <dsp:txXfrm>
        <a:off x="42194" y="2895637"/>
        <a:ext cx="2256468" cy="1321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D02B3-9209-40E3-AEB5-2746C60B9465}">
      <dsp:nvSpPr>
        <dsp:cNvPr id="0" name=""/>
        <dsp:cNvSpPr/>
      </dsp:nvSpPr>
      <dsp:spPr>
        <a:xfrm>
          <a:off x="0" y="56139"/>
          <a:ext cx="6496050" cy="1007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 dirty="0" err="1"/>
            <a:t>Pembentukan</a:t>
          </a:r>
          <a:r>
            <a:rPr lang="en-ID" sz="1400" b="0" i="0" kern="1200" dirty="0"/>
            <a:t> </a:t>
          </a:r>
          <a:r>
            <a:rPr lang="en-ID" sz="1400" b="0" i="0" kern="1200" dirty="0" err="1"/>
            <a:t>Kelompok</a:t>
          </a:r>
          <a:r>
            <a:rPr lang="en-ID" sz="1400" b="0" i="0" kern="1200" dirty="0"/>
            <a:t>: Guru </a:t>
          </a:r>
          <a:r>
            <a:rPr lang="en-ID" sz="1400" b="0" i="0" kern="1200" dirty="0" err="1"/>
            <a:t>membentuk</a:t>
          </a:r>
          <a:r>
            <a:rPr lang="en-ID" sz="1400" b="0" i="0" kern="1200" dirty="0"/>
            <a:t> </a:t>
          </a:r>
          <a:r>
            <a:rPr lang="en-ID" sz="1400" b="0" i="0" kern="1200" dirty="0" err="1"/>
            <a:t>kelompok-kelompok</a:t>
          </a:r>
          <a:r>
            <a:rPr lang="en-ID" sz="1400" b="0" i="0" kern="1200" dirty="0"/>
            <a:t> </a:t>
          </a:r>
          <a:r>
            <a:rPr lang="en-ID" sz="1400" b="0" i="0" kern="1200" dirty="0" err="1"/>
            <a:t>kecil</a:t>
          </a:r>
          <a:r>
            <a:rPr lang="en-ID" sz="1400" b="0" i="0" kern="1200" dirty="0"/>
            <a:t> </a:t>
          </a:r>
          <a:r>
            <a:rPr lang="en-ID" sz="1400" b="0" i="0" kern="1200" dirty="0" err="1"/>
            <a:t>dengan</a:t>
          </a:r>
          <a:r>
            <a:rPr lang="en-ID" sz="1400" b="0" i="0" kern="1200" dirty="0"/>
            <a:t> </a:t>
          </a:r>
          <a:r>
            <a:rPr lang="en-ID" sz="1400" b="0" i="0" kern="1200" dirty="0" err="1"/>
            <a:t>komposisi</a:t>
          </a:r>
          <a:r>
            <a:rPr lang="en-ID" sz="1400" b="0" i="0" kern="1200" dirty="0"/>
            <a:t> yang </a:t>
          </a:r>
          <a:r>
            <a:rPr lang="en-ID" sz="1400" b="0" i="0" kern="1200" dirty="0" err="1"/>
            <a:t>beragam</a:t>
          </a:r>
          <a:r>
            <a:rPr lang="en-ID" sz="1400" b="0" i="0" kern="1200" dirty="0"/>
            <a:t>. </a:t>
          </a:r>
          <a:r>
            <a:rPr lang="en-ID" sz="1400" b="0" i="0" kern="1200" dirty="0" err="1"/>
            <a:t>Kelompok</a:t>
          </a:r>
          <a:r>
            <a:rPr lang="en-ID" sz="1400" b="0" i="0" kern="1200" dirty="0"/>
            <a:t> </a:t>
          </a:r>
          <a:r>
            <a:rPr lang="en-ID" sz="1400" b="0" i="0" kern="1200" dirty="0" err="1"/>
            <a:t>ini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akan</a:t>
          </a:r>
          <a:r>
            <a:rPr lang="en-ID" sz="1400" b="0" i="0" kern="1200" dirty="0"/>
            <a:t> </a:t>
          </a:r>
          <a:r>
            <a:rPr lang="en-ID" sz="1400" b="0" i="0" kern="1200" dirty="0" err="1"/>
            <a:t>berkolaborasi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dalam</a:t>
          </a:r>
          <a:r>
            <a:rPr lang="en-ID" sz="1400" b="0" i="0" kern="1200" dirty="0"/>
            <a:t> </a:t>
          </a:r>
          <a:r>
            <a:rPr lang="en-ID" sz="1400" b="0" i="0" kern="1200" dirty="0" err="1"/>
            <a:t>mengatasi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berbagai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tugas</a:t>
          </a:r>
          <a:r>
            <a:rPr lang="en-ID" sz="1400" b="0" i="0" kern="1200" dirty="0"/>
            <a:t> dan </a:t>
          </a:r>
          <a:r>
            <a:rPr lang="en-ID" sz="1400" b="0" i="0" kern="1200" dirty="0" err="1"/>
            <a:t>tantangan</a:t>
          </a:r>
          <a:r>
            <a:rPr lang="en-ID" sz="1400" b="0" i="0" kern="1200" dirty="0"/>
            <a:t>.</a:t>
          </a:r>
          <a:endParaRPr lang="en-US" sz="1400" kern="1200" dirty="0"/>
        </a:p>
      </dsp:txBody>
      <dsp:txXfrm>
        <a:off x="49176" y="105315"/>
        <a:ext cx="6397698" cy="909018"/>
      </dsp:txXfrm>
    </dsp:sp>
    <dsp:sp modelId="{7559BF3E-5E97-4820-89EA-FF4B0C69D17C}">
      <dsp:nvSpPr>
        <dsp:cNvPr id="0" name=""/>
        <dsp:cNvSpPr/>
      </dsp:nvSpPr>
      <dsp:spPr>
        <a:xfrm>
          <a:off x="0" y="1103829"/>
          <a:ext cx="6496050" cy="1007370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Pengajaran Materi Inti: Guru memberikan pengajaran mengenai materi inti kepada seluruh kelas. Setiap siswa bertanggung jawab untuk memahami dan menguasai materi tersebut.</a:t>
          </a:r>
          <a:endParaRPr lang="en-US" sz="1400" kern="1200"/>
        </a:p>
      </dsp:txBody>
      <dsp:txXfrm>
        <a:off x="49176" y="1153005"/>
        <a:ext cx="6397698" cy="909018"/>
      </dsp:txXfrm>
    </dsp:sp>
    <dsp:sp modelId="{CA25AA1F-B7B2-4720-8DB2-D9D78FA7A901}">
      <dsp:nvSpPr>
        <dsp:cNvPr id="0" name=""/>
        <dsp:cNvSpPr/>
      </dsp:nvSpPr>
      <dsp:spPr>
        <a:xfrm>
          <a:off x="0" y="2151519"/>
          <a:ext cx="6496050" cy="1007370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Latihan Kelompok: Setelah materi diajarkan, siswa berkolaborasi dalam kelompok untuk melaksanakan latihan-latihan dan tugas-tugas yang berkaitan dengan materi pelajaran.</a:t>
          </a:r>
          <a:endParaRPr lang="en-US" sz="1400" kern="1200"/>
        </a:p>
      </dsp:txBody>
      <dsp:txXfrm>
        <a:off x="49176" y="2200695"/>
        <a:ext cx="6397698" cy="909018"/>
      </dsp:txXfrm>
    </dsp:sp>
    <dsp:sp modelId="{D290B030-9DD7-4CFC-B504-6418B4560200}">
      <dsp:nvSpPr>
        <dsp:cNvPr id="0" name=""/>
        <dsp:cNvSpPr/>
      </dsp:nvSpPr>
      <dsp:spPr>
        <a:xfrm>
          <a:off x="0" y="3199209"/>
          <a:ext cx="6496050" cy="100737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Penilaian Individu dan Kelompok: Setelah latihan selesai, terdapat penilaian baik untuk pencapaian individu maupun kelompok. Hal ini mendorong motivasi siswa untuk saling membantu dan berkolaborasi dalam mencapai tujuan pembelajaran.</a:t>
          </a:r>
          <a:endParaRPr lang="en-US" sz="1400" kern="1200"/>
        </a:p>
      </dsp:txBody>
      <dsp:txXfrm>
        <a:off x="49176" y="3248385"/>
        <a:ext cx="6397698" cy="9090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1804E-647C-4BB4-A7B5-45D1580A0B74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1) Orientasi peserta didik pada masalah;</a:t>
          </a:r>
          <a:endParaRPr lang="en-US" sz="1900" kern="1200"/>
        </a:p>
      </dsp:txBody>
      <dsp:txXfrm>
        <a:off x="21386" y="21386"/>
        <a:ext cx="6368024" cy="687386"/>
      </dsp:txXfrm>
    </dsp:sp>
    <dsp:sp modelId="{B1877002-960E-4E37-AED5-82E0CEA03BA9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2) Mengorganisasikan peserta didik untuk belajar;</a:t>
          </a:r>
          <a:endParaRPr lang="en-US" sz="1900" kern="1200"/>
        </a:p>
      </dsp:txBody>
      <dsp:txXfrm>
        <a:off x="562136" y="852954"/>
        <a:ext cx="6183226" cy="687386"/>
      </dsp:txXfrm>
    </dsp:sp>
    <dsp:sp modelId="{5A3224DD-EEFB-4116-A9F1-227F622CDC40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3) Membimbing penyelidikan individu maupun kelompok;</a:t>
          </a:r>
          <a:endParaRPr lang="en-US" sz="1900" kern="1200"/>
        </a:p>
      </dsp:txBody>
      <dsp:txXfrm>
        <a:off x="1102886" y="1684523"/>
        <a:ext cx="6183226" cy="687386"/>
      </dsp:txXfrm>
    </dsp:sp>
    <dsp:sp modelId="{F641A083-8252-46CC-BC01-56D8744D112B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4) Mengembangkan dan menyajikan hasil karya; dan</a:t>
          </a:r>
          <a:endParaRPr lang="en-US" sz="1900" kern="1200"/>
        </a:p>
      </dsp:txBody>
      <dsp:txXfrm>
        <a:off x="1643636" y="2516092"/>
        <a:ext cx="6183226" cy="687386"/>
      </dsp:txXfrm>
    </dsp:sp>
    <dsp:sp modelId="{9396AED8-AB21-48AB-98D4-F913AA57A7B8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5) Menganalisis dan mengevaluasi proses pemecahan masalah.</a:t>
          </a:r>
          <a:endParaRPr lang="en-US" sz="1900" kern="1200"/>
        </a:p>
      </dsp:txBody>
      <dsp:txXfrm>
        <a:off x="2184386" y="3347661"/>
        <a:ext cx="6183226" cy="687386"/>
      </dsp:txXfrm>
    </dsp:sp>
    <dsp:sp modelId="{A5602056-6AF6-4439-98F5-75B5E4CF8700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73533" y="533421"/>
        <a:ext cx="261032" cy="357138"/>
      </dsp:txXfrm>
    </dsp:sp>
    <dsp:sp modelId="{088512D2-2E3F-4234-A8F4-56AEE00C669D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4283" y="1364990"/>
        <a:ext cx="261032" cy="357138"/>
      </dsp:txXfrm>
    </dsp:sp>
    <dsp:sp modelId="{1EC49202-B526-45A9-92A8-6C25A582AFAD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5033" y="2184389"/>
        <a:ext cx="261032" cy="357138"/>
      </dsp:txXfrm>
    </dsp:sp>
    <dsp:sp modelId="{B5A51591-7A20-4784-BAA9-25B1525601A6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495783" y="3024071"/>
        <a:ext cx="261032" cy="3571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72F2-F64D-42B2-A6B3-D29870C96264}">
      <dsp:nvSpPr>
        <dsp:cNvPr id="0" name=""/>
        <dsp:cNvSpPr/>
      </dsp:nvSpPr>
      <dsp:spPr>
        <a:xfrm>
          <a:off x="0" y="2605238"/>
          <a:ext cx="6496050" cy="17093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i="1" kern="1200" dirty="0"/>
            <a:t>Project based learning</a:t>
          </a:r>
          <a:r>
            <a:rPr lang="en-ID" sz="1300" b="1" i="0" kern="1200" dirty="0"/>
            <a:t> </a:t>
          </a:r>
          <a:r>
            <a:rPr lang="en-ID" sz="1300" b="1" i="0" kern="1200" dirty="0" err="1"/>
            <a:t>menurut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Saefudin</a:t>
          </a:r>
          <a:r>
            <a:rPr lang="en-ID" sz="1300" b="1" i="0" kern="1200" dirty="0"/>
            <a:t> (2014) </a:t>
          </a:r>
          <a:r>
            <a:rPr lang="en-ID" sz="1300" b="1" i="0" kern="1200" dirty="0" err="1"/>
            <a:t>merupakan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metode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pembelajaran</a:t>
          </a:r>
          <a:r>
            <a:rPr lang="en-ID" sz="1300" b="1" i="0" kern="1200" dirty="0"/>
            <a:t> yang </a:t>
          </a:r>
          <a:r>
            <a:rPr lang="en-ID" sz="1300" b="1" i="0" kern="1200" dirty="0" err="1"/>
            <a:t>menggunakan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masalah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sebagai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langkah</a:t>
          </a:r>
          <a:r>
            <a:rPr lang="en-ID" sz="1300" b="1" i="0" kern="1200" dirty="0"/>
            <a:t> </a:t>
          </a:r>
          <a:r>
            <a:rPr lang="en-ID" sz="1300" b="1" i="0" kern="1200" dirty="0" err="1"/>
            <a:t>awal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dalam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mengumpulkan</a:t>
          </a:r>
          <a:r>
            <a:rPr lang="en-ID" sz="1300" b="1" i="0" kern="1200" dirty="0"/>
            <a:t> dan </a:t>
          </a:r>
          <a:r>
            <a:rPr lang="en-ID" sz="1300" b="1" i="0" kern="1200" dirty="0" err="1"/>
            <a:t>mengintegrasikan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pengetahuan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baru</a:t>
          </a:r>
          <a:r>
            <a:rPr lang="en-ID" sz="1300" b="1" i="0" kern="1200" dirty="0"/>
            <a:t> </a:t>
          </a:r>
          <a:r>
            <a:rPr lang="en-ID" sz="1300" b="1" i="0" kern="1200" dirty="0" err="1"/>
            <a:t>berdasarkan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pengalamannya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dengan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beraktivitas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secara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nyata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dalam</a:t>
          </a:r>
          <a:r>
            <a:rPr lang="en-ID" sz="1300" b="1" i="0" kern="1200" dirty="0"/>
            <a:t> </a:t>
          </a:r>
          <a:r>
            <a:rPr lang="en-ID" sz="1300" b="1" i="0" kern="1200" dirty="0" err="1"/>
            <a:t>kehidupan</a:t>
          </a:r>
          <a:r>
            <a:rPr lang="en-ID" sz="1300" b="1" i="0" kern="1200" dirty="0"/>
            <a:t>. Hal </a:t>
          </a:r>
          <a:r>
            <a:rPr lang="en-ID" sz="1300" b="1" i="0" kern="1200" dirty="0" err="1"/>
            <a:t>ini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dilakukan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untuk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membantu</a:t>
          </a:r>
          <a:r>
            <a:rPr lang="en-ID" sz="1300" b="1" i="0" kern="1200" dirty="0"/>
            <a:t>, </a:t>
          </a:r>
          <a:r>
            <a:rPr lang="en-ID" sz="1300" b="1" i="0" kern="1200" dirty="0" err="1"/>
            <a:t>mendorong</a:t>
          </a:r>
          <a:r>
            <a:rPr lang="en-ID" sz="1300" b="1" i="0" kern="1200" dirty="0"/>
            <a:t> dan </a:t>
          </a:r>
          <a:r>
            <a:rPr lang="en-ID" sz="1300" b="1" i="0" kern="1200" dirty="0" err="1"/>
            <a:t>membimbing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peserta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didik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fokus</a:t>
          </a:r>
          <a:r>
            <a:rPr lang="en-ID" sz="1300" b="1" i="0" kern="1200" dirty="0"/>
            <a:t> pada </a:t>
          </a:r>
          <a:r>
            <a:rPr lang="en-ID" sz="1300" b="1" i="0" kern="1200" dirty="0" err="1"/>
            <a:t>kerja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sama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dengan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melibatkan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kerja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kelompok</a:t>
          </a:r>
          <a:r>
            <a:rPr lang="en-ID" sz="1300" b="1" i="0" kern="1200" dirty="0"/>
            <a:t> dan </a:t>
          </a:r>
          <a:r>
            <a:rPr lang="en-ID" sz="1300" b="1" i="0" kern="1200" dirty="0" err="1"/>
            <a:t>membantu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siswa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untuk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fokus</a:t>
          </a:r>
          <a:r>
            <a:rPr lang="en-ID" sz="1300" b="1" i="0" kern="1200" dirty="0"/>
            <a:t> pada </a:t>
          </a:r>
          <a:r>
            <a:rPr lang="en-ID" sz="1300" b="1" i="0" kern="1200" dirty="0" err="1"/>
            <a:t>perkembangan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mereka</a:t>
          </a:r>
          <a:r>
            <a:rPr lang="en-ID" sz="1300" b="1" i="0" kern="1200" dirty="0"/>
            <a:t>.</a:t>
          </a:r>
          <a:endParaRPr lang="en-US" sz="1300" b="1" kern="1200" dirty="0"/>
        </a:p>
      </dsp:txBody>
      <dsp:txXfrm>
        <a:off x="0" y="2605238"/>
        <a:ext cx="6496050" cy="1709318"/>
      </dsp:txXfrm>
    </dsp:sp>
    <dsp:sp modelId="{6C10A81F-E9C3-4F0D-9DDF-998C1B310D71}">
      <dsp:nvSpPr>
        <dsp:cNvPr id="0" name=""/>
        <dsp:cNvSpPr/>
      </dsp:nvSpPr>
      <dsp:spPr>
        <a:xfrm rot="10800000">
          <a:off x="0" y="1946"/>
          <a:ext cx="6496050" cy="262893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i="0" kern="1200" dirty="0" err="1"/>
            <a:t>Menurut</a:t>
          </a:r>
          <a:r>
            <a:rPr lang="en-ID" sz="1300" b="1" i="0" kern="1200" dirty="0"/>
            <a:t> </a:t>
          </a:r>
          <a:r>
            <a:rPr lang="en-ID" sz="1300" b="1" i="0" kern="1200" dirty="0" err="1"/>
            <a:t>Fathurrohman</a:t>
          </a:r>
          <a:r>
            <a:rPr lang="en-ID" sz="1300" b="1" i="0" kern="1200" dirty="0"/>
            <a:t> (2016), </a:t>
          </a:r>
          <a:r>
            <a:rPr lang="en-ID" sz="1300" b="1" i="1" kern="1200" dirty="0"/>
            <a:t>project based learning</a:t>
          </a:r>
          <a:r>
            <a:rPr lang="en-ID" sz="1300" b="1" i="0" kern="1200" dirty="0"/>
            <a:t> </a:t>
          </a:r>
          <a:r>
            <a:rPr lang="en-ID" sz="1300" b="1" i="0" kern="1200" dirty="0" err="1"/>
            <a:t>adalah</a:t>
          </a:r>
          <a:r>
            <a:rPr lang="en-ID" sz="1300" b="1" i="0" kern="1200" dirty="0"/>
            <a:t> </a:t>
          </a:r>
          <a:r>
            <a:rPr lang="en-ID" sz="1300" b="1" i="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model </a:t>
          </a:r>
          <a:r>
            <a:rPr lang="en-ID" sz="1300" b="1" i="0" kern="1200" dirty="0" err="1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pembelajaran</a:t>
          </a:r>
          <a:r>
            <a:rPr lang="en-ID" sz="1300" b="1" i="0" kern="1200" dirty="0"/>
            <a:t> yang </a:t>
          </a:r>
          <a:r>
            <a:rPr lang="en-ID" sz="1300" b="1" i="0" kern="1200" dirty="0" err="1"/>
            <a:t>menggunakan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proyek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atau</a:t>
          </a:r>
          <a:r>
            <a:rPr lang="en-ID" sz="1300" b="1" i="0" kern="1200" dirty="0"/>
            <a:t> </a:t>
          </a:r>
          <a:r>
            <a:rPr lang="en-ID" sz="1300" b="1" i="0" kern="1200" dirty="0" err="1"/>
            <a:t>kegiatan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sebagai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sarana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pembelajaran</a:t>
          </a:r>
          <a:r>
            <a:rPr lang="en-ID" sz="1300" b="1" i="0" kern="1200" dirty="0"/>
            <a:t> </a:t>
          </a:r>
          <a:r>
            <a:rPr lang="en-ID" sz="1300" b="1" i="0" kern="1200" dirty="0" err="1"/>
            <a:t>untuk</a:t>
          </a:r>
          <a:r>
            <a:rPr lang="en-ID" sz="1300" b="1" i="0" kern="1200" dirty="0"/>
            <a:t> </a:t>
          </a:r>
          <a:r>
            <a:rPr lang="en-ID" sz="1300" b="1" i="0" kern="1200" dirty="0" err="1"/>
            <a:t>mencapai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kompetensi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sikap</a:t>
          </a:r>
          <a:r>
            <a:rPr lang="en-ID" sz="1300" b="1" i="0" kern="1200" dirty="0"/>
            <a:t>, </a:t>
          </a:r>
          <a:r>
            <a:rPr lang="en-ID" sz="1300" b="1" i="0" kern="1200" dirty="0" err="1"/>
            <a:t>pengetahuan</a:t>
          </a:r>
          <a:r>
            <a:rPr lang="en-ID" sz="1300" b="1" i="0" kern="1200" dirty="0"/>
            <a:t> dan </a:t>
          </a:r>
          <a:r>
            <a:rPr lang="en-ID" sz="1300" b="1" i="0" kern="1200" dirty="0" err="1"/>
            <a:t>keterampilan</a:t>
          </a:r>
          <a:r>
            <a:rPr lang="en-ID" sz="1300" b="1" i="0" kern="1200" dirty="0"/>
            <a:t> yang </a:t>
          </a:r>
          <a:r>
            <a:rPr lang="en-ID" sz="1300" b="1" i="0" kern="1200" dirty="0" err="1"/>
            <a:t>dicapai</a:t>
          </a:r>
          <a:r>
            <a:rPr lang="en-ID" sz="1300" b="1" i="0" kern="1200" dirty="0"/>
            <a:t> </a:t>
          </a:r>
          <a:r>
            <a:rPr lang="en-ID" sz="1300" b="1" i="0" kern="1200" dirty="0" err="1"/>
            <a:t>peserta</a:t>
          </a:r>
          <a:r>
            <a:rPr lang="en-ID" sz="1300" b="1" i="0" kern="1200" dirty="0"/>
            <a:t> </a:t>
          </a:r>
          <a:r>
            <a:rPr lang="en-ID" sz="1300" b="1" i="0" kern="1200" dirty="0" err="1"/>
            <a:t>didik</a:t>
          </a:r>
          <a:r>
            <a:rPr lang="en-ID" sz="1300" b="1" i="0" kern="1200" dirty="0"/>
            <a:t>.</a:t>
          </a:r>
          <a:endParaRPr lang="en-US" sz="1300" b="1" kern="1200" dirty="0"/>
        </a:p>
      </dsp:txBody>
      <dsp:txXfrm rot="10800000">
        <a:off x="0" y="1946"/>
        <a:ext cx="6496050" cy="17082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87677-7C80-4F1D-89BC-D59B88FC364A}">
      <dsp:nvSpPr>
        <dsp:cNvPr id="0" name=""/>
        <dsp:cNvSpPr/>
      </dsp:nvSpPr>
      <dsp:spPr>
        <a:xfrm>
          <a:off x="0" y="65152"/>
          <a:ext cx="5614987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Menentukan pertanyaan mendasar</a:t>
          </a:r>
          <a:endParaRPr lang="en-US" sz="1700" kern="1200"/>
        </a:p>
      </dsp:txBody>
      <dsp:txXfrm>
        <a:off x="32967" y="98119"/>
        <a:ext cx="5549053" cy="609393"/>
      </dsp:txXfrm>
    </dsp:sp>
    <dsp:sp modelId="{86FE4C95-1DFE-4D93-86D8-3924790FB6D2}">
      <dsp:nvSpPr>
        <dsp:cNvPr id="0" name=""/>
        <dsp:cNvSpPr/>
      </dsp:nvSpPr>
      <dsp:spPr>
        <a:xfrm>
          <a:off x="0" y="789440"/>
          <a:ext cx="5614987" cy="675327"/>
        </a:xfrm>
        <a:prstGeom prst="round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Mendesain perencanaan proyek</a:t>
          </a:r>
          <a:endParaRPr lang="en-US" sz="1700" kern="1200"/>
        </a:p>
      </dsp:txBody>
      <dsp:txXfrm>
        <a:off x="32967" y="822407"/>
        <a:ext cx="5549053" cy="609393"/>
      </dsp:txXfrm>
    </dsp:sp>
    <dsp:sp modelId="{ABBB9B3C-894C-4A7A-BB5E-407F9ABAFA7A}">
      <dsp:nvSpPr>
        <dsp:cNvPr id="0" name=""/>
        <dsp:cNvSpPr/>
      </dsp:nvSpPr>
      <dsp:spPr>
        <a:xfrm>
          <a:off x="0" y="1513727"/>
          <a:ext cx="5614987" cy="675327"/>
        </a:xfrm>
        <a:prstGeom prst="round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Menyusun jadwal</a:t>
          </a:r>
          <a:endParaRPr lang="en-US" sz="1700" kern="1200"/>
        </a:p>
      </dsp:txBody>
      <dsp:txXfrm>
        <a:off x="32967" y="1546694"/>
        <a:ext cx="5549053" cy="609393"/>
      </dsp:txXfrm>
    </dsp:sp>
    <dsp:sp modelId="{D2CF5338-7C07-4B8D-9342-EE6749BD0411}">
      <dsp:nvSpPr>
        <dsp:cNvPr id="0" name=""/>
        <dsp:cNvSpPr/>
      </dsp:nvSpPr>
      <dsp:spPr>
        <a:xfrm>
          <a:off x="0" y="2238015"/>
          <a:ext cx="5614987" cy="675327"/>
        </a:xfrm>
        <a:prstGeom prst="round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Monitoring dan evaluasi peserta didik dan perkembangan proyek yang dijalankan</a:t>
          </a:r>
          <a:endParaRPr lang="en-US" sz="1700" kern="1200"/>
        </a:p>
      </dsp:txBody>
      <dsp:txXfrm>
        <a:off x="32967" y="2270982"/>
        <a:ext cx="5549053" cy="609393"/>
      </dsp:txXfrm>
    </dsp:sp>
    <dsp:sp modelId="{721057CC-AD0F-4923-9877-BB9B6596BF7E}">
      <dsp:nvSpPr>
        <dsp:cNvPr id="0" name=""/>
        <dsp:cNvSpPr/>
      </dsp:nvSpPr>
      <dsp:spPr>
        <a:xfrm>
          <a:off x="0" y="2962303"/>
          <a:ext cx="5614987" cy="675327"/>
        </a:xfrm>
        <a:prstGeom prst="round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Pengujian hasil</a:t>
          </a:r>
          <a:endParaRPr lang="en-US" sz="1700" kern="1200"/>
        </a:p>
      </dsp:txBody>
      <dsp:txXfrm>
        <a:off x="32967" y="2995270"/>
        <a:ext cx="5549053" cy="609393"/>
      </dsp:txXfrm>
    </dsp:sp>
    <dsp:sp modelId="{5F2D9D2F-F717-46AB-AA85-71B7EE14CC0C}">
      <dsp:nvSpPr>
        <dsp:cNvPr id="0" name=""/>
        <dsp:cNvSpPr/>
      </dsp:nvSpPr>
      <dsp:spPr>
        <a:xfrm>
          <a:off x="0" y="3686590"/>
          <a:ext cx="5614987" cy="675327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/>
            <a:t>Evaluasi pengalaman</a:t>
          </a:r>
          <a:endParaRPr lang="en-US" sz="1700" kern="1200"/>
        </a:p>
      </dsp:txBody>
      <dsp:txXfrm>
        <a:off x="32967" y="3719557"/>
        <a:ext cx="5549053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174FA-1DA7-46AA-9190-00AEA23A29C2}">
      <dsp:nvSpPr>
        <dsp:cNvPr id="0" name=""/>
        <dsp:cNvSpPr/>
      </dsp:nvSpPr>
      <dsp:spPr>
        <a:xfrm>
          <a:off x="0" y="0"/>
          <a:ext cx="4491989" cy="923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Usaha sadar seseorang untuk merubah tingkah laku, melaui interaksi dengan sumber belajar</a:t>
          </a:r>
          <a:endParaRPr lang="en-US" sz="1400" kern="1200"/>
        </a:p>
      </dsp:txBody>
      <dsp:txXfrm>
        <a:off x="27053" y="27053"/>
        <a:ext cx="3417235" cy="869557"/>
      </dsp:txXfrm>
    </dsp:sp>
    <dsp:sp modelId="{66E894C3-C238-468A-BFFB-833207463050}">
      <dsp:nvSpPr>
        <dsp:cNvPr id="0" name=""/>
        <dsp:cNvSpPr/>
      </dsp:nvSpPr>
      <dsp:spPr>
        <a:xfrm>
          <a:off x="376204" y="1091602"/>
          <a:ext cx="4491989" cy="92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Perubahan tingkah laku yang dihasilkan bersifat permanen dan ke arah positif.</a:t>
          </a:r>
          <a:endParaRPr lang="en-US" sz="1400" kern="1200"/>
        </a:p>
      </dsp:txBody>
      <dsp:txXfrm>
        <a:off x="403257" y="1118655"/>
        <a:ext cx="3461298" cy="869557"/>
      </dsp:txXfrm>
    </dsp:sp>
    <dsp:sp modelId="{6E623BAB-E6E3-413C-B2A4-3CBFF2A5351E}">
      <dsp:nvSpPr>
        <dsp:cNvPr id="0" name=""/>
        <dsp:cNvSpPr/>
      </dsp:nvSpPr>
      <dsp:spPr>
        <a:xfrm>
          <a:off x="746793" y="2183204"/>
          <a:ext cx="4491989" cy="923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Perubahan tingkah laku  dapat  berupa kogni</a:t>
          </a:r>
          <a:r>
            <a:rPr lang="id-ID" sz="1400" b="1" kern="1200"/>
            <a:t>t</a:t>
          </a:r>
          <a:r>
            <a:rPr lang="en-US" sz="1400" b="1" kern="1200"/>
            <a:t>if, afektif, psikhomotorik</a:t>
          </a:r>
          <a:endParaRPr lang="en-US" sz="1400" kern="1200"/>
        </a:p>
      </dsp:txBody>
      <dsp:txXfrm>
        <a:off x="773846" y="2210257"/>
        <a:ext cx="3466913" cy="869557"/>
      </dsp:txXfrm>
    </dsp:sp>
    <dsp:sp modelId="{BA6D280A-5F86-4E29-852B-489B50ABAE0E}">
      <dsp:nvSpPr>
        <dsp:cNvPr id="0" name=""/>
        <dsp:cNvSpPr/>
      </dsp:nvSpPr>
      <dsp:spPr>
        <a:xfrm>
          <a:off x="1122997" y="3274807"/>
          <a:ext cx="4491989" cy="923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Proses </a:t>
          </a:r>
          <a:r>
            <a:rPr lang="en-US" sz="1400" b="1" kern="1200" dirty="0" err="1"/>
            <a:t>belajar</a:t>
          </a:r>
          <a:r>
            <a:rPr lang="en-US" sz="1400" b="1" kern="1200" dirty="0"/>
            <a:t> </a:t>
          </a:r>
          <a:r>
            <a:rPr lang="en-US" sz="1400" b="1" kern="1200" dirty="0" err="1"/>
            <a:t>hanya</a:t>
          </a:r>
          <a:r>
            <a:rPr lang="en-US" sz="1400" b="1" kern="1200" dirty="0"/>
            <a:t> </a:t>
          </a:r>
          <a:r>
            <a:rPr lang="en-US" sz="1400" b="1" kern="1200" dirty="0" err="1"/>
            <a:t>bisa</a:t>
          </a:r>
          <a:r>
            <a:rPr lang="en-US" sz="1400" b="1" kern="1200" dirty="0"/>
            <a:t> </a:t>
          </a:r>
          <a:r>
            <a:rPr lang="en-US" sz="1400" b="1" kern="1200" dirty="0" err="1"/>
            <a:t>berlangsung</a:t>
          </a:r>
          <a:r>
            <a:rPr lang="en-US" sz="1400" b="1" kern="1200" dirty="0"/>
            <a:t> </a:t>
          </a:r>
          <a:r>
            <a:rPr lang="en-US" sz="1400" b="1" kern="1200" dirty="0" err="1"/>
            <a:t>jika</a:t>
          </a:r>
          <a:r>
            <a:rPr lang="en-US" sz="1400" b="1" kern="1200" dirty="0"/>
            <a:t> </a:t>
          </a:r>
          <a:r>
            <a:rPr lang="en-US" sz="1400" b="1" kern="1200" dirty="0" err="1"/>
            <a:t>terjadi</a:t>
          </a:r>
          <a:r>
            <a:rPr lang="en-US" sz="1400" b="1" kern="1200" dirty="0"/>
            <a:t> </a:t>
          </a:r>
          <a:r>
            <a:rPr lang="en-US" sz="1400" b="1" kern="1200" dirty="0" err="1"/>
            <a:t>interaksi</a:t>
          </a:r>
          <a:r>
            <a:rPr lang="en-US" sz="1400" b="1" kern="1200" dirty="0"/>
            <a:t> </a:t>
          </a:r>
          <a:r>
            <a:rPr lang="en-US" sz="1400" b="1" kern="1200" dirty="0" err="1"/>
            <a:t>antara</a:t>
          </a:r>
          <a:r>
            <a:rPr lang="en-US" sz="1400" b="1" kern="1200" dirty="0"/>
            <a:t> </a:t>
          </a:r>
          <a:r>
            <a:rPr lang="en-US" sz="1400" b="1" kern="1200" dirty="0" err="1"/>
            <a:t>si</a:t>
          </a:r>
          <a:r>
            <a:rPr lang="en-US" sz="1400" b="1" kern="1200" dirty="0"/>
            <a:t> </a:t>
          </a:r>
          <a:r>
            <a:rPr lang="en-US" sz="1400" b="1" kern="1200" dirty="0" err="1"/>
            <a:t>belajar</a:t>
          </a:r>
          <a:r>
            <a:rPr lang="en-US" sz="1400" b="1" kern="1200" dirty="0"/>
            <a:t> </a:t>
          </a:r>
          <a:r>
            <a:rPr lang="en-US" sz="1400" b="1" kern="1200" dirty="0" err="1"/>
            <a:t>dengan</a:t>
          </a:r>
          <a:r>
            <a:rPr lang="en-US" sz="1400" b="1" kern="1200" dirty="0"/>
            <a:t> </a:t>
          </a:r>
          <a:r>
            <a:rPr lang="en-US" sz="1400" b="1" kern="1200" dirty="0" err="1"/>
            <a:t>sumber</a:t>
          </a:r>
          <a:r>
            <a:rPr lang="en-US" sz="1400" b="1" kern="1200" dirty="0"/>
            <a:t> </a:t>
          </a:r>
          <a:r>
            <a:rPr lang="en-US" sz="1400" b="1" kern="1200" dirty="0" err="1"/>
            <a:t>belajar</a:t>
          </a:r>
          <a:endParaRPr lang="en-US" sz="1400" kern="1200" dirty="0"/>
        </a:p>
      </dsp:txBody>
      <dsp:txXfrm>
        <a:off x="1150050" y="3301860"/>
        <a:ext cx="3461298" cy="869557"/>
      </dsp:txXfrm>
    </dsp:sp>
    <dsp:sp modelId="{9ED57F02-EB03-447B-BF45-64144F936D07}">
      <dsp:nvSpPr>
        <dsp:cNvPr id="0" name=""/>
        <dsp:cNvSpPr/>
      </dsp:nvSpPr>
      <dsp:spPr>
        <a:xfrm>
          <a:off x="3891608" y="707442"/>
          <a:ext cx="600381" cy="600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026694" y="707442"/>
        <a:ext cx="330209" cy="451787"/>
      </dsp:txXfrm>
    </dsp:sp>
    <dsp:sp modelId="{CFDA9896-E40C-4229-B514-F9B40210DDB8}">
      <dsp:nvSpPr>
        <dsp:cNvPr id="0" name=""/>
        <dsp:cNvSpPr/>
      </dsp:nvSpPr>
      <dsp:spPr>
        <a:xfrm>
          <a:off x="4267812" y="1799044"/>
          <a:ext cx="600381" cy="600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402898" y="1799044"/>
        <a:ext cx="330209" cy="451787"/>
      </dsp:txXfrm>
    </dsp:sp>
    <dsp:sp modelId="{8DB18F69-5A75-48FB-AD1D-997BF15172D6}">
      <dsp:nvSpPr>
        <dsp:cNvPr id="0" name=""/>
        <dsp:cNvSpPr/>
      </dsp:nvSpPr>
      <dsp:spPr>
        <a:xfrm>
          <a:off x="4638401" y="2890647"/>
          <a:ext cx="600381" cy="6003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773487" y="2890647"/>
        <a:ext cx="330209" cy="451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A198-B50A-4718-B668-36B03E4AA60D}">
      <dsp:nvSpPr>
        <dsp:cNvPr id="0" name=""/>
        <dsp:cNvSpPr/>
      </dsp:nvSpPr>
      <dsp:spPr>
        <a:xfrm>
          <a:off x="420687" y="0"/>
          <a:ext cx="4773613" cy="47736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576C2-9BFB-4423-8526-3295A40DC20C}">
      <dsp:nvSpPr>
        <dsp:cNvPr id="0" name=""/>
        <dsp:cNvSpPr/>
      </dsp:nvSpPr>
      <dsp:spPr>
        <a:xfrm>
          <a:off x="874180" y="453493"/>
          <a:ext cx="1861709" cy="1861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Terjadinya</a:t>
          </a:r>
          <a:r>
            <a:rPr lang="en-US" sz="1300" b="1" kern="1200" dirty="0"/>
            <a:t> proses </a:t>
          </a:r>
          <a:r>
            <a:rPr lang="en-US" sz="1300" b="1" kern="1200" dirty="0" err="1"/>
            <a:t>belajar</a:t>
          </a:r>
          <a:r>
            <a:rPr lang="en-US" sz="1300" b="1" kern="1200" dirty="0"/>
            <a:t> </a:t>
          </a:r>
          <a:r>
            <a:rPr lang="en-US" sz="1300" b="1" kern="1200" dirty="0" err="1"/>
            <a:t>tidak</a:t>
          </a:r>
          <a:r>
            <a:rPr lang="en-US" sz="1300" b="1" kern="1200" dirty="0"/>
            <a:t> </a:t>
          </a:r>
          <a:r>
            <a:rPr lang="en-US" sz="1300" b="1" kern="1200" dirty="0" err="1"/>
            <a:t>selalu</a:t>
          </a:r>
          <a:r>
            <a:rPr lang="en-US" sz="1300" b="1" kern="1200" dirty="0"/>
            <a:t> </a:t>
          </a:r>
          <a:r>
            <a:rPr lang="en-US" sz="1300" b="1" kern="1200" dirty="0" err="1"/>
            <a:t>harus</a:t>
          </a:r>
          <a:r>
            <a:rPr lang="en-US" sz="1300" b="1" kern="1200" dirty="0"/>
            <a:t> </a:t>
          </a:r>
          <a:r>
            <a:rPr lang="en-US" sz="1300" b="1" kern="1200" dirty="0" err="1"/>
            <a:t>ada</a:t>
          </a:r>
          <a:r>
            <a:rPr lang="en-US" sz="1300" b="1" kern="1200" dirty="0"/>
            <a:t> </a:t>
          </a:r>
          <a:r>
            <a:rPr lang="en-US" sz="1300" b="1" u="sng" kern="1200" dirty="0"/>
            <a:t>orang</a:t>
          </a:r>
          <a:r>
            <a:rPr lang="en-US" sz="1300" b="1" kern="1200" dirty="0"/>
            <a:t> yang </a:t>
          </a:r>
          <a:r>
            <a:rPr lang="en-US" sz="1300" b="1" kern="1200" dirty="0" err="1"/>
            <a:t>mengajar</a:t>
          </a:r>
          <a:endParaRPr lang="en-US" sz="1300" kern="1200" dirty="0"/>
        </a:p>
      </dsp:txBody>
      <dsp:txXfrm>
        <a:off x="965061" y="544374"/>
        <a:ext cx="1679947" cy="1679947"/>
      </dsp:txXfrm>
    </dsp:sp>
    <dsp:sp modelId="{718C4C1F-1A9F-4840-B6A4-4A0F6240F75C}">
      <dsp:nvSpPr>
        <dsp:cNvPr id="0" name=""/>
        <dsp:cNvSpPr/>
      </dsp:nvSpPr>
      <dsp:spPr>
        <a:xfrm>
          <a:off x="2879097" y="453493"/>
          <a:ext cx="1861709" cy="1861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Kegiatan belajar tak dapat diwakili orang lain, harus dialami sendiri oleh si belajar</a:t>
          </a:r>
          <a:endParaRPr lang="en-US" sz="1300" kern="1200"/>
        </a:p>
      </dsp:txBody>
      <dsp:txXfrm>
        <a:off x="2969978" y="544374"/>
        <a:ext cx="1679947" cy="1679947"/>
      </dsp:txXfrm>
    </dsp:sp>
    <dsp:sp modelId="{9B6C1350-E675-4CB5-8A85-DF147F52F221}">
      <dsp:nvSpPr>
        <dsp:cNvPr id="0" name=""/>
        <dsp:cNvSpPr/>
      </dsp:nvSpPr>
      <dsp:spPr>
        <a:xfrm>
          <a:off x="874180" y="2458410"/>
          <a:ext cx="1861709" cy="1861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Mengajar merupakan upaya untuk membuat orang lain belajar</a:t>
          </a:r>
          <a:endParaRPr lang="en-US" sz="1300" kern="1200"/>
        </a:p>
      </dsp:txBody>
      <dsp:txXfrm>
        <a:off x="965061" y="2549291"/>
        <a:ext cx="1679947" cy="1679947"/>
      </dsp:txXfrm>
    </dsp:sp>
    <dsp:sp modelId="{E0E4B2E0-3434-48E9-84A2-F3B9FD4CA207}">
      <dsp:nvSpPr>
        <dsp:cNvPr id="0" name=""/>
        <dsp:cNvSpPr/>
      </dsp:nvSpPr>
      <dsp:spPr>
        <a:xfrm>
          <a:off x="2879097" y="2458410"/>
          <a:ext cx="1861709" cy="1861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Peran utama (</a:t>
          </a:r>
          <a:r>
            <a:rPr lang="id-ID" sz="1300" b="1" kern="1200"/>
            <a:t>dosen/</a:t>
          </a:r>
          <a:r>
            <a:rPr lang="en-US" sz="1300" b="1" kern="1200"/>
            <a:t>guru, tutor, </a:t>
          </a:r>
          <a:r>
            <a:rPr lang="id-ID" sz="1300" b="1" kern="1200"/>
            <a:t>Instruktur</a:t>
          </a:r>
          <a:r>
            <a:rPr lang="en-US" sz="1300" b="1" kern="1200"/>
            <a:t>)  adalah menciptakan kondisi agar terjadi kegiatan belajar pada si belajar   </a:t>
          </a:r>
          <a:endParaRPr lang="en-US" sz="1300" kern="1200"/>
        </a:p>
      </dsp:txBody>
      <dsp:txXfrm>
        <a:off x="2969978" y="2549291"/>
        <a:ext cx="1679947" cy="1679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9E96B-0CDB-4487-AE9F-2067E9782C8E}">
      <dsp:nvSpPr>
        <dsp:cNvPr id="0" name=""/>
        <dsp:cNvSpPr/>
      </dsp:nvSpPr>
      <dsp:spPr>
        <a:xfrm>
          <a:off x="0" y="24330"/>
          <a:ext cx="2608261" cy="95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/>
            <a:t>interaktif</a:t>
          </a:r>
        </a:p>
      </dsp:txBody>
      <dsp:txXfrm>
        <a:off x="46834" y="71164"/>
        <a:ext cx="2514593" cy="865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FA4E3-8EFD-4955-A4CF-671DAB7367AE}">
      <dsp:nvSpPr>
        <dsp:cNvPr id="0" name=""/>
        <dsp:cNvSpPr/>
      </dsp:nvSpPr>
      <dsp:spPr>
        <a:xfrm>
          <a:off x="0" y="587"/>
          <a:ext cx="2592388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 dirty="0" err="1"/>
            <a:t>inspiratif</a:t>
          </a:r>
          <a:endParaRPr lang="en-ID" sz="3000" kern="1200" dirty="0"/>
        </a:p>
      </dsp:txBody>
      <dsp:txXfrm>
        <a:off x="35125" y="35712"/>
        <a:ext cx="2522138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1714F-7C06-4998-B0B8-29F70C4F8350}">
      <dsp:nvSpPr>
        <dsp:cNvPr id="0" name=""/>
        <dsp:cNvSpPr/>
      </dsp:nvSpPr>
      <dsp:spPr>
        <a:xfrm>
          <a:off x="0" y="48022"/>
          <a:ext cx="2592388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/>
            <a:t>menyenangkan</a:t>
          </a:r>
        </a:p>
      </dsp:txBody>
      <dsp:txXfrm>
        <a:off x="26930" y="74952"/>
        <a:ext cx="2538528" cy="497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EA58B-949A-44F7-B0E0-8AFB7E5BB7BD}">
      <dsp:nvSpPr>
        <dsp:cNvPr id="0" name=""/>
        <dsp:cNvSpPr/>
      </dsp:nvSpPr>
      <dsp:spPr>
        <a:xfrm>
          <a:off x="0" y="108537"/>
          <a:ext cx="2592387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/>
            <a:t>menantang</a:t>
          </a:r>
        </a:p>
      </dsp:txBody>
      <dsp:txXfrm>
        <a:off x="35125" y="143662"/>
        <a:ext cx="2522137" cy="649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98CA2-CF5A-4E07-BB2B-9A5FEE1EE719}">
      <dsp:nvSpPr>
        <dsp:cNvPr id="0" name=""/>
        <dsp:cNvSpPr/>
      </dsp:nvSpPr>
      <dsp:spPr>
        <a:xfrm>
          <a:off x="0" y="30356"/>
          <a:ext cx="3887788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memotivasi </a:t>
          </a:r>
          <a:r>
            <a:rPr lang="id-ID" sz="2400" kern="1200"/>
            <a:t>MAHASISWA</a:t>
          </a:r>
          <a:endParaRPr lang="en-ID" sz="2400" kern="1200"/>
        </a:p>
      </dsp:txBody>
      <dsp:txXfrm>
        <a:off x="28100" y="58456"/>
        <a:ext cx="3831588" cy="519439"/>
      </dsp:txXfrm>
    </dsp:sp>
    <dsp:sp modelId="{EBBC29D6-92C6-4476-8CFE-57BA50E65482}">
      <dsp:nvSpPr>
        <dsp:cNvPr id="0" name=""/>
        <dsp:cNvSpPr/>
      </dsp:nvSpPr>
      <dsp:spPr>
        <a:xfrm>
          <a:off x="0" y="675116"/>
          <a:ext cx="3887788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berpartisipasi aktif</a:t>
          </a:r>
        </a:p>
      </dsp:txBody>
      <dsp:txXfrm>
        <a:off x="28100" y="703216"/>
        <a:ext cx="3831588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D7679-BBC5-42A9-842B-351EE79C8C70}">
      <dsp:nvSpPr>
        <dsp:cNvPr id="0" name=""/>
        <dsp:cNvSpPr/>
      </dsp:nvSpPr>
      <dsp:spPr>
        <a:xfrm>
          <a:off x="0" y="25979"/>
          <a:ext cx="532923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/>
            <a:t>memberikan ruang bagi </a:t>
          </a:r>
        </a:p>
      </dsp:txBody>
      <dsp:txXfrm>
        <a:off x="18734" y="44713"/>
        <a:ext cx="5291769" cy="346292"/>
      </dsp:txXfrm>
    </dsp:sp>
    <dsp:sp modelId="{37599E55-AFBC-4BD8-AA37-8D1F24D3FCBB}">
      <dsp:nvSpPr>
        <dsp:cNvPr id="0" name=""/>
        <dsp:cNvSpPr/>
      </dsp:nvSpPr>
      <dsp:spPr>
        <a:xfrm>
          <a:off x="0" y="455819"/>
          <a:ext cx="532923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/>
            <a:t>prakarsa, kreativitas, dan kemandirian</a:t>
          </a:r>
        </a:p>
      </dsp:txBody>
      <dsp:txXfrm>
        <a:off x="18734" y="474553"/>
        <a:ext cx="5291769" cy="346292"/>
      </dsp:txXfrm>
    </dsp:sp>
    <dsp:sp modelId="{D3F491A2-E070-4CEE-B864-8C49B7E614FA}">
      <dsp:nvSpPr>
        <dsp:cNvPr id="0" name=""/>
        <dsp:cNvSpPr/>
      </dsp:nvSpPr>
      <dsp:spPr>
        <a:xfrm>
          <a:off x="0" y="885660"/>
          <a:ext cx="532923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(</a:t>
          </a:r>
          <a:r>
            <a:rPr lang="en-ID" sz="1600" kern="1200" dirty="0" err="1"/>
            <a:t>bakat</a:t>
          </a:r>
          <a:r>
            <a:rPr lang="en-ID" sz="1600" kern="1200" dirty="0"/>
            <a:t>, </a:t>
          </a:r>
          <a:r>
            <a:rPr lang="en-ID" sz="1600" kern="1200" dirty="0" err="1"/>
            <a:t>minat</a:t>
          </a:r>
          <a:r>
            <a:rPr lang="en-ID" sz="1600" kern="1200" dirty="0"/>
            <a:t> dan  </a:t>
          </a:r>
          <a:r>
            <a:rPr lang="en-ID" sz="1600" i="1" kern="1200" dirty="0"/>
            <a:t>KARAKTER POSITIP </a:t>
          </a:r>
          <a:r>
            <a:rPr lang="en-ID" sz="1600" kern="1200" dirty="0"/>
            <a:t>)</a:t>
          </a:r>
        </a:p>
      </dsp:txBody>
      <dsp:txXfrm>
        <a:off x="18734" y="904394"/>
        <a:ext cx="529176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3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50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133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87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24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0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98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51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81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1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067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95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78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97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41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6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4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8CD49C-D0DC-43CE-85B4-F65011F02FE9}" type="datetimeFigureOut">
              <a:rPr lang="en-ID" smtClean="0"/>
              <a:t>05/11/2023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9561-7388-445F-A69D-5A7EECFBA1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367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63E084-A15C-4522-B69D-075B9DE6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3F7C-0EE2-4FE5-B138-3559C278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83FA45AC-C3AE-42B6-93D5-A5EAF5CB8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Freeform 5">
            <a:extLst>
              <a:ext uri="{FF2B5EF4-FFF2-40B4-BE49-F238E27FC236}">
                <a16:creationId xmlns:a16="http://schemas.microsoft.com/office/drawing/2014/main" id="{779122DE-7DB6-4BA9-B297-68989FB51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D92883-2050-28B4-8D4D-6CA2935C8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4618751"/>
            <a:ext cx="11201399" cy="109739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MODEL</a:t>
            </a:r>
            <a:r>
              <a:rPr lang="id-ID" sz="3600" dirty="0"/>
              <a:t>-MODEL </a:t>
            </a:r>
            <a:r>
              <a:rPr lang="en-US" sz="3600" dirty="0"/>
              <a:t>PEMBELAJARAN</a:t>
            </a:r>
            <a:br>
              <a:rPr lang="id-ID" sz="3600" dirty="0"/>
            </a:br>
            <a:r>
              <a:rPr lang="id-ID" sz="3600" dirty="0"/>
              <a:t>INOVATIF</a:t>
            </a:r>
            <a:r>
              <a:rPr lang="en-US" sz="3600" dirty="0"/>
              <a:t> DALAM PEMBELAJARAN SEJARAH </a:t>
            </a:r>
            <a:endParaRPr lang="en-ID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9E23A-A345-1EB7-3DA8-785019844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55" y="5928824"/>
            <a:ext cx="9336758" cy="68232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 Nyoman Bayu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Pramartha</a:t>
            </a:r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,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S.Pd</a:t>
            </a:r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,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M.Pd</a:t>
            </a:r>
            <a:endParaRPr lang="en-ID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2" descr="PDDikti - Pangkalan Data Pendidikan Tinggi">
            <a:extLst>
              <a:ext uri="{FF2B5EF4-FFF2-40B4-BE49-F238E27FC236}">
                <a16:creationId xmlns:a16="http://schemas.microsoft.com/office/drawing/2014/main" id="{CFC82E8B-D645-53E0-8149-AB0BF8A4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5" y="1143345"/>
            <a:ext cx="2167128" cy="2277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ontak Kami – Universitas PGRI Mahadewa Indonesia">
            <a:extLst>
              <a:ext uri="{FF2B5EF4-FFF2-40B4-BE49-F238E27FC236}">
                <a16:creationId xmlns:a16="http://schemas.microsoft.com/office/drawing/2014/main" id="{66731260-D80B-501C-D0C7-4EEF7F12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905" y="1198441"/>
            <a:ext cx="2167128" cy="2167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72C463E6-46F1-F7B0-0DA0-E7DDC331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488" y="1514988"/>
            <a:ext cx="2167128" cy="15340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Kampus Merdeka Indonesia Jaya">
            <a:extLst>
              <a:ext uri="{FF2B5EF4-FFF2-40B4-BE49-F238E27FC236}">
                <a16:creationId xmlns:a16="http://schemas.microsoft.com/office/drawing/2014/main" id="{D6820491-D94F-52B6-0F29-D0425EE9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833" y="1700337"/>
            <a:ext cx="2167128" cy="11571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1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68C3-2B74-1309-EBB4-D5B4DE78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80477" cy="1400530"/>
          </a:xfrm>
        </p:spPr>
        <p:txBody>
          <a:bodyPr/>
          <a:lstStyle/>
          <a:p>
            <a:pPr algn="ctr"/>
            <a:r>
              <a:rPr lang="en-US" sz="3600" b="1" dirty="0"/>
              <a:t>MODEL-MODEL PEMBELAJARAN INOVATIF  DALAM PEMBELAJARAN SEJARAH</a:t>
            </a:r>
            <a:endParaRPr lang="en-ID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65A799-361D-13D2-EFC6-842818819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314988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2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8F659-161C-0254-24BF-79268009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d-ID" sz="33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MODEL PEMBELAJARAN KONTEKSTUAL (CTL)</a:t>
            </a:r>
            <a:br>
              <a:rPr lang="en-US" sz="33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ID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28B6-88A3-7260-EBA4-A5843C66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algn="just"/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Kontekstual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adalah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konsep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mendorong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dosen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menghubungkan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antara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materi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diajarkan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dan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situasi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dunia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nyata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maha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siswa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Dan juga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mendorong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maha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siswa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membuat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hubungan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antara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pengetahuan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dimilikinya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dan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penerapannya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dalam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kehidupan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mereka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sehari-hari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035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C40A0-072A-88C6-4235-9B6384BC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9" y="1063417"/>
            <a:ext cx="3439316" cy="3044349"/>
          </a:xfrm>
        </p:spPr>
        <p:txBody>
          <a:bodyPr anchor="ctr">
            <a:normAutofit/>
          </a:bodyPr>
          <a:lstStyle/>
          <a:p>
            <a:pPr algn="ctr"/>
            <a:r>
              <a:rPr lang="en-US" sz="3300" b="1" kern="0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SINTAKS</a:t>
            </a:r>
            <a:r>
              <a:rPr lang="id-ID" sz="3300" b="1" kern="0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PEMBELAJARAN KONTEKSTUAL</a:t>
            </a:r>
            <a:br>
              <a:rPr lang="en-US" sz="3300" b="1" kern="0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ID" sz="3300" dirty="0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B5D572-15A6-0F50-13A5-1DF31314C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20478"/>
              </p:ext>
            </p:extLst>
          </p:nvPr>
        </p:nvGraphicFramePr>
        <p:xfrm>
          <a:off x="4639055" y="140679"/>
          <a:ext cx="7416957" cy="483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02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2946C-EE23-AF0A-3CF6-3EC1A894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MODEL PEMBELAJARAN KOOPERATIF</a:t>
            </a:r>
            <a:endParaRPr lang="en-ID" sz="3300" dirty="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526CAD-C0BA-DF86-0A3C-E00E3BB3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143000"/>
            <a:ext cx="5919503" cy="3832412"/>
          </a:xfrm>
        </p:spPr>
        <p:txBody>
          <a:bodyPr>
            <a:normAutofit fontScale="92500" lnSpcReduction="20000"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kooperatif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adalah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pendekatan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berfokus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pada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penggunaan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kelompok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kecil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maha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siswa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bekerja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sama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dalam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memaksimalkan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kondisi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belajar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mencapai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tujuan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belajar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Konsep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Kooperatif</a:t>
            </a:r>
            <a:endParaRPr lang="en-US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Pembelajaran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kooperatif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menciptakan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interaksi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asah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asih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dan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asuh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sehingga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tercipta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masyarakat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belajar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id-ID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Mahas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iswa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tidak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hanya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belajar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dari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Dosen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tetapi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juga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dari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sesama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id-ID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maha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siswa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477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73731-1ACB-B0A0-D959-0B12A8C5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2F2F2"/>
                </a:solidFill>
              </a:rPr>
              <a:t>CIRI-CIRI PEMBELAJARAN KOOPERATIF</a:t>
            </a:r>
            <a:endParaRPr lang="en-ID" sz="3300">
              <a:solidFill>
                <a:srgbClr val="F2F2F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522F8BE-30FB-08B5-25CE-6C86410B9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610543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81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36362-CA0F-B54B-D245-24CAA442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2700" dirty="0">
                <a:solidFill>
                  <a:srgbClr val="F2F2F2"/>
                </a:solidFill>
              </a:rPr>
              <a:t>CONTOH SINTAKS  PEMBELAJARAN KOOPERATIF: TIPE STAD (STUDENT  TEAMS ACHIEVMENT DIVISIONS)</a:t>
            </a:r>
            <a:endParaRPr lang="en-ID" sz="2700" dirty="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EB2665-BC68-A8B9-5517-0B742D24A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745"/>
              </p:ext>
            </p:extLst>
          </p:nvPr>
        </p:nvGraphicFramePr>
        <p:xfrm>
          <a:off x="5048250" y="699248"/>
          <a:ext cx="6496050" cy="426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59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EDC18-03F1-9F09-A0CF-8B641275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ctr"/>
            <a:r>
              <a:rPr lang="id-ID" sz="3300" b="1" dirty="0">
                <a:solidFill>
                  <a:schemeClr val="bg2"/>
                </a:solidFill>
              </a:rPr>
              <a:t>MODEL PEMBELAJARAN </a:t>
            </a:r>
            <a:r>
              <a:rPr lang="en-US" sz="3300" b="1" dirty="0">
                <a:solidFill>
                  <a:schemeClr val="bg2"/>
                </a:solidFill>
              </a:rPr>
              <a:t>PROBLEM BASED LEARNING</a:t>
            </a:r>
            <a:br>
              <a:rPr lang="en-US" sz="3300" dirty="0">
                <a:solidFill>
                  <a:schemeClr val="bg2"/>
                </a:solidFill>
              </a:rPr>
            </a:br>
            <a:endParaRPr lang="en-ID" sz="33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5FCE-25C1-84EF-6AB0-D94E708B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b="0" i="1" dirty="0">
                <a:effectLst/>
                <a:latin typeface="Open Sans" panose="020B0606030504020204" pitchFamily="34" charset="0"/>
              </a:rPr>
              <a:t>Problem based learning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 (PBL)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model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pembelajaran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melibatkan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keaktifan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peserta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didik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berpikir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kritis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terampil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menyelesaikan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effectLst/>
                <a:latin typeface="Open Sans" panose="020B0606030504020204" pitchFamily="34" charset="0"/>
              </a:rPr>
              <a:t>permasalahan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669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3326-D42D-75A7-B2E1-1B205D60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SINTAKS PROBLEM BASED LEARNING</a:t>
            </a:r>
            <a:endParaRPr lang="en-ID" b="1" dirty="0"/>
          </a:p>
        </p:txBody>
      </p:sp>
      <p:graphicFrame>
        <p:nvGraphicFramePr>
          <p:cNvPr id="18" name="Rectangle 1">
            <a:extLst>
              <a:ext uri="{FF2B5EF4-FFF2-40B4-BE49-F238E27FC236}">
                <a16:creationId xmlns:a16="http://schemas.microsoft.com/office/drawing/2014/main" id="{2D65D4B4-C2DC-6715-C5F3-CE2F1A078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2939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468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2472C-1CC6-0BA1-C7E2-BF29E8CA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447800"/>
            <a:ext cx="4087906" cy="3285565"/>
          </a:xfrm>
        </p:spPr>
        <p:txBody>
          <a:bodyPr anchor="ctr">
            <a:normAutofit/>
          </a:bodyPr>
          <a:lstStyle/>
          <a:p>
            <a:pPr algn="ctr"/>
            <a:r>
              <a:rPr lang="en-ID" sz="3200" b="1" i="1" dirty="0">
                <a:solidFill>
                  <a:srgbClr val="F2F2F2"/>
                </a:solidFill>
                <a:latin typeface="inherit"/>
              </a:rPr>
              <a:t>MODEL  PEMBELAJARAN PROJECT BASED LEARNING</a:t>
            </a:r>
            <a:endParaRPr lang="en-ID" sz="3200" dirty="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ACF421-B017-3046-6D0C-299BC9237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91144"/>
              </p:ext>
            </p:extLst>
          </p:nvPr>
        </p:nvGraphicFramePr>
        <p:xfrm>
          <a:off x="5048250" y="591672"/>
          <a:ext cx="6496050" cy="431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69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7CA88-09C1-1F96-C28D-A83650C2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2F2F2"/>
                </a:solidFill>
              </a:rPr>
              <a:t>SITANKS </a:t>
            </a:r>
            <a:r>
              <a:rPr lang="en-ID" sz="3600" b="1" i="1">
                <a:solidFill>
                  <a:srgbClr val="F2F2F2"/>
                </a:solidFill>
                <a:latin typeface="inherit"/>
              </a:rPr>
              <a:t>PEMBELAJARAN PROJECT BASED LEARNING</a:t>
            </a:r>
            <a:endParaRPr lang="en-ID" sz="3600" b="1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3447CE-F286-852A-D882-068F4AD0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26163"/>
              </p:ext>
            </p:extLst>
          </p:nvPr>
        </p:nvGraphicFramePr>
        <p:xfrm>
          <a:off x="5608638" y="965200"/>
          <a:ext cx="5614987" cy="442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24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22411-9061-8CA2-314E-84BBE198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2F2F2"/>
                </a:solidFill>
              </a:rPr>
              <a:t>SUB TEMA MATERI</a:t>
            </a:r>
            <a:endParaRPr lang="en-ID" sz="4400" dirty="0">
              <a:solidFill>
                <a:srgbClr val="F2F2F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A1C786-FD22-BDDB-C83F-15A916C80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2215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66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92883-2050-28B4-8D4D-6CA2935C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 </a:t>
            </a:r>
            <a:endParaRPr lang="en-ID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9E23A-A345-1EB7-3DA8-7850198441D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76788"/>
            <a:ext cx="10515600" cy="860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TERIMA KASIH</a:t>
            </a:r>
            <a:endParaRPr lang="en-ID" sz="6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2" descr="PDDikti - Pangkalan Data Pendidikan Tinggi">
            <a:extLst>
              <a:ext uri="{FF2B5EF4-FFF2-40B4-BE49-F238E27FC236}">
                <a16:creationId xmlns:a16="http://schemas.microsoft.com/office/drawing/2014/main" id="{CFC82E8B-D645-53E0-8149-AB0BF8A4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5" y="1143345"/>
            <a:ext cx="2167128" cy="2277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ontak Kami – Universitas PGRI Mahadewa Indonesia">
            <a:extLst>
              <a:ext uri="{FF2B5EF4-FFF2-40B4-BE49-F238E27FC236}">
                <a16:creationId xmlns:a16="http://schemas.microsoft.com/office/drawing/2014/main" id="{66731260-D80B-501C-D0C7-4EEF7F12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905" y="1198441"/>
            <a:ext cx="2167128" cy="2167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72C463E6-46F1-F7B0-0DA0-E7DDC331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488" y="1198441"/>
            <a:ext cx="2167128" cy="2167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Kampus Merdeka Indonesia Jaya">
            <a:extLst>
              <a:ext uri="{FF2B5EF4-FFF2-40B4-BE49-F238E27FC236}">
                <a16:creationId xmlns:a16="http://schemas.microsoft.com/office/drawing/2014/main" id="{D6820491-D94F-52B6-0F29-D0425EE9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832" y="1198441"/>
            <a:ext cx="3206049" cy="2167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9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08BC6-ECA1-02D8-950C-C9140D02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2F2F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PENGERTIAN BELAJAR</a:t>
            </a:r>
            <a:endParaRPr lang="en-ID" sz="3200" dirty="0">
              <a:solidFill>
                <a:srgbClr val="F2F2F2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6B632FB-EE43-FD35-3047-56C5E9B4F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48439"/>
              </p:ext>
            </p:extLst>
          </p:nvPr>
        </p:nvGraphicFramePr>
        <p:xfrm>
          <a:off x="5608638" y="965200"/>
          <a:ext cx="5614987" cy="419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7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381D0-7274-9785-B7CF-1E476FC0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ID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 Simplified" panose="020B0606020204020204" pitchFamily="34" charset="0"/>
              </a:rPr>
              <a:t>Belajar</a:t>
            </a:r>
            <a:r>
              <a:rPr lang="en-ID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 Simplified" panose="020B0606020204020204" pitchFamily="34" charset="0"/>
              </a:rPr>
              <a:t>,  </a:t>
            </a:r>
            <a:r>
              <a:rPr lang="en-ID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 Simplified" panose="020B0606020204020204" pitchFamily="34" charset="0"/>
              </a:rPr>
              <a:t>Mengajar</a:t>
            </a:r>
            <a:r>
              <a:rPr lang="en-ID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 Simplified" panose="020B0606020204020204" pitchFamily="34" charset="0"/>
              </a:rPr>
              <a:t>  dan  </a:t>
            </a:r>
            <a:r>
              <a:rPr lang="en-ID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P Simplified" panose="020B0606020204020204" pitchFamily="34" charset="0"/>
              </a:rPr>
              <a:t>Pembelajaran</a:t>
            </a:r>
            <a:br>
              <a:rPr lang="en-ID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</a:br>
            <a:endParaRPr lang="en-ID" dirty="0">
              <a:solidFill>
                <a:srgbClr val="F2F2F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2337B2-5022-C624-59A8-B2176A902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5257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54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7F379A7D-05C6-E146-7BAD-D0D16AF8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785939"/>
            <a:ext cx="309562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/>
              <a:t>TEORI BELAJAR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94199DBF-981F-74B2-1387-95CC3309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85939"/>
            <a:ext cx="3455988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/>
              <a:t>DASAR MODEL PEMBELAJARAN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A68E80B4-2A59-D7C9-47E5-3B10042B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732213"/>
            <a:ext cx="40005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d-ID" altLang="en-US" sz="2800" b="1"/>
              <a:t>Pendekatan-Strategi-Metode dan Teknik Pembelajaran</a:t>
            </a:r>
            <a:endParaRPr lang="en-US" altLang="en-US" sz="2800" b="1"/>
          </a:p>
        </p:txBody>
      </p:sp>
      <p:sp>
        <p:nvSpPr>
          <p:cNvPr id="7173" name="AutoShape 7">
            <a:extLst>
              <a:ext uri="{FF2B5EF4-FFF2-40B4-BE49-F238E27FC236}">
                <a16:creationId xmlns:a16="http://schemas.microsoft.com/office/drawing/2014/main" id="{D4E3ED5A-AC87-E006-56D8-EFBC5245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1930400"/>
            <a:ext cx="360363" cy="431800"/>
          </a:xfrm>
          <a:prstGeom prst="rightArrow">
            <a:avLst>
              <a:gd name="adj1" fmla="val 50000"/>
              <a:gd name="adj2" fmla="val 54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d-ID" altLang="en-US" sz="2000"/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F587C397-F167-D54D-1207-678F0BF2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2946400"/>
            <a:ext cx="792162" cy="649288"/>
          </a:xfrm>
          <a:prstGeom prst="downArrow">
            <a:avLst>
              <a:gd name="adj1" fmla="val 53509"/>
              <a:gd name="adj2" fmla="val 45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d-ID" altLang="en-US" sz="2000"/>
          </a:p>
        </p:txBody>
      </p:sp>
      <p:sp>
        <p:nvSpPr>
          <p:cNvPr id="7175" name="Freeform 9">
            <a:extLst>
              <a:ext uri="{FF2B5EF4-FFF2-40B4-BE49-F238E27FC236}">
                <a16:creationId xmlns:a16="http://schemas.microsoft.com/office/drawing/2014/main" id="{91B2182F-E2B4-EDCD-C287-4068252D1A61}"/>
              </a:ext>
            </a:extLst>
          </p:cNvPr>
          <p:cNvSpPr>
            <a:spLocks/>
          </p:cNvSpPr>
          <p:nvPr/>
        </p:nvSpPr>
        <p:spPr bwMode="auto">
          <a:xfrm>
            <a:off x="3575050" y="2289176"/>
            <a:ext cx="2592388" cy="2233613"/>
          </a:xfrm>
          <a:custGeom>
            <a:avLst/>
            <a:gdLst>
              <a:gd name="T0" fmla="*/ 0 w 1633"/>
              <a:gd name="T1" fmla="*/ 0 h 1407"/>
              <a:gd name="T2" fmla="*/ 0 w 1633"/>
              <a:gd name="T3" fmla="*/ 2147483646 h 1407"/>
              <a:gd name="T4" fmla="*/ 2147483646 w 1633"/>
              <a:gd name="T5" fmla="*/ 2147483646 h 1407"/>
              <a:gd name="T6" fmla="*/ 0 60000 65536"/>
              <a:gd name="T7" fmla="*/ 0 60000 65536"/>
              <a:gd name="T8" fmla="*/ 0 60000 65536"/>
              <a:gd name="T9" fmla="*/ 0 w 1633"/>
              <a:gd name="T10" fmla="*/ 0 h 1407"/>
              <a:gd name="T11" fmla="*/ 1633 w 1633"/>
              <a:gd name="T12" fmla="*/ 1407 h 1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3" h="1407">
                <a:moveTo>
                  <a:pt x="0" y="0"/>
                </a:moveTo>
                <a:lnTo>
                  <a:pt x="0" y="1407"/>
                </a:lnTo>
                <a:lnTo>
                  <a:pt x="1633" y="1407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>
            <a:extLst>
              <a:ext uri="{FF2B5EF4-FFF2-40B4-BE49-F238E27FC236}">
                <a16:creationId xmlns:a16="http://schemas.microsoft.com/office/drawing/2014/main" id="{EC2D4AF7-D7EC-769F-9889-F57EEBA7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6" y="2349500"/>
            <a:ext cx="3000375" cy="1150938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8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8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000" dirty="0">
                <a:solidFill>
                  <a:srgbClr val="990000"/>
                </a:solidFill>
                <a:latin typeface="Showcard Gothic" panose="04020904020102020604" pitchFamily="82" charset="0"/>
              </a:rPr>
              <a:t>Proses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000" dirty="0">
                <a:solidFill>
                  <a:srgbClr val="990000"/>
                </a:solidFill>
                <a:latin typeface="Showcard Gothic" panose="04020904020102020604" pitchFamily="82" charset="0"/>
              </a:rPr>
              <a:t> pembelajaran </a:t>
            </a:r>
            <a:endParaRPr lang="en-US" altLang="en-US" sz="2000" dirty="0">
              <a:solidFill>
                <a:srgbClr val="990000"/>
              </a:solidFill>
              <a:latin typeface="Showcard Gothic" panose="04020904020102020604" pitchFamily="82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B3F3CEA-7D10-B567-6D6F-BBE81E1B9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340723"/>
              </p:ext>
            </p:extLst>
          </p:nvPr>
        </p:nvGraphicFramePr>
        <p:xfrm>
          <a:off x="1868488" y="2420938"/>
          <a:ext cx="2608262" cy="100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6764488-810C-B0C6-95C8-184BEF8D0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648789"/>
              </p:ext>
            </p:extLst>
          </p:nvPr>
        </p:nvGraphicFramePr>
        <p:xfrm>
          <a:off x="2012950" y="1341439"/>
          <a:ext cx="2592388" cy="72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C4AB20F-DF58-499C-668F-17E52B871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488769"/>
              </p:ext>
            </p:extLst>
          </p:nvPr>
        </p:nvGraphicFramePr>
        <p:xfrm>
          <a:off x="8353425" y="1446213"/>
          <a:ext cx="2592388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7FA95BD-8E05-4B56-E630-5916697EB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71833"/>
              </p:ext>
            </p:extLst>
          </p:nvPr>
        </p:nvGraphicFramePr>
        <p:xfrm>
          <a:off x="8421689" y="2459039"/>
          <a:ext cx="2592387" cy="9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380C881-91C9-05A9-CD4E-8D496BD18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394475"/>
              </p:ext>
            </p:extLst>
          </p:nvPr>
        </p:nvGraphicFramePr>
        <p:xfrm>
          <a:off x="1797050" y="3933826"/>
          <a:ext cx="3887788" cy="128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06E1311-13D2-032D-688A-08D81185A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704064"/>
              </p:ext>
            </p:extLst>
          </p:nvPr>
        </p:nvGraphicFramePr>
        <p:xfrm>
          <a:off x="5938839" y="3921125"/>
          <a:ext cx="5329237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0" name="AutoShape 12">
            <a:extLst>
              <a:ext uri="{FF2B5EF4-FFF2-40B4-BE49-F238E27FC236}">
                <a16:creationId xmlns:a16="http://schemas.microsoft.com/office/drawing/2014/main" id="{5512592F-69F5-15E5-4AC9-C69E6C54FAF9}"/>
              </a:ext>
            </a:extLst>
          </p:cNvPr>
          <p:cNvCxnSpPr>
            <a:cxnSpLocks noChangeShapeType="1"/>
            <a:stCxn id="3" idx="2"/>
          </p:cNvCxnSpPr>
          <p:nvPr/>
        </p:nvCxnSpPr>
        <p:spPr bwMode="auto">
          <a:xfrm rot="10800000">
            <a:off x="4476751" y="2925764"/>
            <a:ext cx="428625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3">
            <a:extLst>
              <a:ext uri="{FF2B5EF4-FFF2-40B4-BE49-F238E27FC236}">
                <a16:creationId xmlns:a16="http://schemas.microsoft.com/office/drawing/2014/main" id="{E0E3D6B0-1FD1-A411-E994-9BDF344B4770}"/>
              </a:ext>
            </a:extLst>
          </p:cNvPr>
          <p:cNvCxnSpPr>
            <a:cxnSpLocks noChangeShapeType="1"/>
            <a:stCxn id="3" idx="0"/>
          </p:cNvCxnSpPr>
          <p:nvPr/>
        </p:nvCxnSpPr>
        <p:spPr bwMode="auto">
          <a:xfrm rot="16200000" flipV="1">
            <a:off x="5181601" y="1125538"/>
            <a:ext cx="647700" cy="1800225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4">
            <a:extLst>
              <a:ext uri="{FF2B5EF4-FFF2-40B4-BE49-F238E27FC236}">
                <a16:creationId xmlns:a16="http://schemas.microsoft.com/office/drawing/2014/main" id="{63505A4F-56B9-FC2C-13F6-B5E4772CAB24}"/>
              </a:ext>
            </a:extLst>
          </p:cNvPr>
          <p:cNvCxnSpPr>
            <a:cxnSpLocks noChangeShapeType="1"/>
            <a:stCxn id="3" idx="7"/>
          </p:cNvCxnSpPr>
          <p:nvPr/>
        </p:nvCxnSpPr>
        <p:spPr bwMode="auto">
          <a:xfrm rot="5400000" flipH="1" flipV="1">
            <a:off x="7535863" y="1700213"/>
            <a:ext cx="747712" cy="887412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5">
            <a:extLst>
              <a:ext uri="{FF2B5EF4-FFF2-40B4-BE49-F238E27FC236}">
                <a16:creationId xmlns:a16="http://schemas.microsoft.com/office/drawing/2014/main" id="{76F53C47-D0BD-1B23-4416-E240BCC17D22}"/>
              </a:ext>
            </a:extLst>
          </p:cNvPr>
          <p:cNvCxnSpPr>
            <a:cxnSpLocks noChangeShapeType="1"/>
            <a:stCxn id="3" idx="6"/>
          </p:cNvCxnSpPr>
          <p:nvPr/>
        </p:nvCxnSpPr>
        <p:spPr bwMode="auto">
          <a:xfrm>
            <a:off x="7905750" y="2925764"/>
            <a:ext cx="515938" cy="158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5E7AE1B0-D35E-8AA4-A822-3B57D1243A36}"/>
              </a:ext>
            </a:extLst>
          </p:cNvPr>
          <p:cNvCxnSpPr>
            <a:cxnSpLocks noChangeShapeType="1"/>
            <a:stCxn id="3" idx="5"/>
          </p:cNvCxnSpPr>
          <p:nvPr/>
        </p:nvCxnSpPr>
        <p:spPr bwMode="auto">
          <a:xfrm rot="16200000" flipH="1">
            <a:off x="7739857" y="3058319"/>
            <a:ext cx="588962" cy="11366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>
            <a:extLst>
              <a:ext uri="{FF2B5EF4-FFF2-40B4-BE49-F238E27FC236}">
                <a16:creationId xmlns:a16="http://schemas.microsoft.com/office/drawing/2014/main" id="{3E3CC12A-072E-EC64-67BA-4847F2632764}"/>
              </a:ext>
            </a:extLst>
          </p:cNvPr>
          <p:cNvCxnSpPr>
            <a:cxnSpLocks noChangeShapeType="1"/>
            <a:stCxn id="3" idx="4"/>
          </p:cNvCxnSpPr>
          <p:nvPr/>
        </p:nvCxnSpPr>
        <p:spPr bwMode="auto">
          <a:xfrm rot="5400000">
            <a:off x="4856958" y="2385220"/>
            <a:ext cx="433387" cy="26638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8">
            <a:extLst>
              <a:ext uri="{FF2B5EF4-FFF2-40B4-BE49-F238E27FC236}">
                <a16:creationId xmlns:a16="http://schemas.microsoft.com/office/drawing/2014/main" id="{7D9B31B4-AAE3-9272-A100-CF83FE6B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015" y="260350"/>
            <a:ext cx="88301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8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8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85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85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800" dirty="0">
                <a:solidFill>
                  <a:srgbClr val="FFFF00"/>
                </a:solidFill>
                <a:latin typeface="Showcard Gothic" panose="04020904020102020604" pitchFamily="82" charset="0"/>
              </a:rPr>
              <a:t>Proses  pembelajaran</a:t>
            </a:r>
            <a:endParaRPr lang="en-US" altLang="en-US" sz="2800" dirty="0"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CB54C-74E0-5540-A288-1507191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EBEBEB"/>
                </a:solidFill>
              </a:rPr>
              <a:t>MODEL PEMBELAJARAN</a:t>
            </a:r>
            <a:endParaRPr lang="en-ID" b="1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B7C6-A8BF-71EE-FB9A-BB1E73F4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2438400"/>
            <a:ext cx="7013601" cy="3785419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b="1" dirty="0">
                <a:solidFill>
                  <a:srgbClr val="FFFFFF"/>
                </a:solidFill>
              </a:rPr>
              <a:t>Model </a:t>
            </a:r>
            <a:r>
              <a:rPr lang="en-US" altLang="en-US" sz="2400" b="1" dirty="0" err="1">
                <a:solidFill>
                  <a:srgbClr val="FFFFFF"/>
                </a:solidFill>
              </a:rPr>
              <a:t>Pembelajaran</a:t>
            </a:r>
            <a:r>
              <a:rPr lang="en-US" altLang="en-US" sz="2400" i="1" dirty="0">
                <a:solidFill>
                  <a:srgbClr val="FFFFFF"/>
                </a:solidFill>
              </a:rPr>
              <a:t>” </a:t>
            </a:r>
            <a:r>
              <a:rPr lang="en-US" altLang="en-US" sz="2400" dirty="0" err="1">
                <a:solidFill>
                  <a:srgbClr val="FFFFFF"/>
                </a:solidFill>
              </a:rPr>
              <a:t>adalah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kerangka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konseptual</a:t>
            </a:r>
            <a:r>
              <a:rPr lang="en-US" altLang="en-US" sz="2400" dirty="0">
                <a:solidFill>
                  <a:srgbClr val="FFFFFF"/>
                </a:solidFill>
              </a:rPr>
              <a:t> yang </a:t>
            </a:r>
            <a:r>
              <a:rPr lang="en-US" altLang="en-US" sz="2400" dirty="0" err="1">
                <a:solidFill>
                  <a:srgbClr val="FFFFFF"/>
                </a:solidFill>
              </a:rPr>
              <a:t>menggambarkan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prosedur</a:t>
            </a:r>
            <a:r>
              <a:rPr lang="en-US" altLang="en-US" sz="2400" dirty="0">
                <a:solidFill>
                  <a:srgbClr val="FFFFFF"/>
                </a:solidFill>
              </a:rPr>
              <a:t> yang </a:t>
            </a:r>
            <a:r>
              <a:rPr lang="en-US" altLang="en-US" sz="2400" dirty="0" err="1">
                <a:solidFill>
                  <a:srgbClr val="FFFFFF"/>
                </a:solidFill>
              </a:rPr>
              <a:t>terorganisir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secara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sistemik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dalam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mengorganisasikan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pengalaman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belajar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untuk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mencapai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tujuan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belajar</a:t>
            </a:r>
            <a:r>
              <a:rPr lang="en-US" altLang="en-US" sz="2400" dirty="0">
                <a:solidFill>
                  <a:srgbClr val="FFFFFF"/>
                </a:solidFill>
              </a:rPr>
              <a:t>. </a:t>
            </a:r>
            <a:r>
              <a:rPr lang="en-US" altLang="en-US" sz="2400" i="1" dirty="0">
                <a:solidFill>
                  <a:srgbClr val="FFFFFF"/>
                </a:solidFill>
              </a:rPr>
              <a:t>Model </a:t>
            </a:r>
            <a:r>
              <a:rPr lang="en-US" altLang="en-US" sz="2400" i="1" dirty="0" err="1">
                <a:solidFill>
                  <a:srgbClr val="FFFFFF"/>
                </a:solidFill>
              </a:rPr>
              <a:t>pembelajaran</a:t>
            </a:r>
            <a:r>
              <a:rPr lang="en-US" altLang="en-US" sz="2400" i="1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berfungsi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sebagai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pedoman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bagi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id-ID" altLang="en-US" sz="2400" dirty="0">
                <a:solidFill>
                  <a:srgbClr val="FFFFFF"/>
                </a:solidFill>
              </a:rPr>
              <a:t>dosen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dalam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merencanakan</a:t>
            </a:r>
            <a:r>
              <a:rPr lang="en-US" altLang="en-US" sz="2400" dirty="0">
                <a:solidFill>
                  <a:srgbClr val="FFFFFF"/>
                </a:solidFill>
              </a:rPr>
              <a:t> dan </a:t>
            </a:r>
            <a:r>
              <a:rPr lang="en-US" altLang="en-US" sz="2400" dirty="0" err="1">
                <a:solidFill>
                  <a:srgbClr val="FFFFFF"/>
                </a:solidFill>
              </a:rPr>
              <a:t>melaksanakan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aktivitas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belajar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mengajar</a:t>
            </a:r>
            <a:endParaRPr lang="en-ID" sz="2400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89E2697C-1F0D-725C-C9EC-D55EC2DE9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39" r="1215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7" name="Picture 6" descr="A stack of books with colorful covers&#10;&#10;Description automatically generated">
            <a:extLst>
              <a:ext uri="{FF2B5EF4-FFF2-40B4-BE49-F238E27FC236}">
                <a16:creationId xmlns:a16="http://schemas.microsoft.com/office/drawing/2014/main" id="{29F187AF-5151-0624-58DE-828994B5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53" y="342901"/>
            <a:ext cx="4963247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D04F-D0FD-F2AE-8C6E-2BB2DC3B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id-ID" altLang="en-US" sz="3200" b="1" dirty="0">
                <a:solidFill>
                  <a:srgbClr val="F2F2F2"/>
                </a:solidFill>
                <a:hlinkClick r:id="" action="ppaction://noaction"/>
              </a:rPr>
              <a:t>Unsur-Unsur Dasar yang perlu ada dalam Model Pembelajaran</a:t>
            </a:r>
            <a:br>
              <a:rPr lang="id-ID" altLang="en-US" sz="3200" b="1" dirty="0">
                <a:solidFill>
                  <a:srgbClr val="F2F2F2"/>
                </a:solidFill>
                <a:hlinkClick r:id="" action="ppaction://noaction"/>
              </a:rPr>
            </a:br>
            <a:r>
              <a:rPr lang="id-ID" altLang="en-US" sz="3200" b="1" dirty="0">
                <a:solidFill>
                  <a:srgbClr val="F2F2F2"/>
                </a:solidFill>
                <a:hlinkClick r:id="" action="ppaction://noaction"/>
              </a:rPr>
              <a:t>(Joyce &amp; Weil 2004</a:t>
            </a:r>
            <a:r>
              <a:rPr lang="id-ID" altLang="en-US" sz="3200" dirty="0">
                <a:solidFill>
                  <a:srgbClr val="F2F2F2"/>
                </a:solidFill>
                <a:hlinkClick r:id="" action="ppaction://noaction"/>
              </a:rPr>
              <a:t>)</a:t>
            </a:r>
            <a:br>
              <a:rPr lang="id-ID" altLang="en-US" sz="3200" dirty="0">
                <a:solidFill>
                  <a:srgbClr val="F2F2F2"/>
                </a:solidFill>
              </a:rPr>
            </a:br>
            <a:endParaRPr lang="en-ID" sz="3200" dirty="0">
              <a:solidFill>
                <a:srgbClr val="F2F2F2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5DADCF3-39BE-DF59-0534-DE38A86FB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69266"/>
              </p:ext>
            </p:extLst>
          </p:nvPr>
        </p:nvGraphicFramePr>
        <p:xfrm>
          <a:off x="5048250" y="1447800"/>
          <a:ext cx="6496050" cy="32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88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BCA34-3EF0-2950-B416-0CCB9101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EBEBEB"/>
                </a:solidFill>
              </a:rPr>
              <a:t>MODEL PEMBELAJARAN YANG BAIK</a:t>
            </a:r>
            <a:endParaRPr lang="en-ID" sz="3900" b="1" dirty="0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06D166-1BF3-E531-BB11-16A555EAA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776156"/>
              </p:ext>
            </p:extLst>
          </p:nvPr>
        </p:nvGraphicFramePr>
        <p:xfrm>
          <a:off x="648930" y="2402307"/>
          <a:ext cx="10895370" cy="299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89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852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ADLaM Display</vt:lpstr>
      <vt:lpstr>Arial</vt:lpstr>
      <vt:lpstr>Century Gothic</vt:lpstr>
      <vt:lpstr>HP Simplified</vt:lpstr>
      <vt:lpstr>Impact</vt:lpstr>
      <vt:lpstr>inherit</vt:lpstr>
      <vt:lpstr>Open Sans</vt:lpstr>
      <vt:lpstr>Showcard Gothic</vt:lpstr>
      <vt:lpstr>Wingdings</vt:lpstr>
      <vt:lpstr>Wingdings 3</vt:lpstr>
      <vt:lpstr>Ion</vt:lpstr>
      <vt:lpstr>MODEL-MODEL PEMBELAJARAN INOVATIF DALAM PEMBELAJARAN SEJARAH </vt:lpstr>
      <vt:lpstr>SUB TEMA MATERI</vt:lpstr>
      <vt:lpstr>PENGERTIAN BELAJAR</vt:lpstr>
      <vt:lpstr>Belajar,  Mengajar  dan  Pembelajaran </vt:lpstr>
      <vt:lpstr>PowerPoint Presentation</vt:lpstr>
      <vt:lpstr>PowerPoint Presentation</vt:lpstr>
      <vt:lpstr>MODEL PEMBELAJARAN</vt:lpstr>
      <vt:lpstr>Unsur-Unsur Dasar yang perlu ada dalam Model Pembelajaran (Joyce &amp; Weil 2004) </vt:lpstr>
      <vt:lpstr>MODEL PEMBELAJARAN YANG BAIK</vt:lpstr>
      <vt:lpstr>MODEL-MODEL PEMBELAJARAN INOVATIF  DALAM PEMBELAJARAN SEJARAH</vt:lpstr>
      <vt:lpstr>MODEL PEMBELAJARAN KONTEKSTUAL (CTL) </vt:lpstr>
      <vt:lpstr>SINTAKS PEMBELAJARAN KONTEKSTUAL </vt:lpstr>
      <vt:lpstr>MODEL PEMBELAJARAN KOOPERATIF</vt:lpstr>
      <vt:lpstr>CIRI-CIRI PEMBELAJARAN KOOPERATIF</vt:lpstr>
      <vt:lpstr>CONTOH SINTAKS  PEMBELAJARAN KOOPERATIF: TIPE STAD (STUDENT  TEAMS ACHIEVMENT DIVISIONS)</vt:lpstr>
      <vt:lpstr>MODEL PEMBELAJARAN PROBLEM BASED LEARNING </vt:lpstr>
      <vt:lpstr>SINTAKS PROBLEM BASED LEARNING</vt:lpstr>
      <vt:lpstr>MODEL  PEMBELAJARAN PROJECT BASED LEARNING</vt:lpstr>
      <vt:lpstr>SITANKS PEMBELAJARAN PROJECT BASED LEARNING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MODEL-MODEL PEMBELAJARAN INOVATIF DALAM PEMBELAJARAN SEJARAH </dc:title>
  <dc:creator>UPMI BALI</dc:creator>
  <cp:lastModifiedBy>UPMI BALI</cp:lastModifiedBy>
  <cp:revision>2</cp:revision>
  <dcterms:created xsi:type="dcterms:W3CDTF">2023-11-05T02:26:12Z</dcterms:created>
  <dcterms:modified xsi:type="dcterms:W3CDTF">2023-11-05T04:14:50Z</dcterms:modified>
</cp:coreProperties>
</file>