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270" r:id="rId4"/>
    <p:sldId id="271" r:id="rId5"/>
    <p:sldId id="274" r:id="rId6"/>
    <p:sldId id="278" r:id="rId7"/>
    <p:sldId id="282" r:id="rId8"/>
    <p:sldId id="281" r:id="rId9"/>
    <p:sldId id="289" r:id="rId10"/>
    <p:sldId id="284" r:id="rId11"/>
    <p:sldId id="286" r:id="rId12"/>
    <p:sldId id="31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93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7" autoAdjust="0"/>
    <p:restoredTop sz="94660"/>
  </p:normalViewPr>
  <p:slideViewPr>
    <p:cSldViewPr snapToGrid="0" showGuides="1">
      <p:cViewPr varScale="1">
        <p:scale>
          <a:sx n="37" d="100"/>
          <a:sy n="37" d="100"/>
        </p:scale>
        <p:origin x="60" y="53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10-04T00:44:42.701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31634 13166 0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048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45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9417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159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373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807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230220-5F29-4759-BBB0-2987CDE0DDD6}"/>
              </a:ext>
            </a:extLst>
          </p:cNvPr>
          <p:cNvSpPr/>
          <p:nvPr userDrawn="1"/>
        </p:nvSpPr>
        <p:spPr>
          <a:xfrm>
            <a:off x="-3" y="-1"/>
            <a:ext cx="12192003" cy="3555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D2142345-92E5-45C5-9540-7E079BFC3C26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0FC9EFD5-ECD7-49DA-85BE-0182B1003A4F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4927600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48067492-6897-474D-A191-66389597DC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6" name="그룹 77">
            <a:extLst>
              <a:ext uri="{FF2B5EF4-FFF2-40B4-BE49-F238E27FC236}">
                <a16:creationId xmlns:a16="http://schemas.microsoft.com/office/drawing/2014/main" id="{EE171339-23BB-4C14-ACEC-82EDEE4FFB7A}"/>
              </a:ext>
            </a:extLst>
          </p:cNvPr>
          <p:cNvGrpSpPr/>
          <p:nvPr userDrawn="1"/>
        </p:nvGrpSpPr>
        <p:grpSpPr>
          <a:xfrm>
            <a:off x="5071385" y="1063756"/>
            <a:ext cx="2049231" cy="144016"/>
            <a:chOff x="4791443" y="4794870"/>
            <a:chExt cx="1679267" cy="144016"/>
          </a:xfrm>
        </p:grpSpPr>
        <p:sp>
          <p:nvSpPr>
            <p:cNvPr id="7" name="Rectangle 49">
              <a:extLst>
                <a:ext uri="{FF2B5EF4-FFF2-40B4-BE49-F238E27FC236}">
                  <a16:creationId xmlns:a16="http://schemas.microsoft.com/office/drawing/2014/main" id="{1C2E5203-834C-440B-93AD-94647ACF65A5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8" name="Rectangle 50">
              <a:extLst>
                <a:ext uri="{FF2B5EF4-FFF2-40B4-BE49-F238E27FC236}">
                  <a16:creationId xmlns:a16="http://schemas.microsoft.com/office/drawing/2014/main" id="{781C657E-6AE3-49AA-AC2F-10CC62409E79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9" name="Rectangle 51">
              <a:extLst>
                <a:ext uri="{FF2B5EF4-FFF2-40B4-BE49-F238E27FC236}">
                  <a16:creationId xmlns:a16="http://schemas.microsoft.com/office/drawing/2014/main" id="{86389DDB-A05B-4316-AEBA-1CB3810775AE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0" name="Rectangle 52">
              <a:extLst>
                <a:ext uri="{FF2B5EF4-FFF2-40B4-BE49-F238E27FC236}">
                  <a16:creationId xmlns:a16="http://schemas.microsoft.com/office/drawing/2014/main" id="{BBED4C4A-5DF1-45C1-864F-B9CC7A02487F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1" name="Rectangle 53">
              <a:extLst>
                <a:ext uri="{FF2B5EF4-FFF2-40B4-BE49-F238E27FC236}">
                  <a16:creationId xmlns:a16="http://schemas.microsoft.com/office/drawing/2014/main" id="{456B4A2B-3A13-4382-AA54-D8F8621DE0D4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2" name="Rectangle 54">
              <a:extLst>
                <a:ext uri="{FF2B5EF4-FFF2-40B4-BE49-F238E27FC236}">
                  <a16:creationId xmlns:a16="http://schemas.microsoft.com/office/drawing/2014/main" id="{5F0FF0FC-6898-4340-9DA4-351073E3ED8F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22" name="Graphic 14">
            <a:extLst>
              <a:ext uri="{FF2B5EF4-FFF2-40B4-BE49-F238E27FC236}">
                <a16:creationId xmlns:a16="http://schemas.microsoft.com/office/drawing/2014/main" id="{3CF2F12F-7A2D-468C-A717-7C5F02B59E14}"/>
              </a:ext>
            </a:extLst>
          </p:cNvPr>
          <p:cNvGrpSpPr/>
          <p:nvPr userDrawn="1"/>
        </p:nvGrpSpPr>
        <p:grpSpPr>
          <a:xfrm>
            <a:off x="4116912" y="1672505"/>
            <a:ext cx="3961557" cy="3115832"/>
            <a:chOff x="2444748" y="555045"/>
            <a:chExt cx="7282048" cy="572745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559D55E-F507-4F94-BED4-75B0D278B129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2C5D06C-BEA9-4FE1-9B00-FB291A82C93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12B6F7E-B45F-46ED-B32E-3E806DBC1AF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9C50D37-33CF-4AC8-894C-7851011902A1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E1811BD-F80D-4DA0-90C0-751DD8EB1BD8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BAADF7B-A5AB-47CC-A487-064B3C8736F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B6723C7-433E-49BC-BD53-CACE5ABB49EA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BEF352A-E610-4C97-8351-EEB778A3542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1" name="Graphic 14">
            <a:extLst>
              <a:ext uri="{FF2B5EF4-FFF2-40B4-BE49-F238E27FC236}">
                <a16:creationId xmlns:a16="http://schemas.microsoft.com/office/drawing/2014/main" id="{F0BA3A3B-4632-4293-B147-E05FF4F1BA0C}"/>
              </a:ext>
            </a:extLst>
          </p:cNvPr>
          <p:cNvGrpSpPr/>
          <p:nvPr userDrawn="1"/>
        </p:nvGrpSpPr>
        <p:grpSpPr>
          <a:xfrm>
            <a:off x="784384" y="2121344"/>
            <a:ext cx="2820225" cy="2218155"/>
            <a:chOff x="2444748" y="555045"/>
            <a:chExt cx="7282048" cy="5727454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2E3F088-54E3-46E1-8FAB-4EB159B0D17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987F560-CBD6-4A1C-A61A-F3F64BC00671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0D5FF0C-6A7C-4655-8874-B6EE383272CB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F5FC9B1-AFF5-4A0A-8666-D0889D8FFAC7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D6057FD-9A06-4649-ABF0-B79C6AB48C90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0C32FE8-6B7F-40EE-82F4-32814DF1A414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372557D-5685-472F-890B-C5A5A4DC0F13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975543C-1027-4F94-912E-5017992EE2C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0" name="Graphic 14">
            <a:extLst>
              <a:ext uri="{FF2B5EF4-FFF2-40B4-BE49-F238E27FC236}">
                <a16:creationId xmlns:a16="http://schemas.microsoft.com/office/drawing/2014/main" id="{DE0FD0BF-CF2E-46D6-A7BD-964E52A0639C}"/>
              </a:ext>
            </a:extLst>
          </p:cNvPr>
          <p:cNvGrpSpPr/>
          <p:nvPr userDrawn="1"/>
        </p:nvGrpSpPr>
        <p:grpSpPr>
          <a:xfrm>
            <a:off x="8590771" y="2121344"/>
            <a:ext cx="2820225" cy="2218155"/>
            <a:chOff x="2444748" y="555045"/>
            <a:chExt cx="7282048" cy="5727454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21EC3BD-B7BB-4E3A-AEB4-531BB8438A28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9A698AD-30C1-4995-8D32-98853FE766D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A09449B-167B-4D89-8B0F-D66597DD94F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1135B8F-58C8-446E-8CC5-6B34367B7E4E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E99CDE4-ACCA-400C-967A-1AF1EC5B8D2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B7A6782-8F71-4422-81D4-98E4489D4889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3BD6801-3D99-4D15-AA2D-55835F289C8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B2E5AED-5AE2-42E6-8A56-CDDB1AAE2AA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1CCE0383-63DF-4624-BAF5-0C83B9CA841A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276171" y="1850553"/>
            <a:ext cx="3625268" cy="20545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0" name="Picture Placeholder 2">
            <a:extLst>
              <a:ext uri="{FF2B5EF4-FFF2-40B4-BE49-F238E27FC236}">
                <a16:creationId xmlns:a16="http://schemas.microsoft.com/office/drawing/2014/main" id="{521C4F48-1BB1-49D0-84B3-B1EE9251779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17258" y="2250253"/>
            <a:ext cx="2570017" cy="1457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F74AB612-6E67-428E-9352-AFB927C2FA3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08105" y="2270243"/>
            <a:ext cx="2570017" cy="1457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6934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36B5625-4D88-42D3-9A62-06A42DE373E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80706" y="426499"/>
            <a:ext cx="11617291" cy="2908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153C7A0-0C54-4119-87A3-B0DD3FB94062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58527" y="272682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7464E1D-B27A-42E5-9C22-F6F45E54F7D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3628466" y="272682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2C49E2F-3AC8-45AD-AFA7-5C62B4990440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398405" y="272682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0D3850A-2D9D-4730-9232-9938FFE84F37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168343" y="272682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9" name="그룹 63">
            <a:extLst>
              <a:ext uri="{FF2B5EF4-FFF2-40B4-BE49-F238E27FC236}">
                <a16:creationId xmlns:a16="http://schemas.microsoft.com/office/drawing/2014/main" id="{1D2BDBC2-E2A8-4027-9D79-B4D34418B138}"/>
              </a:ext>
            </a:extLst>
          </p:cNvPr>
          <p:cNvGrpSpPr/>
          <p:nvPr userDrawn="1"/>
        </p:nvGrpSpPr>
        <p:grpSpPr>
          <a:xfrm>
            <a:off x="914666" y="4956795"/>
            <a:ext cx="2049231" cy="144016"/>
            <a:chOff x="518969" y="4794870"/>
            <a:chExt cx="1679267" cy="144016"/>
          </a:xfrm>
        </p:grpSpPr>
        <p:sp>
          <p:nvSpPr>
            <p:cNvPr id="10" name="Rectangle 35">
              <a:extLst>
                <a:ext uri="{FF2B5EF4-FFF2-40B4-BE49-F238E27FC236}">
                  <a16:creationId xmlns:a16="http://schemas.microsoft.com/office/drawing/2014/main" id="{EBD5D1FD-809D-4F07-ACF1-F72D2B43E7DE}"/>
                </a:ext>
              </a:extLst>
            </p:cNvPr>
            <p:cNvSpPr/>
            <p:nvPr/>
          </p:nvSpPr>
          <p:spPr>
            <a:xfrm>
              <a:off x="518969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1" name="Rectangle 36">
              <a:extLst>
                <a:ext uri="{FF2B5EF4-FFF2-40B4-BE49-F238E27FC236}">
                  <a16:creationId xmlns:a16="http://schemas.microsoft.com/office/drawing/2014/main" id="{CCDE0A54-7CD0-465A-8724-BF500CE0E346}"/>
                </a:ext>
              </a:extLst>
            </p:cNvPr>
            <p:cNvSpPr/>
            <p:nvPr/>
          </p:nvSpPr>
          <p:spPr>
            <a:xfrm>
              <a:off x="796605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2" name="Rectangle 37">
              <a:extLst>
                <a:ext uri="{FF2B5EF4-FFF2-40B4-BE49-F238E27FC236}">
                  <a16:creationId xmlns:a16="http://schemas.microsoft.com/office/drawing/2014/main" id="{C9F39304-2EDF-4125-8B3C-362943F2D157}"/>
                </a:ext>
              </a:extLst>
            </p:cNvPr>
            <p:cNvSpPr/>
            <p:nvPr/>
          </p:nvSpPr>
          <p:spPr>
            <a:xfrm>
              <a:off x="1076390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3" name="Rectangle 38">
              <a:extLst>
                <a:ext uri="{FF2B5EF4-FFF2-40B4-BE49-F238E27FC236}">
                  <a16:creationId xmlns:a16="http://schemas.microsoft.com/office/drawing/2014/main" id="{85A6431A-6BD3-45AF-98EA-F028F93F0792}"/>
                </a:ext>
              </a:extLst>
            </p:cNvPr>
            <p:cNvSpPr/>
            <p:nvPr/>
          </p:nvSpPr>
          <p:spPr>
            <a:xfrm>
              <a:off x="1358024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4" name="Rectangle 39">
              <a:extLst>
                <a:ext uri="{FF2B5EF4-FFF2-40B4-BE49-F238E27FC236}">
                  <a16:creationId xmlns:a16="http://schemas.microsoft.com/office/drawing/2014/main" id="{5A299CA9-14A8-4767-9138-C97F10CD6C4D}"/>
                </a:ext>
              </a:extLst>
            </p:cNvPr>
            <p:cNvSpPr/>
            <p:nvPr/>
          </p:nvSpPr>
          <p:spPr>
            <a:xfrm>
              <a:off x="1637808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5" name="Rectangle 40">
              <a:extLst>
                <a:ext uri="{FF2B5EF4-FFF2-40B4-BE49-F238E27FC236}">
                  <a16:creationId xmlns:a16="http://schemas.microsoft.com/office/drawing/2014/main" id="{62CF1983-EC73-49C2-9A61-F7A7BAD22867}"/>
                </a:ext>
              </a:extLst>
            </p:cNvPr>
            <p:cNvSpPr/>
            <p:nvPr/>
          </p:nvSpPr>
          <p:spPr>
            <a:xfrm>
              <a:off x="1916800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16" name="그룹 70">
            <a:extLst>
              <a:ext uri="{FF2B5EF4-FFF2-40B4-BE49-F238E27FC236}">
                <a16:creationId xmlns:a16="http://schemas.microsoft.com/office/drawing/2014/main" id="{0B39C8FD-F998-4899-8BAC-55CF1582EFD7}"/>
              </a:ext>
            </a:extLst>
          </p:cNvPr>
          <p:cNvGrpSpPr/>
          <p:nvPr userDrawn="1"/>
        </p:nvGrpSpPr>
        <p:grpSpPr>
          <a:xfrm>
            <a:off x="3684605" y="4956795"/>
            <a:ext cx="2049231" cy="144016"/>
            <a:chOff x="2655206" y="4794870"/>
            <a:chExt cx="1679267" cy="144016"/>
          </a:xfrm>
        </p:grpSpPr>
        <p:sp>
          <p:nvSpPr>
            <p:cNvPr id="17" name="Rectangle 42">
              <a:extLst>
                <a:ext uri="{FF2B5EF4-FFF2-40B4-BE49-F238E27FC236}">
                  <a16:creationId xmlns:a16="http://schemas.microsoft.com/office/drawing/2014/main" id="{07C59967-7EEF-475A-A0C3-F3D281D48832}"/>
                </a:ext>
              </a:extLst>
            </p:cNvPr>
            <p:cNvSpPr/>
            <p:nvPr/>
          </p:nvSpPr>
          <p:spPr>
            <a:xfrm>
              <a:off x="2655206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8" name="Rectangle 43">
              <a:extLst>
                <a:ext uri="{FF2B5EF4-FFF2-40B4-BE49-F238E27FC236}">
                  <a16:creationId xmlns:a16="http://schemas.microsoft.com/office/drawing/2014/main" id="{EA9B3081-48A3-4CBD-B953-22B9C133974D}"/>
                </a:ext>
              </a:extLst>
            </p:cNvPr>
            <p:cNvSpPr/>
            <p:nvPr/>
          </p:nvSpPr>
          <p:spPr>
            <a:xfrm>
              <a:off x="2932842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9" name="Rectangle 44">
              <a:extLst>
                <a:ext uri="{FF2B5EF4-FFF2-40B4-BE49-F238E27FC236}">
                  <a16:creationId xmlns:a16="http://schemas.microsoft.com/office/drawing/2014/main" id="{878DF5CC-A574-4EA1-B8A3-9303138BCA6C}"/>
                </a:ext>
              </a:extLst>
            </p:cNvPr>
            <p:cNvSpPr/>
            <p:nvPr/>
          </p:nvSpPr>
          <p:spPr>
            <a:xfrm>
              <a:off x="3212627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0" name="Rectangle 45">
              <a:extLst>
                <a:ext uri="{FF2B5EF4-FFF2-40B4-BE49-F238E27FC236}">
                  <a16:creationId xmlns:a16="http://schemas.microsoft.com/office/drawing/2014/main" id="{7BF9EA54-CF5F-4B48-AA40-F7285E266457}"/>
                </a:ext>
              </a:extLst>
            </p:cNvPr>
            <p:cNvSpPr/>
            <p:nvPr/>
          </p:nvSpPr>
          <p:spPr>
            <a:xfrm>
              <a:off x="3494261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1" name="Rectangle 46">
              <a:extLst>
                <a:ext uri="{FF2B5EF4-FFF2-40B4-BE49-F238E27FC236}">
                  <a16:creationId xmlns:a16="http://schemas.microsoft.com/office/drawing/2014/main" id="{0D6AC55F-66E6-43BE-AD34-D2CE25057850}"/>
                </a:ext>
              </a:extLst>
            </p:cNvPr>
            <p:cNvSpPr/>
            <p:nvPr/>
          </p:nvSpPr>
          <p:spPr>
            <a:xfrm>
              <a:off x="3774045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3" name="Rectangle 47">
              <a:extLst>
                <a:ext uri="{FF2B5EF4-FFF2-40B4-BE49-F238E27FC236}">
                  <a16:creationId xmlns:a16="http://schemas.microsoft.com/office/drawing/2014/main" id="{085EF55D-29D1-478A-AA43-CC611ACD9C17}"/>
                </a:ext>
              </a:extLst>
            </p:cNvPr>
            <p:cNvSpPr/>
            <p:nvPr/>
          </p:nvSpPr>
          <p:spPr>
            <a:xfrm>
              <a:off x="4053037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24" name="그룹 77">
            <a:extLst>
              <a:ext uri="{FF2B5EF4-FFF2-40B4-BE49-F238E27FC236}">
                <a16:creationId xmlns:a16="http://schemas.microsoft.com/office/drawing/2014/main" id="{328E412B-60FD-4EE0-ADAD-9E120C2B513E}"/>
              </a:ext>
            </a:extLst>
          </p:cNvPr>
          <p:cNvGrpSpPr/>
          <p:nvPr userDrawn="1"/>
        </p:nvGrpSpPr>
        <p:grpSpPr>
          <a:xfrm>
            <a:off x="6454544" y="4956795"/>
            <a:ext cx="2049231" cy="144016"/>
            <a:chOff x="4791443" y="4794870"/>
            <a:chExt cx="1679267" cy="144016"/>
          </a:xfrm>
        </p:grpSpPr>
        <p:sp>
          <p:nvSpPr>
            <p:cNvPr id="25" name="Rectangle 49">
              <a:extLst>
                <a:ext uri="{FF2B5EF4-FFF2-40B4-BE49-F238E27FC236}">
                  <a16:creationId xmlns:a16="http://schemas.microsoft.com/office/drawing/2014/main" id="{1144F186-44E5-413B-B6A8-13DF17FF4F44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6" name="Rectangle 50">
              <a:extLst>
                <a:ext uri="{FF2B5EF4-FFF2-40B4-BE49-F238E27FC236}">
                  <a16:creationId xmlns:a16="http://schemas.microsoft.com/office/drawing/2014/main" id="{02D13988-A6A5-4440-958D-E75AA4E8F792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7" name="Rectangle 51">
              <a:extLst>
                <a:ext uri="{FF2B5EF4-FFF2-40B4-BE49-F238E27FC236}">
                  <a16:creationId xmlns:a16="http://schemas.microsoft.com/office/drawing/2014/main" id="{5DFF077B-B26D-416D-B5ED-85D54AB19099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" name="Rectangle 52">
              <a:extLst>
                <a:ext uri="{FF2B5EF4-FFF2-40B4-BE49-F238E27FC236}">
                  <a16:creationId xmlns:a16="http://schemas.microsoft.com/office/drawing/2014/main" id="{1CE50BEA-EADF-4C13-AF83-51B0D770B804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Rectangle 53">
              <a:extLst>
                <a:ext uri="{FF2B5EF4-FFF2-40B4-BE49-F238E27FC236}">
                  <a16:creationId xmlns:a16="http://schemas.microsoft.com/office/drawing/2014/main" id="{DEEA8899-AD34-4DF2-99E6-9C19AB659DAA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0" name="Rectangle 54">
              <a:extLst>
                <a:ext uri="{FF2B5EF4-FFF2-40B4-BE49-F238E27FC236}">
                  <a16:creationId xmlns:a16="http://schemas.microsoft.com/office/drawing/2014/main" id="{E5CC6944-65F2-4050-BDC4-C613DCEC7205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31" name="그룹 84">
            <a:extLst>
              <a:ext uri="{FF2B5EF4-FFF2-40B4-BE49-F238E27FC236}">
                <a16:creationId xmlns:a16="http://schemas.microsoft.com/office/drawing/2014/main" id="{F06700BF-C08E-489C-8809-23241A4577CB}"/>
              </a:ext>
            </a:extLst>
          </p:cNvPr>
          <p:cNvGrpSpPr/>
          <p:nvPr userDrawn="1"/>
        </p:nvGrpSpPr>
        <p:grpSpPr>
          <a:xfrm>
            <a:off x="9224482" y="4956795"/>
            <a:ext cx="2049231" cy="144016"/>
            <a:chOff x="6927681" y="4794870"/>
            <a:chExt cx="1679267" cy="144016"/>
          </a:xfrm>
        </p:grpSpPr>
        <p:sp>
          <p:nvSpPr>
            <p:cNvPr id="32" name="Rectangle 57">
              <a:extLst>
                <a:ext uri="{FF2B5EF4-FFF2-40B4-BE49-F238E27FC236}">
                  <a16:creationId xmlns:a16="http://schemas.microsoft.com/office/drawing/2014/main" id="{EAC41B5C-CC10-4816-B97C-A1586CDC4797}"/>
                </a:ext>
              </a:extLst>
            </p:cNvPr>
            <p:cNvSpPr/>
            <p:nvPr/>
          </p:nvSpPr>
          <p:spPr>
            <a:xfrm>
              <a:off x="6927681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3" name="Rectangle 58">
              <a:extLst>
                <a:ext uri="{FF2B5EF4-FFF2-40B4-BE49-F238E27FC236}">
                  <a16:creationId xmlns:a16="http://schemas.microsoft.com/office/drawing/2014/main" id="{84ACC653-F136-456E-A8AE-7A3E4CDAB103}"/>
                </a:ext>
              </a:extLst>
            </p:cNvPr>
            <p:cNvSpPr/>
            <p:nvPr/>
          </p:nvSpPr>
          <p:spPr>
            <a:xfrm>
              <a:off x="7205317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4" name="Rectangle 59">
              <a:extLst>
                <a:ext uri="{FF2B5EF4-FFF2-40B4-BE49-F238E27FC236}">
                  <a16:creationId xmlns:a16="http://schemas.microsoft.com/office/drawing/2014/main" id="{3548B493-8BCC-4C81-B406-DE072987B035}"/>
                </a:ext>
              </a:extLst>
            </p:cNvPr>
            <p:cNvSpPr/>
            <p:nvPr/>
          </p:nvSpPr>
          <p:spPr>
            <a:xfrm>
              <a:off x="7485102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5" name="Rectangle 60">
              <a:extLst>
                <a:ext uri="{FF2B5EF4-FFF2-40B4-BE49-F238E27FC236}">
                  <a16:creationId xmlns:a16="http://schemas.microsoft.com/office/drawing/2014/main" id="{98B7CB0B-2E7A-40CE-A124-54135B3B85B5}"/>
                </a:ext>
              </a:extLst>
            </p:cNvPr>
            <p:cNvSpPr/>
            <p:nvPr/>
          </p:nvSpPr>
          <p:spPr>
            <a:xfrm>
              <a:off x="7766736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6" name="Rectangle 61">
              <a:extLst>
                <a:ext uri="{FF2B5EF4-FFF2-40B4-BE49-F238E27FC236}">
                  <a16:creationId xmlns:a16="http://schemas.microsoft.com/office/drawing/2014/main" id="{95CB2A06-35B5-4E13-9ECF-4C75E735451F}"/>
                </a:ext>
              </a:extLst>
            </p:cNvPr>
            <p:cNvSpPr/>
            <p:nvPr/>
          </p:nvSpPr>
          <p:spPr>
            <a:xfrm>
              <a:off x="8046520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7" name="Rectangle 62">
              <a:extLst>
                <a:ext uri="{FF2B5EF4-FFF2-40B4-BE49-F238E27FC236}">
                  <a16:creationId xmlns:a16="http://schemas.microsoft.com/office/drawing/2014/main" id="{F4255189-55CE-494C-A1E3-E47DB93AD237}"/>
                </a:ext>
              </a:extLst>
            </p:cNvPr>
            <p:cNvSpPr/>
            <p:nvPr/>
          </p:nvSpPr>
          <p:spPr>
            <a:xfrm>
              <a:off x="8325512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28132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C8B0BB98-FC2A-4DB1-901A-638896D64A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8E8101D-6ADB-4F0A-84F5-66141FAE637D}"/>
              </a:ext>
            </a:extLst>
          </p:cNvPr>
          <p:cNvGrpSpPr/>
          <p:nvPr userDrawn="1"/>
        </p:nvGrpSpPr>
        <p:grpSpPr>
          <a:xfrm>
            <a:off x="10520822" y="5638800"/>
            <a:ext cx="1471154" cy="1132150"/>
            <a:chOff x="-707925" y="3668339"/>
            <a:chExt cx="3880686" cy="2986443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ED80D3C-B01A-4944-AB73-25EB125B29B7}"/>
                </a:ext>
              </a:extLst>
            </p:cNvPr>
            <p:cNvSpPr/>
            <p:nvPr userDrawn="1"/>
          </p:nvSpPr>
          <p:spPr>
            <a:xfrm>
              <a:off x="445029" y="4915650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4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0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6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8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5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5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0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7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4"/>
                  </a:cubicBezTo>
                  <a:cubicBezTo>
                    <a:pt x="3557954" y="134051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0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5"/>
                    <a:pt x="2084034" y="287531"/>
                  </a:cubicBezTo>
                  <a:cubicBezTo>
                    <a:pt x="2063959" y="297892"/>
                    <a:pt x="2047769" y="311492"/>
                    <a:pt x="2059426" y="337396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8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0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5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5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2"/>
                    <a:pt x="659332" y="2493229"/>
                    <a:pt x="973414" y="2620158"/>
                  </a:cubicBezTo>
                  <a:cubicBezTo>
                    <a:pt x="1090628" y="2667432"/>
                    <a:pt x="1207842" y="2714059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7" y="2321617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4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3F3DBB5-B2C7-41CE-A9B3-0FA946F10ECD}"/>
                </a:ext>
              </a:extLst>
            </p:cNvPr>
            <p:cNvSpPr/>
            <p:nvPr userDrawn="1"/>
          </p:nvSpPr>
          <p:spPr>
            <a:xfrm>
              <a:off x="444406" y="4965580"/>
              <a:ext cx="2032824" cy="1286008"/>
            </a:xfrm>
            <a:custGeom>
              <a:avLst/>
              <a:gdLst>
                <a:gd name="connsiteX0" fmla="*/ 847598 w 2032824"/>
                <a:gd name="connsiteY0" fmla="*/ 490873 h 1286008"/>
                <a:gd name="connsiteX1" fmla="*/ 847598 w 2032824"/>
                <a:gd name="connsiteY1" fmla="*/ 549229 h 1286008"/>
                <a:gd name="connsiteX2" fmla="*/ 847911 w 2032824"/>
                <a:gd name="connsiteY2" fmla="*/ 578875 h 1286008"/>
                <a:gd name="connsiteX3" fmla="*/ 817640 w 2032824"/>
                <a:gd name="connsiteY3" fmla="*/ 624436 h 1286008"/>
                <a:gd name="connsiteX4" fmla="*/ 711852 w 2032824"/>
                <a:gd name="connsiteY4" fmla="*/ 648152 h 1286008"/>
                <a:gd name="connsiteX5" fmla="*/ 588275 w 2032824"/>
                <a:gd name="connsiteY5" fmla="*/ 639727 h 1286008"/>
                <a:gd name="connsiteX6" fmla="*/ 529919 w 2032824"/>
                <a:gd name="connsiteY6" fmla="*/ 616634 h 1286008"/>
                <a:gd name="connsiteX7" fmla="*/ 522430 w 2032824"/>
                <a:gd name="connsiteY7" fmla="*/ 602903 h 1286008"/>
                <a:gd name="connsiteX8" fmla="*/ 522430 w 2032824"/>
                <a:gd name="connsiteY8" fmla="*/ 493994 h 1286008"/>
                <a:gd name="connsiteX9" fmla="*/ 847598 w 2032824"/>
                <a:gd name="connsiteY9" fmla="*/ 490873 h 1286008"/>
                <a:gd name="connsiteX10" fmla="*/ 6905 w 2032824"/>
                <a:gd name="connsiteY10" fmla="*/ 455923 h 1286008"/>
                <a:gd name="connsiteX11" fmla="*/ 10961 w 2032824"/>
                <a:gd name="connsiteY11" fmla="*/ 463724 h 1286008"/>
                <a:gd name="connsiteX12" fmla="*/ 157318 w 2032824"/>
                <a:gd name="connsiteY12" fmla="*/ 523640 h 1286008"/>
                <a:gd name="connsiteX13" fmla="*/ 497778 w 2032824"/>
                <a:gd name="connsiteY13" fmla="*/ 663444 h 1286008"/>
                <a:gd name="connsiteX14" fmla="*/ 628844 w 2032824"/>
                <a:gd name="connsiteY14" fmla="*/ 716807 h 1286008"/>
                <a:gd name="connsiteX15" fmla="*/ 641638 w 2032824"/>
                <a:gd name="connsiteY15" fmla="*/ 734282 h 1286008"/>
                <a:gd name="connsiteX16" fmla="*/ 641327 w 2032824"/>
                <a:gd name="connsiteY16" fmla="*/ 1272589 h 1286008"/>
                <a:gd name="connsiteX17" fmla="*/ 638518 w 2032824"/>
                <a:gd name="connsiteY17" fmla="*/ 1286008 h 1286008"/>
                <a:gd name="connsiteX18" fmla="*/ 469069 w 2032824"/>
                <a:gd name="connsiteY18" fmla="*/ 1218290 h 1286008"/>
                <a:gd name="connsiteX19" fmla="*/ 15018 w 2032824"/>
                <a:gd name="connsiteY19" fmla="*/ 1035110 h 1286008"/>
                <a:gd name="connsiteX20" fmla="*/ 663 w 2032824"/>
                <a:gd name="connsiteY20" fmla="*/ 1013889 h 1286008"/>
                <a:gd name="connsiteX21" fmla="*/ 1287 w 2032824"/>
                <a:gd name="connsiteY21" fmla="*/ 465596 h 1286008"/>
                <a:gd name="connsiteX22" fmla="*/ 6905 w 2032824"/>
                <a:gd name="connsiteY22" fmla="*/ 455923 h 1286008"/>
                <a:gd name="connsiteX23" fmla="*/ 1253279 w 2032824"/>
                <a:gd name="connsiteY23" fmla="*/ 374786 h 1286008"/>
                <a:gd name="connsiteX24" fmla="*/ 1253279 w 2032824"/>
                <a:gd name="connsiteY24" fmla="*/ 481512 h 1286008"/>
                <a:gd name="connsiteX25" fmla="*/ 1242980 w 2032824"/>
                <a:gd name="connsiteY25" fmla="*/ 495242 h 1286008"/>
                <a:gd name="connsiteX26" fmla="*/ 1157788 w 2032824"/>
                <a:gd name="connsiteY26" fmla="*/ 525512 h 1286008"/>
                <a:gd name="connsiteX27" fmla="*/ 990835 w 2032824"/>
                <a:gd name="connsiteY27" fmla="*/ 520519 h 1286008"/>
                <a:gd name="connsiteX28" fmla="*/ 934352 w 2032824"/>
                <a:gd name="connsiteY28" fmla="*/ 496490 h 1286008"/>
                <a:gd name="connsiteX29" fmla="*/ 927798 w 2032824"/>
                <a:gd name="connsiteY29" fmla="*/ 483696 h 1286008"/>
                <a:gd name="connsiteX30" fmla="*/ 927798 w 2032824"/>
                <a:gd name="connsiteY30" fmla="*/ 385709 h 1286008"/>
                <a:gd name="connsiteX31" fmla="*/ 935600 w 2032824"/>
                <a:gd name="connsiteY31" fmla="*/ 378531 h 1286008"/>
                <a:gd name="connsiteX32" fmla="*/ 1014864 w 2032824"/>
                <a:gd name="connsiteY32" fmla="*/ 401624 h 1286008"/>
                <a:gd name="connsiteX33" fmla="*/ 1094127 w 2032824"/>
                <a:gd name="connsiteY33" fmla="*/ 406616 h 1286008"/>
                <a:gd name="connsiteX34" fmla="*/ 1230498 w 2032824"/>
                <a:gd name="connsiteY34" fmla="*/ 386957 h 1286008"/>
                <a:gd name="connsiteX35" fmla="*/ 1253279 w 2032824"/>
                <a:gd name="connsiteY35" fmla="*/ 374786 h 1286008"/>
                <a:gd name="connsiteX36" fmla="*/ 517438 w 2032824"/>
                <a:gd name="connsiteY36" fmla="*/ 344828 h 1286008"/>
                <a:gd name="connsiteX37" fmla="*/ 517438 w 2032824"/>
                <a:gd name="connsiteY37" fmla="*/ 420035 h 1286008"/>
                <a:gd name="connsiteX38" fmla="*/ 517438 w 2032824"/>
                <a:gd name="connsiteY38" fmla="*/ 434078 h 1286008"/>
                <a:gd name="connsiteX39" fmla="*/ 489040 w 2032824"/>
                <a:gd name="connsiteY39" fmla="*/ 477767 h 1286008"/>
                <a:gd name="connsiteX40" fmla="*/ 377010 w 2032824"/>
                <a:gd name="connsiteY40" fmla="*/ 502420 h 1286008"/>
                <a:gd name="connsiteX41" fmla="*/ 242199 w 2032824"/>
                <a:gd name="connsiteY41" fmla="*/ 489937 h 1286008"/>
                <a:gd name="connsiteX42" fmla="*/ 234710 w 2032824"/>
                <a:gd name="connsiteY42" fmla="*/ 487753 h 1286008"/>
                <a:gd name="connsiteX43" fmla="*/ 191645 w 2032824"/>
                <a:gd name="connsiteY43" fmla="*/ 425964 h 1286008"/>
                <a:gd name="connsiteX44" fmla="*/ 191333 w 2032824"/>
                <a:gd name="connsiteY44" fmla="*/ 401624 h 1286008"/>
                <a:gd name="connsiteX45" fmla="*/ 191645 w 2032824"/>
                <a:gd name="connsiteY45" fmla="*/ 359495 h 1286008"/>
                <a:gd name="connsiteX46" fmla="*/ 194454 w 2032824"/>
                <a:gd name="connsiteY46" fmla="*/ 347637 h 1286008"/>
                <a:gd name="connsiteX47" fmla="*/ 271221 w 2032824"/>
                <a:gd name="connsiteY47" fmla="*/ 373226 h 1286008"/>
                <a:gd name="connsiteX48" fmla="*/ 378882 w 2032824"/>
                <a:gd name="connsiteY48" fmla="*/ 378531 h 1286008"/>
                <a:gd name="connsiteX49" fmla="*/ 482487 w 2032824"/>
                <a:gd name="connsiteY49" fmla="*/ 363240 h 1286008"/>
                <a:gd name="connsiteX50" fmla="*/ 517438 w 2032824"/>
                <a:gd name="connsiteY50" fmla="*/ 344828 h 1286008"/>
                <a:gd name="connsiteX51" fmla="*/ 1650535 w 2032824"/>
                <a:gd name="connsiteY51" fmla="*/ 252458 h 1286008"/>
                <a:gd name="connsiteX52" fmla="*/ 1650535 w 2032824"/>
                <a:gd name="connsiteY52" fmla="*/ 356999 h 1286008"/>
                <a:gd name="connsiteX53" fmla="*/ 1634931 w 2032824"/>
                <a:gd name="connsiteY53" fmla="*/ 378844 h 1286008"/>
                <a:gd name="connsiteX54" fmla="*/ 1554419 w 2032824"/>
                <a:gd name="connsiteY54" fmla="*/ 406930 h 1286008"/>
                <a:gd name="connsiteX55" fmla="*/ 1458304 w 2032824"/>
                <a:gd name="connsiteY55" fmla="*/ 412235 h 1286008"/>
                <a:gd name="connsiteX56" fmla="*/ 1342841 w 2032824"/>
                <a:gd name="connsiteY56" fmla="*/ 386334 h 1286008"/>
                <a:gd name="connsiteX57" fmla="*/ 1324742 w 2032824"/>
                <a:gd name="connsiteY57" fmla="*/ 357624 h 1286008"/>
                <a:gd name="connsiteX58" fmla="*/ 1325054 w 2032824"/>
                <a:gd name="connsiteY58" fmla="*/ 267437 h 1286008"/>
                <a:gd name="connsiteX59" fmla="*/ 1334728 w 2032824"/>
                <a:gd name="connsiteY59" fmla="*/ 261820 h 1286008"/>
                <a:gd name="connsiteX60" fmla="*/ 1408374 w 2032824"/>
                <a:gd name="connsiteY60" fmla="*/ 282729 h 1286008"/>
                <a:gd name="connsiteX61" fmla="*/ 1505738 w 2032824"/>
                <a:gd name="connsiteY61" fmla="*/ 288033 h 1286008"/>
                <a:gd name="connsiteX62" fmla="*/ 1628066 w 2032824"/>
                <a:gd name="connsiteY62" fmla="*/ 268062 h 1286008"/>
                <a:gd name="connsiteX63" fmla="*/ 1650535 w 2032824"/>
                <a:gd name="connsiteY63" fmla="*/ 252458 h 1286008"/>
                <a:gd name="connsiteX64" fmla="*/ 917189 w 2032824"/>
                <a:gd name="connsiteY64" fmla="*/ 228429 h 1286008"/>
                <a:gd name="connsiteX65" fmla="*/ 916565 w 2032824"/>
                <a:gd name="connsiteY65" fmla="*/ 337651 h 1286008"/>
                <a:gd name="connsiteX66" fmla="*/ 889416 w 2032824"/>
                <a:gd name="connsiteY66" fmla="*/ 362617 h 1286008"/>
                <a:gd name="connsiteX67" fmla="*/ 787996 w 2032824"/>
                <a:gd name="connsiteY67" fmla="*/ 387270 h 1286008"/>
                <a:gd name="connsiteX68" fmla="*/ 702178 w 2032824"/>
                <a:gd name="connsiteY68" fmla="*/ 386645 h 1286008"/>
                <a:gd name="connsiteX69" fmla="*/ 601694 w 2032824"/>
                <a:gd name="connsiteY69" fmla="*/ 357936 h 1286008"/>
                <a:gd name="connsiteX70" fmla="*/ 589524 w 2032824"/>
                <a:gd name="connsiteY70" fmla="*/ 336403 h 1286008"/>
                <a:gd name="connsiteX71" fmla="*/ 589836 w 2032824"/>
                <a:gd name="connsiteY71" fmla="*/ 280856 h 1286008"/>
                <a:gd name="connsiteX72" fmla="*/ 592645 w 2032824"/>
                <a:gd name="connsiteY72" fmla="*/ 234046 h 1286008"/>
                <a:gd name="connsiteX73" fmla="*/ 717781 w 2032824"/>
                <a:gd name="connsiteY73" fmla="*/ 262444 h 1286008"/>
                <a:gd name="connsiteX74" fmla="*/ 797669 w 2032824"/>
                <a:gd name="connsiteY74" fmla="*/ 262444 h 1286008"/>
                <a:gd name="connsiteX75" fmla="*/ 890664 w 2032824"/>
                <a:gd name="connsiteY75" fmla="*/ 245904 h 1286008"/>
                <a:gd name="connsiteX76" fmla="*/ 917189 w 2032824"/>
                <a:gd name="connsiteY76" fmla="*/ 228429 h 1286008"/>
                <a:gd name="connsiteX77" fmla="*/ 2032186 w 2032824"/>
                <a:gd name="connsiteY77" fmla="*/ 138243 h 1286008"/>
                <a:gd name="connsiteX78" fmla="*/ 2032810 w 2032824"/>
                <a:gd name="connsiteY78" fmla="*/ 164456 h 1286008"/>
                <a:gd name="connsiteX79" fmla="*/ 2032810 w 2032824"/>
                <a:gd name="connsiteY79" fmla="*/ 237791 h 1286008"/>
                <a:gd name="connsiteX80" fmla="*/ 2019079 w 2032824"/>
                <a:gd name="connsiteY80" fmla="*/ 263069 h 1286008"/>
                <a:gd name="connsiteX81" fmla="*/ 1927333 w 2032824"/>
                <a:gd name="connsiteY81" fmla="*/ 293339 h 1286008"/>
                <a:gd name="connsiteX82" fmla="*/ 1858367 w 2032824"/>
                <a:gd name="connsiteY82" fmla="*/ 298332 h 1286008"/>
                <a:gd name="connsiteX83" fmla="*/ 1741344 w 2032824"/>
                <a:gd name="connsiteY83" fmla="*/ 278360 h 1286008"/>
                <a:gd name="connsiteX84" fmla="*/ 1734167 w 2032824"/>
                <a:gd name="connsiteY84" fmla="*/ 275551 h 1286008"/>
                <a:gd name="connsiteX85" fmla="*/ 1706706 w 2032824"/>
                <a:gd name="connsiteY85" fmla="*/ 234358 h 1286008"/>
                <a:gd name="connsiteX86" fmla="*/ 1707330 w 2032824"/>
                <a:gd name="connsiteY86" fmla="*/ 140427 h 1286008"/>
                <a:gd name="connsiteX87" fmla="*/ 1778480 w 2032824"/>
                <a:gd name="connsiteY87" fmla="*/ 165704 h 1286008"/>
                <a:gd name="connsiteX88" fmla="*/ 1923276 w 2032824"/>
                <a:gd name="connsiteY88" fmla="*/ 169761 h 1286008"/>
                <a:gd name="connsiteX89" fmla="*/ 1992866 w 2032824"/>
                <a:gd name="connsiteY89" fmla="*/ 158527 h 1286008"/>
                <a:gd name="connsiteX90" fmla="*/ 2032186 w 2032824"/>
                <a:gd name="connsiteY90" fmla="*/ 138243 h 1286008"/>
                <a:gd name="connsiteX91" fmla="*/ 1312883 w 2032824"/>
                <a:gd name="connsiteY91" fmla="*/ 117335 h 1286008"/>
                <a:gd name="connsiteX92" fmla="*/ 1315067 w 2032824"/>
                <a:gd name="connsiteY92" fmla="*/ 126697 h 1286008"/>
                <a:gd name="connsiteX93" fmla="*/ 1315379 w 2032824"/>
                <a:gd name="connsiteY93" fmla="*/ 214386 h 1286008"/>
                <a:gd name="connsiteX94" fmla="*/ 1301648 w 2032824"/>
                <a:gd name="connsiteY94" fmla="*/ 239975 h 1286008"/>
                <a:gd name="connsiteX95" fmla="*/ 1222385 w 2032824"/>
                <a:gd name="connsiteY95" fmla="*/ 268061 h 1286008"/>
                <a:gd name="connsiteX96" fmla="*/ 1114724 w 2032824"/>
                <a:gd name="connsiteY96" fmla="*/ 272742 h 1286008"/>
                <a:gd name="connsiteX97" fmla="*/ 1001445 w 2032824"/>
                <a:gd name="connsiteY97" fmla="*/ 243096 h 1286008"/>
                <a:gd name="connsiteX98" fmla="*/ 989586 w 2032824"/>
                <a:gd name="connsiteY98" fmla="*/ 220939 h 1286008"/>
                <a:gd name="connsiteX99" fmla="*/ 989586 w 2032824"/>
                <a:gd name="connsiteY99" fmla="*/ 159151 h 1286008"/>
                <a:gd name="connsiteX100" fmla="*/ 992707 w 2032824"/>
                <a:gd name="connsiteY100" fmla="*/ 118271 h 1286008"/>
                <a:gd name="connsiteX101" fmla="*/ 1068538 w 2032824"/>
                <a:gd name="connsiteY101" fmla="*/ 143548 h 1286008"/>
                <a:gd name="connsiteX102" fmla="*/ 1181504 w 2032824"/>
                <a:gd name="connsiteY102" fmla="*/ 148853 h 1286008"/>
                <a:gd name="connsiteX103" fmla="*/ 1295719 w 2032824"/>
                <a:gd name="connsiteY103" fmla="*/ 128569 h 1286008"/>
                <a:gd name="connsiteX104" fmla="*/ 1312883 w 2032824"/>
                <a:gd name="connsiteY104" fmla="*/ 117335 h 1286008"/>
                <a:gd name="connsiteX105" fmla="*/ 1714195 w 2032824"/>
                <a:gd name="connsiteY105" fmla="*/ 0 h 1286008"/>
                <a:gd name="connsiteX106" fmla="*/ 1715443 w 2032824"/>
                <a:gd name="connsiteY106" fmla="*/ 29958 h 1286008"/>
                <a:gd name="connsiteX107" fmla="*/ 1715443 w 2032824"/>
                <a:gd name="connsiteY107" fmla="*/ 97051 h 1286008"/>
                <a:gd name="connsiteX108" fmla="*/ 1700152 w 2032824"/>
                <a:gd name="connsiteY108" fmla="*/ 125762 h 1286008"/>
                <a:gd name="connsiteX109" fmla="*/ 1615583 w 2032824"/>
                <a:gd name="connsiteY109" fmla="*/ 154159 h 1286008"/>
                <a:gd name="connsiteX110" fmla="*/ 1437708 w 2032824"/>
                <a:gd name="connsiteY110" fmla="*/ 144485 h 1286008"/>
                <a:gd name="connsiteX111" fmla="*/ 1430218 w 2032824"/>
                <a:gd name="connsiteY111" fmla="*/ 142301 h 1286008"/>
                <a:gd name="connsiteX112" fmla="*/ 1389650 w 2032824"/>
                <a:gd name="connsiteY112" fmla="*/ 83633 h 1286008"/>
                <a:gd name="connsiteX113" fmla="*/ 1389026 w 2032824"/>
                <a:gd name="connsiteY113" fmla="*/ 37135 h 1286008"/>
                <a:gd name="connsiteX114" fmla="*/ 1391523 w 2032824"/>
                <a:gd name="connsiteY114" fmla="*/ 4057 h 1286008"/>
                <a:gd name="connsiteX115" fmla="*/ 1521340 w 2032824"/>
                <a:gd name="connsiteY115" fmla="*/ 33079 h 1286008"/>
                <a:gd name="connsiteX116" fmla="*/ 1655215 w 2032824"/>
                <a:gd name="connsiteY116" fmla="*/ 25277 h 1286008"/>
                <a:gd name="connsiteX117" fmla="*/ 1714195 w 2032824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4" h="1286008">
                  <a:moveTo>
                    <a:pt x="847598" y="490873"/>
                  </a:moveTo>
                  <a:cubicBezTo>
                    <a:pt x="847598" y="511157"/>
                    <a:pt x="847598" y="530193"/>
                    <a:pt x="847598" y="549229"/>
                  </a:cubicBezTo>
                  <a:cubicBezTo>
                    <a:pt x="847598" y="559215"/>
                    <a:pt x="846350" y="569201"/>
                    <a:pt x="847911" y="578875"/>
                  </a:cubicBezTo>
                  <a:cubicBezTo>
                    <a:pt x="852279" y="604152"/>
                    <a:pt x="837300" y="615386"/>
                    <a:pt x="817640" y="624436"/>
                  </a:cubicBezTo>
                  <a:cubicBezTo>
                    <a:pt x="783938" y="639415"/>
                    <a:pt x="748363" y="644408"/>
                    <a:pt x="711852" y="648152"/>
                  </a:cubicBezTo>
                  <a:cubicBezTo>
                    <a:pt x="670035" y="652209"/>
                    <a:pt x="628843" y="647841"/>
                    <a:pt x="588275" y="639727"/>
                  </a:cubicBezTo>
                  <a:cubicBezTo>
                    <a:pt x="567679" y="635358"/>
                    <a:pt x="547707" y="628804"/>
                    <a:pt x="529919" y="616634"/>
                  </a:cubicBezTo>
                  <a:cubicBezTo>
                    <a:pt x="524927" y="613202"/>
                    <a:pt x="522430" y="609145"/>
                    <a:pt x="522430" y="602903"/>
                  </a:cubicBezTo>
                  <a:cubicBezTo>
                    <a:pt x="522742" y="566704"/>
                    <a:pt x="522430" y="531129"/>
                    <a:pt x="522430" y="493994"/>
                  </a:cubicBezTo>
                  <a:cubicBezTo>
                    <a:pt x="610431" y="535810"/>
                    <a:pt x="788931" y="534250"/>
                    <a:pt x="847598" y="490873"/>
                  </a:cubicBezTo>
                  <a:close/>
                  <a:moveTo>
                    <a:pt x="6905" y="455923"/>
                  </a:moveTo>
                  <a:cubicBezTo>
                    <a:pt x="2535" y="461228"/>
                    <a:pt x="7529" y="462476"/>
                    <a:pt x="10961" y="463724"/>
                  </a:cubicBezTo>
                  <a:cubicBezTo>
                    <a:pt x="59643" y="483696"/>
                    <a:pt x="108637" y="503668"/>
                    <a:pt x="157318" y="523640"/>
                  </a:cubicBezTo>
                  <a:cubicBezTo>
                    <a:pt x="270909" y="570137"/>
                    <a:pt x="384188" y="616946"/>
                    <a:pt x="497778" y="663444"/>
                  </a:cubicBezTo>
                  <a:cubicBezTo>
                    <a:pt x="541467" y="681231"/>
                    <a:pt x="584843" y="699331"/>
                    <a:pt x="628844" y="716807"/>
                  </a:cubicBezTo>
                  <a:cubicBezTo>
                    <a:pt x="637582" y="720239"/>
                    <a:pt x="641638" y="724296"/>
                    <a:pt x="641638" y="734282"/>
                  </a:cubicBezTo>
                  <a:cubicBezTo>
                    <a:pt x="641327" y="913718"/>
                    <a:pt x="641327" y="1093154"/>
                    <a:pt x="641327" y="1272589"/>
                  </a:cubicBezTo>
                  <a:cubicBezTo>
                    <a:pt x="641327" y="1277270"/>
                    <a:pt x="642887" y="1282263"/>
                    <a:pt x="638518" y="1286008"/>
                  </a:cubicBezTo>
                  <a:cubicBezTo>
                    <a:pt x="582035" y="1263539"/>
                    <a:pt x="525552" y="1241071"/>
                    <a:pt x="469069" y="1218290"/>
                  </a:cubicBezTo>
                  <a:cubicBezTo>
                    <a:pt x="317719" y="1157126"/>
                    <a:pt x="166368" y="1095962"/>
                    <a:pt x="15018" y="1035110"/>
                  </a:cubicBezTo>
                  <a:cubicBezTo>
                    <a:pt x="4408" y="1030741"/>
                    <a:pt x="663" y="1026060"/>
                    <a:pt x="663" y="1013889"/>
                  </a:cubicBezTo>
                  <a:cubicBezTo>
                    <a:pt x="1287" y="831021"/>
                    <a:pt x="976" y="648465"/>
                    <a:pt x="1287" y="465596"/>
                  </a:cubicBezTo>
                  <a:cubicBezTo>
                    <a:pt x="1287" y="462476"/>
                    <a:pt x="-4018" y="453426"/>
                    <a:pt x="6905" y="455923"/>
                  </a:cubicBezTo>
                  <a:close/>
                  <a:moveTo>
                    <a:pt x="1253279" y="374786"/>
                  </a:moveTo>
                  <a:cubicBezTo>
                    <a:pt x="1253279" y="411297"/>
                    <a:pt x="1253279" y="446248"/>
                    <a:pt x="1253279" y="481512"/>
                  </a:cubicBezTo>
                  <a:cubicBezTo>
                    <a:pt x="1253279" y="488689"/>
                    <a:pt x="1247974" y="491809"/>
                    <a:pt x="1242980" y="495242"/>
                  </a:cubicBezTo>
                  <a:cubicBezTo>
                    <a:pt x="1217392" y="513342"/>
                    <a:pt x="1187746" y="520519"/>
                    <a:pt x="1157788" y="525512"/>
                  </a:cubicBezTo>
                  <a:cubicBezTo>
                    <a:pt x="1101929" y="535186"/>
                    <a:pt x="1046070" y="533314"/>
                    <a:pt x="990835" y="520519"/>
                  </a:cubicBezTo>
                  <a:cubicBezTo>
                    <a:pt x="971175" y="515838"/>
                    <a:pt x="950891" y="510221"/>
                    <a:pt x="934352" y="496490"/>
                  </a:cubicBezTo>
                  <a:cubicBezTo>
                    <a:pt x="929983" y="492746"/>
                    <a:pt x="927486" y="489625"/>
                    <a:pt x="927798" y="483696"/>
                  </a:cubicBezTo>
                  <a:cubicBezTo>
                    <a:pt x="928110" y="450929"/>
                    <a:pt x="927798" y="418475"/>
                    <a:pt x="927798" y="385709"/>
                  </a:cubicBezTo>
                  <a:cubicBezTo>
                    <a:pt x="927798" y="380715"/>
                    <a:pt x="927174" y="372914"/>
                    <a:pt x="935600" y="378531"/>
                  </a:cubicBezTo>
                  <a:cubicBezTo>
                    <a:pt x="959629" y="394446"/>
                    <a:pt x="987714" y="397879"/>
                    <a:pt x="1014864" y="401624"/>
                  </a:cubicBezTo>
                  <a:cubicBezTo>
                    <a:pt x="1041076" y="405057"/>
                    <a:pt x="1067914" y="407865"/>
                    <a:pt x="1094127" y="406616"/>
                  </a:cubicBezTo>
                  <a:cubicBezTo>
                    <a:pt x="1140000" y="404744"/>
                    <a:pt x="1186497" y="403808"/>
                    <a:pt x="1230498" y="386957"/>
                  </a:cubicBezTo>
                  <a:cubicBezTo>
                    <a:pt x="1238299" y="384148"/>
                    <a:pt x="1244853" y="379467"/>
                    <a:pt x="1253279" y="374786"/>
                  </a:cubicBezTo>
                  <a:close/>
                  <a:moveTo>
                    <a:pt x="517438" y="344828"/>
                  </a:moveTo>
                  <a:cubicBezTo>
                    <a:pt x="517438" y="371353"/>
                    <a:pt x="517438" y="395695"/>
                    <a:pt x="517438" y="420035"/>
                  </a:cubicBezTo>
                  <a:cubicBezTo>
                    <a:pt x="517438" y="424716"/>
                    <a:pt x="516501" y="429709"/>
                    <a:pt x="517438" y="434078"/>
                  </a:cubicBezTo>
                  <a:cubicBezTo>
                    <a:pt x="522743" y="458419"/>
                    <a:pt x="507764" y="469341"/>
                    <a:pt x="489040" y="477767"/>
                  </a:cubicBezTo>
                  <a:cubicBezTo>
                    <a:pt x="453465" y="493994"/>
                    <a:pt x="415706" y="501172"/>
                    <a:pt x="377010" y="502420"/>
                  </a:cubicBezTo>
                  <a:cubicBezTo>
                    <a:pt x="331449" y="503980"/>
                    <a:pt x="286200" y="503356"/>
                    <a:pt x="242199" y="489937"/>
                  </a:cubicBezTo>
                  <a:cubicBezTo>
                    <a:pt x="239703" y="489313"/>
                    <a:pt x="237206" y="488689"/>
                    <a:pt x="234710" y="487753"/>
                  </a:cubicBezTo>
                  <a:cubicBezTo>
                    <a:pt x="191645" y="471526"/>
                    <a:pt x="191957" y="471526"/>
                    <a:pt x="191645" y="425964"/>
                  </a:cubicBezTo>
                  <a:cubicBezTo>
                    <a:pt x="191645" y="417851"/>
                    <a:pt x="191333" y="409737"/>
                    <a:pt x="191333" y="401624"/>
                  </a:cubicBezTo>
                  <a:cubicBezTo>
                    <a:pt x="191333" y="387581"/>
                    <a:pt x="191333" y="373538"/>
                    <a:pt x="191645" y="359495"/>
                  </a:cubicBezTo>
                  <a:cubicBezTo>
                    <a:pt x="191957" y="355438"/>
                    <a:pt x="189461" y="350757"/>
                    <a:pt x="194454" y="347637"/>
                  </a:cubicBezTo>
                  <a:cubicBezTo>
                    <a:pt x="216922" y="365424"/>
                    <a:pt x="244384" y="369481"/>
                    <a:pt x="271221" y="373226"/>
                  </a:cubicBezTo>
                  <a:cubicBezTo>
                    <a:pt x="306796" y="378219"/>
                    <a:pt x="342995" y="380715"/>
                    <a:pt x="378882" y="378531"/>
                  </a:cubicBezTo>
                  <a:cubicBezTo>
                    <a:pt x="413833" y="376347"/>
                    <a:pt x="448784" y="374474"/>
                    <a:pt x="482487" y="363240"/>
                  </a:cubicBezTo>
                  <a:cubicBezTo>
                    <a:pt x="494345" y="359495"/>
                    <a:pt x="505892" y="355127"/>
                    <a:pt x="517438" y="344828"/>
                  </a:cubicBezTo>
                  <a:close/>
                  <a:moveTo>
                    <a:pt x="1650535" y="252458"/>
                  </a:moveTo>
                  <a:cubicBezTo>
                    <a:pt x="1650535" y="288970"/>
                    <a:pt x="1650222" y="322985"/>
                    <a:pt x="1650535" y="356999"/>
                  </a:cubicBezTo>
                  <a:cubicBezTo>
                    <a:pt x="1650535" y="368546"/>
                    <a:pt x="1642421" y="373539"/>
                    <a:pt x="1634931" y="378844"/>
                  </a:cubicBezTo>
                  <a:cubicBezTo>
                    <a:pt x="1610903" y="395696"/>
                    <a:pt x="1582817" y="401937"/>
                    <a:pt x="1554419" y="406930"/>
                  </a:cubicBezTo>
                  <a:cubicBezTo>
                    <a:pt x="1522589" y="412547"/>
                    <a:pt x="1490447" y="413795"/>
                    <a:pt x="1458304" y="412235"/>
                  </a:cubicBezTo>
                  <a:cubicBezTo>
                    <a:pt x="1418360" y="410050"/>
                    <a:pt x="1379353" y="404121"/>
                    <a:pt x="1342841" y="386334"/>
                  </a:cubicBezTo>
                  <a:cubicBezTo>
                    <a:pt x="1330671" y="380404"/>
                    <a:pt x="1324117" y="372915"/>
                    <a:pt x="1324742" y="357624"/>
                  </a:cubicBezTo>
                  <a:cubicBezTo>
                    <a:pt x="1326302" y="327666"/>
                    <a:pt x="1325366" y="297395"/>
                    <a:pt x="1325054" y="267437"/>
                  </a:cubicBezTo>
                  <a:cubicBezTo>
                    <a:pt x="1325054" y="259324"/>
                    <a:pt x="1325678" y="256203"/>
                    <a:pt x="1334728" y="261820"/>
                  </a:cubicBezTo>
                  <a:cubicBezTo>
                    <a:pt x="1357196" y="275551"/>
                    <a:pt x="1382785" y="279296"/>
                    <a:pt x="1408374" y="282729"/>
                  </a:cubicBezTo>
                  <a:cubicBezTo>
                    <a:pt x="1440517" y="287097"/>
                    <a:pt x="1473283" y="290218"/>
                    <a:pt x="1505738" y="288033"/>
                  </a:cubicBezTo>
                  <a:cubicBezTo>
                    <a:pt x="1546930" y="285225"/>
                    <a:pt x="1588434" y="283353"/>
                    <a:pt x="1628066" y="268062"/>
                  </a:cubicBezTo>
                  <a:cubicBezTo>
                    <a:pt x="1636180" y="265253"/>
                    <a:pt x="1642109" y="259324"/>
                    <a:pt x="1650535" y="252458"/>
                  </a:cubicBezTo>
                  <a:close/>
                  <a:moveTo>
                    <a:pt x="917189" y="228429"/>
                  </a:moveTo>
                  <a:cubicBezTo>
                    <a:pt x="917189" y="266813"/>
                    <a:pt x="918437" y="302388"/>
                    <a:pt x="916565" y="337651"/>
                  </a:cubicBezTo>
                  <a:cubicBezTo>
                    <a:pt x="915941" y="351694"/>
                    <a:pt x="900650" y="357311"/>
                    <a:pt x="889416" y="362617"/>
                  </a:cubicBezTo>
                  <a:cubicBezTo>
                    <a:pt x="857273" y="377596"/>
                    <a:pt x="822946" y="383837"/>
                    <a:pt x="787996" y="387270"/>
                  </a:cubicBezTo>
                  <a:cubicBezTo>
                    <a:pt x="759286" y="390078"/>
                    <a:pt x="730576" y="389454"/>
                    <a:pt x="702178" y="386645"/>
                  </a:cubicBezTo>
                  <a:cubicBezTo>
                    <a:pt x="666915" y="383213"/>
                    <a:pt x="632900" y="375724"/>
                    <a:pt x="601694" y="357936"/>
                  </a:cubicBezTo>
                  <a:cubicBezTo>
                    <a:pt x="593269" y="352943"/>
                    <a:pt x="588900" y="347013"/>
                    <a:pt x="589524" y="336403"/>
                  </a:cubicBezTo>
                  <a:cubicBezTo>
                    <a:pt x="590460" y="317992"/>
                    <a:pt x="589836" y="299580"/>
                    <a:pt x="589836" y="280856"/>
                  </a:cubicBezTo>
                  <a:cubicBezTo>
                    <a:pt x="593269" y="265565"/>
                    <a:pt x="587651" y="249337"/>
                    <a:pt x="592645" y="234046"/>
                  </a:cubicBezTo>
                  <a:cubicBezTo>
                    <a:pt x="631340" y="255891"/>
                    <a:pt x="674405" y="260572"/>
                    <a:pt x="717781" y="262444"/>
                  </a:cubicBezTo>
                  <a:cubicBezTo>
                    <a:pt x="744307" y="263380"/>
                    <a:pt x="771144" y="263692"/>
                    <a:pt x="797669" y="262444"/>
                  </a:cubicBezTo>
                  <a:cubicBezTo>
                    <a:pt x="829188" y="260884"/>
                    <a:pt x="860706" y="256203"/>
                    <a:pt x="890664" y="245904"/>
                  </a:cubicBezTo>
                  <a:cubicBezTo>
                    <a:pt x="899713" y="242784"/>
                    <a:pt x="908451" y="238103"/>
                    <a:pt x="917189" y="228429"/>
                  </a:cubicBezTo>
                  <a:close/>
                  <a:moveTo>
                    <a:pt x="2032186" y="138243"/>
                  </a:moveTo>
                  <a:cubicBezTo>
                    <a:pt x="2032498" y="147293"/>
                    <a:pt x="2032810" y="156031"/>
                    <a:pt x="2032810" y="164456"/>
                  </a:cubicBezTo>
                  <a:cubicBezTo>
                    <a:pt x="2032810" y="188797"/>
                    <a:pt x="2031874" y="213450"/>
                    <a:pt x="2032810" y="237791"/>
                  </a:cubicBezTo>
                  <a:cubicBezTo>
                    <a:pt x="2033122" y="249649"/>
                    <a:pt x="2028441" y="256827"/>
                    <a:pt x="2019079" y="263069"/>
                  </a:cubicBezTo>
                  <a:cubicBezTo>
                    <a:pt x="1991306" y="281481"/>
                    <a:pt x="1959476" y="288658"/>
                    <a:pt x="1927333" y="293339"/>
                  </a:cubicBezTo>
                  <a:cubicBezTo>
                    <a:pt x="1904553" y="296459"/>
                    <a:pt x="1881460" y="299580"/>
                    <a:pt x="1858367" y="298332"/>
                  </a:cubicBezTo>
                  <a:cubicBezTo>
                    <a:pt x="1818736" y="296148"/>
                    <a:pt x="1778792" y="293339"/>
                    <a:pt x="1741344" y="278360"/>
                  </a:cubicBezTo>
                  <a:cubicBezTo>
                    <a:pt x="1738848" y="277424"/>
                    <a:pt x="1736351" y="276800"/>
                    <a:pt x="1734167" y="275551"/>
                  </a:cubicBezTo>
                  <a:cubicBezTo>
                    <a:pt x="1716067" y="268062"/>
                    <a:pt x="1704521" y="257764"/>
                    <a:pt x="1706706" y="234358"/>
                  </a:cubicBezTo>
                  <a:cubicBezTo>
                    <a:pt x="1709514" y="204400"/>
                    <a:pt x="1707330" y="173818"/>
                    <a:pt x="1707330" y="140427"/>
                  </a:cubicBezTo>
                  <a:cubicBezTo>
                    <a:pt x="1729798" y="157279"/>
                    <a:pt x="1754139" y="162272"/>
                    <a:pt x="1778480" y="165704"/>
                  </a:cubicBezTo>
                  <a:cubicBezTo>
                    <a:pt x="1826537" y="172882"/>
                    <a:pt x="1874595" y="173818"/>
                    <a:pt x="1923276" y="169761"/>
                  </a:cubicBezTo>
                  <a:cubicBezTo>
                    <a:pt x="1946681" y="167889"/>
                    <a:pt x="1970086" y="164456"/>
                    <a:pt x="1992866" y="158527"/>
                  </a:cubicBezTo>
                  <a:cubicBezTo>
                    <a:pt x="2007533" y="154782"/>
                    <a:pt x="2021576" y="149789"/>
                    <a:pt x="2032186" y="138243"/>
                  </a:cubicBezTo>
                  <a:close/>
                  <a:moveTo>
                    <a:pt x="1312883" y="117335"/>
                  </a:moveTo>
                  <a:cubicBezTo>
                    <a:pt x="1316939" y="119831"/>
                    <a:pt x="1315067" y="123576"/>
                    <a:pt x="1315067" y="126697"/>
                  </a:cubicBezTo>
                  <a:cubicBezTo>
                    <a:pt x="1315379" y="156030"/>
                    <a:pt x="1314755" y="185364"/>
                    <a:pt x="1315379" y="214386"/>
                  </a:cubicBezTo>
                  <a:cubicBezTo>
                    <a:pt x="1315691" y="226245"/>
                    <a:pt x="1311010" y="233422"/>
                    <a:pt x="1301648" y="239975"/>
                  </a:cubicBezTo>
                  <a:cubicBezTo>
                    <a:pt x="1277620" y="256203"/>
                    <a:pt x="1250158" y="262444"/>
                    <a:pt x="1222385" y="268061"/>
                  </a:cubicBezTo>
                  <a:cubicBezTo>
                    <a:pt x="1186809" y="274927"/>
                    <a:pt x="1150611" y="274927"/>
                    <a:pt x="1114724" y="272742"/>
                  </a:cubicBezTo>
                  <a:cubicBezTo>
                    <a:pt x="1075404" y="270246"/>
                    <a:pt x="1036396" y="264317"/>
                    <a:pt x="1001445" y="243096"/>
                  </a:cubicBezTo>
                  <a:cubicBezTo>
                    <a:pt x="992707" y="237790"/>
                    <a:pt x="988962" y="231550"/>
                    <a:pt x="989586" y="220939"/>
                  </a:cubicBezTo>
                  <a:cubicBezTo>
                    <a:pt x="990210" y="200343"/>
                    <a:pt x="989586" y="179747"/>
                    <a:pt x="989586" y="159151"/>
                  </a:cubicBezTo>
                  <a:cubicBezTo>
                    <a:pt x="992083" y="145732"/>
                    <a:pt x="986778" y="131378"/>
                    <a:pt x="992707" y="118271"/>
                  </a:cubicBezTo>
                  <a:cubicBezTo>
                    <a:pt x="1015176" y="134810"/>
                    <a:pt x="1042013" y="139803"/>
                    <a:pt x="1068538" y="143548"/>
                  </a:cubicBezTo>
                  <a:cubicBezTo>
                    <a:pt x="1105986" y="149165"/>
                    <a:pt x="1143745" y="151037"/>
                    <a:pt x="1181504" y="148853"/>
                  </a:cubicBezTo>
                  <a:cubicBezTo>
                    <a:pt x="1220200" y="146669"/>
                    <a:pt x="1259208" y="143860"/>
                    <a:pt x="1295719" y="128569"/>
                  </a:cubicBezTo>
                  <a:cubicBezTo>
                    <a:pt x="1302273" y="125760"/>
                    <a:pt x="1307266" y="121703"/>
                    <a:pt x="1312883" y="117335"/>
                  </a:cubicBezTo>
                  <a:close/>
                  <a:moveTo>
                    <a:pt x="1714195" y="0"/>
                  </a:moveTo>
                  <a:cubicBezTo>
                    <a:pt x="1715131" y="9986"/>
                    <a:pt x="1715131" y="19972"/>
                    <a:pt x="1715443" y="29958"/>
                  </a:cubicBezTo>
                  <a:cubicBezTo>
                    <a:pt x="1715443" y="52426"/>
                    <a:pt x="1714195" y="74583"/>
                    <a:pt x="1715443" y="97051"/>
                  </a:cubicBezTo>
                  <a:cubicBezTo>
                    <a:pt x="1716067" y="110782"/>
                    <a:pt x="1710450" y="118896"/>
                    <a:pt x="1700152" y="125762"/>
                  </a:cubicBezTo>
                  <a:cubicBezTo>
                    <a:pt x="1674563" y="142613"/>
                    <a:pt x="1645229" y="149478"/>
                    <a:pt x="1615583" y="154159"/>
                  </a:cubicBezTo>
                  <a:cubicBezTo>
                    <a:pt x="1555667" y="163521"/>
                    <a:pt x="1496376" y="161649"/>
                    <a:pt x="1437708" y="144485"/>
                  </a:cubicBezTo>
                  <a:cubicBezTo>
                    <a:pt x="1435211" y="143861"/>
                    <a:pt x="1432715" y="143237"/>
                    <a:pt x="1430218" y="142301"/>
                  </a:cubicBezTo>
                  <a:cubicBezTo>
                    <a:pt x="1389650" y="127010"/>
                    <a:pt x="1389650" y="127010"/>
                    <a:pt x="1389650" y="83633"/>
                  </a:cubicBezTo>
                  <a:cubicBezTo>
                    <a:pt x="1389650" y="68030"/>
                    <a:pt x="1389338" y="52738"/>
                    <a:pt x="1389026" y="37135"/>
                  </a:cubicBezTo>
                  <a:cubicBezTo>
                    <a:pt x="1391210" y="26213"/>
                    <a:pt x="1387154" y="14667"/>
                    <a:pt x="1391523" y="4057"/>
                  </a:cubicBezTo>
                  <a:cubicBezTo>
                    <a:pt x="1431778" y="27774"/>
                    <a:pt x="1476404" y="31206"/>
                    <a:pt x="1521340" y="33079"/>
                  </a:cubicBezTo>
                  <a:cubicBezTo>
                    <a:pt x="1566278" y="34951"/>
                    <a:pt x="1611214" y="34639"/>
                    <a:pt x="1655215" y="25277"/>
                  </a:cubicBezTo>
                  <a:cubicBezTo>
                    <a:pt x="1676435" y="20908"/>
                    <a:pt x="1698280" y="17163"/>
                    <a:pt x="1714195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D60CAC4-2C0D-4631-9E7C-53DC6AF7352D}"/>
                </a:ext>
              </a:extLst>
            </p:cNvPr>
            <p:cNvSpPr/>
            <p:nvPr userDrawn="1"/>
          </p:nvSpPr>
          <p:spPr>
            <a:xfrm>
              <a:off x="935278" y="4216944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1 w 4643235"/>
                <a:gd name="connsiteY12" fmla="*/ 154775 h 2765218"/>
                <a:gd name="connsiteX13" fmla="*/ 3557306 w 4643235"/>
                <a:gd name="connsiteY13" fmla="*/ 91958 h 2765218"/>
                <a:gd name="connsiteX14" fmla="*/ 3531402 w 4643235"/>
                <a:gd name="connsiteY14" fmla="*/ 50512 h 2765218"/>
                <a:gd name="connsiteX15" fmla="*/ 3445921 w 4643235"/>
                <a:gd name="connsiteY15" fmla="*/ 21371 h 2765218"/>
                <a:gd name="connsiteX16" fmla="*/ 3301507 w 4643235"/>
                <a:gd name="connsiteY16" fmla="*/ 0 h 2765218"/>
                <a:gd name="connsiteX17" fmla="*/ 3140904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1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20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6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9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4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6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9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7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0"/>
                    <a:pt x="4352550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8" y="299188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1" y="154775"/>
                  </a:cubicBezTo>
                  <a:cubicBezTo>
                    <a:pt x="3557954" y="134052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2" y="50512"/>
                  </a:cubicBezTo>
                  <a:cubicBezTo>
                    <a:pt x="3504851" y="36265"/>
                    <a:pt x="3475062" y="28494"/>
                    <a:pt x="3445921" y="21371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4" y="0"/>
                  </a:cubicBezTo>
                  <a:cubicBezTo>
                    <a:pt x="3131191" y="7124"/>
                    <a:pt x="3120181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1" y="195573"/>
                    <a:pt x="2707666" y="221476"/>
                    <a:pt x="2620241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20" y="251913"/>
                  </a:cubicBezTo>
                  <a:cubicBezTo>
                    <a:pt x="2165631" y="258389"/>
                    <a:pt x="2123537" y="267456"/>
                    <a:pt x="2084034" y="287531"/>
                  </a:cubicBezTo>
                  <a:cubicBezTo>
                    <a:pt x="2063959" y="297892"/>
                    <a:pt x="2047769" y="311492"/>
                    <a:pt x="2059426" y="337396"/>
                  </a:cubicBezTo>
                  <a:cubicBezTo>
                    <a:pt x="2047122" y="364594"/>
                    <a:pt x="2058130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9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1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8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4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6"/>
                  </a:cubicBezTo>
                  <a:cubicBezTo>
                    <a:pt x="2025" y="1437655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1"/>
                    <a:pt x="659332" y="2493230"/>
                    <a:pt x="973414" y="2620158"/>
                  </a:cubicBezTo>
                  <a:cubicBezTo>
                    <a:pt x="1090628" y="2667432"/>
                    <a:pt x="1207842" y="2714058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6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8" y="2321618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5" y="2263982"/>
                    <a:pt x="2952455" y="2261392"/>
                    <a:pt x="2956989" y="2259449"/>
                  </a:cubicBezTo>
                  <a:cubicBezTo>
                    <a:pt x="3145438" y="2199871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0"/>
                    <a:pt x="4648499" y="1716767"/>
                    <a:pt x="4648499" y="1692158"/>
                  </a:cubicBezTo>
                  <a:cubicBezTo>
                    <a:pt x="4645909" y="1571058"/>
                    <a:pt x="4647204" y="1449311"/>
                    <a:pt x="4647204" y="1328211"/>
                  </a:cubicBezTo>
                  <a:close/>
                </a:path>
              </a:pathLst>
            </a:custGeom>
            <a:solidFill>
              <a:schemeClr val="accent3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D09EE20-A7C2-482B-966E-7E6FD1EE0BC0}"/>
                </a:ext>
              </a:extLst>
            </p:cNvPr>
            <p:cNvSpPr/>
            <p:nvPr userDrawn="1"/>
          </p:nvSpPr>
          <p:spPr>
            <a:xfrm>
              <a:off x="934654" y="4266873"/>
              <a:ext cx="2032825" cy="1285696"/>
            </a:xfrm>
            <a:custGeom>
              <a:avLst/>
              <a:gdLst>
                <a:gd name="connsiteX0" fmla="*/ 847600 w 2032825"/>
                <a:gd name="connsiteY0" fmla="*/ 490873 h 1285696"/>
                <a:gd name="connsiteX1" fmla="*/ 847600 w 2032825"/>
                <a:gd name="connsiteY1" fmla="*/ 549229 h 1285696"/>
                <a:gd name="connsiteX2" fmla="*/ 847912 w 2032825"/>
                <a:gd name="connsiteY2" fmla="*/ 578875 h 1285696"/>
                <a:gd name="connsiteX3" fmla="*/ 817642 w 2032825"/>
                <a:gd name="connsiteY3" fmla="*/ 624436 h 1285696"/>
                <a:gd name="connsiteX4" fmla="*/ 711853 w 2032825"/>
                <a:gd name="connsiteY4" fmla="*/ 648152 h 1285696"/>
                <a:gd name="connsiteX5" fmla="*/ 588276 w 2032825"/>
                <a:gd name="connsiteY5" fmla="*/ 639727 h 1285696"/>
                <a:gd name="connsiteX6" fmla="*/ 529920 w 2032825"/>
                <a:gd name="connsiteY6" fmla="*/ 616634 h 1285696"/>
                <a:gd name="connsiteX7" fmla="*/ 522431 w 2032825"/>
                <a:gd name="connsiteY7" fmla="*/ 602904 h 1285696"/>
                <a:gd name="connsiteX8" fmla="*/ 522431 w 2032825"/>
                <a:gd name="connsiteY8" fmla="*/ 493994 h 1285696"/>
                <a:gd name="connsiteX9" fmla="*/ 847600 w 2032825"/>
                <a:gd name="connsiteY9" fmla="*/ 490873 h 1285696"/>
                <a:gd name="connsiteX10" fmla="*/ 6905 w 2032825"/>
                <a:gd name="connsiteY10" fmla="*/ 455610 h 1285696"/>
                <a:gd name="connsiteX11" fmla="*/ 10962 w 2032825"/>
                <a:gd name="connsiteY11" fmla="*/ 463412 h 1285696"/>
                <a:gd name="connsiteX12" fmla="*/ 157319 w 2032825"/>
                <a:gd name="connsiteY12" fmla="*/ 523327 h 1285696"/>
                <a:gd name="connsiteX13" fmla="*/ 497779 w 2032825"/>
                <a:gd name="connsiteY13" fmla="*/ 663132 h 1285696"/>
                <a:gd name="connsiteX14" fmla="*/ 628845 w 2032825"/>
                <a:gd name="connsiteY14" fmla="*/ 716494 h 1285696"/>
                <a:gd name="connsiteX15" fmla="*/ 641640 w 2032825"/>
                <a:gd name="connsiteY15" fmla="*/ 733969 h 1285696"/>
                <a:gd name="connsiteX16" fmla="*/ 641328 w 2032825"/>
                <a:gd name="connsiteY16" fmla="*/ 1272277 h 1285696"/>
                <a:gd name="connsiteX17" fmla="*/ 638519 w 2032825"/>
                <a:gd name="connsiteY17" fmla="*/ 1285696 h 1285696"/>
                <a:gd name="connsiteX18" fmla="*/ 469070 w 2032825"/>
                <a:gd name="connsiteY18" fmla="*/ 1217978 h 1285696"/>
                <a:gd name="connsiteX19" fmla="*/ 15019 w 2032825"/>
                <a:gd name="connsiteY19" fmla="*/ 1034798 h 1285696"/>
                <a:gd name="connsiteX20" fmla="*/ 664 w 2032825"/>
                <a:gd name="connsiteY20" fmla="*/ 1013577 h 1285696"/>
                <a:gd name="connsiteX21" fmla="*/ 1288 w 2032825"/>
                <a:gd name="connsiteY21" fmla="*/ 465284 h 1285696"/>
                <a:gd name="connsiteX22" fmla="*/ 6905 w 2032825"/>
                <a:gd name="connsiteY22" fmla="*/ 455610 h 1285696"/>
                <a:gd name="connsiteX23" fmla="*/ 1253280 w 2032825"/>
                <a:gd name="connsiteY23" fmla="*/ 374474 h 1285696"/>
                <a:gd name="connsiteX24" fmla="*/ 1253280 w 2032825"/>
                <a:gd name="connsiteY24" fmla="*/ 481199 h 1285696"/>
                <a:gd name="connsiteX25" fmla="*/ 1242982 w 2032825"/>
                <a:gd name="connsiteY25" fmla="*/ 494930 h 1285696"/>
                <a:gd name="connsiteX26" fmla="*/ 1157789 w 2032825"/>
                <a:gd name="connsiteY26" fmla="*/ 525200 h 1285696"/>
                <a:gd name="connsiteX27" fmla="*/ 990836 w 2032825"/>
                <a:gd name="connsiteY27" fmla="*/ 520207 h 1285696"/>
                <a:gd name="connsiteX28" fmla="*/ 934353 w 2032825"/>
                <a:gd name="connsiteY28" fmla="*/ 496178 h 1285696"/>
                <a:gd name="connsiteX29" fmla="*/ 927799 w 2032825"/>
                <a:gd name="connsiteY29" fmla="*/ 483384 h 1285696"/>
                <a:gd name="connsiteX30" fmla="*/ 927799 w 2032825"/>
                <a:gd name="connsiteY30" fmla="*/ 385396 h 1285696"/>
                <a:gd name="connsiteX31" fmla="*/ 935601 w 2032825"/>
                <a:gd name="connsiteY31" fmla="*/ 378218 h 1285696"/>
                <a:gd name="connsiteX32" fmla="*/ 1014864 w 2032825"/>
                <a:gd name="connsiteY32" fmla="*/ 401311 h 1285696"/>
                <a:gd name="connsiteX33" fmla="*/ 1094128 w 2032825"/>
                <a:gd name="connsiteY33" fmla="*/ 406304 h 1285696"/>
                <a:gd name="connsiteX34" fmla="*/ 1230500 w 2032825"/>
                <a:gd name="connsiteY34" fmla="*/ 386644 h 1285696"/>
                <a:gd name="connsiteX35" fmla="*/ 1253280 w 2032825"/>
                <a:gd name="connsiteY35" fmla="*/ 374474 h 1285696"/>
                <a:gd name="connsiteX36" fmla="*/ 517439 w 2032825"/>
                <a:gd name="connsiteY36" fmla="*/ 344828 h 1285696"/>
                <a:gd name="connsiteX37" fmla="*/ 517439 w 2032825"/>
                <a:gd name="connsiteY37" fmla="*/ 420035 h 1285696"/>
                <a:gd name="connsiteX38" fmla="*/ 517439 w 2032825"/>
                <a:gd name="connsiteY38" fmla="*/ 434077 h 1285696"/>
                <a:gd name="connsiteX39" fmla="*/ 489041 w 2032825"/>
                <a:gd name="connsiteY39" fmla="*/ 477767 h 1285696"/>
                <a:gd name="connsiteX40" fmla="*/ 377011 w 2032825"/>
                <a:gd name="connsiteY40" fmla="*/ 502420 h 1285696"/>
                <a:gd name="connsiteX41" fmla="*/ 242200 w 2032825"/>
                <a:gd name="connsiteY41" fmla="*/ 489937 h 1285696"/>
                <a:gd name="connsiteX42" fmla="*/ 234711 w 2032825"/>
                <a:gd name="connsiteY42" fmla="*/ 487753 h 1285696"/>
                <a:gd name="connsiteX43" fmla="*/ 191646 w 2032825"/>
                <a:gd name="connsiteY43" fmla="*/ 425964 h 1285696"/>
                <a:gd name="connsiteX44" fmla="*/ 191334 w 2032825"/>
                <a:gd name="connsiteY44" fmla="*/ 401623 h 1285696"/>
                <a:gd name="connsiteX45" fmla="*/ 191646 w 2032825"/>
                <a:gd name="connsiteY45" fmla="*/ 359495 h 1285696"/>
                <a:gd name="connsiteX46" fmla="*/ 194455 w 2032825"/>
                <a:gd name="connsiteY46" fmla="*/ 347636 h 1285696"/>
                <a:gd name="connsiteX47" fmla="*/ 271222 w 2032825"/>
                <a:gd name="connsiteY47" fmla="*/ 373225 h 1285696"/>
                <a:gd name="connsiteX48" fmla="*/ 378883 w 2032825"/>
                <a:gd name="connsiteY48" fmla="*/ 378530 h 1285696"/>
                <a:gd name="connsiteX49" fmla="*/ 482488 w 2032825"/>
                <a:gd name="connsiteY49" fmla="*/ 363239 h 1285696"/>
                <a:gd name="connsiteX50" fmla="*/ 517439 w 2032825"/>
                <a:gd name="connsiteY50" fmla="*/ 344828 h 1285696"/>
                <a:gd name="connsiteX51" fmla="*/ 1650536 w 2032825"/>
                <a:gd name="connsiteY51" fmla="*/ 252458 h 1285696"/>
                <a:gd name="connsiteX52" fmla="*/ 1650536 w 2032825"/>
                <a:gd name="connsiteY52" fmla="*/ 356999 h 1285696"/>
                <a:gd name="connsiteX53" fmla="*/ 1634932 w 2032825"/>
                <a:gd name="connsiteY53" fmla="*/ 378844 h 1285696"/>
                <a:gd name="connsiteX54" fmla="*/ 1554421 w 2032825"/>
                <a:gd name="connsiteY54" fmla="*/ 406929 h 1285696"/>
                <a:gd name="connsiteX55" fmla="*/ 1458305 w 2032825"/>
                <a:gd name="connsiteY55" fmla="*/ 412234 h 1285696"/>
                <a:gd name="connsiteX56" fmla="*/ 1342843 w 2032825"/>
                <a:gd name="connsiteY56" fmla="*/ 386333 h 1285696"/>
                <a:gd name="connsiteX57" fmla="*/ 1324743 w 2032825"/>
                <a:gd name="connsiteY57" fmla="*/ 357623 h 1285696"/>
                <a:gd name="connsiteX58" fmla="*/ 1325055 w 2032825"/>
                <a:gd name="connsiteY58" fmla="*/ 267437 h 1285696"/>
                <a:gd name="connsiteX59" fmla="*/ 1334729 w 2032825"/>
                <a:gd name="connsiteY59" fmla="*/ 261820 h 1285696"/>
                <a:gd name="connsiteX60" fmla="*/ 1408376 w 2032825"/>
                <a:gd name="connsiteY60" fmla="*/ 282728 h 1285696"/>
                <a:gd name="connsiteX61" fmla="*/ 1505739 w 2032825"/>
                <a:gd name="connsiteY61" fmla="*/ 288033 h 1285696"/>
                <a:gd name="connsiteX62" fmla="*/ 1628067 w 2032825"/>
                <a:gd name="connsiteY62" fmla="*/ 268061 h 1285696"/>
                <a:gd name="connsiteX63" fmla="*/ 1650536 w 2032825"/>
                <a:gd name="connsiteY63" fmla="*/ 252458 h 1285696"/>
                <a:gd name="connsiteX64" fmla="*/ 917190 w 2032825"/>
                <a:gd name="connsiteY64" fmla="*/ 228429 h 1285696"/>
                <a:gd name="connsiteX65" fmla="*/ 916566 w 2032825"/>
                <a:gd name="connsiteY65" fmla="*/ 337651 h 1285696"/>
                <a:gd name="connsiteX66" fmla="*/ 889417 w 2032825"/>
                <a:gd name="connsiteY66" fmla="*/ 362616 h 1285696"/>
                <a:gd name="connsiteX67" fmla="*/ 787996 w 2032825"/>
                <a:gd name="connsiteY67" fmla="*/ 387269 h 1285696"/>
                <a:gd name="connsiteX68" fmla="*/ 702179 w 2032825"/>
                <a:gd name="connsiteY68" fmla="*/ 386645 h 1285696"/>
                <a:gd name="connsiteX69" fmla="*/ 601695 w 2032825"/>
                <a:gd name="connsiteY69" fmla="*/ 357935 h 1285696"/>
                <a:gd name="connsiteX70" fmla="*/ 589525 w 2032825"/>
                <a:gd name="connsiteY70" fmla="*/ 336403 h 1285696"/>
                <a:gd name="connsiteX71" fmla="*/ 589837 w 2032825"/>
                <a:gd name="connsiteY71" fmla="*/ 280856 h 1285696"/>
                <a:gd name="connsiteX72" fmla="*/ 592646 w 2032825"/>
                <a:gd name="connsiteY72" fmla="*/ 234046 h 1285696"/>
                <a:gd name="connsiteX73" fmla="*/ 717782 w 2032825"/>
                <a:gd name="connsiteY73" fmla="*/ 262443 h 1285696"/>
                <a:gd name="connsiteX74" fmla="*/ 797670 w 2032825"/>
                <a:gd name="connsiteY74" fmla="*/ 262443 h 1285696"/>
                <a:gd name="connsiteX75" fmla="*/ 890665 w 2032825"/>
                <a:gd name="connsiteY75" fmla="*/ 245904 h 1285696"/>
                <a:gd name="connsiteX76" fmla="*/ 917190 w 2032825"/>
                <a:gd name="connsiteY76" fmla="*/ 228429 h 1285696"/>
                <a:gd name="connsiteX77" fmla="*/ 2032187 w 2032825"/>
                <a:gd name="connsiteY77" fmla="*/ 138243 h 1285696"/>
                <a:gd name="connsiteX78" fmla="*/ 2032811 w 2032825"/>
                <a:gd name="connsiteY78" fmla="*/ 164456 h 1285696"/>
                <a:gd name="connsiteX79" fmla="*/ 2032811 w 2032825"/>
                <a:gd name="connsiteY79" fmla="*/ 237791 h 1285696"/>
                <a:gd name="connsiteX80" fmla="*/ 2019080 w 2032825"/>
                <a:gd name="connsiteY80" fmla="*/ 263068 h 1285696"/>
                <a:gd name="connsiteX81" fmla="*/ 1927334 w 2032825"/>
                <a:gd name="connsiteY81" fmla="*/ 293338 h 1285696"/>
                <a:gd name="connsiteX82" fmla="*/ 1858368 w 2032825"/>
                <a:gd name="connsiteY82" fmla="*/ 298332 h 1285696"/>
                <a:gd name="connsiteX83" fmla="*/ 1741345 w 2032825"/>
                <a:gd name="connsiteY83" fmla="*/ 278359 h 1285696"/>
                <a:gd name="connsiteX84" fmla="*/ 1734168 w 2032825"/>
                <a:gd name="connsiteY84" fmla="*/ 275551 h 1285696"/>
                <a:gd name="connsiteX85" fmla="*/ 1706707 w 2032825"/>
                <a:gd name="connsiteY85" fmla="*/ 234358 h 1285696"/>
                <a:gd name="connsiteX86" fmla="*/ 1707331 w 2032825"/>
                <a:gd name="connsiteY86" fmla="*/ 140427 h 1285696"/>
                <a:gd name="connsiteX87" fmla="*/ 1778481 w 2032825"/>
                <a:gd name="connsiteY87" fmla="*/ 165704 h 1285696"/>
                <a:gd name="connsiteX88" fmla="*/ 1923278 w 2032825"/>
                <a:gd name="connsiteY88" fmla="*/ 169761 h 1285696"/>
                <a:gd name="connsiteX89" fmla="*/ 1992867 w 2032825"/>
                <a:gd name="connsiteY89" fmla="*/ 158527 h 1285696"/>
                <a:gd name="connsiteX90" fmla="*/ 2032187 w 2032825"/>
                <a:gd name="connsiteY90" fmla="*/ 138243 h 1285696"/>
                <a:gd name="connsiteX91" fmla="*/ 1312885 w 2032825"/>
                <a:gd name="connsiteY91" fmla="*/ 117335 h 1285696"/>
                <a:gd name="connsiteX92" fmla="*/ 1315069 w 2032825"/>
                <a:gd name="connsiteY92" fmla="*/ 126697 h 1285696"/>
                <a:gd name="connsiteX93" fmla="*/ 1315381 w 2032825"/>
                <a:gd name="connsiteY93" fmla="*/ 214386 h 1285696"/>
                <a:gd name="connsiteX94" fmla="*/ 1301650 w 2032825"/>
                <a:gd name="connsiteY94" fmla="*/ 239975 h 1285696"/>
                <a:gd name="connsiteX95" fmla="*/ 1222387 w 2032825"/>
                <a:gd name="connsiteY95" fmla="*/ 268061 h 1285696"/>
                <a:gd name="connsiteX96" fmla="*/ 1114726 w 2032825"/>
                <a:gd name="connsiteY96" fmla="*/ 272742 h 1285696"/>
                <a:gd name="connsiteX97" fmla="*/ 1001447 w 2032825"/>
                <a:gd name="connsiteY97" fmla="*/ 243096 h 1285696"/>
                <a:gd name="connsiteX98" fmla="*/ 989589 w 2032825"/>
                <a:gd name="connsiteY98" fmla="*/ 220940 h 1285696"/>
                <a:gd name="connsiteX99" fmla="*/ 989589 w 2032825"/>
                <a:gd name="connsiteY99" fmla="*/ 159151 h 1285696"/>
                <a:gd name="connsiteX100" fmla="*/ 992709 w 2032825"/>
                <a:gd name="connsiteY100" fmla="*/ 118271 h 1285696"/>
                <a:gd name="connsiteX101" fmla="*/ 1068540 w 2032825"/>
                <a:gd name="connsiteY101" fmla="*/ 143548 h 1285696"/>
                <a:gd name="connsiteX102" fmla="*/ 1181507 w 2032825"/>
                <a:gd name="connsiteY102" fmla="*/ 148853 h 1285696"/>
                <a:gd name="connsiteX103" fmla="*/ 1295721 w 2032825"/>
                <a:gd name="connsiteY103" fmla="*/ 128569 h 1285696"/>
                <a:gd name="connsiteX104" fmla="*/ 1312885 w 2032825"/>
                <a:gd name="connsiteY104" fmla="*/ 117335 h 1285696"/>
                <a:gd name="connsiteX105" fmla="*/ 1714196 w 2032825"/>
                <a:gd name="connsiteY105" fmla="*/ 0 h 1285696"/>
                <a:gd name="connsiteX106" fmla="*/ 1715444 w 2032825"/>
                <a:gd name="connsiteY106" fmla="*/ 29958 h 1285696"/>
                <a:gd name="connsiteX107" fmla="*/ 1715444 w 2032825"/>
                <a:gd name="connsiteY107" fmla="*/ 97051 h 1285696"/>
                <a:gd name="connsiteX108" fmla="*/ 1700153 w 2032825"/>
                <a:gd name="connsiteY108" fmla="*/ 125762 h 1285696"/>
                <a:gd name="connsiteX109" fmla="*/ 1615584 w 2032825"/>
                <a:gd name="connsiteY109" fmla="*/ 154159 h 1285696"/>
                <a:gd name="connsiteX110" fmla="*/ 1437709 w 2032825"/>
                <a:gd name="connsiteY110" fmla="*/ 144485 h 1285696"/>
                <a:gd name="connsiteX111" fmla="*/ 1430219 w 2032825"/>
                <a:gd name="connsiteY111" fmla="*/ 142301 h 1285696"/>
                <a:gd name="connsiteX112" fmla="*/ 1389651 w 2032825"/>
                <a:gd name="connsiteY112" fmla="*/ 83633 h 1285696"/>
                <a:gd name="connsiteX113" fmla="*/ 1389027 w 2032825"/>
                <a:gd name="connsiteY113" fmla="*/ 37136 h 1285696"/>
                <a:gd name="connsiteX114" fmla="*/ 1391524 w 2032825"/>
                <a:gd name="connsiteY114" fmla="*/ 4057 h 1285696"/>
                <a:gd name="connsiteX115" fmla="*/ 1521341 w 2032825"/>
                <a:gd name="connsiteY115" fmla="*/ 33079 h 1285696"/>
                <a:gd name="connsiteX116" fmla="*/ 1655216 w 2032825"/>
                <a:gd name="connsiteY116" fmla="*/ 25277 h 1285696"/>
                <a:gd name="connsiteX117" fmla="*/ 1714196 w 2032825"/>
                <a:gd name="connsiteY117" fmla="*/ 0 h 128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5" h="1285696">
                  <a:moveTo>
                    <a:pt x="847600" y="490873"/>
                  </a:moveTo>
                  <a:cubicBezTo>
                    <a:pt x="847600" y="511157"/>
                    <a:pt x="847600" y="530193"/>
                    <a:pt x="847600" y="549229"/>
                  </a:cubicBezTo>
                  <a:cubicBezTo>
                    <a:pt x="847600" y="559215"/>
                    <a:pt x="846352" y="569201"/>
                    <a:pt x="847912" y="578875"/>
                  </a:cubicBezTo>
                  <a:cubicBezTo>
                    <a:pt x="852281" y="604152"/>
                    <a:pt x="837302" y="615386"/>
                    <a:pt x="817642" y="624436"/>
                  </a:cubicBezTo>
                  <a:cubicBezTo>
                    <a:pt x="783939" y="639415"/>
                    <a:pt x="748364" y="644408"/>
                    <a:pt x="711853" y="648152"/>
                  </a:cubicBezTo>
                  <a:cubicBezTo>
                    <a:pt x="670036" y="652209"/>
                    <a:pt x="628844" y="647841"/>
                    <a:pt x="588276" y="639727"/>
                  </a:cubicBezTo>
                  <a:cubicBezTo>
                    <a:pt x="567680" y="635358"/>
                    <a:pt x="547708" y="628805"/>
                    <a:pt x="529920" y="616634"/>
                  </a:cubicBezTo>
                  <a:cubicBezTo>
                    <a:pt x="524928" y="613202"/>
                    <a:pt x="522431" y="609145"/>
                    <a:pt x="522431" y="602904"/>
                  </a:cubicBezTo>
                  <a:cubicBezTo>
                    <a:pt x="522743" y="566704"/>
                    <a:pt x="522431" y="531129"/>
                    <a:pt x="522431" y="493994"/>
                  </a:cubicBezTo>
                  <a:cubicBezTo>
                    <a:pt x="610433" y="535810"/>
                    <a:pt x="788932" y="534250"/>
                    <a:pt x="847600" y="490873"/>
                  </a:cubicBezTo>
                  <a:close/>
                  <a:moveTo>
                    <a:pt x="6905" y="455610"/>
                  </a:moveTo>
                  <a:cubicBezTo>
                    <a:pt x="2536" y="460915"/>
                    <a:pt x="7529" y="462163"/>
                    <a:pt x="10962" y="463412"/>
                  </a:cubicBezTo>
                  <a:cubicBezTo>
                    <a:pt x="59644" y="483384"/>
                    <a:pt x="108638" y="503355"/>
                    <a:pt x="157319" y="523327"/>
                  </a:cubicBezTo>
                  <a:cubicBezTo>
                    <a:pt x="270910" y="569825"/>
                    <a:pt x="384189" y="616634"/>
                    <a:pt x="497779" y="663132"/>
                  </a:cubicBezTo>
                  <a:cubicBezTo>
                    <a:pt x="541468" y="680919"/>
                    <a:pt x="584844" y="699019"/>
                    <a:pt x="628845" y="716494"/>
                  </a:cubicBezTo>
                  <a:cubicBezTo>
                    <a:pt x="637583" y="719927"/>
                    <a:pt x="641640" y="723983"/>
                    <a:pt x="641640" y="733969"/>
                  </a:cubicBezTo>
                  <a:cubicBezTo>
                    <a:pt x="641328" y="913405"/>
                    <a:pt x="641328" y="1092841"/>
                    <a:pt x="641328" y="1272277"/>
                  </a:cubicBezTo>
                  <a:cubicBezTo>
                    <a:pt x="641328" y="1276958"/>
                    <a:pt x="642888" y="1281951"/>
                    <a:pt x="638519" y="1285696"/>
                  </a:cubicBezTo>
                  <a:cubicBezTo>
                    <a:pt x="582036" y="1263227"/>
                    <a:pt x="525553" y="1240758"/>
                    <a:pt x="469070" y="1217978"/>
                  </a:cubicBezTo>
                  <a:cubicBezTo>
                    <a:pt x="317719" y="1156814"/>
                    <a:pt x="166369" y="1095649"/>
                    <a:pt x="15019" y="1034798"/>
                  </a:cubicBezTo>
                  <a:cubicBezTo>
                    <a:pt x="4409" y="1030429"/>
                    <a:pt x="664" y="1025748"/>
                    <a:pt x="664" y="1013577"/>
                  </a:cubicBezTo>
                  <a:cubicBezTo>
                    <a:pt x="1288" y="830709"/>
                    <a:pt x="976" y="648152"/>
                    <a:pt x="1288" y="465284"/>
                  </a:cubicBezTo>
                  <a:cubicBezTo>
                    <a:pt x="1288" y="462475"/>
                    <a:pt x="-4017" y="453425"/>
                    <a:pt x="6905" y="455610"/>
                  </a:cubicBezTo>
                  <a:close/>
                  <a:moveTo>
                    <a:pt x="1253280" y="374474"/>
                  </a:moveTo>
                  <a:cubicBezTo>
                    <a:pt x="1253280" y="410985"/>
                    <a:pt x="1253280" y="445936"/>
                    <a:pt x="1253280" y="481199"/>
                  </a:cubicBezTo>
                  <a:cubicBezTo>
                    <a:pt x="1253280" y="488377"/>
                    <a:pt x="1247975" y="491497"/>
                    <a:pt x="1242982" y="494930"/>
                  </a:cubicBezTo>
                  <a:cubicBezTo>
                    <a:pt x="1217393" y="513030"/>
                    <a:pt x="1187747" y="520207"/>
                    <a:pt x="1157789" y="525200"/>
                  </a:cubicBezTo>
                  <a:cubicBezTo>
                    <a:pt x="1101930" y="534874"/>
                    <a:pt x="1046071" y="533002"/>
                    <a:pt x="990836" y="520207"/>
                  </a:cubicBezTo>
                  <a:cubicBezTo>
                    <a:pt x="971176" y="515526"/>
                    <a:pt x="950892" y="509909"/>
                    <a:pt x="934353" y="496178"/>
                  </a:cubicBezTo>
                  <a:cubicBezTo>
                    <a:pt x="929983" y="492434"/>
                    <a:pt x="927487" y="489313"/>
                    <a:pt x="927799" y="483384"/>
                  </a:cubicBezTo>
                  <a:cubicBezTo>
                    <a:pt x="928111" y="450617"/>
                    <a:pt x="927799" y="418162"/>
                    <a:pt x="927799" y="385396"/>
                  </a:cubicBezTo>
                  <a:cubicBezTo>
                    <a:pt x="927799" y="380403"/>
                    <a:pt x="927175" y="372601"/>
                    <a:pt x="935601" y="378218"/>
                  </a:cubicBezTo>
                  <a:cubicBezTo>
                    <a:pt x="959629" y="394134"/>
                    <a:pt x="987715" y="397566"/>
                    <a:pt x="1014864" y="401311"/>
                  </a:cubicBezTo>
                  <a:cubicBezTo>
                    <a:pt x="1041078" y="404744"/>
                    <a:pt x="1067915" y="407552"/>
                    <a:pt x="1094128" y="406304"/>
                  </a:cubicBezTo>
                  <a:cubicBezTo>
                    <a:pt x="1140001" y="404432"/>
                    <a:pt x="1186499" y="403495"/>
                    <a:pt x="1230500" y="386644"/>
                  </a:cubicBezTo>
                  <a:cubicBezTo>
                    <a:pt x="1238301" y="383836"/>
                    <a:pt x="1245166" y="379467"/>
                    <a:pt x="1253280" y="374474"/>
                  </a:cubicBezTo>
                  <a:close/>
                  <a:moveTo>
                    <a:pt x="517439" y="344828"/>
                  </a:moveTo>
                  <a:cubicBezTo>
                    <a:pt x="517439" y="371353"/>
                    <a:pt x="517439" y="395694"/>
                    <a:pt x="517439" y="420035"/>
                  </a:cubicBezTo>
                  <a:cubicBezTo>
                    <a:pt x="517439" y="424715"/>
                    <a:pt x="516503" y="429709"/>
                    <a:pt x="517439" y="434077"/>
                  </a:cubicBezTo>
                  <a:cubicBezTo>
                    <a:pt x="522744" y="458419"/>
                    <a:pt x="507765" y="469341"/>
                    <a:pt x="489041" y="477767"/>
                  </a:cubicBezTo>
                  <a:cubicBezTo>
                    <a:pt x="453466" y="493994"/>
                    <a:pt x="415707" y="501171"/>
                    <a:pt x="377011" y="502420"/>
                  </a:cubicBezTo>
                  <a:cubicBezTo>
                    <a:pt x="331450" y="503980"/>
                    <a:pt x="286201" y="503356"/>
                    <a:pt x="242200" y="489937"/>
                  </a:cubicBezTo>
                  <a:cubicBezTo>
                    <a:pt x="239704" y="489313"/>
                    <a:pt x="237207" y="488689"/>
                    <a:pt x="234711" y="487753"/>
                  </a:cubicBezTo>
                  <a:cubicBezTo>
                    <a:pt x="191646" y="471525"/>
                    <a:pt x="191958" y="471525"/>
                    <a:pt x="191646" y="425964"/>
                  </a:cubicBezTo>
                  <a:cubicBezTo>
                    <a:pt x="191646" y="417850"/>
                    <a:pt x="191334" y="409737"/>
                    <a:pt x="191334" y="401623"/>
                  </a:cubicBezTo>
                  <a:cubicBezTo>
                    <a:pt x="191334" y="387580"/>
                    <a:pt x="191334" y="373537"/>
                    <a:pt x="191646" y="359495"/>
                  </a:cubicBezTo>
                  <a:cubicBezTo>
                    <a:pt x="191958" y="355438"/>
                    <a:pt x="189774" y="350445"/>
                    <a:pt x="194455" y="347636"/>
                  </a:cubicBezTo>
                  <a:cubicBezTo>
                    <a:pt x="216923" y="365424"/>
                    <a:pt x="244385" y="369481"/>
                    <a:pt x="271222" y="373225"/>
                  </a:cubicBezTo>
                  <a:cubicBezTo>
                    <a:pt x="306797" y="378218"/>
                    <a:pt x="342996" y="380715"/>
                    <a:pt x="378883" y="378530"/>
                  </a:cubicBezTo>
                  <a:cubicBezTo>
                    <a:pt x="413834" y="376346"/>
                    <a:pt x="448785" y="374474"/>
                    <a:pt x="482488" y="363239"/>
                  </a:cubicBezTo>
                  <a:cubicBezTo>
                    <a:pt x="494346" y="359495"/>
                    <a:pt x="505893" y="355126"/>
                    <a:pt x="517439" y="344828"/>
                  </a:cubicBezTo>
                  <a:close/>
                  <a:moveTo>
                    <a:pt x="1650536" y="252458"/>
                  </a:moveTo>
                  <a:cubicBezTo>
                    <a:pt x="1650536" y="288969"/>
                    <a:pt x="1650224" y="322984"/>
                    <a:pt x="1650536" y="356999"/>
                  </a:cubicBezTo>
                  <a:cubicBezTo>
                    <a:pt x="1650536" y="368545"/>
                    <a:pt x="1642422" y="373539"/>
                    <a:pt x="1634932" y="378844"/>
                  </a:cubicBezTo>
                  <a:cubicBezTo>
                    <a:pt x="1610904" y="395695"/>
                    <a:pt x="1582818" y="401936"/>
                    <a:pt x="1554421" y="406929"/>
                  </a:cubicBezTo>
                  <a:cubicBezTo>
                    <a:pt x="1522590" y="412547"/>
                    <a:pt x="1490448" y="413795"/>
                    <a:pt x="1458305" y="412234"/>
                  </a:cubicBezTo>
                  <a:cubicBezTo>
                    <a:pt x="1418361" y="410050"/>
                    <a:pt x="1379354" y="404121"/>
                    <a:pt x="1342843" y="386333"/>
                  </a:cubicBezTo>
                  <a:cubicBezTo>
                    <a:pt x="1330672" y="380404"/>
                    <a:pt x="1324119" y="372915"/>
                    <a:pt x="1324743" y="357623"/>
                  </a:cubicBezTo>
                  <a:cubicBezTo>
                    <a:pt x="1326303" y="327665"/>
                    <a:pt x="1325367" y="297395"/>
                    <a:pt x="1325055" y="267437"/>
                  </a:cubicBezTo>
                  <a:cubicBezTo>
                    <a:pt x="1325055" y="259323"/>
                    <a:pt x="1325679" y="256202"/>
                    <a:pt x="1334729" y="261820"/>
                  </a:cubicBezTo>
                  <a:cubicBezTo>
                    <a:pt x="1357197" y="275551"/>
                    <a:pt x="1382787" y="279295"/>
                    <a:pt x="1408376" y="282728"/>
                  </a:cubicBezTo>
                  <a:cubicBezTo>
                    <a:pt x="1440518" y="287097"/>
                    <a:pt x="1473285" y="290218"/>
                    <a:pt x="1505739" y="288033"/>
                  </a:cubicBezTo>
                  <a:cubicBezTo>
                    <a:pt x="1546931" y="285224"/>
                    <a:pt x="1588435" y="283352"/>
                    <a:pt x="1628067" y="268061"/>
                  </a:cubicBezTo>
                  <a:cubicBezTo>
                    <a:pt x="1636181" y="264940"/>
                    <a:pt x="1642110" y="259011"/>
                    <a:pt x="1650536" y="252458"/>
                  </a:cubicBezTo>
                  <a:close/>
                  <a:moveTo>
                    <a:pt x="917190" y="228429"/>
                  </a:moveTo>
                  <a:cubicBezTo>
                    <a:pt x="917190" y="266813"/>
                    <a:pt x="918438" y="302388"/>
                    <a:pt x="916566" y="337651"/>
                  </a:cubicBezTo>
                  <a:cubicBezTo>
                    <a:pt x="915942" y="351694"/>
                    <a:pt x="900651" y="357311"/>
                    <a:pt x="889417" y="362616"/>
                  </a:cubicBezTo>
                  <a:cubicBezTo>
                    <a:pt x="857274" y="377595"/>
                    <a:pt x="822947" y="383837"/>
                    <a:pt x="787996" y="387269"/>
                  </a:cubicBezTo>
                  <a:cubicBezTo>
                    <a:pt x="759287" y="390078"/>
                    <a:pt x="730577" y="389454"/>
                    <a:pt x="702179" y="386645"/>
                  </a:cubicBezTo>
                  <a:cubicBezTo>
                    <a:pt x="666916" y="383212"/>
                    <a:pt x="632901" y="375723"/>
                    <a:pt x="601695" y="357935"/>
                  </a:cubicBezTo>
                  <a:cubicBezTo>
                    <a:pt x="593270" y="352942"/>
                    <a:pt x="588901" y="347013"/>
                    <a:pt x="589525" y="336403"/>
                  </a:cubicBezTo>
                  <a:cubicBezTo>
                    <a:pt x="590461" y="317991"/>
                    <a:pt x="589837" y="299579"/>
                    <a:pt x="589837" y="280856"/>
                  </a:cubicBezTo>
                  <a:cubicBezTo>
                    <a:pt x="593270" y="265252"/>
                    <a:pt x="587652" y="249337"/>
                    <a:pt x="592646" y="234046"/>
                  </a:cubicBezTo>
                  <a:cubicBezTo>
                    <a:pt x="631341" y="255890"/>
                    <a:pt x="674406" y="260571"/>
                    <a:pt x="717782" y="262443"/>
                  </a:cubicBezTo>
                  <a:cubicBezTo>
                    <a:pt x="744307" y="263380"/>
                    <a:pt x="771145" y="263692"/>
                    <a:pt x="797670" y="262443"/>
                  </a:cubicBezTo>
                  <a:cubicBezTo>
                    <a:pt x="829189" y="260884"/>
                    <a:pt x="860707" y="256203"/>
                    <a:pt x="890665" y="245904"/>
                  </a:cubicBezTo>
                  <a:cubicBezTo>
                    <a:pt x="899715" y="242784"/>
                    <a:pt x="908452" y="238103"/>
                    <a:pt x="917190" y="228429"/>
                  </a:cubicBezTo>
                  <a:close/>
                  <a:moveTo>
                    <a:pt x="2032187" y="138243"/>
                  </a:moveTo>
                  <a:cubicBezTo>
                    <a:pt x="2032499" y="147293"/>
                    <a:pt x="2032811" y="155718"/>
                    <a:pt x="2032811" y="164456"/>
                  </a:cubicBezTo>
                  <a:cubicBezTo>
                    <a:pt x="2032811" y="188797"/>
                    <a:pt x="2031875" y="213450"/>
                    <a:pt x="2032811" y="237791"/>
                  </a:cubicBezTo>
                  <a:cubicBezTo>
                    <a:pt x="2033123" y="249649"/>
                    <a:pt x="2028442" y="256827"/>
                    <a:pt x="2019080" y="263068"/>
                  </a:cubicBezTo>
                  <a:cubicBezTo>
                    <a:pt x="1991307" y="281480"/>
                    <a:pt x="1959477" y="288657"/>
                    <a:pt x="1927334" y="293338"/>
                  </a:cubicBezTo>
                  <a:cubicBezTo>
                    <a:pt x="1904554" y="296459"/>
                    <a:pt x="1881461" y="299580"/>
                    <a:pt x="1858368" y="298332"/>
                  </a:cubicBezTo>
                  <a:cubicBezTo>
                    <a:pt x="1818737" y="296147"/>
                    <a:pt x="1778793" y="293338"/>
                    <a:pt x="1741345" y="278359"/>
                  </a:cubicBezTo>
                  <a:cubicBezTo>
                    <a:pt x="1738849" y="277423"/>
                    <a:pt x="1736352" y="276799"/>
                    <a:pt x="1734168" y="275551"/>
                  </a:cubicBezTo>
                  <a:cubicBezTo>
                    <a:pt x="1716068" y="268061"/>
                    <a:pt x="1704522" y="257763"/>
                    <a:pt x="1706707" y="234358"/>
                  </a:cubicBezTo>
                  <a:cubicBezTo>
                    <a:pt x="1709515" y="204400"/>
                    <a:pt x="1707331" y="173818"/>
                    <a:pt x="1707331" y="140427"/>
                  </a:cubicBezTo>
                  <a:cubicBezTo>
                    <a:pt x="1729799" y="157279"/>
                    <a:pt x="1754140" y="162272"/>
                    <a:pt x="1778481" y="165704"/>
                  </a:cubicBezTo>
                  <a:cubicBezTo>
                    <a:pt x="1826538" y="172882"/>
                    <a:pt x="1874596" y="173818"/>
                    <a:pt x="1923278" y="169761"/>
                  </a:cubicBezTo>
                  <a:cubicBezTo>
                    <a:pt x="1946682" y="167889"/>
                    <a:pt x="1970087" y="164456"/>
                    <a:pt x="1992867" y="158527"/>
                  </a:cubicBezTo>
                  <a:cubicBezTo>
                    <a:pt x="2007534" y="154782"/>
                    <a:pt x="2021577" y="149789"/>
                    <a:pt x="2032187" y="138243"/>
                  </a:cubicBezTo>
                  <a:close/>
                  <a:moveTo>
                    <a:pt x="1312885" y="117335"/>
                  </a:moveTo>
                  <a:cubicBezTo>
                    <a:pt x="1316942" y="119831"/>
                    <a:pt x="1315069" y="123576"/>
                    <a:pt x="1315069" y="126697"/>
                  </a:cubicBezTo>
                  <a:cubicBezTo>
                    <a:pt x="1315381" y="156030"/>
                    <a:pt x="1314757" y="185364"/>
                    <a:pt x="1315381" y="214386"/>
                  </a:cubicBezTo>
                  <a:cubicBezTo>
                    <a:pt x="1315693" y="226245"/>
                    <a:pt x="1311012" y="233422"/>
                    <a:pt x="1301650" y="239975"/>
                  </a:cubicBezTo>
                  <a:cubicBezTo>
                    <a:pt x="1277622" y="256202"/>
                    <a:pt x="1250161" y="262443"/>
                    <a:pt x="1222387" y="268061"/>
                  </a:cubicBezTo>
                  <a:cubicBezTo>
                    <a:pt x="1186812" y="274926"/>
                    <a:pt x="1150613" y="274926"/>
                    <a:pt x="1114726" y="272742"/>
                  </a:cubicBezTo>
                  <a:cubicBezTo>
                    <a:pt x="1075406" y="270245"/>
                    <a:pt x="1036398" y="264316"/>
                    <a:pt x="1001447" y="243096"/>
                  </a:cubicBezTo>
                  <a:cubicBezTo>
                    <a:pt x="992709" y="237790"/>
                    <a:pt x="988965" y="231550"/>
                    <a:pt x="989589" y="220940"/>
                  </a:cubicBezTo>
                  <a:cubicBezTo>
                    <a:pt x="990213" y="200343"/>
                    <a:pt x="989589" y="179747"/>
                    <a:pt x="989589" y="159151"/>
                  </a:cubicBezTo>
                  <a:cubicBezTo>
                    <a:pt x="992085" y="145420"/>
                    <a:pt x="986780" y="131378"/>
                    <a:pt x="992709" y="118271"/>
                  </a:cubicBezTo>
                  <a:cubicBezTo>
                    <a:pt x="1015178" y="134810"/>
                    <a:pt x="1042015" y="139803"/>
                    <a:pt x="1068540" y="143548"/>
                  </a:cubicBezTo>
                  <a:cubicBezTo>
                    <a:pt x="1105988" y="149165"/>
                    <a:pt x="1143747" y="151037"/>
                    <a:pt x="1181507" y="148853"/>
                  </a:cubicBezTo>
                  <a:cubicBezTo>
                    <a:pt x="1220203" y="146669"/>
                    <a:pt x="1259210" y="143860"/>
                    <a:pt x="1295721" y="128569"/>
                  </a:cubicBezTo>
                  <a:cubicBezTo>
                    <a:pt x="1302275" y="125760"/>
                    <a:pt x="1307268" y="121703"/>
                    <a:pt x="1312885" y="117335"/>
                  </a:cubicBezTo>
                  <a:close/>
                  <a:moveTo>
                    <a:pt x="1714196" y="0"/>
                  </a:moveTo>
                  <a:cubicBezTo>
                    <a:pt x="1715132" y="9674"/>
                    <a:pt x="1715132" y="19972"/>
                    <a:pt x="1715444" y="29958"/>
                  </a:cubicBezTo>
                  <a:cubicBezTo>
                    <a:pt x="1715444" y="52426"/>
                    <a:pt x="1714196" y="74583"/>
                    <a:pt x="1715444" y="97051"/>
                  </a:cubicBezTo>
                  <a:cubicBezTo>
                    <a:pt x="1716068" y="110782"/>
                    <a:pt x="1710451" y="118896"/>
                    <a:pt x="1700153" y="125762"/>
                  </a:cubicBezTo>
                  <a:cubicBezTo>
                    <a:pt x="1674564" y="142613"/>
                    <a:pt x="1645230" y="149478"/>
                    <a:pt x="1615584" y="154159"/>
                  </a:cubicBezTo>
                  <a:cubicBezTo>
                    <a:pt x="1555668" y="163521"/>
                    <a:pt x="1496376" y="161649"/>
                    <a:pt x="1437709" y="144485"/>
                  </a:cubicBezTo>
                  <a:cubicBezTo>
                    <a:pt x="1435212" y="143861"/>
                    <a:pt x="1432716" y="143237"/>
                    <a:pt x="1430219" y="142301"/>
                  </a:cubicBezTo>
                  <a:cubicBezTo>
                    <a:pt x="1389651" y="127010"/>
                    <a:pt x="1389651" y="127010"/>
                    <a:pt x="1389651" y="83633"/>
                  </a:cubicBezTo>
                  <a:cubicBezTo>
                    <a:pt x="1389651" y="68030"/>
                    <a:pt x="1389339" y="52738"/>
                    <a:pt x="1389027" y="37136"/>
                  </a:cubicBezTo>
                  <a:cubicBezTo>
                    <a:pt x="1391211" y="26213"/>
                    <a:pt x="1387155" y="14667"/>
                    <a:pt x="1391524" y="4057"/>
                  </a:cubicBezTo>
                  <a:cubicBezTo>
                    <a:pt x="1431780" y="27774"/>
                    <a:pt x="1476405" y="31206"/>
                    <a:pt x="1521341" y="33079"/>
                  </a:cubicBezTo>
                  <a:cubicBezTo>
                    <a:pt x="1566278" y="34951"/>
                    <a:pt x="1611215" y="34639"/>
                    <a:pt x="1655216" y="25277"/>
                  </a:cubicBezTo>
                  <a:cubicBezTo>
                    <a:pt x="1676436" y="20908"/>
                    <a:pt x="1698281" y="17163"/>
                    <a:pt x="1714196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BB5858D-E6BB-43B2-A302-0EC77123D7DC}"/>
                </a:ext>
              </a:extLst>
            </p:cNvPr>
            <p:cNvSpPr/>
            <p:nvPr userDrawn="1"/>
          </p:nvSpPr>
          <p:spPr>
            <a:xfrm>
              <a:off x="-707925" y="5549449"/>
              <a:ext cx="1435485" cy="1104698"/>
            </a:xfrm>
            <a:custGeom>
              <a:avLst/>
              <a:gdLst>
                <a:gd name="connsiteX0" fmla="*/ 2942011 w 2978923"/>
                <a:gd name="connsiteY0" fmla="*/ 593862 h 2292475"/>
                <a:gd name="connsiteX1" fmla="*/ 2629224 w 2978923"/>
                <a:gd name="connsiteY1" fmla="*/ 467582 h 2292475"/>
                <a:gd name="connsiteX2" fmla="*/ 2599435 w 2978923"/>
                <a:gd name="connsiteY2" fmla="*/ 463696 h 2292475"/>
                <a:gd name="connsiteX3" fmla="*/ 2597492 w 2978923"/>
                <a:gd name="connsiteY3" fmla="*/ 395051 h 2292475"/>
                <a:gd name="connsiteX4" fmla="*/ 2602025 w 2978923"/>
                <a:gd name="connsiteY4" fmla="*/ 386633 h 2292475"/>
                <a:gd name="connsiteX5" fmla="*/ 2580007 w 2978923"/>
                <a:gd name="connsiteY5" fmla="*/ 341949 h 2292475"/>
                <a:gd name="connsiteX6" fmla="*/ 2523667 w 2978923"/>
                <a:gd name="connsiteY6" fmla="*/ 318636 h 2292475"/>
                <a:gd name="connsiteX7" fmla="*/ 2216708 w 2978923"/>
                <a:gd name="connsiteY7" fmla="*/ 287551 h 2292475"/>
                <a:gd name="connsiteX8" fmla="*/ 2164900 w 2978923"/>
                <a:gd name="connsiteY8" fmla="*/ 278485 h 2292475"/>
                <a:gd name="connsiteX9" fmla="*/ 1924644 w 2978923"/>
                <a:gd name="connsiteY9" fmla="*/ 181346 h 2292475"/>
                <a:gd name="connsiteX10" fmla="*/ 1898093 w 2978923"/>
                <a:gd name="connsiteY10" fmla="*/ 175518 h 2292475"/>
                <a:gd name="connsiteX11" fmla="*/ 1897445 w 2978923"/>
                <a:gd name="connsiteY11" fmla="*/ 95216 h 2292475"/>
                <a:gd name="connsiteX12" fmla="*/ 1870246 w 2978923"/>
                <a:gd name="connsiteY12" fmla="*/ 49237 h 2292475"/>
                <a:gd name="connsiteX13" fmla="*/ 1786707 w 2978923"/>
                <a:gd name="connsiteY13" fmla="*/ 21391 h 2292475"/>
                <a:gd name="connsiteX14" fmla="*/ 1390380 w 2978923"/>
                <a:gd name="connsiteY14" fmla="*/ 11677 h 2292475"/>
                <a:gd name="connsiteX15" fmla="*/ 1251796 w 2978923"/>
                <a:gd name="connsiteY15" fmla="*/ 49237 h 2292475"/>
                <a:gd name="connsiteX16" fmla="*/ 1227835 w 2978923"/>
                <a:gd name="connsiteY16" fmla="*/ 99750 h 2292475"/>
                <a:gd name="connsiteX17" fmla="*/ 1227835 w 2978923"/>
                <a:gd name="connsiteY17" fmla="*/ 99750 h 2292475"/>
                <a:gd name="connsiteX18" fmla="*/ 1223302 w 2978923"/>
                <a:gd name="connsiteY18" fmla="*/ 124358 h 2292475"/>
                <a:gd name="connsiteX19" fmla="*/ 1222006 w 2978923"/>
                <a:gd name="connsiteY19" fmla="*/ 207250 h 2292475"/>
                <a:gd name="connsiteX20" fmla="*/ 1191570 w 2978923"/>
                <a:gd name="connsiteY20" fmla="*/ 210488 h 2292475"/>
                <a:gd name="connsiteX21" fmla="*/ 1034852 w 2978923"/>
                <a:gd name="connsiteY21" fmla="*/ 256467 h 2292475"/>
                <a:gd name="connsiteX22" fmla="*/ 979807 w 2978923"/>
                <a:gd name="connsiteY22" fmla="*/ 257762 h 2292475"/>
                <a:gd name="connsiteX23" fmla="*/ 810785 w 2978923"/>
                <a:gd name="connsiteY23" fmla="*/ 233801 h 2292475"/>
                <a:gd name="connsiteX24" fmla="*/ 491523 w 2978923"/>
                <a:gd name="connsiteY24" fmla="*/ 255172 h 2292475"/>
                <a:gd name="connsiteX25" fmla="*/ 452019 w 2978923"/>
                <a:gd name="connsiteY25" fmla="*/ 273304 h 2292475"/>
                <a:gd name="connsiteX26" fmla="*/ 422230 w 2978923"/>
                <a:gd name="connsiteY26" fmla="*/ 288847 h 2292475"/>
                <a:gd name="connsiteX27" fmla="*/ 398917 w 2978923"/>
                <a:gd name="connsiteY27" fmla="*/ 337416 h 2292475"/>
                <a:gd name="connsiteX28" fmla="*/ 394384 w 2978923"/>
                <a:gd name="connsiteY28" fmla="*/ 362024 h 2292475"/>
                <a:gd name="connsiteX29" fmla="*/ 392441 w 2978923"/>
                <a:gd name="connsiteY29" fmla="*/ 454630 h 2292475"/>
                <a:gd name="connsiteX30" fmla="*/ 338691 w 2978923"/>
                <a:gd name="connsiteY30" fmla="*/ 469525 h 2292475"/>
                <a:gd name="connsiteX31" fmla="*/ 5828 w 2978923"/>
                <a:gd name="connsiteY31" fmla="*/ 562131 h 2292475"/>
                <a:gd name="connsiteX32" fmla="*/ 1295 w 2978923"/>
                <a:gd name="connsiteY32" fmla="*/ 572492 h 2292475"/>
                <a:gd name="connsiteX33" fmla="*/ 648 w 2978923"/>
                <a:gd name="connsiteY33" fmla="*/ 577672 h 2292475"/>
                <a:gd name="connsiteX34" fmla="*/ 0 w 2978923"/>
                <a:gd name="connsiteY34" fmla="*/ 1732329 h 2292475"/>
                <a:gd name="connsiteX35" fmla="*/ 19428 w 2978923"/>
                <a:gd name="connsiteY35" fmla="*/ 1758233 h 2292475"/>
                <a:gd name="connsiteX36" fmla="*/ 1329507 w 2978923"/>
                <a:gd name="connsiteY36" fmla="*/ 2287316 h 2292475"/>
                <a:gd name="connsiteX37" fmla="*/ 1329507 w 2978923"/>
                <a:gd name="connsiteY37" fmla="*/ 2287316 h 2292475"/>
                <a:gd name="connsiteX38" fmla="*/ 1330154 w 2978923"/>
                <a:gd name="connsiteY38" fmla="*/ 2297677 h 2292475"/>
                <a:gd name="connsiteX39" fmla="*/ 1341164 w 2978923"/>
                <a:gd name="connsiteY39" fmla="*/ 2297677 h 2292475"/>
                <a:gd name="connsiteX40" fmla="*/ 1390380 w 2978923"/>
                <a:gd name="connsiteY40" fmla="*/ 2286668 h 2292475"/>
                <a:gd name="connsiteX41" fmla="*/ 2421995 w 2978923"/>
                <a:gd name="connsiteY41" fmla="*/ 1955101 h 2292475"/>
                <a:gd name="connsiteX42" fmla="*/ 2942011 w 2978923"/>
                <a:gd name="connsiteY42" fmla="*/ 1788022 h 2292475"/>
                <a:gd name="connsiteX43" fmla="*/ 2982810 w 2978923"/>
                <a:gd name="connsiteY43" fmla="*/ 1732977 h 2292475"/>
                <a:gd name="connsiteX44" fmla="*/ 2982810 w 2978923"/>
                <a:gd name="connsiteY44" fmla="*/ 651498 h 2292475"/>
                <a:gd name="connsiteX45" fmla="*/ 2942011 w 2978923"/>
                <a:gd name="connsiteY45" fmla="*/ 593862 h 2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978923" h="2292475">
                  <a:moveTo>
                    <a:pt x="2942011" y="593862"/>
                  </a:moveTo>
                  <a:cubicBezTo>
                    <a:pt x="2838396" y="550474"/>
                    <a:pt x="2733487" y="510323"/>
                    <a:pt x="2629224" y="467582"/>
                  </a:cubicBezTo>
                  <a:cubicBezTo>
                    <a:pt x="2619510" y="463696"/>
                    <a:pt x="2609796" y="458516"/>
                    <a:pt x="2599435" y="463696"/>
                  </a:cubicBezTo>
                  <a:cubicBezTo>
                    <a:pt x="2598787" y="441031"/>
                    <a:pt x="2598140" y="417717"/>
                    <a:pt x="2597492" y="395051"/>
                  </a:cubicBezTo>
                  <a:cubicBezTo>
                    <a:pt x="2599435" y="392461"/>
                    <a:pt x="2600730" y="389871"/>
                    <a:pt x="2602025" y="386633"/>
                  </a:cubicBezTo>
                  <a:cubicBezTo>
                    <a:pt x="2606558" y="365910"/>
                    <a:pt x="2595549" y="352311"/>
                    <a:pt x="2580007" y="341949"/>
                  </a:cubicBezTo>
                  <a:cubicBezTo>
                    <a:pt x="2562522" y="330940"/>
                    <a:pt x="2543094" y="323816"/>
                    <a:pt x="2523667" y="318636"/>
                  </a:cubicBezTo>
                  <a:cubicBezTo>
                    <a:pt x="2423290" y="291437"/>
                    <a:pt x="2320323" y="285609"/>
                    <a:pt x="2216708" y="287551"/>
                  </a:cubicBezTo>
                  <a:cubicBezTo>
                    <a:pt x="2198575" y="288199"/>
                    <a:pt x="2181738" y="284961"/>
                    <a:pt x="2164900" y="278485"/>
                  </a:cubicBezTo>
                  <a:cubicBezTo>
                    <a:pt x="2084599" y="246753"/>
                    <a:pt x="2004945" y="212431"/>
                    <a:pt x="1924644" y="181346"/>
                  </a:cubicBezTo>
                  <a:cubicBezTo>
                    <a:pt x="1916225" y="178108"/>
                    <a:pt x="1907807" y="170985"/>
                    <a:pt x="1898093" y="175518"/>
                  </a:cubicBezTo>
                  <a:cubicBezTo>
                    <a:pt x="1898093" y="148966"/>
                    <a:pt x="1897445" y="121768"/>
                    <a:pt x="1897445" y="95216"/>
                  </a:cubicBezTo>
                  <a:cubicBezTo>
                    <a:pt x="1903273" y="71255"/>
                    <a:pt x="1888379" y="58304"/>
                    <a:pt x="1870246" y="49237"/>
                  </a:cubicBezTo>
                  <a:cubicBezTo>
                    <a:pt x="1843695" y="35638"/>
                    <a:pt x="1815849" y="27219"/>
                    <a:pt x="1786707" y="21391"/>
                  </a:cubicBezTo>
                  <a:cubicBezTo>
                    <a:pt x="1655246" y="-4513"/>
                    <a:pt x="1523137" y="-5808"/>
                    <a:pt x="1390380" y="11677"/>
                  </a:cubicBezTo>
                  <a:cubicBezTo>
                    <a:pt x="1342458" y="18153"/>
                    <a:pt x="1295184" y="27219"/>
                    <a:pt x="1251796" y="49237"/>
                  </a:cubicBezTo>
                  <a:cubicBezTo>
                    <a:pt x="1231073" y="59599"/>
                    <a:pt x="1216178" y="73846"/>
                    <a:pt x="1227835" y="99750"/>
                  </a:cubicBezTo>
                  <a:cubicBezTo>
                    <a:pt x="1227835" y="99750"/>
                    <a:pt x="1227835" y="99750"/>
                    <a:pt x="1227835" y="99750"/>
                  </a:cubicBezTo>
                  <a:cubicBezTo>
                    <a:pt x="1218769" y="106226"/>
                    <a:pt x="1223302" y="115939"/>
                    <a:pt x="1223302" y="124358"/>
                  </a:cubicBezTo>
                  <a:cubicBezTo>
                    <a:pt x="1222654" y="152204"/>
                    <a:pt x="1222654" y="179403"/>
                    <a:pt x="1222006" y="207250"/>
                  </a:cubicBezTo>
                  <a:cubicBezTo>
                    <a:pt x="1211645" y="202717"/>
                    <a:pt x="1201283" y="207250"/>
                    <a:pt x="1191570" y="210488"/>
                  </a:cubicBezTo>
                  <a:cubicBezTo>
                    <a:pt x="1139115" y="225383"/>
                    <a:pt x="1086660" y="240277"/>
                    <a:pt x="1034852" y="256467"/>
                  </a:cubicBezTo>
                  <a:cubicBezTo>
                    <a:pt x="1016720" y="262295"/>
                    <a:pt x="998587" y="262943"/>
                    <a:pt x="979807" y="257762"/>
                  </a:cubicBezTo>
                  <a:cubicBezTo>
                    <a:pt x="924114" y="243515"/>
                    <a:pt x="867773" y="235096"/>
                    <a:pt x="810785" y="233801"/>
                  </a:cubicBezTo>
                  <a:cubicBezTo>
                    <a:pt x="703933" y="231211"/>
                    <a:pt x="597080" y="230563"/>
                    <a:pt x="491523" y="255172"/>
                  </a:cubicBezTo>
                  <a:cubicBezTo>
                    <a:pt x="477275" y="258410"/>
                    <a:pt x="461733" y="259705"/>
                    <a:pt x="452019" y="273304"/>
                  </a:cubicBezTo>
                  <a:cubicBezTo>
                    <a:pt x="442305" y="278485"/>
                    <a:pt x="431944" y="284313"/>
                    <a:pt x="422230" y="288847"/>
                  </a:cubicBezTo>
                  <a:cubicBezTo>
                    <a:pt x="400860" y="298560"/>
                    <a:pt x="391146" y="314102"/>
                    <a:pt x="398917" y="337416"/>
                  </a:cubicBezTo>
                  <a:cubicBezTo>
                    <a:pt x="391146" y="344539"/>
                    <a:pt x="395031" y="354253"/>
                    <a:pt x="394384" y="362024"/>
                  </a:cubicBezTo>
                  <a:cubicBezTo>
                    <a:pt x="393089" y="393109"/>
                    <a:pt x="393089" y="423546"/>
                    <a:pt x="392441" y="454630"/>
                  </a:cubicBezTo>
                  <a:cubicBezTo>
                    <a:pt x="374308" y="459811"/>
                    <a:pt x="356824" y="464344"/>
                    <a:pt x="338691" y="469525"/>
                  </a:cubicBezTo>
                  <a:cubicBezTo>
                    <a:pt x="227305" y="498666"/>
                    <a:pt x="119157" y="540760"/>
                    <a:pt x="5828" y="562131"/>
                  </a:cubicBezTo>
                  <a:cubicBezTo>
                    <a:pt x="0" y="563425"/>
                    <a:pt x="0" y="567959"/>
                    <a:pt x="1295" y="572492"/>
                  </a:cubicBezTo>
                  <a:cubicBezTo>
                    <a:pt x="1295" y="574435"/>
                    <a:pt x="648" y="575730"/>
                    <a:pt x="648" y="577672"/>
                  </a:cubicBezTo>
                  <a:cubicBezTo>
                    <a:pt x="648" y="962342"/>
                    <a:pt x="648" y="1347012"/>
                    <a:pt x="0" y="1732329"/>
                  </a:cubicBezTo>
                  <a:cubicBezTo>
                    <a:pt x="0" y="1747871"/>
                    <a:pt x="6476" y="1753052"/>
                    <a:pt x="19428" y="1758233"/>
                  </a:cubicBezTo>
                  <a:cubicBezTo>
                    <a:pt x="455905" y="1934378"/>
                    <a:pt x="893030" y="2111171"/>
                    <a:pt x="1329507" y="2287316"/>
                  </a:cubicBezTo>
                  <a:lnTo>
                    <a:pt x="1329507" y="2287316"/>
                  </a:lnTo>
                  <a:cubicBezTo>
                    <a:pt x="1329507" y="2290554"/>
                    <a:pt x="1329507" y="2294439"/>
                    <a:pt x="1330154" y="2297677"/>
                  </a:cubicBezTo>
                  <a:cubicBezTo>
                    <a:pt x="1334040" y="2297677"/>
                    <a:pt x="1337278" y="2297677"/>
                    <a:pt x="1341164" y="2297677"/>
                  </a:cubicBezTo>
                  <a:cubicBezTo>
                    <a:pt x="1357353" y="2291849"/>
                    <a:pt x="1374191" y="2291849"/>
                    <a:pt x="1390380" y="2286668"/>
                  </a:cubicBezTo>
                  <a:cubicBezTo>
                    <a:pt x="1734252" y="2175930"/>
                    <a:pt x="2078123" y="2065839"/>
                    <a:pt x="2421995" y="1955101"/>
                  </a:cubicBezTo>
                  <a:cubicBezTo>
                    <a:pt x="2595549" y="1899408"/>
                    <a:pt x="2768456" y="1844363"/>
                    <a:pt x="2942011" y="1788022"/>
                  </a:cubicBezTo>
                  <a:cubicBezTo>
                    <a:pt x="2977629" y="1776366"/>
                    <a:pt x="2982810" y="1771185"/>
                    <a:pt x="2982810" y="1732977"/>
                  </a:cubicBezTo>
                  <a:cubicBezTo>
                    <a:pt x="2982810" y="1372268"/>
                    <a:pt x="2982810" y="1012207"/>
                    <a:pt x="2982810" y="651498"/>
                  </a:cubicBezTo>
                  <a:cubicBezTo>
                    <a:pt x="2980867" y="612643"/>
                    <a:pt x="2977629" y="608757"/>
                    <a:pt x="2942011" y="593862"/>
                  </a:cubicBezTo>
                  <a:close/>
                </a:path>
              </a:pathLst>
            </a:custGeom>
            <a:solidFill>
              <a:schemeClr val="accent1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E29FA49-E917-4A42-98D4-D241FB2F7D62}"/>
                </a:ext>
              </a:extLst>
            </p:cNvPr>
            <p:cNvSpPr/>
            <p:nvPr userDrawn="1"/>
          </p:nvSpPr>
          <p:spPr>
            <a:xfrm>
              <a:off x="48710" y="3668339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5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1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5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9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4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6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1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8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5"/>
                  </a:cubicBezTo>
                  <a:cubicBezTo>
                    <a:pt x="3557954" y="134052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1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6"/>
                    <a:pt x="2084034" y="287531"/>
                  </a:cubicBezTo>
                  <a:cubicBezTo>
                    <a:pt x="2063959" y="297892"/>
                    <a:pt x="2047769" y="311492"/>
                    <a:pt x="2059426" y="337395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9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1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4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6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1"/>
                    <a:pt x="659332" y="2493230"/>
                    <a:pt x="973414" y="2620158"/>
                  </a:cubicBezTo>
                  <a:cubicBezTo>
                    <a:pt x="1090628" y="2667432"/>
                    <a:pt x="1207842" y="2714058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8" y="2321618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5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059FA10-1062-4569-A6B4-E2E7CD97B1BD}"/>
                </a:ext>
              </a:extLst>
            </p:cNvPr>
            <p:cNvSpPr/>
            <p:nvPr userDrawn="1"/>
          </p:nvSpPr>
          <p:spPr>
            <a:xfrm>
              <a:off x="-704803" y="5597759"/>
              <a:ext cx="1252929" cy="1057023"/>
            </a:xfrm>
            <a:custGeom>
              <a:avLst/>
              <a:gdLst>
                <a:gd name="connsiteX0" fmla="*/ 844440 w 1252929"/>
                <a:gd name="connsiteY0" fmla="*/ 260328 h 1057022"/>
                <a:gd name="connsiteX1" fmla="*/ 846312 w 1252929"/>
                <a:gd name="connsiteY1" fmla="*/ 269690 h 1057022"/>
                <a:gd name="connsiteX2" fmla="*/ 846624 w 1252929"/>
                <a:gd name="connsiteY2" fmla="*/ 358628 h 1057022"/>
                <a:gd name="connsiteX3" fmla="*/ 833517 w 1252929"/>
                <a:gd name="connsiteY3" fmla="*/ 382969 h 1057022"/>
                <a:gd name="connsiteX4" fmla="*/ 748012 w 1252929"/>
                <a:gd name="connsiteY4" fmla="*/ 412927 h 1057022"/>
                <a:gd name="connsiteX5" fmla="*/ 577002 w 1252929"/>
                <a:gd name="connsiteY5" fmla="*/ 406061 h 1057022"/>
                <a:gd name="connsiteX6" fmla="*/ 567016 w 1252929"/>
                <a:gd name="connsiteY6" fmla="*/ 403565 h 1057022"/>
                <a:gd name="connsiteX7" fmla="*/ 520519 w 1252929"/>
                <a:gd name="connsiteY7" fmla="*/ 340216 h 1057022"/>
                <a:gd name="connsiteX8" fmla="*/ 520519 w 1252929"/>
                <a:gd name="connsiteY8" fmla="*/ 266881 h 1057022"/>
                <a:gd name="connsiteX9" fmla="*/ 522392 w 1252929"/>
                <a:gd name="connsiteY9" fmla="*/ 262825 h 1057022"/>
                <a:gd name="connsiteX10" fmla="*/ 611954 w 1252929"/>
                <a:gd name="connsiteY10" fmla="*/ 289662 h 1057022"/>
                <a:gd name="connsiteX11" fmla="*/ 754254 w 1252929"/>
                <a:gd name="connsiteY11" fmla="*/ 289662 h 1057022"/>
                <a:gd name="connsiteX12" fmla="*/ 816978 w 1252929"/>
                <a:gd name="connsiteY12" fmla="*/ 276556 h 1057022"/>
                <a:gd name="connsiteX13" fmla="*/ 844440 w 1252929"/>
                <a:gd name="connsiteY13" fmla="*/ 260328 h 1057022"/>
                <a:gd name="connsiteX14" fmla="*/ 312 w 1252929"/>
                <a:gd name="connsiteY14" fmla="*/ 230370 h 1057022"/>
                <a:gd name="connsiteX15" fmla="*/ 93619 w 1252929"/>
                <a:gd name="connsiteY15" fmla="*/ 267505 h 1057022"/>
                <a:gd name="connsiteX16" fmla="*/ 629742 w 1252929"/>
                <a:gd name="connsiteY16" fmla="*/ 486885 h 1057022"/>
                <a:gd name="connsiteX17" fmla="*/ 641288 w 1252929"/>
                <a:gd name="connsiteY17" fmla="*/ 501240 h 1057022"/>
                <a:gd name="connsiteX18" fmla="*/ 640664 w 1252929"/>
                <a:gd name="connsiteY18" fmla="*/ 1057022 h 1057022"/>
                <a:gd name="connsiteX19" fmla="*/ 9362 w 1252929"/>
                <a:gd name="connsiteY19" fmla="*/ 802067 h 1057022"/>
                <a:gd name="connsiteX20" fmla="*/ 0 w 1252929"/>
                <a:gd name="connsiteY20" fmla="*/ 789585 h 1057022"/>
                <a:gd name="connsiteX21" fmla="*/ 312 w 1252929"/>
                <a:gd name="connsiteY21" fmla="*/ 233179 h 1057022"/>
                <a:gd name="connsiteX22" fmla="*/ 312 w 1252929"/>
                <a:gd name="connsiteY22" fmla="*/ 230370 h 1057022"/>
                <a:gd name="connsiteX23" fmla="*/ 1251992 w 1252929"/>
                <a:gd name="connsiteY23" fmla="*/ 140808 h 1057022"/>
                <a:gd name="connsiteX24" fmla="*/ 1252929 w 1252929"/>
                <a:gd name="connsiteY24" fmla="*/ 178255 h 1057022"/>
                <a:gd name="connsiteX25" fmla="*/ 1252616 w 1252929"/>
                <a:gd name="connsiteY25" fmla="*/ 245349 h 1057022"/>
                <a:gd name="connsiteX26" fmla="*/ 1244815 w 1252929"/>
                <a:gd name="connsiteY26" fmla="*/ 261577 h 1057022"/>
                <a:gd name="connsiteX27" fmla="*/ 1155253 w 1252929"/>
                <a:gd name="connsiteY27" fmla="*/ 294656 h 1057022"/>
                <a:gd name="connsiteX28" fmla="*/ 1001719 w 1252929"/>
                <a:gd name="connsiteY28" fmla="*/ 292159 h 1057022"/>
                <a:gd name="connsiteX29" fmla="*/ 938994 w 1252929"/>
                <a:gd name="connsiteY29" fmla="*/ 269690 h 1057022"/>
                <a:gd name="connsiteX30" fmla="*/ 927136 w 1252929"/>
                <a:gd name="connsiteY30" fmla="*/ 249095 h 1057022"/>
                <a:gd name="connsiteX31" fmla="*/ 927448 w 1252929"/>
                <a:gd name="connsiteY31" fmla="*/ 156099 h 1057022"/>
                <a:gd name="connsiteX32" fmla="*/ 937746 w 1252929"/>
                <a:gd name="connsiteY32" fmla="*/ 149233 h 1057022"/>
                <a:gd name="connsiteX33" fmla="*/ 1013889 w 1252929"/>
                <a:gd name="connsiteY33" fmla="*/ 170454 h 1057022"/>
                <a:gd name="connsiteX34" fmla="*/ 1143707 w 1252929"/>
                <a:gd name="connsiteY34" fmla="*/ 172950 h 1057022"/>
                <a:gd name="connsiteX35" fmla="*/ 1231396 w 1252929"/>
                <a:gd name="connsiteY35" fmla="*/ 154851 h 1057022"/>
                <a:gd name="connsiteX36" fmla="*/ 1251992 w 1252929"/>
                <a:gd name="connsiteY36" fmla="*/ 140808 h 1057022"/>
                <a:gd name="connsiteX37" fmla="*/ 516150 w 1252929"/>
                <a:gd name="connsiteY37" fmla="*/ 112098 h 1057022"/>
                <a:gd name="connsiteX38" fmla="*/ 516150 w 1252929"/>
                <a:gd name="connsiteY38" fmla="*/ 221008 h 1057022"/>
                <a:gd name="connsiteX39" fmla="*/ 510221 w 1252929"/>
                <a:gd name="connsiteY39" fmla="*/ 231619 h 1057022"/>
                <a:gd name="connsiteX40" fmla="*/ 426900 w 1252929"/>
                <a:gd name="connsiteY40" fmla="*/ 265633 h 1057022"/>
                <a:gd name="connsiteX41" fmla="*/ 242160 w 1252929"/>
                <a:gd name="connsiteY41" fmla="*/ 259080 h 1057022"/>
                <a:gd name="connsiteX42" fmla="*/ 235919 w 1252929"/>
                <a:gd name="connsiteY42" fmla="*/ 257520 h 1057022"/>
                <a:gd name="connsiteX43" fmla="*/ 189109 w 1252929"/>
                <a:gd name="connsiteY43" fmla="*/ 192610 h 1057022"/>
                <a:gd name="connsiteX44" fmla="*/ 188797 w 1252929"/>
                <a:gd name="connsiteY44" fmla="*/ 173262 h 1057022"/>
                <a:gd name="connsiteX45" fmla="*/ 189733 w 1252929"/>
                <a:gd name="connsiteY45" fmla="*/ 128637 h 1057022"/>
                <a:gd name="connsiteX46" fmla="*/ 191918 w 1252929"/>
                <a:gd name="connsiteY46" fmla="*/ 117091 h 1057022"/>
                <a:gd name="connsiteX47" fmla="*/ 267749 w 1252929"/>
                <a:gd name="connsiteY47" fmla="*/ 142680 h 1057022"/>
                <a:gd name="connsiteX48" fmla="*/ 378219 w 1252929"/>
                <a:gd name="connsiteY48" fmla="*/ 147985 h 1057022"/>
                <a:gd name="connsiteX49" fmla="*/ 482136 w 1252929"/>
                <a:gd name="connsiteY49" fmla="*/ 132694 h 1057022"/>
                <a:gd name="connsiteX50" fmla="*/ 516150 w 1252929"/>
                <a:gd name="connsiteY50" fmla="*/ 112098 h 1057022"/>
                <a:gd name="connsiteX51" fmla="*/ 914342 w 1252929"/>
                <a:gd name="connsiteY51" fmla="*/ 380 h 1057022"/>
                <a:gd name="connsiteX52" fmla="*/ 914654 w 1252929"/>
                <a:gd name="connsiteY52" fmla="*/ 39700 h 1057022"/>
                <a:gd name="connsiteX53" fmla="*/ 914654 w 1252929"/>
                <a:gd name="connsiteY53" fmla="*/ 100240 h 1057022"/>
                <a:gd name="connsiteX54" fmla="*/ 901859 w 1252929"/>
                <a:gd name="connsiteY54" fmla="*/ 123332 h 1057022"/>
                <a:gd name="connsiteX55" fmla="*/ 817290 w 1252929"/>
                <a:gd name="connsiteY55" fmla="*/ 152354 h 1057022"/>
                <a:gd name="connsiteX56" fmla="*/ 643784 w 1252929"/>
                <a:gd name="connsiteY56" fmla="*/ 145177 h 1057022"/>
                <a:gd name="connsiteX57" fmla="*/ 596039 w 1252929"/>
                <a:gd name="connsiteY57" fmla="*/ 123957 h 1057022"/>
                <a:gd name="connsiteX58" fmla="*/ 588861 w 1252929"/>
                <a:gd name="connsiteY58" fmla="*/ 108978 h 1057022"/>
                <a:gd name="connsiteX59" fmla="*/ 588861 w 1252929"/>
                <a:gd name="connsiteY59" fmla="*/ 54991 h 1057022"/>
                <a:gd name="connsiteX60" fmla="*/ 589485 w 1252929"/>
                <a:gd name="connsiteY60" fmla="*/ 14423 h 1057022"/>
                <a:gd name="connsiteX61" fmla="*/ 591670 w 1252929"/>
                <a:gd name="connsiteY61" fmla="*/ 2564 h 1057022"/>
                <a:gd name="connsiteX62" fmla="*/ 601344 w 1252929"/>
                <a:gd name="connsiteY62" fmla="*/ 3813 h 1057022"/>
                <a:gd name="connsiteX63" fmla="*/ 715246 w 1252929"/>
                <a:gd name="connsiteY63" fmla="*/ 27841 h 1057022"/>
                <a:gd name="connsiteX64" fmla="*/ 837262 w 1252929"/>
                <a:gd name="connsiteY64" fmla="*/ 23473 h 1057022"/>
                <a:gd name="connsiteX65" fmla="*/ 906852 w 1252929"/>
                <a:gd name="connsiteY65" fmla="*/ 1628 h 1057022"/>
                <a:gd name="connsiteX66" fmla="*/ 914342 w 1252929"/>
                <a:gd name="connsiteY66" fmla="*/ 380 h 105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252929" h="1057022">
                  <a:moveTo>
                    <a:pt x="844440" y="260328"/>
                  </a:moveTo>
                  <a:cubicBezTo>
                    <a:pt x="848497" y="263137"/>
                    <a:pt x="846312" y="266881"/>
                    <a:pt x="846312" y="269690"/>
                  </a:cubicBezTo>
                  <a:cubicBezTo>
                    <a:pt x="846624" y="299336"/>
                    <a:pt x="845688" y="328982"/>
                    <a:pt x="846624" y="358628"/>
                  </a:cubicBezTo>
                  <a:cubicBezTo>
                    <a:pt x="846936" y="370174"/>
                    <a:pt x="842255" y="377040"/>
                    <a:pt x="833517" y="382969"/>
                  </a:cubicBezTo>
                  <a:cubicBezTo>
                    <a:pt x="807928" y="400756"/>
                    <a:pt x="778282" y="408246"/>
                    <a:pt x="748012" y="412927"/>
                  </a:cubicBezTo>
                  <a:cubicBezTo>
                    <a:pt x="690593" y="421977"/>
                    <a:pt x="633485" y="421040"/>
                    <a:pt x="577002" y="406061"/>
                  </a:cubicBezTo>
                  <a:cubicBezTo>
                    <a:pt x="573570" y="405125"/>
                    <a:pt x="570449" y="404501"/>
                    <a:pt x="567016" y="403565"/>
                  </a:cubicBezTo>
                  <a:cubicBezTo>
                    <a:pt x="521768" y="388898"/>
                    <a:pt x="520519" y="387338"/>
                    <a:pt x="520519" y="340216"/>
                  </a:cubicBezTo>
                  <a:cubicBezTo>
                    <a:pt x="520519" y="315875"/>
                    <a:pt x="520519" y="291223"/>
                    <a:pt x="520519" y="266881"/>
                  </a:cubicBezTo>
                  <a:cubicBezTo>
                    <a:pt x="521455" y="265946"/>
                    <a:pt x="521768" y="265321"/>
                    <a:pt x="522392" y="262825"/>
                  </a:cubicBezTo>
                  <a:cubicBezTo>
                    <a:pt x="550165" y="281237"/>
                    <a:pt x="581059" y="285918"/>
                    <a:pt x="611954" y="289662"/>
                  </a:cubicBezTo>
                  <a:cubicBezTo>
                    <a:pt x="659387" y="295279"/>
                    <a:pt x="706820" y="294655"/>
                    <a:pt x="754254" y="289662"/>
                  </a:cubicBezTo>
                  <a:cubicBezTo>
                    <a:pt x="775474" y="287478"/>
                    <a:pt x="796694" y="283421"/>
                    <a:pt x="816978" y="276556"/>
                  </a:cubicBezTo>
                  <a:cubicBezTo>
                    <a:pt x="827276" y="273123"/>
                    <a:pt x="836950" y="268754"/>
                    <a:pt x="844440" y="260328"/>
                  </a:cubicBezTo>
                  <a:close/>
                  <a:moveTo>
                    <a:pt x="312" y="230370"/>
                  </a:moveTo>
                  <a:cubicBezTo>
                    <a:pt x="32142" y="240668"/>
                    <a:pt x="62725" y="254711"/>
                    <a:pt x="93619" y="267505"/>
                  </a:cubicBezTo>
                  <a:cubicBezTo>
                    <a:pt x="272430" y="340528"/>
                    <a:pt x="450930" y="413862"/>
                    <a:pt x="629742" y="486885"/>
                  </a:cubicBezTo>
                  <a:cubicBezTo>
                    <a:pt x="636295" y="489694"/>
                    <a:pt x="641288" y="491878"/>
                    <a:pt x="641288" y="501240"/>
                  </a:cubicBezTo>
                  <a:cubicBezTo>
                    <a:pt x="640976" y="686604"/>
                    <a:pt x="640976" y="871657"/>
                    <a:pt x="640664" y="1057022"/>
                  </a:cubicBezTo>
                  <a:cubicBezTo>
                    <a:pt x="430334" y="971829"/>
                    <a:pt x="220004" y="886948"/>
                    <a:pt x="9362" y="802067"/>
                  </a:cubicBezTo>
                  <a:cubicBezTo>
                    <a:pt x="3121" y="799571"/>
                    <a:pt x="0" y="797074"/>
                    <a:pt x="0" y="789585"/>
                  </a:cubicBezTo>
                  <a:cubicBezTo>
                    <a:pt x="312" y="604220"/>
                    <a:pt x="312" y="418855"/>
                    <a:pt x="312" y="233179"/>
                  </a:cubicBezTo>
                  <a:cubicBezTo>
                    <a:pt x="0" y="231931"/>
                    <a:pt x="312" y="230994"/>
                    <a:pt x="312" y="230370"/>
                  </a:cubicBezTo>
                  <a:close/>
                  <a:moveTo>
                    <a:pt x="1251992" y="140808"/>
                  </a:moveTo>
                  <a:cubicBezTo>
                    <a:pt x="1252304" y="153290"/>
                    <a:pt x="1252616" y="165773"/>
                    <a:pt x="1252929" y="178255"/>
                  </a:cubicBezTo>
                  <a:cubicBezTo>
                    <a:pt x="1252616" y="200724"/>
                    <a:pt x="1252304" y="222881"/>
                    <a:pt x="1252616" y="245349"/>
                  </a:cubicBezTo>
                  <a:cubicBezTo>
                    <a:pt x="1252616" y="252527"/>
                    <a:pt x="1250432" y="257208"/>
                    <a:pt x="1244815" y="261577"/>
                  </a:cubicBezTo>
                  <a:cubicBezTo>
                    <a:pt x="1218290" y="281861"/>
                    <a:pt x="1187083" y="289351"/>
                    <a:pt x="1155253" y="294656"/>
                  </a:cubicBezTo>
                  <a:cubicBezTo>
                    <a:pt x="1104075" y="303081"/>
                    <a:pt x="1052584" y="302457"/>
                    <a:pt x="1001719" y="292159"/>
                  </a:cubicBezTo>
                  <a:cubicBezTo>
                    <a:pt x="979874" y="287790"/>
                    <a:pt x="958654" y="280925"/>
                    <a:pt x="938994" y="269690"/>
                  </a:cubicBezTo>
                  <a:cubicBezTo>
                    <a:pt x="930881" y="265010"/>
                    <a:pt x="926824" y="259392"/>
                    <a:pt x="927136" y="249095"/>
                  </a:cubicBezTo>
                  <a:cubicBezTo>
                    <a:pt x="927760" y="218200"/>
                    <a:pt x="927448" y="187305"/>
                    <a:pt x="927448" y="156099"/>
                  </a:cubicBezTo>
                  <a:cubicBezTo>
                    <a:pt x="927448" y="148297"/>
                    <a:pt x="926200" y="142368"/>
                    <a:pt x="937746" y="149233"/>
                  </a:cubicBezTo>
                  <a:cubicBezTo>
                    <a:pt x="960839" y="163277"/>
                    <a:pt x="987676" y="167021"/>
                    <a:pt x="1013889" y="170454"/>
                  </a:cubicBezTo>
                  <a:cubicBezTo>
                    <a:pt x="1056954" y="176071"/>
                    <a:pt x="1100330" y="177007"/>
                    <a:pt x="1143707" y="172950"/>
                  </a:cubicBezTo>
                  <a:cubicBezTo>
                    <a:pt x="1173665" y="170141"/>
                    <a:pt x="1203311" y="166085"/>
                    <a:pt x="1231396" y="154851"/>
                  </a:cubicBezTo>
                  <a:cubicBezTo>
                    <a:pt x="1239198" y="152354"/>
                    <a:pt x="1246687" y="147985"/>
                    <a:pt x="1251992" y="140808"/>
                  </a:cubicBezTo>
                  <a:close/>
                  <a:moveTo>
                    <a:pt x="516150" y="112098"/>
                  </a:moveTo>
                  <a:cubicBezTo>
                    <a:pt x="516150" y="150169"/>
                    <a:pt x="516150" y="185745"/>
                    <a:pt x="516150" y="221008"/>
                  </a:cubicBezTo>
                  <a:cubicBezTo>
                    <a:pt x="516150" y="226001"/>
                    <a:pt x="513654" y="228498"/>
                    <a:pt x="510221" y="231619"/>
                  </a:cubicBezTo>
                  <a:cubicBezTo>
                    <a:pt x="486504" y="252839"/>
                    <a:pt x="456859" y="260953"/>
                    <a:pt x="426900" y="265633"/>
                  </a:cubicBezTo>
                  <a:cubicBezTo>
                    <a:pt x="365112" y="275932"/>
                    <a:pt x="303324" y="276556"/>
                    <a:pt x="242160" y="259080"/>
                  </a:cubicBezTo>
                  <a:cubicBezTo>
                    <a:pt x="239975" y="258456"/>
                    <a:pt x="238103" y="258144"/>
                    <a:pt x="235919" y="257520"/>
                  </a:cubicBezTo>
                  <a:cubicBezTo>
                    <a:pt x="190046" y="241917"/>
                    <a:pt x="189109" y="240669"/>
                    <a:pt x="189109" y="192610"/>
                  </a:cubicBezTo>
                  <a:cubicBezTo>
                    <a:pt x="189109" y="186057"/>
                    <a:pt x="188797" y="179816"/>
                    <a:pt x="188797" y="173262"/>
                  </a:cubicBezTo>
                  <a:cubicBezTo>
                    <a:pt x="189109" y="158283"/>
                    <a:pt x="189109" y="143616"/>
                    <a:pt x="189733" y="128637"/>
                  </a:cubicBezTo>
                  <a:cubicBezTo>
                    <a:pt x="190046" y="124892"/>
                    <a:pt x="188173" y="120523"/>
                    <a:pt x="191918" y="117091"/>
                  </a:cubicBezTo>
                  <a:cubicBezTo>
                    <a:pt x="214386" y="133630"/>
                    <a:pt x="241223" y="138623"/>
                    <a:pt x="267749" y="142680"/>
                  </a:cubicBezTo>
                  <a:cubicBezTo>
                    <a:pt x="304260" y="148297"/>
                    <a:pt x="341396" y="149545"/>
                    <a:pt x="378219" y="147985"/>
                  </a:cubicBezTo>
                  <a:cubicBezTo>
                    <a:pt x="413170" y="146425"/>
                    <a:pt x="448433" y="143616"/>
                    <a:pt x="482136" y="132694"/>
                  </a:cubicBezTo>
                  <a:cubicBezTo>
                    <a:pt x="494306" y="128637"/>
                    <a:pt x="506476" y="124892"/>
                    <a:pt x="516150" y="112098"/>
                  </a:cubicBezTo>
                  <a:close/>
                  <a:moveTo>
                    <a:pt x="914342" y="380"/>
                  </a:moveTo>
                  <a:cubicBezTo>
                    <a:pt x="914342" y="13487"/>
                    <a:pt x="914654" y="26593"/>
                    <a:pt x="914654" y="39700"/>
                  </a:cubicBezTo>
                  <a:cubicBezTo>
                    <a:pt x="914654" y="59984"/>
                    <a:pt x="913717" y="79956"/>
                    <a:pt x="914654" y="100240"/>
                  </a:cubicBezTo>
                  <a:cubicBezTo>
                    <a:pt x="915277" y="111474"/>
                    <a:pt x="910285" y="117715"/>
                    <a:pt x="901859" y="123332"/>
                  </a:cubicBezTo>
                  <a:cubicBezTo>
                    <a:pt x="876270" y="140184"/>
                    <a:pt x="847248" y="147674"/>
                    <a:pt x="817290" y="152354"/>
                  </a:cubicBezTo>
                  <a:cubicBezTo>
                    <a:pt x="759247" y="161716"/>
                    <a:pt x="701203" y="160468"/>
                    <a:pt x="643784" y="145177"/>
                  </a:cubicBezTo>
                  <a:cubicBezTo>
                    <a:pt x="626933" y="140496"/>
                    <a:pt x="610393" y="134567"/>
                    <a:pt x="596039" y="123957"/>
                  </a:cubicBezTo>
                  <a:cubicBezTo>
                    <a:pt x="590421" y="119900"/>
                    <a:pt x="588549" y="115531"/>
                    <a:pt x="588861" y="108978"/>
                  </a:cubicBezTo>
                  <a:cubicBezTo>
                    <a:pt x="589173" y="90878"/>
                    <a:pt x="588861" y="73090"/>
                    <a:pt x="588861" y="54991"/>
                  </a:cubicBezTo>
                  <a:cubicBezTo>
                    <a:pt x="588861" y="41572"/>
                    <a:pt x="588861" y="27841"/>
                    <a:pt x="589485" y="14423"/>
                  </a:cubicBezTo>
                  <a:cubicBezTo>
                    <a:pt x="589485" y="10366"/>
                    <a:pt x="587301" y="5997"/>
                    <a:pt x="591670" y="2564"/>
                  </a:cubicBezTo>
                  <a:cubicBezTo>
                    <a:pt x="595102" y="692"/>
                    <a:pt x="598535" y="2253"/>
                    <a:pt x="601344" y="3813"/>
                  </a:cubicBezTo>
                  <a:cubicBezTo>
                    <a:pt x="636919" y="22536"/>
                    <a:pt x="675927" y="26281"/>
                    <a:pt x="715246" y="27841"/>
                  </a:cubicBezTo>
                  <a:cubicBezTo>
                    <a:pt x="756126" y="29714"/>
                    <a:pt x="796694" y="29714"/>
                    <a:pt x="837262" y="23473"/>
                  </a:cubicBezTo>
                  <a:cubicBezTo>
                    <a:pt x="861603" y="19728"/>
                    <a:pt x="885632" y="15047"/>
                    <a:pt x="906852" y="1628"/>
                  </a:cubicBezTo>
                  <a:cubicBezTo>
                    <a:pt x="909037" y="380"/>
                    <a:pt x="911533" y="-556"/>
                    <a:pt x="914342" y="38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CBECA52-2F05-457B-AD7B-5E610AE938D2}"/>
                </a:ext>
              </a:extLst>
            </p:cNvPr>
            <p:cNvSpPr/>
            <p:nvPr userDrawn="1"/>
          </p:nvSpPr>
          <p:spPr>
            <a:xfrm>
              <a:off x="48086" y="3718268"/>
              <a:ext cx="2032825" cy="1286008"/>
            </a:xfrm>
            <a:custGeom>
              <a:avLst/>
              <a:gdLst>
                <a:gd name="connsiteX0" fmla="*/ 847600 w 2032825"/>
                <a:gd name="connsiteY0" fmla="*/ 490873 h 1286008"/>
                <a:gd name="connsiteX1" fmla="*/ 847600 w 2032825"/>
                <a:gd name="connsiteY1" fmla="*/ 549229 h 1286008"/>
                <a:gd name="connsiteX2" fmla="*/ 847912 w 2032825"/>
                <a:gd name="connsiteY2" fmla="*/ 578875 h 1286008"/>
                <a:gd name="connsiteX3" fmla="*/ 817642 w 2032825"/>
                <a:gd name="connsiteY3" fmla="*/ 624436 h 1286008"/>
                <a:gd name="connsiteX4" fmla="*/ 711853 w 2032825"/>
                <a:gd name="connsiteY4" fmla="*/ 648152 h 1286008"/>
                <a:gd name="connsiteX5" fmla="*/ 588276 w 2032825"/>
                <a:gd name="connsiteY5" fmla="*/ 639727 h 1286008"/>
                <a:gd name="connsiteX6" fmla="*/ 529920 w 2032825"/>
                <a:gd name="connsiteY6" fmla="*/ 616634 h 1286008"/>
                <a:gd name="connsiteX7" fmla="*/ 522431 w 2032825"/>
                <a:gd name="connsiteY7" fmla="*/ 602904 h 1286008"/>
                <a:gd name="connsiteX8" fmla="*/ 522431 w 2032825"/>
                <a:gd name="connsiteY8" fmla="*/ 493994 h 1286008"/>
                <a:gd name="connsiteX9" fmla="*/ 847600 w 2032825"/>
                <a:gd name="connsiteY9" fmla="*/ 490873 h 1286008"/>
                <a:gd name="connsiteX10" fmla="*/ 6906 w 2032825"/>
                <a:gd name="connsiteY10" fmla="*/ 455922 h 1286008"/>
                <a:gd name="connsiteX11" fmla="*/ 10962 w 2032825"/>
                <a:gd name="connsiteY11" fmla="*/ 463724 h 1286008"/>
                <a:gd name="connsiteX12" fmla="*/ 157319 w 2032825"/>
                <a:gd name="connsiteY12" fmla="*/ 523639 h 1286008"/>
                <a:gd name="connsiteX13" fmla="*/ 497779 w 2032825"/>
                <a:gd name="connsiteY13" fmla="*/ 663444 h 1286008"/>
                <a:gd name="connsiteX14" fmla="*/ 628845 w 2032825"/>
                <a:gd name="connsiteY14" fmla="*/ 716806 h 1286008"/>
                <a:gd name="connsiteX15" fmla="*/ 641640 w 2032825"/>
                <a:gd name="connsiteY15" fmla="*/ 734281 h 1286008"/>
                <a:gd name="connsiteX16" fmla="*/ 641328 w 2032825"/>
                <a:gd name="connsiteY16" fmla="*/ 1272589 h 1286008"/>
                <a:gd name="connsiteX17" fmla="*/ 638519 w 2032825"/>
                <a:gd name="connsiteY17" fmla="*/ 1286008 h 1286008"/>
                <a:gd name="connsiteX18" fmla="*/ 469070 w 2032825"/>
                <a:gd name="connsiteY18" fmla="*/ 1218290 h 1286008"/>
                <a:gd name="connsiteX19" fmla="*/ 15019 w 2032825"/>
                <a:gd name="connsiteY19" fmla="*/ 1035110 h 1286008"/>
                <a:gd name="connsiteX20" fmla="*/ 664 w 2032825"/>
                <a:gd name="connsiteY20" fmla="*/ 1013889 h 1286008"/>
                <a:gd name="connsiteX21" fmla="*/ 1288 w 2032825"/>
                <a:gd name="connsiteY21" fmla="*/ 465284 h 1286008"/>
                <a:gd name="connsiteX22" fmla="*/ 6906 w 2032825"/>
                <a:gd name="connsiteY22" fmla="*/ 455922 h 1286008"/>
                <a:gd name="connsiteX23" fmla="*/ 1253281 w 2032825"/>
                <a:gd name="connsiteY23" fmla="*/ 374786 h 1286008"/>
                <a:gd name="connsiteX24" fmla="*/ 1253281 w 2032825"/>
                <a:gd name="connsiteY24" fmla="*/ 481511 h 1286008"/>
                <a:gd name="connsiteX25" fmla="*/ 1242983 w 2032825"/>
                <a:gd name="connsiteY25" fmla="*/ 495242 h 1286008"/>
                <a:gd name="connsiteX26" fmla="*/ 1157790 w 2032825"/>
                <a:gd name="connsiteY26" fmla="*/ 525512 h 1286008"/>
                <a:gd name="connsiteX27" fmla="*/ 990837 w 2032825"/>
                <a:gd name="connsiteY27" fmla="*/ 520519 h 1286008"/>
                <a:gd name="connsiteX28" fmla="*/ 934354 w 2032825"/>
                <a:gd name="connsiteY28" fmla="*/ 496490 h 1286008"/>
                <a:gd name="connsiteX29" fmla="*/ 927800 w 2032825"/>
                <a:gd name="connsiteY29" fmla="*/ 483696 h 1286008"/>
                <a:gd name="connsiteX30" fmla="*/ 927800 w 2032825"/>
                <a:gd name="connsiteY30" fmla="*/ 385708 h 1286008"/>
                <a:gd name="connsiteX31" fmla="*/ 935602 w 2032825"/>
                <a:gd name="connsiteY31" fmla="*/ 378531 h 1286008"/>
                <a:gd name="connsiteX32" fmla="*/ 1014866 w 2032825"/>
                <a:gd name="connsiteY32" fmla="*/ 401623 h 1286008"/>
                <a:gd name="connsiteX33" fmla="*/ 1094129 w 2032825"/>
                <a:gd name="connsiteY33" fmla="*/ 406616 h 1286008"/>
                <a:gd name="connsiteX34" fmla="*/ 1230500 w 2032825"/>
                <a:gd name="connsiteY34" fmla="*/ 386956 h 1286008"/>
                <a:gd name="connsiteX35" fmla="*/ 1253281 w 2032825"/>
                <a:gd name="connsiteY35" fmla="*/ 374786 h 1286008"/>
                <a:gd name="connsiteX36" fmla="*/ 517439 w 2032825"/>
                <a:gd name="connsiteY36" fmla="*/ 344828 h 1286008"/>
                <a:gd name="connsiteX37" fmla="*/ 517439 w 2032825"/>
                <a:gd name="connsiteY37" fmla="*/ 420035 h 1286008"/>
                <a:gd name="connsiteX38" fmla="*/ 517439 w 2032825"/>
                <a:gd name="connsiteY38" fmla="*/ 434077 h 1286008"/>
                <a:gd name="connsiteX39" fmla="*/ 489041 w 2032825"/>
                <a:gd name="connsiteY39" fmla="*/ 477767 h 1286008"/>
                <a:gd name="connsiteX40" fmla="*/ 377011 w 2032825"/>
                <a:gd name="connsiteY40" fmla="*/ 502420 h 1286008"/>
                <a:gd name="connsiteX41" fmla="*/ 242201 w 2032825"/>
                <a:gd name="connsiteY41" fmla="*/ 489937 h 1286008"/>
                <a:gd name="connsiteX42" fmla="*/ 234711 w 2032825"/>
                <a:gd name="connsiteY42" fmla="*/ 487753 h 1286008"/>
                <a:gd name="connsiteX43" fmla="*/ 191646 w 2032825"/>
                <a:gd name="connsiteY43" fmla="*/ 425964 h 1286008"/>
                <a:gd name="connsiteX44" fmla="*/ 191334 w 2032825"/>
                <a:gd name="connsiteY44" fmla="*/ 401623 h 1286008"/>
                <a:gd name="connsiteX45" fmla="*/ 191646 w 2032825"/>
                <a:gd name="connsiteY45" fmla="*/ 359495 h 1286008"/>
                <a:gd name="connsiteX46" fmla="*/ 194455 w 2032825"/>
                <a:gd name="connsiteY46" fmla="*/ 347636 h 1286008"/>
                <a:gd name="connsiteX47" fmla="*/ 271222 w 2032825"/>
                <a:gd name="connsiteY47" fmla="*/ 373226 h 1286008"/>
                <a:gd name="connsiteX48" fmla="*/ 378884 w 2032825"/>
                <a:gd name="connsiteY48" fmla="*/ 378531 h 1286008"/>
                <a:gd name="connsiteX49" fmla="*/ 482488 w 2032825"/>
                <a:gd name="connsiteY49" fmla="*/ 363240 h 1286008"/>
                <a:gd name="connsiteX50" fmla="*/ 517439 w 2032825"/>
                <a:gd name="connsiteY50" fmla="*/ 344828 h 1286008"/>
                <a:gd name="connsiteX51" fmla="*/ 1650536 w 2032825"/>
                <a:gd name="connsiteY51" fmla="*/ 252458 h 1286008"/>
                <a:gd name="connsiteX52" fmla="*/ 1650536 w 2032825"/>
                <a:gd name="connsiteY52" fmla="*/ 356999 h 1286008"/>
                <a:gd name="connsiteX53" fmla="*/ 1634932 w 2032825"/>
                <a:gd name="connsiteY53" fmla="*/ 378844 h 1286008"/>
                <a:gd name="connsiteX54" fmla="*/ 1554421 w 2032825"/>
                <a:gd name="connsiteY54" fmla="*/ 406929 h 1286008"/>
                <a:gd name="connsiteX55" fmla="*/ 1458305 w 2032825"/>
                <a:gd name="connsiteY55" fmla="*/ 412234 h 1286008"/>
                <a:gd name="connsiteX56" fmla="*/ 1342842 w 2032825"/>
                <a:gd name="connsiteY56" fmla="*/ 386333 h 1286008"/>
                <a:gd name="connsiteX57" fmla="*/ 1324743 w 2032825"/>
                <a:gd name="connsiteY57" fmla="*/ 357624 h 1286008"/>
                <a:gd name="connsiteX58" fmla="*/ 1325055 w 2032825"/>
                <a:gd name="connsiteY58" fmla="*/ 267437 h 1286008"/>
                <a:gd name="connsiteX59" fmla="*/ 1334729 w 2032825"/>
                <a:gd name="connsiteY59" fmla="*/ 261820 h 1286008"/>
                <a:gd name="connsiteX60" fmla="*/ 1408375 w 2032825"/>
                <a:gd name="connsiteY60" fmla="*/ 282728 h 1286008"/>
                <a:gd name="connsiteX61" fmla="*/ 1505739 w 2032825"/>
                <a:gd name="connsiteY61" fmla="*/ 288033 h 1286008"/>
                <a:gd name="connsiteX62" fmla="*/ 1628067 w 2032825"/>
                <a:gd name="connsiteY62" fmla="*/ 268061 h 1286008"/>
                <a:gd name="connsiteX63" fmla="*/ 1650536 w 2032825"/>
                <a:gd name="connsiteY63" fmla="*/ 252458 h 1286008"/>
                <a:gd name="connsiteX64" fmla="*/ 917190 w 2032825"/>
                <a:gd name="connsiteY64" fmla="*/ 228429 h 1286008"/>
                <a:gd name="connsiteX65" fmla="*/ 916566 w 2032825"/>
                <a:gd name="connsiteY65" fmla="*/ 337651 h 1286008"/>
                <a:gd name="connsiteX66" fmla="*/ 889417 w 2032825"/>
                <a:gd name="connsiteY66" fmla="*/ 362616 h 1286008"/>
                <a:gd name="connsiteX67" fmla="*/ 787997 w 2032825"/>
                <a:gd name="connsiteY67" fmla="*/ 387269 h 1286008"/>
                <a:gd name="connsiteX68" fmla="*/ 702180 w 2032825"/>
                <a:gd name="connsiteY68" fmla="*/ 386645 h 1286008"/>
                <a:gd name="connsiteX69" fmla="*/ 601695 w 2032825"/>
                <a:gd name="connsiteY69" fmla="*/ 357935 h 1286008"/>
                <a:gd name="connsiteX70" fmla="*/ 589525 w 2032825"/>
                <a:gd name="connsiteY70" fmla="*/ 336403 h 1286008"/>
                <a:gd name="connsiteX71" fmla="*/ 589837 w 2032825"/>
                <a:gd name="connsiteY71" fmla="*/ 280855 h 1286008"/>
                <a:gd name="connsiteX72" fmla="*/ 592646 w 2032825"/>
                <a:gd name="connsiteY72" fmla="*/ 234046 h 1286008"/>
                <a:gd name="connsiteX73" fmla="*/ 717782 w 2032825"/>
                <a:gd name="connsiteY73" fmla="*/ 262444 h 1286008"/>
                <a:gd name="connsiteX74" fmla="*/ 797670 w 2032825"/>
                <a:gd name="connsiteY74" fmla="*/ 262444 h 1286008"/>
                <a:gd name="connsiteX75" fmla="*/ 890665 w 2032825"/>
                <a:gd name="connsiteY75" fmla="*/ 245904 h 1286008"/>
                <a:gd name="connsiteX76" fmla="*/ 917190 w 2032825"/>
                <a:gd name="connsiteY76" fmla="*/ 228429 h 1286008"/>
                <a:gd name="connsiteX77" fmla="*/ 2032187 w 2032825"/>
                <a:gd name="connsiteY77" fmla="*/ 138243 h 1286008"/>
                <a:gd name="connsiteX78" fmla="*/ 2032811 w 2032825"/>
                <a:gd name="connsiteY78" fmla="*/ 164456 h 1286008"/>
                <a:gd name="connsiteX79" fmla="*/ 2032811 w 2032825"/>
                <a:gd name="connsiteY79" fmla="*/ 237791 h 1286008"/>
                <a:gd name="connsiteX80" fmla="*/ 2019080 w 2032825"/>
                <a:gd name="connsiteY80" fmla="*/ 263068 h 1286008"/>
                <a:gd name="connsiteX81" fmla="*/ 1927334 w 2032825"/>
                <a:gd name="connsiteY81" fmla="*/ 293338 h 1286008"/>
                <a:gd name="connsiteX82" fmla="*/ 1858368 w 2032825"/>
                <a:gd name="connsiteY82" fmla="*/ 298332 h 1286008"/>
                <a:gd name="connsiteX83" fmla="*/ 1741345 w 2032825"/>
                <a:gd name="connsiteY83" fmla="*/ 278360 h 1286008"/>
                <a:gd name="connsiteX84" fmla="*/ 1734168 w 2032825"/>
                <a:gd name="connsiteY84" fmla="*/ 275551 h 1286008"/>
                <a:gd name="connsiteX85" fmla="*/ 1706707 w 2032825"/>
                <a:gd name="connsiteY85" fmla="*/ 234358 h 1286008"/>
                <a:gd name="connsiteX86" fmla="*/ 1707331 w 2032825"/>
                <a:gd name="connsiteY86" fmla="*/ 140427 h 1286008"/>
                <a:gd name="connsiteX87" fmla="*/ 1778481 w 2032825"/>
                <a:gd name="connsiteY87" fmla="*/ 165704 h 1286008"/>
                <a:gd name="connsiteX88" fmla="*/ 1923277 w 2032825"/>
                <a:gd name="connsiteY88" fmla="*/ 169761 h 1286008"/>
                <a:gd name="connsiteX89" fmla="*/ 1992867 w 2032825"/>
                <a:gd name="connsiteY89" fmla="*/ 158527 h 1286008"/>
                <a:gd name="connsiteX90" fmla="*/ 2032187 w 2032825"/>
                <a:gd name="connsiteY90" fmla="*/ 138243 h 1286008"/>
                <a:gd name="connsiteX91" fmla="*/ 1312884 w 2032825"/>
                <a:gd name="connsiteY91" fmla="*/ 117335 h 1286008"/>
                <a:gd name="connsiteX92" fmla="*/ 1315068 w 2032825"/>
                <a:gd name="connsiteY92" fmla="*/ 126697 h 1286008"/>
                <a:gd name="connsiteX93" fmla="*/ 1315380 w 2032825"/>
                <a:gd name="connsiteY93" fmla="*/ 214386 h 1286008"/>
                <a:gd name="connsiteX94" fmla="*/ 1301649 w 2032825"/>
                <a:gd name="connsiteY94" fmla="*/ 239975 h 1286008"/>
                <a:gd name="connsiteX95" fmla="*/ 1222386 w 2032825"/>
                <a:gd name="connsiteY95" fmla="*/ 268061 h 1286008"/>
                <a:gd name="connsiteX96" fmla="*/ 1114725 w 2032825"/>
                <a:gd name="connsiteY96" fmla="*/ 272742 h 1286008"/>
                <a:gd name="connsiteX97" fmla="*/ 1001446 w 2032825"/>
                <a:gd name="connsiteY97" fmla="*/ 243096 h 1286008"/>
                <a:gd name="connsiteX98" fmla="*/ 989588 w 2032825"/>
                <a:gd name="connsiteY98" fmla="*/ 220940 h 1286008"/>
                <a:gd name="connsiteX99" fmla="*/ 989588 w 2032825"/>
                <a:gd name="connsiteY99" fmla="*/ 159151 h 1286008"/>
                <a:gd name="connsiteX100" fmla="*/ 992708 w 2032825"/>
                <a:gd name="connsiteY100" fmla="*/ 118271 h 1286008"/>
                <a:gd name="connsiteX101" fmla="*/ 1068539 w 2032825"/>
                <a:gd name="connsiteY101" fmla="*/ 143548 h 1286008"/>
                <a:gd name="connsiteX102" fmla="*/ 1181506 w 2032825"/>
                <a:gd name="connsiteY102" fmla="*/ 148853 h 1286008"/>
                <a:gd name="connsiteX103" fmla="*/ 1295720 w 2032825"/>
                <a:gd name="connsiteY103" fmla="*/ 128569 h 1286008"/>
                <a:gd name="connsiteX104" fmla="*/ 1312884 w 2032825"/>
                <a:gd name="connsiteY104" fmla="*/ 117335 h 1286008"/>
                <a:gd name="connsiteX105" fmla="*/ 1714197 w 2032825"/>
                <a:gd name="connsiteY105" fmla="*/ 0 h 1286008"/>
                <a:gd name="connsiteX106" fmla="*/ 1715445 w 2032825"/>
                <a:gd name="connsiteY106" fmla="*/ 29958 h 1286008"/>
                <a:gd name="connsiteX107" fmla="*/ 1715445 w 2032825"/>
                <a:gd name="connsiteY107" fmla="*/ 97052 h 1286008"/>
                <a:gd name="connsiteX108" fmla="*/ 1700154 w 2032825"/>
                <a:gd name="connsiteY108" fmla="*/ 125762 h 1286008"/>
                <a:gd name="connsiteX109" fmla="*/ 1615585 w 2032825"/>
                <a:gd name="connsiteY109" fmla="*/ 154160 h 1286008"/>
                <a:gd name="connsiteX110" fmla="*/ 1437710 w 2032825"/>
                <a:gd name="connsiteY110" fmla="*/ 144485 h 1286008"/>
                <a:gd name="connsiteX111" fmla="*/ 1430220 w 2032825"/>
                <a:gd name="connsiteY111" fmla="*/ 142301 h 1286008"/>
                <a:gd name="connsiteX112" fmla="*/ 1389652 w 2032825"/>
                <a:gd name="connsiteY112" fmla="*/ 83633 h 1286008"/>
                <a:gd name="connsiteX113" fmla="*/ 1389028 w 2032825"/>
                <a:gd name="connsiteY113" fmla="*/ 37135 h 1286008"/>
                <a:gd name="connsiteX114" fmla="*/ 1391525 w 2032825"/>
                <a:gd name="connsiteY114" fmla="*/ 4057 h 1286008"/>
                <a:gd name="connsiteX115" fmla="*/ 1521342 w 2032825"/>
                <a:gd name="connsiteY115" fmla="*/ 33079 h 1286008"/>
                <a:gd name="connsiteX116" fmla="*/ 1655217 w 2032825"/>
                <a:gd name="connsiteY116" fmla="*/ 25277 h 1286008"/>
                <a:gd name="connsiteX117" fmla="*/ 1714197 w 2032825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5" h="1286008">
                  <a:moveTo>
                    <a:pt x="847600" y="490873"/>
                  </a:moveTo>
                  <a:cubicBezTo>
                    <a:pt x="847600" y="511157"/>
                    <a:pt x="847600" y="530193"/>
                    <a:pt x="847600" y="549229"/>
                  </a:cubicBezTo>
                  <a:cubicBezTo>
                    <a:pt x="847600" y="559215"/>
                    <a:pt x="846351" y="569201"/>
                    <a:pt x="847912" y="578875"/>
                  </a:cubicBezTo>
                  <a:cubicBezTo>
                    <a:pt x="852281" y="604152"/>
                    <a:pt x="837301" y="615386"/>
                    <a:pt x="817642" y="624436"/>
                  </a:cubicBezTo>
                  <a:cubicBezTo>
                    <a:pt x="783939" y="639415"/>
                    <a:pt x="748364" y="644408"/>
                    <a:pt x="711853" y="648152"/>
                  </a:cubicBezTo>
                  <a:cubicBezTo>
                    <a:pt x="670036" y="652209"/>
                    <a:pt x="628844" y="647841"/>
                    <a:pt x="588276" y="639727"/>
                  </a:cubicBezTo>
                  <a:cubicBezTo>
                    <a:pt x="567680" y="635358"/>
                    <a:pt x="547708" y="628805"/>
                    <a:pt x="529920" y="616634"/>
                  </a:cubicBezTo>
                  <a:cubicBezTo>
                    <a:pt x="524928" y="613202"/>
                    <a:pt x="522431" y="609145"/>
                    <a:pt x="522431" y="602904"/>
                  </a:cubicBezTo>
                  <a:cubicBezTo>
                    <a:pt x="522743" y="566704"/>
                    <a:pt x="522431" y="531129"/>
                    <a:pt x="522431" y="493994"/>
                  </a:cubicBezTo>
                  <a:cubicBezTo>
                    <a:pt x="610433" y="535810"/>
                    <a:pt x="788932" y="534250"/>
                    <a:pt x="847600" y="490873"/>
                  </a:cubicBezTo>
                  <a:close/>
                  <a:moveTo>
                    <a:pt x="6906" y="455922"/>
                  </a:moveTo>
                  <a:cubicBezTo>
                    <a:pt x="2536" y="461227"/>
                    <a:pt x="7530" y="462475"/>
                    <a:pt x="10962" y="463724"/>
                  </a:cubicBezTo>
                  <a:cubicBezTo>
                    <a:pt x="59644" y="483695"/>
                    <a:pt x="108638" y="503667"/>
                    <a:pt x="157319" y="523639"/>
                  </a:cubicBezTo>
                  <a:cubicBezTo>
                    <a:pt x="270910" y="570137"/>
                    <a:pt x="384189" y="616946"/>
                    <a:pt x="497779" y="663444"/>
                  </a:cubicBezTo>
                  <a:cubicBezTo>
                    <a:pt x="541468" y="681231"/>
                    <a:pt x="584844" y="699331"/>
                    <a:pt x="628845" y="716806"/>
                  </a:cubicBezTo>
                  <a:cubicBezTo>
                    <a:pt x="637583" y="720238"/>
                    <a:pt x="641640" y="724295"/>
                    <a:pt x="641640" y="734281"/>
                  </a:cubicBezTo>
                  <a:cubicBezTo>
                    <a:pt x="641328" y="913717"/>
                    <a:pt x="641328" y="1093153"/>
                    <a:pt x="641328" y="1272589"/>
                  </a:cubicBezTo>
                  <a:cubicBezTo>
                    <a:pt x="641328" y="1277270"/>
                    <a:pt x="642888" y="1282263"/>
                    <a:pt x="638519" y="1286008"/>
                  </a:cubicBezTo>
                  <a:cubicBezTo>
                    <a:pt x="582036" y="1263539"/>
                    <a:pt x="525553" y="1241071"/>
                    <a:pt x="469070" y="1218290"/>
                  </a:cubicBezTo>
                  <a:cubicBezTo>
                    <a:pt x="317720" y="1157126"/>
                    <a:pt x="166369" y="1095961"/>
                    <a:pt x="15019" y="1035110"/>
                  </a:cubicBezTo>
                  <a:cubicBezTo>
                    <a:pt x="4409" y="1030741"/>
                    <a:pt x="664" y="1026060"/>
                    <a:pt x="664" y="1013889"/>
                  </a:cubicBezTo>
                  <a:cubicBezTo>
                    <a:pt x="1288" y="831021"/>
                    <a:pt x="976" y="648152"/>
                    <a:pt x="1288" y="465284"/>
                  </a:cubicBezTo>
                  <a:cubicBezTo>
                    <a:pt x="1288" y="462475"/>
                    <a:pt x="-4017" y="453425"/>
                    <a:pt x="6906" y="455922"/>
                  </a:cubicBezTo>
                  <a:close/>
                  <a:moveTo>
                    <a:pt x="1253281" y="374786"/>
                  </a:moveTo>
                  <a:cubicBezTo>
                    <a:pt x="1253281" y="411297"/>
                    <a:pt x="1253281" y="446248"/>
                    <a:pt x="1253281" y="481511"/>
                  </a:cubicBezTo>
                  <a:cubicBezTo>
                    <a:pt x="1253281" y="488689"/>
                    <a:pt x="1247976" y="491809"/>
                    <a:pt x="1242983" y="495242"/>
                  </a:cubicBezTo>
                  <a:cubicBezTo>
                    <a:pt x="1217394" y="513342"/>
                    <a:pt x="1187748" y="520519"/>
                    <a:pt x="1157790" y="525512"/>
                  </a:cubicBezTo>
                  <a:cubicBezTo>
                    <a:pt x="1101931" y="535186"/>
                    <a:pt x="1046072" y="533314"/>
                    <a:pt x="990837" y="520519"/>
                  </a:cubicBezTo>
                  <a:cubicBezTo>
                    <a:pt x="971177" y="515838"/>
                    <a:pt x="950893" y="510221"/>
                    <a:pt x="934354" y="496490"/>
                  </a:cubicBezTo>
                  <a:cubicBezTo>
                    <a:pt x="929985" y="492746"/>
                    <a:pt x="927488" y="489625"/>
                    <a:pt x="927800" y="483696"/>
                  </a:cubicBezTo>
                  <a:cubicBezTo>
                    <a:pt x="928112" y="450929"/>
                    <a:pt x="927800" y="418475"/>
                    <a:pt x="927800" y="385708"/>
                  </a:cubicBezTo>
                  <a:cubicBezTo>
                    <a:pt x="927800" y="380715"/>
                    <a:pt x="927176" y="372913"/>
                    <a:pt x="935602" y="378531"/>
                  </a:cubicBezTo>
                  <a:cubicBezTo>
                    <a:pt x="959631" y="394446"/>
                    <a:pt x="987716" y="397879"/>
                    <a:pt x="1014866" y="401623"/>
                  </a:cubicBezTo>
                  <a:cubicBezTo>
                    <a:pt x="1041079" y="405056"/>
                    <a:pt x="1067916" y="407865"/>
                    <a:pt x="1094129" y="406616"/>
                  </a:cubicBezTo>
                  <a:cubicBezTo>
                    <a:pt x="1140002" y="404744"/>
                    <a:pt x="1186499" y="403808"/>
                    <a:pt x="1230500" y="386956"/>
                  </a:cubicBezTo>
                  <a:cubicBezTo>
                    <a:pt x="1238302" y="384148"/>
                    <a:pt x="1245167" y="379467"/>
                    <a:pt x="1253281" y="374786"/>
                  </a:cubicBezTo>
                  <a:close/>
                  <a:moveTo>
                    <a:pt x="517439" y="344828"/>
                  </a:moveTo>
                  <a:cubicBezTo>
                    <a:pt x="517439" y="371353"/>
                    <a:pt x="517439" y="395694"/>
                    <a:pt x="517439" y="420035"/>
                  </a:cubicBezTo>
                  <a:cubicBezTo>
                    <a:pt x="517439" y="424716"/>
                    <a:pt x="516503" y="429709"/>
                    <a:pt x="517439" y="434077"/>
                  </a:cubicBezTo>
                  <a:cubicBezTo>
                    <a:pt x="522744" y="458419"/>
                    <a:pt x="507765" y="469341"/>
                    <a:pt x="489041" y="477767"/>
                  </a:cubicBezTo>
                  <a:cubicBezTo>
                    <a:pt x="453466" y="493994"/>
                    <a:pt x="415707" y="501172"/>
                    <a:pt x="377011" y="502420"/>
                  </a:cubicBezTo>
                  <a:cubicBezTo>
                    <a:pt x="331450" y="503980"/>
                    <a:pt x="286201" y="503356"/>
                    <a:pt x="242201" y="489937"/>
                  </a:cubicBezTo>
                  <a:cubicBezTo>
                    <a:pt x="239704" y="489313"/>
                    <a:pt x="237207" y="488689"/>
                    <a:pt x="234711" y="487753"/>
                  </a:cubicBezTo>
                  <a:cubicBezTo>
                    <a:pt x="191646" y="471525"/>
                    <a:pt x="191958" y="471525"/>
                    <a:pt x="191646" y="425964"/>
                  </a:cubicBezTo>
                  <a:cubicBezTo>
                    <a:pt x="191646" y="417851"/>
                    <a:pt x="191334" y="409737"/>
                    <a:pt x="191334" y="401623"/>
                  </a:cubicBezTo>
                  <a:cubicBezTo>
                    <a:pt x="191334" y="387580"/>
                    <a:pt x="191334" y="373538"/>
                    <a:pt x="191646" y="359495"/>
                  </a:cubicBezTo>
                  <a:cubicBezTo>
                    <a:pt x="191958" y="355438"/>
                    <a:pt x="189774" y="350757"/>
                    <a:pt x="194455" y="347636"/>
                  </a:cubicBezTo>
                  <a:cubicBezTo>
                    <a:pt x="216923" y="365424"/>
                    <a:pt x="244385" y="369481"/>
                    <a:pt x="271222" y="373226"/>
                  </a:cubicBezTo>
                  <a:cubicBezTo>
                    <a:pt x="306797" y="378218"/>
                    <a:pt x="342996" y="380715"/>
                    <a:pt x="378884" y="378531"/>
                  </a:cubicBezTo>
                  <a:cubicBezTo>
                    <a:pt x="413834" y="376346"/>
                    <a:pt x="448786" y="374474"/>
                    <a:pt x="482488" y="363240"/>
                  </a:cubicBezTo>
                  <a:cubicBezTo>
                    <a:pt x="494346" y="359495"/>
                    <a:pt x="505893" y="355126"/>
                    <a:pt x="517439" y="344828"/>
                  </a:cubicBezTo>
                  <a:close/>
                  <a:moveTo>
                    <a:pt x="1650536" y="252458"/>
                  </a:moveTo>
                  <a:cubicBezTo>
                    <a:pt x="1650536" y="288969"/>
                    <a:pt x="1650223" y="322984"/>
                    <a:pt x="1650536" y="356999"/>
                  </a:cubicBezTo>
                  <a:cubicBezTo>
                    <a:pt x="1650536" y="368545"/>
                    <a:pt x="1642422" y="373539"/>
                    <a:pt x="1634932" y="378844"/>
                  </a:cubicBezTo>
                  <a:cubicBezTo>
                    <a:pt x="1610904" y="395695"/>
                    <a:pt x="1582818" y="401937"/>
                    <a:pt x="1554421" y="406929"/>
                  </a:cubicBezTo>
                  <a:cubicBezTo>
                    <a:pt x="1522590" y="412547"/>
                    <a:pt x="1490448" y="413795"/>
                    <a:pt x="1458305" y="412234"/>
                  </a:cubicBezTo>
                  <a:cubicBezTo>
                    <a:pt x="1418361" y="410050"/>
                    <a:pt x="1379354" y="404121"/>
                    <a:pt x="1342842" y="386333"/>
                  </a:cubicBezTo>
                  <a:cubicBezTo>
                    <a:pt x="1330672" y="380404"/>
                    <a:pt x="1324119" y="372914"/>
                    <a:pt x="1324743" y="357624"/>
                  </a:cubicBezTo>
                  <a:cubicBezTo>
                    <a:pt x="1326303" y="327665"/>
                    <a:pt x="1325367" y="297395"/>
                    <a:pt x="1325055" y="267437"/>
                  </a:cubicBezTo>
                  <a:cubicBezTo>
                    <a:pt x="1325055" y="259323"/>
                    <a:pt x="1325679" y="256203"/>
                    <a:pt x="1334729" y="261820"/>
                  </a:cubicBezTo>
                  <a:cubicBezTo>
                    <a:pt x="1357197" y="275551"/>
                    <a:pt x="1382786" y="279295"/>
                    <a:pt x="1408375" y="282728"/>
                  </a:cubicBezTo>
                  <a:cubicBezTo>
                    <a:pt x="1440518" y="287097"/>
                    <a:pt x="1473285" y="290218"/>
                    <a:pt x="1505739" y="288033"/>
                  </a:cubicBezTo>
                  <a:cubicBezTo>
                    <a:pt x="1546931" y="285224"/>
                    <a:pt x="1588435" y="283352"/>
                    <a:pt x="1628067" y="268061"/>
                  </a:cubicBezTo>
                  <a:cubicBezTo>
                    <a:pt x="1636181" y="265252"/>
                    <a:pt x="1642110" y="259323"/>
                    <a:pt x="1650536" y="252458"/>
                  </a:cubicBezTo>
                  <a:close/>
                  <a:moveTo>
                    <a:pt x="917190" y="228429"/>
                  </a:moveTo>
                  <a:cubicBezTo>
                    <a:pt x="917190" y="266813"/>
                    <a:pt x="918439" y="302388"/>
                    <a:pt x="916566" y="337651"/>
                  </a:cubicBezTo>
                  <a:cubicBezTo>
                    <a:pt x="915942" y="351694"/>
                    <a:pt x="900651" y="357311"/>
                    <a:pt x="889417" y="362616"/>
                  </a:cubicBezTo>
                  <a:cubicBezTo>
                    <a:pt x="857274" y="377595"/>
                    <a:pt x="822948" y="383837"/>
                    <a:pt x="787997" y="387269"/>
                  </a:cubicBezTo>
                  <a:cubicBezTo>
                    <a:pt x="759287" y="390078"/>
                    <a:pt x="730577" y="389454"/>
                    <a:pt x="702180" y="386645"/>
                  </a:cubicBezTo>
                  <a:cubicBezTo>
                    <a:pt x="666916" y="383213"/>
                    <a:pt x="632902" y="375723"/>
                    <a:pt x="601695" y="357935"/>
                  </a:cubicBezTo>
                  <a:cubicBezTo>
                    <a:pt x="593270" y="352942"/>
                    <a:pt x="588901" y="347013"/>
                    <a:pt x="589525" y="336403"/>
                  </a:cubicBezTo>
                  <a:cubicBezTo>
                    <a:pt x="590461" y="317991"/>
                    <a:pt x="589837" y="299579"/>
                    <a:pt x="589837" y="280855"/>
                  </a:cubicBezTo>
                  <a:cubicBezTo>
                    <a:pt x="593270" y="265564"/>
                    <a:pt x="587652" y="249337"/>
                    <a:pt x="592646" y="234046"/>
                  </a:cubicBezTo>
                  <a:cubicBezTo>
                    <a:pt x="631341" y="255890"/>
                    <a:pt x="674406" y="260571"/>
                    <a:pt x="717782" y="262444"/>
                  </a:cubicBezTo>
                  <a:cubicBezTo>
                    <a:pt x="744308" y="263380"/>
                    <a:pt x="771145" y="263692"/>
                    <a:pt x="797670" y="262444"/>
                  </a:cubicBezTo>
                  <a:cubicBezTo>
                    <a:pt x="829189" y="260884"/>
                    <a:pt x="860707" y="256203"/>
                    <a:pt x="890665" y="245904"/>
                  </a:cubicBezTo>
                  <a:cubicBezTo>
                    <a:pt x="899715" y="242784"/>
                    <a:pt x="908452" y="238103"/>
                    <a:pt x="917190" y="228429"/>
                  </a:cubicBezTo>
                  <a:close/>
                  <a:moveTo>
                    <a:pt x="2032187" y="138243"/>
                  </a:moveTo>
                  <a:cubicBezTo>
                    <a:pt x="2032499" y="147293"/>
                    <a:pt x="2032811" y="156031"/>
                    <a:pt x="2032811" y="164456"/>
                  </a:cubicBezTo>
                  <a:cubicBezTo>
                    <a:pt x="2032811" y="188797"/>
                    <a:pt x="2031875" y="213450"/>
                    <a:pt x="2032811" y="237791"/>
                  </a:cubicBezTo>
                  <a:cubicBezTo>
                    <a:pt x="2033123" y="249649"/>
                    <a:pt x="2028442" y="256827"/>
                    <a:pt x="2019080" y="263068"/>
                  </a:cubicBezTo>
                  <a:cubicBezTo>
                    <a:pt x="1991307" y="281480"/>
                    <a:pt x="1959476" y="288657"/>
                    <a:pt x="1927334" y="293338"/>
                  </a:cubicBezTo>
                  <a:cubicBezTo>
                    <a:pt x="1904554" y="296459"/>
                    <a:pt x="1881461" y="299580"/>
                    <a:pt x="1858368" y="298332"/>
                  </a:cubicBezTo>
                  <a:cubicBezTo>
                    <a:pt x="1818737" y="296147"/>
                    <a:pt x="1778793" y="293338"/>
                    <a:pt x="1741345" y="278360"/>
                  </a:cubicBezTo>
                  <a:cubicBezTo>
                    <a:pt x="1738849" y="277423"/>
                    <a:pt x="1736352" y="276799"/>
                    <a:pt x="1734168" y="275551"/>
                  </a:cubicBezTo>
                  <a:cubicBezTo>
                    <a:pt x="1716068" y="268061"/>
                    <a:pt x="1704522" y="257763"/>
                    <a:pt x="1706707" y="234358"/>
                  </a:cubicBezTo>
                  <a:cubicBezTo>
                    <a:pt x="1709515" y="204401"/>
                    <a:pt x="1707331" y="173818"/>
                    <a:pt x="1707331" y="140427"/>
                  </a:cubicBezTo>
                  <a:cubicBezTo>
                    <a:pt x="1729799" y="157279"/>
                    <a:pt x="1754140" y="162272"/>
                    <a:pt x="1778481" y="165704"/>
                  </a:cubicBezTo>
                  <a:cubicBezTo>
                    <a:pt x="1826538" y="172882"/>
                    <a:pt x="1874596" y="173818"/>
                    <a:pt x="1923277" y="169761"/>
                  </a:cubicBezTo>
                  <a:cubicBezTo>
                    <a:pt x="1946682" y="167889"/>
                    <a:pt x="1970087" y="164456"/>
                    <a:pt x="1992867" y="158527"/>
                  </a:cubicBezTo>
                  <a:cubicBezTo>
                    <a:pt x="2007534" y="154782"/>
                    <a:pt x="2021577" y="149789"/>
                    <a:pt x="2032187" y="138243"/>
                  </a:cubicBezTo>
                  <a:close/>
                  <a:moveTo>
                    <a:pt x="1312884" y="117335"/>
                  </a:moveTo>
                  <a:cubicBezTo>
                    <a:pt x="1316940" y="119831"/>
                    <a:pt x="1315068" y="123576"/>
                    <a:pt x="1315068" y="126697"/>
                  </a:cubicBezTo>
                  <a:cubicBezTo>
                    <a:pt x="1315380" y="156030"/>
                    <a:pt x="1314756" y="185364"/>
                    <a:pt x="1315380" y="214386"/>
                  </a:cubicBezTo>
                  <a:cubicBezTo>
                    <a:pt x="1315692" y="226245"/>
                    <a:pt x="1311011" y="233422"/>
                    <a:pt x="1301649" y="239975"/>
                  </a:cubicBezTo>
                  <a:cubicBezTo>
                    <a:pt x="1277621" y="256202"/>
                    <a:pt x="1250160" y="262444"/>
                    <a:pt x="1222386" y="268061"/>
                  </a:cubicBezTo>
                  <a:cubicBezTo>
                    <a:pt x="1186811" y="274926"/>
                    <a:pt x="1150612" y="274926"/>
                    <a:pt x="1114725" y="272742"/>
                  </a:cubicBezTo>
                  <a:cubicBezTo>
                    <a:pt x="1075405" y="270245"/>
                    <a:pt x="1036397" y="264316"/>
                    <a:pt x="1001446" y="243096"/>
                  </a:cubicBezTo>
                  <a:cubicBezTo>
                    <a:pt x="992708" y="237791"/>
                    <a:pt x="988964" y="231550"/>
                    <a:pt x="989588" y="220940"/>
                  </a:cubicBezTo>
                  <a:cubicBezTo>
                    <a:pt x="990212" y="200343"/>
                    <a:pt x="989588" y="179747"/>
                    <a:pt x="989588" y="159151"/>
                  </a:cubicBezTo>
                  <a:cubicBezTo>
                    <a:pt x="992084" y="145733"/>
                    <a:pt x="986779" y="131378"/>
                    <a:pt x="992708" y="118271"/>
                  </a:cubicBezTo>
                  <a:cubicBezTo>
                    <a:pt x="1015177" y="134810"/>
                    <a:pt x="1042014" y="139804"/>
                    <a:pt x="1068539" y="143548"/>
                  </a:cubicBezTo>
                  <a:cubicBezTo>
                    <a:pt x="1105987" y="149165"/>
                    <a:pt x="1143746" y="151038"/>
                    <a:pt x="1181506" y="148853"/>
                  </a:cubicBezTo>
                  <a:cubicBezTo>
                    <a:pt x="1220202" y="146669"/>
                    <a:pt x="1259209" y="143860"/>
                    <a:pt x="1295720" y="128569"/>
                  </a:cubicBezTo>
                  <a:cubicBezTo>
                    <a:pt x="1302274" y="125761"/>
                    <a:pt x="1307267" y="121704"/>
                    <a:pt x="1312884" y="117335"/>
                  </a:cubicBezTo>
                  <a:close/>
                  <a:moveTo>
                    <a:pt x="1714197" y="0"/>
                  </a:moveTo>
                  <a:cubicBezTo>
                    <a:pt x="1715133" y="9986"/>
                    <a:pt x="1715133" y="19972"/>
                    <a:pt x="1715445" y="29958"/>
                  </a:cubicBezTo>
                  <a:cubicBezTo>
                    <a:pt x="1715445" y="52426"/>
                    <a:pt x="1714197" y="74583"/>
                    <a:pt x="1715445" y="97052"/>
                  </a:cubicBezTo>
                  <a:cubicBezTo>
                    <a:pt x="1716069" y="110782"/>
                    <a:pt x="1710452" y="118896"/>
                    <a:pt x="1700154" y="125762"/>
                  </a:cubicBezTo>
                  <a:cubicBezTo>
                    <a:pt x="1674565" y="142613"/>
                    <a:pt x="1645231" y="149479"/>
                    <a:pt x="1615585" y="154160"/>
                  </a:cubicBezTo>
                  <a:cubicBezTo>
                    <a:pt x="1555669" y="163521"/>
                    <a:pt x="1496378" y="161649"/>
                    <a:pt x="1437710" y="144485"/>
                  </a:cubicBezTo>
                  <a:cubicBezTo>
                    <a:pt x="1435213" y="143861"/>
                    <a:pt x="1432717" y="143237"/>
                    <a:pt x="1430220" y="142301"/>
                  </a:cubicBezTo>
                  <a:cubicBezTo>
                    <a:pt x="1389652" y="127010"/>
                    <a:pt x="1389652" y="127010"/>
                    <a:pt x="1389652" y="83633"/>
                  </a:cubicBezTo>
                  <a:cubicBezTo>
                    <a:pt x="1389652" y="68030"/>
                    <a:pt x="1389340" y="52739"/>
                    <a:pt x="1389028" y="37135"/>
                  </a:cubicBezTo>
                  <a:cubicBezTo>
                    <a:pt x="1391212" y="26213"/>
                    <a:pt x="1387155" y="14667"/>
                    <a:pt x="1391525" y="4057"/>
                  </a:cubicBezTo>
                  <a:cubicBezTo>
                    <a:pt x="1431780" y="27774"/>
                    <a:pt x="1476406" y="31206"/>
                    <a:pt x="1521342" y="33079"/>
                  </a:cubicBezTo>
                  <a:cubicBezTo>
                    <a:pt x="1566279" y="34951"/>
                    <a:pt x="1611216" y="34639"/>
                    <a:pt x="1655217" y="25277"/>
                  </a:cubicBezTo>
                  <a:cubicBezTo>
                    <a:pt x="1676437" y="20908"/>
                    <a:pt x="1698282" y="17164"/>
                    <a:pt x="1714197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D4158C4-F838-4E87-A25C-8C487CD52716}"/>
                </a:ext>
              </a:extLst>
            </p:cNvPr>
            <p:cNvSpPr/>
            <p:nvPr userDrawn="1"/>
          </p:nvSpPr>
          <p:spPr>
            <a:xfrm>
              <a:off x="1736653" y="5495777"/>
              <a:ext cx="1435485" cy="1104698"/>
            </a:xfrm>
            <a:custGeom>
              <a:avLst/>
              <a:gdLst>
                <a:gd name="connsiteX0" fmla="*/ 2942011 w 2978923"/>
                <a:gd name="connsiteY0" fmla="*/ 593862 h 2292475"/>
                <a:gd name="connsiteX1" fmla="*/ 2629224 w 2978923"/>
                <a:gd name="connsiteY1" fmla="*/ 467582 h 2292475"/>
                <a:gd name="connsiteX2" fmla="*/ 2599435 w 2978923"/>
                <a:gd name="connsiteY2" fmla="*/ 463696 h 2292475"/>
                <a:gd name="connsiteX3" fmla="*/ 2597492 w 2978923"/>
                <a:gd name="connsiteY3" fmla="*/ 395051 h 2292475"/>
                <a:gd name="connsiteX4" fmla="*/ 2602025 w 2978923"/>
                <a:gd name="connsiteY4" fmla="*/ 386633 h 2292475"/>
                <a:gd name="connsiteX5" fmla="*/ 2580007 w 2978923"/>
                <a:gd name="connsiteY5" fmla="*/ 341949 h 2292475"/>
                <a:gd name="connsiteX6" fmla="*/ 2523667 w 2978923"/>
                <a:gd name="connsiteY6" fmla="*/ 318636 h 2292475"/>
                <a:gd name="connsiteX7" fmla="*/ 2216708 w 2978923"/>
                <a:gd name="connsiteY7" fmla="*/ 287551 h 2292475"/>
                <a:gd name="connsiteX8" fmla="*/ 2164900 w 2978923"/>
                <a:gd name="connsiteY8" fmla="*/ 278485 h 2292475"/>
                <a:gd name="connsiteX9" fmla="*/ 1924644 w 2978923"/>
                <a:gd name="connsiteY9" fmla="*/ 181346 h 2292475"/>
                <a:gd name="connsiteX10" fmla="*/ 1898093 w 2978923"/>
                <a:gd name="connsiteY10" fmla="*/ 175518 h 2292475"/>
                <a:gd name="connsiteX11" fmla="*/ 1897445 w 2978923"/>
                <a:gd name="connsiteY11" fmla="*/ 95216 h 2292475"/>
                <a:gd name="connsiteX12" fmla="*/ 1870246 w 2978923"/>
                <a:gd name="connsiteY12" fmla="*/ 49237 h 2292475"/>
                <a:gd name="connsiteX13" fmla="*/ 1786707 w 2978923"/>
                <a:gd name="connsiteY13" fmla="*/ 21391 h 2292475"/>
                <a:gd name="connsiteX14" fmla="*/ 1390380 w 2978923"/>
                <a:gd name="connsiteY14" fmla="*/ 11677 h 2292475"/>
                <a:gd name="connsiteX15" fmla="*/ 1251796 w 2978923"/>
                <a:gd name="connsiteY15" fmla="*/ 49237 h 2292475"/>
                <a:gd name="connsiteX16" fmla="*/ 1227835 w 2978923"/>
                <a:gd name="connsiteY16" fmla="*/ 99750 h 2292475"/>
                <a:gd name="connsiteX17" fmla="*/ 1227835 w 2978923"/>
                <a:gd name="connsiteY17" fmla="*/ 99750 h 2292475"/>
                <a:gd name="connsiteX18" fmla="*/ 1223302 w 2978923"/>
                <a:gd name="connsiteY18" fmla="*/ 124358 h 2292475"/>
                <a:gd name="connsiteX19" fmla="*/ 1222006 w 2978923"/>
                <a:gd name="connsiteY19" fmla="*/ 207250 h 2292475"/>
                <a:gd name="connsiteX20" fmla="*/ 1191570 w 2978923"/>
                <a:gd name="connsiteY20" fmla="*/ 210488 h 2292475"/>
                <a:gd name="connsiteX21" fmla="*/ 1034852 w 2978923"/>
                <a:gd name="connsiteY21" fmla="*/ 256467 h 2292475"/>
                <a:gd name="connsiteX22" fmla="*/ 979807 w 2978923"/>
                <a:gd name="connsiteY22" fmla="*/ 257762 h 2292475"/>
                <a:gd name="connsiteX23" fmla="*/ 810785 w 2978923"/>
                <a:gd name="connsiteY23" fmla="*/ 233801 h 2292475"/>
                <a:gd name="connsiteX24" fmla="*/ 491523 w 2978923"/>
                <a:gd name="connsiteY24" fmla="*/ 255172 h 2292475"/>
                <a:gd name="connsiteX25" fmla="*/ 452019 w 2978923"/>
                <a:gd name="connsiteY25" fmla="*/ 273304 h 2292475"/>
                <a:gd name="connsiteX26" fmla="*/ 422230 w 2978923"/>
                <a:gd name="connsiteY26" fmla="*/ 288847 h 2292475"/>
                <a:gd name="connsiteX27" fmla="*/ 398917 w 2978923"/>
                <a:gd name="connsiteY27" fmla="*/ 337416 h 2292475"/>
                <a:gd name="connsiteX28" fmla="*/ 394384 w 2978923"/>
                <a:gd name="connsiteY28" fmla="*/ 362024 h 2292475"/>
                <a:gd name="connsiteX29" fmla="*/ 392441 w 2978923"/>
                <a:gd name="connsiteY29" fmla="*/ 454630 h 2292475"/>
                <a:gd name="connsiteX30" fmla="*/ 338691 w 2978923"/>
                <a:gd name="connsiteY30" fmla="*/ 469525 h 2292475"/>
                <a:gd name="connsiteX31" fmla="*/ 5828 w 2978923"/>
                <a:gd name="connsiteY31" fmla="*/ 562131 h 2292475"/>
                <a:gd name="connsiteX32" fmla="*/ 1295 w 2978923"/>
                <a:gd name="connsiteY32" fmla="*/ 572492 h 2292475"/>
                <a:gd name="connsiteX33" fmla="*/ 648 w 2978923"/>
                <a:gd name="connsiteY33" fmla="*/ 577672 h 2292475"/>
                <a:gd name="connsiteX34" fmla="*/ 0 w 2978923"/>
                <a:gd name="connsiteY34" fmla="*/ 1732329 h 2292475"/>
                <a:gd name="connsiteX35" fmla="*/ 19428 w 2978923"/>
                <a:gd name="connsiteY35" fmla="*/ 1758233 h 2292475"/>
                <a:gd name="connsiteX36" fmla="*/ 1329507 w 2978923"/>
                <a:gd name="connsiteY36" fmla="*/ 2287316 h 2292475"/>
                <a:gd name="connsiteX37" fmla="*/ 1329507 w 2978923"/>
                <a:gd name="connsiteY37" fmla="*/ 2287316 h 2292475"/>
                <a:gd name="connsiteX38" fmla="*/ 1330154 w 2978923"/>
                <a:gd name="connsiteY38" fmla="*/ 2297677 h 2292475"/>
                <a:gd name="connsiteX39" fmla="*/ 1341164 w 2978923"/>
                <a:gd name="connsiteY39" fmla="*/ 2297677 h 2292475"/>
                <a:gd name="connsiteX40" fmla="*/ 1390380 w 2978923"/>
                <a:gd name="connsiteY40" fmla="*/ 2286668 h 2292475"/>
                <a:gd name="connsiteX41" fmla="*/ 2421995 w 2978923"/>
                <a:gd name="connsiteY41" fmla="*/ 1955101 h 2292475"/>
                <a:gd name="connsiteX42" fmla="*/ 2942011 w 2978923"/>
                <a:gd name="connsiteY42" fmla="*/ 1788022 h 2292475"/>
                <a:gd name="connsiteX43" fmla="*/ 2982810 w 2978923"/>
                <a:gd name="connsiteY43" fmla="*/ 1732977 h 2292475"/>
                <a:gd name="connsiteX44" fmla="*/ 2982810 w 2978923"/>
                <a:gd name="connsiteY44" fmla="*/ 651498 h 2292475"/>
                <a:gd name="connsiteX45" fmla="*/ 2942011 w 2978923"/>
                <a:gd name="connsiteY45" fmla="*/ 593862 h 2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978923" h="2292475">
                  <a:moveTo>
                    <a:pt x="2942011" y="593862"/>
                  </a:moveTo>
                  <a:cubicBezTo>
                    <a:pt x="2838396" y="550474"/>
                    <a:pt x="2733487" y="510323"/>
                    <a:pt x="2629224" y="467582"/>
                  </a:cubicBezTo>
                  <a:cubicBezTo>
                    <a:pt x="2619510" y="463696"/>
                    <a:pt x="2609796" y="458516"/>
                    <a:pt x="2599435" y="463696"/>
                  </a:cubicBezTo>
                  <a:cubicBezTo>
                    <a:pt x="2598787" y="441031"/>
                    <a:pt x="2598140" y="417717"/>
                    <a:pt x="2597492" y="395051"/>
                  </a:cubicBezTo>
                  <a:cubicBezTo>
                    <a:pt x="2599435" y="392461"/>
                    <a:pt x="2600730" y="389871"/>
                    <a:pt x="2602025" y="386633"/>
                  </a:cubicBezTo>
                  <a:cubicBezTo>
                    <a:pt x="2606558" y="365910"/>
                    <a:pt x="2595549" y="352311"/>
                    <a:pt x="2580007" y="341949"/>
                  </a:cubicBezTo>
                  <a:cubicBezTo>
                    <a:pt x="2562522" y="330940"/>
                    <a:pt x="2543094" y="323816"/>
                    <a:pt x="2523667" y="318636"/>
                  </a:cubicBezTo>
                  <a:cubicBezTo>
                    <a:pt x="2423290" y="291437"/>
                    <a:pt x="2320323" y="285609"/>
                    <a:pt x="2216708" y="287551"/>
                  </a:cubicBezTo>
                  <a:cubicBezTo>
                    <a:pt x="2198575" y="288199"/>
                    <a:pt x="2181738" y="284961"/>
                    <a:pt x="2164900" y="278485"/>
                  </a:cubicBezTo>
                  <a:cubicBezTo>
                    <a:pt x="2084599" y="246753"/>
                    <a:pt x="2004945" y="212431"/>
                    <a:pt x="1924644" y="181346"/>
                  </a:cubicBezTo>
                  <a:cubicBezTo>
                    <a:pt x="1916225" y="178108"/>
                    <a:pt x="1907807" y="170985"/>
                    <a:pt x="1898093" y="175518"/>
                  </a:cubicBezTo>
                  <a:cubicBezTo>
                    <a:pt x="1898093" y="148966"/>
                    <a:pt x="1897445" y="121768"/>
                    <a:pt x="1897445" y="95216"/>
                  </a:cubicBezTo>
                  <a:cubicBezTo>
                    <a:pt x="1903273" y="71255"/>
                    <a:pt x="1888379" y="58304"/>
                    <a:pt x="1870246" y="49237"/>
                  </a:cubicBezTo>
                  <a:cubicBezTo>
                    <a:pt x="1843695" y="35638"/>
                    <a:pt x="1815849" y="27219"/>
                    <a:pt x="1786707" y="21391"/>
                  </a:cubicBezTo>
                  <a:cubicBezTo>
                    <a:pt x="1655246" y="-4513"/>
                    <a:pt x="1523137" y="-5808"/>
                    <a:pt x="1390380" y="11677"/>
                  </a:cubicBezTo>
                  <a:cubicBezTo>
                    <a:pt x="1342458" y="18153"/>
                    <a:pt x="1295184" y="27219"/>
                    <a:pt x="1251796" y="49237"/>
                  </a:cubicBezTo>
                  <a:cubicBezTo>
                    <a:pt x="1231073" y="59599"/>
                    <a:pt x="1216178" y="73846"/>
                    <a:pt x="1227835" y="99750"/>
                  </a:cubicBezTo>
                  <a:cubicBezTo>
                    <a:pt x="1227835" y="99750"/>
                    <a:pt x="1227835" y="99750"/>
                    <a:pt x="1227835" y="99750"/>
                  </a:cubicBezTo>
                  <a:cubicBezTo>
                    <a:pt x="1218769" y="106226"/>
                    <a:pt x="1223302" y="115939"/>
                    <a:pt x="1223302" y="124358"/>
                  </a:cubicBezTo>
                  <a:cubicBezTo>
                    <a:pt x="1222654" y="152204"/>
                    <a:pt x="1222654" y="179403"/>
                    <a:pt x="1222006" y="207250"/>
                  </a:cubicBezTo>
                  <a:cubicBezTo>
                    <a:pt x="1211645" y="202717"/>
                    <a:pt x="1201283" y="207250"/>
                    <a:pt x="1191570" y="210488"/>
                  </a:cubicBezTo>
                  <a:cubicBezTo>
                    <a:pt x="1139115" y="225383"/>
                    <a:pt x="1086660" y="240277"/>
                    <a:pt x="1034852" y="256467"/>
                  </a:cubicBezTo>
                  <a:cubicBezTo>
                    <a:pt x="1016720" y="262295"/>
                    <a:pt x="998587" y="262943"/>
                    <a:pt x="979807" y="257762"/>
                  </a:cubicBezTo>
                  <a:cubicBezTo>
                    <a:pt x="924114" y="243515"/>
                    <a:pt x="867773" y="235096"/>
                    <a:pt x="810785" y="233801"/>
                  </a:cubicBezTo>
                  <a:cubicBezTo>
                    <a:pt x="703933" y="231211"/>
                    <a:pt x="597080" y="230563"/>
                    <a:pt x="491523" y="255172"/>
                  </a:cubicBezTo>
                  <a:cubicBezTo>
                    <a:pt x="477275" y="258410"/>
                    <a:pt x="461733" y="259705"/>
                    <a:pt x="452019" y="273304"/>
                  </a:cubicBezTo>
                  <a:cubicBezTo>
                    <a:pt x="442305" y="278485"/>
                    <a:pt x="431944" y="284313"/>
                    <a:pt x="422230" y="288847"/>
                  </a:cubicBezTo>
                  <a:cubicBezTo>
                    <a:pt x="400860" y="298560"/>
                    <a:pt x="391146" y="314102"/>
                    <a:pt x="398917" y="337416"/>
                  </a:cubicBezTo>
                  <a:cubicBezTo>
                    <a:pt x="391146" y="344539"/>
                    <a:pt x="395031" y="354253"/>
                    <a:pt x="394384" y="362024"/>
                  </a:cubicBezTo>
                  <a:cubicBezTo>
                    <a:pt x="393089" y="393109"/>
                    <a:pt x="393089" y="423546"/>
                    <a:pt x="392441" y="454630"/>
                  </a:cubicBezTo>
                  <a:cubicBezTo>
                    <a:pt x="374308" y="459811"/>
                    <a:pt x="356824" y="464344"/>
                    <a:pt x="338691" y="469525"/>
                  </a:cubicBezTo>
                  <a:cubicBezTo>
                    <a:pt x="227305" y="498666"/>
                    <a:pt x="119157" y="540760"/>
                    <a:pt x="5828" y="562131"/>
                  </a:cubicBezTo>
                  <a:cubicBezTo>
                    <a:pt x="0" y="563425"/>
                    <a:pt x="0" y="567959"/>
                    <a:pt x="1295" y="572492"/>
                  </a:cubicBezTo>
                  <a:cubicBezTo>
                    <a:pt x="1295" y="574435"/>
                    <a:pt x="648" y="575730"/>
                    <a:pt x="648" y="577672"/>
                  </a:cubicBezTo>
                  <a:cubicBezTo>
                    <a:pt x="648" y="962342"/>
                    <a:pt x="648" y="1347012"/>
                    <a:pt x="0" y="1732329"/>
                  </a:cubicBezTo>
                  <a:cubicBezTo>
                    <a:pt x="0" y="1747871"/>
                    <a:pt x="6476" y="1753052"/>
                    <a:pt x="19428" y="1758233"/>
                  </a:cubicBezTo>
                  <a:cubicBezTo>
                    <a:pt x="455905" y="1934378"/>
                    <a:pt x="893030" y="2111171"/>
                    <a:pt x="1329507" y="2287316"/>
                  </a:cubicBezTo>
                  <a:lnTo>
                    <a:pt x="1329507" y="2287316"/>
                  </a:lnTo>
                  <a:cubicBezTo>
                    <a:pt x="1329507" y="2290554"/>
                    <a:pt x="1329507" y="2294439"/>
                    <a:pt x="1330154" y="2297677"/>
                  </a:cubicBezTo>
                  <a:cubicBezTo>
                    <a:pt x="1334040" y="2297677"/>
                    <a:pt x="1337278" y="2297677"/>
                    <a:pt x="1341164" y="2297677"/>
                  </a:cubicBezTo>
                  <a:cubicBezTo>
                    <a:pt x="1357353" y="2291849"/>
                    <a:pt x="1374191" y="2291849"/>
                    <a:pt x="1390380" y="2286668"/>
                  </a:cubicBezTo>
                  <a:cubicBezTo>
                    <a:pt x="1734252" y="2175930"/>
                    <a:pt x="2078123" y="2065839"/>
                    <a:pt x="2421995" y="1955101"/>
                  </a:cubicBezTo>
                  <a:cubicBezTo>
                    <a:pt x="2595549" y="1899408"/>
                    <a:pt x="2768456" y="1844363"/>
                    <a:pt x="2942011" y="1788022"/>
                  </a:cubicBezTo>
                  <a:cubicBezTo>
                    <a:pt x="2977629" y="1776366"/>
                    <a:pt x="2982810" y="1771185"/>
                    <a:pt x="2982810" y="1732977"/>
                  </a:cubicBezTo>
                  <a:cubicBezTo>
                    <a:pt x="2982810" y="1372268"/>
                    <a:pt x="2982810" y="1012207"/>
                    <a:pt x="2982810" y="651498"/>
                  </a:cubicBezTo>
                  <a:cubicBezTo>
                    <a:pt x="2980867" y="612643"/>
                    <a:pt x="2977629" y="608757"/>
                    <a:pt x="2942011" y="593862"/>
                  </a:cubicBezTo>
                  <a:close/>
                </a:path>
              </a:pathLst>
            </a:custGeom>
            <a:solidFill>
              <a:schemeClr val="accent2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E14370E-7748-4B1E-B5E7-1A26F890BFB9}"/>
                </a:ext>
              </a:extLst>
            </p:cNvPr>
            <p:cNvSpPr/>
            <p:nvPr userDrawn="1"/>
          </p:nvSpPr>
          <p:spPr>
            <a:xfrm>
              <a:off x="1739775" y="5544087"/>
              <a:ext cx="1252929" cy="1057023"/>
            </a:xfrm>
            <a:custGeom>
              <a:avLst/>
              <a:gdLst>
                <a:gd name="connsiteX0" fmla="*/ 844440 w 1252929"/>
                <a:gd name="connsiteY0" fmla="*/ 260328 h 1057022"/>
                <a:gd name="connsiteX1" fmla="*/ 846312 w 1252929"/>
                <a:gd name="connsiteY1" fmla="*/ 269690 h 1057022"/>
                <a:gd name="connsiteX2" fmla="*/ 846624 w 1252929"/>
                <a:gd name="connsiteY2" fmla="*/ 358628 h 1057022"/>
                <a:gd name="connsiteX3" fmla="*/ 833517 w 1252929"/>
                <a:gd name="connsiteY3" fmla="*/ 382969 h 1057022"/>
                <a:gd name="connsiteX4" fmla="*/ 748012 w 1252929"/>
                <a:gd name="connsiteY4" fmla="*/ 412927 h 1057022"/>
                <a:gd name="connsiteX5" fmla="*/ 577002 w 1252929"/>
                <a:gd name="connsiteY5" fmla="*/ 406061 h 1057022"/>
                <a:gd name="connsiteX6" fmla="*/ 567016 w 1252929"/>
                <a:gd name="connsiteY6" fmla="*/ 403565 h 1057022"/>
                <a:gd name="connsiteX7" fmla="*/ 520519 w 1252929"/>
                <a:gd name="connsiteY7" fmla="*/ 340216 h 1057022"/>
                <a:gd name="connsiteX8" fmla="*/ 520519 w 1252929"/>
                <a:gd name="connsiteY8" fmla="*/ 266881 h 1057022"/>
                <a:gd name="connsiteX9" fmla="*/ 522392 w 1252929"/>
                <a:gd name="connsiteY9" fmla="*/ 262825 h 1057022"/>
                <a:gd name="connsiteX10" fmla="*/ 611954 w 1252929"/>
                <a:gd name="connsiteY10" fmla="*/ 289662 h 1057022"/>
                <a:gd name="connsiteX11" fmla="*/ 754254 w 1252929"/>
                <a:gd name="connsiteY11" fmla="*/ 289662 h 1057022"/>
                <a:gd name="connsiteX12" fmla="*/ 816978 w 1252929"/>
                <a:gd name="connsiteY12" fmla="*/ 276556 h 1057022"/>
                <a:gd name="connsiteX13" fmla="*/ 844440 w 1252929"/>
                <a:gd name="connsiteY13" fmla="*/ 260328 h 1057022"/>
                <a:gd name="connsiteX14" fmla="*/ 312 w 1252929"/>
                <a:gd name="connsiteY14" fmla="*/ 230370 h 1057022"/>
                <a:gd name="connsiteX15" fmla="*/ 93619 w 1252929"/>
                <a:gd name="connsiteY15" fmla="*/ 267505 h 1057022"/>
                <a:gd name="connsiteX16" fmla="*/ 629742 w 1252929"/>
                <a:gd name="connsiteY16" fmla="*/ 486885 h 1057022"/>
                <a:gd name="connsiteX17" fmla="*/ 641288 w 1252929"/>
                <a:gd name="connsiteY17" fmla="*/ 501240 h 1057022"/>
                <a:gd name="connsiteX18" fmla="*/ 640664 w 1252929"/>
                <a:gd name="connsiteY18" fmla="*/ 1057022 h 1057022"/>
                <a:gd name="connsiteX19" fmla="*/ 9362 w 1252929"/>
                <a:gd name="connsiteY19" fmla="*/ 802067 h 1057022"/>
                <a:gd name="connsiteX20" fmla="*/ 0 w 1252929"/>
                <a:gd name="connsiteY20" fmla="*/ 789585 h 1057022"/>
                <a:gd name="connsiteX21" fmla="*/ 312 w 1252929"/>
                <a:gd name="connsiteY21" fmla="*/ 233179 h 1057022"/>
                <a:gd name="connsiteX22" fmla="*/ 312 w 1252929"/>
                <a:gd name="connsiteY22" fmla="*/ 230370 h 1057022"/>
                <a:gd name="connsiteX23" fmla="*/ 1251992 w 1252929"/>
                <a:gd name="connsiteY23" fmla="*/ 140808 h 1057022"/>
                <a:gd name="connsiteX24" fmla="*/ 1252929 w 1252929"/>
                <a:gd name="connsiteY24" fmla="*/ 178255 h 1057022"/>
                <a:gd name="connsiteX25" fmla="*/ 1252616 w 1252929"/>
                <a:gd name="connsiteY25" fmla="*/ 245349 h 1057022"/>
                <a:gd name="connsiteX26" fmla="*/ 1244815 w 1252929"/>
                <a:gd name="connsiteY26" fmla="*/ 261577 h 1057022"/>
                <a:gd name="connsiteX27" fmla="*/ 1155253 w 1252929"/>
                <a:gd name="connsiteY27" fmla="*/ 294656 h 1057022"/>
                <a:gd name="connsiteX28" fmla="*/ 1001719 w 1252929"/>
                <a:gd name="connsiteY28" fmla="*/ 292159 h 1057022"/>
                <a:gd name="connsiteX29" fmla="*/ 938994 w 1252929"/>
                <a:gd name="connsiteY29" fmla="*/ 269690 h 1057022"/>
                <a:gd name="connsiteX30" fmla="*/ 927136 w 1252929"/>
                <a:gd name="connsiteY30" fmla="*/ 249095 h 1057022"/>
                <a:gd name="connsiteX31" fmla="*/ 927448 w 1252929"/>
                <a:gd name="connsiteY31" fmla="*/ 156099 h 1057022"/>
                <a:gd name="connsiteX32" fmla="*/ 937746 w 1252929"/>
                <a:gd name="connsiteY32" fmla="*/ 149233 h 1057022"/>
                <a:gd name="connsiteX33" fmla="*/ 1013889 w 1252929"/>
                <a:gd name="connsiteY33" fmla="*/ 170454 h 1057022"/>
                <a:gd name="connsiteX34" fmla="*/ 1143707 w 1252929"/>
                <a:gd name="connsiteY34" fmla="*/ 172950 h 1057022"/>
                <a:gd name="connsiteX35" fmla="*/ 1231396 w 1252929"/>
                <a:gd name="connsiteY35" fmla="*/ 154851 h 1057022"/>
                <a:gd name="connsiteX36" fmla="*/ 1251992 w 1252929"/>
                <a:gd name="connsiteY36" fmla="*/ 140808 h 1057022"/>
                <a:gd name="connsiteX37" fmla="*/ 516150 w 1252929"/>
                <a:gd name="connsiteY37" fmla="*/ 112098 h 1057022"/>
                <a:gd name="connsiteX38" fmla="*/ 516150 w 1252929"/>
                <a:gd name="connsiteY38" fmla="*/ 221008 h 1057022"/>
                <a:gd name="connsiteX39" fmla="*/ 510221 w 1252929"/>
                <a:gd name="connsiteY39" fmla="*/ 231619 h 1057022"/>
                <a:gd name="connsiteX40" fmla="*/ 426900 w 1252929"/>
                <a:gd name="connsiteY40" fmla="*/ 265633 h 1057022"/>
                <a:gd name="connsiteX41" fmla="*/ 242160 w 1252929"/>
                <a:gd name="connsiteY41" fmla="*/ 259080 h 1057022"/>
                <a:gd name="connsiteX42" fmla="*/ 235919 w 1252929"/>
                <a:gd name="connsiteY42" fmla="*/ 257520 h 1057022"/>
                <a:gd name="connsiteX43" fmla="*/ 189109 w 1252929"/>
                <a:gd name="connsiteY43" fmla="*/ 192610 h 1057022"/>
                <a:gd name="connsiteX44" fmla="*/ 188797 w 1252929"/>
                <a:gd name="connsiteY44" fmla="*/ 173262 h 1057022"/>
                <a:gd name="connsiteX45" fmla="*/ 189733 w 1252929"/>
                <a:gd name="connsiteY45" fmla="*/ 128637 h 1057022"/>
                <a:gd name="connsiteX46" fmla="*/ 191918 w 1252929"/>
                <a:gd name="connsiteY46" fmla="*/ 117091 h 1057022"/>
                <a:gd name="connsiteX47" fmla="*/ 267749 w 1252929"/>
                <a:gd name="connsiteY47" fmla="*/ 142680 h 1057022"/>
                <a:gd name="connsiteX48" fmla="*/ 378219 w 1252929"/>
                <a:gd name="connsiteY48" fmla="*/ 147985 h 1057022"/>
                <a:gd name="connsiteX49" fmla="*/ 482136 w 1252929"/>
                <a:gd name="connsiteY49" fmla="*/ 132694 h 1057022"/>
                <a:gd name="connsiteX50" fmla="*/ 516150 w 1252929"/>
                <a:gd name="connsiteY50" fmla="*/ 112098 h 1057022"/>
                <a:gd name="connsiteX51" fmla="*/ 914342 w 1252929"/>
                <a:gd name="connsiteY51" fmla="*/ 380 h 1057022"/>
                <a:gd name="connsiteX52" fmla="*/ 914654 w 1252929"/>
                <a:gd name="connsiteY52" fmla="*/ 39700 h 1057022"/>
                <a:gd name="connsiteX53" fmla="*/ 914654 w 1252929"/>
                <a:gd name="connsiteY53" fmla="*/ 100240 h 1057022"/>
                <a:gd name="connsiteX54" fmla="*/ 901859 w 1252929"/>
                <a:gd name="connsiteY54" fmla="*/ 123332 h 1057022"/>
                <a:gd name="connsiteX55" fmla="*/ 817290 w 1252929"/>
                <a:gd name="connsiteY55" fmla="*/ 152354 h 1057022"/>
                <a:gd name="connsiteX56" fmla="*/ 643784 w 1252929"/>
                <a:gd name="connsiteY56" fmla="*/ 145177 h 1057022"/>
                <a:gd name="connsiteX57" fmla="*/ 596039 w 1252929"/>
                <a:gd name="connsiteY57" fmla="*/ 123957 h 1057022"/>
                <a:gd name="connsiteX58" fmla="*/ 588861 w 1252929"/>
                <a:gd name="connsiteY58" fmla="*/ 108978 h 1057022"/>
                <a:gd name="connsiteX59" fmla="*/ 588861 w 1252929"/>
                <a:gd name="connsiteY59" fmla="*/ 54991 h 1057022"/>
                <a:gd name="connsiteX60" fmla="*/ 589485 w 1252929"/>
                <a:gd name="connsiteY60" fmla="*/ 14423 h 1057022"/>
                <a:gd name="connsiteX61" fmla="*/ 591670 w 1252929"/>
                <a:gd name="connsiteY61" fmla="*/ 2564 h 1057022"/>
                <a:gd name="connsiteX62" fmla="*/ 601344 w 1252929"/>
                <a:gd name="connsiteY62" fmla="*/ 3813 h 1057022"/>
                <a:gd name="connsiteX63" fmla="*/ 715246 w 1252929"/>
                <a:gd name="connsiteY63" fmla="*/ 27841 h 1057022"/>
                <a:gd name="connsiteX64" fmla="*/ 837262 w 1252929"/>
                <a:gd name="connsiteY64" fmla="*/ 23473 h 1057022"/>
                <a:gd name="connsiteX65" fmla="*/ 906852 w 1252929"/>
                <a:gd name="connsiteY65" fmla="*/ 1628 h 1057022"/>
                <a:gd name="connsiteX66" fmla="*/ 914342 w 1252929"/>
                <a:gd name="connsiteY66" fmla="*/ 380 h 105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252929" h="1057022">
                  <a:moveTo>
                    <a:pt x="844440" y="260328"/>
                  </a:moveTo>
                  <a:cubicBezTo>
                    <a:pt x="848497" y="263137"/>
                    <a:pt x="846312" y="266881"/>
                    <a:pt x="846312" y="269690"/>
                  </a:cubicBezTo>
                  <a:cubicBezTo>
                    <a:pt x="846624" y="299336"/>
                    <a:pt x="845688" y="328982"/>
                    <a:pt x="846624" y="358628"/>
                  </a:cubicBezTo>
                  <a:cubicBezTo>
                    <a:pt x="846936" y="370174"/>
                    <a:pt x="842255" y="377040"/>
                    <a:pt x="833517" y="382969"/>
                  </a:cubicBezTo>
                  <a:cubicBezTo>
                    <a:pt x="807928" y="400756"/>
                    <a:pt x="778282" y="408246"/>
                    <a:pt x="748012" y="412927"/>
                  </a:cubicBezTo>
                  <a:cubicBezTo>
                    <a:pt x="690593" y="421977"/>
                    <a:pt x="633485" y="421040"/>
                    <a:pt x="577002" y="406061"/>
                  </a:cubicBezTo>
                  <a:cubicBezTo>
                    <a:pt x="573570" y="405125"/>
                    <a:pt x="570449" y="404501"/>
                    <a:pt x="567016" y="403565"/>
                  </a:cubicBezTo>
                  <a:cubicBezTo>
                    <a:pt x="521768" y="388898"/>
                    <a:pt x="520519" y="387338"/>
                    <a:pt x="520519" y="340216"/>
                  </a:cubicBezTo>
                  <a:cubicBezTo>
                    <a:pt x="520519" y="315875"/>
                    <a:pt x="520519" y="291223"/>
                    <a:pt x="520519" y="266881"/>
                  </a:cubicBezTo>
                  <a:cubicBezTo>
                    <a:pt x="521455" y="265946"/>
                    <a:pt x="521768" y="265321"/>
                    <a:pt x="522392" y="262825"/>
                  </a:cubicBezTo>
                  <a:cubicBezTo>
                    <a:pt x="550165" y="281237"/>
                    <a:pt x="581059" y="285918"/>
                    <a:pt x="611954" y="289662"/>
                  </a:cubicBezTo>
                  <a:cubicBezTo>
                    <a:pt x="659387" y="295279"/>
                    <a:pt x="706820" y="294655"/>
                    <a:pt x="754254" y="289662"/>
                  </a:cubicBezTo>
                  <a:cubicBezTo>
                    <a:pt x="775474" y="287478"/>
                    <a:pt x="796694" y="283421"/>
                    <a:pt x="816978" y="276556"/>
                  </a:cubicBezTo>
                  <a:cubicBezTo>
                    <a:pt x="827276" y="273123"/>
                    <a:pt x="836950" y="268754"/>
                    <a:pt x="844440" y="260328"/>
                  </a:cubicBezTo>
                  <a:close/>
                  <a:moveTo>
                    <a:pt x="312" y="230370"/>
                  </a:moveTo>
                  <a:cubicBezTo>
                    <a:pt x="32142" y="240668"/>
                    <a:pt x="62725" y="254711"/>
                    <a:pt x="93619" y="267505"/>
                  </a:cubicBezTo>
                  <a:cubicBezTo>
                    <a:pt x="272430" y="340528"/>
                    <a:pt x="450930" y="413862"/>
                    <a:pt x="629742" y="486885"/>
                  </a:cubicBezTo>
                  <a:cubicBezTo>
                    <a:pt x="636295" y="489694"/>
                    <a:pt x="641288" y="491878"/>
                    <a:pt x="641288" y="501240"/>
                  </a:cubicBezTo>
                  <a:cubicBezTo>
                    <a:pt x="640976" y="686604"/>
                    <a:pt x="640976" y="871657"/>
                    <a:pt x="640664" y="1057022"/>
                  </a:cubicBezTo>
                  <a:cubicBezTo>
                    <a:pt x="430334" y="971829"/>
                    <a:pt x="220004" y="886948"/>
                    <a:pt x="9362" y="802067"/>
                  </a:cubicBezTo>
                  <a:cubicBezTo>
                    <a:pt x="3121" y="799571"/>
                    <a:pt x="0" y="797074"/>
                    <a:pt x="0" y="789585"/>
                  </a:cubicBezTo>
                  <a:cubicBezTo>
                    <a:pt x="312" y="604220"/>
                    <a:pt x="312" y="418855"/>
                    <a:pt x="312" y="233179"/>
                  </a:cubicBezTo>
                  <a:cubicBezTo>
                    <a:pt x="0" y="231931"/>
                    <a:pt x="312" y="230994"/>
                    <a:pt x="312" y="230370"/>
                  </a:cubicBezTo>
                  <a:close/>
                  <a:moveTo>
                    <a:pt x="1251992" y="140808"/>
                  </a:moveTo>
                  <a:cubicBezTo>
                    <a:pt x="1252304" y="153290"/>
                    <a:pt x="1252616" y="165773"/>
                    <a:pt x="1252929" y="178255"/>
                  </a:cubicBezTo>
                  <a:cubicBezTo>
                    <a:pt x="1252616" y="200724"/>
                    <a:pt x="1252304" y="222881"/>
                    <a:pt x="1252616" y="245349"/>
                  </a:cubicBezTo>
                  <a:cubicBezTo>
                    <a:pt x="1252616" y="252527"/>
                    <a:pt x="1250432" y="257208"/>
                    <a:pt x="1244815" y="261577"/>
                  </a:cubicBezTo>
                  <a:cubicBezTo>
                    <a:pt x="1218290" y="281861"/>
                    <a:pt x="1187083" y="289351"/>
                    <a:pt x="1155253" y="294656"/>
                  </a:cubicBezTo>
                  <a:cubicBezTo>
                    <a:pt x="1104075" y="303081"/>
                    <a:pt x="1052584" y="302457"/>
                    <a:pt x="1001719" y="292159"/>
                  </a:cubicBezTo>
                  <a:cubicBezTo>
                    <a:pt x="979874" y="287790"/>
                    <a:pt x="958654" y="280925"/>
                    <a:pt x="938994" y="269690"/>
                  </a:cubicBezTo>
                  <a:cubicBezTo>
                    <a:pt x="930881" y="265010"/>
                    <a:pt x="926824" y="259392"/>
                    <a:pt x="927136" y="249095"/>
                  </a:cubicBezTo>
                  <a:cubicBezTo>
                    <a:pt x="927760" y="218200"/>
                    <a:pt x="927448" y="187305"/>
                    <a:pt x="927448" y="156099"/>
                  </a:cubicBezTo>
                  <a:cubicBezTo>
                    <a:pt x="927448" y="148297"/>
                    <a:pt x="926200" y="142368"/>
                    <a:pt x="937746" y="149233"/>
                  </a:cubicBezTo>
                  <a:cubicBezTo>
                    <a:pt x="960839" y="163277"/>
                    <a:pt x="987676" y="167021"/>
                    <a:pt x="1013889" y="170454"/>
                  </a:cubicBezTo>
                  <a:cubicBezTo>
                    <a:pt x="1056954" y="176071"/>
                    <a:pt x="1100330" y="177007"/>
                    <a:pt x="1143707" y="172950"/>
                  </a:cubicBezTo>
                  <a:cubicBezTo>
                    <a:pt x="1173665" y="170141"/>
                    <a:pt x="1203311" y="166085"/>
                    <a:pt x="1231396" y="154851"/>
                  </a:cubicBezTo>
                  <a:cubicBezTo>
                    <a:pt x="1239198" y="152354"/>
                    <a:pt x="1246687" y="147985"/>
                    <a:pt x="1251992" y="140808"/>
                  </a:cubicBezTo>
                  <a:close/>
                  <a:moveTo>
                    <a:pt x="516150" y="112098"/>
                  </a:moveTo>
                  <a:cubicBezTo>
                    <a:pt x="516150" y="150169"/>
                    <a:pt x="516150" y="185745"/>
                    <a:pt x="516150" y="221008"/>
                  </a:cubicBezTo>
                  <a:cubicBezTo>
                    <a:pt x="516150" y="226001"/>
                    <a:pt x="513654" y="228498"/>
                    <a:pt x="510221" y="231619"/>
                  </a:cubicBezTo>
                  <a:cubicBezTo>
                    <a:pt x="486504" y="252839"/>
                    <a:pt x="456859" y="260953"/>
                    <a:pt x="426900" y="265633"/>
                  </a:cubicBezTo>
                  <a:cubicBezTo>
                    <a:pt x="365112" y="275932"/>
                    <a:pt x="303324" y="276556"/>
                    <a:pt x="242160" y="259080"/>
                  </a:cubicBezTo>
                  <a:cubicBezTo>
                    <a:pt x="239975" y="258456"/>
                    <a:pt x="238103" y="258144"/>
                    <a:pt x="235919" y="257520"/>
                  </a:cubicBezTo>
                  <a:cubicBezTo>
                    <a:pt x="190046" y="241917"/>
                    <a:pt x="189109" y="240669"/>
                    <a:pt x="189109" y="192610"/>
                  </a:cubicBezTo>
                  <a:cubicBezTo>
                    <a:pt x="189109" y="186057"/>
                    <a:pt x="188797" y="179816"/>
                    <a:pt x="188797" y="173262"/>
                  </a:cubicBezTo>
                  <a:cubicBezTo>
                    <a:pt x="189109" y="158283"/>
                    <a:pt x="189109" y="143616"/>
                    <a:pt x="189733" y="128637"/>
                  </a:cubicBezTo>
                  <a:cubicBezTo>
                    <a:pt x="190046" y="124892"/>
                    <a:pt x="188173" y="120523"/>
                    <a:pt x="191918" y="117091"/>
                  </a:cubicBezTo>
                  <a:cubicBezTo>
                    <a:pt x="214386" y="133630"/>
                    <a:pt x="241223" y="138623"/>
                    <a:pt x="267749" y="142680"/>
                  </a:cubicBezTo>
                  <a:cubicBezTo>
                    <a:pt x="304260" y="148297"/>
                    <a:pt x="341396" y="149545"/>
                    <a:pt x="378219" y="147985"/>
                  </a:cubicBezTo>
                  <a:cubicBezTo>
                    <a:pt x="413170" y="146425"/>
                    <a:pt x="448433" y="143616"/>
                    <a:pt x="482136" y="132694"/>
                  </a:cubicBezTo>
                  <a:cubicBezTo>
                    <a:pt x="494306" y="128637"/>
                    <a:pt x="506476" y="124892"/>
                    <a:pt x="516150" y="112098"/>
                  </a:cubicBezTo>
                  <a:close/>
                  <a:moveTo>
                    <a:pt x="914342" y="380"/>
                  </a:moveTo>
                  <a:cubicBezTo>
                    <a:pt x="914342" y="13487"/>
                    <a:pt x="914654" y="26593"/>
                    <a:pt x="914654" y="39700"/>
                  </a:cubicBezTo>
                  <a:cubicBezTo>
                    <a:pt x="914654" y="59984"/>
                    <a:pt x="913717" y="79956"/>
                    <a:pt x="914654" y="100240"/>
                  </a:cubicBezTo>
                  <a:cubicBezTo>
                    <a:pt x="915277" y="111474"/>
                    <a:pt x="910285" y="117715"/>
                    <a:pt x="901859" y="123332"/>
                  </a:cubicBezTo>
                  <a:cubicBezTo>
                    <a:pt x="876270" y="140184"/>
                    <a:pt x="847248" y="147674"/>
                    <a:pt x="817290" y="152354"/>
                  </a:cubicBezTo>
                  <a:cubicBezTo>
                    <a:pt x="759247" y="161716"/>
                    <a:pt x="701203" y="160468"/>
                    <a:pt x="643784" y="145177"/>
                  </a:cubicBezTo>
                  <a:cubicBezTo>
                    <a:pt x="626933" y="140496"/>
                    <a:pt x="610393" y="134567"/>
                    <a:pt x="596039" y="123957"/>
                  </a:cubicBezTo>
                  <a:cubicBezTo>
                    <a:pt x="590421" y="119900"/>
                    <a:pt x="588549" y="115531"/>
                    <a:pt x="588861" y="108978"/>
                  </a:cubicBezTo>
                  <a:cubicBezTo>
                    <a:pt x="589173" y="90878"/>
                    <a:pt x="588861" y="73090"/>
                    <a:pt x="588861" y="54991"/>
                  </a:cubicBezTo>
                  <a:cubicBezTo>
                    <a:pt x="588861" y="41572"/>
                    <a:pt x="588861" y="27841"/>
                    <a:pt x="589485" y="14423"/>
                  </a:cubicBezTo>
                  <a:cubicBezTo>
                    <a:pt x="589485" y="10366"/>
                    <a:pt x="587301" y="5997"/>
                    <a:pt x="591670" y="2564"/>
                  </a:cubicBezTo>
                  <a:cubicBezTo>
                    <a:pt x="595102" y="692"/>
                    <a:pt x="598535" y="2253"/>
                    <a:pt x="601344" y="3813"/>
                  </a:cubicBezTo>
                  <a:cubicBezTo>
                    <a:pt x="636919" y="22536"/>
                    <a:pt x="675927" y="26281"/>
                    <a:pt x="715246" y="27841"/>
                  </a:cubicBezTo>
                  <a:cubicBezTo>
                    <a:pt x="756126" y="29714"/>
                    <a:pt x="796694" y="29714"/>
                    <a:pt x="837262" y="23473"/>
                  </a:cubicBezTo>
                  <a:cubicBezTo>
                    <a:pt x="861603" y="19728"/>
                    <a:pt x="885632" y="15047"/>
                    <a:pt x="906852" y="1628"/>
                  </a:cubicBezTo>
                  <a:cubicBezTo>
                    <a:pt x="909037" y="380"/>
                    <a:pt x="911533" y="-556"/>
                    <a:pt x="914342" y="38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" name="그룹 77">
            <a:extLst>
              <a:ext uri="{FF2B5EF4-FFF2-40B4-BE49-F238E27FC236}">
                <a16:creationId xmlns:a16="http://schemas.microsoft.com/office/drawing/2014/main" id="{C7D0F3E7-B662-4EF6-8E16-F60F81727C22}"/>
              </a:ext>
            </a:extLst>
          </p:cNvPr>
          <p:cNvGrpSpPr/>
          <p:nvPr userDrawn="1"/>
        </p:nvGrpSpPr>
        <p:grpSpPr>
          <a:xfrm>
            <a:off x="5071385" y="1063756"/>
            <a:ext cx="2049231" cy="144016"/>
            <a:chOff x="4791443" y="4794870"/>
            <a:chExt cx="1679267" cy="144016"/>
          </a:xfrm>
        </p:grpSpPr>
        <p:sp>
          <p:nvSpPr>
            <p:cNvPr id="25" name="Rectangle 49">
              <a:extLst>
                <a:ext uri="{FF2B5EF4-FFF2-40B4-BE49-F238E27FC236}">
                  <a16:creationId xmlns:a16="http://schemas.microsoft.com/office/drawing/2014/main" id="{617F14CF-5E88-410D-BAA1-9F910565C148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6" name="Rectangle 50">
              <a:extLst>
                <a:ext uri="{FF2B5EF4-FFF2-40B4-BE49-F238E27FC236}">
                  <a16:creationId xmlns:a16="http://schemas.microsoft.com/office/drawing/2014/main" id="{614A67FA-FC16-4379-B0F3-0EF7432FEA2F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7" name="Rectangle 51">
              <a:extLst>
                <a:ext uri="{FF2B5EF4-FFF2-40B4-BE49-F238E27FC236}">
                  <a16:creationId xmlns:a16="http://schemas.microsoft.com/office/drawing/2014/main" id="{873532B6-979E-413B-83E0-333CA7A4819B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" name="Rectangle 52">
              <a:extLst>
                <a:ext uri="{FF2B5EF4-FFF2-40B4-BE49-F238E27FC236}">
                  <a16:creationId xmlns:a16="http://schemas.microsoft.com/office/drawing/2014/main" id="{54E3AC9E-AB8F-4E04-84A9-FA282DE577C4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Rectangle 53">
              <a:extLst>
                <a:ext uri="{FF2B5EF4-FFF2-40B4-BE49-F238E27FC236}">
                  <a16:creationId xmlns:a16="http://schemas.microsoft.com/office/drawing/2014/main" id="{204C0E0A-7944-423A-81A5-57AE0279B317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0" name="Rectangle 54">
              <a:extLst>
                <a:ext uri="{FF2B5EF4-FFF2-40B4-BE49-F238E27FC236}">
                  <a16:creationId xmlns:a16="http://schemas.microsoft.com/office/drawing/2014/main" id="{4A8E128F-689E-410E-AFD2-5A4AD5292218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C8B0BB98-FC2A-4DB1-901A-638896D64A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그룹 77">
            <a:extLst>
              <a:ext uri="{FF2B5EF4-FFF2-40B4-BE49-F238E27FC236}">
                <a16:creationId xmlns:a16="http://schemas.microsoft.com/office/drawing/2014/main" id="{C7D0F3E7-B662-4EF6-8E16-F60F81727C22}"/>
              </a:ext>
            </a:extLst>
          </p:cNvPr>
          <p:cNvGrpSpPr/>
          <p:nvPr userDrawn="1"/>
        </p:nvGrpSpPr>
        <p:grpSpPr>
          <a:xfrm>
            <a:off x="5071385" y="1063756"/>
            <a:ext cx="2049231" cy="144016"/>
            <a:chOff x="4791443" y="4794870"/>
            <a:chExt cx="1679267" cy="144016"/>
          </a:xfrm>
        </p:grpSpPr>
        <p:sp>
          <p:nvSpPr>
            <p:cNvPr id="25" name="Rectangle 49">
              <a:extLst>
                <a:ext uri="{FF2B5EF4-FFF2-40B4-BE49-F238E27FC236}">
                  <a16:creationId xmlns:a16="http://schemas.microsoft.com/office/drawing/2014/main" id="{617F14CF-5E88-410D-BAA1-9F910565C148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6" name="Rectangle 50">
              <a:extLst>
                <a:ext uri="{FF2B5EF4-FFF2-40B4-BE49-F238E27FC236}">
                  <a16:creationId xmlns:a16="http://schemas.microsoft.com/office/drawing/2014/main" id="{614A67FA-FC16-4379-B0F3-0EF7432FEA2F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7" name="Rectangle 51">
              <a:extLst>
                <a:ext uri="{FF2B5EF4-FFF2-40B4-BE49-F238E27FC236}">
                  <a16:creationId xmlns:a16="http://schemas.microsoft.com/office/drawing/2014/main" id="{873532B6-979E-413B-83E0-333CA7A4819B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" name="Rectangle 52">
              <a:extLst>
                <a:ext uri="{FF2B5EF4-FFF2-40B4-BE49-F238E27FC236}">
                  <a16:creationId xmlns:a16="http://schemas.microsoft.com/office/drawing/2014/main" id="{54E3AC9E-AB8F-4E04-84A9-FA282DE577C4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Rectangle 53">
              <a:extLst>
                <a:ext uri="{FF2B5EF4-FFF2-40B4-BE49-F238E27FC236}">
                  <a16:creationId xmlns:a16="http://schemas.microsoft.com/office/drawing/2014/main" id="{204C0E0A-7944-423A-81A5-57AE0279B317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0" name="Rectangle 54">
              <a:extLst>
                <a:ext uri="{FF2B5EF4-FFF2-40B4-BE49-F238E27FC236}">
                  <a16:creationId xmlns:a16="http://schemas.microsoft.com/office/drawing/2014/main" id="{4A8E128F-689E-410E-AFD2-5A4AD5292218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974095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C330DA8D-CD3B-4A78-8375-54BC56DAA5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463334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9196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00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745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82" r:id="rId2"/>
    <p:sldLayoutId id="2147483666" r:id="rId3"/>
    <p:sldLayoutId id="2147483668" r:id="rId4"/>
    <p:sldLayoutId id="2147483669" r:id="rId5"/>
    <p:sldLayoutId id="2147483676" r:id="rId6"/>
    <p:sldLayoutId id="2147483670" r:id="rId7"/>
    <p:sldLayoutId id="2147483679" r:id="rId8"/>
    <p:sldLayoutId id="2147483671" r:id="rId9"/>
    <p:sldLayoutId id="2147483672" r:id="rId10"/>
    <p:sldLayoutId id="2147483680" r:id="rId11"/>
    <p:sldLayoutId id="2147483674" r:id="rId12"/>
    <p:sldLayoutId id="2147483675" r:id="rId13"/>
    <p:sldLayoutId id="2147483665" r:id="rId14"/>
    <p:sldLayoutId id="2147483686" r:id="rId15"/>
    <p:sldLayoutId id="214748368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3AEA043-746F-4334-A00A-A4587B060237}"/>
              </a:ext>
            </a:extLst>
          </p:cNvPr>
          <p:cNvSpPr txBox="1"/>
          <p:nvPr/>
        </p:nvSpPr>
        <p:spPr>
          <a:xfrm>
            <a:off x="-10961" y="5122047"/>
            <a:ext cx="12202936" cy="923330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5"/>
                </a:solidFill>
                <a:latin typeface="+mj-lt"/>
                <a:cs typeface="Arial" pitchFamily="34" charset="0"/>
              </a:rPr>
              <a:t>MODEL-MODEL PEMBELAJARAN</a:t>
            </a:r>
            <a:endParaRPr lang="ko-KR" altLang="en-US" sz="5400" b="1" dirty="0">
              <a:solidFill>
                <a:schemeClr val="accent5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C83D12-1353-440F-A5DC-1ACD4C118187}"/>
              </a:ext>
            </a:extLst>
          </p:cNvPr>
          <p:cNvSpPr txBox="1"/>
          <p:nvPr/>
        </p:nvSpPr>
        <p:spPr>
          <a:xfrm>
            <a:off x="-10887" y="6001597"/>
            <a:ext cx="12202789" cy="379656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accent5"/>
                </a:solidFill>
                <a:cs typeface="Arial" pitchFamily="34" charset="0"/>
              </a:rPr>
              <a:t>DHALIA SOETOPO, </a:t>
            </a:r>
            <a:r>
              <a:rPr lang="en-US" altLang="ko-KR" sz="1867" dirty="0" err="1">
                <a:solidFill>
                  <a:schemeClr val="accent5"/>
                </a:solidFill>
                <a:cs typeface="Arial" pitchFamily="34" charset="0"/>
              </a:rPr>
              <a:t>M.Pd</a:t>
            </a:r>
            <a:endParaRPr lang="ko-KR" altLang="en-US" sz="1867" dirty="0">
              <a:solidFill>
                <a:schemeClr val="accent5"/>
              </a:solidFill>
              <a:cs typeface="Arial" pitchFamily="34" charset="0"/>
            </a:endParaRPr>
          </a:p>
        </p:txBody>
      </p:sp>
      <p:pic>
        <p:nvPicPr>
          <p:cNvPr id="1026" name="Picture 2" descr="PDDikti - Pangkalan Data Pendidikan Tinggi">
            <a:extLst>
              <a:ext uri="{FF2B5EF4-FFF2-40B4-BE49-F238E27FC236}">
                <a16:creationId xmlns:a16="http://schemas.microsoft.com/office/drawing/2014/main" id="{4D6DCA39-2B0A-71CF-96FD-735698C3A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980" y="2247900"/>
            <a:ext cx="112395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ementerian Pendidikan dan Kebudayaan » Republik Indonesia">
            <a:extLst>
              <a:ext uri="{FF2B5EF4-FFF2-40B4-BE49-F238E27FC236}">
                <a16:creationId xmlns:a16="http://schemas.microsoft.com/office/drawing/2014/main" id="{5CCE4136-48B7-F4DC-A6ED-C01343787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930" y="2247900"/>
            <a:ext cx="16954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 Kampus Merdeka Indonesia Jaya">
            <a:extLst>
              <a:ext uri="{FF2B5EF4-FFF2-40B4-BE49-F238E27FC236}">
                <a16:creationId xmlns:a16="http://schemas.microsoft.com/office/drawing/2014/main" id="{DD67B819-5A70-BF96-9210-57CA059E9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380" y="2257425"/>
            <a:ext cx="210502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ontak Kami – Universitas PGRI Mahadewa Indonesia">
            <a:extLst>
              <a:ext uri="{FF2B5EF4-FFF2-40B4-BE49-F238E27FC236}">
                <a16:creationId xmlns:a16="http://schemas.microsoft.com/office/drawing/2014/main" id="{40C24650-CBDE-4109-2C1B-BDB82FA10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405" y="2257425"/>
            <a:ext cx="11715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0C8F30-9C91-4D39-A29C-BCE4134E41E9}"/>
              </a:ext>
            </a:extLst>
          </p:cNvPr>
          <p:cNvSpPr txBox="1"/>
          <p:nvPr/>
        </p:nvSpPr>
        <p:spPr>
          <a:xfrm>
            <a:off x="4994030" y="3602641"/>
            <a:ext cx="5698515" cy="1107996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dirty="0">
                <a:solidFill>
                  <a:schemeClr val="accent5"/>
                </a:solidFill>
                <a:cs typeface="Arial" pitchFamily="34" charset="0"/>
              </a:rPr>
              <a:t>THANK YOU</a:t>
            </a:r>
            <a:endParaRPr lang="ko-KR" altLang="en-US" sz="6600" dirty="0">
              <a:solidFill>
                <a:schemeClr val="accent5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-507903" y="0"/>
            <a:ext cx="10017663" cy="923330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5"/>
                </a:solidFill>
                <a:latin typeface="+mj-lt"/>
                <a:cs typeface="Arial" pitchFamily="34" charset="0"/>
              </a:rPr>
              <a:t>TUJUAN PEMBELAJARAN </a:t>
            </a:r>
            <a:endParaRPr lang="ko-KR" altLang="en-US" sz="5400" b="1" dirty="0">
              <a:solidFill>
                <a:schemeClr val="accent5"/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754F400-4FAC-269C-178B-0EA2F274CB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174432"/>
              </p:ext>
            </p:extLst>
          </p:nvPr>
        </p:nvGraphicFramePr>
        <p:xfrm>
          <a:off x="4206241" y="5740400"/>
          <a:ext cx="7863840" cy="92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63840">
                  <a:extLst>
                    <a:ext uri="{9D8B030D-6E8A-4147-A177-3AD203B41FA5}">
                      <a16:colId xmlns:a16="http://schemas.microsoft.com/office/drawing/2014/main" val="3826155904"/>
                    </a:ext>
                  </a:extLst>
                </a:gridCol>
              </a:tblGrid>
              <a:tr h="924560">
                <a:tc>
                  <a:txBody>
                    <a:bodyPr/>
                    <a:lstStyle/>
                    <a:p>
                      <a:r>
                        <a:rPr lang="en-US" sz="2400" dirty="0" err="1">
                          <a:effectLst/>
                        </a:rPr>
                        <a:t>Melalui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perkuliahan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diharapkan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mahasiswa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dapat</a:t>
                      </a:r>
                      <a:r>
                        <a:rPr lang="en-US" sz="2400" dirty="0">
                          <a:effectLst/>
                        </a:rPr>
                        <a:t> :</a:t>
                      </a:r>
                      <a:endParaRPr lang="en-ID" sz="2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en-US" sz="2400" dirty="0" err="1">
                          <a:effectLst/>
                        </a:rPr>
                        <a:t>Memahami</a:t>
                      </a:r>
                      <a:r>
                        <a:rPr lang="en-US" sz="2400" dirty="0">
                          <a:effectLst/>
                        </a:rPr>
                        <a:t> model-model </a:t>
                      </a:r>
                      <a:r>
                        <a:rPr lang="en-US" sz="2400" dirty="0" err="1">
                          <a:effectLst/>
                        </a:rPr>
                        <a:t>pembelajaran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083625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C1B5D50-FD3F-7D18-CF6A-98BCC27B21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593526"/>
              </p:ext>
            </p:extLst>
          </p:nvPr>
        </p:nvGraphicFramePr>
        <p:xfrm>
          <a:off x="0" y="0"/>
          <a:ext cx="12192000" cy="6741043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3444941450"/>
                    </a:ext>
                  </a:extLst>
                </a:gridCol>
              </a:tblGrid>
              <a:tr h="433876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CPL-PRODI</a:t>
                      </a:r>
                      <a:endParaRPr lang="en-ID" sz="1400" dirty="0">
                        <a:effectLst/>
                        <a:latin typeface="Times New Roman" panose="02020603050405020304" pitchFamily="18" charset="0"/>
                        <a:ea typeface="Malgun Gothic Semilight" panose="020B0502040204020203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803417"/>
                  </a:ext>
                </a:extLst>
              </a:tr>
              <a:tr h="414234"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  <a:tab pos="630555" algn="l"/>
                        </a:tabLst>
                      </a:pP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Capaian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Pembelajaran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Prodi yang 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Didukung</a:t>
                      </a:r>
                      <a:endParaRPr lang="en-ID" sz="1400" dirty="0">
                        <a:effectLst/>
                        <a:latin typeface="Times New Roman" panose="02020603050405020304" pitchFamily="18" charset="0"/>
                        <a:ea typeface="Malgun Gothic Semilight" panose="020B0502040204020203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835053"/>
                  </a:ext>
                </a:extLst>
              </a:tr>
              <a:tr h="4556593">
                <a:tc>
                  <a:txBody>
                    <a:bodyPr/>
                    <a:lstStyle/>
                    <a:p>
                      <a:pPr marL="291465" indent="-291465">
                        <a:tabLst>
                          <a:tab pos="270510" algn="l"/>
                          <a:tab pos="630555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S9     :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Menunjukkan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sikap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bertanggungjawab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atas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pekerjaan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bidang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keahliannya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secara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mandiri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291465" indent="-291465">
                        <a:tabLst>
                          <a:tab pos="270510" algn="l"/>
                          <a:tab pos="630555" algn="l"/>
                        </a:tabLst>
                      </a:pPr>
                      <a:endParaRPr lang="en-ID" sz="1400" dirty="0">
                        <a:effectLst/>
                        <a:latin typeface="Times New Roman" panose="02020603050405020304" pitchFamily="18" charset="0"/>
                        <a:ea typeface="Malgun Gothic Semilight" panose="020B0502040204020203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542925" indent="-542925">
                        <a:tabLst>
                          <a:tab pos="712788" algn="l"/>
                          <a:tab pos="808038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KU1  : Mampu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menerapkan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pemikiran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logis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kritis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sistematis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, dan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inovatif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dalam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konteks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pengembangan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atau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implementasi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ilmu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pengetahuan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teknologi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yang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memperhatikan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menerapkan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nilai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humaniora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yang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sesuai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dengan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bidang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keahliannya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542925" indent="-542925">
                        <a:tabLst>
                          <a:tab pos="712788" algn="l"/>
                          <a:tab pos="808038" algn="l"/>
                        </a:tabLst>
                      </a:pPr>
                      <a:endParaRPr lang="en-ID" sz="1400" dirty="0">
                        <a:effectLst/>
                        <a:latin typeface="Times New Roman" panose="02020603050405020304" pitchFamily="18" charset="0"/>
                        <a:ea typeface="Malgun Gothic Semilight" panose="020B0502040204020203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542925" indent="-542925">
                        <a:tabLst>
                          <a:tab pos="107315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KU3 : Mampu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mengkaji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implikasi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pengembangan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atau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implementasi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ilmu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pengetahuan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teknologi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yang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memperhatikan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menerapkan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nilai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humaniora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sesuai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dengan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keahliannya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berdasarkan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kaidah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, tata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cara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etika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ilmiah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dalam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rangka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menghasilkan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solusi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gagasan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desain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atau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kritik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seni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menyusun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deskripsi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sintifik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hasil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kajiannya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dalam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bentuk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skripsi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atau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laporan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tugas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akhir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, dan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mengunggahnya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dalam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laman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perguruan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tinggi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542925" indent="-542925">
                        <a:tabLst>
                          <a:tab pos="1073150" algn="l"/>
                        </a:tabLst>
                      </a:pPr>
                      <a:endParaRPr lang="en-ID" sz="1400" dirty="0">
                        <a:effectLst/>
                        <a:latin typeface="Times New Roman" panose="02020603050405020304" pitchFamily="18" charset="0"/>
                        <a:ea typeface="Malgun Gothic Semilight" panose="020B0502040204020203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542925" indent="-542925">
                        <a:tabLst>
                          <a:tab pos="542925" algn="l"/>
                          <a:tab pos="627063" algn="l"/>
                          <a:tab pos="630238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KU8 : Mampu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melakukan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proses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evaluasi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diri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terhadap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kelompok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kerja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yang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berada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dibawah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pertanggung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jawabannya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, dan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mampu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mengelola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pembelajaran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secara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mandiri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542925" indent="-542925">
                        <a:tabLst>
                          <a:tab pos="542925" algn="l"/>
                          <a:tab pos="627063" algn="l"/>
                          <a:tab pos="630238" algn="l"/>
                        </a:tabLst>
                      </a:pPr>
                      <a:endParaRPr lang="en-ID" sz="1400" dirty="0">
                        <a:effectLst/>
                        <a:latin typeface="Times New Roman" panose="02020603050405020304" pitchFamily="18" charset="0"/>
                        <a:ea typeface="Malgun Gothic Semilight" panose="020B0502040204020203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291465" indent="-291465">
                        <a:tabLst>
                          <a:tab pos="270510" algn="l"/>
                          <a:tab pos="630555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KK1 :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Melaksanakan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tugas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keahliannya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sebagai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sarjana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pendidikan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sejarah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dengan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penuh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tanggung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jawab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291465" indent="-291465">
                        <a:tabLst>
                          <a:tab pos="270510" algn="l"/>
                          <a:tab pos="630555" algn="l"/>
                        </a:tabLst>
                      </a:pPr>
                      <a:endParaRPr lang="en-ID" sz="1400" dirty="0">
                        <a:effectLst/>
                        <a:latin typeface="Times New Roman" panose="02020603050405020304" pitchFamily="18" charset="0"/>
                        <a:ea typeface="Malgun Gothic Semilight" panose="020B0502040204020203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291465" indent="-291465">
                        <a:tabLst>
                          <a:tab pos="270510" algn="l"/>
                          <a:tab pos="630555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KK2 :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Menyelenggarakan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pembelajaran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sejarah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yang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mendidik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melalui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pemahaman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karakteristik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peserta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didik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291465" indent="-291465">
                        <a:tabLst>
                          <a:tab pos="270510" algn="l"/>
                          <a:tab pos="630555" algn="l"/>
                        </a:tabLst>
                      </a:pPr>
                      <a:endParaRPr lang="en-ID" sz="1400" dirty="0">
                        <a:effectLst/>
                        <a:latin typeface="Times New Roman" panose="02020603050405020304" pitchFamily="18" charset="0"/>
                        <a:ea typeface="Malgun Gothic Semilight" panose="020B0502040204020203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446088" indent="-446088">
                        <a:tabLst>
                          <a:tab pos="630238" algn="l"/>
                          <a:tab pos="712788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P2    :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Menguasai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teori-teori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pendidikan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pembelajatan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sejarah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dengan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mengikuti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perkembangan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IPTEKS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untuk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mengatasi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berbagai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persoalan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yang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berhubunngan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dengan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pendidikan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sejarah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 Semilight" panose="020B0502040204020203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endParaRPr lang="en-ID" sz="1400" dirty="0">
                        <a:effectLst/>
                        <a:latin typeface="Times New Roman" panose="02020603050405020304" pitchFamily="18" charset="0"/>
                        <a:ea typeface="Malgun Gothic Semilight" panose="020B0502040204020203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368904"/>
                  </a:ext>
                </a:extLst>
              </a:tr>
              <a:tr h="41423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CP-MK</a:t>
                      </a:r>
                      <a:endParaRPr lang="en-ID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039472"/>
                  </a:ext>
                </a:extLst>
              </a:tr>
              <a:tr h="92210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Memiliki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pemahaman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tentang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keterkaitan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antara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tujuan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materi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strategi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pembelajaran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evaluasi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pembelajaran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sejarah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ID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Memiliki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pemahaman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tentang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pendekatan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dalam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Pembelajaran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Sejarah</a:t>
                      </a:r>
                      <a:endParaRPr lang="en-ID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05616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4DAD4D7-9734-16FF-FB6A-D647A28B281E}"/>
                  </a:ext>
                </a:extLst>
              </p14:cNvPr>
              <p14:cNvContentPartPr/>
              <p14:nvPr/>
            </p14:nvContentPartPr>
            <p14:xfrm>
              <a:off x="11388240" y="4739760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4DAD4D7-9734-16FF-FB6A-D647A28B281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78880" y="4730400"/>
                <a:ext cx="19080" cy="19080"/>
              </a:xfrm>
              <a:prstGeom prst="rect">
                <a:avLst/>
              </a:prstGeom>
            </p:spPr>
          </p:pic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DB9F1A0-C157-9D73-A951-B0BD53F25782}"/>
              </a:ext>
            </a:extLst>
          </p:cNvPr>
          <p:cNvCxnSpPr>
            <a:cxnSpLocks/>
          </p:cNvCxnSpPr>
          <p:nvPr/>
        </p:nvCxnSpPr>
        <p:spPr>
          <a:xfrm>
            <a:off x="0" y="114831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F3BA44-56B1-BC87-091A-E93615C1C8D6}"/>
              </a:ext>
            </a:extLst>
          </p:cNvPr>
          <p:cNvCxnSpPr>
            <a:cxnSpLocks/>
          </p:cNvCxnSpPr>
          <p:nvPr/>
        </p:nvCxnSpPr>
        <p:spPr>
          <a:xfrm>
            <a:off x="14171" y="183236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AF9D85-73A8-E22F-0438-F7BD2B0F5802}"/>
              </a:ext>
            </a:extLst>
          </p:cNvPr>
          <p:cNvCxnSpPr>
            <a:cxnSpLocks/>
          </p:cNvCxnSpPr>
          <p:nvPr/>
        </p:nvCxnSpPr>
        <p:spPr>
          <a:xfrm>
            <a:off x="7076" y="268653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E9F1B13-1A14-5B2E-97B6-7FA6DD44DBA0}"/>
              </a:ext>
            </a:extLst>
          </p:cNvPr>
          <p:cNvCxnSpPr>
            <a:cxnSpLocks/>
          </p:cNvCxnSpPr>
          <p:nvPr/>
        </p:nvCxnSpPr>
        <p:spPr>
          <a:xfrm>
            <a:off x="-10652" y="3306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49416D6-16AA-1437-F2E3-9F0DA4F70B4C}"/>
              </a:ext>
            </a:extLst>
          </p:cNvPr>
          <p:cNvCxnSpPr>
            <a:cxnSpLocks/>
          </p:cNvCxnSpPr>
          <p:nvPr/>
        </p:nvCxnSpPr>
        <p:spPr>
          <a:xfrm>
            <a:off x="-39013" y="3778165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EB729A3-3219-0562-A660-4EF3FCC1258A}"/>
              </a:ext>
            </a:extLst>
          </p:cNvPr>
          <p:cNvCxnSpPr>
            <a:cxnSpLocks/>
          </p:cNvCxnSpPr>
          <p:nvPr/>
        </p:nvCxnSpPr>
        <p:spPr>
          <a:xfrm>
            <a:off x="70855" y="415385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101"/>
    </mc:Choice>
    <mc:Fallback xmlns="">
      <p:transition spd="slow" advTm="16610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DA86C59-34F4-4919-9F69-A6D243DD90AF}"/>
              </a:ext>
            </a:extLst>
          </p:cNvPr>
          <p:cNvGrpSpPr/>
          <p:nvPr/>
        </p:nvGrpSpPr>
        <p:grpSpPr>
          <a:xfrm>
            <a:off x="3402680" y="59842"/>
            <a:ext cx="5419664" cy="1577001"/>
            <a:chOff x="6102442" y="1483456"/>
            <a:chExt cx="5419664" cy="1577001"/>
          </a:xfrm>
          <a:effectLst>
            <a:outerShdw blurRad="508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591A18A-7559-4485-BC2C-6ACBBA9F87DF}"/>
                </a:ext>
              </a:extLst>
            </p:cNvPr>
            <p:cNvSpPr txBox="1"/>
            <p:nvPr/>
          </p:nvSpPr>
          <p:spPr>
            <a:xfrm>
              <a:off x="6860266" y="1675462"/>
              <a:ext cx="4661840" cy="138499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dirty="0">
                  <a:solidFill>
                    <a:srgbClr val="444444"/>
                  </a:solidFill>
                  <a:latin typeface="Open Sans" panose="020B0606030504020204" pitchFamily="34" charset="0"/>
                  <a:cs typeface="Arial" pitchFamily="34" charset="0"/>
                </a:rPr>
                <a:t>P</a:t>
              </a:r>
              <a:r>
                <a:rPr lang="en-ID" altLang="ko-KR" sz="2800" dirty="0">
                  <a:solidFill>
                    <a:srgbClr val="444444"/>
                  </a:solidFill>
                  <a:latin typeface="Open Sans" panose="020B0606030504020204" pitchFamily="34" charset="0"/>
                  <a:cs typeface="Arial" pitchFamily="34" charset="0"/>
                </a:rPr>
                <a:t>ENGERTIAN, TUJUAN, FUNGSI MODEL PEMBELAJARAN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E3BD7D-EEC6-41FC-867D-95F2B71346B3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627DDE9-FE7C-4B7E-A047-E092B6A88859}"/>
              </a:ext>
            </a:extLst>
          </p:cNvPr>
          <p:cNvSpPr txBox="1"/>
          <p:nvPr/>
        </p:nvSpPr>
        <p:spPr>
          <a:xfrm>
            <a:off x="8104598" y="166835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4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B9AF74-CA02-49F9-88D7-98D77F70D10F}"/>
              </a:ext>
            </a:extLst>
          </p:cNvPr>
          <p:cNvSpPr txBox="1"/>
          <p:nvPr/>
        </p:nvSpPr>
        <p:spPr>
          <a:xfrm>
            <a:off x="3669951" y="1966029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1FEFB00-F764-4A36-BDE0-EFBFFBAD9C92}"/>
              </a:ext>
            </a:extLst>
          </p:cNvPr>
          <p:cNvGrpSpPr/>
          <p:nvPr/>
        </p:nvGrpSpPr>
        <p:grpSpPr>
          <a:xfrm>
            <a:off x="4651057" y="3040245"/>
            <a:ext cx="5419664" cy="777510"/>
            <a:chOff x="6102442" y="1483456"/>
            <a:chExt cx="5419664" cy="777510"/>
          </a:xfrm>
          <a:effectLst>
            <a:outerShdw blurRad="508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3DF382-44DD-45C3-9704-34E8893BC3AC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4"/>
                  </a:solidFill>
                  <a:cs typeface="Arial" pitchFamily="34" charset="0"/>
                </a:rPr>
                <a:t>MODEL PEMBELAJARAN</a:t>
              </a:r>
              <a:endParaRPr lang="ko-KR" altLang="en-US" sz="27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11BD74-B8C0-4D62-99FC-2DBC909A434D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4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659824" y="389028"/>
            <a:ext cx="4218449" cy="2308324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ko-KR" sz="72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SUB TEMA</a:t>
            </a:r>
            <a:endParaRPr lang="ko-KR" altLang="en-US" sz="7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1B4E70-D1AA-28DF-AB83-1FE1D242D178}"/>
              </a:ext>
            </a:extLst>
          </p:cNvPr>
          <p:cNvSpPr txBox="1"/>
          <p:nvPr/>
        </p:nvSpPr>
        <p:spPr>
          <a:xfrm>
            <a:off x="9085704" y="251848"/>
            <a:ext cx="4661840" cy="92333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accent1"/>
                </a:solidFill>
                <a:cs typeface="Arial" pitchFamily="34" charset="0"/>
              </a:rPr>
              <a:t>Ciri-</a:t>
            </a:r>
            <a:r>
              <a:rPr lang="en-US" altLang="ko-KR" sz="2700" b="1" dirty="0" err="1">
                <a:solidFill>
                  <a:schemeClr val="accent1"/>
                </a:solidFill>
                <a:cs typeface="Arial" pitchFamily="34" charset="0"/>
              </a:rPr>
              <a:t>ciri</a:t>
            </a:r>
            <a:r>
              <a:rPr lang="en-US" altLang="ko-KR" sz="2700" b="1" dirty="0">
                <a:solidFill>
                  <a:schemeClr val="accent1"/>
                </a:solidFill>
                <a:cs typeface="Arial" pitchFamily="34" charset="0"/>
              </a:rPr>
              <a:t> model </a:t>
            </a:r>
            <a:r>
              <a:rPr lang="en-US" altLang="ko-KR" sz="2700" b="1" dirty="0" err="1">
                <a:solidFill>
                  <a:schemeClr val="accent1"/>
                </a:solidFill>
                <a:cs typeface="Arial" pitchFamily="34" charset="0"/>
              </a:rPr>
              <a:t>pembelajaran</a:t>
            </a:r>
            <a:r>
              <a:rPr lang="en-US" altLang="ko-KR" sz="2700" b="1" dirty="0">
                <a:solidFill>
                  <a:schemeClr val="accent1"/>
                </a:solidFill>
                <a:cs typeface="Arial" pitchFamily="34" charset="0"/>
              </a:rPr>
              <a:t> </a:t>
            </a:r>
            <a:endParaRPr lang="ko-KR" altLang="en-US" sz="27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03D34A-AD9D-8859-9A1C-C46107536D24}"/>
              </a:ext>
            </a:extLst>
          </p:cNvPr>
          <p:cNvSpPr txBox="1"/>
          <p:nvPr/>
        </p:nvSpPr>
        <p:spPr>
          <a:xfrm>
            <a:off x="4437686" y="1774023"/>
            <a:ext cx="7754313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KOMPONEN MODEL PEMBELAJARAN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65"/>
    </mc:Choice>
    <mc:Fallback xmlns="">
      <p:transition spd="slow" advTm="2656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4000" dirty="0"/>
              <a:t>PENGERTIAN MENURUT PARA AHLI</a:t>
            </a:r>
          </a:p>
        </p:txBody>
      </p:sp>
      <p:sp>
        <p:nvSpPr>
          <p:cNvPr id="20" name="Freeform 22">
            <a:extLst>
              <a:ext uri="{FF2B5EF4-FFF2-40B4-BE49-F238E27FC236}">
                <a16:creationId xmlns:a16="http://schemas.microsoft.com/office/drawing/2014/main" id="{CCD0B7C8-9CDE-45DE-9DBA-BB80CC545EDF}"/>
              </a:ext>
            </a:extLst>
          </p:cNvPr>
          <p:cNvSpPr/>
          <p:nvPr/>
        </p:nvSpPr>
        <p:spPr>
          <a:xfrm flipV="1">
            <a:off x="928155" y="3673866"/>
            <a:ext cx="10425600" cy="45719"/>
          </a:xfrm>
          <a:custGeom>
            <a:avLst/>
            <a:gdLst>
              <a:gd name="connsiteX0" fmla="*/ 0 w 7903597"/>
              <a:gd name="connsiteY0" fmla="*/ 0 h 262393"/>
              <a:gd name="connsiteX1" fmla="*/ 7903597 w 7903597"/>
              <a:gd name="connsiteY1" fmla="*/ 262393 h 262393"/>
              <a:gd name="connsiteX0" fmla="*/ 0 w 7832035"/>
              <a:gd name="connsiteY0" fmla="*/ 0 h 23854"/>
              <a:gd name="connsiteX1" fmla="*/ 7832035 w 7832035"/>
              <a:gd name="connsiteY1" fmla="*/ 23854 h 2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32035" h="23854">
                <a:moveTo>
                  <a:pt x="0" y="0"/>
                </a:moveTo>
                <a:lnTo>
                  <a:pt x="7832035" y="23854"/>
                </a:lnTo>
              </a:path>
            </a:pathLst>
          </a:custGeom>
          <a:ln w="8890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360F18D-893B-435E-ADC7-97494589E617}"/>
              </a:ext>
            </a:extLst>
          </p:cNvPr>
          <p:cNvSpPr/>
          <p:nvPr/>
        </p:nvSpPr>
        <p:spPr>
          <a:xfrm>
            <a:off x="9311015" y="3184134"/>
            <a:ext cx="1629535" cy="759307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err="1"/>
              <a:t>Slavin</a:t>
            </a:r>
            <a:r>
              <a:rPr lang="en-US" sz="2700" dirty="0"/>
              <a:t> 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674AD16-7E6E-46BB-9F8D-6FCA7F633071}"/>
              </a:ext>
            </a:extLst>
          </p:cNvPr>
          <p:cNvSpPr/>
          <p:nvPr/>
        </p:nvSpPr>
        <p:spPr>
          <a:xfrm>
            <a:off x="5874440" y="3400447"/>
            <a:ext cx="2849365" cy="1148686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NGALIMUN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5602456-8E5F-4A1F-9D82-F0E386D13D27}"/>
              </a:ext>
            </a:extLst>
          </p:cNvPr>
          <p:cNvSpPr/>
          <p:nvPr/>
        </p:nvSpPr>
        <p:spPr>
          <a:xfrm>
            <a:off x="3244152" y="2840391"/>
            <a:ext cx="2094901" cy="1310133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Joyce &amp; Well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1A198D4-4DB7-4125-A718-ED66DE9D83AD}"/>
              </a:ext>
            </a:extLst>
          </p:cNvPr>
          <p:cNvSpPr/>
          <p:nvPr/>
        </p:nvSpPr>
        <p:spPr>
          <a:xfrm>
            <a:off x="1251449" y="3101031"/>
            <a:ext cx="1190802" cy="1190802"/>
          </a:xfrm>
          <a:prstGeom prst="ellipse">
            <a:avLst/>
          </a:prstGeom>
          <a:solidFill>
            <a:schemeClr val="accent3">
              <a:alpha val="40000"/>
            </a:schemeClr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1BE6D9C-2330-4166-B766-F421DAAD5CEA}"/>
              </a:ext>
            </a:extLst>
          </p:cNvPr>
          <p:cNvSpPr/>
          <p:nvPr/>
        </p:nvSpPr>
        <p:spPr>
          <a:xfrm>
            <a:off x="534830" y="3429000"/>
            <a:ext cx="2428472" cy="1043305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TRIANTO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FAF0319-7ACB-444D-8DC5-A0F9246A1006}"/>
              </a:ext>
            </a:extLst>
          </p:cNvPr>
          <p:cNvCxnSpPr>
            <a:cxnSpLocks/>
          </p:cNvCxnSpPr>
          <p:nvPr/>
        </p:nvCxnSpPr>
        <p:spPr>
          <a:xfrm flipV="1">
            <a:off x="7395158" y="2820595"/>
            <a:ext cx="0" cy="51156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CAC22B9-549F-465B-BF18-BDBE35E9F8F2}"/>
              </a:ext>
            </a:extLst>
          </p:cNvPr>
          <p:cNvCxnSpPr>
            <a:cxnSpLocks/>
          </p:cNvCxnSpPr>
          <p:nvPr/>
        </p:nvCxnSpPr>
        <p:spPr>
          <a:xfrm flipV="1">
            <a:off x="1846850" y="2936340"/>
            <a:ext cx="0" cy="547704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DF48E6C-2133-4435-B85D-E13187079C6C}"/>
              </a:ext>
            </a:extLst>
          </p:cNvPr>
          <p:cNvCxnSpPr>
            <a:cxnSpLocks/>
            <a:stCxn id="25" idx="4"/>
          </p:cNvCxnSpPr>
          <p:nvPr/>
        </p:nvCxnSpPr>
        <p:spPr>
          <a:xfrm>
            <a:off x="4291603" y="4150524"/>
            <a:ext cx="19071" cy="524985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C2776F9-BBEC-436A-B40F-9AF66503A8DF}"/>
              </a:ext>
            </a:extLst>
          </p:cNvPr>
          <p:cNvCxnSpPr>
            <a:cxnSpLocks/>
          </p:cNvCxnSpPr>
          <p:nvPr/>
        </p:nvCxnSpPr>
        <p:spPr>
          <a:xfrm>
            <a:off x="10345150" y="3886371"/>
            <a:ext cx="0" cy="57945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9AC06E0-CE80-48C1-BD1D-5DFE9A74512A}"/>
              </a:ext>
            </a:extLst>
          </p:cNvPr>
          <p:cNvGrpSpPr/>
          <p:nvPr/>
        </p:nvGrpSpPr>
        <p:grpSpPr>
          <a:xfrm>
            <a:off x="-451711" y="1113625"/>
            <a:ext cx="6203155" cy="1694380"/>
            <a:chOff x="-519539" y="1288350"/>
            <a:chExt cx="5092964" cy="169438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7163AC8-3831-4F54-B14B-8E28F1C17099}"/>
                </a:ext>
              </a:extLst>
            </p:cNvPr>
            <p:cNvSpPr/>
            <p:nvPr/>
          </p:nvSpPr>
          <p:spPr>
            <a:xfrm>
              <a:off x="-519539" y="1288350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</a:rPr>
                <a:t>01</a:t>
              </a:r>
              <a:endParaRPr lang="ko-KR" altLang="en-US" sz="2400" b="1" dirty="0">
                <a:solidFill>
                  <a:schemeClr val="accent3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4EE034F-35AA-46FA-94FF-5A763664B520}"/>
                </a:ext>
              </a:extLst>
            </p:cNvPr>
            <p:cNvSpPr/>
            <p:nvPr/>
          </p:nvSpPr>
          <p:spPr>
            <a:xfrm>
              <a:off x="-148672" y="1782401"/>
              <a:ext cx="472209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Model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pembelajaran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adalah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suatu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perencenaaan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atau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suatu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pola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yang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dilakukan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sebagai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pedoman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dalam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melaksanakan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pembelajaran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di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kelas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atau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pembelajaran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dalam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tutorial 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0B9D00E-F328-425C-9550-537EF2E80631}"/>
              </a:ext>
            </a:extLst>
          </p:cNvPr>
          <p:cNvGrpSpPr/>
          <p:nvPr/>
        </p:nvGrpSpPr>
        <p:grpSpPr>
          <a:xfrm>
            <a:off x="5751444" y="1184425"/>
            <a:ext cx="6090921" cy="1833753"/>
            <a:chOff x="111119" y="1455923"/>
            <a:chExt cx="5000816" cy="1833753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7AAE35F-8B61-4381-AFE5-E115E9091269}"/>
                </a:ext>
              </a:extLst>
            </p:cNvPr>
            <p:cNvSpPr/>
            <p:nvPr/>
          </p:nvSpPr>
          <p:spPr>
            <a:xfrm>
              <a:off x="111119" y="1455923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</a:rPr>
                <a:t>03</a:t>
              </a:r>
              <a:endParaRPr lang="ko-KR" altLang="en-US" sz="2400" b="1" dirty="0">
                <a:solidFill>
                  <a:schemeClr val="accent1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CC0F1D2-E384-43F4-B955-B23D4CEBA291}"/>
                </a:ext>
              </a:extLst>
            </p:cNvPr>
            <p:cNvSpPr/>
            <p:nvPr/>
          </p:nvSpPr>
          <p:spPr>
            <a:xfrm>
              <a:off x="341705" y="1812348"/>
              <a:ext cx="477023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Model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pembelajaran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adalah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suatu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rancangan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atau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pola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yang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digunakan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sebagai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pedoman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pembelajaran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di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kelas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Artinya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model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pembelajaran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adalah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suatu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rancangan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yang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digunakan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guru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untuk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melakukan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pengajaran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dikelas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24EBE1C-22E5-4DEF-851A-8C2A7BF4943F}"/>
              </a:ext>
            </a:extLst>
          </p:cNvPr>
          <p:cNvGrpSpPr/>
          <p:nvPr/>
        </p:nvGrpSpPr>
        <p:grpSpPr>
          <a:xfrm>
            <a:off x="1002763" y="4472305"/>
            <a:ext cx="6247088" cy="2098839"/>
            <a:chOff x="-582137" y="1981977"/>
            <a:chExt cx="5129033" cy="209883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C18FF64-F410-46E4-8CAC-B65A51052223}"/>
                </a:ext>
              </a:extLst>
            </p:cNvPr>
            <p:cNvSpPr/>
            <p:nvPr/>
          </p:nvSpPr>
          <p:spPr>
            <a:xfrm>
              <a:off x="1388606" y="1981977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</a:rPr>
                <a:t>02</a:t>
              </a:r>
              <a:endParaRPr lang="ko-KR" altLang="en-US" sz="2400" b="1" dirty="0">
                <a:solidFill>
                  <a:schemeClr val="accent4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200C22F-0C45-4859-BE10-593534FF7CA1}"/>
                </a:ext>
              </a:extLst>
            </p:cNvPr>
            <p:cNvSpPr/>
            <p:nvPr/>
          </p:nvSpPr>
          <p:spPr>
            <a:xfrm>
              <a:off x="-582137" y="2326490"/>
              <a:ext cx="5129033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Model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pembelajaran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adalah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suatu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rencana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atau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pola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yang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bahkan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dapat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digunakan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untuk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membentuk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kurikulum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(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rencana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pembelajaran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jangka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Panjang)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merencang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bahan-bahan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pembelajaran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dan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membimbing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pembelajaran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di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kelas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atau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lingkungan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belajar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lain. 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4CFBD54-F8A0-43DF-A0BE-729BD4FECAAA}"/>
              </a:ext>
            </a:extLst>
          </p:cNvPr>
          <p:cNvGrpSpPr/>
          <p:nvPr/>
        </p:nvGrpSpPr>
        <p:grpSpPr>
          <a:xfrm>
            <a:off x="7249850" y="4109397"/>
            <a:ext cx="4646875" cy="2149939"/>
            <a:chOff x="1880862" y="1911448"/>
            <a:chExt cx="3369419" cy="185756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4A712F5-6A02-4650-9581-FDE3ABF23872}"/>
                </a:ext>
              </a:extLst>
            </p:cNvPr>
            <p:cNvSpPr/>
            <p:nvPr/>
          </p:nvSpPr>
          <p:spPr>
            <a:xfrm>
              <a:off x="3594097" y="19114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</a:rPr>
                <a:t>04</a:t>
              </a:r>
              <a:endParaRPr lang="ko-KR" altLang="en-US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92802E9-034B-49B8-883E-3ECC1E75A179}"/>
                </a:ext>
              </a:extLst>
            </p:cNvPr>
            <p:cNvSpPr/>
            <p:nvPr/>
          </p:nvSpPr>
          <p:spPr>
            <a:xfrm>
              <a:off x="1880862" y="2291680"/>
              <a:ext cx="3348458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Model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pembelajaran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sebagai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suatu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acuan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kepada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suatu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pendekatan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pembelajaran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termasuk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tujuan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sintaknya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lingkungan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dan system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pengelollannya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836"/>
    </mc:Choice>
    <mc:Fallback xmlns="">
      <p:transition spd="slow" advTm="8983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3F1A046-AD18-47CB-872C-382B0B4B678C}"/>
              </a:ext>
            </a:extLst>
          </p:cNvPr>
          <p:cNvSpPr/>
          <p:nvPr/>
        </p:nvSpPr>
        <p:spPr>
          <a:xfrm flipH="1">
            <a:off x="5371319" y="893274"/>
            <a:ext cx="6559826" cy="3862873"/>
          </a:xfrm>
          <a:prstGeom prst="rect">
            <a:avLst/>
          </a:prstGeom>
          <a:solidFill>
            <a:schemeClr val="tx1">
              <a:alpha val="4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4F4636D-4829-43EC-8AF0-E4FC1B8C5756}"/>
              </a:ext>
            </a:extLst>
          </p:cNvPr>
          <p:cNvSpPr/>
          <p:nvPr/>
        </p:nvSpPr>
        <p:spPr>
          <a:xfrm>
            <a:off x="5692478" y="1041250"/>
            <a:ext cx="372516" cy="372514"/>
          </a:xfrm>
          <a:custGeom>
            <a:avLst/>
            <a:gdLst>
              <a:gd name="connsiteX0" fmla="*/ 65159 w 508153"/>
              <a:gd name="connsiteY0" fmla="*/ 59684 h 508153"/>
              <a:gd name="connsiteX1" fmla="*/ 65159 w 508153"/>
              <a:gd name="connsiteY1" fmla="*/ 60435 h 508153"/>
              <a:gd name="connsiteX2" fmla="*/ 60435 w 508153"/>
              <a:gd name="connsiteY2" fmla="*/ 60435 h 508153"/>
              <a:gd name="connsiteX3" fmla="*/ 60435 w 508153"/>
              <a:gd name="connsiteY3" fmla="*/ 447718 h 508153"/>
              <a:gd name="connsiteX4" fmla="*/ 62409 w 508153"/>
              <a:gd name="connsiteY4" fmla="*/ 447718 h 508153"/>
              <a:gd name="connsiteX5" fmla="*/ 62409 w 508153"/>
              <a:gd name="connsiteY5" fmla="*/ 448422 h 508153"/>
              <a:gd name="connsiteX6" fmla="*/ 446072 w 508153"/>
              <a:gd name="connsiteY6" fmla="*/ 448422 h 508153"/>
              <a:gd name="connsiteX7" fmla="*/ 446072 w 508153"/>
              <a:gd name="connsiteY7" fmla="*/ 447718 h 508153"/>
              <a:gd name="connsiteX8" fmla="*/ 447719 w 508153"/>
              <a:gd name="connsiteY8" fmla="*/ 447718 h 508153"/>
              <a:gd name="connsiteX9" fmla="*/ 447719 w 508153"/>
              <a:gd name="connsiteY9" fmla="*/ 93564 h 508153"/>
              <a:gd name="connsiteX10" fmla="*/ 448303 w 508153"/>
              <a:gd name="connsiteY10" fmla="*/ 93564 h 508153"/>
              <a:gd name="connsiteX11" fmla="*/ 448303 w 508153"/>
              <a:gd name="connsiteY11" fmla="*/ 59684 h 508153"/>
              <a:gd name="connsiteX12" fmla="*/ 0 w 508153"/>
              <a:gd name="connsiteY12" fmla="*/ 0 h 508153"/>
              <a:gd name="connsiteX13" fmla="*/ 508153 w 508153"/>
              <a:gd name="connsiteY13" fmla="*/ 0 h 508153"/>
              <a:gd name="connsiteX14" fmla="*/ 508153 w 508153"/>
              <a:gd name="connsiteY14" fmla="*/ 508153 h 508153"/>
              <a:gd name="connsiteX15" fmla="*/ 0 w 508153"/>
              <a:gd name="connsiteY15" fmla="*/ 508153 h 50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8153" h="508153">
                <a:moveTo>
                  <a:pt x="65159" y="59684"/>
                </a:moveTo>
                <a:lnTo>
                  <a:pt x="65159" y="60435"/>
                </a:lnTo>
                <a:lnTo>
                  <a:pt x="60435" y="60435"/>
                </a:lnTo>
                <a:lnTo>
                  <a:pt x="60435" y="447718"/>
                </a:lnTo>
                <a:lnTo>
                  <a:pt x="62409" y="447718"/>
                </a:lnTo>
                <a:lnTo>
                  <a:pt x="62409" y="448422"/>
                </a:lnTo>
                <a:lnTo>
                  <a:pt x="446072" y="448422"/>
                </a:lnTo>
                <a:lnTo>
                  <a:pt x="446072" y="447718"/>
                </a:lnTo>
                <a:lnTo>
                  <a:pt x="447719" y="447718"/>
                </a:lnTo>
                <a:lnTo>
                  <a:pt x="447719" y="93564"/>
                </a:lnTo>
                <a:lnTo>
                  <a:pt x="448303" y="93564"/>
                </a:lnTo>
                <a:lnTo>
                  <a:pt x="448303" y="59684"/>
                </a:lnTo>
                <a:close/>
                <a:moveTo>
                  <a:pt x="0" y="0"/>
                </a:moveTo>
                <a:lnTo>
                  <a:pt x="508153" y="0"/>
                </a:lnTo>
                <a:lnTo>
                  <a:pt x="508153" y="508153"/>
                </a:lnTo>
                <a:lnTo>
                  <a:pt x="0" y="5081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EDC7DE3-87D0-4579-8AC2-ECC5EEA82F98}"/>
              </a:ext>
            </a:extLst>
          </p:cNvPr>
          <p:cNvSpPr/>
          <p:nvPr/>
        </p:nvSpPr>
        <p:spPr>
          <a:xfrm>
            <a:off x="5673496" y="972312"/>
            <a:ext cx="385142" cy="372514"/>
          </a:xfrm>
          <a:custGeom>
            <a:avLst/>
            <a:gdLst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383663 w 383663"/>
              <a:gd name="connsiteY4" fmla="*/ 354858 h 354858"/>
              <a:gd name="connsiteX5" fmla="*/ 0 w 383663"/>
              <a:gd name="connsiteY5" fmla="*/ 354858 h 354858"/>
              <a:gd name="connsiteX6" fmla="*/ 0 w 383663"/>
              <a:gd name="connsiteY6" fmla="*/ 354154 h 354858"/>
              <a:gd name="connsiteX7" fmla="*/ 177414 w 383663"/>
              <a:gd name="connsiteY7" fmla="*/ 354154 h 354858"/>
              <a:gd name="connsiteX8" fmla="*/ 5975 w 383663"/>
              <a:gd name="connsiteY8" fmla="*/ 168762 h 354858"/>
              <a:gd name="connsiteX9" fmla="*/ 31730 w 383663"/>
              <a:gd name="connsiteY9" fmla="*/ 92306 h 354858"/>
              <a:gd name="connsiteX10" fmla="*/ 179862 w 383663"/>
              <a:gd name="connsiteY10" fmla="*/ 208180 h 354858"/>
              <a:gd name="connsiteX11" fmla="*/ 287872 w 383663"/>
              <a:gd name="connsiteY11" fmla="*/ 0 h 354858"/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0 w 383663"/>
              <a:gd name="connsiteY4" fmla="*/ 354858 h 354858"/>
              <a:gd name="connsiteX5" fmla="*/ 0 w 383663"/>
              <a:gd name="connsiteY5" fmla="*/ 354154 h 354858"/>
              <a:gd name="connsiteX6" fmla="*/ 177414 w 383663"/>
              <a:gd name="connsiteY6" fmla="*/ 354154 h 354858"/>
              <a:gd name="connsiteX7" fmla="*/ 5975 w 383663"/>
              <a:gd name="connsiteY7" fmla="*/ 168762 h 354858"/>
              <a:gd name="connsiteX8" fmla="*/ 31730 w 383663"/>
              <a:gd name="connsiteY8" fmla="*/ 92306 h 354858"/>
              <a:gd name="connsiteX9" fmla="*/ 179862 w 383663"/>
              <a:gd name="connsiteY9" fmla="*/ 208180 h 354858"/>
              <a:gd name="connsiteX10" fmla="*/ 287872 w 383663"/>
              <a:gd name="connsiteY10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0 w 372135"/>
              <a:gd name="connsiteY4" fmla="*/ 354154 h 354858"/>
              <a:gd name="connsiteX5" fmla="*/ 177414 w 372135"/>
              <a:gd name="connsiteY5" fmla="*/ 354154 h 354858"/>
              <a:gd name="connsiteX6" fmla="*/ 5975 w 372135"/>
              <a:gd name="connsiteY6" fmla="*/ 168762 h 354858"/>
              <a:gd name="connsiteX7" fmla="*/ 31730 w 372135"/>
              <a:gd name="connsiteY7" fmla="*/ 92306 h 354858"/>
              <a:gd name="connsiteX8" fmla="*/ 179862 w 372135"/>
              <a:gd name="connsiteY8" fmla="*/ 208180 h 354858"/>
              <a:gd name="connsiteX9" fmla="*/ 287872 w 372135"/>
              <a:gd name="connsiteY9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177414 w 372135"/>
              <a:gd name="connsiteY4" fmla="*/ 354154 h 354858"/>
              <a:gd name="connsiteX5" fmla="*/ 5975 w 372135"/>
              <a:gd name="connsiteY5" fmla="*/ 168762 h 354858"/>
              <a:gd name="connsiteX6" fmla="*/ 31730 w 372135"/>
              <a:gd name="connsiteY6" fmla="*/ 92306 h 354858"/>
              <a:gd name="connsiteX7" fmla="*/ 179862 w 372135"/>
              <a:gd name="connsiteY7" fmla="*/ 208180 h 354858"/>
              <a:gd name="connsiteX8" fmla="*/ 287872 w 372135"/>
              <a:gd name="connsiteY8" fmla="*/ 0 h 354858"/>
              <a:gd name="connsiteX0" fmla="*/ 281897 w 366160"/>
              <a:gd name="connsiteY0" fmla="*/ 0 h 354154"/>
              <a:gd name="connsiteX1" fmla="*/ 366160 w 366160"/>
              <a:gd name="connsiteY1" fmla="*/ 0 h 354154"/>
              <a:gd name="connsiteX2" fmla="*/ 179182 w 366160"/>
              <a:gd name="connsiteY2" fmla="*/ 354154 h 354154"/>
              <a:gd name="connsiteX3" fmla="*/ 171439 w 366160"/>
              <a:gd name="connsiteY3" fmla="*/ 354154 h 354154"/>
              <a:gd name="connsiteX4" fmla="*/ 0 w 366160"/>
              <a:gd name="connsiteY4" fmla="*/ 168762 h 354154"/>
              <a:gd name="connsiteX5" fmla="*/ 25755 w 366160"/>
              <a:gd name="connsiteY5" fmla="*/ 92306 h 354154"/>
              <a:gd name="connsiteX6" fmla="*/ 173887 w 366160"/>
              <a:gd name="connsiteY6" fmla="*/ 208180 h 354154"/>
              <a:gd name="connsiteX7" fmla="*/ 281897 w 366160"/>
              <a:gd name="connsiteY7" fmla="*/ 0 h 35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160" h="354154">
                <a:moveTo>
                  <a:pt x="281897" y="0"/>
                </a:moveTo>
                <a:lnTo>
                  <a:pt x="366160" y="0"/>
                </a:lnTo>
                <a:cubicBezTo>
                  <a:pt x="297282" y="97851"/>
                  <a:pt x="230801" y="237971"/>
                  <a:pt x="179182" y="354154"/>
                </a:cubicBezTo>
                <a:lnTo>
                  <a:pt x="171439" y="354154"/>
                </a:lnTo>
                <a:cubicBezTo>
                  <a:pt x="130348" y="287662"/>
                  <a:pt x="88066" y="176483"/>
                  <a:pt x="0" y="168762"/>
                </a:cubicBezTo>
                <a:lnTo>
                  <a:pt x="25755" y="92306"/>
                </a:lnTo>
                <a:cubicBezTo>
                  <a:pt x="109280" y="119668"/>
                  <a:pt x="132183" y="149667"/>
                  <a:pt x="173887" y="208180"/>
                </a:cubicBezTo>
                <a:cubicBezTo>
                  <a:pt x="212269" y="122778"/>
                  <a:pt x="233856" y="77184"/>
                  <a:pt x="28189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00A679-27BD-4625-885C-C343BBCBF2B2}"/>
              </a:ext>
            </a:extLst>
          </p:cNvPr>
          <p:cNvSpPr txBox="1"/>
          <p:nvPr/>
        </p:nvSpPr>
        <p:spPr>
          <a:xfrm flipH="1">
            <a:off x="6503167" y="902783"/>
            <a:ext cx="49795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Model </a:t>
            </a:r>
            <a:r>
              <a:rPr lang="en-US" altLang="ko-KR" sz="2400" dirty="0" err="1">
                <a:solidFill>
                  <a:schemeClr val="bg1"/>
                </a:solidFill>
                <a:cs typeface="Arial" pitchFamily="34" charset="0"/>
              </a:rPr>
              <a:t>pembelajaran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cs typeface="Arial" pitchFamily="34" charset="0"/>
              </a:rPr>
              <a:t>adalah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cs typeface="Arial" pitchFamily="34" charset="0"/>
              </a:rPr>
              <a:t>kerangka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 yang </a:t>
            </a:r>
            <a:r>
              <a:rPr lang="en-US" altLang="ko-KR" sz="2400" dirty="0" err="1">
                <a:solidFill>
                  <a:schemeClr val="bg1"/>
                </a:solidFill>
                <a:cs typeface="Arial" pitchFamily="34" charset="0"/>
              </a:rPr>
              <a:t>mmeberikan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cs typeface="Arial" pitchFamily="34" charset="0"/>
              </a:rPr>
              <a:t>gambaran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cs typeface="Arial" pitchFamily="34" charset="0"/>
              </a:rPr>
              <a:t>sistematis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cs typeface="Arial" pitchFamily="34" charset="0"/>
              </a:rPr>
              <a:t>untuk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cs typeface="Arial" pitchFamily="34" charset="0"/>
              </a:rPr>
              <a:t>melaksanakan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cs typeface="Arial" pitchFamily="34" charset="0"/>
              </a:rPr>
              <a:t>pembelajaran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 agar </a:t>
            </a:r>
            <a:r>
              <a:rPr lang="en-US" altLang="ko-KR" sz="2400" dirty="0" err="1">
                <a:solidFill>
                  <a:schemeClr val="bg1"/>
                </a:solidFill>
                <a:cs typeface="Arial" pitchFamily="34" charset="0"/>
              </a:rPr>
              <a:t>membantu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cs typeface="Arial" pitchFamily="34" charset="0"/>
              </a:rPr>
              <a:t>belajar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cs typeface="Arial" pitchFamily="34" charset="0"/>
              </a:rPr>
              <a:t>siswa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cs typeface="Arial" pitchFamily="34" charset="0"/>
              </a:rPr>
              <a:t>dalam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cs typeface="Arial" pitchFamily="34" charset="0"/>
              </a:rPr>
              <a:t>tujuan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cs typeface="Arial" pitchFamily="34" charset="0"/>
              </a:rPr>
              <a:t>tertentu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 yang </a:t>
            </a:r>
            <a:r>
              <a:rPr lang="en-US" altLang="ko-KR" sz="2400" dirty="0" err="1">
                <a:solidFill>
                  <a:schemeClr val="bg1"/>
                </a:solidFill>
                <a:cs typeface="Arial" pitchFamily="34" charset="0"/>
              </a:rPr>
              <a:t>ingin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cs typeface="Arial" pitchFamily="34" charset="0"/>
              </a:rPr>
              <a:t>dicapai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. </a:t>
            </a:r>
            <a:r>
              <a:rPr lang="en-US" altLang="ko-KR" sz="2400" dirty="0" err="1">
                <a:solidFill>
                  <a:schemeClr val="bg1"/>
                </a:solidFill>
                <a:cs typeface="Arial" pitchFamily="34" charset="0"/>
              </a:rPr>
              <a:t>Artinya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 model </a:t>
            </a:r>
            <a:r>
              <a:rPr lang="en-US" altLang="ko-KR" sz="2400" dirty="0" err="1">
                <a:solidFill>
                  <a:schemeClr val="bg1"/>
                </a:solidFill>
                <a:cs typeface="Arial" pitchFamily="34" charset="0"/>
              </a:rPr>
              <a:t>pembelajaran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cs typeface="Arial" pitchFamily="34" charset="0"/>
              </a:rPr>
              <a:t>merupakan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cs typeface="Arial" pitchFamily="34" charset="0"/>
              </a:rPr>
              <a:t>gambaran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cs typeface="Arial" pitchFamily="34" charset="0"/>
              </a:rPr>
              <a:t>umum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cs typeface="Arial" pitchFamily="34" charset="0"/>
              </a:rPr>
              <a:t>namun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cs typeface="Arial" pitchFamily="34" charset="0"/>
              </a:rPr>
              <a:t>tetap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cs typeface="Arial" pitchFamily="34" charset="0"/>
              </a:rPr>
              <a:t>mengerucut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 pada </a:t>
            </a:r>
            <a:r>
              <a:rPr lang="en-US" altLang="ko-KR" sz="2400" dirty="0" err="1">
                <a:solidFill>
                  <a:schemeClr val="bg1"/>
                </a:solidFill>
                <a:cs typeface="Arial" pitchFamily="34" charset="0"/>
              </a:rPr>
              <a:t>tujuan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cs typeface="Arial" pitchFamily="34" charset="0"/>
              </a:rPr>
              <a:t>khusus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EB9305-BDE8-4265-A427-01028BF117A4}"/>
              </a:ext>
            </a:extLst>
          </p:cNvPr>
          <p:cNvSpPr txBox="1"/>
          <p:nvPr/>
        </p:nvSpPr>
        <p:spPr>
          <a:xfrm>
            <a:off x="5878736" y="4756147"/>
            <a:ext cx="5776365" cy="134908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r">
              <a:lnSpc>
                <a:spcPts val="4900"/>
              </a:lnSpc>
            </a:pPr>
            <a:r>
              <a:rPr lang="en-US" altLang="ko-KR" sz="4400" b="1" dirty="0" err="1">
                <a:solidFill>
                  <a:schemeClr val="bg1"/>
                </a:solidFill>
                <a:cs typeface="Arial" pitchFamily="34" charset="0"/>
              </a:rPr>
              <a:t>Urgensi</a:t>
            </a:r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 Model </a:t>
            </a:r>
            <a:r>
              <a:rPr lang="en-US" altLang="ko-KR" sz="4400" b="1" dirty="0" err="1">
                <a:solidFill>
                  <a:schemeClr val="bg1"/>
                </a:solidFill>
                <a:cs typeface="Arial" pitchFamily="34" charset="0"/>
              </a:rPr>
              <a:t>Pembelajaran</a:t>
            </a:r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27"/>
    </mc:Choice>
    <mc:Fallback xmlns="">
      <p:transition spd="slow" advTm="3122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/>
              <a:t>Manfaat</a:t>
            </a:r>
            <a:r>
              <a:rPr lang="en-US" dirty="0"/>
              <a:t> Model </a:t>
            </a:r>
            <a:r>
              <a:rPr lang="en-US" dirty="0" err="1"/>
              <a:t>Pembelajaran</a:t>
            </a:r>
            <a:r>
              <a:rPr lang="en-US" dirty="0"/>
              <a:t> </a:t>
            </a:r>
          </a:p>
        </p:txBody>
      </p:sp>
      <p:sp>
        <p:nvSpPr>
          <p:cNvPr id="3" name="Block Arc 2">
            <a:extLst>
              <a:ext uri="{FF2B5EF4-FFF2-40B4-BE49-F238E27FC236}">
                <a16:creationId xmlns:a16="http://schemas.microsoft.com/office/drawing/2014/main" id="{28520C92-4C6A-4F6E-9E9F-68CD8D1CF05A}"/>
              </a:ext>
            </a:extLst>
          </p:cNvPr>
          <p:cNvSpPr/>
          <p:nvPr/>
        </p:nvSpPr>
        <p:spPr>
          <a:xfrm flipH="1" flipV="1">
            <a:off x="7737044" y="1895475"/>
            <a:ext cx="1543504" cy="1543504"/>
          </a:xfrm>
          <a:prstGeom prst="blockArc">
            <a:avLst>
              <a:gd name="adj1" fmla="val 19218060"/>
              <a:gd name="adj2" fmla="val 9152942"/>
              <a:gd name="adj3" fmla="val 1662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FE71279E-3F0C-4D44-A52C-965D7080D773}"/>
              </a:ext>
            </a:extLst>
          </p:cNvPr>
          <p:cNvSpPr/>
          <p:nvPr/>
        </p:nvSpPr>
        <p:spPr>
          <a:xfrm rot="10800000" flipH="1" flipV="1">
            <a:off x="6708042" y="2667227"/>
            <a:ext cx="1543504" cy="1543504"/>
          </a:xfrm>
          <a:prstGeom prst="blockArc">
            <a:avLst>
              <a:gd name="adj1" fmla="val 19218060"/>
              <a:gd name="adj2" fmla="val 9152942"/>
              <a:gd name="adj3" fmla="val 1662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BC2B7D36-B612-4FEA-8E79-92128A37AA69}"/>
              </a:ext>
            </a:extLst>
          </p:cNvPr>
          <p:cNvSpPr/>
          <p:nvPr/>
        </p:nvSpPr>
        <p:spPr>
          <a:xfrm flipH="1" flipV="1">
            <a:off x="5595953" y="3301564"/>
            <a:ext cx="1543504" cy="1543504"/>
          </a:xfrm>
          <a:prstGeom prst="blockArc">
            <a:avLst>
              <a:gd name="adj1" fmla="val 19218060"/>
              <a:gd name="adj2" fmla="val 9152942"/>
              <a:gd name="adj3" fmla="val 1662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866EA207-3E33-4ACB-A4D4-E51ED303BE56}"/>
              </a:ext>
            </a:extLst>
          </p:cNvPr>
          <p:cNvSpPr/>
          <p:nvPr/>
        </p:nvSpPr>
        <p:spPr>
          <a:xfrm rot="10800000" flipH="1" flipV="1">
            <a:off x="4434171" y="4073316"/>
            <a:ext cx="1676284" cy="1543504"/>
          </a:xfrm>
          <a:prstGeom prst="blockArc">
            <a:avLst>
              <a:gd name="adj1" fmla="val 19218060"/>
              <a:gd name="adj2" fmla="val 12291012"/>
              <a:gd name="adj3" fmla="val 807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0D13EA-148C-409E-9369-B5763965B5C0}"/>
              </a:ext>
            </a:extLst>
          </p:cNvPr>
          <p:cNvSpPr/>
          <p:nvPr/>
        </p:nvSpPr>
        <p:spPr>
          <a:xfrm rot="10800000" flipH="1" flipV="1">
            <a:off x="949772" y="4276878"/>
            <a:ext cx="3770761" cy="2024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7BFB88-D09B-4150-859D-098F48FCED6A}"/>
              </a:ext>
            </a:extLst>
          </p:cNvPr>
          <p:cNvSpPr/>
          <p:nvPr/>
        </p:nvSpPr>
        <p:spPr>
          <a:xfrm rot="10800000" flipH="1" flipV="1">
            <a:off x="8970062" y="2168258"/>
            <a:ext cx="1876272" cy="2648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DDE80A90-D171-4B13-A5BE-BBE07FA43953}"/>
              </a:ext>
            </a:extLst>
          </p:cNvPr>
          <p:cNvSpPr/>
          <p:nvPr/>
        </p:nvSpPr>
        <p:spPr>
          <a:xfrm rot="5400000">
            <a:off x="10818414" y="2126187"/>
            <a:ext cx="404836" cy="34899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78F73B87-E853-46C4-9B40-F1F3AEDA976E}"/>
              </a:ext>
            </a:extLst>
          </p:cNvPr>
          <p:cNvSpPr/>
          <p:nvPr/>
        </p:nvSpPr>
        <p:spPr>
          <a:xfrm>
            <a:off x="212005" y="4158880"/>
            <a:ext cx="819150" cy="532352"/>
          </a:xfrm>
          <a:prstGeom prst="chevron">
            <a:avLst>
              <a:gd name="adj" fmla="val 4622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8100D58-3682-4B56-A653-0843310C2455}"/>
              </a:ext>
            </a:extLst>
          </p:cNvPr>
          <p:cNvSpPr/>
          <p:nvPr/>
        </p:nvSpPr>
        <p:spPr>
          <a:xfrm>
            <a:off x="4720533" y="3263999"/>
            <a:ext cx="724247" cy="7242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FF8F076-1646-4CFF-9631-DD978BC0024D}"/>
              </a:ext>
            </a:extLst>
          </p:cNvPr>
          <p:cNvSpPr/>
          <p:nvPr/>
        </p:nvSpPr>
        <p:spPr>
          <a:xfrm>
            <a:off x="6047801" y="3755120"/>
            <a:ext cx="724247" cy="7242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71C67C4-0335-4935-AAB9-E3F79C973C1D}"/>
              </a:ext>
            </a:extLst>
          </p:cNvPr>
          <p:cNvSpPr/>
          <p:nvPr/>
        </p:nvSpPr>
        <p:spPr>
          <a:xfrm>
            <a:off x="7097236" y="3018762"/>
            <a:ext cx="724247" cy="7242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F1B00F-0490-4820-9B9B-8A00FE20D573}"/>
              </a:ext>
            </a:extLst>
          </p:cNvPr>
          <p:cNvSpPr/>
          <p:nvPr/>
        </p:nvSpPr>
        <p:spPr>
          <a:xfrm>
            <a:off x="8146672" y="2282404"/>
            <a:ext cx="724247" cy="72424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9">
            <a:extLst>
              <a:ext uri="{FF2B5EF4-FFF2-40B4-BE49-F238E27FC236}">
                <a16:creationId xmlns:a16="http://schemas.microsoft.com/office/drawing/2014/main" id="{8EFECA54-8B98-4838-BA95-8A34C0076FF8}"/>
              </a:ext>
            </a:extLst>
          </p:cNvPr>
          <p:cNvSpPr/>
          <p:nvPr/>
        </p:nvSpPr>
        <p:spPr>
          <a:xfrm>
            <a:off x="8330285" y="2475944"/>
            <a:ext cx="382002" cy="37587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Rounded Rectangle 32">
            <a:extLst>
              <a:ext uri="{FF2B5EF4-FFF2-40B4-BE49-F238E27FC236}">
                <a16:creationId xmlns:a16="http://schemas.microsoft.com/office/drawing/2014/main" id="{E996DC2F-6E58-4E75-946C-C485A9F56F66}"/>
              </a:ext>
            </a:extLst>
          </p:cNvPr>
          <p:cNvSpPr/>
          <p:nvPr/>
        </p:nvSpPr>
        <p:spPr>
          <a:xfrm>
            <a:off x="7295068" y="3234785"/>
            <a:ext cx="309974" cy="30997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Oval 66">
            <a:extLst>
              <a:ext uri="{FF2B5EF4-FFF2-40B4-BE49-F238E27FC236}">
                <a16:creationId xmlns:a16="http://schemas.microsoft.com/office/drawing/2014/main" id="{0D094274-16B7-46CF-9AB5-FE3372AA2E82}"/>
              </a:ext>
            </a:extLst>
          </p:cNvPr>
          <p:cNvSpPr/>
          <p:nvPr/>
        </p:nvSpPr>
        <p:spPr>
          <a:xfrm rot="20700000">
            <a:off x="6221834" y="3976871"/>
            <a:ext cx="346043" cy="296413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67601C0B-EC03-48A5-A270-477CD62C6B11}"/>
              </a:ext>
            </a:extLst>
          </p:cNvPr>
          <p:cNvSpPr/>
          <p:nvPr/>
        </p:nvSpPr>
        <p:spPr>
          <a:xfrm>
            <a:off x="4928475" y="3480223"/>
            <a:ext cx="332579" cy="31132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D8639A-2B5B-47A7-855E-A512A56FEEF2}"/>
              </a:ext>
            </a:extLst>
          </p:cNvPr>
          <p:cNvSpPr txBox="1"/>
          <p:nvPr/>
        </p:nvSpPr>
        <p:spPr>
          <a:xfrm>
            <a:off x="79564" y="5338960"/>
            <a:ext cx="643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E94B43-D82B-4FFB-ABAC-E730A5275917}"/>
              </a:ext>
            </a:extLst>
          </p:cNvPr>
          <p:cNvSpPr txBox="1"/>
          <p:nvPr/>
        </p:nvSpPr>
        <p:spPr>
          <a:xfrm>
            <a:off x="3668111" y="3674866"/>
            <a:ext cx="83624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02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E4CC11-C52B-4101-9BB1-8F1D5865C963}"/>
              </a:ext>
            </a:extLst>
          </p:cNvPr>
          <p:cNvSpPr txBox="1"/>
          <p:nvPr/>
        </p:nvSpPr>
        <p:spPr>
          <a:xfrm>
            <a:off x="6079313" y="4528927"/>
            <a:ext cx="65898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05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71A544-7F1F-45C7-B116-E08B46CE279E}"/>
              </a:ext>
            </a:extLst>
          </p:cNvPr>
          <p:cNvSpPr txBox="1"/>
          <p:nvPr/>
        </p:nvSpPr>
        <p:spPr>
          <a:xfrm>
            <a:off x="5435079" y="2630607"/>
            <a:ext cx="165324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03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3259D7-B66C-4F8B-98FB-1FBC14D7F9A7}"/>
              </a:ext>
            </a:extLst>
          </p:cNvPr>
          <p:cNvSpPr txBox="1"/>
          <p:nvPr/>
        </p:nvSpPr>
        <p:spPr>
          <a:xfrm>
            <a:off x="8956668" y="2465006"/>
            <a:ext cx="165324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chemeClr val="accent4"/>
                </a:solidFill>
                <a:cs typeface="Arial" pitchFamily="34" charset="0"/>
              </a:rPr>
              <a:t>04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3BD193-D52D-42A7-A4D9-040A765323B3}"/>
              </a:ext>
            </a:extLst>
          </p:cNvPr>
          <p:cNvSpPr txBox="1"/>
          <p:nvPr/>
        </p:nvSpPr>
        <p:spPr>
          <a:xfrm>
            <a:off x="1025135" y="1821362"/>
            <a:ext cx="5688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Memudahkan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melakukan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Analisa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terhadao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perilaku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siswa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secara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personal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maupun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kelompk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dalam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relative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singkat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3408C9-86AF-40C6-A969-80D0629417EA}"/>
              </a:ext>
            </a:extLst>
          </p:cNvPr>
          <p:cNvSpPr txBox="1"/>
          <p:nvPr/>
        </p:nvSpPr>
        <p:spPr>
          <a:xfrm>
            <a:off x="-42817" y="3251781"/>
            <a:ext cx="3886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Dapat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dijadikan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sebagai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alat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mendorong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aktifitas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siswa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dalam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pembelajaran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217A27-5CC5-4473-B3F2-6C6DFE77AA95}"/>
              </a:ext>
            </a:extLst>
          </p:cNvPr>
          <p:cNvSpPr txBox="1"/>
          <p:nvPr/>
        </p:nvSpPr>
        <p:spPr>
          <a:xfrm>
            <a:off x="8628636" y="2775885"/>
            <a:ext cx="37063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Dapat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membantu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guru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pengganti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melanjutkan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pembelajaran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ssiwa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secara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terarrh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dan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memenuhi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maksdu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dan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tujuan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sudah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dtetapkan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tidak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sedekadr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mengisi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kekosongan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C85114-C47F-4382-9D14-205E90B192B1}"/>
              </a:ext>
            </a:extLst>
          </p:cNvPr>
          <p:cNvSpPr txBox="1"/>
          <p:nvPr/>
        </p:nvSpPr>
        <p:spPr>
          <a:xfrm>
            <a:off x="5968316" y="4792328"/>
            <a:ext cx="37063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Memudahkan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Menyusun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pertimbangan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dasar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dalam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merencanakan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penelitian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Tindakan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kelas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dalamrangka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memperbaiki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atau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menyempurnakan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kualitas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pembelajaran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0A09A65-41D6-D076-8078-FE9DC0E227DD}"/>
              </a:ext>
            </a:extLst>
          </p:cNvPr>
          <p:cNvSpPr txBox="1"/>
          <p:nvPr/>
        </p:nvSpPr>
        <p:spPr>
          <a:xfrm>
            <a:off x="-15702" y="1191370"/>
            <a:ext cx="2927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err="1">
                <a:solidFill>
                  <a:schemeClr val="accent5"/>
                </a:solidFill>
                <a:cs typeface="Arial" pitchFamily="34" charset="0"/>
              </a:rPr>
              <a:t>Bagi</a:t>
            </a:r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 GURU 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CA4551A-111C-047D-3A39-2DFF66FED12F}"/>
              </a:ext>
            </a:extLst>
          </p:cNvPr>
          <p:cNvSpPr txBox="1"/>
          <p:nvPr/>
        </p:nvSpPr>
        <p:spPr>
          <a:xfrm>
            <a:off x="664923" y="4534982"/>
            <a:ext cx="40771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Memudahkan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dalam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melaksanakan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tugas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pembelajaran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sebab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telah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jelas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Langkah-Langkah yang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akan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ditempuh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sesuai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waktu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tersedia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tujuan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hendak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dicapai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kemapuan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daya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serap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siswa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serta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ketersedian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media yang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ada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35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959"/>
    </mc:Choice>
    <mc:Fallback xmlns="">
      <p:transition spd="slow" advTm="9295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/>
              <a:t>Manfaat</a:t>
            </a:r>
            <a:r>
              <a:rPr lang="en-US" dirty="0"/>
              <a:t> Model </a:t>
            </a:r>
            <a:r>
              <a:rPr lang="en-US" dirty="0" err="1"/>
              <a:t>Pembelajaran</a:t>
            </a:r>
            <a:r>
              <a:rPr lang="en-US" dirty="0"/>
              <a:t> 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E185C96-D9D3-42EA-9515-6D17960A5E5E}"/>
              </a:ext>
            </a:extLst>
          </p:cNvPr>
          <p:cNvGrpSpPr/>
          <p:nvPr/>
        </p:nvGrpSpPr>
        <p:grpSpPr>
          <a:xfrm>
            <a:off x="4902945" y="2284482"/>
            <a:ext cx="2131126" cy="3329589"/>
            <a:chOff x="4883895" y="2713107"/>
            <a:chExt cx="2131126" cy="3329589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2CC3C73-C328-4193-81E8-B5486A8A6585}"/>
                </a:ext>
              </a:extLst>
            </p:cNvPr>
            <p:cNvSpPr/>
            <p:nvPr/>
          </p:nvSpPr>
          <p:spPr>
            <a:xfrm>
              <a:off x="6385748" y="5170700"/>
              <a:ext cx="229689" cy="257624"/>
            </a:xfrm>
            <a:custGeom>
              <a:avLst/>
              <a:gdLst>
                <a:gd name="connsiteX0" fmla="*/ 332368 w 329540"/>
                <a:gd name="connsiteY0" fmla="*/ 93914 h 369619"/>
                <a:gd name="connsiteX1" fmla="*/ 329695 w 329540"/>
                <a:gd name="connsiteY1" fmla="*/ 142009 h 369619"/>
                <a:gd name="connsiteX2" fmla="*/ 290507 w 329540"/>
                <a:gd name="connsiteY2" fmla="*/ 237754 h 369619"/>
                <a:gd name="connsiteX3" fmla="*/ 239740 w 329540"/>
                <a:gd name="connsiteY3" fmla="*/ 325483 h 369619"/>
                <a:gd name="connsiteX4" fmla="*/ 225490 w 329540"/>
                <a:gd name="connsiteY4" fmla="*/ 347749 h 369619"/>
                <a:gd name="connsiteX5" fmla="*/ 197434 w 329540"/>
                <a:gd name="connsiteY5" fmla="*/ 351312 h 369619"/>
                <a:gd name="connsiteX6" fmla="*/ 192981 w 329540"/>
                <a:gd name="connsiteY6" fmla="*/ 326819 h 369619"/>
                <a:gd name="connsiteX7" fmla="*/ 225490 w 329540"/>
                <a:gd name="connsiteY7" fmla="*/ 264028 h 369619"/>
                <a:gd name="connsiteX8" fmla="*/ 225044 w 329540"/>
                <a:gd name="connsiteY8" fmla="*/ 246215 h 369619"/>
                <a:gd name="connsiteX9" fmla="*/ 205450 w 329540"/>
                <a:gd name="connsiteY9" fmla="*/ 253786 h 369619"/>
                <a:gd name="connsiteX10" fmla="*/ 151120 w 329540"/>
                <a:gd name="connsiteY10" fmla="*/ 354429 h 369619"/>
                <a:gd name="connsiteX11" fmla="*/ 124401 w 329540"/>
                <a:gd name="connsiteY11" fmla="*/ 372687 h 369619"/>
                <a:gd name="connsiteX12" fmla="*/ 111041 w 329540"/>
                <a:gd name="connsiteY12" fmla="*/ 340178 h 369619"/>
                <a:gd name="connsiteX13" fmla="*/ 164480 w 329540"/>
                <a:gd name="connsiteY13" fmla="*/ 241317 h 369619"/>
                <a:gd name="connsiteX14" fmla="*/ 165816 w 329540"/>
                <a:gd name="connsiteY14" fmla="*/ 217714 h 369619"/>
                <a:gd name="connsiteX15" fmla="*/ 147112 w 329540"/>
                <a:gd name="connsiteY15" fmla="*/ 230629 h 369619"/>
                <a:gd name="connsiteX16" fmla="*/ 90111 w 329540"/>
                <a:gd name="connsiteY16" fmla="*/ 332608 h 369619"/>
                <a:gd name="connsiteX17" fmla="*/ 88330 w 329540"/>
                <a:gd name="connsiteY17" fmla="*/ 338843 h 369619"/>
                <a:gd name="connsiteX18" fmla="*/ 54930 w 329540"/>
                <a:gd name="connsiteY18" fmla="*/ 358882 h 369619"/>
                <a:gd name="connsiteX19" fmla="*/ 51368 w 329540"/>
                <a:gd name="connsiteY19" fmla="*/ 320139 h 369619"/>
                <a:gd name="connsiteX20" fmla="*/ 111041 w 329540"/>
                <a:gd name="connsiteY20" fmla="*/ 209253 h 369619"/>
                <a:gd name="connsiteX21" fmla="*/ 110596 w 329540"/>
                <a:gd name="connsiteY21" fmla="*/ 186096 h 369619"/>
                <a:gd name="connsiteX22" fmla="*/ 91892 w 329540"/>
                <a:gd name="connsiteY22" fmla="*/ 198120 h 369619"/>
                <a:gd name="connsiteX23" fmla="*/ 45133 w 329540"/>
                <a:gd name="connsiteY23" fmla="*/ 283177 h 369619"/>
                <a:gd name="connsiteX24" fmla="*/ 10843 w 329540"/>
                <a:gd name="connsiteY24" fmla="*/ 296537 h 369619"/>
                <a:gd name="connsiteX25" fmla="*/ 8171 w 329540"/>
                <a:gd name="connsiteY25" fmla="*/ 264473 h 369619"/>
                <a:gd name="connsiteX26" fmla="*/ 65173 w 329540"/>
                <a:gd name="connsiteY26" fmla="*/ 159822 h 369619"/>
                <a:gd name="connsiteX27" fmla="*/ 71853 w 329540"/>
                <a:gd name="connsiteY27" fmla="*/ 117071 h 369619"/>
                <a:gd name="connsiteX28" fmla="*/ 60274 w 329540"/>
                <a:gd name="connsiteY28" fmla="*/ 106829 h 369619"/>
                <a:gd name="connsiteX29" fmla="*/ 27320 w 329540"/>
                <a:gd name="connsiteY29" fmla="*/ 103266 h 369619"/>
                <a:gd name="connsiteX30" fmla="*/ 155 w 329540"/>
                <a:gd name="connsiteY30" fmla="*/ 75656 h 369619"/>
                <a:gd name="connsiteX31" fmla="*/ 30437 w 329540"/>
                <a:gd name="connsiteY31" fmla="*/ 54280 h 369619"/>
                <a:gd name="connsiteX32" fmla="*/ 131972 w 329540"/>
                <a:gd name="connsiteY32" fmla="*/ 20881 h 369619"/>
                <a:gd name="connsiteX33" fmla="*/ 166262 w 329540"/>
                <a:gd name="connsiteY33" fmla="*/ 2177 h 369619"/>
                <a:gd name="connsiteX34" fmla="*/ 186301 w 329540"/>
                <a:gd name="connsiteY34" fmla="*/ 5740 h 369619"/>
                <a:gd name="connsiteX35" fmla="*/ 319899 w 329540"/>
                <a:gd name="connsiteY35" fmla="*/ 78328 h 369619"/>
                <a:gd name="connsiteX36" fmla="*/ 332368 w 329540"/>
                <a:gd name="connsiteY36" fmla="*/ 93914 h 36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29540" h="369619">
                  <a:moveTo>
                    <a:pt x="332368" y="93914"/>
                  </a:moveTo>
                  <a:cubicBezTo>
                    <a:pt x="326578" y="109501"/>
                    <a:pt x="329695" y="125977"/>
                    <a:pt x="329695" y="142009"/>
                  </a:cubicBezTo>
                  <a:cubicBezTo>
                    <a:pt x="329250" y="179416"/>
                    <a:pt x="315000" y="209699"/>
                    <a:pt x="290507" y="237754"/>
                  </a:cubicBezTo>
                  <a:cubicBezTo>
                    <a:pt x="268241" y="263138"/>
                    <a:pt x="255772" y="295646"/>
                    <a:pt x="239740" y="325483"/>
                  </a:cubicBezTo>
                  <a:cubicBezTo>
                    <a:pt x="235732" y="333053"/>
                    <a:pt x="231279" y="341069"/>
                    <a:pt x="225490" y="347749"/>
                  </a:cubicBezTo>
                  <a:cubicBezTo>
                    <a:pt x="217474" y="357546"/>
                    <a:pt x="207231" y="356656"/>
                    <a:pt x="197434" y="351312"/>
                  </a:cubicBezTo>
                  <a:cubicBezTo>
                    <a:pt x="186746" y="345523"/>
                    <a:pt x="187192" y="336616"/>
                    <a:pt x="192981" y="326819"/>
                  </a:cubicBezTo>
                  <a:cubicBezTo>
                    <a:pt x="204114" y="306334"/>
                    <a:pt x="214802" y="284959"/>
                    <a:pt x="225490" y="264028"/>
                  </a:cubicBezTo>
                  <a:cubicBezTo>
                    <a:pt x="228607" y="257793"/>
                    <a:pt x="236623" y="252004"/>
                    <a:pt x="225044" y="246215"/>
                  </a:cubicBezTo>
                  <a:cubicBezTo>
                    <a:pt x="216138" y="241762"/>
                    <a:pt x="210349" y="244879"/>
                    <a:pt x="205450" y="253786"/>
                  </a:cubicBezTo>
                  <a:cubicBezTo>
                    <a:pt x="187637" y="287630"/>
                    <a:pt x="169379" y="321030"/>
                    <a:pt x="151120" y="354429"/>
                  </a:cubicBezTo>
                  <a:cubicBezTo>
                    <a:pt x="145331" y="364671"/>
                    <a:pt x="139542" y="375804"/>
                    <a:pt x="124401" y="372687"/>
                  </a:cubicBezTo>
                  <a:cubicBezTo>
                    <a:pt x="108815" y="369570"/>
                    <a:pt x="102580" y="356211"/>
                    <a:pt x="111041" y="340178"/>
                  </a:cubicBezTo>
                  <a:cubicBezTo>
                    <a:pt x="128409" y="307225"/>
                    <a:pt x="147112" y="274271"/>
                    <a:pt x="164480" y="241317"/>
                  </a:cubicBezTo>
                  <a:cubicBezTo>
                    <a:pt x="168043" y="234191"/>
                    <a:pt x="180512" y="225730"/>
                    <a:pt x="165816" y="217714"/>
                  </a:cubicBezTo>
                  <a:cubicBezTo>
                    <a:pt x="152902" y="210589"/>
                    <a:pt x="150675" y="224394"/>
                    <a:pt x="147112" y="230629"/>
                  </a:cubicBezTo>
                  <a:cubicBezTo>
                    <a:pt x="127518" y="264028"/>
                    <a:pt x="108815" y="298318"/>
                    <a:pt x="90111" y="332608"/>
                  </a:cubicBezTo>
                  <a:cubicBezTo>
                    <a:pt x="89220" y="334390"/>
                    <a:pt x="89666" y="337507"/>
                    <a:pt x="88330" y="338843"/>
                  </a:cubicBezTo>
                  <a:cubicBezTo>
                    <a:pt x="79423" y="349085"/>
                    <a:pt x="73634" y="369125"/>
                    <a:pt x="54930" y="358882"/>
                  </a:cubicBezTo>
                  <a:cubicBezTo>
                    <a:pt x="38899" y="349976"/>
                    <a:pt x="42907" y="334835"/>
                    <a:pt x="51368" y="320139"/>
                  </a:cubicBezTo>
                  <a:cubicBezTo>
                    <a:pt x="71853" y="283622"/>
                    <a:pt x="90556" y="246215"/>
                    <a:pt x="111041" y="209253"/>
                  </a:cubicBezTo>
                  <a:cubicBezTo>
                    <a:pt x="115940" y="200792"/>
                    <a:pt x="120393" y="192331"/>
                    <a:pt x="110596" y="186096"/>
                  </a:cubicBezTo>
                  <a:cubicBezTo>
                    <a:pt x="98127" y="178081"/>
                    <a:pt x="95455" y="191886"/>
                    <a:pt x="91892" y="198120"/>
                  </a:cubicBezTo>
                  <a:cubicBezTo>
                    <a:pt x="75415" y="226175"/>
                    <a:pt x="60274" y="254676"/>
                    <a:pt x="45133" y="283177"/>
                  </a:cubicBezTo>
                  <a:cubicBezTo>
                    <a:pt x="37117" y="297873"/>
                    <a:pt x="25984" y="304552"/>
                    <a:pt x="10843" y="296537"/>
                  </a:cubicBezTo>
                  <a:cubicBezTo>
                    <a:pt x="-4743" y="288521"/>
                    <a:pt x="1491" y="276497"/>
                    <a:pt x="8171" y="264473"/>
                  </a:cubicBezTo>
                  <a:cubicBezTo>
                    <a:pt x="27320" y="229738"/>
                    <a:pt x="44242" y="193667"/>
                    <a:pt x="65173" y="159822"/>
                  </a:cubicBezTo>
                  <a:cubicBezTo>
                    <a:pt x="74079" y="145127"/>
                    <a:pt x="70962" y="131767"/>
                    <a:pt x="71853" y="117071"/>
                  </a:cubicBezTo>
                  <a:cubicBezTo>
                    <a:pt x="72298" y="109501"/>
                    <a:pt x="66954" y="107719"/>
                    <a:pt x="60274" y="106829"/>
                  </a:cubicBezTo>
                  <a:cubicBezTo>
                    <a:pt x="49141" y="105938"/>
                    <a:pt x="38008" y="102375"/>
                    <a:pt x="27320" y="103266"/>
                  </a:cubicBezTo>
                  <a:cubicBezTo>
                    <a:pt x="5945" y="105047"/>
                    <a:pt x="-1180" y="97031"/>
                    <a:pt x="155" y="75656"/>
                  </a:cubicBezTo>
                  <a:cubicBezTo>
                    <a:pt x="1491" y="53390"/>
                    <a:pt x="15742" y="50272"/>
                    <a:pt x="30437" y="54280"/>
                  </a:cubicBezTo>
                  <a:cubicBezTo>
                    <a:pt x="72743" y="65859"/>
                    <a:pt x="104806" y="52499"/>
                    <a:pt x="131972" y="20881"/>
                  </a:cubicBezTo>
                  <a:cubicBezTo>
                    <a:pt x="140878" y="10638"/>
                    <a:pt x="153792" y="6631"/>
                    <a:pt x="166262" y="2177"/>
                  </a:cubicBezTo>
                  <a:cubicBezTo>
                    <a:pt x="174278" y="-3167"/>
                    <a:pt x="180066" y="2623"/>
                    <a:pt x="186301" y="5740"/>
                  </a:cubicBezTo>
                  <a:cubicBezTo>
                    <a:pt x="231279" y="28897"/>
                    <a:pt x="274476" y="55616"/>
                    <a:pt x="319899" y="78328"/>
                  </a:cubicBezTo>
                  <a:cubicBezTo>
                    <a:pt x="325242" y="81890"/>
                    <a:pt x="334149" y="83672"/>
                    <a:pt x="332368" y="93914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55DCB15-5F41-4588-B360-B2188A7B91A9}"/>
                </a:ext>
              </a:extLst>
            </p:cNvPr>
            <p:cNvSpPr/>
            <p:nvPr/>
          </p:nvSpPr>
          <p:spPr>
            <a:xfrm>
              <a:off x="5207481" y="2713107"/>
              <a:ext cx="1807540" cy="1739621"/>
            </a:xfrm>
            <a:custGeom>
              <a:avLst/>
              <a:gdLst>
                <a:gd name="connsiteX0" fmla="*/ 1792367 w 1807540"/>
                <a:gd name="connsiteY0" fmla="*/ 1171256 h 1739621"/>
                <a:gd name="connsiteX1" fmla="*/ 1786922 w 1807540"/>
                <a:gd name="connsiteY1" fmla="*/ 1180194 h 1739621"/>
                <a:gd name="connsiteX2" fmla="*/ 1787540 w 1807540"/>
                <a:gd name="connsiteY2" fmla="*/ 1179366 h 1739621"/>
                <a:gd name="connsiteX3" fmla="*/ 188410 w 1807540"/>
                <a:gd name="connsiteY3" fmla="*/ 1062349 h 1739621"/>
                <a:gd name="connsiteX4" fmla="*/ 188410 w 1807540"/>
                <a:gd name="connsiteY4" fmla="*/ 1063280 h 1739621"/>
                <a:gd name="connsiteX5" fmla="*/ 189270 w 1807540"/>
                <a:gd name="connsiteY5" fmla="*/ 1063771 h 1739621"/>
                <a:gd name="connsiteX6" fmla="*/ 726006 w 1807540"/>
                <a:gd name="connsiteY6" fmla="*/ 645805 h 1739621"/>
                <a:gd name="connsiteX7" fmla="*/ 727389 w 1807540"/>
                <a:gd name="connsiteY7" fmla="*/ 646955 h 1739621"/>
                <a:gd name="connsiteX8" fmla="*/ 727247 w 1807540"/>
                <a:gd name="connsiteY8" fmla="*/ 646425 h 1739621"/>
                <a:gd name="connsiteX9" fmla="*/ 727709 w 1807540"/>
                <a:gd name="connsiteY9" fmla="*/ 646213 h 1739621"/>
                <a:gd name="connsiteX10" fmla="*/ 849852 w 1807540"/>
                <a:gd name="connsiteY10" fmla="*/ 191 h 1739621"/>
                <a:gd name="connsiteX11" fmla="*/ 1503223 w 1807540"/>
                <a:gd name="connsiteY11" fmla="*/ 210015 h 1739621"/>
                <a:gd name="connsiteX12" fmla="*/ 1726705 w 1807540"/>
                <a:gd name="connsiteY12" fmla="*/ 541202 h 1739621"/>
                <a:gd name="connsiteX13" fmla="*/ 1783507 w 1807540"/>
                <a:gd name="connsiteY13" fmla="*/ 853146 h 1739621"/>
                <a:gd name="connsiteX14" fmla="*/ 1796232 w 1807540"/>
                <a:gd name="connsiteY14" fmla="*/ 1041552 h 1739621"/>
                <a:gd name="connsiteX15" fmla="*/ 1796233 w 1807540"/>
                <a:gd name="connsiteY15" fmla="*/ 1041553 h 1739621"/>
                <a:gd name="connsiteX16" fmla="*/ 1806475 w 1807540"/>
                <a:gd name="connsiteY16" fmla="*/ 1092767 h 1739621"/>
                <a:gd name="connsiteX17" fmla="*/ 1798095 w 1807540"/>
                <a:gd name="connsiteY17" fmla="*/ 1155156 h 1739621"/>
                <a:gd name="connsiteX18" fmla="*/ 1795038 w 1807540"/>
                <a:gd name="connsiteY18" fmla="*/ 1166769 h 1739621"/>
                <a:gd name="connsiteX19" fmla="*/ 1795300 w 1807540"/>
                <a:gd name="connsiteY19" fmla="*/ 1166329 h 1739621"/>
                <a:gd name="connsiteX20" fmla="*/ 1788472 w 1807540"/>
                <a:gd name="connsiteY20" fmla="*/ 1265654 h 1739621"/>
                <a:gd name="connsiteX21" fmla="*/ 1789402 w 1807540"/>
                <a:gd name="connsiteY21" fmla="*/ 1276208 h 1739621"/>
                <a:gd name="connsiteX22" fmla="*/ 1782263 w 1807540"/>
                <a:gd name="connsiteY22" fmla="*/ 1333940 h 1739621"/>
                <a:gd name="connsiteX23" fmla="*/ 1772952 w 1807540"/>
                <a:gd name="connsiteY23" fmla="*/ 1377395 h 1739621"/>
                <a:gd name="connsiteX24" fmla="*/ 1731049 w 1807540"/>
                <a:gd name="connsiteY24" fmla="*/ 1534142 h 1739621"/>
                <a:gd name="connsiteX25" fmla="*/ 1706218 w 1807540"/>
                <a:gd name="connsiteY25" fmla="*/ 1635950 h 1739621"/>
                <a:gd name="connsiteX26" fmla="*/ 1667109 w 1807540"/>
                <a:gd name="connsiteY26" fmla="*/ 1735275 h 1739621"/>
                <a:gd name="connsiteX27" fmla="*/ 1484289 w 1807540"/>
                <a:gd name="connsiteY27" fmla="*/ 1606153 h 1739621"/>
                <a:gd name="connsiteX28" fmla="*/ 1262360 w 1807540"/>
                <a:gd name="connsiteY28" fmla="*/ 1575114 h 1739621"/>
                <a:gd name="connsiteX29" fmla="*/ 1113100 w 1807540"/>
                <a:gd name="connsiteY29" fmla="*/ 1553218 h 1739621"/>
                <a:gd name="connsiteX30" fmla="*/ 1112132 w 1807540"/>
                <a:gd name="connsiteY30" fmla="*/ 1553387 h 1739621"/>
                <a:gd name="connsiteX31" fmla="*/ 949797 w 1807540"/>
                <a:gd name="connsiteY31" fmla="*/ 1581633 h 1739621"/>
                <a:gd name="connsiteX32" fmla="*/ 940796 w 1807540"/>
                <a:gd name="connsiteY32" fmla="*/ 1593117 h 1739621"/>
                <a:gd name="connsiteX33" fmla="*/ 944831 w 1807540"/>
                <a:gd name="connsiteY33" fmla="*/ 1634399 h 1739621"/>
                <a:gd name="connsiteX34" fmla="*/ 945452 w 1807540"/>
                <a:gd name="connsiteY34" fmla="*/ 1637503 h 1739621"/>
                <a:gd name="connsiteX35" fmla="*/ 860094 w 1807540"/>
                <a:gd name="connsiteY35" fmla="*/ 1739621 h 1739621"/>
                <a:gd name="connsiteX36" fmla="*/ 775358 w 1807540"/>
                <a:gd name="connsiteY36" fmla="*/ 1637192 h 1739621"/>
                <a:gd name="connsiteX37" fmla="*/ 776910 w 1807540"/>
                <a:gd name="connsiteY37" fmla="*/ 1634089 h 1739621"/>
                <a:gd name="connsiteX38" fmla="*/ 782187 w 1807540"/>
                <a:gd name="connsiteY38" fmla="*/ 1588461 h 1739621"/>
                <a:gd name="connsiteX39" fmla="*/ 774737 w 1807540"/>
                <a:gd name="connsiteY39" fmla="*/ 1576045 h 1739621"/>
                <a:gd name="connsiteX40" fmla="*/ 666411 w 1807540"/>
                <a:gd name="connsiteY40" fmla="*/ 1549662 h 1739621"/>
                <a:gd name="connsiteX41" fmla="*/ 591607 w 1807540"/>
                <a:gd name="connsiteY41" fmla="*/ 1533832 h 1739621"/>
                <a:gd name="connsiteX42" fmla="*/ 577950 w 1807540"/>
                <a:gd name="connsiteY42" fmla="*/ 1534143 h 1739621"/>
                <a:gd name="connsiteX43" fmla="*/ 577106 w 1807540"/>
                <a:gd name="connsiteY43" fmla="*/ 1533930 h 1739621"/>
                <a:gd name="connsiteX44" fmla="*/ 482019 w 1807540"/>
                <a:gd name="connsiteY44" fmla="*/ 1545054 h 1739621"/>
                <a:gd name="connsiteX45" fmla="*/ 204239 w 1807540"/>
                <a:gd name="connsiteY45" fmla="*/ 1620741 h 1739621"/>
                <a:gd name="connsiteX46" fmla="*/ 189341 w 1807540"/>
                <a:gd name="connsiteY46" fmla="*/ 1625397 h 1739621"/>
                <a:gd name="connsiteX47" fmla="*/ 149611 w 1807540"/>
                <a:gd name="connsiteY47" fmla="*/ 1609878 h 1739621"/>
                <a:gd name="connsiteX48" fmla="*/ 56494 w 1807540"/>
                <a:gd name="connsiteY48" fmla="*/ 1294831 h 1739621"/>
                <a:gd name="connsiteX49" fmla="*/ 52808 w 1807540"/>
                <a:gd name="connsiteY49" fmla="*/ 1264422 h 1739621"/>
                <a:gd name="connsiteX50" fmla="*/ 52769 w 1807540"/>
                <a:gd name="connsiteY50" fmla="*/ 1264413 h 1739621"/>
                <a:gd name="connsiteX51" fmla="*/ 38801 w 1807540"/>
                <a:gd name="connsiteY51" fmla="*/ 1236788 h 1739621"/>
                <a:gd name="connsiteX52" fmla="*/ 1555 w 1807540"/>
                <a:gd name="connsiteY52" fmla="*/ 1112011 h 1739621"/>
                <a:gd name="connsiteX53" fmla="*/ 30111 w 1807540"/>
                <a:gd name="connsiteY53" fmla="*/ 1051796 h 1739621"/>
                <a:gd name="connsiteX54" fmla="*/ 38801 w 1807540"/>
                <a:gd name="connsiteY54" fmla="*/ 1028206 h 1739621"/>
                <a:gd name="connsiteX55" fmla="*/ 38297 w 1807540"/>
                <a:gd name="connsiteY55" fmla="*/ 985566 h 1739621"/>
                <a:gd name="connsiteX56" fmla="*/ 40353 w 1807540"/>
                <a:gd name="connsiteY56" fmla="*/ 943169 h 1739621"/>
                <a:gd name="connsiteX57" fmla="*/ 40353 w 1807540"/>
                <a:gd name="connsiteY57" fmla="*/ 942848 h 1739621"/>
                <a:gd name="connsiteX58" fmla="*/ 75428 w 1807540"/>
                <a:gd name="connsiteY58" fmla="*/ 634009 h 1739621"/>
                <a:gd name="connsiteX59" fmla="*/ 124469 w 1807540"/>
                <a:gd name="connsiteY59" fmla="*/ 458017 h 1739621"/>
                <a:gd name="connsiteX60" fmla="*/ 308530 w 1807540"/>
                <a:gd name="connsiteY60" fmla="*/ 171216 h 1739621"/>
                <a:gd name="connsiteX61" fmla="*/ 559947 w 1807540"/>
                <a:gd name="connsiteY61" fmla="*/ 43646 h 1739621"/>
                <a:gd name="connsiteX62" fmla="*/ 849852 w 1807540"/>
                <a:gd name="connsiteY62" fmla="*/ 191 h 1739621"/>
                <a:gd name="connsiteX0" fmla="*/ 1792367 w 1807540"/>
                <a:gd name="connsiteY0" fmla="*/ 1171256 h 1739621"/>
                <a:gd name="connsiteX1" fmla="*/ 1786922 w 1807540"/>
                <a:gd name="connsiteY1" fmla="*/ 1180194 h 1739621"/>
                <a:gd name="connsiteX2" fmla="*/ 1787540 w 1807540"/>
                <a:gd name="connsiteY2" fmla="*/ 1179366 h 1739621"/>
                <a:gd name="connsiteX3" fmla="*/ 1792367 w 1807540"/>
                <a:gd name="connsiteY3" fmla="*/ 1171256 h 1739621"/>
                <a:gd name="connsiteX4" fmla="*/ 188410 w 1807540"/>
                <a:gd name="connsiteY4" fmla="*/ 1062349 h 1739621"/>
                <a:gd name="connsiteX5" fmla="*/ 188410 w 1807540"/>
                <a:gd name="connsiteY5" fmla="*/ 1063280 h 1739621"/>
                <a:gd name="connsiteX6" fmla="*/ 189270 w 1807540"/>
                <a:gd name="connsiteY6" fmla="*/ 1063771 h 1739621"/>
                <a:gd name="connsiteX7" fmla="*/ 188410 w 1807540"/>
                <a:gd name="connsiteY7" fmla="*/ 1062349 h 1739621"/>
                <a:gd name="connsiteX8" fmla="*/ 726006 w 1807540"/>
                <a:gd name="connsiteY8" fmla="*/ 645805 h 1739621"/>
                <a:gd name="connsiteX9" fmla="*/ 727389 w 1807540"/>
                <a:gd name="connsiteY9" fmla="*/ 646955 h 1739621"/>
                <a:gd name="connsiteX10" fmla="*/ 727247 w 1807540"/>
                <a:gd name="connsiteY10" fmla="*/ 646425 h 1739621"/>
                <a:gd name="connsiteX11" fmla="*/ 727709 w 1807540"/>
                <a:gd name="connsiteY11" fmla="*/ 646213 h 1739621"/>
                <a:gd name="connsiteX12" fmla="*/ 726006 w 1807540"/>
                <a:gd name="connsiteY12" fmla="*/ 645805 h 1739621"/>
                <a:gd name="connsiteX13" fmla="*/ 849852 w 1807540"/>
                <a:gd name="connsiteY13" fmla="*/ 191 h 1739621"/>
                <a:gd name="connsiteX14" fmla="*/ 1503223 w 1807540"/>
                <a:gd name="connsiteY14" fmla="*/ 210015 h 1739621"/>
                <a:gd name="connsiteX15" fmla="*/ 1726705 w 1807540"/>
                <a:gd name="connsiteY15" fmla="*/ 541202 h 1739621"/>
                <a:gd name="connsiteX16" fmla="*/ 1783507 w 1807540"/>
                <a:gd name="connsiteY16" fmla="*/ 853146 h 1739621"/>
                <a:gd name="connsiteX17" fmla="*/ 1796232 w 1807540"/>
                <a:gd name="connsiteY17" fmla="*/ 1041552 h 1739621"/>
                <a:gd name="connsiteX18" fmla="*/ 1796233 w 1807540"/>
                <a:gd name="connsiteY18" fmla="*/ 1041553 h 1739621"/>
                <a:gd name="connsiteX19" fmla="*/ 1806475 w 1807540"/>
                <a:gd name="connsiteY19" fmla="*/ 1092767 h 1739621"/>
                <a:gd name="connsiteX20" fmla="*/ 1798095 w 1807540"/>
                <a:gd name="connsiteY20" fmla="*/ 1155156 h 1739621"/>
                <a:gd name="connsiteX21" fmla="*/ 1795038 w 1807540"/>
                <a:gd name="connsiteY21" fmla="*/ 1166769 h 1739621"/>
                <a:gd name="connsiteX22" fmla="*/ 1795300 w 1807540"/>
                <a:gd name="connsiteY22" fmla="*/ 1166329 h 1739621"/>
                <a:gd name="connsiteX23" fmla="*/ 1788472 w 1807540"/>
                <a:gd name="connsiteY23" fmla="*/ 1265654 h 1739621"/>
                <a:gd name="connsiteX24" fmla="*/ 1782263 w 1807540"/>
                <a:gd name="connsiteY24" fmla="*/ 1333940 h 1739621"/>
                <a:gd name="connsiteX25" fmla="*/ 1772952 w 1807540"/>
                <a:gd name="connsiteY25" fmla="*/ 1377395 h 1739621"/>
                <a:gd name="connsiteX26" fmla="*/ 1731049 w 1807540"/>
                <a:gd name="connsiteY26" fmla="*/ 1534142 h 1739621"/>
                <a:gd name="connsiteX27" fmla="*/ 1706218 w 1807540"/>
                <a:gd name="connsiteY27" fmla="*/ 1635950 h 1739621"/>
                <a:gd name="connsiteX28" fmla="*/ 1667109 w 1807540"/>
                <a:gd name="connsiteY28" fmla="*/ 1735275 h 1739621"/>
                <a:gd name="connsiteX29" fmla="*/ 1484289 w 1807540"/>
                <a:gd name="connsiteY29" fmla="*/ 1606153 h 1739621"/>
                <a:gd name="connsiteX30" fmla="*/ 1262360 w 1807540"/>
                <a:gd name="connsiteY30" fmla="*/ 1575114 h 1739621"/>
                <a:gd name="connsiteX31" fmla="*/ 1113100 w 1807540"/>
                <a:gd name="connsiteY31" fmla="*/ 1553218 h 1739621"/>
                <a:gd name="connsiteX32" fmla="*/ 1112132 w 1807540"/>
                <a:gd name="connsiteY32" fmla="*/ 1553387 h 1739621"/>
                <a:gd name="connsiteX33" fmla="*/ 949797 w 1807540"/>
                <a:gd name="connsiteY33" fmla="*/ 1581633 h 1739621"/>
                <a:gd name="connsiteX34" fmla="*/ 940796 w 1807540"/>
                <a:gd name="connsiteY34" fmla="*/ 1593117 h 1739621"/>
                <a:gd name="connsiteX35" fmla="*/ 944831 w 1807540"/>
                <a:gd name="connsiteY35" fmla="*/ 1634399 h 1739621"/>
                <a:gd name="connsiteX36" fmla="*/ 945452 w 1807540"/>
                <a:gd name="connsiteY36" fmla="*/ 1637503 h 1739621"/>
                <a:gd name="connsiteX37" fmla="*/ 860094 w 1807540"/>
                <a:gd name="connsiteY37" fmla="*/ 1739621 h 1739621"/>
                <a:gd name="connsiteX38" fmla="*/ 775358 w 1807540"/>
                <a:gd name="connsiteY38" fmla="*/ 1637192 h 1739621"/>
                <a:gd name="connsiteX39" fmla="*/ 776910 w 1807540"/>
                <a:gd name="connsiteY39" fmla="*/ 1634089 h 1739621"/>
                <a:gd name="connsiteX40" fmla="*/ 782187 w 1807540"/>
                <a:gd name="connsiteY40" fmla="*/ 1588461 h 1739621"/>
                <a:gd name="connsiteX41" fmla="*/ 774737 w 1807540"/>
                <a:gd name="connsiteY41" fmla="*/ 1576045 h 1739621"/>
                <a:gd name="connsiteX42" fmla="*/ 666411 w 1807540"/>
                <a:gd name="connsiteY42" fmla="*/ 1549662 h 1739621"/>
                <a:gd name="connsiteX43" fmla="*/ 591607 w 1807540"/>
                <a:gd name="connsiteY43" fmla="*/ 1533832 h 1739621"/>
                <a:gd name="connsiteX44" fmla="*/ 577950 w 1807540"/>
                <a:gd name="connsiteY44" fmla="*/ 1534143 h 1739621"/>
                <a:gd name="connsiteX45" fmla="*/ 577106 w 1807540"/>
                <a:gd name="connsiteY45" fmla="*/ 1533930 h 1739621"/>
                <a:gd name="connsiteX46" fmla="*/ 482019 w 1807540"/>
                <a:gd name="connsiteY46" fmla="*/ 1545054 h 1739621"/>
                <a:gd name="connsiteX47" fmla="*/ 204239 w 1807540"/>
                <a:gd name="connsiteY47" fmla="*/ 1620741 h 1739621"/>
                <a:gd name="connsiteX48" fmla="*/ 189341 w 1807540"/>
                <a:gd name="connsiteY48" fmla="*/ 1625397 h 1739621"/>
                <a:gd name="connsiteX49" fmla="*/ 149611 w 1807540"/>
                <a:gd name="connsiteY49" fmla="*/ 1609878 h 1739621"/>
                <a:gd name="connsiteX50" fmla="*/ 56494 w 1807540"/>
                <a:gd name="connsiteY50" fmla="*/ 1294831 h 1739621"/>
                <a:gd name="connsiteX51" fmla="*/ 52808 w 1807540"/>
                <a:gd name="connsiteY51" fmla="*/ 1264422 h 1739621"/>
                <a:gd name="connsiteX52" fmla="*/ 52769 w 1807540"/>
                <a:gd name="connsiteY52" fmla="*/ 1264413 h 1739621"/>
                <a:gd name="connsiteX53" fmla="*/ 38801 w 1807540"/>
                <a:gd name="connsiteY53" fmla="*/ 1236788 h 1739621"/>
                <a:gd name="connsiteX54" fmla="*/ 1555 w 1807540"/>
                <a:gd name="connsiteY54" fmla="*/ 1112011 h 1739621"/>
                <a:gd name="connsiteX55" fmla="*/ 30111 w 1807540"/>
                <a:gd name="connsiteY55" fmla="*/ 1051796 h 1739621"/>
                <a:gd name="connsiteX56" fmla="*/ 38801 w 1807540"/>
                <a:gd name="connsiteY56" fmla="*/ 1028206 h 1739621"/>
                <a:gd name="connsiteX57" fmla="*/ 38297 w 1807540"/>
                <a:gd name="connsiteY57" fmla="*/ 985566 h 1739621"/>
                <a:gd name="connsiteX58" fmla="*/ 40353 w 1807540"/>
                <a:gd name="connsiteY58" fmla="*/ 943169 h 1739621"/>
                <a:gd name="connsiteX59" fmla="*/ 40353 w 1807540"/>
                <a:gd name="connsiteY59" fmla="*/ 942848 h 1739621"/>
                <a:gd name="connsiteX60" fmla="*/ 75428 w 1807540"/>
                <a:gd name="connsiteY60" fmla="*/ 634009 h 1739621"/>
                <a:gd name="connsiteX61" fmla="*/ 124469 w 1807540"/>
                <a:gd name="connsiteY61" fmla="*/ 458017 h 1739621"/>
                <a:gd name="connsiteX62" fmla="*/ 308530 w 1807540"/>
                <a:gd name="connsiteY62" fmla="*/ 171216 h 1739621"/>
                <a:gd name="connsiteX63" fmla="*/ 559947 w 1807540"/>
                <a:gd name="connsiteY63" fmla="*/ 43646 h 1739621"/>
                <a:gd name="connsiteX64" fmla="*/ 849852 w 1807540"/>
                <a:gd name="connsiteY64" fmla="*/ 191 h 1739621"/>
                <a:gd name="connsiteX0" fmla="*/ 1792367 w 1807540"/>
                <a:gd name="connsiteY0" fmla="*/ 1171256 h 1739621"/>
                <a:gd name="connsiteX1" fmla="*/ 1786922 w 1807540"/>
                <a:gd name="connsiteY1" fmla="*/ 1180194 h 1739621"/>
                <a:gd name="connsiteX2" fmla="*/ 1787540 w 1807540"/>
                <a:gd name="connsiteY2" fmla="*/ 1179366 h 1739621"/>
                <a:gd name="connsiteX3" fmla="*/ 1792367 w 1807540"/>
                <a:gd name="connsiteY3" fmla="*/ 1171256 h 1739621"/>
                <a:gd name="connsiteX4" fmla="*/ 188410 w 1807540"/>
                <a:gd name="connsiteY4" fmla="*/ 1062349 h 1739621"/>
                <a:gd name="connsiteX5" fmla="*/ 188410 w 1807540"/>
                <a:gd name="connsiteY5" fmla="*/ 1063280 h 1739621"/>
                <a:gd name="connsiteX6" fmla="*/ 189270 w 1807540"/>
                <a:gd name="connsiteY6" fmla="*/ 1063771 h 1739621"/>
                <a:gd name="connsiteX7" fmla="*/ 188410 w 1807540"/>
                <a:gd name="connsiteY7" fmla="*/ 1062349 h 1739621"/>
                <a:gd name="connsiteX8" fmla="*/ 726006 w 1807540"/>
                <a:gd name="connsiteY8" fmla="*/ 645805 h 1739621"/>
                <a:gd name="connsiteX9" fmla="*/ 727389 w 1807540"/>
                <a:gd name="connsiteY9" fmla="*/ 646955 h 1739621"/>
                <a:gd name="connsiteX10" fmla="*/ 727247 w 1807540"/>
                <a:gd name="connsiteY10" fmla="*/ 646425 h 1739621"/>
                <a:gd name="connsiteX11" fmla="*/ 727709 w 1807540"/>
                <a:gd name="connsiteY11" fmla="*/ 646213 h 1739621"/>
                <a:gd name="connsiteX12" fmla="*/ 726006 w 1807540"/>
                <a:gd name="connsiteY12" fmla="*/ 645805 h 1739621"/>
                <a:gd name="connsiteX13" fmla="*/ 849852 w 1807540"/>
                <a:gd name="connsiteY13" fmla="*/ 191 h 1739621"/>
                <a:gd name="connsiteX14" fmla="*/ 1503223 w 1807540"/>
                <a:gd name="connsiteY14" fmla="*/ 210015 h 1739621"/>
                <a:gd name="connsiteX15" fmla="*/ 1726705 w 1807540"/>
                <a:gd name="connsiteY15" fmla="*/ 541202 h 1739621"/>
                <a:gd name="connsiteX16" fmla="*/ 1783507 w 1807540"/>
                <a:gd name="connsiteY16" fmla="*/ 853146 h 1739621"/>
                <a:gd name="connsiteX17" fmla="*/ 1796232 w 1807540"/>
                <a:gd name="connsiteY17" fmla="*/ 1041552 h 1739621"/>
                <a:gd name="connsiteX18" fmla="*/ 1796233 w 1807540"/>
                <a:gd name="connsiteY18" fmla="*/ 1041553 h 1739621"/>
                <a:gd name="connsiteX19" fmla="*/ 1806475 w 1807540"/>
                <a:gd name="connsiteY19" fmla="*/ 1092767 h 1739621"/>
                <a:gd name="connsiteX20" fmla="*/ 1798095 w 1807540"/>
                <a:gd name="connsiteY20" fmla="*/ 1155156 h 1739621"/>
                <a:gd name="connsiteX21" fmla="*/ 1795038 w 1807540"/>
                <a:gd name="connsiteY21" fmla="*/ 1166769 h 1739621"/>
                <a:gd name="connsiteX22" fmla="*/ 1795300 w 1807540"/>
                <a:gd name="connsiteY22" fmla="*/ 1166329 h 1739621"/>
                <a:gd name="connsiteX23" fmla="*/ 1788472 w 1807540"/>
                <a:gd name="connsiteY23" fmla="*/ 1265654 h 1739621"/>
                <a:gd name="connsiteX24" fmla="*/ 1772952 w 1807540"/>
                <a:gd name="connsiteY24" fmla="*/ 1377395 h 1739621"/>
                <a:gd name="connsiteX25" fmla="*/ 1731049 w 1807540"/>
                <a:gd name="connsiteY25" fmla="*/ 1534142 h 1739621"/>
                <a:gd name="connsiteX26" fmla="*/ 1706218 w 1807540"/>
                <a:gd name="connsiteY26" fmla="*/ 1635950 h 1739621"/>
                <a:gd name="connsiteX27" fmla="*/ 1667109 w 1807540"/>
                <a:gd name="connsiteY27" fmla="*/ 1735275 h 1739621"/>
                <a:gd name="connsiteX28" fmla="*/ 1484289 w 1807540"/>
                <a:gd name="connsiteY28" fmla="*/ 1606153 h 1739621"/>
                <a:gd name="connsiteX29" fmla="*/ 1262360 w 1807540"/>
                <a:gd name="connsiteY29" fmla="*/ 1575114 h 1739621"/>
                <a:gd name="connsiteX30" fmla="*/ 1113100 w 1807540"/>
                <a:gd name="connsiteY30" fmla="*/ 1553218 h 1739621"/>
                <a:gd name="connsiteX31" fmla="*/ 1112132 w 1807540"/>
                <a:gd name="connsiteY31" fmla="*/ 1553387 h 1739621"/>
                <a:gd name="connsiteX32" fmla="*/ 949797 w 1807540"/>
                <a:gd name="connsiteY32" fmla="*/ 1581633 h 1739621"/>
                <a:gd name="connsiteX33" fmla="*/ 940796 w 1807540"/>
                <a:gd name="connsiteY33" fmla="*/ 1593117 h 1739621"/>
                <a:gd name="connsiteX34" fmla="*/ 944831 w 1807540"/>
                <a:gd name="connsiteY34" fmla="*/ 1634399 h 1739621"/>
                <a:gd name="connsiteX35" fmla="*/ 945452 w 1807540"/>
                <a:gd name="connsiteY35" fmla="*/ 1637503 h 1739621"/>
                <a:gd name="connsiteX36" fmla="*/ 860094 w 1807540"/>
                <a:gd name="connsiteY36" fmla="*/ 1739621 h 1739621"/>
                <a:gd name="connsiteX37" fmla="*/ 775358 w 1807540"/>
                <a:gd name="connsiteY37" fmla="*/ 1637192 h 1739621"/>
                <a:gd name="connsiteX38" fmla="*/ 776910 w 1807540"/>
                <a:gd name="connsiteY38" fmla="*/ 1634089 h 1739621"/>
                <a:gd name="connsiteX39" fmla="*/ 782187 w 1807540"/>
                <a:gd name="connsiteY39" fmla="*/ 1588461 h 1739621"/>
                <a:gd name="connsiteX40" fmla="*/ 774737 w 1807540"/>
                <a:gd name="connsiteY40" fmla="*/ 1576045 h 1739621"/>
                <a:gd name="connsiteX41" fmla="*/ 666411 w 1807540"/>
                <a:gd name="connsiteY41" fmla="*/ 1549662 h 1739621"/>
                <a:gd name="connsiteX42" fmla="*/ 591607 w 1807540"/>
                <a:gd name="connsiteY42" fmla="*/ 1533832 h 1739621"/>
                <a:gd name="connsiteX43" fmla="*/ 577950 w 1807540"/>
                <a:gd name="connsiteY43" fmla="*/ 1534143 h 1739621"/>
                <a:gd name="connsiteX44" fmla="*/ 577106 w 1807540"/>
                <a:gd name="connsiteY44" fmla="*/ 1533930 h 1739621"/>
                <a:gd name="connsiteX45" fmla="*/ 482019 w 1807540"/>
                <a:gd name="connsiteY45" fmla="*/ 1545054 h 1739621"/>
                <a:gd name="connsiteX46" fmla="*/ 204239 w 1807540"/>
                <a:gd name="connsiteY46" fmla="*/ 1620741 h 1739621"/>
                <a:gd name="connsiteX47" fmla="*/ 189341 w 1807540"/>
                <a:gd name="connsiteY47" fmla="*/ 1625397 h 1739621"/>
                <a:gd name="connsiteX48" fmla="*/ 149611 w 1807540"/>
                <a:gd name="connsiteY48" fmla="*/ 1609878 h 1739621"/>
                <a:gd name="connsiteX49" fmla="*/ 56494 w 1807540"/>
                <a:gd name="connsiteY49" fmla="*/ 1294831 h 1739621"/>
                <a:gd name="connsiteX50" fmla="*/ 52808 w 1807540"/>
                <a:gd name="connsiteY50" fmla="*/ 1264422 h 1739621"/>
                <a:gd name="connsiteX51" fmla="*/ 52769 w 1807540"/>
                <a:gd name="connsiteY51" fmla="*/ 1264413 h 1739621"/>
                <a:gd name="connsiteX52" fmla="*/ 38801 w 1807540"/>
                <a:gd name="connsiteY52" fmla="*/ 1236788 h 1739621"/>
                <a:gd name="connsiteX53" fmla="*/ 1555 w 1807540"/>
                <a:gd name="connsiteY53" fmla="*/ 1112011 h 1739621"/>
                <a:gd name="connsiteX54" fmla="*/ 30111 w 1807540"/>
                <a:gd name="connsiteY54" fmla="*/ 1051796 h 1739621"/>
                <a:gd name="connsiteX55" fmla="*/ 38801 w 1807540"/>
                <a:gd name="connsiteY55" fmla="*/ 1028206 h 1739621"/>
                <a:gd name="connsiteX56" fmla="*/ 38297 w 1807540"/>
                <a:gd name="connsiteY56" fmla="*/ 985566 h 1739621"/>
                <a:gd name="connsiteX57" fmla="*/ 40353 w 1807540"/>
                <a:gd name="connsiteY57" fmla="*/ 943169 h 1739621"/>
                <a:gd name="connsiteX58" fmla="*/ 40353 w 1807540"/>
                <a:gd name="connsiteY58" fmla="*/ 942848 h 1739621"/>
                <a:gd name="connsiteX59" fmla="*/ 75428 w 1807540"/>
                <a:gd name="connsiteY59" fmla="*/ 634009 h 1739621"/>
                <a:gd name="connsiteX60" fmla="*/ 124469 w 1807540"/>
                <a:gd name="connsiteY60" fmla="*/ 458017 h 1739621"/>
                <a:gd name="connsiteX61" fmla="*/ 308530 w 1807540"/>
                <a:gd name="connsiteY61" fmla="*/ 171216 h 1739621"/>
                <a:gd name="connsiteX62" fmla="*/ 559947 w 1807540"/>
                <a:gd name="connsiteY62" fmla="*/ 43646 h 1739621"/>
                <a:gd name="connsiteX63" fmla="*/ 849852 w 1807540"/>
                <a:gd name="connsiteY63" fmla="*/ 191 h 1739621"/>
                <a:gd name="connsiteX0" fmla="*/ 1792367 w 1807540"/>
                <a:gd name="connsiteY0" fmla="*/ 1171256 h 1739621"/>
                <a:gd name="connsiteX1" fmla="*/ 1786922 w 1807540"/>
                <a:gd name="connsiteY1" fmla="*/ 1180194 h 1739621"/>
                <a:gd name="connsiteX2" fmla="*/ 1787540 w 1807540"/>
                <a:gd name="connsiteY2" fmla="*/ 1179366 h 1739621"/>
                <a:gd name="connsiteX3" fmla="*/ 1792367 w 1807540"/>
                <a:gd name="connsiteY3" fmla="*/ 1171256 h 1739621"/>
                <a:gd name="connsiteX4" fmla="*/ 188410 w 1807540"/>
                <a:gd name="connsiteY4" fmla="*/ 1062349 h 1739621"/>
                <a:gd name="connsiteX5" fmla="*/ 188410 w 1807540"/>
                <a:gd name="connsiteY5" fmla="*/ 1063280 h 1739621"/>
                <a:gd name="connsiteX6" fmla="*/ 189270 w 1807540"/>
                <a:gd name="connsiteY6" fmla="*/ 1063771 h 1739621"/>
                <a:gd name="connsiteX7" fmla="*/ 188410 w 1807540"/>
                <a:gd name="connsiteY7" fmla="*/ 1062349 h 1739621"/>
                <a:gd name="connsiteX8" fmla="*/ 726006 w 1807540"/>
                <a:gd name="connsiteY8" fmla="*/ 645805 h 1739621"/>
                <a:gd name="connsiteX9" fmla="*/ 727389 w 1807540"/>
                <a:gd name="connsiteY9" fmla="*/ 646955 h 1739621"/>
                <a:gd name="connsiteX10" fmla="*/ 727247 w 1807540"/>
                <a:gd name="connsiteY10" fmla="*/ 646425 h 1739621"/>
                <a:gd name="connsiteX11" fmla="*/ 727709 w 1807540"/>
                <a:gd name="connsiteY11" fmla="*/ 646213 h 1739621"/>
                <a:gd name="connsiteX12" fmla="*/ 726006 w 1807540"/>
                <a:gd name="connsiteY12" fmla="*/ 645805 h 1739621"/>
                <a:gd name="connsiteX13" fmla="*/ 849852 w 1807540"/>
                <a:gd name="connsiteY13" fmla="*/ 191 h 1739621"/>
                <a:gd name="connsiteX14" fmla="*/ 1503223 w 1807540"/>
                <a:gd name="connsiteY14" fmla="*/ 210015 h 1739621"/>
                <a:gd name="connsiteX15" fmla="*/ 1726705 w 1807540"/>
                <a:gd name="connsiteY15" fmla="*/ 541202 h 1739621"/>
                <a:gd name="connsiteX16" fmla="*/ 1783507 w 1807540"/>
                <a:gd name="connsiteY16" fmla="*/ 853146 h 1739621"/>
                <a:gd name="connsiteX17" fmla="*/ 1796232 w 1807540"/>
                <a:gd name="connsiteY17" fmla="*/ 1041552 h 1739621"/>
                <a:gd name="connsiteX18" fmla="*/ 1796233 w 1807540"/>
                <a:gd name="connsiteY18" fmla="*/ 1041553 h 1739621"/>
                <a:gd name="connsiteX19" fmla="*/ 1806475 w 1807540"/>
                <a:gd name="connsiteY19" fmla="*/ 1092767 h 1739621"/>
                <a:gd name="connsiteX20" fmla="*/ 1798095 w 1807540"/>
                <a:gd name="connsiteY20" fmla="*/ 1155156 h 1739621"/>
                <a:gd name="connsiteX21" fmla="*/ 1795038 w 1807540"/>
                <a:gd name="connsiteY21" fmla="*/ 1166769 h 1739621"/>
                <a:gd name="connsiteX22" fmla="*/ 1795300 w 1807540"/>
                <a:gd name="connsiteY22" fmla="*/ 1166329 h 1739621"/>
                <a:gd name="connsiteX23" fmla="*/ 1788472 w 1807540"/>
                <a:gd name="connsiteY23" fmla="*/ 1265654 h 1739621"/>
                <a:gd name="connsiteX24" fmla="*/ 1731049 w 1807540"/>
                <a:gd name="connsiteY24" fmla="*/ 1534142 h 1739621"/>
                <a:gd name="connsiteX25" fmla="*/ 1706218 w 1807540"/>
                <a:gd name="connsiteY25" fmla="*/ 1635950 h 1739621"/>
                <a:gd name="connsiteX26" fmla="*/ 1667109 w 1807540"/>
                <a:gd name="connsiteY26" fmla="*/ 1735275 h 1739621"/>
                <a:gd name="connsiteX27" fmla="*/ 1484289 w 1807540"/>
                <a:gd name="connsiteY27" fmla="*/ 1606153 h 1739621"/>
                <a:gd name="connsiteX28" fmla="*/ 1262360 w 1807540"/>
                <a:gd name="connsiteY28" fmla="*/ 1575114 h 1739621"/>
                <a:gd name="connsiteX29" fmla="*/ 1113100 w 1807540"/>
                <a:gd name="connsiteY29" fmla="*/ 1553218 h 1739621"/>
                <a:gd name="connsiteX30" fmla="*/ 1112132 w 1807540"/>
                <a:gd name="connsiteY30" fmla="*/ 1553387 h 1739621"/>
                <a:gd name="connsiteX31" fmla="*/ 949797 w 1807540"/>
                <a:gd name="connsiteY31" fmla="*/ 1581633 h 1739621"/>
                <a:gd name="connsiteX32" fmla="*/ 940796 w 1807540"/>
                <a:gd name="connsiteY32" fmla="*/ 1593117 h 1739621"/>
                <a:gd name="connsiteX33" fmla="*/ 944831 w 1807540"/>
                <a:gd name="connsiteY33" fmla="*/ 1634399 h 1739621"/>
                <a:gd name="connsiteX34" fmla="*/ 945452 w 1807540"/>
                <a:gd name="connsiteY34" fmla="*/ 1637503 h 1739621"/>
                <a:gd name="connsiteX35" fmla="*/ 860094 w 1807540"/>
                <a:gd name="connsiteY35" fmla="*/ 1739621 h 1739621"/>
                <a:gd name="connsiteX36" fmla="*/ 775358 w 1807540"/>
                <a:gd name="connsiteY36" fmla="*/ 1637192 h 1739621"/>
                <a:gd name="connsiteX37" fmla="*/ 776910 w 1807540"/>
                <a:gd name="connsiteY37" fmla="*/ 1634089 h 1739621"/>
                <a:gd name="connsiteX38" fmla="*/ 782187 w 1807540"/>
                <a:gd name="connsiteY38" fmla="*/ 1588461 h 1739621"/>
                <a:gd name="connsiteX39" fmla="*/ 774737 w 1807540"/>
                <a:gd name="connsiteY39" fmla="*/ 1576045 h 1739621"/>
                <a:gd name="connsiteX40" fmla="*/ 666411 w 1807540"/>
                <a:gd name="connsiteY40" fmla="*/ 1549662 h 1739621"/>
                <a:gd name="connsiteX41" fmla="*/ 591607 w 1807540"/>
                <a:gd name="connsiteY41" fmla="*/ 1533832 h 1739621"/>
                <a:gd name="connsiteX42" fmla="*/ 577950 w 1807540"/>
                <a:gd name="connsiteY42" fmla="*/ 1534143 h 1739621"/>
                <a:gd name="connsiteX43" fmla="*/ 577106 w 1807540"/>
                <a:gd name="connsiteY43" fmla="*/ 1533930 h 1739621"/>
                <a:gd name="connsiteX44" fmla="*/ 482019 w 1807540"/>
                <a:gd name="connsiteY44" fmla="*/ 1545054 h 1739621"/>
                <a:gd name="connsiteX45" fmla="*/ 204239 w 1807540"/>
                <a:gd name="connsiteY45" fmla="*/ 1620741 h 1739621"/>
                <a:gd name="connsiteX46" fmla="*/ 189341 w 1807540"/>
                <a:gd name="connsiteY46" fmla="*/ 1625397 h 1739621"/>
                <a:gd name="connsiteX47" fmla="*/ 149611 w 1807540"/>
                <a:gd name="connsiteY47" fmla="*/ 1609878 h 1739621"/>
                <a:gd name="connsiteX48" fmla="*/ 56494 w 1807540"/>
                <a:gd name="connsiteY48" fmla="*/ 1294831 h 1739621"/>
                <a:gd name="connsiteX49" fmla="*/ 52808 w 1807540"/>
                <a:gd name="connsiteY49" fmla="*/ 1264422 h 1739621"/>
                <a:gd name="connsiteX50" fmla="*/ 52769 w 1807540"/>
                <a:gd name="connsiteY50" fmla="*/ 1264413 h 1739621"/>
                <a:gd name="connsiteX51" fmla="*/ 38801 w 1807540"/>
                <a:gd name="connsiteY51" fmla="*/ 1236788 h 1739621"/>
                <a:gd name="connsiteX52" fmla="*/ 1555 w 1807540"/>
                <a:gd name="connsiteY52" fmla="*/ 1112011 h 1739621"/>
                <a:gd name="connsiteX53" fmla="*/ 30111 w 1807540"/>
                <a:gd name="connsiteY53" fmla="*/ 1051796 h 1739621"/>
                <a:gd name="connsiteX54" fmla="*/ 38801 w 1807540"/>
                <a:gd name="connsiteY54" fmla="*/ 1028206 h 1739621"/>
                <a:gd name="connsiteX55" fmla="*/ 38297 w 1807540"/>
                <a:gd name="connsiteY55" fmla="*/ 985566 h 1739621"/>
                <a:gd name="connsiteX56" fmla="*/ 40353 w 1807540"/>
                <a:gd name="connsiteY56" fmla="*/ 943169 h 1739621"/>
                <a:gd name="connsiteX57" fmla="*/ 40353 w 1807540"/>
                <a:gd name="connsiteY57" fmla="*/ 942848 h 1739621"/>
                <a:gd name="connsiteX58" fmla="*/ 75428 w 1807540"/>
                <a:gd name="connsiteY58" fmla="*/ 634009 h 1739621"/>
                <a:gd name="connsiteX59" fmla="*/ 124469 w 1807540"/>
                <a:gd name="connsiteY59" fmla="*/ 458017 h 1739621"/>
                <a:gd name="connsiteX60" fmla="*/ 308530 w 1807540"/>
                <a:gd name="connsiteY60" fmla="*/ 171216 h 1739621"/>
                <a:gd name="connsiteX61" fmla="*/ 559947 w 1807540"/>
                <a:gd name="connsiteY61" fmla="*/ 43646 h 1739621"/>
                <a:gd name="connsiteX62" fmla="*/ 849852 w 1807540"/>
                <a:gd name="connsiteY62" fmla="*/ 191 h 173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807540" h="1739621">
                  <a:moveTo>
                    <a:pt x="1792367" y="1171256"/>
                  </a:moveTo>
                  <a:lnTo>
                    <a:pt x="1786922" y="1180194"/>
                  </a:lnTo>
                  <a:lnTo>
                    <a:pt x="1787540" y="1179366"/>
                  </a:lnTo>
                  <a:lnTo>
                    <a:pt x="1792367" y="1171256"/>
                  </a:lnTo>
                  <a:close/>
                  <a:moveTo>
                    <a:pt x="188410" y="1062349"/>
                  </a:moveTo>
                  <a:lnTo>
                    <a:pt x="188410" y="1063280"/>
                  </a:lnTo>
                  <a:lnTo>
                    <a:pt x="189270" y="1063771"/>
                  </a:lnTo>
                  <a:lnTo>
                    <a:pt x="188410" y="1062349"/>
                  </a:lnTo>
                  <a:close/>
                  <a:moveTo>
                    <a:pt x="726006" y="645805"/>
                  </a:moveTo>
                  <a:lnTo>
                    <a:pt x="727389" y="646955"/>
                  </a:lnTo>
                  <a:cubicBezTo>
                    <a:pt x="727342" y="646778"/>
                    <a:pt x="727294" y="646602"/>
                    <a:pt x="727247" y="646425"/>
                  </a:cubicBezTo>
                  <a:lnTo>
                    <a:pt x="727709" y="646213"/>
                  </a:lnTo>
                  <a:lnTo>
                    <a:pt x="726006" y="645805"/>
                  </a:lnTo>
                  <a:close/>
                  <a:moveTo>
                    <a:pt x="849852" y="191"/>
                  </a:moveTo>
                  <a:cubicBezTo>
                    <a:pt x="1087921" y="5468"/>
                    <a:pt x="1307678" y="70650"/>
                    <a:pt x="1503223" y="210015"/>
                  </a:cubicBezTo>
                  <a:cubicBezTo>
                    <a:pt x="1619000" y="292579"/>
                    <a:pt x="1688838" y="406182"/>
                    <a:pt x="1726705" y="541202"/>
                  </a:cubicBezTo>
                  <a:cubicBezTo>
                    <a:pt x="1755261" y="643321"/>
                    <a:pt x="1771401" y="747923"/>
                    <a:pt x="1783507" y="853146"/>
                  </a:cubicBezTo>
                  <a:lnTo>
                    <a:pt x="1796232" y="1041552"/>
                  </a:lnTo>
                  <a:lnTo>
                    <a:pt x="1796233" y="1041553"/>
                  </a:lnTo>
                  <a:cubicBezTo>
                    <a:pt x="1799646" y="1058624"/>
                    <a:pt x="1803682" y="1075696"/>
                    <a:pt x="1806475" y="1092767"/>
                  </a:cubicBezTo>
                  <a:cubicBezTo>
                    <a:pt x="1810200" y="1114184"/>
                    <a:pt x="1803371" y="1134359"/>
                    <a:pt x="1798095" y="1155156"/>
                  </a:cubicBezTo>
                  <a:lnTo>
                    <a:pt x="1795038" y="1166769"/>
                  </a:lnTo>
                  <a:cubicBezTo>
                    <a:pt x="1795125" y="1166622"/>
                    <a:pt x="1795213" y="1166476"/>
                    <a:pt x="1795300" y="1166329"/>
                  </a:cubicBezTo>
                  <a:cubicBezTo>
                    <a:pt x="1793128" y="1199541"/>
                    <a:pt x="1790954" y="1232753"/>
                    <a:pt x="1788472" y="1265654"/>
                  </a:cubicBezTo>
                  <a:cubicBezTo>
                    <a:pt x="1777764" y="1326956"/>
                    <a:pt x="1744758" y="1472426"/>
                    <a:pt x="1731049" y="1534142"/>
                  </a:cubicBezTo>
                  <a:cubicBezTo>
                    <a:pt x="1717340" y="1595858"/>
                    <a:pt x="1719564" y="1603359"/>
                    <a:pt x="1706218" y="1635950"/>
                  </a:cubicBezTo>
                  <a:cubicBezTo>
                    <a:pt x="1692871" y="1668231"/>
                    <a:pt x="1677041" y="1699891"/>
                    <a:pt x="1667109" y="1735275"/>
                  </a:cubicBezTo>
                  <a:cubicBezTo>
                    <a:pt x="1631725" y="1654263"/>
                    <a:pt x="1560955" y="1625708"/>
                    <a:pt x="1484289" y="1606153"/>
                  </a:cubicBezTo>
                  <a:cubicBezTo>
                    <a:pt x="1411347" y="1587530"/>
                    <a:pt x="1336543" y="1582874"/>
                    <a:pt x="1262360" y="1575114"/>
                  </a:cubicBezTo>
                  <a:lnTo>
                    <a:pt x="1113100" y="1553218"/>
                  </a:lnTo>
                  <a:lnTo>
                    <a:pt x="1112132" y="1553387"/>
                  </a:lnTo>
                  <a:cubicBezTo>
                    <a:pt x="1059366" y="1572011"/>
                    <a:pt x="1004737" y="1576977"/>
                    <a:pt x="949797" y="1581633"/>
                  </a:cubicBezTo>
                  <a:cubicBezTo>
                    <a:pt x="941107" y="1582254"/>
                    <a:pt x="937072" y="1583184"/>
                    <a:pt x="940796" y="1593117"/>
                  </a:cubicBezTo>
                  <a:cubicBezTo>
                    <a:pt x="945763" y="1606464"/>
                    <a:pt x="943900" y="1620742"/>
                    <a:pt x="944831" y="1634399"/>
                  </a:cubicBezTo>
                  <a:cubicBezTo>
                    <a:pt x="944831" y="1635330"/>
                    <a:pt x="945141" y="1636571"/>
                    <a:pt x="945452" y="1637503"/>
                  </a:cubicBezTo>
                  <a:cubicBezTo>
                    <a:pt x="917207" y="1671646"/>
                    <a:pt x="888650" y="1705789"/>
                    <a:pt x="860094" y="1739621"/>
                  </a:cubicBezTo>
                  <a:cubicBezTo>
                    <a:pt x="831538" y="1705479"/>
                    <a:pt x="803293" y="1671336"/>
                    <a:pt x="775358" y="1637192"/>
                  </a:cubicBezTo>
                  <a:cubicBezTo>
                    <a:pt x="775979" y="1635951"/>
                    <a:pt x="776290" y="1635020"/>
                    <a:pt x="776910" y="1634089"/>
                  </a:cubicBezTo>
                  <a:cubicBezTo>
                    <a:pt x="778152" y="1618880"/>
                    <a:pt x="775358" y="1603360"/>
                    <a:pt x="782187" y="1588461"/>
                  </a:cubicBezTo>
                  <a:cubicBezTo>
                    <a:pt x="785291" y="1581633"/>
                    <a:pt x="780945" y="1578218"/>
                    <a:pt x="774737" y="1576045"/>
                  </a:cubicBezTo>
                  <a:cubicBezTo>
                    <a:pt x="739353" y="1564251"/>
                    <a:pt x="703037" y="1557111"/>
                    <a:pt x="666411" y="1549662"/>
                  </a:cubicBezTo>
                  <a:cubicBezTo>
                    <a:pt x="641580" y="1544696"/>
                    <a:pt x="616128" y="1541282"/>
                    <a:pt x="591607" y="1533832"/>
                  </a:cubicBezTo>
                  <a:cubicBezTo>
                    <a:pt x="586641" y="1532280"/>
                    <a:pt x="582295" y="1533832"/>
                    <a:pt x="577950" y="1534143"/>
                  </a:cubicBezTo>
                  <a:lnTo>
                    <a:pt x="577106" y="1533930"/>
                  </a:lnTo>
                  <a:lnTo>
                    <a:pt x="482019" y="1545054"/>
                  </a:lnTo>
                  <a:cubicBezTo>
                    <a:pt x="387157" y="1560681"/>
                    <a:pt x="295262" y="1588616"/>
                    <a:pt x="204239" y="1620741"/>
                  </a:cubicBezTo>
                  <a:cubicBezTo>
                    <a:pt x="199273" y="1622604"/>
                    <a:pt x="194307" y="1623845"/>
                    <a:pt x="189341" y="1625397"/>
                  </a:cubicBezTo>
                  <a:cubicBezTo>
                    <a:pt x="162337" y="1634088"/>
                    <a:pt x="162647" y="1633778"/>
                    <a:pt x="149611" y="1609878"/>
                  </a:cubicBezTo>
                  <a:cubicBezTo>
                    <a:pt x="96224" y="1511484"/>
                    <a:pt x="67357" y="1405640"/>
                    <a:pt x="56494" y="1294831"/>
                  </a:cubicBezTo>
                  <a:lnTo>
                    <a:pt x="52808" y="1264422"/>
                  </a:lnTo>
                  <a:lnTo>
                    <a:pt x="52769" y="1264413"/>
                  </a:lnTo>
                  <a:cubicBezTo>
                    <a:pt x="51527" y="1253550"/>
                    <a:pt x="45941" y="1245479"/>
                    <a:pt x="38801" y="1236788"/>
                  </a:cubicBezTo>
                  <a:cubicBezTo>
                    <a:pt x="9314" y="1200472"/>
                    <a:pt x="-4964" y="1158880"/>
                    <a:pt x="1555" y="1112011"/>
                  </a:cubicBezTo>
                  <a:cubicBezTo>
                    <a:pt x="4659" y="1089663"/>
                    <a:pt x="13660" y="1068556"/>
                    <a:pt x="30111" y="1051796"/>
                  </a:cubicBezTo>
                  <a:cubicBezTo>
                    <a:pt x="36939" y="1044967"/>
                    <a:pt x="38801" y="1037518"/>
                    <a:pt x="38801" y="1028206"/>
                  </a:cubicBezTo>
                  <a:cubicBezTo>
                    <a:pt x="38801" y="1013928"/>
                    <a:pt x="38336" y="999727"/>
                    <a:pt x="38297" y="985566"/>
                  </a:cubicBezTo>
                  <a:lnTo>
                    <a:pt x="40353" y="943169"/>
                  </a:lnTo>
                  <a:lnTo>
                    <a:pt x="40353" y="942848"/>
                  </a:lnTo>
                  <a:cubicBezTo>
                    <a:pt x="43147" y="838868"/>
                    <a:pt x="53700" y="735818"/>
                    <a:pt x="75428" y="634009"/>
                  </a:cubicBezTo>
                  <a:cubicBezTo>
                    <a:pt x="88153" y="574414"/>
                    <a:pt x="109881" y="517302"/>
                    <a:pt x="124469" y="458017"/>
                  </a:cubicBezTo>
                  <a:cubicBezTo>
                    <a:pt x="153646" y="341621"/>
                    <a:pt x="216034" y="246021"/>
                    <a:pt x="308530" y="171216"/>
                  </a:cubicBezTo>
                  <a:cubicBezTo>
                    <a:pt x="382714" y="111000"/>
                    <a:pt x="469002" y="71892"/>
                    <a:pt x="559947" y="43646"/>
                  </a:cubicBezTo>
                  <a:cubicBezTo>
                    <a:pt x="654305" y="14469"/>
                    <a:pt x="751148" y="-1982"/>
                    <a:pt x="849852" y="191"/>
                  </a:cubicBezTo>
                  <a:close/>
                </a:path>
              </a:pathLst>
            </a:custGeom>
            <a:solidFill>
              <a:srgbClr val="E12F80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FAEE0CA-67E4-43DD-8BF4-783D0694220D}"/>
                </a:ext>
              </a:extLst>
            </p:cNvPr>
            <p:cNvSpPr/>
            <p:nvPr/>
          </p:nvSpPr>
          <p:spPr>
            <a:xfrm>
              <a:off x="4981712" y="4107157"/>
              <a:ext cx="1865446" cy="1669900"/>
            </a:xfrm>
            <a:custGeom>
              <a:avLst/>
              <a:gdLst>
                <a:gd name="connsiteX0" fmla="*/ 2631149 w 2676401"/>
                <a:gd name="connsiteY0" fmla="*/ 823553 h 2395846"/>
                <a:gd name="connsiteX1" fmla="*/ 2404033 w 2676401"/>
                <a:gd name="connsiteY1" fmla="*/ 629391 h 2395846"/>
                <a:gd name="connsiteX2" fmla="*/ 2039312 w 2676401"/>
                <a:gd name="connsiteY2" fmla="*/ 485997 h 2395846"/>
                <a:gd name="connsiteX3" fmla="*/ 1995225 w 2676401"/>
                <a:gd name="connsiteY3" fmla="*/ 455715 h 2395846"/>
                <a:gd name="connsiteX4" fmla="*/ 1890574 w 2676401"/>
                <a:gd name="connsiteY4" fmla="*/ 375556 h 2395846"/>
                <a:gd name="connsiteX5" fmla="*/ 1703537 w 2676401"/>
                <a:gd name="connsiteY5" fmla="*/ 343938 h 2395846"/>
                <a:gd name="connsiteX6" fmla="*/ 1686170 w 2676401"/>
                <a:gd name="connsiteY6" fmla="*/ 344384 h 2395846"/>
                <a:gd name="connsiteX7" fmla="*/ 1679045 w 2676401"/>
                <a:gd name="connsiteY7" fmla="*/ 344384 h 2395846"/>
                <a:gd name="connsiteX8" fmla="*/ 1679045 w 2676401"/>
                <a:gd name="connsiteY8" fmla="*/ 352399 h 2395846"/>
                <a:gd name="connsiteX9" fmla="*/ 1559698 w 2676401"/>
                <a:gd name="connsiteY9" fmla="*/ 495349 h 2395846"/>
                <a:gd name="connsiteX10" fmla="*/ 1438569 w 2676401"/>
                <a:gd name="connsiteY10" fmla="*/ 348837 h 2395846"/>
                <a:gd name="connsiteX11" fmla="*/ 1438569 w 2676401"/>
                <a:gd name="connsiteY11" fmla="*/ 344384 h 2395846"/>
                <a:gd name="connsiteX12" fmla="*/ 1435007 w 2676401"/>
                <a:gd name="connsiteY12" fmla="*/ 344384 h 2395846"/>
                <a:gd name="connsiteX13" fmla="*/ 1419420 w 2676401"/>
                <a:gd name="connsiteY13" fmla="*/ 344384 h 2395846"/>
                <a:gd name="connsiteX14" fmla="*/ 1273354 w 2676401"/>
                <a:gd name="connsiteY14" fmla="*/ 357743 h 2395846"/>
                <a:gd name="connsiteX15" fmla="*/ 1087653 w 2676401"/>
                <a:gd name="connsiteY15" fmla="*/ 502919 h 2395846"/>
                <a:gd name="connsiteX16" fmla="*/ 1048019 w 2676401"/>
                <a:gd name="connsiteY16" fmla="*/ 527412 h 2395846"/>
                <a:gd name="connsiteX17" fmla="*/ 873452 w 2676401"/>
                <a:gd name="connsiteY17" fmla="*/ 522513 h 2395846"/>
                <a:gd name="connsiteX18" fmla="*/ 557717 w 2676401"/>
                <a:gd name="connsiteY18" fmla="*/ 404057 h 2395846"/>
                <a:gd name="connsiteX19" fmla="*/ 237974 w 2676401"/>
                <a:gd name="connsiteY19" fmla="*/ 33102 h 2395846"/>
                <a:gd name="connsiteX20" fmla="*/ 205465 w 2676401"/>
                <a:gd name="connsiteY20" fmla="*/ 19742 h 2395846"/>
                <a:gd name="connsiteX21" fmla="*/ 205465 w 2676401"/>
                <a:gd name="connsiteY21" fmla="*/ 19742 h 2395846"/>
                <a:gd name="connsiteX22" fmla="*/ 205465 w 2676401"/>
                <a:gd name="connsiteY22" fmla="*/ 19742 h 2395846"/>
                <a:gd name="connsiteX23" fmla="*/ 174292 w 2676401"/>
                <a:gd name="connsiteY23" fmla="*/ 5046 h 2395846"/>
                <a:gd name="connsiteX24" fmla="*/ 9077 w 2676401"/>
                <a:gd name="connsiteY24" fmla="*/ 76298 h 2395846"/>
                <a:gd name="connsiteX25" fmla="*/ 9968 w 2676401"/>
                <a:gd name="connsiteY25" fmla="*/ 113260 h 2395846"/>
                <a:gd name="connsiteX26" fmla="*/ 9968 w 2676401"/>
                <a:gd name="connsiteY26" fmla="*/ 113260 h 2395846"/>
                <a:gd name="connsiteX27" fmla="*/ 9968 w 2676401"/>
                <a:gd name="connsiteY27" fmla="*/ 113260 h 2395846"/>
                <a:gd name="connsiteX28" fmla="*/ 8186 w 2676401"/>
                <a:gd name="connsiteY28" fmla="*/ 141316 h 2395846"/>
                <a:gd name="connsiteX29" fmla="*/ 323922 w 2676401"/>
                <a:gd name="connsiteY29" fmla="*/ 546116 h 2395846"/>
                <a:gd name="connsiteX30" fmla="*/ 660587 w 2676401"/>
                <a:gd name="connsiteY30" fmla="*/ 731371 h 2395846"/>
                <a:gd name="connsiteX31" fmla="*/ 1027535 w 2676401"/>
                <a:gd name="connsiteY31" fmla="*/ 784810 h 2395846"/>
                <a:gd name="connsiteX32" fmla="*/ 1051582 w 2676401"/>
                <a:gd name="connsiteY32" fmla="*/ 810193 h 2395846"/>
                <a:gd name="connsiteX33" fmla="*/ 1050692 w 2676401"/>
                <a:gd name="connsiteY33" fmla="*/ 1479962 h 2395846"/>
                <a:gd name="connsiteX34" fmla="*/ 1084981 w 2676401"/>
                <a:gd name="connsiteY34" fmla="*/ 1545424 h 2395846"/>
                <a:gd name="connsiteX35" fmla="*/ 1155788 w 2676401"/>
                <a:gd name="connsiteY35" fmla="*/ 1569917 h 2395846"/>
                <a:gd name="connsiteX36" fmla="*/ 1302745 w 2676401"/>
                <a:gd name="connsiteY36" fmla="*/ 1605543 h 2395846"/>
                <a:gd name="connsiteX37" fmla="*/ 1329465 w 2676401"/>
                <a:gd name="connsiteY37" fmla="*/ 1640278 h 2395846"/>
                <a:gd name="connsiteX38" fmla="*/ 1329019 w 2676401"/>
                <a:gd name="connsiteY38" fmla="*/ 2312719 h 2395846"/>
                <a:gd name="connsiteX39" fmla="*/ 1394037 w 2676401"/>
                <a:gd name="connsiteY39" fmla="*/ 2379963 h 2395846"/>
                <a:gd name="connsiteX40" fmla="*/ 1569495 w 2676401"/>
                <a:gd name="connsiteY40" fmla="*/ 2365267 h 2395846"/>
                <a:gd name="connsiteX41" fmla="*/ 1568159 w 2676401"/>
                <a:gd name="connsiteY41" fmla="*/ 2196489 h 2395846"/>
                <a:gd name="connsiteX42" fmla="*/ 1567713 w 2676401"/>
                <a:gd name="connsiteY42" fmla="*/ 1615786 h 2395846"/>
                <a:gd name="connsiteX43" fmla="*/ 1626051 w 2676401"/>
                <a:gd name="connsiteY43" fmla="*/ 1618012 h 2395846"/>
                <a:gd name="connsiteX44" fmla="*/ 1692850 w 2676401"/>
                <a:gd name="connsiteY44" fmla="*/ 1830878 h 2395846"/>
                <a:gd name="connsiteX45" fmla="*/ 1779243 w 2676401"/>
                <a:gd name="connsiteY45" fmla="*/ 2110096 h 2395846"/>
                <a:gd name="connsiteX46" fmla="*/ 1768110 w 2676401"/>
                <a:gd name="connsiteY46" fmla="*/ 2135479 h 2395846"/>
                <a:gd name="connsiteX47" fmla="*/ 1661677 w 2676401"/>
                <a:gd name="connsiteY47" fmla="*/ 2185356 h 2395846"/>
                <a:gd name="connsiteX48" fmla="*/ 1657669 w 2676401"/>
                <a:gd name="connsiteY48" fmla="*/ 2187137 h 2395846"/>
                <a:gd name="connsiteX49" fmla="*/ 1660786 w 2676401"/>
                <a:gd name="connsiteY49" fmla="*/ 2216084 h 2395846"/>
                <a:gd name="connsiteX50" fmla="*/ 1712889 w 2676401"/>
                <a:gd name="connsiteY50" fmla="*/ 2340774 h 2395846"/>
                <a:gd name="connsiteX51" fmla="*/ 1754305 w 2676401"/>
                <a:gd name="connsiteY51" fmla="*/ 2393768 h 2395846"/>
                <a:gd name="connsiteX52" fmla="*/ 1762766 w 2676401"/>
                <a:gd name="connsiteY52" fmla="*/ 2395994 h 2395846"/>
                <a:gd name="connsiteX53" fmla="*/ 1943568 w 2676401"/>
                <a:gd name="connsiteY53" fmla="*/ 2297578 h 2395846"/>
                <a:gd name="connsiteX54" fmla="*/ 2026398 w 2676401"/>
                <a:gd name="connsiteY54" fmla="*/ 2116776 h 2395846"/>
                <a:gd name="connsiteX55" fmla="*/ 1995670 w 2676401"/>
                <a:gd name="connsiteY55" fmla="*/ 2017914 h 2395846"/>
                <a:gd name="connsiteX56" fmla="*/ 1866526 w 2676401"/>
                <a:gd name="connsiteY56" fmla="*/ 1602871 h 2395846"/>
                <a:gd name="connsiteX57" fmla="*/ 1998788 w 2676401"/>
                <a:gd name="connsiteY57" fmla="*/ 1560565 h 2395846"/>
                <a:gd name="connsiteX58" fmla="*/ 2062024 w 2676401"/>
                <a:gd name="connsiteY58" fmla="*/ 1470165 h 2395846"/>
                <a:gd name="connsiteX59" fmla="*/ 2062024 w 2676401"/>
                <a:gd name="connsiteY59" fmla="*/ 1372193 h 2395846"/>
                <a:gd name="connsiteX60" fmla="*/ 2061579 w 2676401"/>
                <a:gd name="connsiteY60" fmla="*/ 807076 h 2395846"/>
                <a:gd name="connsiteX61" fmla="*/ 2084290 w 2676401"/>
                <a:gd name="connsiteY61" fmla="*/ 790599 h 2395846"/>
                <a:gd name="connsiteX62" fmla="*/ 2187160 w 2676401"/>
                <a:gd name="connsiteY62" fmla="*/ 831569 h 2395846"/>
                <a:gd name="connsiteX63" fmla="*/ 2385775 w 2676401"/>
                <a:gd name="connsiteY63" fmla="*/ 954924 h 2395846"/>
                <a:gd name="connsiteX64" fmla="*/ 2393791 w 2676401"/>
                <a:gd name="connsiteY64" fmla="*/ 1000347 h 2395846"/>
                <a:gd name="connsiteX65" fmla="*/ 2289139 w 2676401"/>
                <a:gd name="connsiteY65" fmla="*/ 1220783 h 2395846"/>
                <a:gd name="connsiteX66" fmla="*/ 2161777 w 2676401"/>
                <a:gd name="connsiteY66" fmla="*/ 1472391 h 2395846"/>
                <a:gd name="connsiteX67" fmla="*/ 2170683 w 2676401"/>
                <a:gd name="connsiteY67" fmla="*/ 1501337 h 2395846"/>
                <a:gd name="connsiteX68" fmla="*/ 2179145 w 2676401"/>
                <a:gd name="connsiteY68" fmla="*/ 1508462 h 2395846"/>
                <a:gd name="connsiteX69" fmla="*/ 2183598 w 2676401"/>
                <a:gd name="connsiteY69" fmla="*/ 1531619 h 2395846"/>
                <a:gd name="connsiteX70" fmla="*/ 2350595 w 2676401"/>
                <a:gd name="connsiteY70" fmla="*/ 1622465 h 2395846"/>
                <a:gd name="connsiteX71" fmla="*/ 2370188 w 2676401"/>
                <a:gd name="connsiteY71" fmla="*/ 1609996 h 2395846"/>
                <a:gd name="connsiteX72" fmla="*/ 2370188 w 2676401"/>
                <a:gd name="connsiteY72" fmla="*/ 1609996 h 2395846"/>
                <a:gd name="connsiteX73" fmla="*/ 2370188 w 2676401"/>
                <a:gd name="connsiteY73" fmla="*/ 1609996 h 2395846"/>
                <a:gd name="connsiteX74" fmla="*/ 2408932 w 2676401"/>
                <a:gd name="connsiteY74" fmla="*/ 1597527 h 2395846"/>
                <a:gd name="connsiteX75" fmla="*/ 2417838 w 2676401"/>
                <a:gd name="connsiteY75" fmla="*/ 1579714 h 2395846"/>
                <a:gd name="connsiteX76" fmla="*/ 2648071 w 2676401"/>
                <a:gd name="connsiteY76" fmla="*/ 1106334 h 2395846"/>
                <a:gd name="connsiteX77" fmla="*/ 2631149 w 2676401"/>
                <a:gd name="connsiteY77" fmla="*/ 823553 h 239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676401" h="2395846">
                  <a:moveTo>
                    <a:pt x="2631149" y="823553"/>
                  </a:moveTo>
                  <a:cubicBezTo>
                    <a:pt x="2575929" y="734933"/>
                    <a:pt x="2493544" y="677932"/>
                    <a:pt x="2404033" y="629391"/>
                  </a:cubicBezTo>
                  <a:cubicBezTo>
                    <a:pt x="2288249" y="567046"/>
                    <a:pt x="2165339" y="522068"/>
                    <a:pt x="2039312" y="485997"/>
                  </a:cubicBezTo>
                  <a:cubicBezTo>
                    <a:pt x="2021054" y="480653"/>
                    <a:pt x="2006803" y="472192"/>
                    <a:pt x="1995225" y="455715"/>
                  </a:cubicBezTo>
                  <a:cubicBezTo>
                    <a:pt x="1968506" y="418753"/>
                    <a:pt x="1931989" y="393815"/>
                    <a:pt x="1890574" y="375556"/>
                  </a:cubicBezTo>
                  <a:cubicBezTo>
                    <a:pt x="1830455" y="348837"/>
                    <a:pt x="1767664" y="343048"/>
                    <a:pt x="1703537" y="343938"/>
                  </a:cubicBezTo>
                  <a:cubicBezTo>
                    <a:pt x="1697303" y="337704"/>
                    <a:pt x="1692850" y="337259"/>
                    <a:pt x="1686170" y="344384"/>
                  </a:cubicBezTo>
                  <a:cubicBezTo>
                    <a:pt x="1683943" y="344384"/>
                    <a:pt x="1681716" y="344384"/>
                    <a:pt x="1679045" y="344384"/>
                  </a:cubicBezTo>
                  <a:cubicBezTo>
                    <a:pt x="1679045" y="347055"/>
                    <a:pt x="1679045" y="349728"/>
                    <a:pt x="1679045" y="352399"/>
                  </a:cubicBezTo>
                  <a:cubicBezTo>
                    <a:pt x="1639411" y="400049"/>
                    <a:pt x="1599777" y="447699"/>
                    <a:pt x="1559698" y="495349"/>
                  </a:cubicBezTo>
                  <a:cubicBezTo>
                    <a:pt x="1519173" y="446808"/>
                    <a:pt x="1478648" y="397823"/>
                    <a:pt x="1438569" y="348837"/>
                  </a:cubicBezTo>
                  <a:cubicBezTo>
                    <a:pt x="1438569" y="347501"/>
                    <a:pt x="1438569" y="345720"/>
                    <a:pt x="1438569" y="344384"/>
                  </a:cubicBezTo>
                  <a:cubicBezTo>
                    <a:pt x="1437233" y="344384"/>
                    <a:pt x="1435897" y="344384"/>
                    <a:pt x="1435007" y="344384"/>
                  </a:cubicBezTo>
                  <a:cubicBezTo>
                    <a:pt x="1428772" y="337259"/>
                    <a:pt x="1424764" y="339040"/>
                    <a:pt x="1419420" y="344384"/>
                  </a:cubicBezTo>
                  <a:cubicBezTo>
                    <a:pt x="1370435" y="344384"/>
                    <a:pt x="1321894" y="344384"/>
                    <a:pt x="1273354" y="357743"/>
                  </a:cubicBezTo>
                  <a:cubicBezTo>
                    <a:pt x="1190523" y="380455"/>
                    <a:pt x="1124615" y="423651"/>
                    <a:pt x="1087653" y="502919"/>
                  </a:cubicBezTo>
                  <a:cubicBezTo>
                    <a:pt x="1078747" y="522068"/>
                    <a:pt x="1064942" y="525185"/>
                    <a:pt x="1048019" y="527412"/>
                  </a:cubicBezTo>
                  <a:cubicBezTo>
                    <a:pt x="989682" y="535428"/>
                    <a:pt x="931344" y="531420"/>
                    <a:pt x="873452" y="522513"/>
                  </a:cubicBezTo>
                  <a:cubicBezTo>
                    <a:pt x="759894" y="505591"/>
                    <a:pt x="653907" y="467293"/>
                    <a:pt x="557717" y="404057"/>
                  </a:cubicBezTo>
                  <a:cubicBezTo>
                    <a:pt x="415658" y="310984"/>
                    <a:pt x="313679" y="183176"/>
                    <a:pt x="237974" y="33102"/>
                  </a:cubicBezTo>
                  <a:cubicBezTo>
                    <a:pt x="229067" y="15734"/>
                    <a:pt x="221942" y="11281"/>
                    <a:pt x="205465" y="19742"/>
                  </a:cubicBezTo>
                  <a:cubicBezTo>
                    <a:pt x="205465" y="19742"/>
                    <a:pt x="205465" y="19742"/>
                    <a:pt x="205465" y="19742"/>
                  </a:cubicBezTo>
                  <a:cubicBezTo>
                    <a:pt x="205465" y="19742"/>
                    <a:pt x="205465" y="19742"/>
                    <a:pt x="205465" y="19742"/>
                  </a:cubicBezTo>
                  <a:cubicBezTo>
                    <a:pt x="200567" y="3265"/>
                    <a:pt x="192551" y="-6532"/>
                    <a:pt x="174292" y="5046"/>
                  </a:cubicBezTo>
                  <a:cubicBezTo>
                    <a:pt x="119963" y="29984"/>
                    <a:pt x="65633" y="56258"/>
                    <a:pt x="9077" y="76298"/>
                  </a:cubicBezTo>
                  <a:cubicBezTo>
                    <a:pt x="-11853" y="89213"/>
                    <a:pt x="9968" y="100791"/>
                    <a:pt x="9968" y="113260"/>
                  </a:cubicBezTo>
                  <a:cubicBezTo>
                    <a:pt x="9968" y="113260"/>
                    <a:pt x="9968" y="113260"/>
                    <a:pt x="9968" y="113260"/>
                  </a:cubicBezTo>
                  <a:cubicBezTo>
                    <a:pt x="9968" y="113260"/>
                    <a:pt x="9968" y="113260"/>
                    <a:pt x="9968" y="113260"/>
                  </a:cubicBezTo>
                  <a:cubicBezTo>
                    <a:pt x="-4283" y="121721"/>
                    <a:pt x="3288" y="131518"/>
                    <a:pt x="8186" y="141316"/>
                  </a:cubicBezTo>
                  <a:cubicBezTo>
                    <a:pt x="87009" y="296734"/>
                    <a:pt x="188098" y="435230"/>
                    <a:pt x="323922" y="546116"/>
                  </a:cubicBezTo>
                  <a:cubicBezTo>
                    <a:pt x="425010" y="628501"/>
                    <a:pt x="536787" y="690846"/>
                    <a:pt x="660587" y="731371"/>
                  </a:cubicBezTo>
                  <a:cubicBezTo>
                    <a:pt x="779489" y="770559"/>
                    <a:pt x="902844" y="783919"/>
                    <a:pt x="1027535" y="784810"/>
                  </a:cubicBezTo>
                  <a:cubicBezTo>
                    <a:pt x="1048019" y="784810"/>
                    <a:pt x="1051582" y="791045"/>
                    <a:pt x="1051582" y="810193"/>
                  </a:cubicBezTo>
                  <a:cubicBezTo>
                    <a:pt x="1050692" y="1033301"/>
                    <a:pt x="1051137" y="1256854"/>
                    <a:pt x="1050692" y="1479962"/>
                  </a:cubicBezTo>
                  <a:cubicBezTo>
                    <a:pt x="1050692" y="1508908"/>
                    <a:pt x="1061825" y="1530283"/>
                    <a:pt x="1084981" y="1545424"/>
                  </a:cubicBezTo>
                  <a:cubicBezTo>
                    <a:pt x="1106357" y="1559230"/>
                    <a:pt x="1129959" y="1566800"/>
                    <a:pt x="1155788" y="1569917"/>
                  </a:cubicBezTo>
                  <a:cubicBezTo>
                    <a:pt x="1177609" y="1572589"/>
                    <a:pt x="1273799" y="1602871"/>
                    <a:pt x="1302745" y="1605543"/>
                  </a:cubicBezTo>
                  <a:cubicBezTo>
                    <a:pt x="1326347" y="1607770"/>
                    <a:pt x="1329465" y="1618903"/>
                    <a:pt x="1329465" y="1640278"/>
                  </a:cubicBezTo>
                  <a:cubicBezTo>
                    <a:pt x="1328574" y="1864277"/>
                    <a:pt x="1329019" y="2088275"/>
                    <a:pt x="1329019" y="2312719"/>
                  </a:cubicBezTo>
                  <a:cubicBezTo>
                    <a:pt x="1329019" y="2375509"/>
                    <a:pt x="1329019" y="2375509"/>
                    <a:pt x="1394037" y="2379963"/>
                  </a:cubicBezTo>
                  <a:cubicBezTo>
                    <a:pt x="1432780" y="2383080"/>
                    <a:pt x="1569495" y="2396440"/>
                    <a:pt x="1569495" y="2365267"/>
                  </a:cubicBezTo>
                  <a:cubicBezTo>
                    <a:pt x="1569495" y="2355470"/>
                    <a:pt x="1568159" y="2204950"/>
                    <a:pt x="1568159" y="2196489"/>
                  </a:cubicBezTo>
                  <a:cubicBezTo>
                    <a:pt x="1568159" y="2013906"/>
                    <a:pt x="1567713" y="1798369"/>
                    <a:pt x="1567713" y="1615786"/>
                  </a:cubicBezTo>
                  <a:cubicBezTo>
                    <a:pt x="1596214" y="1614895"/>
                    <a:pt x="1617144" y="1618012"/>
                    <a:pt x="1626051" y="1618012"/>
                  </a:cubicBezTo>
                  <a:cubicBezTo>
                    <a:pt x="1648317" y="1688819"/>
                    <a:pt x="1671029" y="1760071"/>
                    <a:pt x="1692850" y="1830878"/>
                  </a:cubicBezTo>
                  <a:cubicBezTo>
                    <a:pt x="1721796" y="1923950"/>
                    <a:pt x="1749851" y="2017468"/>
                    <a:pt x="1779243" y="2110096"/>
                  </a:cubicBezTo>
                  <a:cubicBezTo>
                    <a:pt x="1783696" y="2124346"/>
                    <a:pt x="1779688" y="2130136"/>
                    <a:pt x="1768110" y="2135479"/>
                  </a:cubicBezTo>
                  <a:cubicBezTo>
                    <a:pt x="1732484" y="2151957"/>
                    <a:pt x="1697303" y="2168879"/>
                    <a:pt x="1661677" y="2185356"/>
                  </a:cubicBezTo>
                  <a:cubicBezTo>
                    <a:pt x="1660341" y="2185801"/>
                    <a:pt x="1659005" y="2186692"/>
                    <a:pt x="1657669" y="2187137"/>
                  </a:cubicBezTo>
                  <a:cubicBezTo>
                    <a:pt x="1654107" y="2196934"/>
                    <a:pt x="1657669" y="2206731"/>
                    <a:pt x="1660786" y="2216084"/>
                  </a:cubicBezTo>
                  <a:cubicBezTo>
                    <a:pt x="1673255" y="2259725"/>
                    <a:pt x="1688396" y="2302031"/>
                    <a:pt x="1712889" y="2340774"/>
                  </a:cubicBezTo>
                  <a:cubicBezTo>
                    <a:pt x="1725358" y="2359478"/>
                    <a:pt x="1732929" y="2381744"/>
                    <a:pt x="1754305" y="2393768"/>
                  </a:cubicBezTo>
                  <a:cubicBezTo>
                    <a:pt x="1756976" y="2394659"/>
                    <a:pt x="1760539" y="2396885"/>
                    <a:pt x="1762766" y="2395994"/>
                  </a:cubicBezTo>
                  <a:cubicBezTo>
                    <a:pt x="1824220" y="2365267"/>
                    <a:pt x="1890574" y="2343446"/>
                    <a:pt x="1943568" y="2297578"/>
                  </a:cubicBezTo>
                  <a:cubicBezTo>
                    <a:pt x="1998342" y="2249928"/>
                    <a:pt x="2030406" y="2191591"/>
                    <a:pt x="2026398" y="2116776"/>
                  </a:cubicBezTo>
                  <a:cubicBezTo>
                    <a:pt x="2024616" y="2081150"/>
                    <a:pt x="2006358" y="2050868"/>
                    <a:pt x="1995670" y="2017914"/>
                  </a:cubicBezTo>
                  <a:cubicBezTo>
                    <a:pt x="1951583" y="1879863"/>
                    <a:pt x="1909723" y="1740922"/>
                    <a:pt x="1866526" y="1602871"/>
                  </a:cubicBezTo>
                  <a:cubicBezTo>
                    <a:pt x="1862073" y="1589066"/>
                    <a:pt x="1968060" y="1571253"/>
                    <a:pt x="1998788" y="1560565"/>
                  </a:cubicBezTo>
                  <a:cubicBezTo>
                    <a:pt x="2043766" y="1544979"/>
                    <a:pt x="2062469" y="1517369"/>
                    <a:pt x="2062024" y="1470165"/>
                  </a:cubicBezTo>
                  <a:cubicBezTo>
                    <a:pt x="2061579" y="1437656"/>
                    <a:pt x="2062024" y="1404702"/>
                    <a:pt x="2062024" y="1372193"/>
                  </a:cubicBezTo>
                  <a:cubicBezTo>
                    <a:pt x="2062024" y="1183821"/>
                    <a:pt x="2062024" y="995448"/>
                    <a:pt x="2061579" y="807076"/>
                  </a:cubicBezTo>
                  <a:cubicBezTo>
                    <a:pt x="2061579" y="788372"/>
                    <a:pt x="2066032" y="783028"/>
                    <a:pt x="2084290" y="790599"/>
                  </a:cubicBezTo>
                  <a:cubicBezTo>
                    <a:pt x="2118580" y="804849"/>
                    <a:pt x="2153761" y="815983"/>
                    <a:pt x="2187160" y="831569"/>
                  </a:cubicBezTo>
                  <a:cubicBezTo>
                    <a:pt x="2258412" y="864077"/>
                    <a:pt x="2330555" y="895696"/>
                    <a:pt x="2385775" y="954924"/>
                  </a:cubicBezTo>
                  <a:cubicBezTo>
                    <a:pt x="2399134" y="969174"/>
                    <a:pt x="2402697" y="982088"/>
                    <a:pt x="2393791" y="1000347"/>
                  </a:cubicBezTo>
                  <a:cubicBezTo>
                    <a:pt x="2358165" y="1073380"/>
                    <a:pt x="2324320" y="1147304"/>
                    <a:pt x="2289139" y="1220783"/>
                  </a:cubicBezTo>
                  <a:cubicBezTo>
                    <a:pt x="2248615" y="1305395"/>
                    <a:pt x="2206754" y="1389560"/>
                    <a:pt x="2161777" y="1472391"/>
                  </a:cubicBezTo>
                  <a:cubicBezTo>
                    <a:pt x="2154206" y="1486196"/>
                    <a:pt x="2154206" y="1495548"/>
                    <a:pt x="2170683" y="1501337"/>
                  </a:cubicBezTo>
                  <a:cubicBezTo>
                    <a:pt x="2173800" y="1502673"/>
                    <a:pt x="2176027" y="1505791"/>
                    <a:pt x="2179145" y="1508462"/>
                  </a:cubicBezTo>
                  <a:cubicBezTo>
                    <a:pt x="2174245" y="1517369"/>
                    <a:pt x="2170238" y="1526275"/>
                    <a:pt x="2183598" y="1531619"/>
                  </a:cubicBezTo>
                  <a:cubicBezTo>
                    <a:pt x="2239263" y="1561901"/>
                    <a:pt x="2294929" y="1592183"/>
                    <a:pt x="2350595" y="1622465"/>
                  </a:cubicBezTo>
                  <a:cubicBezTo>
                    <a:pt x="2365290" y="1630927"/>
                    <a:pt x="2365290" y="1616676"/>
                    <a:pt x="2370188" y="1609996"/>
                  </a:cubicBezTo>
                  <a:cubicBezTo>
                    <a:pt x="2370188" y="1609996"/>
                    <a:pt x="2370188" y="1609996"/>
                    <a:pt x="2370188" y="1609996"/>
                  </a:cubicBezTo>
                  <a:cubicBezTo>
                    <a:pt x="2370188" y="1609996"/>
                    <a:pt x="2370188" y="1609996"/>
                    <a:pt x="2370188" y="1609996"/>
                  </a:cubicBezTo>
                  <a:cubicBezTo>
                    <a:pt x="2388001" y="1621575"/>
                    <a:pt x="2401361" y="1618457"/>
                    <a:pt x="2408932" y="1597527"/>
                  </a:cubicBezTo>
                  <a:cubicBezTo>
                    <a:pt x="2411159" y="1591293"/>
                    <a:pt x="2415167" y="1585503"/>
                    <a:pt x="2417838" y="1579714"/>
                  </a:cubicBezTo>
                  <a:cubicBezTo>
                    <a:pt x="2497997" y="1423406"/>
                    <a:pt x="2575038" y="1265761"/>
                    <a:pt x="2648071" y="1106334"/>
                  </a:cubicBezTo>
                  <a:cubicBezTo>
                    <a:pt x="2692604" y="1008363"/>
                    <a:pt x="2687705" y="913954"/>
                    <a:pt x="2631149" y="823553"/>
                  </a:cubicBezTo>
                  <a:close/>
                </a:path>
              </a:pathLst>
            </a:custGeom>
            <a:solidFill>
              <a:schemeClr val="accent5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9B606DF-DFFB-4E00-A731-6A2CD5BAD91C}"/>
                </a:ext>
              </a:extLst>
            </p:cNvPr>
            <p:cNvGrpSpPr/>
            <p:nvPr/>
          </p:nvGrpSpPr>
          <p:grpSpPr>
            <a:xfrm>
              <a:off x="5705624" y="5607524"/>
              <a:ext cx="540427" cy="435172"/>
              <a:chOff x="5696247" y="5609818"/>
              <a:chExt cx="540427" cy="435172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45E4AD4F-6F79-49FA-9E79-EFD4DC0EB7A5}"/>
                  </a:ext>
                </a:extLst>
              </p:cNvPr>
              <p:cNvGrpSpPr/>
              <p:nvPr/>
            </p:nvGrpSpPr>
            <p:grpSpPr>
              <a:xfrm>
                <a:off x="5696247" y="5746751"/>
                <a:ext cx="398438" cy="293123"/>
                <a:chOff x="5696247" y="5746751"/>
                <a:chExt cx="398438" cy="293123"/>
              </a:xfrm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19CF60B3-1AC3-411F-9809-B3B684AD0727}"/>
                    </a:ext>
                  </a:extLst>
                </p:cNvPr>
                <p:cNvGrpSpPr/>
                <p:nvPr/>
              </p:nvGrpSpPr>
              <p:grpSpPr>
                <a:xfrm>
                  <a:off x="5696247" y="5746752"/>
                  <a:ext cx="398438" cy="293122"/>
                  <a:chOff x="5749772" y="5812681"/>
                  <a:chExt cx="294954" cy="216991"/>
                </a:xfrm>
              </p:grpSpPr>
              <p:sp>
                <p:nvSpPr>
                  <p:cNvPr id="44" name="Freeform: Shape 43">
                    <a:extLst>
                      <a:ext uri="{FF2B5EF4-FFF2-40B4-BE49-F238E27FC236}">
                        <a16:creationId xmlns:a16="http://schemas.microsoft.com/office/drawing/2014/main" id="{96F0264F-0B6F-41FC-98F0-89B6EC6BD7A5}"/>
                      </a:ext>
                    </a:extLst>
                  </p:cNvPr>
                  <p:cNvSpPr/>
                  <p:nvPr/>
                </p:nvSpPr>
                <p:spPr>
                  <a:xfrm>
                    <a:off x="5750026" y="5812681"/>
                    <a:ext cx="294700" cy="215944"/>
                  </a:xfrm>
                  <a:custGeom>
                    <a:avLst/>
                    <a:gdLst>
                      <a:gd name="connsiteX0" fmla="*/ 149308 w 294699"/>
                      <a:gd name="connsiteY0" fmla="*/ 61226 h 215943"/>
                      <a:gd name="connsiteX1" fmla="*/ 150071 w 294699"/>
                      <a:gd name="connsiteY1" fmla="*/ 0 h 215943"/>
                      <a:gd name="connsiteX2" fmla="*/ 161757 w 294699"/>
                      <a:gd name="connsiteY2" fmla="*/ 5843 h 215943"/>
                      <a:gd name="connsiteX3" fmla="*/ 209773 w 294699"/>
                      <a:gd name="connsiteY3" fmla="*/ 9908 h 215943"/>
                      <a:gd name="connsiteX4" fmla="*/ 283193 w 294699"/>
                      <a:gd name="connsiteY4" fmla="*/ 508 h 215943"/>
                      <a:gd name="connsiteX5" fmla="*/ 287004 w 294699"/>
                      <a:gd name="connsiteY5" fmla="*/ 5081 h 215943"/>
                      <a:gd name="connsiteX6" fmla="*/ 286242 w 294699"/>
                      <a:gd name="connsiteY6" fmla="*/ 58432 h 215943"/>
                      <a:gd name="connsiteX7" fmla="*/ 291577 w 294699"/>
                      <a:gd name="connsiteY7" fmla="*/ 76724 h 215943"/>
                      <a:gd name="connsiteX8" fmla="*/ 294626 w 294699"/>
                      <a:gd name="connsiteY8" fmla="*/ 87140 h 215943"/>
                      <a:gd name="connsiteX9" fmla="*/ 294880 w 294699"/>
                      <a:gd name="connsiteY9" fmla="*/ 147350 h 215943"/>
                      <a:gd name="connsiteX10" fmla="*/ 274302 w 294699"/>
                      <a:gd name="connsiteY10" fmla="*/ 180885 h 215943"/>
                      <a:gd name="connsiteX11" fmla="*/ 236702 w 294699"/>
                      <a:gd name="connsiteY11" fmla="*/ 189777 h 215943"/>
                      <a:gd name="connsiteX12" fmla="*/ 146006 w 294699"/>
                      <a:gd name="connsiteY12" fmla="*/ 216960 h 215943"/>
                      <a:gd name="connsiteX13" fmla="*/ 107898 w 294699"/>
                      <a:gd name="connsiteY13" fmla="*/ 217214 h 215943"/>
                      <a:gd name="connsiteX14" fmla="*/ 6532 w 294699"/>
                      <a:gd name="connsiteY14" fmla="*/ 164117 h 215943"/>
                      <a:gd name="connsiteX15" fmla="*/ 10850 w 294699"/>
                      <a:gd name="connsiteY15" fmla="*/ 136171 h 215943"/>
                      <a:gd name="connsiteX16" fmla="*/ 16439 w 294699"/>
                      <a:gd name="connsiteY16" fmla="*/ 137696 h 215943"/>
                      <a:gd name="connsiteX17" fmla="*/ 16185 w 294699"/>
                      <a:gd name="connsiteY17" fmla="*/ 137442 h 215943"/>
                      <a:gd name="connsiteX18" fmla="*/ 68774 w 294699"/>
                      <a:gd name="connsiteY18" fmla="*/ 110512 h 215943"/>
                      <a:gd name="connsiteX19" fmla="*/ 97228 w 294699"/>
                      <a:gd name="connsiteY19" fmla="*/ 90442 h 215943"/>
                      <a:gd name="connsiteX20" fmla="*/ 119330 w 294699"/>
                      <a:gd name="connsiteY20" fmla="*/ 77740 h 215943"/>
                      <a:gd name="connsiteX21" fmla="*/ 140925 w 294699"/>
                      <a:gd name="connsiteY21" fmla="*/ 71643 h 215943"/>
                      <a:gd name="connsiteX22" fmla="*/ 149308 w 294699"/>
                      <a:gd name="connsiteY22" fmla="*/ 61226 h 215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294699" h="215943">
                        <a:moveTo>
                          <a:pt x="149308" y="61226"/>
                        </a:moveTo>
                        <a:cubicBezTo>
                          <a:pt x="150071" y="40902"/>
                          <a:pt x="146514" y="20324"/>
                          <a:pt x="150071" y="0"/>
                        </a:cubicBezTo>
                        <a:cubicBezTo>
                          <a:pt x="152611" y="4573"/>
                          <a:pt x="157438" y="4319"/>
                          <a:pt x="161757" y="5843"/>
                        </a:cubicBezTo>
                        <a:cubicBezTo>
                          <a:pt x="170903" y="9400"/>
                          <a:pt x="203167" y="9908"/>
                          <a:pt x="209773" y="9908"/>
                        </a:cubicBezTo>
                        <a:cubicBezTo>
                          <a:pt x="234670" y="9908"/>
                          <a:pt x="259313" y="8130"/>
                          <a:pt x="283193" y="508"/>
                        </a:cubicBezTo>
                        <a:cubicBezTo>
                          <a:pt x="285480" y="1270"/>
                          <a:pt x="286750" y="3049"/>
                          <a:pt x="287004" y="5081"/>
                        </a:cubicBezTo>
                        <a:cubicBezTo>
                          <a:pt x="288020" y="22865"/>
                          <a:pt x="290815" y="40648"/>
                          <a:pt x="286242" y="58432"/>
                        </a:cubicBezTo>
                        <a:cubicBezTo>
                          <a:pt x="285480" y="65291"/>
                          <a:pt x="285480" y="71643"/>
                          <a:pt x="291577" y="76724"/>
                        </a:cubicBezTo>
                        <a:cubicBezTo>
                          <a:pt x="294372" y="79264"/>
                          <a:pt x="294626" y="83329"/>
                          <a:pt x="294626" y="87140"/>
                        </a:cubicBezTo>
                        <a:cubicBezTo>
                          <a:pt x="294626" y="107210"/>
                          <a:pt x="294880" y="127280"/>
                          <a:pt x="294880" y="147350"/>
                        </a:cubicBezTo>
                        <a:cubicBezTo>
                          <a:pt x="300977" y="164117"/>
                          <a:pt x="291831" y="178090"/>
                          <a:pt x="274302" y="180885"/>
                        </a:cubicBezTo>
                        <a:cubicBezTo>
                          <a:pt x="267188" y="182155"/>
                          <a:pt x="242545" y="186728"/>
                          <a:pt x="236702" y="189777"/>
                        </a:cubicBezTo>
                        <a:cubicBezTo>
                          <a:pt x="222475" y="196890"/>
                          <a:pt x="159978" y="215690"/>
                          <a:pt x="146006" y="216960"/>
                        </a:cubicBezTo>
                        <a:cubicBezTo>
                          <a:pt x="133303" y="217976"/>
                          <a:pt x="120601" y="218230"/>
                          <a:pt x="107898" y="217214"/>
                        </a:cubicBezTo>
                        <a:cubicBezTo>
                          <a:pt x="105612" y="216960"/>
                          <a:pt x="39812" y="214165"/>
                          <a:pt x="6532" y="164117"/>
                        </a:cubicBezTo>
                        <a:cubicBezTo>
                          <a:pt x="-1852" y="151415"/>
                          <a:pt x="-3885" y="143285"/>
                          <a:pt x="10850" y="136171"/>
                        </a:cubicBezTo>
                        <a:cubicBezTo>
                          <a:pt x="13137" y="135156"/>
                          <a:pt x="14915" y="135917"/>
                          <a:pt x="16439" y="137696"/>
                        </a:cubicBezTo>
                        <a:cubicBezTo>
                          <a:pt x="16439" y="137696"/>
                          <a:pt x="16439" y="137442"/>
                          <a:pt x="16185" y="137442"/>
                        </a:cubicBezTo>
                        <a:lnTo>
                          <a:pt x="68774" y="110512"/>
                        </a:lnTo>
                        <a:cubicBezTo>
                          <a:pt x="77920" y="103399"/>
                          <a:pt x="87066" y="97810"/>
                          <a:pt x="97228" y="90442"/>
                        </a:cubicBezTo>
                        <a:cubicBezTo>
                          <a:pt x="103833" y="84853"/>
                          <a:pt x="111963" y="81296"/>
                          <a:pt x="119330" y="77740"/>
                        </a:cubicBezTo>
                        <a:cubicBezTo>
                          <a:pt x="125682" y="73167"/>
                          <a:pt x="133557" y="72913"/>
                          <a:pt x="140925" y="71643"/>
                        </a:cubicBezTo>
                        <a:cubicBezTo>
                          <a:pt x="146768" y="70372"/>
                          <a:pt x="149054" y="68848"/>
                          <a:pt x="149308" y="61226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40000"/>
                      <a:lumOff val="60000"/>
                    </a:schemeClr>
                  </a:solidFill>
                  <a:ln w="253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" name="Freeform: Shape 44">
                    <a:extLst>
                      <a:ext uri="{FF2B5EF4-FFF2-40B4-BE49-F238E27FC236}">
                        <a16:creationId xmlns:a16="http://schemas.microsoft.com/office/drawing/2014/main" id="{1A70E97E-B846-47B4-BE92-C2F65B9A0F92}"/>
                      </a:ext>
                    </a:extLst>
                  </p:cNvPr>
                  <p:cNvSpPr/>
                  <p:nvPr/>
                </p:nvSpPr>
                <p:spPr>
                  <a:xfrm>
                    <a:off x="5749772" y="5948376"/>
                    <a:ext cx="294700" cy="81296"/>
                  </a:xfrm>
                  <a:custGeom>
                    <a:avLst/>
                    <a:gdLst>
                      <a:gd name="connsiteX0" fmla="*/ 274302 w 294699"/>
                      <a:gd name="connsiteY0" fmla="*/ 45189 h 81296"/>
                      <a:gd name="connsiteX1" fmla="*/ 294880 w 294699"/>
                      <a:gd name="connsiteY1" fmla="*/ 11654 h 81296"/>
                      <a:gd name="connsiteX2" fmla="*/ 192751 w 294699"/>
                      <a:gd name="connsiteY2" fmla="*/ 41124 h 81296"/>
                      <a:gd name="connsiteX3" fmla="*/ 143719 w 294699"/>
                      <a:gd name="connsiteY3" fmla="*/ 51541 h 81296"/>
                      <a:gd name="connsiteX4" fmla="*/ 120092 w 294699"/>
                      <a:gd name="connsiteY4" fmla="*/ 51032 h 81296"/>
                      <a:gd name="connsiteX5" fmla="*/ 42099 w 294699"/>
                      <a:gd name="connsiteY5" fmla="*/ 30962 h 81296"/>
                      <a:gd name="connsiteX6" fmla="*/ 18726 w 294699"/>
                      <a:gd name="connsiteY6" fmla="*/ 5303 h 81296"/>
                      <a:gd name="connsiteX7" fmla="*/ 10850 w 294699"/>
                      <a:gd name="connsiteY7" fmla="*/ 476 h 81296"/>
                      <a:gd name="connsiteX8" fmla="*/ 6531 w 294699"/>
                      <a:gd name="connsiteY8" fmla="*/ 28422 h 81296"/>
                      <a:gd name="connsiteX9" fmla="*/ 107898 w 294699"/>
                      <a:gd name="connsiteY9" fmla="*/ 81519 h 81296"/>
                      <a:gd name="connsiteX10" fmla="*/ 146006 w 294699"/>
                      <a:gd name="connsiteY10" fmla="*/ 81265 h 81296"/>
                      <a:gd name="connsiteX11" fmla="*/ 236702 w 294699"/>
                      <a:gd name="connsiteY11" fmla="*/ 54081 h 81296"/>
                      <a:gd name="connsiteX12" fmla="*/ 274302 w 294699"/>
                      <a:gd name="connsiteY12" fmla="*/ 45189 h 81296"/>
                      <a:gd name="connsiteX13" fmla="*/ 194275 w 294699"/>
                      <a:gd name="connsiteY13" fmla="*/ 70086 h 81296"/>
                      <a:gd name="connsiteX14" fmla="*/ 195292 w 294699"/>
                      <a:gd name="connsiteY14" fmla="*/ 69832 h 81296"/>
                      <a:gd name="connsiteX15" fmla="*/ 193513 w 294699"/>
                      <a:gd name="connsiteY15" fmla="*/ 70340 h 81296"/>
                      <a:gd name="connsiteX16" fmla="*/ 194275 w 294699"/>
                      <a:gd name="connsiteY16" fmla="*/ 70086 h 81296"/>
                      <a:gd name="connsiteX17" fmla="*/ 197578 w 294699"/>
                      <a:gd name="connsiteY17" fmla="*/ 70340 h 81296"/>
                      <a:gd name="connsiteX18" fmla="*/ 197578 w 294699"/>
                      <a:gd name="connsiteY18" fmla="*/ 70340 h 81296"/>
                      <a:gd name="connsiteX19" fmla="*/ 197578 w 294699"/>
                      <a:gd name="connsiteY19" fmla="*/ 70340 h 8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294699" h="81296">
                        <a:moveTo>
                          <a:pt x="274302" y="45189"/>
                        </a:moveTo>
                        <a:cubicBezTo>
                          <a:pt x="291831" y="42141"/>
                          <a:pt x="300977" y="28168"/>
                          <a:pt x="294880" y="11654"/>
                        </a:cubicBezTo>
                        <a:cubicBezTo>
                          <a:pt x="258804" y="14703"/>
                          <a:pt x="225270" y="25881"/>
                          <a:pt x="192751" y="41124"/>
                        </a:cubicBezTo>
                        <a:cubicBezTo>
                          <a:pt x="177254" y="48492"/>
                          <a:pt x="160487" y="49762"/>
                          <a:pt x="143719" y="51541"/>
                        </a:cubicBezTo>
                        <a:cubicBezTo>
                          <a:pt x="138130" y="52049"/>
                          <a:pt x="124919" y="51795"/>
                          <a:pt x="120092" y="51032"/>
                        </a:cubicBezTo>
                        <a:cubicBezTo>
                          <a:pt x="93417" y="47730"/>
                          <a:pt x="66996" y="41887"/>
                          <a:pt x="42099" y="30962"/>
                        </a:cubicBezTo>
                        <a:cubicBezTo>
                          <a:pt x="39050" y="29692"/>
                          <a:pt x="28380" y="19530"/>
                          <a:pt x="18726" y="5303"/>
                        </a:cubicBezTo>
                        <a:cubicBezTo>
                          <a:pt x="16693" y="2255"/>
                          <a:pt x="14661" y="-1302"/>
                          <a:pt x="10850" y="476"/>
                        </a:cubicBezTo>
                        <a:cubicBezTo>
                          <a:pt x="-3885" y="7590"/>
                          <a:pt x="-1852" y="15719"/>
                          <a:pt x="6531" y="28422"/>
                        </a:cubicBezTo>
                        <a:cubicBezTo>
                          <a:pt x="39812" y="78724"/>
                          <a:pt x="105611" y="81265"/>
                          <a:pt x="107898" y="81519"/>
                        </a:cubicBezTo>
                        <a:cubicBezTo>
                          <a:pt x="120601" y="82535"/>
                          <a:pt x="133303" y="82281"/>
                          <a:pt x="146006" y="81265"/>
                        </a:cubicBezTo>
                        <a:cubicBezTo>
                          <a:pt x="159724" y="79994"/>
                          <a:pt x="222221" y="61194"/>
                          <a:pt x="236702" y="54081"/>
                        </a:cubicBezTo>
                        <a:cubicBezTo>
                          <a:pt x="242545" y="51032"/>
                          <a:pt x="267188" y="46460"/>
                          <a:pt x="274302" y="45189"/>
                        </a:cubicBezTo>
                        <a:close/>
                        <a:moveTo>
                          <a:pt x="194275" y="70086"/>
                        </a:moveTo>
                        <a:cubicBezTo>
                          <a:pt x="194784" y="70086"/>
                          <a:pt x="195038" y="69832"/>
                          <a:pt x="195292" y="69832"/>
                        </a:cubicBezTo>
                        <a:cubicBezTo>
                          <a:pt x="194784" y="70086"/>
                          <a:pt x="194021" y="70340"/>
                          <a:pt x="193513" y="70340"/>
                        </a:cubicBezTo>
                        <a:cubicBezTo>
                          <a:pt x="193767" y="70340"/>
                          <a:pt x="194021" y="70086"/>
                          <a:pt x="194275" y="70086"/>
                        </a:cubicBezTo>
                        <a:close/>
                        <a:moveTo>
                          <a:pt x="197578" y="70340"/>
                        </a:moveTo>
                        <a:cubicBezTo>
                          <a:pt x="197832" y="70595"/>
                          <a:pt x="197578" y="70849"/>
                          <a:pt x="197578" y="70340"/>
                        </a:cubicBezTo>
                        <a:lnTo>
                          <a:pt x="197578" y="70340"/>
                        </a:lnTo>
                        <a:close/>
                      </a:path>
                    </a:pathLst>
                  </a:custGeom>
                  <a:solidFill>
                    <a:srgbClr val="BCBEBE"/>
                  </a:solidFill>
                  <a:ln w="253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EAC83727-5E4B-4156-A853-5DE327730888}"/>
                    </a:ext>
                  </a:extLst>
                </p:cNvPr>
                <p:cNvSpPr/>
                <p:nvPr/>
              </p:nvSpPr>
              <p:spPr>
                <a:xfrm>
                  <a:off x="5718453" y="5746751"/>
                  <a:ext cx="336799" cy="258278"/>
                </a:xfrm>
                <a:custGeom>
                  <a:avLst/>
                  <a:gdLst>
                    <a:gd name="connsiteX0" fmla="*/ 71040 w 336799"/>
                    <a:gd name="connsiteY0" fmla="*/ 148942 h 258278"/>
                    <a:gd name="connsiteX1" fmla="*/ 160268 w 336799"/>
                    <a:gd name="connsiteY1" fmla="*/ 243662 h 258278"/>
                    <a:gd name="connsiteX2" fmla="*/ 134872 w 336799"/>
                    <a:gd name="connsiteY2" fmla="*/ 256360 h 258278"/>
                    <a:gd name="connsiteX3" fmla="*/ 51822 w 336799"/>
                    <a:gd name="connsiteY3" fmla="*/ 237141 h 258278"/>
                    <a:gd name="connsiteX4" fmla="*/ 10296 w 336799"/>
                    <a:gd name="connsiteY4" fmla="*/ 201108 h 258278"/>
                    <a:gd name="connsiteX5" fmla="*/ 0 w 336799"/>
                    <a:gd name="connsiteY5" fmla="*/ 185320 h 258278"/>
                    <a:gd name="connsiteX6" fmla="*/ 319637 w 336799"/>
                    <a:gd name="connsiteY6" fmla="*/ 132083 h 258278"/>
                    <a:gd name="connsiteX7" fmla="*/ 334264 w 336799"/>
                    <a:gd name="connsiteY7" fmla="*/ 145169 h 258278"/>
                    <a:gd name="connsiteX8" fmla="*/ 321910 w 336799"/>
                    <a:gd name="connsiteY8" fmla="*/ 179830 h 258278"/>
                    <a:gd name="connsiteX9" fmla="*/ 287934 w 336799"/>
                    <a:gd name="connsiteY9" fmla="*/ 167476 h 258278"/>
                    <a:gd name="connsiteX10" fmla="*/ 299602 w 336799"/>
                    <a:gd name="connsiteY10" fmla="*/ 133156 h 258278"/>
                    <a:gd name="connsiteX11" fmla="*/ 319637 w 336799"/>
                    <a:gd name="connsiteY11" fmla="*/ 132083 h 258278"/>
                    <a:gd name="connsiteX12" fmla="*/ 110505 w 336799"/>
                    <a:gd name="connsiteY12" fmla="*/ 120801 h 258278"/>
                    <a:gd name="connsiteX13" fmla="*/ 149285 w 336799"/>
                    <a:gd name="connsiteY13" fmla="*/ 136245 h 258278"/>
                    <a:gd name="connsiteX14" fmla="*/ 166101 w 336799"/>
                    <a:gd name="connsiteY14" fmla="*/ 151689 h 258278"/>
                    <a:gd name="connsiteX15" fmla="*/ 150315 w 336799"/>
                    <a:gd name="connsiteY15" fmla="*/ 167476 h 258278"/>
                    <a:gd name="connsiteX16" fmla="*/ 133156 w 336799"/>
                    <a:gd name="connsiteY16" fmla="*/ 158896 h 258278"/>
                    <a:gd name="connsiteX17" fmla="*/ 89228 w 336799"/>
                    <a:gd name="connsiteY17" fmla="*/ 135902 h 258278"/>
                    <a:gd name="connsiteX18" fmla="*/ 241602 w 336799"/>
                    <a:gd name="connsiteY18" fmla="*/ 93003 h 258278"/>
                    <a:gd name="connsiteX19" fmla="*/ 241945 w 336799"/>
                    <a:gd name="connsiteY19" fmla="*/ 94376 h 258278"/>
                    <a:gd name="connsiteX20" fmla="*/ 241945 w 336799"/>
                    <a:gd name="connsiteY20" fmla="*/ 95406 h 258278"/>
                    <a:gd name="connsiteX21" fmla="*/ 241602 w 336799"/>
                    <a:gd name="connsiteY21" fmla="*/ 93003 h 258278"/>
                    <a:gd name="connsiteX22" fmla="*/ 180516 w 336799"/>
                    <a:gd name="connsiteY22" fmla="*/ 0 h 258278"/>
                    <a:gd name="connsiteX23" fmla="*/ 196303 w 336799"/>
                    <a:gd name="connsiteY23" fmla="*/ 7893 h 258278"/>
                    <a:gd name="connsiteX24" fmla="*/ 235769 w 336799"/>
                    <a:gd name="connsiteY24" fmla="*/ 12698 h 258278"/>
                    <a:gd name="connsiteX25" fmla="*/ 236112 w 336799"/>
                    <a:gd name="connsiteY25" fmla="*/ 94376 h 258278"/>
                    <a:gd name="connsiteX26" fmla="*/ 230964 w 336799"/>
                    <a:gd name="connsiteY26" fmla="*/ 109475 h 258278"/>
                    <a:gd name="connsiteX27" fmla="*/ 204882 w 336799"/>
                    <a:gd name="connsiteY27" fmla="*/ 125606 h 258278"/>
                    <a:gd name="connsiteX28" fmla="*/ 187722 w 336799"/>
                    <a:gd name="connsiteY28" fmla="*/ 125263 h 258278"/>
                    <a:gd name="connsiteX29" fmla="*/ 138990 w 336799"/>
                    <a:gd name="connsiteY29" fmla="*/ 104672 h 258278"/>
                    <a:gd name="connsiteX30" fmla="*/ 167818 w 336799"/>
                    <a:gd name="connsiteY30" fmla="*/ 96434 h 258278"/>
                    <a:gd name="connsiteX31" fmla="*/ 179486 w 336799"/>
                    <a:gd name="connsiteY31" fmla="*/ 82707 h 258278"/>
                    <a:gd name="connsiteX32" fmla="*/ 180516 w 336799"/>
                    <a:gd name="connsiteY32" fmla="*/ 0 h 258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36799" h="258278">
                      <a:moveTo>
                        <a:pt x="71040" y="148942"/>
                      </a:moveTo>
                      <a:cubicBezTo>
                        <a:pt x="117370" y="164042"/>
                        <a:pt x="150658" y="193901"/>
                        <a:pt x="160268" y="243662"/>
                      </a:cubicBezTo>
                      <a:cubicBezTo>
                        <a:pt x="167131" y="264253"/>
                        <a:pt x="145168" y="257389"/>
                        <a:pt x="134872" y="256360"/>
                      </a:cubicBezTo>
                      <a:cubicBezTo>
                        <a:pt x="106731" y="253272"/>
                        <a:pt x="78933" y="246065"/>
                        <a:pt x="51822" y="237141"/>
                      </a:cubicBezTo>
                      <a:cubicBezTo>
                        <a:pt x="32603" y="230964"/>
                        <a:pt x="19219" y="218611"/>
                        <a:pt x="10296" y="201108"/>
                      </a:cubicBezTo>
                      <a:cubicBezTo>
                        <a:pt x="7207" y="195616"/>
                        <a:pt x="3776" y="190125"/>
                        <a:pt x="0" y="185320"/>
                      </a:cubicBezTo>
                      <a:close/>
                      <a:moveTo>
                        <a:pt x="319637" y="132083"/>
                      </a:moveTo>
                      <a:cubicBezTo>
                        <a:pt x="325943" y="134272"/>
                        <a:pt x="331347" y="138819"/>
                        <a:pt x="334264" y="145169"/>
                      </a:cubicBezTo>
                      <a:cubicBezTo>
                        <a:pt x="340443" y="158210"/>
                        <a:pt x="334951" y="173310"/>
                        <a:pt x="321910" y="179830"/>
                      </a:cubicBezTo>
                      <a:cubicBezTo>
                        <a:pt x="308183" y="186351"/>
                        <a:pt x="294797" y="181546"/>
                        <a:pt x="287934" y="167476"/>
                      </a:cubicBezTo>
                      <a:cubicBezTo>
                        <a:pt x="281413" y="153748"/>
                        <a:pt x="286217" y="139333"/>
                        <a:pt x="299602" y="133156"/>
                      </a:cubicBezTo>
                      <a:cubicBezTo>
                        <a:pt x="306123" y="130068"/>
                        <a:pt x="313330" y="129896"/>
                        <a:pt x="319637" y="132083"/>
                      </a:cubicBezTo>
                      <a:close/>
                      <a:moveTo>
                        <a:pt x="110505" y="120801"/>
                      </a:moveTo>
                      <a:cubicBezTo>
                        <a:pt x="120801" y="124918"/>
                        <a:pt x="142765" y="132814"/>
                        <a:pt x="149285" y="136245"/>
                      </a:cubicBezTo>
                      <a:cubicBezTo>
                        <a:pt x="154433" y="138991"/>
                        <a:pt x="169533" y="146198"/>
                        <a:pt x="166101" y="151689"/>
                      </a:cubicBezTo>
                      <a:cubicBezTo>
                        <a:pt x="161640" y="158896"/>
                        <a:pt x="157178" y="162327"/>
                        <a:pt x="150315" y="167476"/>
                      </a:cubicBezTo>
                      <a:cubicBezTo>
                        <a:pt x="144823" y="171593"/>
                        <a:pt x="137617" y="161984"/>
                        <a:pt x="133156" y="158896"/>
                      </a:cubicBezTo>
                      <a:cubicBezTo>
                        <a:pt x="127665" y="155121"/>
                        <a:pt x="96435" y="133843"/>
                        <a:pt x="89228" y="135902"/>
                      </a:cubicBezTo>
                      <a:close/>
                      <a:moveTo>
                        <a:pt x="241602" y="93003"/>
                      </a:moveTo>
                      <a:cubicBezTo>
                        <a:pt x="241602" y="93689"/>
                        <a:pt x="241945" y="94033"/>
                        <a:pt x="241945" y="94376"/>
                      </a:cubicBezTo>
                      <a:cubicBezTo>
                        <a:pt x="241945" y="94719"/>
                        <a:pt x="241945" y="95063"/>
                        <a:pt x="241945" y="95406"/>
                      </a:cubicBezTo>
                      <a:cubicBezTo>
                        <a:pt x="241945" y="94719"/>
                        <a:pt x="241602" y="93689"/>
                        <a:pt x="241602" y="93003"/>
                      </a:cubicBezTo>
                      <a:close/>
                      <a:moveTo>
                        <a:pt x="180516" y="0"/>
                      </a:moveTo>
                      <a:cubicBezTo>
                        <a:pt x="184291" y="6177"/>
                        <a:pt x="190812" y="5834"/>
                        <a:pt x="196303" y="7893"/>
                      </a:cubicBezTo>
                      <a:cubicBezTo>
                        <a:pt x="208656" y="12698"/>
                        <a:pt x="216551" y="11669"/>
                        <a:pt x="235769" y="12698"/>
                      </a:cubicBezTo>
                      <a:cubicBezTo>
                        <a:pt x="236456" y="38780"/>
                        <a:pt x="235769" y="68293"/>
                        <a:pt x="236112" y="94376"/>
                      </a:cubicBezTo>
                      <a:cubicBezTo>
                        <a:pt x="236456" y="99867"/>
                        <a:pt x="237485" y="105701"/>
                        <a:pt x="230964" y="109475"/>
                      </a:cubicBezTo>
                      <a:cubicBezTo>
                        <a:pt x="222041" y="114624"/>
                        <a:pt x="213461" y="120115"/>
                        <a:pt x="204882" y="125606"/>
                      </a:cubicBezTo>
                      <a:cubicBezTo>
                        <a:pt x="198705" y="129382"/>
                        <a:pt x="193900" y="129725"/>
                        <a:pt x="187722" y="125263"/>
                      </a:cubicBezTo>
                      <a:cubicBezTo>
                        <a:pt x="172966" y="114967"/>
                        <a:pt x="155806" y="110162"/>
                        <a:pt x="138990" y="104672"/>
                      </a:cubicBezTo>
                      <a:cubicBezTo>
                        <a:pt x="147913" y="98494"/>
                        <a:pt x="158209" y="97808"/>
                        <a:pt x="167818" y="96434"/>
                      </a:cubicBezTo>
                      <a:cubicBezTo>
                        <a:pt x="176055" y="95062"/>
                        <a:pt x="179143" y="93003"/>
                        <a:pt x="179486" y="82707"/>
                      </a:cubicBezTo>
                      <a:cubicBezTo>
                        <a:pt x="180516" y="55252"/>
                        <a:pt x="176055" y="27455"/>
                        <a:pt x="180516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0DCFED74-871C-4468-88EF-722237280D06}"/>
                  </a:ext>
                </a:extLst>
              </p:cNvPr>
              <p:cNvGrpSpPr/>
              <p:nvPr/>
            </p:nvGrpSpPr>
            <p:grpSpPr>
              <a:xfrm>
                <a:off x="5940772" y="5609818"/>
                <a:ext cx="295902" cy="435172"/>
                <a:chOff x="5930781" y="5711305"/>
                <a:chExt cx="219049" cy="322147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47F6C746-9CE3-4EB4-8477-C1413321B088}"/>
                    </a:ext>
                  </a:extLst>
                </p:cNvPr>
                <p:cNvSpPr/>
                <p:nvPr/>
              </p:nvSpPr>
              <p:spPr>
                <a:xfrm>
                  <a:off x="5930781" y="5711305"/>
                  <a:ext cx="218484" cy="320105"/>
                </a:xfrm>
                <a:custGeom>
                  <a:avLst/>
                  <a:gdLst>
                    <a:gd name="connsiteX0" fmla="*/ 163918 w 218484"/>
                    <a:gd name="connsiteY0" fmla="*/ 148630 h 320104"/>
                    <a:gd name="connsiteX1" fmla="*/ 218793 w 218484"/>
                    <a:gd name="connsiteY1" fmla="*/ 121192 h 320104"/>
                    <a:gd name="connsiteX2" fmla="*/ 208377 w 218484"/>
                    <a:gd name="connsiteY2" fmla="*/ 113317 h 320104"/>
                    <a:gd name="connsiteX3" fmla="*/ 183734 w 218484"/>
                    <a:gd name="connsiteY3" fmla="*/ 71906 h 320104"/>
                    <a:gd name="connsiteX4" fmla="*/ 160362 w 218484"/>
                    <a:gd name="connsiteY4" fmla="*/ 1788 h 320104"/>
                    <a:gd name="connsiteX5" fmla="*/ 154518 w 218484"/>
                    <a:gd name="connsiteY5" fmla="*/ 518 h 320104"/>
                    <a:gd name="connsiteX6" fmla="*/ 106757 w 218484"/>
                    <a:gd name="connsiteY6" fmla="*/ 24399 h 320104"/>
                    <a:gd name="connsiteX7" fmla="*/ 87957 w 218484"/>
                    <a:gd name="connsiteY7" fmla="*/ 27447 h 320104"/>
                    <a:gd name="connsiteX8" fmla="*/ 77033 w 218484"/>
                    <a:gd name="connsiteY8" fmla="*/ 29226 h 320104"/>
                    <a:gd name="connsiteX9" fmla="*/ 22666 w 218484"/>
                    <a:gd name="connsiteY9" fmla="*/ 55139 h 320104"/>
                    <a:gd name="connsiteX10" fmla="*/ 1325 w 218484"/>
                    <a:gd name="connsiteY10" fmla="*/ 88420 h 320104"/>
                    <a:gd name="connsiteX11" fmla="*/ 9709 w 218484"/>
                    <a:gd name="connsiteY11" fmla="*/ 126019 h 320104"/>
                    <a:gd name="connsiteX12" fmla="*/ 24698 w 218484"/>
                    <a:gd name="connsiteY12" fmla="*/ 219510 h 320104"/>
                    <a:gd name="connsiteX13" fmla="*/ 40957 w 218484"/>
                    <a:gd name="connsiteY13" fmla="*/ 253807 h 320104"/>
                    <a:gd name="connsiteX14" fmla="*/ 132924 w 218484"/>
                    <a:gd name="connsiteY14" fmla="*/ 321893 h 320104"/>
                    <a:gd name="connsiteX15" fmla="*/ 156297 w 218484"/>
                    <a:gd name="connsiteY15" fmla="*/ 305888 h 320104"/>
                    <a:gd name="connsiteX16" fmla="*/ 152740 w 218484"/>
                    <a:gd name="connsiteY16" fmla="*/ 301569 h 320104"/>
                    <a:gd name="connsiteX17" fmla="*/ 152994 w 218484"/>
                    <a:gd name="connsiteY17" fmla="*/ 301569 h 320104"/>
                    <a:gd name="connsiteX18" fmla="*/ 154518 w 218484"/>
                    <a:gd name="connsiteY18" fmla="*/ 242375 h 320104"/>
                    <a:gd name="connsiteX19" fmla="*/ 160362 w 218484"/>
                    <a:gd name="connsiteY19" fmla="*/ 208078 h 320104"/>
                    <a:gd name="connsiteX20" fmla="*/ 162140 w 218484"/>
                    <a:gd name="connsiteY20" fmla="*/ 182673 h 320104"/>
                    <a:gd name="connsiteX21" fmla="*/ 158329 w 218484"/>
                    <a:gd name="connsiteY21" fmla="*/ 160824 h 320104"/>
                    <a:gd name="connsiteX22" fmla="*/ 163918 w 218484"/>
                    <a:gd name="connsiteY22" fmla="*/ 148630 h 320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18484" h="320104">
                      <a:moveTo>
                        <a:pt x="163918" y="148630"/>
                      </a:moveTo>
                      <a:cubicBezTo>
                        <a:pt x="181956" y="139230"/>
                        <a:pt x="202026" y="133133"/>
                        <a:pt x="218793" y="121192"/>
                      </a:cubicBezTo>
                      <a:cubicBezTo>
                        <a:pt x="213458" y="120938"/>
                        <a:pt x="211680" y="116365"/>
                        <a:pt x="208377" y="113317"/>
                      </a:cubicBezTo>
                      <a:cubicBezTo>
                        <a:pt x="201264" y="106457"/>
                        <a:pt x="186783" y="77750"/>
                        <a:pt x="183734" y="71906"/>
                      </a:cubicBezTo>
                      <a:cubicBezTo>
                        <a:pt x="173064" y="49550"/>
                        <a:pt x="163918" y="26685"/>
                        <a:pt x="160362" y="1788"/>
                      </a:cubicBezTo>
                      <a:cubicBezTo>
                        <a:pt x="158837" y="10"/>
                        <a:pt x="156551" y="-498"/>
                        <a:pt x="154518" y="518"/>
                      </a:cubicBezTo>
                      <a:cubicBezTo>
                        <a:pt x="138005" y="7123"/>
                        <a:pt x="120730" y="12712"/>
                        <a:pt x="106757" y="24399"/>
                      </a:cubicBezTo>
                      <a:cubicBezTo>
                        <a:pt x="100914" y="27955"/>
                        <a:pt x="95324" y="30750"/>
                        <a:pt x="87957" y="27447"/>
                      </a:cubicBezTo>
                      <a:cubicBezTo>
                        <a:pt x="84400" y="25923"/>
                        <a:pt x="80590" y="27447"/>
                        <a:pt x="77033" y="29226"/>
                      </a:cubicBezTo>
                      <a:cubicBezTo>
                        <a:pt x="58995" y="37863"/>
                        <a:pt x="40957" y="46501"/>
                        <a:pt x="22666" y="55139"/>
                      </a:cubicBezTo>
                      <a:cubicBezTo>
                        <a:pt x="5136" y="56917"/>
                        <a:pt x="-3502" y="71398"/>
                        <a:pt x="1325" y="88420"/>
                      </a:cubicBezTo>
                      <a:cubicBezTo>
                        <a:pt x="3358" y="95533"/>
                        <a:pt x="9963" y="119668"/>
                        <a:pt x="9709" y="126019"/>
                      </a:cubicBezTo>
                      <a:cubicBezTo>
                        <a:pt x="9455" y="142025"/>
                        <a:pt x="19871" y="206554"/>
                        <a:pt x="24698" y="219510"/>
                      </a:cubicBezTo>
                      <a:cubicBezTo>
                        <a:pt x="29271" y="231451"/>
                        <a:pt x="34606" y="242883"/>
                        <a:pt x="40957" y="253807"/>
                      </a:cubicBezTo>
                      <a:cubicBezTo>
                        <a:pt x="41974" y="255586"/>
                        <a:pt x="73222" y="314017"/>
                        <a:pt x="132924" y="321893"/>
                      </a:cubicBezTo>
                      <a:cubicBezTo>
                        <a:pt x="148167" y="323925"/>
                        <a:pt x="156297" y="322147"/>
                        <a:pt x="156297" y="305888"/>
                      </a:cubicBezTo>
                      <a:cubicBezTo>
                        <a:pt x="156297" y="303347"/>
                        <a:pt x="154773" y="302077"/>
                        <a:pt x="152740" y="301569"/>
                      </a:cubicBezTo>
                      <a:cubicBezTo>
                        <a:pt x="152740" y="301569"/>
                        <a:pt x="152994" y="301569"/>
                        <a:pt x="152994" y="301569"/>
                      </a:cubicBezTo>
                      <a:lnTo>
                        <a:pt x="154518" y="242375"/>
                      </a:lnTo>
                      <a:cubicBezTo>
                        <a:pt x="156805" y="231196"/>
                        <a:pt x="158075" y="220272"/>
                        <a:pt x="160362" y="208078"/>
                      </a:cubicBezTo>
                      <a:cubicBezTo>
                        <a:pt x="162648" y="199694"/>
                        <a:pt x="162394" y="190803"/>
                        <a:pt x="162140" y="182673"/>
                      </a:cubicBezTo>
                      <a:cubicBezTo>
                        <a:pt x="163410" y="174797"/>
                        <a:pt x="160362" y="167938"/>
                        <a:pt x="158329" y="160824"/>
                      </a:cubicBezTo>
                      <a:cubicBezTo>
                        <a:pt x="156805" y="154981"/>
                        <a:pt x="157313" y="152187"/>
                        <a:pt x="163918" y="14863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39E824E4-617D-4A0C-BCB7-A75421E0C153}"/>
                    </a:ext>
                  </a:extLst>
                </p:cNvPr>
                <p:cNvSpPr/>
                <p:nvPr/>
              </p:nvSpPr>
              <p:spPr>
                <a:xfrm>
                  <a:off x="5984441" y="5777114"/>
                  <a:ext cx="165389" cy="235760"/>
                </a:xfrm>
                <a:custGeom>
                  <a:avLst/>
                  <a:gdLst>
                    <a:gd name="connsiteX0" fmla="*/ 9654 w 165389"/>
                    <a:gd name="connsiteY0" fmla="*/ 147603 h 235760"/>
                    <a:gd name="connsiteX1" fmla="*/ 101620 w 165389"/>
                    <a:gd name="connsiteY1" fmla="*/ 176566 h 235760"/>
                    <a:gd name="connsiteX2" fmla="*/ 100096 w 165389"/>
                    <a:gd name="connsiteY2" fmla="*/ 235760 h 235760"/>
                    <a:gd name="connsiteX3" fmla="*/ 86123 w 165389"/>
                    <a:gd name="connsiteY3" fmla="*/ 233982 h 235760"/>
                    <a:gd name="connsiteX4" fmla="*/ 48778 w 165389"/>
                    <a:gd name="connsiteY4" fmla="*/ 217977 h 235760"/>
                    <a:gd name="connsiteX5" fmla="*/ 9400 w 165389"/>
                    <a:gd name="connsiteY5" fmla="*/ 168437 h 235760"/>
                    <a:gd name="connsiteX6" fmla="*/ 9654 w 165389"/>
                    <a:gd name="connsiteY6" fmla="*/ 147603 h 235760"/>
                    <a:gd name="connsiteX7" fmla="*/ 68848 w 165389"/>
                    <a:gd name="connsiteY7" fmla="*/ 114069 h 235760"/>
                    <a:gd name="connsiteX8" fmla="*/ 84600 w 165389"/>
                    <a:gd name="connsiteY8" fmla="*/ 120420 h 235760"/>
                    <a:gd name="connsiteX9" fmla="*/ 107465 w 165389"/>
                    <a:gd name="connsiteY9" fmla="*/ 141252 h 235760"/>
                    <a:gd name="connsiteX10" fmla="*/ 104162 w 165389"/>
                    <a:gd name="connsiteY10" fmla="*/ 160306 h 235760"/>
                    <a:gd name="connsiteX11" fmla="*/ 74692 w 165389"/>
                    <a:gd name="connsiteY11" fmla="*/ 138458 h 235760"/>
                    <a:gd name="connsiteX12" fmla="*/ 63513 w 165389"/>
                    <a:gd name="connsiteY12" fmla="*/ 129566 h 235760"/>
                    <a:gd name="connsiteX13" fmla="*/ 68848 w 165389"/>
                    <a:gd name="connsiteY13" fmla="*/ 114069 h 235760"/>
                    <a:gd name="connsiteX14" fmla="*/ 138967 w 165389"/>
                    <a:gd name="connsiteY14" fmla="*/ 23118 h 235760"/>
                    <a:gd name="connsiteX15" fmla="*/ 154972 w 165389"/>
                    <a:gd name="connsiteY15" fmla="*/ 48015 h 235760"/>
                    <a:gd name="connsiteX16" fmla="*/ 165389 w 165389"/>
                    <a:gd name="connsiteY16" fmla="*/ 55891 h 235760"/>
                    <a:gd name="connsiteX17" fmla="*/ 110513 w 165389"/>
                    <a:gd name="connsiteY17" fmla="*/ 83328 h 235760"/>
                    <a:gd name="connsiteX18" fmla="*/ 105178 w 165389"/>
                    <a:gd name="connsiteY18" fmla="*/ 95523 h 235760"/>
                    <a:gd name="connsiteX19" fmla="*/ 108989 w 165389"/>
                    <a:gd name="connsiteY19" fmla="*/ 117117 h 235760"/>
                    <a:gd name="connsiteX20" fmla="*/ 79518 w 165389"/>
                    <a:gd name="connsiteY20" fmla="*/ 91458 h 235760"/>
                    <a:gd name="connsiteX21" fmla="*/ 73675 w 165389"/>
                    <a:gd name="connsiteY21" fmla="*/ 80280 h 235760"/>
                    <a:gd name="connsiteX22" fmla="*/ 75961 w 165389"/>
                    <a:gd name="connsiteY22" fmla="*/ 57669 h 235760"/>
                    <a:gd name="connsiteX23" fmla="*/ 84345 w 165389"/>
                    <a:gd name="connsiteY23" fmla="*/ 49285 h 235760"/>
                    <a:gd name="connsiteX24" fmla="*/ 138967 w 165389"/>
                    <a:gd name="connsiteY24" fmla="*/ 23118 h 235760"/>
                    <a:gd name="connsiteX25" fmla="*/ 19055 w 165389"/>
                    <a:gd name="connsiteY25" fmla="*/ 0 h 235760"/>
                    <a:gd name="connsiteX26" fmla="*/ 38109 w 165389"/>
                    <a:gd name="connsiteY26" fmla="*/ 19309 h 235760"/>
                    <a:gd name="connsiteX27" fmla="*/ 19055 w 165389"/>
                    <a:gd name="connsiteY27" fmla="*/ 38109 h 235760"/>
                    <a:gd name="connsiteX28" fmla="*/ 0 w 165389"/>
                    <a:gd name="connsiteY28" fmla="*/ 19309 h 235760"/>
                    <a:gd name="connsiteX29" fmla="*/ 19055 w 165389"/>
                    <a:gd name="connsiteY29" fmla="*/ 0 h 235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65389" h="235760">
                      <a:moveTo>
                        <a:pt x="9654" y="147603"/>
                      </a:moveTo>
                      <a:cubicBezTo>
                        <a:pt x="45983" y="137949"/>
                        <a:pt x="76723" y="150652"/>
                        <a:pt x="101620" y="176566"/>
                      </a:cubicBezTo>
                      <a:lnTo>
                        <a:pt x="100096" y="235760"/>
                      </a:lnTo>
                      <a:cubicBezTo>
                        <a:pt x="95523" y="234744"/>
                        <a:pt x="90950" y="234236"/>
                        <a:pt x="86123" y="233982"/>
                      </a:cubicBezTo>
                      <a:cubicBezTo>
                        <a:pt x="71388" y="233728"/>
                        <a:pt x="58940" y="228647"/>
                        <a:pt x="48778" y="217977"/>
                      </a:cubicBezTo>
                      <a:cubicBezTo>
                        <a:pt x="34043" y="202734"/>
                        <a:pt x="20324" y="186474"/>
                        <a:pt x="9400" y="168437"/>
                      </a:cubicBezTo>
                      <a:cubicBezTo>
                        <a:pt x="5335" y="162084"/>
                        <a:pt x="-6351" y="149636"/>
                        <a:pt x="9654" y="147603"/>
                      </a:cubicBezTo>
                      <a:close/>
                      <a:moveTo>
                        <a:pt x="68848" y="114069"/>
                      </a:moveTo>
                      <a:cubicBezTo>
                        <a:pt x="71388" y="110258"/>
                        <a:pt x="81043" y="117879"/>
                        <a:pt x="84600" y="120420"/>
                      </a:cubicBezTo>
                      <a:cubicBezTo>
                        <a:pt x="89173" y="123468"/>
                        <a:pt x="101367" y="135663"/>
                        <a:pt x="107465" y="141252"/>
                      </a:cubicBezTo>
                      <a:lnTo>
                        <a:pt x="104162" y="160306"/>
                      </a:lnTo>
                      <a:cubicBezTo>
                        <a:pt x="103146" y="154717"/>
                        <a:pt x="79011" y="140998"/>
                        <a:pt x="74692" y="138458"/>
                      </a:cubicBezTo>
                      <a:cubicBezTo>
                        <a:pt x="71134" y="136425"/>
                        <a:pt x="62496" y="134393"/>
                        <a:pt x="63513" y="129566"/>
                      </a:cubicBezTo>
                      <a:cubicBezTo>
                        <a:pt x="64783" y="123468"/>
                        <a:pt x="65545" y="119150"/>
                        <a:pt x="68848" y="114069"/>
                      </a:cubicBezTo>
                      <a:close/>
                      <a:moveTo>
                        <a:pt x="138967" y="23118"/>
                      </a:moveTo>
                      <a:cubicBezTo>
                        <a:pt x="145827" y="35567"/>
                        <a:pt x="147859" y="41156"/>
                        <a:pt x="154972" y="48015"/>
                      </a:cubicBezTo>
                      <a:cubicBezTo>
                        <a:pt x="158275" y="51064"/>
                        <a:pt x="160053" y="55637"/>
                        <a:pt x="165389" y="55891"/>
                      </a:cubicBezTo>
                      <a:cubicBezTo>
                        <a:pt x="148621" y="67831"/>
                        <a:pt x="128551" y="73674"/>
                        <a:pt x="110513" y="83328"/>
                      </a:cubicBezTo>
                      <a:cubicBezTo>
                        <a:pt x="103908" y="86885"/>
                        <a:pt x="103400" y="89426"/>
                        <a:pt x="105178" y="95523"/>
                      </a:cubicBezTo>
                      <a:cubicBezTo>
                        <a:pt x="107211" y="102128"/>
                        <a:pt x="110259" y="109241"/>
                        <a:pt x="108989" y="117117"/>
                      </a:cubicBezTo>
                      <a:cubicBezTo>
                        <a:pt x="99843" y="107717"/>
                        <a:pt x="91204" y="97809"/>
                        <a:pt x="79518" y="91458"/>
                      </a:cubicBezTo>
                      <a:cubicBezTo>
                        <a:pt x="74691" y="88917"/>
                        <a:pt x="73167" y="85361"/>
                        <a:pt x="73675" y="80280"/>
                      </a:cubicBezTo>
                      <a:cubicBezTo>
                        <a:pt x="74691" y="72658"/>
                        <a:pt x="75453" y="65291"/>
                        <a:pt x="75961" y="57669"/>
                      </a:cubicBezTo>
                      <a:cubicBezTo>
                        <a:pt x="76215" y="52080"/>
                        <a:pt x="80534" y="51064"/>
                        <a:pt x="84345" y="49285"/>
                      </a:cubicBezTo>
                      <a:cubicBezTo>
                        <a:pt x="101876" y="41156"/>
                        <a:pt x="121184" y="31248"/>
                        <a:pt x="138967" y="23118"/>
                      </a:cubicBezTo>
                      <a:close/>
                      <a:moveTo>
                        <a:pt x="19055" y="0"/>
                      </a:moveTo>
                      <a:cubicBezTo>
                        <a:pt x="29471" y="0"/>
                        <a:pt x="38109" y="8638"/>
                        <a:pt x="38109" y="19309"/>
                      </a:cubicBezTo>
                      <a:cubicBezTo>
                        <a:pt x="38363" y="30233"/>
                        <a:pt x="30487" y="38109"/>
                        <a:pt x="19055" y="38109"/>
                      </a:cubicBezTo>
                      <a:cubicBezTo>
                        <a:pt x="7368" y="38109"/>
                        <a:pt x="0" y="30741"/>
                        <a:pt x="0" y="19309"/>
                      </a:cubicBezTo>
                      <a:cubicBezTo>
                        <a:pt x="0" y="8384"/>
                        <a:pt x="8384" y="0"/>
                        <a:pt x="1905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8E0259E8-1B87-4611-A025-C188379C6416}"/>
                    </a:ext>
                  </a:extLst>
                </p:cNvPr>
                <p:cNvSpPr/>
                <p:nvPr/>
              </p:nvSpPr>
              <p:spPr>
                <a:xfrm>
                  <a:off x="5931797" y="5766698"/>
                  <a:ext cx="154971" cy="266754"/>
                </a:xfrm>
                <a:custGeom>
                  <a:avLst/>
                  <a:gdLst>
                    <a:gd name="connsiteX0" fmla="*/ 9455 w 154971"/>
                    <a:gd name="connsiteY0" fmla="*/ 70626 h 266753"/>
                    <a:gd name="connsiteX1" fmla="*/ 24444 w 154971"/>
                    <a:gd name="connsiteY1" fmla="*/ 164117 h 266753"/>
                    <a:gd name="connsiteX2" fmla="*/ 40703 w 154971"/>
                    <a:gd name="connsiteY2" fmla="*/ 198414 h 266753"/>
                    <a:gd name="connsiteX3" fmla="*/ 132670 w 154971"/>
                    <a:gd name="connsiteY3" fmla="*/ 266500 h 266753"/>
                    <a:gd name="connsiteX4" fmla="*/ 156043 w 154971"/>
                    <a:gd name="connsiteY4" fmla="*/ 250495 h 266753"/>
                    <a:gd name="connsiteX5" fmla="*/ 148167 w 154971"/>
                    <a:gd name="connsiteY5" fmla="*/ 245414 h 266753"/>
                    <a:gd name="connsiteX6" fmla="*/ 114886 w 154971"/>
                    <a:gd name="connsiteY6" fmla="*/ 235760 h 266753"/>
                    <a:gd name="connsiteX7" fmla="*/ 63060 w 154971"/>
                    <a:gd name="connsiteY7" fmla="*/ 174279 h 266753"/>
                    <a:gd name="connsiteX8" fmla="*/ 52390 w 154971"/>
                    <a:gd name="connsiteY8" fmla="*/ 153193 h 266753"/>
                    <a:gd name="connsiteX9" fmla="*/ 40449 w 154971"/>
                    <a:gd name="connsiteY9" fmla="*/ 104669 h 266753"/>
                    <a:gd name="connsiteX10" fmla="*/ 22666 w 154971"/>
                    <a:gd name="connsiteY10" fmla="*/ 0 h 266753"/>
                    <a:gd name="connsiteX11" fmla="*/ 1325 w 154971"/>
                    <a:gd name="connsiteY11" fmla="*/ 33281 h 266753"/>
                    <a:gd name="connsiteX12" fmla="*/ 9455 w 154971"/>
                    <a:gd name="connsiteY12" fmla="*/ 70626 h 266753"/>
                    <a:gd name="connsiteX13" fmla="*/ 13520 w 154971"/>
                    <a:gd name="connsiteY13" fmla="*/ 116864 h 266753"/>
                    <a:gd name="connsiteX14" fmla="*/ 13266 w 154971"/>
                    <a:gd name="connsiteY14" fmla="*/ 115085 h 266753"/>
                    <a:gd name="connsiteX15" fmla="*/ 13520 w 154971"/>
                    <a:gd name="connsiteY15" fmla="*/ 116101 h 266753"/>
                    <a:gd name="connsiteX16" fmla="*/ 13520 w 154971"/>
                    <a:gd name="connsiteY16" fmla="*/ 116864 h 266753"/>
                    <a:gd name="connsiteX17" fmla="*/ 11995 w 154971"/>
                    <a:gd name="connsiteY17" fmla="*/ 113053 h 266753"/>
                    <a:gd name="connsiteX18" fmla="*/ 11995 w 154971"/>
                    <a:gd name="connsiteY18" fmla="*/ 113053 h 266753"/>
                    <a:gd name="connsiteX19" fmla="*/ 11995 w 154971"/>
                    <a:gd name="connsiteY19" fmla="*/ 113053 h 266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54971" h="266753">
                      <a:moveTo>
                        <a:pt x="9455" y="70626"/>
                      </a:moveTo>
                      <a:cubicBezTo>
                        <a:pt x="9201" y="86631"/>
                        <a:pt x="19617" y="151161"/>
                        <a:pt x="24444" y="164117"/>
                      </a:cubicBezTo>
                      <a:cubicBezTo>
                        <a:pt x="29017" y="176058"/>
                        <a:pt x="34352" y="187490"/>
                        <a:pt x="40703" y="198414"/>
                      </a:cubicBezTo>
                      <a:cubicBezTo>
                        <a:pt x="41720" y="200193"/>
                        <a:pt x="72968" y="258624"/>
                        <a:pt x="132670" y="266500"/>
                      </a:cubicBezTo>
                      <a:cubicBezTo>
                        <a:pt x="147913" y="268532"/>
                        <a:pt x="156043" y="266754"/>
                        <a:pt x="156043" y="250495"/>
                      </a:cubicBezTo>
                      <a:cubicBezTo>
                        <a:pt x="156043" y="246176"/>
                        <a:pt x="151978" y="245922"/>
                        <a:pt x="148167" y="245414"/>
                      </a:cubicBezTo>
                      <a:cubicBezTo>
                        <a:pt x="131146" y="242873"/>
                        <a:pt x="117427" y="237792"/>
                        <a:pt x="114886" y="235760"/>
                      </a:cubicBezTo>
                      <a:cubicBezTo>
                        <a:pt x="94308" y="217976"/>
                        <a:pt x="77541" y="196890"/>
                        <a:pt x="63060" y="174279"/>
                      </a:cubicBezTo>
                      <a:cubicBezTo>
                        <a:pt x="60265" y="170214"/>
                        <a:pt x="54168" y="158528"/>
                        <a:pt x="52390" y="153193"/>
                      </a:cubicBezTo>
                      <a:cubicBezTo>
                        <a:pt x="46547" y="137442"/>
                        <a:pt x="40449" y="121691"/>
                        <a:pt x="40449" y="104669"/>
                      </a:cubicBezTo>
                      <a:cubicBezTo>
                        <a:pt x="40195" y="68848"/>
                        <a:pt x="35622" y="33535"/>
                        <a:pt x="22666" y="0"/>
                      </a:cubicBezTo>
                      <a:cubicBezTo>
                        <a:pt x="5136" y="1778"/>
                        <a:pt x="-3502" y="16259"/>
                        <a:pt x="1325" y="33281"/>
                      </a:cubicBezTo>
                      <a:cubicBezTo>
                        <a:pt x="3104" y="39886"/>
                        <a:pt x="9455" y="64275"/>
                        <a:pt x="9455" y="70626"/>
                      </a:cubicBezTo>
                      <a:close/>
                      <a:moveTo>
                        <a:pt x="13520" y="116864"/>
                      </a:moveTo>
                      <a:cubicBezTo>
                        <a:pt x="13520" y="116356"/>
                        <a:pt x="13266" y="115593"/>
                        <a:pt x="13266" y="115085"/>
                      </a:cubicBezTo>
                      <a:cubicBezTo>
                        <a:pt x="13266" y="115339"/>
                        <a:pt x="13520" y="115847"/>
                        <a:pt x="13520" y="116101"/>
                      </a:cubicBezTo>
                      <a:cubicBezTo>
                        <a:pt x="13520" y="116356"/>
                        <a:pt x="13520" y="116610"/>
                        <a:pt x="13520" y="116864"/>
                      </a:cubicBezTo>
                      <a:close/>
                      <a:moveTo>
                        <a:pt x="11995" y="113053"/>
                      </a:moveTo>
                      <a:cubicBezTo>
                        <a:pt x="11488" y="113307"/>
                        <a:pt x="11488" y="113053"/>
                        <a:pt x="11995" y="113053"/>
                      </a:cubicBezTo>
                      <a:lnTo>
                        <a:pt x="11995" y="113053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3D69FBE-F11F-4BED-A5CB-BCFFD313D3BB}"/>
                </a:ext>
              </a:extLst>
            </p:cNvPr>
            <p:cNvSpPr/>
            <p:nvPr/>
          </p:nvSpPr>
          <p:spPr>
            <a:xfrm>
              <a:off x="5207481" y="3183857"/>
              <a:ext cx="1807540" cy="1268871"/>
            </a:xfrm>
            <a:custGeom>
              <a:avLst/>
              <a:gdLst>
                <a:gd name="connsiteX0" fmla="*/ 2591793 w 2591789"/>
                <a:gd name="connsiteY0" fmla="*/ 892421 h 1816924"/>
                <a:gd name="connsiteX1" fmla="*/ 2577098 w 2591789"/>
                <a:gd name="connsiteY1" fmla="*/ 818943 h 1816924"/>
                <a:gd name="connsiteX2" fmla="*/ 2566410 w 2591789"/>
                <a:gd name="connsiteY2" fmla="*/ 806919 h 1816924"/>
                <a:gd name="connsiteX3" fmla="*/ 2363342 w 2591789"/>
                <a:gd name="connsiteY3" fmla="*/ 741011 h 1816924"/>
                <a:gd name="connsiteX4" fmla="*/ 2324598 w 2591789"/>
                <a:gd name="connsiteY4" fmla="*/ 759270 h 1816924"/>
                <a:gd name="connsiteX5" fmla="*/ 2324153 w 2591789"/>
                <a:gd name="connsiteY5" fmla="*/ 730769 h 1816924"/>
                <a:gd name="connsiteX6" fmla="*/ 2306785 w 2591789"/>
                <a:gd name="connsiteY6" fmla="*/ 676439 h 1816924"/>
                <a:gd name="connsiteX7" fmla="*/ 2266261 w 2591789"/>
                <a:gd name="connsiteY7" fmla="*/ 629235 h 1816924"/>
                <a:gd name="connsiteX8" fmla="*/ 2025340 w 2591789"/>
                <a:gd name="connsiteY8" fmla="*/ 435964 h 1816924"/>
                <a:gd name="connsiteX9" fmla="*/ 1549734 w 2591789"/>
                <a:gd name="connsiteY9" fmla="*/ 322406 h 1816924"/>
                <a:gd name="connsiteX10" fmla="*/ 1343994 w 2591789"/>
                <a:gd name="connsiteY10" fmla="*/ 302812 h 1816924"/>
                <a:gd name="connsiteX11" fmla="*/ 1071010 w 2591789"/>
                <a:gd name="connsiteY11" fmla="*/ 251599 h 1816924"/>
                <a:gd name="connsiteX12" fmla="*/ 1043399 w 2591789"/>
                <a:gd name="connsiteY12" fmla="*/ 252045 h 1816924"/>
                <a:gd name="connsiteX13" fmla="*/ 1059877 w 2591789"/>
                <a:gd name="connsiteY13" fmla="*/ 275647 h 1816924"/>
                <a:gd name="connsiteX14" fmla="*/ 1273632 w 2591789"/>
                <a:gd name="connsiteY14" fmla="*/ 396775 h 1816924"/>
                <a:gd name="connsiteX15" fmla="*/ 1473583 w 2591789"/>
                <a:gd name="connsiteY15" fmla="*/ 458230 h 1816924"/>
                <a:gd name="connsiteX16" fmla="*/ 1645033 w 2591789"/>
                <a:gd name="connsiteY16" fmla="*/ 546850 h 1816924"/>
                <a:gd name="connsiteX17" fmla="*/ 1728309 w 2591789"/>
                <a:gd name="connsiteY17" fmla="*/ 668423 h 1816924"/>
                <a:gd name="connsiteX18" fmla="*/ 1713613 w 2591789"/>
                <a:gd name="connsiteY18" fmla="*/ 640813 h 1816924"/>
                <a:gd name="connsiteX19" fmla="*/ 1557749 w 2591789"/>
                <a:gd name="connsiteY19" fmla="*/ 516568 h 1816924"/>
                <a:gd name="connsiteX20" fmla="*/ 1297235 w 2591789"/>
                <a:gd name="connsiteY20" fmla="*/ 451995 h 1816924"/>
                <a:gd name="connsiteX21" fmla="*/ 1103518 w 2591789"/>
                <a:gd name="connsiteY21" fmla="*/ 396775 h 1816924"/>
                <a:gd name="connsiteX22" fmla="*/ 913365 w 2591789"/>
                <a:gd name="connsiteY22" fmla="*/ 226216 h 1816924"/>
                <a:gd name="connsiteX23" fmla="*/ 873285 w 2591789"/>
                <a:gd name="connsiteY23" fmla="*/ 196825 h 1816924"/>
                <a:gd name="connsiteX24" fmla="*/ 718758 w 2591789"/>
                <a:gd name="connsiteY24" fmla="*/ 114885 h 1816924"/>
                <a:gd name="connsiteX25" fmla="*/ 632810 w 2591789"/>
                <a:gd name="connsiteY25" fmla="*/ 13796 h 1816924"/>
                <a:gd name="connsiteX26" fmla="*/ 617224 w 2591789"/>
                <a:gd name="connsiteY26" fmla="*/ 436 h 1816924"/>
                <a:gd name="connsiteX27" fmla="*/ 610099 w 2591789"/>
                <a:gd name="connsiteY27" fmla="*/ 21812 h 1816924"/>
                <a:gd name="connsiteX28" fmla="*/ 612770 w 2591789"/>
                <a:gd name="connsiteY28" fmla="*/ 56992 h 1816924"/>
                <a:gd name="connsiteX29" fmla="*/ 561113 w 2591789"/>
                <a:gd name="connsiteY29" fmla="*/ 228442 h 1816924"/>
                <a:gd name="connsiteX30" fmla="*/ 444883 w 2591789"/>
                <a:gd name="connsiteY30" fmla="*/ 418151 h 1816924"/>
                <a:gd name="connsiteX31" fmla="*/ 348248 w 2591789"/>
                <a:gd name="connsiteY31" fmla="*/ 639032 h 1816924"/>
                <a:gd name="connsiteX32" fmla="*/ 315739 w 2591789"/>
                <a:gd name="connsiteY32" fmla="*/ 834529 h 1816924"/>
                <a:gd name="connsiteX33" fmla="*/ 304606 w 2591789"/>
                <a:gd name="connsiteY33" fmla="*/ 890195 h 1816924"/>
                <a:gd name="connsiteX34" fmla="*/ 282785 w 2591789"/>
                <a:gd name="connsiteY34" fmla="*/ 857241 h 1816924"/>
                <a:gd name="connsiteX35" fmla="*/ 270316 w 2591789"/>
                <a:gd name="connsiteY35" fmla="*/ 850116 h 1816924"/>
                <a:gd name="connsiteX36" fmla="*/ 263636 w 2591789"/>
                <a:gd name="connsiteY36" fmla="*/ 863030 h 1816924"/>
                <a:gd name="connsiteX37" fmla="*/ 264972 w 2591789"/>
                <a:gd name="connsiteY37" fmla="*/ 886632 h 1816924"/>
                <a:gd name="connsiteX38" fmla="*/ 251612 w 2591789"/>
                <a:gd name="connsiteY38" fmla="*/ 827849 h 1816924"/>
                <a:gd name="connsiteX39" fmla="*/ 184368 w 2591789"/>
                <a:gd name="connsiteY39" fmla="*/ 769512 h 1816924"/>
                <a:gd name="connsiteX40" fmla="*/ 166555 w 2591789"/>
                <a:gd name="connsiteY40" fmla="*/ 768176 h 1816924"/>
                <a:gd name="connsiteX41" fmla="*/ 66357 w 2591789"/>
                <a:gd name="connsiteY41" fmla="*/ 797567 h 1816924"/>
                <a:gd name="connsiteX42" fmla="*/ 65466 w 2591789"/>
                <a:gd name="connsiteY42" fmla="*/ 703604 h 1816924"/>
                <a:gd name="connsiteX43" fmla="*/ 57896 w 2591789"/>
                <a:gd name="connsiteY43" fmla="*/ 677775 h 1816924"/>
                <a:gd name="connsiteX44" fmla="*/ 55669 w 2591789"/>
                <a:gd name="connsiteY44" fmla="*/ 799794 h 1816924"/>
                <a:gd name="connsiteX45" fmla="*/ 43200 w 2591789"/>
                <a:gd name="connsiteY45" fmla="*/ 833639 h 1816924"/>
                <a:gd name="connsiteX46" fmla="*/ 2230 w 2591789"/>
                <a:gd name="connsiteY46" fmla="*/ 920032 h 1816924"/>
                <a:gd name="connsiteX47" fmla="*/ 55669 w 2591789"/>
                <a:gd name="connsiteY47" fmla="*/ 1099052 h 1816924"/>
                <a:gd name="connsiteX48" fmla="*/ 75709 w 2591789"/>
                <a:gd name="connsiteY48" fmla="*/ 1138686 h 1816924"/>
                <a:gd name="connsiteX49" fmla="*/ 99311 w 2591789"/>
                <a:gd name="connsiteY49" fmla="*/ 1149374 h 1816924"/>
                <a:gd name="connsiteX50" fmla="*/ 293473 w 2591789"/>
                <a:gd name="connsiteY50" fmla="*/ 1202368 h 1816924"/>
                <a:gd name="connsiteX51" fmla="*/ 320192 w 2591789"/>
                <a:gd name="connsiteY51" fmla="*/ 1219735 h 1816924"/>
                <a:gd name="connsiteX52" fmla="*/ 477392 w 2591789"/>
                <a:gd name="connsiteY52" fmla="*/ 1392076 h 1816924"/>
                <a:gd name="connsiteX53" fmla="*/ 829198 w 2591789"/>
                <a:gd name="connsiteY53" fmla="*/ 1525673 h 1816924"/>
                <a:gd name="connsiteX54" fmla="*/ 848792 w 2591789"/>
                <a:gd name="connsiteY54" fmla="*/ 1525228 h 1816924"/>
                <a:gd name="connsiteX55" fmla="*/ 956116 w 2591789"/>
                <a:gd name="connsiteY55" fmla="*/ 1547939 h 1816924"/>
                <a:gd name="connsiteX56" fmla="*/ 1111534 w 2591789"/>
                <a:gd name="connsiteY56" fmla="*/ 1585792 h 1816924"/>
                <a:gd name="connsiteX57" fmla="*/ 1122222 w 2591789"/>
                <a:gd name="connsiteY57" fmla="*/ 1603605 h 1816924"/>
                <a:gd name="connsiteX58" fmla="*/ 1114651 w 2591789"/>
                <a:gd name="connsiteY58" fmla="*/ 1669068 h 1816924"/>
                <a:gd name="connsiteX59" fmla="*/ 1112425 w 2591789"/>
                <a:gd name="connsiteY59" fmla="*/ 1673521 h 1816924"/>
                <a:gd name="connsiteX60" fmla="*/ 1233998 w 2591789"/>
                <a:gd name="connsiteY60" fmla="*/ 1820478 h 1816924"/>
                <a:gd name="connsiteX61" fmla="*/ 1356463 w 2591789"/>
                <a:gd name="connsiteY61" fmla="*/ 1673966 h 1816924"/>
                <a:gd name="connsiteX62" fmla="*/ 1355572 w 2591789"/>
                <a:gd name="connsiteY62" fmla="*/ 1669513 h 1816924"/>
                <a:gd name="connsiteX63" fmla="*/ 1349783 w 2591789"/>
                <a:gd name="connsiteY63" fmla="*/ 1610285 h 1816924"/>
                <a:gd name="connsiteX64" fmla="*/ 1362697 w 2591789"/>
                <a:gd name="connsiteY64" fmla="*/ 1593808 h 1816924"/>
                <a:gd name="connsiteX65" fmla="*/ 1595602 w 2591789"/>
                <a:gd name="connsiteY65" fmla="*/ 1553283 h 1816924"/>
                <a:gd name="connsiteX66" fmla="*/ 1636572 w 2591789"/>
                <a:gd name="connsiteY66" fmla="*/ 1546158 h 1816924"/>
                <a:gd name="connsiteX67" fmla="*/ 1897532 w 2591789"/>
                <a:gd name="connsiteY67" fmla="*/ 1482477 h 1816924"/>
                <a:gd name="connsiteX68" fmla="*/ 2110397 w 2591789"/>
                <a:gd name="connsiteY68" fmla="*/ 1383615 h 1816924"/>
                <a:gd name="connsiteX69" fmla="*/ 2276949 w 2591789"/>
                <a:gd name="connsiteY69" fmla="*/ 1183219 h 1816924"/>
                <a:gd name="connsiteX70" fmla="*/ 2300997 w 2591789"/>
                <a:gd name="connsiteY70" fmla="*/ 1166296 h 1816924"/>
                <a:gd name="connsiteX71" fmla="*/ 2439047 w 2591789"/>
                <a:gd name="connsiteY71" fmla="*/ 1142694 h 1816924"/>
                <a:gd name="connsiteX72" fmla="*/ 2575316 w 2591789"/>
                <a:gd name="connsiteY72" fmla="*/ 998854 h 1816924"/>
                <a:gd name="connsiteX73" fmla="*/ 2579770 w 2591789"/>
                <a:gd name="connsiteY73" fmla="*/ 981932 h 1816924"/>
                <a:gd name="connsiteX74" fmla="*/ 2591793 w 2591789"/>
                <a:gd name="connsiteY74" fmla="*/ 892421 h 1816924"/>
                <a:gd name="connsiteX0" fmla="*/ 2591793 w 2593321"/>
                <a:gd name="connsiteY0" fmla="*/ 892421 h 1820478"/>
                <a:gd name="connsiteX1" fmla="*/ 2577098 w 2593321"/>
                <a:gd name="connsiteY1" fmla="*/ 818943 h 1820478"/>
                <a:gd name="connsiteX2" fmla="*/ 2566410 w 2593321"/>
                <a:gd name="connsiteY2" fmla="*/ 806919 h 1820478"/>
                <a:gd name="connsiteX3" fmla="*/ 2363342 w 2593321"/>
                <a:gd name="connsiteY3" fmla="*/ 741011 h 1820478"/>
                <a:gd name="connsiteX4" fmla="*/ 2324598 w 2593321"/>
                <a:gd name="connsiteY4" fmla="*/ 759270 h 1820478"/>
                <a:gd name="connsiteX5" fmla="*/ 2324153 w 2593321"/>
                <a:gd name="connsiteY5" fmla="*/ 730769 h 1820478"/>
                <a:gd name="connsiteX6" fmla="*/ 2306785 w 2593321"/>
                <a:gd name="connsiteY6" fmla="*/ 676439 h 1820478"/>
                <a:gd name="connsiteX7" fmla="*/ 2266261 w 2593321"/>
                <a:gd name="connsiteY7" fmla="*/ 629235 h 1820478"/>
                <a:gd name="connsiteX8" fmla="*/ 2025340 w 2593321"/>
                <a:gd name="connsiteY8" fmla="*/ 435964 h 1820478"/>
                <a:gd name="connsiteX9" fmla="*/ 1549734 w 2593321"/>
                <a:gd name="connsiteY9" fmla="*/ 322406 h 1820478"/>
                <a:gd name="connsiteX10" fmla="*/ 1343994 w 2593321"/>
                <a:gd name="connsiteY10" fmla="*/ 302812 h 1820478"/>
                <a:gd name="connsiteX11" fmla="*/ 1071010 w 2593321"/>
                <a:gd name="connsiteY11" fmla="*/ 251599 h 1820478"/>
                <a:gd name="connsiteX12" fmla="*/ 1043399 w 2593321"/>
                <a:gd name="connsiteY12" fmla="*/ 252045 h 1820478"/>
                <a:gd name="connsiteX13" fmla="*/ 1059877 w 2593321"/>
                <a:gd name="connsiteY13" fmla="*/ 275647 h 1820478"/>
                <a:gd name="connsiteX14" fmla="*/ 1273632 w 2593321"/>
                <a:gd name="connsiteY14" fmla="*/ 396775 h 1820478"/>
                <a:gd name="connsiteX15" fmla="*/ 1473583 w 2593321"/>
                <a:gd name="connsiteY15" fmla="*/ 458230 h 1820478"/>
                <a:gd name="connsiteX16" fmla="*/ 1645033 w 2593321"/>
                <a:gd name="connsiteY16" fmla="*/ 546850 h 1820478"/>
                <a:gd name="connsiteX17" fmla="*/ 1728309 w 2593321"/>
                <a:gd name="connsiteY17" fmla="*/ 668423 h 1820478"/>
                <a:gd name="connsiteX18" fmla="*/ 1713613 w 2593321"/>
                <a:gd name="connsiteY18" fmla="*/ 640813 h 1820478"/>
                <a:gd name="connsiteX19" fmla="*/ 1557749 w 2593321"/>
                <a:gd name="connsiteY19" fmla="*/ 516568 h 1820478"/>
                <a:gd name="connsiteX20" fmla="*/ 1297235 w 2593321"/>
                <a:gd name="connsiteY20" fmla="*/ 451995 h 1820478"/>
                <a:gd name="connsiteX21" fmla="*/ 1103518 w 2593321"/>
                <a:gd name="connsiteY21" fmla="*/ 396775 h 1820478"/>
                <a:gd name="connsiteX22" fmla="*/ 913365 w 2593321"/>
                <a:gd name="connsiteY22" fmla="*/ 226216 h 1820478"/>
                <a:gd name="connsiteX23" fmla="*/ 873285 w 2593321"/>
                <a:gd name="connsiteY23" fmla="*/ 196825 h 1820478"/>
                <a:gd name="connsiteX24" fmla="*/ 718758 w 2593321"/>
                <a:gd name="connsiteY24" fmla="*/ 114885 h 1820478"/>
                <a:gd name="connsiteX25" fmla="*/ 632810 w 2593321"/>
                <a:gd name="connsiteY25" fmla="*/ 13796 h 1820478"/>
                <a:gd name="connsiteX26" fmla="*/ 617224 w 2593321"/>
                <a:gd name="connsiteY26" fmla="*/ 436 h 1820478"/>
                <a:gd name="connsiteX27" fmla="*/ 610099 w 2593321"/>
                <a:gd name="connsiteY27" fmla="*/ 21812 h 1820478"/>
                <a:gd name="connsiteX28" fmla="*/ 612770 w 2593321"/>
                <a:gd name="connsiteY28" fmla="*/ 56992 h 1820478"/>
                <a:gd name="connsiteX29" fmla="*/ 561113 w 2593321"/>
                <a:gd name="connsiteY29" fmla="*/ 228442 h 1820478"/>
                <a:gd name="connsiteX30" fmla="*/ 444883 w 2593321"/>
                <a:gd name="connsiteY30" fmla="*/ 418151 h 1820478"/>
                <a:gd name="connsiteX31" fmla="*/ 348248 w 2593321"/>
                <a:gd name="connsiteY31" fmla="*/ 639032 h 1820478"/>
                <a:gd name="connsiteX32" fmla="*/ 315739 w 2593321"/>
                <a:gd name="connsiteY32" fmla="*/ 834529 h 1820478"/>
                <a:gd name="connsiteX33" fmla="*/ 304606 w 2593321"/>
                <a:gd name="connsiteY33" fmla="*/ 890195 h 1820478"/>
                <a:gd name="connsiteX34" fmla="*/ 282785 w 2593321"/>
                <a:gd name="connsiteY34" fmla="*/ 857241 h 1820478"/>
                <a:gd name="connsiteX35" fmla="*/ 270316 w 2593321"/>
                <a:gd name="connsiteY35" fmla="*/ 850116 h 1820478"/>
                <a:gd name="connsiteX36" fmla="*/ 263636 w 2593321"/>
                <a:gd name="connsiteY36" fmla="*/ 863030 h 1820478"/>
                <a:gd name="connsiteX37" fmla="*/ 264972 w 2593321"/>
                <a:gd name="connsiteY37" fmla="*/ 886632 h 1820478"/>
                <a:gd name="connsiteX38" fmla="*/ 251612 w 2593321"/>
                <a:gd name="connsiteY38" fmla="*/ 827849 h 1820478"/>
                <a:gd name="connsiteX39" fmla="*/ 184368 w 2593321"/>
                <a:gd name="connsiteY39" fmla="*/ 769512 h 1820478"/>
                <a:gd name="connsiteX40" fmla="*/ 166555 w 2593321"/>
                <a:gd name="connsiteY40" fmla="*/ 768176 h 1820478"/>
                <a:gd name="connsiteX41" fmla="*/ 66357 w 2593321"/>
                <a:gd name="connsiteY41" fmla="*/ 797567 h 1820478"/>
                <a:gd name="connsiteX42" fmla="*/ 65466 w 2593321"/>
                <a:gd name="connsiteY42" fmla="*/ 703604 h 1820478"/>
                <a:gd name="connsiteX43" fmla="*/ 55669 w 2593321"/>
                <a:gd name="connsiteY43" fmla="*/ 799794 h 1820478"/>
                <a:gd name="connsiteX44" fmla="*/ 43200 w 2593321"/>
                <a:gd name="connsiteY44" fmla="*/ 833639 h 1820478"/>
                <a:gd name="connsiteX45" fmla="*/ 2230 w 2593321"/>
                <a:gd name="connsiteY45" fmla="*/ 920032 h 1820478"/>
                <a:gd name="connsiteX46" fmla="*/ 55669 w 2593321"/>
                <a:gd name="connsiteY46" fmla="*/ 1099052 h 1820478"/>
                <a:gd name="connsiteX47" fmla="*/ 75709 w 2593321"/>
                <a:gd name="connsiteY47" fmla="*/ 1138686 h 1820478"/>
                <a:gd name="connsiteX48" fmla="*/ 99311 w 2593321"/>
                <a:gd name="connsiteY48" fmla="*/ 1149374 h 1820478"/>
                <a:gd name="connsiteX49" fmla="*/ 293473 w 2593321"/>
                <a:gd name="connsiteY49" fmla="*/ 1202368 h 1820478"/>
                <a:gd name="connsiteX50" fmla="*/ 320192 w 2593321"/>
                <a:gd name="connsiteY50" fmla="*/ 1219735 h 1820478"/>
                <a:gd name="connsiteX51" fmla="*/ 477392 w 2593321"/>
                <a:gd name="connsiteY51" fmla="*/ 1392076 h 1820478"/>
                <a:gd name="connsiteX52" fmla="*/ 829198 w 2593321"/>
                <a:gd name="connsiteY52" fmla="*/ 1525673 h 1820478"/>
                <a:gd name="connsiteX53" fmla="*/ 848792 w 2593321"/>
                <a:gd name="connsiteY53" fmla="*/ 1525228 h 1820478"/>
                <a:gd name="connsiteX54" fmla="*/ 956116 w 2593321"/>
                <a:gd name="connsiteY54" fmla="*/ 1547939 h 1820478"/>
                <a:gd name="connsiteX55" fmla="*/ 1111534 w 2593321"/>
                <a:gd name="connsiteY55" fmla="*/ 1585792 h 1820478"/>
                <a:gd name="connsiteX56" fmla="*/ 1122222 w 2593321"/>
                <a:gd name="connsiteY56" fmla="*/ 1603605 h 1820478"/>
                <a:gd name="connsiteX57" fmla="*/ 1114651 w 2593321"/>
                <a:gd name="connsiteY57" fmla="*/ 1669068 h 1820478"/>
                <a:gd name="connsiteX58" fmla="*/ 1112425 w 2593321"/>
                <a:gd name="connsiteY58" fmla="*/ 1673521 h 1820478"/>
                <a:gd name="connsiteX59" fmla="*/ 1233998 w 2593321"/>
                <a:gd name="connsiteY59" fmla="*/ 1820478 h 1820478"/>
                <a:gd name="connsiteX60" fmla="*/ 1356463 w 2593321"/>
                <a:gd name="connsiteY60" fmla="*/ 1673966 h 1820478"/>
                <a:gd name="connsiteX61" fmla="*/ 1355572 w 2593321"/>
                <a:gd name="connsiteY61" fmla="*/ 1669513 h 1820478"/>
                <a:gd name="connsiteX62" fmla="*/ 1349783 w 2593321"/>
                <a:gd name="connsiteY62" fmla="*/ 1610285 h 1820478"/>
                <a:gd name="connsiteX63" fmla="*/ 1362697 w 2593321"/>
                <a:gd name="connsiteY63" fmla="*/ 1593808 h 1820478"/>
                <a:gd name="connsiteX64" fmla="*/ 1595602 w 2593321"/>
                <a:gd name="connsiteY64" fmla="*/ 1553283 h 1820478"/>
                <a:gd name="connsiteX65" fmla="*/ 1636572 w 2593321"/>
                <a:gd name="connsiteY65" fmla="*/ 1546158 h 1820478"/>
                <a:gd name="connsiteX66" fmla="*/ 1897532 w 2593321"/>
                <a:gd name="connsiteY66" fmla="*/ 1482477 h 1820478"/>
                <a:gd name="connsiteX67" fmla="*/ 2110397 w 2593321"/>
                <a:gd name="connsiteY67" fmla="*/ 1383615 h 1820478"/>
                <a:gd name="connsiteX68" fmla="*/ 2276949 w 2593321"/>
                <a:gd name="connsiteY68" fmla="*/ 1183219 h 1820478"/>
                <a:gd name="connsiteX69" fmla="*/ 2300997 w 2593321"/>
                <a:gd name="connsiteY69" fmla="*/ 1166296 h 1820478"/>
                <a:gd name="connsiteX70" fmla="*/ 2439047 w 2593321"/>
                <a:gd name="connsiteY70" fmla="*/ 1142694 h 1820478"/>
                <a:gd name="connsiteX71" fmla="*/ 2575316 w 2593321"/>
                <a:gd name="connsiteY71" fmla="*/ 998854 h 1820478"/>
                <a:gd name="connsiteX72" fmla="*/ 2579770 w 2593321"/>
                <a:gd name="connsiteY72" fmla="*/ 981932 h 1820478"/>
                <a:gd name="connsiteX73" fmla="*/ 2591793 w 2593321"/>
                <a:gd name="connsiteY73" fmla="*/ 892421 h 1820478"/>
                <a:gd name="connsiteX0" fmla="*/ 2591793 w 2593321"/>
                <a:gd name="connsiteY0" fmla="*/ 892421 h 1820478"/>
                <a:gd name="connsiteX1" fmla="*/ 2577098 w 2593321"/>
                <a:gd name="connsiteY1" fmla="*/ 818943 h 1820478"/>
                <a:gd name="connsiteX2" fmla="*/ 2566410 w 2593321"/>
                <a:gd name="connsiteY2" fmla="*/ 806919 h 1820478"/>
                <a:gd name="connsiteX3" fmla="*/ 2363342 w 2593321"/>
                <a:gd name="connsiteY3" fmla="*/ 741011 h 1820478"/>
                <a:gd name="connsiteX4" fmla="*/ 2324598 w 2593321"/>
                <a:gd name="connsiteY4" fmla="*/ 759270 h 1820478"/>
                <a:gd name="connsiteX5" fmla="*/ 2324153 w 2593321"/>
                <a:gd name="connsiteY5" fmla="*/ 730769 h 1820478"/>
                <a:gd name="connsiteX6" fmla="*/ 2306785 w 2593321"/>
                <a:gd name="connsiteY6" fmla="*/ 676439 h 1820478"/>
                <a:gd name="connsiteX7" fmla="*/ 2266261 w 2593321"/>
                <a:gd name="connsiteY7" fmla="*/ 629235 h 1820478"/>
                <a:gd name="connsiteX8" fmla="*/ 2025340 w 2593321"/>
                <a:gd name="connsiteY8" fmla="*/ 435964 h 1820478"/>
                <a:gd name="connsiteX9" fmla="*/ 1549734 w 2593321"/>
                <a:gd name="connsiteY9" fmla="*/ 322406 h 1820478"/>
                <a:gd name="connsiteX10" fmla="*/ 1343994 w 2593321"/>
                <a:gd name="connsiteY10" fmla="*/ 302812 h 1820478"/>
                <a:gd name="connsiteX11" fmla="*/ 1071010 w 2593321"/>
                <a:gd name="connsiteY11" fmla="*/ 251599 h 1820478"/>
                <a:gd name="connsiteX12" fmla="*/ 1043399 w 2593321"/>
                <a:gd name="connsiteY12" fmla="*/ 252045 h 1820478"/>
                <a:gd name="connsiteX13" fmla="*/ 1059877 w 2593321"/>
                <a:gd name="connsiteY13" fmla="*/ 275647 h 1820478"/>
                <a:gd name="connsiteX14" fmla="*/ 1273632 w 2593321"/>
                <a:gd name="connsiteY14" fmla="*/ 396775 h 1820478"/>
                <a:gd name="connsiteX15" fmla="*/ 1473583 w 2593321"/>
                <a:gd name="connsiteY15" fmla="*/ 458230 h 1820478"/>
                <a:gd name="connsiteX16" fmla="*/ 1645033 w 2593321"/>
                <a:gd name="connsiteY16" fmla="*/ 546850 h 1820478"/>
                <a:gd name="connsiteX17" fmla="*/ 1728309 w 2593321"/>
                <a:gd name="connsiteY17" fmla="*/ 668423 h 1820478"/>
                <a:gd name="connsiteX18" fmla="*/ 1713613 w 2593321"/>
                <a:gd name="connsiteY18" fmla="*/ 640813 h 1820478"/>
                <a:gd name="connsiteX19" fmla="*/ 1557749 w 2593321"/>
                <a:gd name="connsiteY19" fmla="*/ 516568 h 1820478"/>
                <a:gd name="connsiteX20" fmla="*/ 1297235 w 2593321"/>
                <a:gd name="connsiteY20" fmla="*/ 451995 h 1820478"/>
                <a:gd name="connsiteX21" fmla="*/ 1103518 w 2593321"/>
                <a:gd name="connsiteY21" fmla="*/ 396775 h 1820478"/>
                <a:gd name="connsiteX22" fmla="*/ 913365 w 2593321"/>
                <a:gd name="connsiteY22" fmla="*/ 226216 h 1820478"/>
                <a:gd name="connsiteX23" fmla="*/ 873285 w 2593321"/>
                <a:gd name="connsiteY23" fmla="*/ 196825 h 1820478"/>
                <a:gd name="connsiteX24" fmla="*/ 718758 w 2593321"/>
                <a:gd name="connsiteY24" fmla="*/ 114885 h 1820478"/>
                <a:gd name="connsiteX25" fmla="*/ 632810 w 2593321"/>
                <a:gd name="connsiteY25" fmla="*/ 13796 h 1820478"/>
                <a:gd name="connsiteX26" fmla="*/ 617224 w 2593321"/>
                <a:gd name="connsiteY26" fmla="*/ 436 h 1820478"/>
                <a:gd name="connsiteX27" fmla="*/ 610099 w 2593321"/>
                <a:gd name="connsiteY27" fmla="*/ 21812 h 1820478"/>
                <a:gd name="connsiteX28" fmla="*/ 612770 w 2593321"/>
                <a:gd name="connsiteY28" fmla="*/ 56992 h 1820478"/>
                <a:gd name="connsiteX29" fmla="*/ 561113 w 2593321"/>
                <a:gd name="connsiteY29" fmla="*/ 228442 h 1820478"/>
                <a:gd name="connsiteX30" fmla="*/ 444883 w 2593321"/>
                <a:gd name="connsiteY30" fmla="*/ 418151 h 1820478"/>
                <a:gd name="connsiteX31" fmla="*/ 348248 w 2593321"/>
                <a:gd name="connsiteY31" fmla="*/ 639032 h 1820478"/>
                <a:gd name="connsiteX32" fmla="*/ 315739 w 2593321"/>
                <a:gd name="connsiteY32" fmla="*/ 834529 h 1820478"/>
                <a:gd name="connsiteX33" fmla="*/ 304606 w 2593321"/>
                <a:gd name="connsiteY33" fmla="*/ 890195 h 1820478"/>
                <a:gd name="connsiteX34" fmla="*/ 282785 w 2593321"/>
                <a:gd name="connsiteY34" fmla="*/ 857241 h 1820478"/>
                <a:gd name="connsiteX35" fmla="*/ 270316 w 2593321"/>
                <a:gd name="connsiteY35" fmla="*/ 850116 h 1820478"/>
                <a:gd name="connsiteX36" fmla="*/ 263636 w 2593321"/>
                <a:gd name="connsiteY36" fmla="*/ 863030 h 1820478"/>
                <a:gd name="connsiteX37" fmla="*/ 264972 w 2593321"/>
                <a:gd name="connsiteY37" fmla="*/ 886632 h 1820478"/>
                <a:gd name="connsiteX38" fmla="*/ 251612 w 2593321"/>
                <a:gd name="connsiteY38" fmla="*/ 827849 h 1820478"/>
                <a:gd name="connsiteX39" fmla="*/ 184368 w 2593321"/>
                <a:gd name="connsiteY39" fmla="*/ 769512 h 1820478"/>
                <a:gd name="connsiteX40" fmla="*/ 166555 w 2593321"/>
                <a:gd name="connsiteY40" fmla="*/ 768176 h 1820478"/>
                <a:gd name="connsiteX41" fmla="*/ 66357 w 2593321"/>
                <a:gd name="connsiteY41" fmla="*/ 797567 h 1820478"/>
                <a:gd name="connsiteX42" fmla="*/ 55669 w 2593321"/>
                <a:gd name="connsiteY42" fmla="*/ 799794 h 1820478"/>
                <a:gd name="connsiteX43" fmla="*/ 43200 w 2593321"/>
                <a:gd name="connsiteY43" fmla="*/ 833639 h 1820478"/>
                <a:gd name="connsiteX44" fmla="*/ 2230 w 2593321"/>
                <a:gd name="connsiteY44" fmla="*/ 920032 h 1820478"/>
                <a:gd name="connsiteX45" fmla="*/ 55669 w 2593321"/>
                <a:gd name="connsiteY45" fmla="*/ 1099052 h 1820478"/>
                <a:gd name="connsiteX46" fmla="*/ 75709 w 2593321"/>
                <a:gd name="connsiteY46" fmla="*/ 1138686 h 1820478"/>
                <a:gd name="connsiteX47" fmla="*/ 99311 w 2593321"/>
                <a:gd name="connsiteY47" fmla="*/ 1149374 h 1820478"/>
                <a:gd name="connsiteX48" fmla="*/ 293473 w 2593321"/>
                <a:gd name="connsiteY48" fmla="*/ 1202368 h 1820478"/>
                <a:gd name="connsiteX49" fmla="*/ 320192 w 2593321"/>
                <a:gd name="connsiteY49" fmla="*/ 1219735 h 1820478"/>
                <a:gd name="connsiteX50" fmla="*/ 477392 w 2593321"/>
                <a:gd name="connsiteY50" fmla="*/ 1392076 h 1820478"/>
                <a:gd name="connsiteX51" fmla="*/ 829198 w 2593321"/>
                <a:gd name="connsiteY51" fmla="*/ 1525673 h 1820478"/>
                <a:gd name="connsiteX52" fmla="*/ 848792 w 2593321"/>
                <a:gd name="connsiteY52" fmla="*/ 1525228 h 1820478"/>
                <a:gd name="connsiteX53" fmla="*/ 956116 w 2593321"/>
                <a:gd name="connsiteY53" fmla="*/ 1547939 h 1820478"/>
                <a:gd name="connsiteX54" fmla="*/ 1111534 w 2593321"/>
                <a:gd name="connsiteY54" fmla="*/ 1585792 h 1820478"/>
                <a:gd name="connsiteX55" fmla="*/ 1122222 w 2593321"/>
                <a:gd name="connsiteY55" fmla="*/ 1603605 h 1820478"/>
                <a:gd name="connsiteX56" fmla="*/ 1114651 w 2593321"/>
                <a:gd name="connsiteY56" fmla="*/ 1669068 h 1820478"/>
                <a:gd name="connsiteX57" fmla="*/ 1112425 w 2593321"/>
                <a:gd name="connsiteY57" fmla="*/ 1673521 h 1820478"/>
                <a:gd name="connsiteX58" fmla="*/ 1233998 w 2593321"/>
                <a:gd name="connsiteY58" fmla="*/ 1820478 h 1820478"/>
                <a:gd name="connsiteX59" fmla="*/ 1356463 w 2593321"/>
                <a:gd name="connsiteY59" fmla="*/ 1673966 h 1820478"/>
                <a:gd name="connsiteX60" fmla="*/ 1355572 w 2593321"/>
                <a:gd name="connsiteY60" fmla="*/ 1669513 h 1820478"/>
                <a:gd name="connsiteX61" fmla="*/ 1349783 w 2593321"/>
                <a:gd name="connsiteY61" fmla="*/ 1610285 h 1820478"/>
                <a:gd name="connsiteX62" fmla="*/ 1362697 w 2593321"/>
                <a:gd name="connsiteY62" fmla="*/ 1593808 h 1820478"/>
                <a:gd name="connsiteX63" fmla="*/ 1595602 w 2593321"/>
                <a:gd name="connsiteY63" fmla="*/ 1553283 h 1820478"/>
                <a:gd name="connsiteX64" fmla="*/ 1636572 w 2593321"/>
                <a:gd name="connsiteY64" fmla="*/ 1546158 h 1820478"/>
                <a:gd name="connsiteX65" fmla="*/ 1897532 w 2593321"/>
                <a:gd name="connsiteY65" fmla="*/ 1482477 h 1820478"/>
                <a:gd name="connsiteX66" fmla="*/ 2110397 w 2593321"/>
                <a:gd name="connsiteY66" fmla="*/ 1383615 h 1820478"/>
                <a:gd name="connsiteX67" fmla="*/ 2276949 w 2593321"/>
                <a:gd name="connsiteY67" fmla="*/ 1183219 h 1820478"/>
                <a:gd name="connsiteX68" fmla="*/ 2300997 w 2593321"/>
                <a:gd name="connsiteY68" fmla="*/ 1166296 h 1820478"/>
                <a:gd name="connsiteX69" fmla="*/ 2439047 w 2593321"/>
                <a:gd name="connsiteY69" fmla="*/ 1142694 h 1820478"/>
                <a:gd name="connsiteX70" fmla="*/ 2575316 w 2593321"/>
                <a:gd name="connsiteY70" fmla="*/ 998854 h 1820478"/>
                <a:gd name="connsiteX71" fmla="*/ 2579770 w 2593321"/>
                <a:gd name="connsiteY71" fmla="*/ 981932 h 1820478"/>
                <a:gd name="connsiteX72" fmla="*/ 2591793 w 2593321"/>
                <a:gd name="connsiteY72" fmla="*/ 892421 h 18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593321" h="1820478">
                  <a:moveTo>
                    <a:pt x="2591793" y="892421"/>
                  </a:moveTo>
                  <a:cubicBezTo>
                    <a:pt x="2587786" y="867929"/>
                    <a:pt x="2581996" y="843436"/>
                    <a:pt x="2577098" y="818943"/>
                  </a:cubicBezTo>
                  <a:cubicBezTo>
                    <a:pt x="2568637" y="819388"/>
                    <a:pt x="2569082" y="811373"/>
                    <a:pt x="2566410" y="806919"/>
                  </a:cubicBezTo>
                  <a:cubicBezTo>
                    <a:pt x="2521432" y="734331"/>
                    <a:pt x="2443055" y="708948"/>
                    <a:pt x="2363342" y="741011"/>
                  </a:cubicBezTo>
                  <a:cubicBezTo>
                    <a:pt x="2350427" y="745910"/>
                    <a:pt x="2338849" y="754371"/>
                    <a:pt x="2324598" y="759270"/>
                  </a:cubicBezTo>
                  <a:cubicBezTo>
                    <a:pt x="2322818" y="748582"/>
                    <a:pt x="2322372" y="739230"/>
                    <a:pt x="2324153" y="730769"/>
                  </a:cubicBezTo>
                  <a:cubicBezTo>
                    <a:pt x="2329497" y="708948"/>
                    <a:pt x="2321927" y="692025"/>
                    <a:pt x="2306785" y="676439"/>
                  </a:cubicBezTo>
                  <a:cubicBezTo>
                    <a:pt x="2292535" y="661298"/>
                    <a:pt x="2279176" y="645266"/>
                    <a:pt x="2266261" y="629235"/>
                  </a:cubicBezTo>
                  <a:cubicBezTo>
                    <a:pt x="2200798" y="546404"/>
                    <a:pt x="2121085" y="481832"/>
                    <a:pt x="2025340" y="435964"/>
                  </a:cubicBezTo>
                  <a:cubicBezTo>
                    <a:pt x="1874820" y="364266"/>
                    <a:pt x="1714058" y="336656"/>
                    <a:pt x="1549734" y="322406"/>
                  </a:cubicBezTo>
                  <a:cubicBezTo>
                    <a:pt x="1481154" y="316617"/>
                    <a:pt x="1412574" y="310382"/>
                    <a:pt x="1343994" y="302812"/>
                  </a:cubicBezTo>
                  <a:cubicBezTo>
                    <a:pt x="1251811" y="292124"/>
                    <a:pt x="1160520" y="276537"/>
                    <a:pt x="1071010" y="251599"/>
                  </a:cubicBezTo>
                  <a:cubicBezTo>
                    <a:pt x="1062103" y="248927"/>
                    <a:pt x="1048743" y="240021"/>
                    <a:pt x="1043399" y="252045"/>
                  </a:cubicBezTo>
                  <a:cubicBezTo>
                    <a:pt x="1038501" y="262733"/>
                    <a:pt x="1052306" y="268967"/>
                    <a:pt x="1059877" y="275647"/>
                  </a:cubicBezTo>
                  <a:cubicBezTo>
                    <a:pt x="1123113" y="330422"/>
                    <a:pt x="1196146" y="367384"/>
                    <a:pt x="1273632" y="396775"/>
                  </a:cubicBezTo>
                  <a:cubicBezTo>
                    <a:pt x="1339095" y="421713"/>
                    <a:pt x="1407675" y="435518"/>
                    <a:pt x="1473583" y="458230"/>
                  </a:cubicBezTo>
                  <a:cubicBezTo>
                    <a:pt x="1535038" y="479160"/>
                    <a:pt x="1592485" y="508106"/>
                    <a:pt x="1645033" y="546850"/>
                  </a:cubicBezTo>
                  <a:cubicBezTo>
                    <a:pt x="1683776" y="575796"/>
                    <a:pt x="1708715" y="611867"/>
                    <a:pt x="1728309" y="668423"/>
                  </a:cubicBezTo>
                  <a:cubicBezTo>
                    <a:pt x="1724301" y="659517"/>
                    <a:pt x="1719402" y="650165"/>
                    <a:pt x="1713613" y="640813"/>
                  </a:cubicBezTo>
                  <a:cubicBezTo>
                    <a:pt x="1676206" y="580694"/>
                    <a:pt x="1619650" y="544623"/>
                    <a:pt x="1557749" y="516568"/>
                  </a:cubicBezTo>
                  <a:cubicBezTo>
                    <a:pt x="1474919" y="479160"/>
                    <a:pt x="1387190" y="461793"/>
                    <a:pt x="1297235" y="451995"/>
                  </a:cubicBezTo>
                  <a:cubicBezTo>
                    <a:pt x="1229545" y="444425"/>
                    <a:pt x="1164528" y="427948"/>
                    <a:pt x="1103518" y="396775"/>
                  </a:cubicBezTo>
                  <a:cubicBezTo>
                    <a:pt x="1025141" y="356696"/>
                    <a:pt x="961905" y="299249"/>
                    <a:pt x="913365" y="226216"/>
                  </a:cubicBezTo>
                  <a:cubicBezTo>
                    <a:pt x="903567" y="211075"/>
                    <a:pt x="890653" y="202614"/>
                    <a:pt x="873285" y="196825"/>
                  </a:cubicBezTo>
                  <a:cubicBezTo>
                    <a:pt x="817175" y="178566"/>
                    <a:pt x="765517" y="151847"/>
                    <a:pt x="718758" y="114885"/>
                  </a:cubicBezTo>
                  <a:cubicBezTo>
                    <a:pt x="683132" y="86384"/>
                    <a:pt x="657303" y="50758"/>
                    <a:pt x="632810" y="13796"/>
                  </a:cubicBezTo>
                  <a:cubicBezTo>
                    <a:pt x="628802" y="8007"/>
                    <a:pt x="625685" y="-2236"/>
                    <a:pt x="617224" y="436"/>
                  </a:cubicBezTo>
                  <a:cubicBezTo>
                    <a:pt x="608317" y="3108"/>
                    <a:pt x="610099" y="14241"/>
                    <a:pt x="610099" y="21812"/>
                  </a:cubicBezTo>
                  <a:cubicBezTo>
                    <a:pt x="610099" y="33836"/>
                    <a:pt x="613661" y="44969"/>
                    <a:pt x="612770" y="56992"/>
                  </a:cubicBezTo>
                  <a:cubicBezTo>
                    <a:pt x="608317" y="118002"/>
                    <a:pt x="588723" y="174113"/>
                    <a:pt x="561113" y="228442"/>
                  </a:cubicBezTo>
                  <a:cubicBezTo>
                    <a:pt x="527713" y="294796"/>
                    <a:pt x="486298" y="356696"/>
                    <a:pt x="444883" y="418151"/>
                  </a:cubicBezTo>
                  <a:cubicBezTo>
                    <a:pt x="399015" y="485840"/>
                    <a:pt x="366951" y="559764"/>
                    <a:pt x="348248" y="639032"/>
                  </a:cubicBezTo>
                  <a:cubicBezTo>
                    <a:pt x="333107" y="703604"/>
                    <a:pt x="326427" y="769067"/>
                    <a:pt x="315739" y="834529"/>
                  </a:cubicBezTo>
                  <a:cubicBezTo>
                    <a:pt x="312622" y="852788"/>
                    <a:pt x="312176" y="871937"/>
                    <a:pt x="304606" y="890195"/>
                  </a:cubicBezTo>
                  <a:cubicBezTo>
                    <a:pt x="294363" y="879507"/>
                    <a:pt x="289910" y="867483"/>
                    <a:pt x="282785" y="857241"/>
                  </a:cubicBezTo>
                  <a:cubicBezTo>
                    <a:pt x="279668" y="853233"/>
                    <a:pt x="276105" y="848334"/>
                    <a:pt x="270316" y="850116"/>
                  </a:cubicBezTo>
                  <a:cubicBezTo>
                    <a:pt x="264526" y="851897"/>
                    <a:pt x="264081" y="858132"/>
                    <a:pt x="263636" y="863030"/>
                  </a:cubicBezTo>
                  <a:cubicBezTo>
                    <a:pt x="262745" y="871491"/>
                    <a:pt x="265417" y="879952"/>
                    <a:pt x="264972" y="886632"/>
                  </a:cubicBezTo>
                  <a:cubicBezTo>
                    <a:pt x="264526" y="867038"/>
                    <a:pt x="254729" y="847889"/>
                    <a:pt x="251612" y="827849"/>
                  </a:cubicBezTo>
                  <a:cubicBezTo>
                    <a:pt x="245823" y="788216"/>
                    <a:pt x="219994" y="773520"/>
                    <a:pt x="184368" y="769512"/>
                  </a:cubicBezTo>
                  <a:cubicBezTo>
                    <a:pt x="178579" y="768621"/>
                    <a:pt x="172344" y="768621"/>
                    <a:pt x="166555" y="768176"/>
                  </a:cubicBezTo>
                  <a:cubicBezTo>
                    <a:pt x="130484" y="765059"/>
                    <a:pt x="98420" y="777083"/>
                    <a:pt x="66357" y="797567"/>
                  </a:cubicBezTo>
                  <a:cubicBezTo>
                    <a:pt x="47876" y="802837"/>
                    <a:pt x="59528" y="793782"/>
                    <a:pt x="55669" y="799794"/>
                  </a:cubicBezTo>
                  <a:cubicBezTo>
                    <a:pt x="51810" y="805806"/>
                    <a:pt x="52997" y="823842"/>
                    <a:pt x="43200" y="833639"/>
                  </a:cubicBezTo>
                  <a:cubicBezTo>
                    <a:pt x="19598" y="857686"/>
                    <a:pt x="6684" y="887968"/>
                    <a:pt x="2230" y="920032"/>
                  </a:cubicBezTo>
                  <a:cubicBezTo>
                    <a:pt x="-7122" y="987276"/>
                    <a:pt x="13363" y="1046949"/>
                    <a:pt x="55669" y="1099052"/>
                  </a:cubicBezTo>
                  <a:cubicBezTo>
                    <a:pt x="65912" y="1111521"/>
                    <a:pt x="73927" y="1123100"/>
                    <a:pt x="75709" y="1138686"/>
                  </a:cubicBezTo>
                  <a:cubicBezTo>
                    <a:pt x="85951" y="1136905"/>
                    <a:pt x="91740" y="1144475"/>
                    <a:pt x="99311" y="1149374"/>
                  </a:cubicBezTo>
                  <a:cubicBezTo>
                    <a:pt x="158539" y="1187226"/>
                    <a:pt x="220885" y="1214837"/>
                    <a:pt x="293473" y="1202368"/>
                  </a:cubicBezTo>
                  <a:cubicBezTo>
                    <a:pt x="308614" y="1199696"/>
                    <a:pt x="314403" y="1208602"/>
                    <a:pt x="320192" y="1219735"/>
                  </a:cubicBezTo>
                  <a:cubicBezTo>
                    <a:pt x="357599" y="1290542"/>
                    <a:pt x="411038" y="1347543"/>
                    <a:pt x="477392" y="1392076"/>
                  </a:cubicBezTo>
                  <a:cubicBezTo>
                    <a:pt x="583824" y="1463773"/>
                    <a:pt x="701390" y="1508751"/>
                    <a:pt x="829198" y="1525673"/>
                  </a:cubicBezTo>
                  <a:cubicBezTo>
                    <a:pt x="835433" y="1525228"/>
                    <a:pt x="841667" y="1523001"/>
                    <a:pt x="848792" y="1525228"/>
                  </a:cubicBezTo>
                  <a:cubicBezTo>
                    <a:pt x="883973" y="1535916"/>
                    <a:pt x="920490" y="1540814"/>
                    <a:pt x="956116" y="1547939"/>
                  </a:cubicBezTo>
                  <a:cubicBezTo>
                    <a:pt x="1008664" y="1558627"/>
                    <a:pt x="1060767" y="1568870"/>
                    <a:pt x="1111534" y="1585792"/>
                  </a:cubicBezTo>
                  <a:cubicBezTo>
                    <a:pt x="1120441" y="1588909"/>
                    <a:pt x="1126675" y="1593808"/>
                    <a:pt x="1122222" y="1603605"/>
                  </a:cubicBezTo>
                  <a:cubicBezTo>
                    <a:pt x="1112425" y="1624981"/>
                    <a:pt x="1116433" y="1647247"/>
                    <a:pt x="1114651" y="1669068"/>
                  </a:cubicBezTo>
                  <a:cubicBezTo>
                    <a:pt x="1113761" y="1670404"/>
                    <a:pt x="1113315" y="1671740"/>
                    <a:pt x="1112425" y="1673521"/>
                  </a:cubicBezTo>
                  <a:cubicBezTo>
                    <a:pt x="1152504" y="1722507"/>
                    <a:pt x="1193028" y="1771493"/>
                    <a:pt x="1233998" y="1820478"/>
                  </a:cubicBezTo>
                  <a:cubicBezTo>
                    <a:pt x="1274968" y="1771938"/>
                    <a:pt x="1315938" y="1722952"/>
                    <a:pt x="1356463" y="1673966"/>
                  </a:cubicBezTo>
                  <a:cubicBezTo>
                    <a:pt x="1356017" y="1672630"/>
                    <a:pt x="1355572" y="1670849"/>
                    <a:pt x="1355572" y="1669513"/>
                  </a:cubicBezTo>
                  <a:cubicBezTo>
                    <a:pt x="1354236" y="1649919"/>
                    <a:pt x="1356908" y="1629434"/>
                    <a:pt x="1349783" y="1610285"/>
                  </a:cubicBezTo>
                  <a:cubicBezTo>
                    <a:pt x="1344439" y="1596034"/>
                    <a:pt x="1350228" y="1594699"/>
                    <a:pt x="1362697" y="1593808"/>
                  </a:cubicBezTo>
                  <a:cubicBezTo>
                    <a:pt x="1441520" y="1587128"/>
                    <a:pt x="1519897" y="1580003"/>
                    <a:pt x="1595602" y="1553283"/>
                  </a:cubicBezTo>
                  <a:cubicBezTo>
                    <a:pt x="1609407" y="1552838"/>
                    <a:pt x="1623212" y="1549721"/>
                    <a:pt x="1636572" y="1546158"/>
                  </a:cubicBezTo>
                  <a:cubicBezTo>
                    <a:pt x="1722965" y="1521665"/>
                    <a:pt x="1812030" y="1509196"/>
                    <a:pt x="1897532" y="1482477"/>
                  </a:cubicBezTo>
                  <a:cubicBezTo>
                    <a:pt x="1972792" y="1458875"/>
                    <a:pt x="2045380" y="1429038"/>
                    <a:pt x="2110397" y="1383615"/>
                  </a:cubicBezTo>
                  <a:cubicBezTo>
                    <a:pt x="2183876" y="1331957"/>
                    <a:pt x="2242659" y="1267385"/>
                    <a:pt x="2276949" y="1183219"/>
                  </a:cubicBezTo>
                  <a:cubicBezTo>
                    <a:pt x="2281402" y="1172086"/>
                    <a:pt x="2286301" y="1163624"/>
                    <a:pt x="2300997" y="1166296"/>
                  </a:cubicBezTo>
                  <a:cubicBezTo>
                    <a:pt x="2349537" y="1173867"/>
                    <a:pt x="2395850" y="1163624"/>
                    <a:pt x="2439047" y="1142694"/>
                  </a:cubicBezTo>
                  <a:cubicBezTo>
                    <a:pt x="2502283" y="1111967"/>
                    <a:pt x="2553050" y="1068770"/>
                    <a:pt x="2575316" y="998854"/>
                  </a:cubicBezTo>
                  <a:cubicBezTo>
                    <a:pt x="2577098" y="993065"/>
                    <a:pt x="2578434" y="987721"/>
                    <a:pt x="2579770" y="981932"/>
                  </a:cubicBezTo>
                  <a:cubicBezTo>
                    <a:pt x="2587340" y="952095"/>
                    <a:pt x="2597137" y="923149"/>
                    <a:pt x="2591793" y="892421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4822E20-E079-42AB-9C42-FD3D6FECAEC1}"/>
                </a:ext>
              </a:extLst>
            </p:cNvPr>
            <p:cNvSpPr/>
            <p:nvPr/>
          </p:nvSpPr>
          <p:spPr>
            <a:xfrm>
              <a:off x="4883895" y="3820111"/>
              <a:ext cx="273145" cy="341429"/>
            </a:xfrm>
            <a:custGeom>
              <a:avLst/>
              <a:gdLst>
                <a:gd name="connsiteX0" fmla="*/ 149418 w 391885"/>
                <a:gd name="connsiteY0" fmla="*/ 488132 h 489857"/>
                <a:gd name="connsiteX1" fmla="*/ 4688 w 391885"/>
                <a:gd name="connsiteY1" fmla="*/ 350082 h 489857"/>
                <a:gd name="connsiteX2" fmla="*/ 55900 w 391885"/>
                <a:gd name="connsiteY2" fmla="*/ 244985 h 489857"/>
                <a:gd name="connsiteX3" fmla="*/ 178364 w 391885"/>
                <a:gd name="connsiteY3" fmla="*/ 189765 h 489857"/>
                <a:gd name="connsiteX4" fmla="*/ 190833 w 391885"/>
                <a:gd name="connsiteY4" fmla="*/ 155920 h 489857"/>
                <a:gd name="connsiteX5" fmla="*/ 140512 w 391885"/>
                <a:gd name="connsiteY5" fmla="*/ 41027 h 489857"/>
                <a:gd name="connsiteX6" fmla="*/ 150309 w 391885"/>
                <a:gd name="connsiteY6" fmla="*/ 3619 h 489857"/>
                <a:gd name="connsiteX7" fmla="*/ 188162 w 391885"/>
                <a:gd name="connsiteY7" fmla="*/ 19206 h 489857"/>
                <a:gd name="connsiteX8" fmla="*/ 243827 w 391885"/>
                <a:gd name="connsiteY8" fmla="*/ 148795 h 489857"/>
                <a:gd name="connsiteX9" fmla="*/ 281680 w 391885"/>
                <a:gd name="connsiteY9" fmla="*/ 198671 h 489857"/>
                <a:gd name="connsiteX10" fmla="*/ 304837 w 391885"/>
                <a:gd name="connsiteY10" fmla="*/ 196445 h 489857"/>
                <a:gd name="connsiteX11" fmla="*/ 341799 w 391885"/>
                <a:gd name="connsiteY11" fmla="*/ 155030 h 489857"/>
                <a:gd name="connsiteX12" fmla="*/ 377870 w 391885"/>
                <a:gd name="connsiteY12" fmla="*/ 156366 h 489857"/>
                <a:gd name="connsiteX13" fmla="*/ 389894 w 391885"/>
                <a:gd name="connsiteY13" fmla="*/ 193327 h 489857"/>
                <a:gd name="connsiteX14" fmla="*/ 353822 w 391885"/>
                <a:gd name="connsiteY14" fmla="*/ 235188 h 489857"/>
                <a:gd name="connsiteX15" fmla="*/ 332447 w 391885"/>
                <a:gd name="connsiteY15" fmla="*/ 287291 h 489857"/>
                <a:gd name="connsiteX16" fmla="*/ 315079 w 391885"/>
                <a:gd name="connsiteY16" fmla="*/ 416880 h 489857"/>
                <a:gd name="connsiteX17" fmla="*/ 299493 w 391885"/>
                <a:gd name="connsiteY17" fmla="*/ 431131 h 489857"/>
                <a:gd name="connsiteX18" fmla="*/ 171684 w 391885"/>
                <a:gd name="connsiteY18" fmla="*/ 486796 h 489857"/>
                <a:gd name="connsiteX19" fmla="*/ 149418 w 391885"/>
                <a:gd name="connsiteY19" fmla="*/ 488132 h 48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1885" h="489857">
                  <a:moveTo>
                    <a:pt x="149418" y="488132"/>
                  </a:moveTo>
                  <a:cubicBezTo>
                    <a:pt x="79948" y="464085"/>
                    <a:pt x="30516" y="418662"/>
                    <a:pt x="4688" y="350082"/>
                  </a:cubicBezTo>
                  <a:cubicBezTo>
                    <a:pt x="-10453" y="310448"/>
                    <a:pt x="12258" y="267697"/>
                    <a:pt x="55900" y="244985"/>
                  </a:cubicBezTo>
                  <a:cubicBezTo>
                    <a:pt x="95534" y="224500"/>
                    <a:pt x="136949" y="207133"/>
                    <a:pt x="178364" y="189765"/>
                  </a:cubicBezTo>
                  <a:cubicBezTo>
                    <a:pt x="195732" y="182640"/>
                    <a:pt x="201521" y="176405"/>
                    <a:pt x="190833" y="155920"/>
                  </a:cubicBezTo>
                  <a:cubicBezTo>
                    <a:pt x="171684" y="118958"/>
                    <a:pt x="157434" y="79324"/>
                    <a:pt x="140512" y="41027"/>
                  </a:cubicBezTo>
                  <a:cubicBezTo>
                    <a:pt x="133387" y="25440"/>
                    <a:pt x="133832" y="12526"/>
                    <a:pt x="150309" y="3619"/>
                  </a:cubicBezTo>
                  <a:cubicBezTo>
                    <a:pt x="165450" y="-4397"/>
                    <a:pt x="180146" y="947"/>
                    <a:pt x="188162" y="19206"/>
                  </a:cubicBezTo>
                  <a:cubicBezTo>
                    <a:pt x="207310" y="62402"/>
                    <a:pt x="225569" y="105599"/>
                    <a:pt x="243827" y="148795"/>
                  </a:cubicBezTo>
                  <a:cubicBezTo>
                    <a:pt x="252288" y="168835"/>
                    <a:pt x="261640" y="187093"/>
                    <a:pt x="281680" y="198671"/>
                  </a:cubicBezTo>
                  <a:cubicBezTo>
                    <a:pt x="291031" y="204461"/>
                    <a:pt x="297711" y="204015"/>
                    <a:pt x="304837" y="196445"/>
                  </a:cubicBezTo>
                  <a:cubicBezTo>
                    <a:pt x="317306" y="182640"/>
                    <a:pt x="330220" y="169280"/>
                    <a:pt x="341799" y="155030"/>
                  </a:cubicBezTo>
                  <a:cubicBezTo>
                    <a:pt x="355158" y="138998"/>
                    <a:pt x="367627" y="147014"/>
                    <a:pt x="377870" y="156366"/>
                  </a:cubicBezTo>
                  <a:cubicBezTo>
                    <a:pt x="388112" y="165717"/>
                    <a:pt x="402808" y="176405"/>
                    <a:pt x="389894" y="193327"/>
                  </a:cubicBezTo>
                  <a:cubicBezTo>
                    <a:pt x="378760" y="208023"/>
                    <a:pt x="367627" y="223164"/>
                    <a:pt x="353822" y="235188"/>
                  </a:cubicBezTo>
                  <a:cubicBezTo>
                    <a:pt x="337345" y="249438"/>
                    <a:pt x="331111" y="265470"/>
                    <a:pt x="332447" y="287291"/>
                  </a:cubicBezTo>
                  <a:cubicBezTo>
                    <a:pt x="334673" y="331378"/>
                    <a:pt x="337791" y="375911"/>
                    <a:pt x="315079" y="416880"/>
                  </a:cubicBezTo>
                  <a:cubicBezTo>
                    <a:pt x="313743" y="425787"/>
                    <a:pt x="306173" y="428014"/>
                    <a:pt x="299493" y="431131"/>
                  </a:cubicBezTo>
                  <a:cubicBezTo>
                    <a:pt x="257187" y="449835"/>
                    <a:pt x="214436" y="468538"/>
                    <a:pt x="171684" y="486796"/>
                  </a:cubicBezTo>
                  <a:cubicBezTo>
                    <a:pt x="164559" y="489914"/>
                    <a:pt x="157434" y="496148"/>
                    <a:pt x="149418" y="488132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850A878-1E24-4193-B8C7-B2CF7DC9A32C}"/>
                </a:ext>
              </a:extLst>
            </p:cNvPr>
            <p:cNvSpPr/>
            <p:nvPr/>
          </p:nvSpPr>
          <p:spPr>
            <a:xfrm>
              <a:off x="5894689" y="3867642"/>
              <a:ext cx="437651" cy="183131"/>
            </a:xfrm>
            <a:custGeom>
              <a:avLst/>
              <a:gdLst>
                <a:gd name="connsiteX0" fmla="*/ 631471 w 627907"/>
                <a:gd name="connsiteY0" fmla="*/ 0 h 262741"/>
                <a:gd name="connsiteX1" fmla="*/ 309946 w 627907"/>
                <a:gd name="connsiteY1" fmla="*/ 265413 h 262741"/>
                <a:gd name="connsiteX2" fmla="*/ 0 w 627907"/>
                <a:gd name="connsiteY2" fmla="*/ 891 h 262741"/>
                <a:gd name="connsiteX3" fmla="*/ 314399 w 627907"/>
                <a:gd name="connsiteY3" fmla="*/ 142949 h 262741"/>
                <a:gd name="connsiteX4" fmla="*/ 631471 w 627907"/>
                <a:gd name="connsiteY4" fmla="*/ 0 h 26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7907" h="262741">
                  <a:moveTo>
                    <a:pt x="631471" y="0"/>
                  </a:moveTo>
                  <a:cubicBezTo>
                    <a:pt x="599852" y="160762"/>
                    <a:pt x="468036" y="267640"/>
                    <a:pt x="309946" y="265413"/>
                  </a:cubicBezTo>
                  <a:cubicBezTo>
                    <a:pt x="157645" y="263632"/>
                    <a:pt x="25384" y="152746"/>
                    <a:pt x="0" y="891"/>
                  </a:cubicBezTo>
                  <a:cubicBezTo>
                    <a:pt x="86838" y="93963"/>
                    <a:pt x="191490" y="142504"/>
                    <a:pt x="314399" y="142949"/>
                  </a:cubicBezTo>
                  <a:cubicBezTo>
                    <a:pt x="438645" y="142949"/>
                    <a:pt x="543296" y="94409"/>
                    <a:pt x="631471" y="0"/>
                  </a:cubicBezTo>
                  <a:close/>
                </a:path>
              </a:pathLst>
            </a:custGeom>
            <a:solidFill>
              <a:srgbClr val="E2501C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69C0DB1-673B-4497-AD20-9633CA3787F4}"/>
                </a:ext>
              </a:extLst>
            </p:cNvPr>
            <p:cNvSpPr/>
            <p:nvPr/>
          </p:nvSpPr>
          <p:spPr>
            <a:xfrm>
              <a:off x="5638303" y="3481609"/>
              <a:ext cx="953751" cy="327015"/>
            </a:xfrm>
            <a:custGeom>
              <a:avLst/>
              <a:gdLst>
                <a:gd name="connsiteX0" fmla="*/ 848728 w 953751"/>
                <a:gd name="connsiteY0" fmla="*/ 251361 h 327015"/>
                <a:gd name="connsiteX1" fmla="*/ 943901 w 953751"/>
                <a:gd name="connsiteY1" fmla="*/ 303778 h 327015"/>
                <a:gd name="connsiteX2" fmla="*/ 742147 w 953751"/>
                <a:gd name="connsiteY2" fmla="*/ 304399 h 327015"/>
                <a:gd name="connsiteX3" fmla="*/ 848728 w 953751"/>
                <a:gd name="connsiteY3" fmla="*/ 251361 h 327015"/>
                <a:gd name="connsiteX4" fmla="*/ 67514 w 953751"/>
                <a:gd name="connsiteY4" fmla="*/ 214231 h 327015"/>
                <a:gd name="connsiteX5" fmla="*/ 95294 w 953751"/>
                <a:gd name="connsiteY5" fmla="*/ 219663 h 327015"/>
                <a:gd name="connsiteX6" fmla="*/ 120125 w 953751"/>
                <a:gd name="connsiteY6" fmla="*/ 267774 h 327015"/>
                <a:gd name="connsiteX7" fmla="*/ 59909 w 953751"/>
                <a:gd name="connsiteY7" fmla="*/ 325817 h 327015"/>
                <a:gd name="connsiteX8" fmla="*/ 24214 w 953751"/>
                <a:gd name="connsiteY8" fmla="*/ 287328 h 327015"/>
                <a:gd name="connsiteX9" fmla="*/ 41596 w 953751"/>
                <a:gd name="connsiteY9" fmla="*/ 225560 h 327015"/>
                <a:gd name="connsiteX10" fmla="*/ 67514 w 953751"/>
                <a:gd name="connsiteY10" fmla="*/ 214231 h 327015"/>
                <a:gd name="connsiteX11" fmla="*/ 809813 w 953751"/>
                <a:gd name="connsiteY11" fmla="*/ 21634 h 327015"/>
                <a:gd name="connsiteX12" fmla="*/ 938936 w 953751"/>
                <a:gd name="connsiteY12" fmla="*/ 82470 h 327015"/>
                <a:gd name="connsiteX13" fmla="*/ 947317 w 953751"/>
                <a:gd name="connsiteY13" fmla="*/ 140203 h 327015"/>
                <a:gd name="connsiteX14" fmla="*/ 934901 w 953751"/>
                <a:gd name="connsiteY14" fmla="*/ 124683 h 327015"/>
                <a:gd name="connsiteX15" fmla="*/ 798950 w 953751"/>
                <a:gd name="connsiteY15" fmla="*/ 53604 h 327015"/>
                <a:gd name="connsiteX16" fmla="*/ 781568 w 953751"/>
                <a:gd name="connsiteY16" fmla="*/ 51121 h 327015"/>
                <a:gd name="connsiteX17" fmla="*/ 789638 w 953751"/>
                <a:gd name="connsiteY17" fmla="*/ 27842 h 327015"/>
                <a:gd name="connsiteX18" fmla="*/ 809813 w 953751"/>
                <a:gd name="connsiteY18" fmla="*/ 21634 h 327015"/>
                <a:gd name="connsiteX19" fmla="*/ 111435 w 953751"/>
                <a:gd name="connsiteY19" fmla="*/ 527 h 327015"/>
                <a:gd name="connsiteX20" fmla="*/ 166064 w 953751"/>
                <a:gd name="connsiteY20" fmla="*/ 35601 h 327015"/>
                <a:gd name="connsiteX21" fmla="*/ 89086 w 953751"/>
                <a:gd name="connsiteY21" fmla="*/ 36533 h 327015"/>
                <a:gd name="connsiteX22" fmla="*/ 13661 w 953751"/>
                <a:gd name="connsiteY22" fmla="*/ 94265 h 327015"/>
                <a:gd name="connsiteX23" fmla="*/ 4970 w 953751"/>
                <a:gd name="connsiteY23" fmla="*/ 102646 h 327015"/>
                <a:gd name="connsiteX24" fmla="*/ 4 w 953751"/>
                <a:gd name="connsiteY24" fmla="*/ 90851 h 327015"/>
                <a:gd name="connsiteX25" fmla="*/ 17386 w 953751"/>
                <a:gd name="connsiteY25" fmla="*/ 48948 h 327015"/>
                <a:gd name="connsiteX26" fmla="*/ 111435 w 953751"/>
                <a:gd name="connsiteY26" fmla="*/ 527 h 32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53751" h="327015">
                  <a:moveTo>
                    <a:pt x="848728" y="251361"/>
                  </a:moveTo>
                  <a:cubicBezTo>
                    <a:pt x="888574" y="251322"/>
                    <a:pt x="926519" y="268859"/>
                    <a:pt x="943901" y="303778"/>
                  </a:cubicBezTo>
                  <a:cubicBezTo>
                    <a:pt x="877167" y="285155"/>
                    <a:pt x="809813" y="288259"/>
                    <a:pt x="742147" y="304399"/>
                  </a:cubicBezTo>
                  <a:cubicBezTo>
                    <a:pt x="767134" y="269015"/>
                    <a:pt x="808881" y="251400"/>
                    <a:pt x="848728" y="251361"/>
                  </a:cubicBezTo>
                  <a:close/>
                  <a:moveTo>
                    <a:pt x="67514" y="214231"/>
                  </a:moveTo>
                  <a:cubicBezTo>
                    <a:pt x="76593" y="213222"/>
                    <a:pt x="85982" y="215007"/>
                    <a:pt x="95294" y="219663"/>
                  </a:cubicBezTo>
                  <a:cubicBezTo>
                    <a:pt x="114538" y="229595"/>
                    <a:pt x="119815" y="247598"/>
                    <a:pt x="120125" y="267774"/>
                  </a:cubicBezTo>
                  <a:cubicBezTo>
                    <a:pt x="119815" y="307504"/>
                    <a:pt x="93742" y="332956"/>
                    <a:pt x="59909" y="325817"/>
                  </a:cubicBezTo>
                  <a:cubicBezTo>
                    <a:pt x="39424" y="321472"/>
                    <a:pt x="28559" y="306573"/>
                    <a:pt x="24214" y="287328"/>
                  </a:cubicBezTo>
                  <a:cubicBezTo>
                    <a:pt x="18937" y="263738"/>
                    <a:pt x="21731" y="241390"/>
                    <a:pt x="41596" y="225560"/>
                  </a:cubicBezTo>
                  <a:cubicBezTo>
                    <a:pt x="49667" y="219042"/>
                    <a:pt x="58435" y="215240"/>
                    <a:pt x="67514" y="214231"/>
                  </a:cubicBezTo>
                  <a:close/>
                  <a:moveTo>
                    <a:pt x="809813" y="21634"/>
                  </a:moveTo>
                  <a:cubicBezTo>
                    <a:pt x="862891" y="21013"/>
                    <a:pt x="906035" y="41499"/>
                    <a:pt x="938936" y="82470"/>
                  </a:cubicBezTo>
                  <a:cubicBezTo>
                    <a:pt x="953214" y="99231"/>
                    <a:pt x="959422" y="118165"/>
                    <a:pt x="947317" y="140203"/>
                  </a:cubicBezTo>
                  <a:cubicBezTo>
                    <a:pt x="940178" y="135857"/>
                    <a:pt x="937695" y="129960"/>
                    <a:pt x="934901" y="124683"/>
                  </a:cubicBezTo>
                  <a:cubicBezTo>
                    <a:pt x="908829" y="74090"/>
                    <a:pt x="855130" y="46154"/>
                    <a:pt x="798950" y="53604"/>
                  </a:cubicBezTo>
                  <a:cubicBezTo>
                    <a:pt x="793052" y="54225"/>
                    <a:pt x="784672" y="60432"/>
                    <a:pt x="781568" y="51121"/>
                  </a:cubicBezTo>
                  <a:cubicBezTo>
                    <a:pt x="778775" y="42430"/>
                    <a:pt x="781878" y="33739"/>
                    <a:pt x="789638" y="27842"/>
                  </a:cubicBezTo>
                  <a:cubicBezTo>
                    <a:pt x="795535" y="23186"/>
                    <a:pt x="802364" y="21634"/>
                    <a:pt x="809813" y="21634"/>
                  </a:cubicBezTo>
                  <a:close/>
                  <a:moveTo>
                    <a:pt x="111435" y="527"/>
                  </a:moveTo>
                  <a:cubicBezTo>
                    <a:pt x="141543" y="-2887"/>
                    <a:pt x="161718" y="10460"/>
                    <a:pt x="166064" y="35601"/>
                  </a:cubicBezTo>
                  <a:cubicBezTo>
                    <a:pt x="140301" y="33739"/>
                    <a:pt x="114539" y="31567"/>
                    <a:pt x="89086" y="36533"/>
                  </a:cubicBezTo>
                  <a:cubicBezTo>
                    <a:pt x="54633" y="43361"/>
                    <a:pt x="28249" y="61053"/>
                    <a:pt x="13661" y="94265"/>
                  </a:cubicBezTo>
                  <a:cubicBezTo>
                    <a:pt x="12109" y="97990"/>
                    <a:pt x="11488" y="104818"/>
                    <a:pt x="4970" y="102646"/>
                  </a:cubicBezTo>
                  <a:cubicBezTo>
                    <a:pt x="-307" y="100784"/>
                    <a:pt x="4" y="95196"/>
                    <a:pt x="4" y="90851"/>
                  </a:cubicBezTo>
                  <a:cubicBezTo>
                    <a:pt x="4" y="74711"/>
                    <a:pt x="6832" y="60743"/>
                    <a:pt x="17386" y="48948"/>
                  </a:cubicBezTo>
                  <a:cubicBezTo>
                    <a:pt x="42527" y="21013"/>
                    <a:pt x="73877" y="4252"/>
                    <a:pt x="111435" y="527"/>
                  </a:cubicBezTo>
                  <a:close/>
                </a:path>
              </a:pathLst>
            </a:custGeom>
            <a:solidFill>
              <a:srgbClr val="050506"/>
            </a:solidFill>
            <a:ln w="44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607A08F-E9C6-4A98-ACD2-C742BBD7BF4F}"/>
                </a:ext>
              </a:extLst>
            </p:cNvPr>
            <p:cNvSpPr/>
            <p:nvPr/>
          </p:nvSpPr>
          <p:spPr>
            <a:xfrm>
              <a:off x="4982307" y="4120813"/>
              <a:ext cx="1862343" cy="1114302"/>
            </a:xfrm>
            <a:custGeom>
              <a:avLst/>
              <a:gdLst>
                <a:gd name="connsiteX0" fmla="*/ 2629853 w 2671948"/>
                <a:gd name="connsiteY0" fmla="*/ 807969 h 1598715"/>
                <a:gd name="connsiteX1" fmla="*/ 2402737 w 2671948"/>
                <a:gd name="connsiteY1" fmla="*/ 613807 h 1598715"/>
                <a:gd name="connsiteX2" fmla="*/ 2038016 w 2671948"/>
                <a:gd name="connsiteY2" fmla="*/ 470412 h 1598715"/>
                <a:gd name="connsiteX3" fmla="*/ 1993929 w 2671948"/>
                <a:gd name="connsiteY3" fmla="*/ 440131 h 1598715"/>
                <a:gd name="connsiteX4" fmla="*/ 1889278 w 2671948"/>
                <a:gd name="connsiteY4" fmla="*/ 359972 h 1598715"/>
                <a:gd name="connsiteX5" fmla="*/ 1702242 w 2671948"/>
                <a:gd name="connsiteY5" fmla="*/ 328354 h 1598715"/>
                <a:gd name="connsiteX6" fmla="*/ 1704023 w 2671948"/>
                <a:gd name="connsiteY6" fmla="*/ 330581 h 1598715"/>
                <a:gd name="connsiteX7" fmla="*/ 1734750 w 2671948"/>
                <a:gd name="connsiteY7" fmla="*/ 411630 h 1598715"/>
                <a:gd name="connsiteX8" fmla="*/ 1669733 w 2671948"/>
                <a:gd name="connsiteY8" fmla="*/ 516726 h 1598715"/>
                <a:gd name="connsiteX9" fmla="*/ 1560183 w 2671948"/>
                <a:gd name="connsiteY9" fmla="*/ 514500 h 1598715"/>
                <a:gd name="connsiteX10" fmla="*/ 1501846 w 2671948"/>
                <a:gd name="connsiteY10" fmla="*/ 528750 h 1598715"/>
                <a:gd name="connsiteX11" fmla="*/ 1392741 w 2671948"/>
                <a:gd name="connsiteY11" fmla="*/ 459279 h 1598715"/>
                <a:gd name="connsiteX12" fmla="*/ 1416343 w 2671948"/>
                <a:gd name="connsiteY12" fmla="*/ 330135 h 1598715"/>
                <a:gd name="connsiteX13" fmla="*/ 1417679 w 2671948"/>
                <a:gd name="connsiteY13" fmla="*/ 328800 h 1598715"/>
                <a:gd name="connsiteX14" fmla="*/ 1271613 w 2671948"/>
                <a:gd name="connsiteY14" fmla="*/ 342159 h 1598715"/>
                <a:gd name="connsiteX15" fmla="*/ 1085912 w 2671948"/>
                <a:gd name="connsiteY15" fmla="*/ 487335 h 1598715"/>
                <a:gd name="connsiteX16" fmla="*/ 1046278 w 2671948"/>
                <a:gd name="connsiteY16" fmla="*/ 511828 h 1598715"/>
                <a:gd name="connsiteX17" fmla="*/ 871711 w 2671948"/>
                <a:gd name="connsiteY17" fmla="*/ 506929 h 1598715"/>
                <a:gd name="connsiteX18" fmla="*/ 555976 w 2671948"/>
                <a:gd name="connsiteY18" fmla="*/ 388473 h 1598715"/>
                <a:gd name="connsiteX19" fmla="*/ 236233 w 2671948"/>
                <a:gd name="connsiteY19" fmla="*/ 17517 h 1598715"/>
                <a:gd name="connsiteX20" fmla="*/ 203724 w 2671948"/>
                <a:gd name="connsiteY20" fmla="*/ 4158 h 1598715"/>
                <a:gd name="connsiteX21" fmla="*/ 193036 w 2671948"/>
                <a:gd name="connsiteY21" fmla="*/ 5494 h 1598715"/>
                <a:gd name="connsiteX22" fmla="*/ 19805 w 2671948"/>
                <a:gd name="connsiteY22" fmla="*/ 87433 h 1598715"/>
                <a:gd name="connsiteX23" fmla="*/ 8226 w 2671948"/>
                <a:gd name="connsiteY23" fmla="*/ 97676 h 1598715"/>
                <a:gd name="connsiteX24" fmla="*/ 6445 w 2671948"/>
                <a:gd name="connsiteY24" fmla="*/ 125731 h 1598715"/>
                <a:gd name="connsiteX25" fmla="*/ 322180 w 2671948"/>
                <a:gd name="connsiteY25" fmla="*/ 530531 h 1598715"/>
                <a:gd name="connsiteX26" fmla="*/ 658846 w 2671948"/>
                <a:gd name="connsiteY26" fmla="*/ 715787 h 1598715"/>
                <a:gd name="connsiteX27" fmla="*/ 1025793 w 2671948"/>
                <a:gd name="connsiteY27" fmla="*/ 769226 h 1598715"/>
                <a:gd name="connsiteX28" fmla="*/ 1049841 w 2671948"/>
                <a:gd name="connsiteY28" fmla="*/ 794609 h 1598715"/>
                <a:gd name="connsiteX29" fmla="*/ 1048950 w 2671948"/>
                <a:gd name="connsiteY29" fmla="*/ 1464377 h 1598715"/>
                <a:gd name="connsiteX30" fmla="*/ 1083240 w 2671948"/>
                <a:gd name="connsiteY30" fmla="*/ 1529840 h 1598715"/>
                <a:gd name="connsiteX31" fmla="*/ 1154047 w 2671948"/>
                <a:gd name="connsiteY31" fmla="*/ 1554333 h 1598715"/>
                <a:gd name="connsiteX32" fmla="*/ 1219955 w 2671948"/>
                <a:gd name="connsiteY32" fmla="*/ 1561904 h 1598715"/>
                <a:gd name="connsiteX33" fmla="*/ 1332622 w 2671948"/>
                <a:gd name="connsiteY33" fmla="*/ 1565466 h 1598715"/>
                <a:gd name="connsiteX34" fmla="*/ 1766814 w 2671948"/>
                <a:gd name="connsiteY34" fmla="*/ 1565466 h 1598715"/>
                <a:gd name="connsiteX35" fmla="*/ 1877254 w 2671948"/>
                <a:gd name="connsiteY35" fmla="*/ 1561904 h 1598715"/>
                <a:gd name="connsiteX36" fmla="*/ 1903528 w 2671948"/>
                <a:gd name="connsiteY36" fmla="*/ 1557896 h 1598715"/>
                <a:gd name="connsiteX37" fmla="*/ 1997492 w 2671948"/>
                <a:gd name="connsiteY37" fmla="*/ 1544536 h 1598715"/>
                <a:gd name="connsiteX38" fmla="*/ 2060728 w 2671948"/>
                <a:gd name="connsiteY38" fmla="*/ 1454135 h 1598715"/>
                <a:gd name="connsiteX39" fmla="*/ 2060728 w 2671948"/>
                <a:gd name="connsiteY39" fmla="*/ 1356163 h 1598715"/>
                <a:gd name="connsiteX40" fmla="*/ 2060283 w 2671948"/>
                <a:gd name="connsiteY40" fmla="*/ 791046 h 1598715"/>
                <a:gd name="connsiteX41" fmla="*/ 2082994 w 2671948"/>
                <a:gd name="connsiteY41" fmla="*/ 774569 h 1598715"/>
                <a:gd name="connsiteX42" fmla="*/ 2185864 w 2671948"/>
                <a:gd name="connsiteY42" fmla="*/ 815539 h 1598715"/>
                <a:gd name="connsiteX43" fmla="*/ 2384479 w 2671948"/>
                <a:gd name="connsiteY43" fmla="*/ 938894 h 1598715"/>
                <a:gd name="connsiteX44" fmla="*/ 2392495 w 2671948"/>
                <a:gd name="connsiteY44" fmla="*/ 984317 h 1598715"/>
                <a:gd name="connsiteX45" fmla="*/ 2287844 w 2671948"/>
                <a:gd name="connsiteY45" fmla="*/ 1204753 h 1598715"/>
                <a:gd name="connsiteX46" fmla="*/ 2160481 w 2671948"/>
                <a:gd name="connsiteY46" fmla="*/ 1456361 h 1598715"/>
                <a:gd name="connsiteX47" fmla="*/ 2169387 w 2671948"/>
                <a:gd name="connsiteY47" fmla="*/ 1485308 h 1598715"/>
                <a:gd name="connsiteX48" fmla="*/ 2177848 w 2671948"/>
                <a:gd name="connsiteY48" fmla="*/ 1492433 h 1598715"/>
                <a:gd name="connsiteX49" fmla="*/ 2189872 w 2671948"/>
                <a:gd name="connsiteY49" fmla="*/ 1501785 h 1598715"/>
                <a:gd name="connsiteX50" fmla="*/ 2343954 w 2671948"/>
                <a:gd name="connsiteY50" fmla="*/ 1585506 h 1598715"/>
                <a:gd name="connsiteX51" fmla="*/ 2368893 w 2671948"/>
                <a:gd name="connsiteY51" fmla="*/ 1593967 h 1598715"/>
                <a:gd name="connsiteX52" fmla="*/ 2407636 w 2671948"/>
                <a:gd name="connsiteY52" fmla="*/ 1581498 h 1598715"/>
                <a:gd name="connsiteX53" fmla="*/ 2416543 w 2671948"/>
                <a:gd name="connsiteY53" fmla="*/ 1563685 h 1598715"/>
                <a:gd name="connsiteX54" fmla="*/ 2646775 w 2671948"/>
                <a:gd name="connsiteY54" fmla="*/ 1090305 h 1598715"/>
                <a:gd name="connsiteX55" fmla="*/ 2629853 w 2671948"/>
                <a:gd name="connsiteY55" fmla="*/ 807969 h 1598715"/>
                <a:gd name="connsiteX56" fmla="*/ 1556620 w 2671948"/>
                <a:gd name="connsiteY56" fmla="*/ 717122 h 1598715"/>
                <a:gd name="connsiteX57" fmla="*/ 1606497 w 2671948"/>
                <a:gd name="connsiteY57" fmla="*/ 766108 h 1598715"/>
                <a:gd name="connsiteX58" fmla="*/ 1557511 w 2671948"/>
                <a:gd name="connsiteY58" fmla="*/ 814649 h 1598715"/>
                <a:gd name="connsiteX59" fmla="*/ 1508971 w 2671948"/>
                <a:gd name="connsiteY59" fmla="*/ 767890 h 1598715"/>
                <a:gd name="connsiteX60" fmla="*/ 1556620 w 2671948"/>
                <a:gd name="connsiteY60" fmla="*/ 717122 h 1598715"/>
                <a:gd name="connsiteX61" fmla="*/ 1557066 w 2671948"/>
                <a:gd name="connsiteY61" fmla="*/ 1406485 h 1598715"/>
                <a:gd name="connsiteX62" fmla="*/ 1508525 w 2671948"/>
                <a:gd name="connsiteY62" fmla="*/ 1357054 h 1598715"/>
                <a:gd name="connsiteX63" fmla="*/ 1556175 w 2671948"/>
                <a:gd name="connsiteY63" fmla="*/ 1308959 h 1598715"/>
                <a:gd name="connsiteX64" fmla="*/ 1606051 w 2671948"/>
                <a:gd name="connsiteY64" fmla="*/ 1357945 h 1598715"/>
                <a:gd name="connsiteX65" fmla="*/ 1557066 w 2671948"/>
                <a:gd name="connsiteY65" fmla="*/ 1406485 h 1598715"/>
                <a:gd name="connsiteX66" fmla="*/ 1508525 w 2671948"/>
                <a:gd name="connsiteY66" fmla="*/ 1161112 h 1598715"/>
                <a:gd name="connsiteX67" fmla="*/ 1560183 w 2671948"/>
                <a:gd name="connsiteY67" fmla="*/ 1113461 h 1598715"/>
                <a:gd name="connsiteX68" fmla="*/ 1606497 w 2671948"/>
                <a:gd name="connsiteY68" fmla="*/ 1162002 h 1598715"/>
                <a:gd name="connsiteX69" fmla="*/ 1557066 w 2671948"/>
                <a:gd name="connsiteY69" fmla="*/ 1210988 h 1598715"/>
                <a:gd name="connsiteX70" fmla="*/ 1508525 w 2671948"/>
                <a:gd name="connsiteY70" fmla="*/ 1161112 h 1598715"/>
                <a:gd name="connsiteX71" fmla="*/ 1558402 w 2671948"/>
                <a:gd name="connsiteY71" fmla="*/ 1010146 h 1598715"/>
                <a:gd name="connsiteX72" fmla="*/ 1508525 w 2671948"/>
                <a:gd name="connsiteY72" fmla="*/ 962051 h 1598715"/>
                <a:gd name="connsiteX73" fmla="*/ 1557511 w 2671948"/>
                <a:gd name="connsiteY73" fmla="*/ 912175 h 1598715"/>
                <a:gd name="connsiteX74" fmla="*/ 1606497 w 2671948"/>
                <a:gd name="connsiteY74" fmla="*/ 959824 h 1598715"/>
                <a:gd name="connsiteX75" fmla="*/ 1558402 w 2671948"/>
                <a:gd name="connsiteY75" fmla="*/ 1010146 h 1598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671948" h="1598715">
                  <a:moveTo>
                    <a:pt x="2629853" y="807969"/>
                  </a:moveTo>
                  <a:cubicBezTo>
                    <a:pt x="2574633" y="719349"/>
                    <a:pt x="2492248" y="662348"/>
                    <a:pt x="2402737" y="613807"/>
                  </a:cubicBezTo>
                  <a:cubicBezTo>
                    <a:pt x="2286953" y="551462"/>
                    <a:pt x="2164043" y="506484"/>
                    <a:pt x="2038016" y="470412"/>
                  </a:cubicBezTo>
                  <a:cubicBezTo>
                    <a:pt x="2019758" y="465069"/>
                    <a:pt x="2005508" y="456607"/>
                    <a:pt x="1993929" y="440131"/>
                  </a:cubicBezTo>
                  <a:cubicBezTo>
                    <a:pt x="1967210" y="403169"/>
                    <a:pt x="1930693" y="378230"/>
                    <a:pt x="1889278" y="359972"/>
                  </a:cubicBezTo>
                  <a:cubicBezTo>
                    <a:pt x="1829159" y="333253"/>
                    <a:pt x="1766368" y="327463"/>
                    <a:pt x="1702242" y="328354"/>
                  </a:cubicBezTo>
                  <a:cubicBezTo>
                    <a:pt x="1702687" y="328800"/>
                    <a:pt x="1703578" y="329690"/>
                    <a:pt x="1704023" y="330581"/>
                  </a:cubicBezTo>
                  <a:cubicBezTo>
                    <a:pt x="1724062" y="353738"/>
                    <a:pt x="1734750" y="380012"/>
                    <a:pt x="1734750" y="411630"/>
                  </a:cubicBezTo>
                  <a:cubicBezTo>
                    <a:pt x="1734305" y="459725"/>
                    <a:pt x="1712039" y="495351"/>
                    <a:pt x="1669733" y="516726"/>
                  </a:cubicBezTo>
                  <a:cubicBezTo>
                    <a:pt x="1633216" y="534985"/>
                    <a:pt x="1596254" y="533204"/>
                    <a:pt x="1560183" y="514500"/>
                  </a:cubicBezTo>
                  <a:cubicBezTo>
                    <a:pt x="1541479" y="525188"/>
                    <a:pt x="1521885" y="530531"/>
                    <a:pt x="1501846" y="528750"/>
                  </a:cubicBezTo>
                  <a:cubicBezTo>
                    <a:pt x="1448852" y="531867"/>
                    <a:pt x="1407882" y="494460"/>
                    <a:pt x="1392741" y="459279"/>
                  </a:cubicBezTo>
                  <a:cubicBezTo>
                    <a:pt x="1374928" y="416528"/>
                    <a:pt x="1385170" y="361308"/>
                    <a:pt x="1416343" y="330135"/>
                  </a:cubicBezTo>
                  <a:cubicBezTo>
                    <a:pt x="1416788" y="329690"/>
                    <a:pt x="1417234" y="329245"/>
                    <a:pt x="1417679" y="328800"/>
                  </a:cubicBezTo>
                  <a:cubicBezTo>
                    <a:pt x="1368693" y="328800"/>
                    <a:pt x="1320153" y="328800"/>
                    <a:pt x="1271613" y="342159"/>
                  </a:cubicBezTo>
                  <a:cubicBezTo>
                    <a:pt x="1188782" y="364871"/>
                    <a:pt x="1122874" y="408067"/>
                    <a:pt x="1085912" y="487335"/>
                  </a:cubicBezTo>
                  <a:cubicBezTo>
                    <a:pt x="1077006" y="506484"/>
                    <a:pt x="1063201" y="509601"/>
                    <a:pt x="1046278" y="511828"/>
                  </a:cubicBezTo>
                  <a:cubicBezTo>
                    <a:pt x="987941" y="519844"/>
                    <a:pt x="929603" y="515836"/>
                    <a:pt x="871711" y="506929"/>
                  </a:cubicBezTo>
                  <a:cubicBezTo>
                    <a:pt x="758153" y="490007"/>
                    <a:pt x="652166" y="451709"/>
                    <a:pt x="555976" y="388473"/>
                  </a:cubicBezTo>
                  <a:cubicBezTo>
                    <a:pt x="413917" y="295400"/>
                    <a:pt x="311938" y="167592"/>
                    <a:pt x="236233" y="17517"/>
                  </a:cubicBezTo>
                  <a:cubicBezTo>
                    <a:pt x="227326" y="150"/>
                    <a:pt x="220201" y="-4304"/>
                    <a:pt x="203724" y="4158"/>
                  </a:cubicBezTo>
                  <a:cubicBezTo>
                    <a:pt x="200161" y="4158"/>
                    <a:pt x="196153" y="4158"/>
                    <a:pt x="193036" y="5494"/>
                  </a:cubicBezTo>
                  <a:cubicBezTo>
                    <a:pt x="134253" y="30877"/>
                    <a:pt x="77697" y="60714"/>
                    <a:pt x="19805" y="87433"/>
                  </a:cubicBezTo>
                  <a:cubicBezTo>
                    <a:pt x="14906" y="89660"/>
                    <a:pt x="11789" y="93668"/>
                    <a:pt x="8226" y="97676"/>
                  </a:cubicBezTo>
                  <a:cubicBezTo>
                    <a:pt x="-6024" y="106137"/>
                    <a:pt x="1546" y="115934"/>
                    <a:pt x="6445" y="125731"/>
                  </a:cubicBezTo>
                  <a:cubicBezTo>
                    <a:pt x="85267" y="281150"/>
                    <a:pt x="186356" y="419646"/>
                    <a:pt x="322180" y="530531"/>
                  </a:cubicBezTo>
                  <a:cubicBezTo>
                    <a:pt x="423269" y="612916"/>
                    <a:pt x="535045" y="675262"/>
                    <a:pt x="658846" y="715787"/>
                  </a:cubicBezTo>
                  <a:cubicBezTo>
                    <a:pt x="777747" y="754975"/>
                    <a:pt x="901102" y="768335"/>
                    <a:pt x="1025793" y="769226"/>
                  </a:cubicBezTo>
                  <a:cubicBezTo>
                    <a:pt x="1046278" y="769226"/>
                    <a:pt x="1049841" y="775460"/>
                    <a:pt x="1049841" y="794609"/>
                  </a:cubicBezTo>
                  <a:cubicBezTo>
                    <a:pt x="1048950" y="1017717"/>
                    <a:pt x="1049395" y="1241270"/>
                    <a:pt x="1048950" y="1464377"/>
                  </a:cubicBezTo>
                  <a:cubicBezTo>
                    <a:pt x="1048950" y="1493324"/>
                    <a:pt x="1060083" y="1514699"/>
                    <a:pt x="1083240" y="1529840"/>
                  </a:cubicBezTo>
                  <a:cubicBezTo>
                    <a:pt x="1104616" y="1543645"/>
                    <a:pt x="1128218" y="1551216"/>
                    <a:pt x="1154047" y="1554333"/>
                  </a:cubicBezTo>
                  <a:cubicBezTo>
                    <a:pt x="1175868" y="1557005"/>
                    <a:pt x="1198579" y="1555224"/>
                    <a:pt x="1219955" y="1561904"/>
                  </a:cubicBezTo>
                  <a:cubicBezTo>
                    <a:pt x="1257362" y="1567693"/>
                    <a:pt x="1295215" y="1565466"/>
                    <a:pt x="1332622" y="1565466"/>
                  </a:cubicBezTo>
                  <a:cubicBezTo>
                    <a:pt x="1477353" y="1565466"/>
                    <a:pt x="1622083" y="1565466"/>
                    <a:pt x="1766814" y="1565466"/>
                  </a:cubicBezTo>
                  <a:cubicBezTo>
                    <a:pt x="1803776" y="1565466"/>
                    <a:pt x="1840738" y="1567693"/>
                    <a:pt x="1877254" y="1561904"/>
                  </a:cubicBezTo>
                  <a:cubicBezTo>
                    <a:pt x="1885715" y="1558341"/>
                    <a:pt x="1894176" y="1557896"/>
                    <a:pt x="1903528" y="1557896"/>
                  </a:cubicBezTo>
                  <a:cubicBezTo>
                    <a:pt x="1935592" y="1557450"/>
                    <a:pt x="1967210" y="1554778"/>
                    <a:pt x="1997492" y="1544536"/>
                  </a:cubicBezTo>
                  <a:cubicBezTo>
                    <a:pt x="2042470" y="1528950"/>
                    <a:pt x="2061173" y="1501339"/>
                    <a:pt x="2060728" y="1454135"/>
                  </a:cubicBezTo>
                  <a:cubicBezTo>
                    <a:pt x="2060283" y="1421626"/>
                    <a:pt x="2060728" y="1388672"/>
                    <a:pt x="2060728" y="1356163"/>
                  </a:cubicBezTo>
                  <a:cubicBezTo>
                    <a:pt x="2060728" y="1167791"/>
                    <a:pt x="2060728" y="979419"/>
                    <a:pt x="2060283" y="791046"/>
                  </a:cubicBezTo>
                  <a:cubicBezTo>
                    <a:pt x="2060283" y="772343"/>
                    <a:pt x="2064736" y="766999"/>
                    <a:pt x="2082994" y="774569"/>
                  </a:cubicBezTo>
                  <a:cubicBezTo>
                    <a:pt x="2117284" y="788820"/>
                    <a:pt x="2152465" y="799953"/>
                    <a:pt x="2185864" y="815539"/>
                  </a:cubicBezTo>
                  <a:cubicBezTo>
                    <a:pt x="2257116" y="848048"/>
                    <a:pt x="2329259" y="879666"/>
                    <a:pt x="2384479" y="938894"/>
                  </a:cubicBezTo>
                  <a:cubicBezTo>
                    <a:pt x="2397839" y="953145"/>
                    <a:pt x="2401401" y="966059"/>
                    <a:pt x="2392495" y="984317"/>
                  </a:cubicBezTo>
                  <a:cubicBezTo>
                    <a:pt x="2356869" y="1057351"/>
                    <a:pt x="2323024" y="1131274"/>
                    <a:pt x="2287844" y="1204753"/>
                  </a:cubicBezTo>
                  <a:cubicBezTo>
                    <a:pt x="2247319" y="1289365"/>
                    <a:pt x="2205459" y="1373531"/>
                    <a:pt x="2160481" y="1456361"/>
                  </a:cubicBezTo>
                  <a:cubicBezTo>
                    <a:pt x="2152910" y="1470166"/>
                    <a:pt x="2152910" y="1479519"/>
                    <a:pt x="2169387" y="1485308"/>
                  </a:cubicBezTo>
                  <a:cubicBezTo>
                    <a:pt x="2172504" y="1486644"/>
                    <a:pt x="2174731" y="1489761"/>
                    <a:pt x="2177848" y="1492433"/>
                  </a:cubicBezTo>
                  <a:cubicBezTo>
                    <a:pt x="2181411" y="1496441"/>
                    <a:pt x="2185419" y="1499558"/>
                    <a:pt x="2189872" y="1501785"/>
                  </a:cubicBezTo>
                  <a:cubicBezTo>
                    <a:pt x="2240639" y="1530731"/>
                    <a:pt x="2293187" y="1557005"/>
                    <a:pt x="2343954" y="1585506"/>
                  </a:cubicBezTo>
                  <a:cubicBezTo>
                    <a:pt x="2351525" y="1589959"/>
                    <a:pt x="2359541" y="1594412"/>
                    <a:pt x="2368893" y="1593967"/>
                  </a:cubicBezTo>
                  <a:cubicBezTo>
                    <a:pt x="2386706" y="1605545"/>
                    <a:pt x="2400065" y="1602428"/>
                    <a:pt x="2407636" y="1581498"/>
                  </a:cubicBezTo>
                  <a:cubicBezTo>
                    <a:pt x="2409863" y="1575263"/>
                    <a:pt x="2413870" y="1569474"/>
                    <a:pt x="2416543" y="1563685"/>
                  </a:cubicBezTo>
                  <a:cubicBezTo>
                    <a:pt x="2496701" y="1407376"/>
                    <a:pt x="2573742" y="1249731"/>
                    <a:pt x="2646775" y="1090305"/>
                  </a:cubicBezTo>
                  <a:cubicBezTo>
                    <a:pt x="2690863" y="992779"/>
                    <a:pt x="2685964" y="898370"/>
                    <a:pt x="2629853" y="807969"/>
                  </a:cubicBezTo>
                  <a:close/>
                  <a:moveTo>
                    <a:pt x="1556620" y="717122"/>
                  </a:moveTo>
                  <a:cubicBezTo>
                    <a:pt x="1583785" y="717122"/>
                    <a:pt x="1606497" y="739834"/>
                    <a:pt x="1606497" y="766108"/>
                  </a:cubicBezTo>
                  <a:cubicBezTo>
                    <a:pt x="1606497" y="793719"/>
                    <a:pt x="1585121" y="814649"/>
                    <a:pt x="1557511" y="814649"/>
                  </a:cubicBezTo>
                  <a:cubicBezTo>
                    <a:pt x="1530792" y="814649"/>
                    <a:pt x="1508971" y="794164"/>
                    <a:pt x="1508971" y="767890"/>
                  </a:cubicBezTo>
                  <a:cubicBezTo>
                    <a:pt x="1508080" y="741170"/>
                    <a:pt x="1530792" y="716677"/>
                    <a:pt x="1556620" y="717122"/>
                  </a:cubicBezTo>
                  <a:close/>
                  <a:moveTo>
                    <a:pt x="1557066" y="1406485"/>
                  </a:moveTo>
                  <a:cubicBezTo>
                    <a:pt x="1529455" y="1406485"/>
                    <a:pt x="1508080" y="1384219"/>
                    <a:pt x="1508525" y="1357054"/>
                  </a:cubicBezTo>
                  <a:cubicBezTo>
                    <a:pt x="1508971" y="1330335"/>
                    <a:pt x="1529901" y="1309404"/>
                    <a:pt x="1556175" y="1308959"/>
                  </a:cubicBezTo>
                  <a:cubicBezTo>
                    <a:pt x="1582449" y="1308514"/>
                    <a:pt x="1606051" y="1331671"/>
                    <a:pt x="1606051" y="1357945"/>
                  </a:cubicBezTo>
                  <a:cubicBezTo>
                    <a:pt x="1606497" y="1385109"/>
                    <a:pt x="1584676" y="1406485"/>
                    <a:pt x="1557066" y="1406485"/>
                  </a:cubicBezTo>
                  <a:close/>
                  <a:moveTo>
                    <a:pt x="1508525" y="1161112"/>
                  </a:moveTo>
                  <a:cubicBezTo>
                    <a:pt x="1509416" y="1134837"/>
                    <a:pt x="1533463" y="1112571"/>
                    <a:pt x="1560183" y="1113461"/>
                  </a:cubicBezTo>
                  <a:cubicBezTo>
                    <a:pt x="1584231" y="1114352"/>
                    <a:pt x="1606051" y="1137509"/>
                    <a:pt x="1606497" y="1162002"/>
                  </a:cubicBezTo>
                  <a:cubicBezTo>
                    <a:pt x="1606497" y="1189612"/>
                    <a:pt x="1584676" y="1211433"/>
                    <a:pt x="1557066" y="1210988"/>
                  </a:cubicBezTo>
                  <a:cubicBezTo>
                    <a:pt x="1529455" y="1210542"/>
                    <a:pt x="1508080" y="1188721"/>
                    <a:pt x="1508525" y="1161112"/>
                  </a:cubicBezTo>
                  <a:close/>
                  <a:moveTo>
                    <a:pt x="1558402" y="1010146"/>
                  </a:moveTo>
                  <a:cubicBezTo>
                    <a:pt x="1530346" y="1010592"/>
                    <a:pt x="1508971" y="989661"/>
                    <a:pt x="1508525" y="962051"/>
                  </a:cubicBezTo>
                  <a:cubicBezTo>
                    <a:pt x="1508080" y="935777"/>
                    <a:pt x="1531237" y="912175"/>
                    <a:pt x="1557511" y="912175"/>
                  </a:cubicBezTo>
                  <a:cubicBezTo>
                    <a:pt x="1582894" y="912175"/>
                    <a:pt x="1605606" y="934441"/>
                    <a:pt x="1606497" y="959824"/>
                  </a:cubicBezTo>
                  <a:cubicBezTo>
                    <a:pt x="1607387" y="987880"/>
                    <a:pt x="1586012" y="1010146"/>
                    <a:pt x="1558402" y="1010146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8" name="그룹 9">
            <a:extLst>
              <a:ext uri="{FF2B5EF4-FFF2-40B4-BE49-F238E27FC236}">
                <a16:creationId xmlns:a16="http://schemas.microsoft.com/office/drawing/2014/main" id="{DBA07D12-C5AB-41DA-94B7-56AC298CEB61}"/>
              </a:ext>
            </a:extLst>
          </p:cNvPr>
          <p:cNvGrpSpPr/>
          <p:nvPr/>
        </p:nvGrpSpPr>
        <p:grpSpPr>
          <a:xfrm flipH="1">
            <a:off x="3731781" y="1551178"/>
            <a:ext cx="4734219" cy="4623159"/>
            <a:chOff x="924229" y="1606109"/>
            <a:chExt cx="4734219" cy="4623159"/>
          </a:xfrm>
        </p:grpSpPr>
        <p:sp>
          <p:nvSpPr>
            <p:cNvPr id="59" name="Block Arc 58">
              <a:extLst>
                <a:ext uri="{FF2B5EF4-FFF2-40B4-BE49-F238E27FC236}">
                  <a16:creationId xmlns:a16="http://schemas.microsoft.com/office/drawing/2014/main" id="{B93A4F5D-B317-4E33-901F-0C0F9FD11831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8816148"/>
                <a:gd name="adj2" fmla="val 2680603"/>
                <a:gd name="adj3" fmla="val 12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CE5F8AAF-071D-42E3-B70F-F1584BA72264}"/>
                </a:ext>
              </a:extLst>
            </p:cNvPr>
            <p:cNvSpPr/>
            <p:nvPr/>
          </p:nvSpPr>
          <p:spPr>
            <a:xfrm>
              <a:off x="4698452" y="2184323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7F5E682C-D417-49FF-B699-17E88036F0D4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48201560-F533-4DF7-9BCE-9DE50847D1C0}"/>
                </a:ext>
              </a:extLst>
            </p:cNvPr>
            <p:cNvSpPr/>
            <p:nvPr/>
          </p:nvSpPr>
          <p:spPr>
            <a:xfrm>
              <a:off x="4698454" y="5441589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A15334C-DBE7-434C-82B7-E7579EEAD37A}"/>
              </a:ext>
            </a:extLst>
          </p:cNvPr>
          <p:cNvGrpSpPr/>
          <p:nvPr/>
        </p:nvGrpSpPr>
        <p:grpSpPr>
          <a:xfrm>
            <a:off x="8314376" y="1374672"/>
            <a:ext cx="2840856" cy="1301667"/>
            <a:chOff x="4965552" y="1295951"/>
            <a:chExt cx="3484978" cy="1301667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097FF3B-8A1E-4D68-9570-0C8D6E25501D}"/>
                </a:ext>
              </a:extLst>
            </p:cNvPr>
            <p:cNvSpPr txBox="1"/>
            <p:nvPr/>
          </p:nvSpPr>
          <p:spPr>
            <a:xfrm>
              <a:off x="4965552" y="1397289"/>
              <a:ext cx="34849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Dapat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dijadikan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sebagai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bahan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diskusi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dalam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mengindentifikasi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masalah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pengajaran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dan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mendeskripsikan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alternativ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pemecahan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masalahan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dapat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dilakukan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CDC4B7A-E7FD-4A62-8A35-DF50CD79E5E0}"/>
                </a:ext>
              </a:extLst>
            </p:cNvPr>
            <p:cNvSpPr txBox="1"/>
            <p:nvPr/>
          </p:nvSpPr>
          <p:spPr>
            <a:xfrm>
              <a:off x="4965552" y="1295951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 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5BA98F3-4886-438E-A204-EE9C6ADBCFB2}"/>
              </a:ext>
            </a:extLst>
          </p:cNvPr>
          <p:cNvGrpSpPr/>
          <p:nvPr/>
        </p:nvGrpSpPr>
        <p:grpSpPr>
          <a:xfrm>
            <a:off x="8744752" y="3451013"/>
            <a:ext cx="2840856" cy="1003742"/>
            <a:chOff x="4965552" y="1736224"/>
            <a:chExt cx="3484978" cy="1003742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EC5E743-F494-4652-9BB6-CC5F6248FCF8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Mendorong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semngat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belajar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serta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ketertarikan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mengikuti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pembelajaran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secara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penuh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7F45AF8-D3F3-4E87-91E4-88904A88E727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Bagi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Siswa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E83CB52-8D29-47D2-83BD-2E4B907D7AE1}"/>
              </a:ext>
            </a:extLst>
          </p:cNvPr>
          <p:cNvGrpSpPr/>
          <p:nvPr/>
        </p:nvGrpSpPr>
        <p:grpSpPr>
          <a:xfrm>
            <a:off x="8314376" y="5087081"/>
            <a:ext cx="2840856" cy="1219185"/>
            <a:chOff x="4965552" y="1736224"/>
            <a:chExt cx="3484978" cy="1219185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69EA5C2-CAF9-4D59-8FFD-12ED5016B706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Dapat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melihat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atau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membaca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kemampuan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pribadi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dikeleompoknya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secara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obyektif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8F8FFBA-AA6D-4D73-9DA7-574A271F1F2D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0FE03C6-016A-476D-8B65-F74BAB080AC2}"/>
              </a:ext>
            </a:extLst>
          </p:cNvPr>
          <p:cNvGrpSpPr/>
          <p:nvPr/>
        </p:nvGrpSpPr>
        <p:grpSpPr>
          <a:xfrm flipH="1">
            <a:off x="1116871" y="1415179"/>
            <a:ext cx="2840856" cy="1588517"/>
            <a:chOff x="4965552" y="1736224"/>
            <a:chExt cx="3484978" cy="1588517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B81FFC3-BEFA-4098-88CE-51EE0D691AA6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Dapat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dijadikan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bahan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kajian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pelaksanaan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tugas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guru dan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meremuskan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bentuk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layanan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bantuan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supervisi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 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C53CD1C-AD24-47BF-B8F9-E5FCD2C66DB3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 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Bagi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Supervisor 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283E6D0-3903-4FB2-BFFF-C75D55AE6CE7}"/>
              </a:ext>
            </a:extLst>
          </p:cNvPr>
          <p:cNvGrpSpPr/>
          <p:nvPr/>
        </p:nvGrpSpPr>
        <p:grpSpPr>
          <a:xfrm flipH="1">
            <a:off x="573357" y="3154292"/>
            <a:ext cx="2840856" cy="1003742"/>
            <a:chOff x="4965552" y="1736224"/>
            <a:chExt cx="3484978" cy="1003742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CEE7F2C-5E75-42C5-8A4E-4634F603D63E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Kesempatan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lebih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luas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untuk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berperan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aktif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dalam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kegiatan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pembelajaran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BD74747-1597-4E1C-BF60-3A2E21CE5128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81391B6-4050-4788-A3E7-C2B2A30EF02B}"/>
              </a:ext>
            </a:extLst>
          </p:cNvPr>
          <p:cNvGrpSpPr/>
          <p:nvPr/>
        </p:nvGrpSpPr>
        <p:grpSpPr>
          <a:xfrm flipH="1">
            <a:off x="1036768" y="5087081"/>
            <a:ext cx="2840856" cy="1003742"/>
            <a:chOff x="4965552" y="1736224"/>
            <a:chExt cx="3484978" cy="1003742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1C7D8273-1F07-4313-AF6D-00366B7BB6C6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Memudahkan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siswa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untuk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memahami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materi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pembelajaran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4E6F64F-AEFF-4CBD-94C0-2B7EEF76D6AC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1" name="그룹 9">
            <a:extLst>
              <a:ext uri="{FF2B5EF4-FFF2-40B4-BE49-F238E27FC236}">
                <a16:creationId xmlns:a16="http://schemas.microsoft.com/office/drawing/2014/main" id="{71FFCEF7-D5DD-4586-A8C8-32B50D5597E0}"/>
              </a:ext>
            </a:extLst>
          </p:cNvPr>
          <p:cNvGrpSpPr/>
          <p:nvPr/>
        </p:nvGrpSpPr>
        <p:grpSpPr>
          <a:xfrm>
            <a:off x="3731781" y="1603930"/>
            <a:ext cx="4734219" cy="4623159"/>
            <a:chOff x="924229" y="1606109"/>
            <a:chExt cx="4734219" cy="4623159"/>
          </a:xfrm>
        </p:grpSpPr>
        <p:sp>
          <p:nvSpPr>
            <p:cNvPr id="82" name="Block Arc 81">
              <a:extLst>
                <a:ext uri="{FF2B5EF4-FFF2-40B4-BE49-F238E27FC236}">
                  <a16:creationId xmlns:a16="http://schemas.microsoft.com/office/drawing/2014/main" id="{A9C08319-D45F-4A3B-A505-8071EB5BEA45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8816148"/>
                <a:gd name="adj2" fmla="val 2680603"/>
                <a:gd name="adj3" fmla="val 12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7A2F0745-B4B1-4AF9-AF9B-D4C573DDC115}"/>
                </a:ext>
              </a:extLst>
            </p:cNvPr>
            <p:cNvSpPr/>
            <p:nvPr/>
          </p:nvSpPr>
          <p:spPr>
            <a:xfrm>
              <a:off x="4698452" y="2184323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747ED19C-D53C-4C28-89DB-BAC8D3E9C96F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98DC9528-338D-4B06-A4CA-DDD83BAEA2C6}"/>
                </a:ext>
              </a:extLst>
            </p:cNvPr>
            <p:cNvSpPr/>
            <p:nvPr/>
          </p:nvSpPr>
          <p:spPr>
            <a:xfrm>
              <a:off x="4698454" y="5441589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963"/>
    </mc:Choice>
    <mc:Fallback xmlns="">
      <p:transition spd="slow" advTm="7296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Ciri dan </a:t>
            </a:r>
            <a:r>
              <a:rPr lang="en-US" dirty="0" err="1"/>
              <a:t>Fungsi</a:t>
            </a:r>
            <a:r>
              <a:rPr lang="en-US" dirty="0"/>
              <a:t> Model </a:t>
            </a:r>
            <a:r>
              <a:rPr lang="en-US" dirty="0" err="1"/>
              <a:t>Pembelajaran</a:t>
            </a:r>
            <a:r>
              <a:rPr lang="en-US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EF7F13-6CE4-40B5-AD91-9C3D120D54FB}"/>
              </a:ext>
            </a:extLst>
          </p:cNvPr>
          <p:cNvSpPr/>
          <p:nvPr/>
        </p:nvSpPr>
        <p:spPr>
          <a:xfrm>
            <a:off x="864354" y="1751786"/>
            <a:ext cx="2376264" cy="146729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EADE42-C117-4109-A482-A399FAC2006D}"/>
              </a:ext>
            </a:extLst>
          </p:cNvPr>
          <p:cNvSpPr/>
          <p:nvPr/>
        </p:nvSpPr>
        <p:spPr>
          <a:xfrm>
            <a:off x="3542960" y="1751785"/>
            <a:ext cx="2376264" cy="118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B54499-F707-46FA-8EFD-FC82D950D7D8}"/>
              </a:ext>
            </a:extLst>
          </p:cNvPr>
          <p:cNvSpPr/>
          <p:nvPr/>
        </p:nvSpPr>
        <p:spPr>
          <a:xfrm>
            <a:off x="6251618" y="1751785"/>
            <a:ext cx="2376264" cy="237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3EF260-BEFA-466A-96A2-1F412ACEE1AA}"/>
              </a:ext>
            </a:extLst>
          </p:cNvPr>
          <p:cNvSpPr/>
          <p:nvPr/>
        </p:nvSpPr>
        <p:spPr>
          <a:xfrm>
            <a:off x="3542960" y="3227785"/>
            <a:ext cx="2376264" cy="281652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DBA27CFF-2E9B-414A-8BBC-9C28C147E982}"/>
              </a:ext>
            </a:extLst>
          </p:cNvPr>
          <p:cNvSpPr/>
          <p:nvPr/>
        </p:nvSpPr>
        <p:spPr>
          <a:xfrm>
            <a:off x="3125764" y="2333840"/>
            <a:ext cx="747760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D75B9793-5635-48BA-BCC6-0BBB0E41C58D}"/>
              </a:ext>
            </a:extLst>
          </p:cNvPr>
          <p:cNvSpPr/>
          <p:nvPr/>
        </p:nvSpPr>
        <p:spPr>
          <a:xfrm>
            <a:off x="5818831" y="2333840"/>
            <a:ext cx="747760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368A0E-305E-4350-BD86-BAFC159460C0}"/>
              </a:ext>
            </a:extLst>
          </p:cNvPr>
          <p:cNvSpPr/>
          <p:nvPr/>
        </p:nvSpPr>
        <p:spPr>
          <a:xfrm>
            <a:off x="864618" y="1741152"/>
            <a:ext cx="2376000" cy="4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241063-7075-4674-8F3C-3E5D8925C9EC}"/>
              </a:ext>
            </a:extLst>
          </p:cNvPr>
          <p:cNvSpPr/>
          <p:nvPr/>
        </p:nvSpPr>
        <p:spPr>
          <a:xfrm>
            <a:off x="3543224" y="1741152"/>
            <a:ext cx="2376000" cy="43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BCA81A-2096-4994-8135-0045A41D7433}"/>
              </a:ext>
            </a:extLst>
          </p:cNvPr>
          <p:cNvSpPr/>
          <p:nvPr/>
        </p:nvSpPr>
        <p:spPr>
          <a:xfrm>
            <a:off x="6251882" y="1732118"/>
            <a:ext cx="2376000" cy="4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17A460-959A-4E13-AF07-C8837F75A1BD}"/>
              </a:ext>
            </a:extLst>
          </p:cNvPr>
          <p:cNvSpPr/>
          <p:nvPr/>
        </p:nvSpPr>
        <p:spPr>
          <a:xfrm>
            <a:off x="3542960" y="3219081"/>
            <a:ext cx="2376000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1C8FB3-4984-4571-9DFB-820E1151A337}"/>
              </a:ext>
            </a:extLst>
          </p:cNvPr>
          <p:cNvSpPr txBox="1"/>
          <p:nvPr/>
        </p:nvSpPr>
        <p:spPr>
          <a:xfrm>
            <a:off x="878359" y="1728831"/>
            <a:ext cx="67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B343F7-21C4-4B10-905B-8E10A5BC66D1}"/>
              </a:ext>
            </a:extLst>
          </p:cNvPr>
          <p:cNvSpPr txBox="1"/>
          <p:nvPr/>
        </p:nvSpPr>
        <p:spPr>
          <a:xfrm>
            <a:off x="3542213" y="1732222"/>
            <a:ext cx="67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49322F-E308-47C0-A794-ACA917474094}"/>
              </a:ext>
            </a:extLst>
          </p:cNvPr>
          <p:cNvSpPr txBox="1"/>
          <p:nvPr/>
        </p:nvSpPr>
        <p:spPr>
          <a:xfrm>
            <a:off x="6237966" y="1724980"/>
            <a:ext cx="67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51999F-1A1C-496C-A52B-794B72601B69}"/>
              </a:ext>
            </a:extLst>
          </p:cNvPr>
          <p:cNvSpPr txBox="1"/>
          <p:nvPr/>
        </p:nvSpPr>
        <p:spPr>
          <a:xfrm>
            <a:off x="1476107" y="1820252"/>
            <a:ext cx="1634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Ciri-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ciri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8AA407-A11E-40A6-8E1B-2B63FA2D50DF}"/>
              </a:ext>
            </a:extLst>
          </p:cNvPr>
          <p:cNvSpPr txBox="1"/>
          <p:nvPr/>
        </p:nvSpPr>
        <p:spPr>
          <a:xfrm>
            <a:off x="1189179" y="2259124"/>
            <a:ext cx="1828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Berdasarkan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teori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Pendidikan dan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teori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belajar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tertentu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EB1050-DED7-4A3A-8C9C-F1E2643A9334}"/>
              </a:ext>
            </a:extLst>
          </p:cNvPr>
          <p:cNvSpPr txBox="1"/>
          <p:nvPr/>
        </p:nvSpPr>
        <p:spPr>
          <a:xfrm>
            <a:off x="3816781" y="2259124"/>
            <a:ext cx="1828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Mempunyai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misi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atau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tujuan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Pendidikan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tertetntu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9D9265-DCC4-469B-9AAA-EE531BFE956C}"/>
              </a:ext>
            </a:extLst>
          </p:cNvPr>
          <p:cNvSpPr txBox="1"/>
          <p:nvPr/>
        </p:nvSpPr>
        <p:spPr>
          <a:xfrm>
            <a:off x="3240618" y="3779992"/>
            <a:ext cx="32849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Pedoman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dalam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perancangan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hingga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pelaksanaan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pembelajaran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.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Artinya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sebagai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pedoman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bagi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perancangan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pengajaran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dan para guru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dalam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melaksnaakan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pembelajaran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. Oleh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karena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itu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pemilihan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model sangat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dipengaruhi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sifat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dari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materi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akan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diajarkan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,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tujuan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(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kompetensi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) yang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akan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dicapai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dalam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pembelajaran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tersebut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serta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tingkat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kemampuan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peserta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didik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. 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5F8FEA-27D9-45C3-A41E-489B07F417C2}"/>
              </a:ext>
            </a:extLst>
          </p:cNvPr>
          <p:cNvSpPr txBox="1"/>
          <p:nvPr/>
        </p:nvSpPr>
        <p:spPr>
          <a:xfrm>
            <a:off x="6525571" y="2332460"/>
            <a:ext cx="18286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Dapat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ddijadikan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pedoman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perbaikan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kegiatan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pembelajaran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di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kelas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47333E-AEC8-4E9E-A5D6-FC31E7AC313C}"/>
              </a:ext>
            </a:extLst>
          </p:cNvPr>
          <p:cNvSpPr txBox="1"/>
          <p:nvPr/>
        </p:nvSpPr>
        <p:spPr>
          <a:xfrm>
            <a:off x="4202736" y="1809619"/>
            <a:ext cx="1634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Ciri-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ciri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39395C4-EC1D-49E8-B049-B151CF07F96F}"/>
              </a:ext>
            </a:extLst>
          </p:cNvPr>
          <p:cNvSpPr txBox="1"/>
          <p:nvPr/>
        </p:nvSpPr>
        <p:spPr>
          <a:xfrm>
            <a:off x="6898489" y="1798986"/>
            <a:ext cx="1634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Ciri-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ciri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305A153-8F0B-4B73-856A-B62C490F4A0A}"/>
              </a:ext>
            </a:extLst>
          </p:cNvPr>
          <p:cNvSpPr txBox="1"/>
          <p:nvPr/>
        </p:nvSpPr>
        <p:spPr>
          <a:xfrm>
            <a:off x="4202736" y="3296582"/>
            <a:ext cx="1634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Fungsi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Rectangle 5">
            <a:extLst>
              <a:ext uri="{FF2B5EF4-FFF2-40B4-BE49-F238E27FC236}">
                <a16:creationId xmlns:a16="http://schemas.microsoft.com/office/drawing/2014/main" id="{E412DB84-B091-4781-9B8E-0BFAB472AC7D}"/>
              </a:ext>
            </a:extLst>
          </p:cNvPr>
          <p:cNvSpPr/>
          <p:nvPr/>
        </p:nvSpPr>
        <p:spPr>
          <a:xfrm>
            <a:off x="8900378" y="1741153"/>
            <a:ext cx="2376264" cy="430468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11D209C2-7D45-4B9E-9FE7-A348DD7E0F86}"/>
              </a:ext>
            </a:extLst>
          </p:cNvPr>
          <p:cNvSpPr/>
          <p:nvPr/>
        </p:nvSpPr>
        <p:spPr>
          <a:xfrm>
            <a:off x="8900642" y="1746950"/>
            <a:ext cx="2376000" cy="4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62A7C3D-1A95-4DDC-BD60-59F540637FAC}"/>
              </a:ext>
            </a:extLst>
          </p:cNvPr>
          <p:cNvSpPr txBox="1"/>
          <p:nvPr/>
        </p:nvSpPr>
        <p:spPr>
          <a:xfrm>
            <a:off x="8911275" y="1732119"/>
            <a:ext cx="67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981B526-DAA5-45E2-98FB-C75D1285F36B}"/>
              </a:ext>
            </a:extLst>
          </p:cNvPr>
          <p:cNvSpPr txBox="1"/>
          <p:nvPr/>
        </p:nvSpPr>
        <p:spPr>
          <a:xfrm>
            <a:off x="9559712" y="1824451"/>
            <a:ext cx="1634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Ciri-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ciri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18E5DF4-4B72-4F89-9802-E127C87BA2C7}"/>
              </a:ext>
            </a:extLst>
          </p:cNvPr>
          <p:cNvSpPr txBox="1"/>
          <p:nvPr/>
        </p:nvSpPr>
        <p:spPr>
          <a:xfrm>
            <a:off x="9174199" y="2332460"/>
            <a:ext cx="18286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Memiliki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perangkat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bagian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model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serta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memilki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dampak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sebagai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akibat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peneraoan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model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pembelajaran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baik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langsung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maupun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tidak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langsung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Right Arrow 8">
            <a:extLst>
              <a:ext uri="{FF2B5EF4-FFF2-40B4-BE49-F238E27FC236}">
                <a16:creationId xmlns:a16="http://schemas.microsoft.com/office/drawing/2014/main" id="{7E2A6543-3673-430C-BD8D-47D883DCF585}"/>
              </a:ext>
            </a:extLst>
          </p:cNvPr>
          <p:cNvSpPr/>
          <p:nvPr/>
        </p:nvSpPr>
        <p:spPr>
          <a:xfrm>
            <a:off x="8511899" y="2337418"/>
            <a:ext cx="747760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543"/>
    </mc:Choice>
    <mc:Fallback xmlns="">
      <p:transition spd="slow" advTm="7854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4">
            <a:extLst>
              <a:ext uri="{FF2B5EF4-FFF2-40B4-BE49-F238E27FC236}">
                <a16:creationId xmlns:a16="http://schemas.microsoft.com/office/drawing/2014/main" id="{A28F53CE-7DBA-407F-ABF4-DEFF99B7D024}"/>
              </a:ext>
            </a:extLst>
          </p:cNvPr>
          <p:cNvSpPr/>
          <p:nvPr/>
        </p:nvSpPr>
        <p:spPr>
          <a:xfrm flipH="1">
            <a:off x="5525124" y="4037879"/>
            <a:ext cx="2092510" cy="864097"/>
          </a:xfrm>
          <a:custGeom>
            <a:avLst/>
            <a:gdLst>
              <a:gd name="connsiteX0" fmla="*/ 0 w 1872208"/>
              <a:gd name="connsiteY0" fmla="*/ 0 h 864096"/>
              <a:gd name="connsiteX1" fmla="*/ 1872208 w 1872208"/>
              <a:gd name="connsiteY1" fmla="*/ 0 h 864096"/>
              <a:gd name="connsiteX2" fmla="*/ 1872208 w 1872208"/>
              <a:gd name="connsiteY2" fmla="*/ 864096 h 864096"/>
              <a:gd name="connsiteX3" fmla="*/ 0 w 1872208"/>
              <a:gd name="connsiteY3" fmla="*/ 864096 h 864096"/>
              <a:gd name="connsiteX4" fmla="*/ 0 w 1872208"/>
              <a:gd name="connsiteY4" fmla="*/ 0 h 864096"/>
              <a:gd name="connsiteX0" fmla="*/ 0 w 1872208"/>
              <a:gd name="connsiteY0" fmla="*/ 0 h 1849518"/>
              <a:gd name="connsiteX1" fmla="*/ 1872208 w 1872208"/>
              <a:gd name="connsiteY1" fmla="*/ 0 h 1849518"/>
              <a:gd name="connsiteX2" fmla="*/ 1872208 w 1872208"/>
              <a:gd name="connsiteY2" fmla="*/ 864096 h 1849518"/>
              <a:gd name="connsiteX3" fmla="*/ 230819 w 1872208"/>
              <a:gd name="connsiteY3" fmla="*/ 1849518 h 1849518"/>
              <a:gd name="connsiteX4" fmla="*/ 0 w 1872208"/>
              <a:gd name="connsiteY4" fmla="*/ 0 h 1849518"/>
              <a:gd name="connsiteX0" fmla="*/ 0 w 1650267"/>
              <a:gd name="connsiteY0" fmla="*/ 1784411 h 1849518"/>
              <a:gd name="connsiteX1" fmla="*/ 1650267 w 1650267"/>
              <a:gd name="connsiteY1" fmla="*/ 0 h 1849518"/>
              <a:gd name="connsiteX2" fmla="*/ 1650267 w 1650267"/>
              <a:gd name="connsiteY2" fmla="*/ 864096 h 1849518"/>
              <a:gd name="connsiteX3" fmla="*/ 8878 w 1650267"/>
              <a:gd name="connsiteY3" fmla="*/ 1849518 h 1849518"/>
              <a:gd name="connsiteX4" fmla="*/ 0 w 1650267"/>
              <a:gd name="connsiteY4" fmla="*/ 1784411 h 1849518"/>
              <a:gd name="connsiteX0" fmla="*/ 0 w 1668022"/>
              <a:gd name="connsiteY0" fmla="*/ 1784411 h 1849518"/>
              <a:gd name="connsiteX1" fmla="*/ 1650267 w 1668022"/>
              <a:gd name="connsiteY1" fmla="*/ 0 h 1849518"/>
              <a:gd name="connsiteX2" fmla="*/ 1668022 w 1668022"/>
              <a:gd name="connsiteY2" fmla="*/ 855218 h 1849518"/>
              <a:gd name="connsiteX3" fmla="*/ 8878 w 1668022"/>
              <a:gd name="connsiteY3" fmla="*/ 1849518 h 1849518"/>
              <a:gd name="connsiteX4" fmla="*/ 0 w 1668022"/>
              <a:gd name="connsiteY4" fmla="*/ 1784411 h 1849518"/>
              <a:gd name="connsiteX0" fmla="*/ 0 w 1659145"/>
              <a:gd name="connsiteY0" fmla="*/ 843378 h 1849518"/>
              <a:gd name="connsiteX1" fmla="*/ 1641390 w 1659145"/>
              <a:gd name="connsiteY1" fmla="*/ 0 h 1849518"/>
              <a:gd name="connsiteX2" fmla="*/ 1659145 w 1659145"/>
              <a:gd name="connsiteY2" fmla="*/ 855218 h 1849518"/>
              <a:gd name="connsiteX3" fmla="*/ 1 w 1659145"/>
              <a:gd name="connsiteY3" fmla="*/ 1849518 h 1849518"/>
              <a:gd name="connsiteX4" fmla="*/ 0 w 1659145"/>
              <a:gd name="connsiteY4" fmla="*/ 843378 h 1849518"/>
              <a:gd name="connsiteX0" fmla="*/ 0 w 1659145"/>
              <a:gd name="connsiteY0" fmla="*/ 843378 h 945987"/>
              <a:gd name="connsiteX1" fmla="*/ 1641390 w 1659145"/>
              <a:gd name="connsiteY1" fmla="*/ 0 h 945987"/>
              <a:gd name="connsiteX2" fmla="*/ 1659145 w 1659145"/>
              <a:gd name="connsiteY2" fmla="*/ 855218 h 945987"/>
              <a:gd name="connsiteX3" fmla="*/ 8878 w 1659145"/>
              <a:gd name="connsiteY3" fmla="*/ 890730 h 945987"/>
              <a:gd name="connsiteX4" fmla="*/ 0 w 1659145"/>
              <a:gd name="connsiteY4" fmla="*/ 843378 h 945987"/>
              <a:gd name="connsiteX0" fmla="*/ 17755 w 1676900"/>
              <a:gd name="connsiteY0" fmla="*/ 843378 h 948353"/>
              <a:gd name="connsiteX1" fmla="*/ 1659145 w 1676900"/>
              <a:gd name="connsiteY1" fmla="*/ 0 h 948353"/>
              <a:gd name="connsiteX2" fmla="*/ 1676900 w 1676900"/>
              <a:gd name="connsiteY2" fmla="*/ 855218 h 948353"/>
              <a:gd name="connsiteX3" fmla="*/ 0 w 1676900"/>
              <a:gd name="connsiteY3" fmla="*/ 908486 h 948353"/>
              <a:gd name="connsiteX4" fmla="*/ 17755 w 1676900"/>
              <a:gd name="connsiteY4" fmla="*/ 843378 h 948353"/>
              <a:gd name="connsiteX0" fmla="*/ 8878 w 1676900"/>
              <a:gd name="connsiteY0" fmla="*/ 923277 h 1018421"/>
              <a:gd name="connsiteX1" fmla="*/ 1659145 w 1676900"/>
              <a:gd name="connsiteY1" fmla="*/ 0 h 1018421"/>
              <a:gd name="connsiteX2" fmla="*/ 1676900 w 1676900"/>
              <a:gd name="connsiteY2" fmla="*/ 855218 h 1018421"/>
              <a:gd name="connsiteX3" fmla="*/ 0 w 1676900"/>
              <a:gd name="connsiteY3" fmla="*/ 908486 h 1018421"/>
              <a:gd name="connsiteX4" fmla="*/ 8878 w 1676900"/>
              <a:gd name="connsiteY4" fmla="*/ 923277 h 1018421"/>
              <a:gd name="connsiteX0" fmla="*/ 0 w 1685778"/>
              <a:gd name="connsiteY0" fmla="*/ 905521 h 1002679"/>
              <a:gd name="connsiteX1" fmla="*/ 1668023 w 1685778"/>
              <a:gd name="connsiteY1" fmla="*/ 0 h 1002679"/>
              <a:gd name="connsiteX2" fmla="*/ 1685778 w 1685778"/>
              <a:gd name="connsiteY2" fmla="*/ 855218 h 1002679"/>
              <a:gd name="connsiteX3" fmla="*/ 8878 w 1685778"/>
              <a:gd name="connsiteY3" fmla="*/ 908486 h 1002679"/>
              <a:gd name="connsiteX4" fmla="*/ 0 w 1685778"/>
              <a:gd name="connsiteY4" fmla="*/ 905521 h 1002679"/>
              <a:gd name="connsiteX0" fmla="*/ 0 w 1676900"/>
              <a:gd name="connsiteY0" fmla="*/ 35509 h 908486"/>
              <a:gd name="connsiteX1" fmla="*/ 1659145 w 1676900"/>
              <a:gd name="connsiteY1" fmla="*/ 0 h 908486"/>
              <a:gd name="connsiteX2" fmla="*/ 1676900 w 1676900"/>
              <a:gd name="connsiteY2" fmla="*/ 855218 h 908486"/>
              <a:gd name="connsiteX3" fmla="*/ 0 w 1676900"/>
              <a:gd name="connsiteY3" fmla="*/ 908486 h 908486"/>
              <a:gd name="connsiteX4" fmla="*/ 0 w 1676900"/>
              <a:gd name="connsiteY4" fmla="*/ 35509 h 908486"/>
              <a:gd name="connsiteX0" fmla="*/ 0 w 1676900"/>
              <a:gd name="connsiteY0" fmla="*/ 35509 h 855218"/>
              <a:gd name="connsiteX1" fmla="*/ 1659145 w 1676900"/>
              <a:gd name="connsiteY1" fmla="*/ 0 h 855218"/>
              <a:gd name="connsiteX2" fmla="*/ 1676900 w 1676900"/>
              <a:gd name="connsiteY2" fmla="*/ 855218 h 855218"/>
              <a:gd name="connsiteX3" fmla="*/ 26633 w 1676900"/>
              <a:gd name="connsiteY3" fmla="*/ 198272 h 855218"/>
              <a:gd name="connsiteX4" fmla="*/ 0 w 1676900"/>
              <a:gd name="connsiteY4" fmla="*/ 35509 h 855218"/>
              <a:gd name="connsiteX0" fmla="*/ 0 w 1676900"/>
              <a:gd name="connsiteY0" fmla="*/ 8876 h 855218"/>
              <a:gd name="connsiteX1" fmla="*/ 1659145 w 1676900"/>
              <a:gd name="connsiteY1" fmla="*/ 0 h 855218"/>
              <a:gd name="connsiteX2" fmla="*/ 1676900 w 1676900"/>
              <a:gd name="connsiteY2" fmla="*/ 855218 h 855218"/>
              <a:gd name="connsiteX3" fmla="*/ 26633 w 1676900"/>
              <a:gd name="connsiteY3" fmla="*/ 198272 h 855218"/>
              <a:gd name="connsiteX4" fmla="*/ 0 w 1676900"/>
              <a:gd name="connsiteY4" fmla="*/ 8876 h 855218"/>
              <a:gd name="connsiteX0" fmla="*/ 8878 w 1685778"/>
              <a:gd name="connsiteY0" fmla="*/ 8876 h 855218"/>
              <a:gd name="connsiteX1" fmla="*/ 1668023 w 1685778"/>
              <a:gd name="connsiteY1" fmla="*/ 0 h 855218"/>
              <a:gd name="connsiteX2" fmla="*/ 1685778 w 1685778"/>
              <a:gd name="connsiteY2" fmla="*/ 855218 h 855218"/>
              <a:gd name="connsiteX3" fmla="*/ 0 w 1685778"/>
              <a:gd name="connsiteY3" fmla="*/ 153884 h 855218"/>
              <a:gd name="connsiteX4" fmla="*/ 8878 w 1685778"/>
              <a:gd name="connsiteY4" fmla="*/ 8876 h 855218"/>
              <a:gd name="connsiteX0" fmla="*/ 8878 w 1685778"/>
              <a:gd name="connsiteY0" fmla="*/ 26632 h 872974"/>
              <a:gd name="connsiteX1" fmla="*/ 1676901 w 1685778"/>
              <a:gd name="connsiteY1" fmla="*/ 0 h 872974"/>
              <a:gd name="connsiteX2" fmla="*/ 1685778 w 1685778"/>
              <a:gd name="connsiteY2" fmla="*/ 872974 h 872974"/>
              <a:gd name="connsiteX3" fmla="*/ 0 w 1685778"/>
              <a:gd name="connsiteY3" fmla="*/ 171640 h 872974"/>
              <a:gd name="connsiteX4" fmla="*/ 8878 w 1685778"/>
              <a:gd name="connsiteY4" fmla="*/ 26632 h 872974"/>
              <a:gd name="connsiteX0" fmla="*/ 8878 w 1694655"/>
              <a:gd name="connsiteY0" fmla="*/ 26632 h 801953"/>
              <a:gd name="connsiteX1" fmla="*/ 1676901 w 1694655"/>
              <a:gd name="connsiteY1" fmla="*/ 0 h 801953"/>
              <a:gd name="connsiteX2" fmla="*/ 1694655 w 1694655"/>
              <a:gd name="connsiteY2" fmla="*/ 801953 h 801953"/>
              <a:gd name="connsiteX3" fmla="*/ 0 w 1694655"/>
              <a:gd name="connsiteY3" fmla="*/ 171640 h 801953"/>
              <a:gd name="connsiteX4" fmla="*/ 8878 w 1694655"/>
              <a:gd name="connsiteY4" fmla="*/ 26632 h 801953"/>
              <a:gd name="connsiteX0" fmla="*/ 8878 w 1721288"/>
              <a:gd name="connsiteY0" fmla="*/ 26632 h 872974"/>
              <a:gd name="connsiteX1" fmla="*/ 1676901 w 1721288"/>
              <a:gd name="connsiteY1" fmla="*/ 0 h 872974"/>
              <a:gd name="connsiteX2" fmla="*/ 1721288 w 1721288"/>
              <a:gd name="connsiteY2" fmla="*/ 872974 h 872974"/>
              <a:gd name="connsiteX3" fmla="*/ 0 w 1721288"/>
              <a:gd name="connsiteY3" fmla="*/ 171640 h 872974"/>
              <a:gd name="connsiteX4" fmla="*/ 8878 w 1721288"/>
              <a:gd name="connsiteY4" fmla="*/ 26632 h 872974"/>
              <a:gd name="connsiteX0" fmla="*/ 8878 w 1676901"/>
              <a:gd name="connsiteY0" fmla="*/ 26632 h 855219"/>
              <a:gd name="connsiteX1" fmla="*/ 1676901 w 1676901"/>
              <a:gd name="connsiteY1" fmla="*/ 0 h 855219"/>
              <a:gd name="connsiteX2" fmla="*/ 1676900 w 1676901"/>
              <a:gd name="connsiteY2" fmla="*/ 855219 h 855219"/>
              <a:gd name="connsiteX3" fmla="*/ 0 w 1676901"/>
              <a:gd name="connsiteY3" fmla="*/ 171640 h 855219"/>
              <a:gd name="connsiteX4" fmla="*/ 8878 w 1676901"/>
              <a:gd name="connsiteY4" fmla="*/ 26632 h 855219"/>
              <a:gd name="connsiteX0" fmla="*/ 8878 w 1676901"/>
              <a:gd name="connsiteY0" fmla="*/ 26632 h 943996"/>
              <a:gd name="connsiteX1" fmla="*/ 1676901 w 1676901"/>
              <a:gd name="connsiteY1" fmla="*/ 0 h 943996"/>
              <a:gd name="connsiteX2" fmla="*/ 1668023 w 1676901"/>
              <a:gd name="connsiteY2" fmla="*/ 943996 h 943996"/>
              <a:gd name="connsiteX3" fmla="*/ 0 w 1676901"/>
              <a:gd name="connsiteY3" fmla="*/ 171640 h 943996"/>
              <a:gd name="connsiteX4" fmla="*/ 8878 w 1676901"/>
              <a:gd name="connsiteY4" fmla="*/ 26632 h 943996"/>
              <a:gd name="connsiteX0" fmla="*/ 8878 w 1676901"/>
              <a:gd name="connsiteY0" fmla="*/ 26632 h 864097"/>
              <a:gd name="connsiteX1" fmla="*/ 1676901 w 1676901"/>
              <a:gd name="connsiteY1" fmla="*/ 0 h 864097"/>
              <a:gd name="connsiteX2" fmla="*/ 1659145 w 1676901"/>
              <a:gd name="connsiteY2" fmla="*/ 864097 h 864097"/>
              <a:gd name="connsiteX3" fmla="*/ 0 w 1676901"/>
              <a:gd name="connsiteY3" fmla="*/ 171640 h 864097"/>
              <a:gd name="connsiteX4" fmla="*/ 8878 w 1676901"/>
              <a:gd name="connsiteY4" fmla="*/ 26632 h 86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901" h="864097">
                <a:moveTo>
                  <a:pt x="8878" y="26632"/>
                </a:moveTo>
                <a:lnTo>
                  <a:pt x="1676901" y="0"/>
                </a:lnTo>
                <a:cubicBezTo>
                  <a:pt x="1676901" y="285073"/>
                  <a:pt x="1659145" y="579024"/>
                  <a:pt x="1659145" y="864097"/>
                </a:cubicBezTo>
                <a:lnTo>
                  <a:pt x="0" y="171640"/>
                </a:lnTo>
                <a:lnTo>
                  <a:pt x="8878" y="26632"/>
                </a:lnTo>
                <a:close/>
              </a:path>
            </a:pathLst>
          </a:custGeom>
          <a:gradFill flip="none" rotWithShape="1">
            <a:gsLst>
              <a:gs pos="35000">
                <a:schemeClr val="accent2">
                  <a:alpha val="0"/>
                </a:schemeClr>
              </a:gs>
              <a:gs pos="80000">
                <a:schemeClr val="accent2">
                  <a:alpha val="8500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34B030-95EE-47C9-B3A6-4061B652496F}"/>
              </a:ext>
            </a:extLst>
          </p:cNvPr>
          <p:cNvSpPr/>
          <p:nvPr/>
        </p:nvSpPr>
        <p:spPr>
          <a:xfrm rot="10800000" flipH="1">
            <a:off x="-15271" y="2151361"/>
            <a:ext cx="5554693" cy="8640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92D51D1A-4520-467C-A0B2-0C7B24363986}"/>
              </a:ext>
            </a:extLst>
          </p:cNvPr>
          <p:cNvSpPr/>
          <p:nvPr/>
        </p:nvSpPr>
        <p:spPr>
          <a:xfrm flipH="1">
            <a:off x="5525839" y="2144408"/>
            <a:ext cx="2084405" cy="1829838"/>
          </a:xfrm>
          <a:custGeom>
            <a:avLst/>
            <a:gdLst>
              <a:gd name="connsiteX0" fmla="*/ 0 w 1872208"/>
              <a:gd name="connsiteY0" fmla="*/ 0 h 864096"/>
              <a:gd name="connsiteX1" fmla="*/ 1872208 w 1872208"/>
              <a:gd name="connsiteY1" fmla="*/ 0 h 864096"/>
              <a:gd name="connsiteX2" fmla="*/ 1872208 w 1872208"/>
              <a:gd name="connsiteY2" fmla="*/ 864096 h 864096"/>
              <a:gd name="connsiteX3" fmla="*/ 0 w 1872208"/>
              <a:gd name="connsiteY3" fmla="*/ 864096 h 864096"/>
              <a:gd name="connsiteX4" fmla="*/ 0 w 1872208"/>
              <a:gd name="connsiteY4" fmla="*/ 0 h 864096"/>
              <a:gd name="connsiteX0" fmla="*/ 0 w 1872208"/>
              <a:gd name="connsiteY0" fmla="*/ 0 h 1849518"/>
              <a:gd name="connsiteX1" fmla="*/ 1872208 w 1872208"/>
              <a:gd name="connsiteY1" fmla="*/ 0 h 1849518"/>
              <a:gd name="connsiteX2" fmla="*/ 1872208 w 1872208"/>
              <a:gd name="connsiteY2" fmla="*/ 864096 h 1849518"/>
              <a:gd name="connsiteX3" fmla="*/ 230819 w 1872208"/>
              <a:gd name="connsiteY3" fmla="*/ 1849518 h 1849518"/>
              <a:gd name="connsiteX4" fmla="*/ 0 w 1872208"/>
              <a:gd name="connsiteY4" fmla="*/ 0 h 1849518"/>
              <a:gd name="connsiteX0" fmla="*/ 0 w 1650267"/>
              <a:gd name="connsiteY0" fmla="*/ 1784411 h 1849518"/>
              <a:gd name="connsiteX1" fmla="*/ 1650267 w 1650267"/>
              <a:gd name="connsiteY1" fmla="*/ 0 h 1849518"/>
              <a:gd name="connsiteX2" fmla="*/ 1650267 w 1650267"/>
              <a:gd name="connsiteY2" fmla="*/ 864096 h 1849518"/>
              <a:gd name="connsiteX3" fmla="*/ 8878 w 1650267"/>
              <a:gd name="connsiteY3" fmla="*/ 1849518 h 1849518"/>
              <a:gd name="connsiteX4" fmla="*/ 0 w 1650267"/>
              <a:gd name="connsiteY4" fmla="*/ 1784411 h 1849518"/>
              <a:gd name="connsiteX0" fmla="*/ 0 w 1668022"/>
              <a:gd name="connsiteY0" fmla="*/ 1784411 h 1849518"/>
              <a:gd name="connsiteX1" fmla="*/ 1650267 w 1668022"/>
              <a:gd name="connsiteY1" fmla="*/ 0 h 1849518"/>
              <a:gd name="connsiteX2" fmla="*/ 1668022 w 1668022"/>
              <a:gd name="connsiteY2" fmla="*/ 855218 h 1849518"/>
              <a:gd name="connsiteX3" fmla="*/ 8878 w 1668022"/>
              <a:gd name="connsiteY3" fmla="*/ 1849518 h 1849518"/>
              <a:gd name="connsiteX4" fmla="*/ 0 w 1668022"/>
              <a:gd name="connsiteY4" fmla="*/ 1784411 h 1849518"/>
              <a:gd name="connsiteX0" fmla="*/ 0 w 1668022"/>
              <a:gd name="connsiteY0" fmla="*/ 1713390 h 1849518"/>
              <a:gd name="connsiteX1" fmla="*/ 1650267 w 1668022"/>
              <a:gd name="connsiteY1" fmla="*/ 0 h 1849518"/>
              <a:gd name="connsiteX2" fmla="*/ 1668022 w 1668022"/>
              <a:gd name="connsiteY2" fmla="*/ 855218 h 1849518"/>
              <a:gd name="connsiteX3" fmla="*/ 8878 w 1668022"/>
              <a:gd name="connsiteY3" fmla="*/ 1849518 h 1849518"/>
              <a:gd name="connsiteX4" fmla="*/ 0 w 1668022"/>
              <a:gd name="connsiteY4" fmla="*/ 1713390 h 1849518"/>
              <a:gd name="connsiteX0" fmla="*/ 0 w 1668022"/>
              <a:gd name="connsiteY0" fmla="*/ 1713390 h 1787374"/>
              <a:gd name="connsiteX1" fmla="*/ 1650267 w 1668022"/>
              <a:gd name="connsiteY1" fmla="*/ 0 h 1787374"/>
              <a:gd name="connsiteX2" fmla="*/ 1668022 w 1668022"/>
              <a:gd name="connsiteY2" fmla="*/ 855218 h 1787374"/>
              <a:gd name="connsiteX3" fmla="*/ 26633 w 1668022"/>
              <a:gd name="connsiteY3" fmla="*/ 1787374 h 1787374"/>
              <a:gd name="connsiteX4" fmla="*/ 0 w 1668022"/>
              <a:gd name="connsiteY4" fmla="*/ 1713390 h 1787374"/>
              <a:gd name="connsiteX0" fmla="*/ 0 w 1668022"/>
              <a:gd name="connsiteY0" fmla="*/ 1713390 h 1805129"/>
              <a:gd name="connsiteX1" fmla="*/ 1650267 w 1668022"/>
              <a:gd name="connsiteY1" fmla="*/ 0 h 1805129"/>
              <a:gd name="connsiteX2" fmla="*/ 1668022 w 1668022"/>
              <a:gd name="connsiteY2" fmla="*/ 855218 h 1805129"/>
              <a:gd name="connsiteX3" fmla="*/ 35511 w 1668022"/>
              <a:gd name="connsiteY3" fmla="*/ 1805129 h 1805129"/>
              <a:gd name="connsiteX4" fmla="*/ 0 w 1668022"/>
              <a:gd name="connsiteY4" fmla="*/ 1713390 h 1805129"/>
              <a:gd name="connsiteX0" fmla="*/ 0 w 1668022"/>
              <a:gd name="connsiteY0" fmla="*/ 1713390 h 1822885"/>
              <a:gd name="connsiteX1" fmla="*/ 1650267 w 1668022"/>
              <a:gd name="connsiteY1" fmla="*/ 0 h 1822885"/>
              <a:gd name="connsiteX2" fmla="*/ 1668022 w 1668022"/>
              <a:gd name="connsiteY2" fmla="*/ 855218 h 1822885"/>
              <a:gd name="connsiteX3" fmla="*/ 35511 w 1668022"/>
              <a:gd name="connsiteY3" fmla="*/ 1822885 h 1822885"/>
              <a:gd name="connsiteX4" fmla="*/ 0 w 1668022"/>
              <a:gd name="connsiteY4" fmla="*/ 1713390 h 1822885"/>
              <a:gd name="connsiteX0" fmla="*/ 0 w 1668022"/>
              <a:gd name="connsiteY0" fmla="*/ 1720343 h 1829838"/>
              <a:gd name="connsiteX1" fmla="*/ 1660710 w 1668022"/>
              <a:gd name="connsiteY1" fmla="*/ 0 h 1829838"/>
              <a:gd name="connsiteX2" fmla="*/ 1668022 w 1668022"/>
              <a:gd name="connsiteY2" fmla="*/ 862171 h 1829838"/>
              <a:gd name="connsiteX3" fmla="*/ 35511 w 1668022"/>
              <a:gd name="connsiteY3" fmla="*/ 1829838 h 1829838"/>
              <a:gd name="connsiteX4" fmla="*/ 0 w 1668022"/>
              <a:gd name="connsiteY4" fmla="*/ 1720343 h 1829838"/>
              <a:gd name="connsiteX0" fmla="*/ 0 w 1670406"/>
              <a:gd name="connsiteY0" fmla="*/ 1720343 h 1829838"/>
              <a:gd name="connsiteX1" fmla="*/ 1669865 w 1670406"/>
              <a:gd name="connsiteY1" fmla="*/ 0 h 1829838"/>
              <a:gd name="connsiteX2" fmla="*/ 1668022 w 1670406"/>
              <a:gd name="connsiteY2" fmla="*/ 862171 h 1829838"/>
              <a:gd name="connsiteX3" fmla="*/ 35511 w 1670406"/>
              <a:gd name="connsiteY3" fmla="*/ 1829838 h 1829838"/>
              <a:gd name="connsiteX4" fmla="*/ 0 w 1670406"/>
              <a:gd name="connsiteY4" fmla="*/ 1720343 h 182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0406" h="1829838">
                <a:moveTo>
                  <a:pt x="0" y="1720343"/>
                </a:moveTo>
                <a:lnTo>
                  <a:pt x="1669865" y="0"/>
                </a:lnTo>
                <a:cubicBezTo>
                  <a:pt x="1672302" y="287390"/>
                  <a:pt x="1665585" y="574781"/>
                  <a:pt x="1668022" y="862171"/>
                </a:cubicBezTo>
                <a:lnTo>
                  <a:pt x="35511" y="1829838"/>
                </a:lnTo>
                <a:lnTo>
                  <a:pt x="0" y="1720343"/>
                </a:lnTo>
                <a:close/>
              </a:path>
            </a:pathLst>
          </a:custGeom>
          <a:gradFill flip="none" rotWithShape="1">
            <a:gsLst>
              <a:gs pos="35000">
                <a:schemeClr val="accent5">
                  <a:alpha val="0"/>
                </a:schemeClr>
              </a:gs>
              <a:gs pos="80000">
                <a:schemeClr val="accent5">
                  <a:alpha val="8500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42DF07-B472-4DE5-A866-A1C61838D25C}"/>
              </a:ext>
            </a:extLst>
          </p:cNvPr>
          <p:cNvSpPr/>
          <p:nvPr/>
        </p:nvSpPr>
        <p:spPr>
          <a:xfrm rot="10800000" flipH="1">
            <a:off x="-15270" y="3094369"/>
            <a:ext cx="5554693" cy="8640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2C6B8C9-08BF-4816-83B3-4280267D0157}"/>
              </a:ext>
            </a:extLst>
          </p:cNvPr>
          <p:cNvSpPr/>
          <p:nvPr/>
        </p:nvSpPr>
        <p:spPr>
          <a:xfrm rot="10800000" flipH="1">
            <a:off x="-3731" y="4037377"/>
            <a:ext cx="5554693" cy="8640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FFB79082-D76B-4350-9B96-D4A1160A9FAF}"/>
              </a:ext>
            </a:extLst>
          </p:cNvPr>
          <p:cNvSpPr/>
          <p:nvPr/>
        </p:nvSpPr>
        <p:spPr>
          <a:xfrm flipH="1">
            <a:off x="5520185" y="3097573"/>
            <a:ext cx="2103587" cy="1002679"/>
          </a:xfrm>
          <a:custGeom>
            <a:avLst/>
            <a:gdLst>
              <a:gd name="connsiteX0" fmla="*/ 0 w 1872208"/>
              <a:gd name="connsiteY0" fmla="*/ 0 h 864096"/>
              <a:gd name="connsiteX1" fmla="*/ 1872208 w 1872208"/>
              <a:gd name="connsiteY1" fmla="*/ 0 h 864096"/>
              <a:gd name="connsiteX2" fmla="*/ 1872208 w 1872208"/>
              <a:gd name="connsiteY2" fmla="*/ 864096 h 864096"/>
              <a:gd name="connsiteX3" fmla="*/ 0 w 1872208"/>
              <a:gd name="connsiteY3" fmla="*/ 864096 h 864096"/>
              <a:gd name="connsiteX4" fmla="*/ 0 w 1872208"/>
              <a:gd name="connsiteY4" fmla="*/ 0 h 864096"/>
              <a:gd name="connsiteX0" fmla="*/ 0 w 1872208"/>
              <a:gd name="connsiteY0" fmla="*/ 0 h 1849518"/>
              <a:gd name="connsiteX1" fmla="*/ 1872208 w 1872208"/>
              <a:gd name="connsiteY1" fmla="*/ 0 h 1849518"/>
              <a:gd name="connsiteX2" fmla="*/ 1872208 w 1872208"/>
              <a:gd name="connsiteY2" fmla="*/ 864096 h 1849518"/>
              <a:gd name="connsiteX3" fmla="*/ 230819 w 1872208"/>
              <a:gd name="connsiteY3" fmla="*/ 1849518 h 1849518"/>
              <a:gd name="connsiteX4" fmla="*/ 0 w 1872208"/>
              <a:gd name="connsiteY4" fmla="*/ 0 h 1849518"/>
              <a:gd name="connsiteX0" fmla="*/ 0 w 1650267"/>
              <a:gd name="connsiteY0" fmla="*/ 1784411 h 1849518"/>
              <a:gd name="connsiteX1" fmla="*/ 1650267 w 1650267"/>
              <a:gd name="connsiteY1" fmla="*/ 0 h 1849518"/>
              <a:gd name="connsiteX2" fmla="*/ 1650267 w 1650267"/>
              <a:gd name="connsiteY2" fmla="*/ 864096 h 1849518"/>
              <a:gd name="connsiteX3" fmla="*/ 8878 w 1650267"/>
              <a:gd name="connsiteY3" fmla="*/ 1849518 h 1849518"/>
              <a:gd name="connsiteX4" fmla="*/ 0 w 1650267"/>
              <a:gd name="connsiteY4" fmla="*/ 1784411 h 1849518"/>
              <a:gd name="connsiteX0" fmla="*/ 0 w 1668022"/>
              <a:gd name="connsiteY0" fmla="*/ 1784411 h 1849518"/>
              <a:gd name="connsiteX1" fmla="*/ 1650267 w 1668022"/>
              <a:gd name="connsiteY1" fmla="*/ 0 h 1849518"/>
              <a:gd name="connsiteX2" fmla="*/ 1668022 w 1668022"/>
              <a:gd name="connsiteY2" fmla="*/ 855218 h 1849518"/>
              <a:gd name="connsiteX3" fmla="*/ 8878 w 1668022"/>
              <a:gd name="connsiteY3" fmla="*/ 1849518 h 1849518"/>
              <a:gd name="connsiteX4" fmla="*/ 0 w 1668022"/>
              <a:gd name="connsiteY4" fmla="*/ 1784411 h 1849518"/>
              <a:gd name="connsiteX0" fmla="*/ 0 w 1659145"/>
              <a:gd name="connsiteY0" fmla="*/ 843378 h 1849518"/>
              <a:gd name="connsiteX1" fmla="*/ 1641390 w 1659145"/>
              <a:gd name="connsiteY1" fmla="*/ 0 h 1849518"/>
              <a:gd name="connsiteX2" fmla="*/ 1659145 w 1659145"/>
              <a:gd name="connsiteY2" fmla="*/ 855218 h 1849518"/>
              <a:gd name="connsiteX3" fmla="*/ 1 w 1659145"/>
              <a:gd name="connsiteY3" fmla="*/ 1849518 h 1849518"/>
              <a:gd name="connsiteX4" fmla="*/ 0 w 1659145"/>
              <a:gd name="connsiteY4" fmla="*/ 843378 h 1849518"/>
              <a:gd name="connsiteX0" fmla="*/ 0 w 1659145"/>
              <a:gd name="connsiteY0" fmla="*/ 843378 h 945987"/>
              <a:gd name="connsiteX1" fmla="*/ 1641390 w 1659145"/>
              <a:gd name="connsiteY1" fmla="*/ 0 h 945987"/>
              <a:gd name="connsiteX2" fmla="*/ 1659145 w 1659145"/>
              <a:gd name="connsiteY2" fmla="*/ 855218 h 945987"/>
              <a:gd name="connsiteX3" fmla="*/ 8878 w 1659145"/>
              <a:gd name="connsiteY3" fmla="*/ 890730 h 945987"/>
              <a:gd name="connsiteX4" fmla="*/ 0 w 1659145"/>
              <a:gd name="connsiteY4" fmla="*/ 843378 h 945987"/>
              <a:gd name="connsiteX0" fmla="*/ 17755 w 1676900"/>
              <a:gd name="connsiteY0" fmla="*/ 843378 h 948353"/>
              <a:gd name="connsiteX1" fmla="*/ 1659145 w 1676900"/>
              <a:gd name="connsiteY1" fmla="*/ 0 h 948353"/>
              <a:gd name="connsiteX2" fmla="*/ 1676900 w 1676900"/>
              <a:gd name="connsiteY2" fmla="*/ 855218 h 948353"/>
              <a:gd name="connsiteX3" fmla="*/ 0 w 1676900"/>
              <a:gd name="connsiteY3" fmla="*/ 908486 h 948353"/>
              <a:gd name="connsiteX4" fmla="*/ 17755 w 1676900"/>
              <a:gd name="connsiteY4" fmla="*/ 843378 h 948353"/>
              <a:gd name="connsiteX0" fmla="*/ 8878 w 1676900"/>
              <a:gd name="connsiteY0" fmla="*/ 923277 h 1018421"/>
              <a:gd name="connsiteX1" fmla="*/ 1659145 w 1676900"/>
              <a:gd name="connsiteY1" fmla="*/ 0 h 1018421"/>
              <a:gd name="connsiteX2" fmla="*/ 1676900 w 1676900"/>
              <a:gd name="connsiteY2" fmla="*/ 855218 h 1018421"/>
              <a:gd name="connsiteX3" fmla="*/ 0 w 1676900"/>
              <a:gd name="connsiteY3" fmla="*/ 908486 h 1018421"/>
              <a:gd name="connsiteX4" fmla="*/ 8878 w 1676900"/>
              <a:gd name="connsiteY4" fmla="*/ 923277 h 1018421"/>
              <a:gd name="connsiteX0" fmla="*/ 0 w 1685778"/>
              <a:gd name="connsiteY0" fmla="*/ 905521 h 1002679"/>
              <a:gd name="connsiteX1" fmla="*/ 1668023 w 1685778"/>
              <a:gd name="connsiteY1" fmla="*/ 0 h 1002679"/>
              <a:gd name="connsiteX2" fmla="*/ 1685778 w 1685778"/>
              <a:gd name="connsiteY2" fmla="*/ 855218 h 1002679"/>
              <a:gd name="connsiteX3" fmla="*/ 8878 w 1685778"/>
              <a:gd name="connsiteY3" fmla="*/ 908486 h 1002679"/>
              <a:gd name="connsiteX4" fmla="*/ 0 w 1685778"/>
              <a:gd name="connsiteY4" fmla="*/ 905521 h 1002679"/>
              <a:gd name="connsiteX0" fmla="*/ 0 w 1685778"/>
              <a:gd name="connsiteY0" fmla="*/ 905521 h 1002679"/>
              <a:gd name="connsiteX1" fmla="*/ 1678467 w 1685778"/>
              <a:gd name="connsiteY1" fmla="*/ 0 h 1002679"/>
              <a:gd name="connsiteX2" fmla="*/ 1685778 w 1685778"/>
              <a:gd name="connsiteY2" fmla="*/ 855218 h 1002679"/>
              <a:gd name="connsiteX3" fmla="*/ 8878 w 1685778"/>
              <a:gd name="connsiteY3" fmla="*/ 908486 h 1002679"/>
              <a:gd name="connsiteX4" fmla="*/ 0 w 1685778"/>
              <a:gd name="connsiteY4" fmla="*/ 905521 h 100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5778" h="1002679">
                <a:moveTo>
                  <a:pt x="0" y="905521"/>
                </a:moveTo>
                <a:lnTo>
                  <a:pt x="1678467" y="0"/>
                </a:lnTo>
                <a:lnTo>
                  <a:pt x="1685778" y="855218"/>
                </a:lnTo>
                <a:lnTo>
                  <a:pt x="8878" y="908486"/>
                </a:lnTo>
                <a:cubicBezTo>
                  <a:pt x="8878" y="573106"/>
                  <a:pt x="0" y="1240901"/>
                  <a:pt x="0" y="905521"/>
                </a:cubicBezTo>
                <a:close/>
              </a:path>
            </a:pathLst>
          </a:custGeom>
          <a:gradFill flip="none" rotWithShape="1">
            <a:gsLst>
              <a:gs pos="35000">
                <a:schemeClr val="accent1">
                  <a:alpha val="0"/>
                </a:schemeClr>
              </a:gs>
              <a:gs pos="80000">
                <a:schemeClr val="accent1">
                  <a:alpha val="8500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Model </a:t>
            </a:r>
            <a:r>
              <a:rPr lang="en-US" dirty="0" err="1"/>
              <a:t>Pembelajaran</a:t>
            </a:r>
            <a:r>
              <a:rPr lang="en-US" dirty="0"/>
              <a:t> Sejarah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E44142-7A21-4617-AD0F-1C8B360F7AE0}"/>
              </a:ext>
            </a:extLst>
          </p:cNvPr>
          <p:cNvGrpSpPr/>
          <p:nvPr/>
        </p:nvGrpSpPr>
        <p:grpSpPr>
          <a:xfrm>
            <a:off x="6652579" y="2873656"/>
            <a:ext cx="4824751" cy="2384876"/>
            <a:chOff x="7578165" y="3003464"/>
            <a:chExt cx="3791872" cy="187432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761CFAD-D4C8-4201-ACDF-001348305006}"/>
                </a:ext>
              </a:extLst>
            </p:cNvPr>
            <p:cNvSpPr/>
            <p:nvPr/>
          </p:nvSpPr>
          <p:spPr>
            <a:xfrm>
              <a:off x="7578165" y="3003464"/>
              <a:ext cx="3791872" cy="1707676"/>
            </a:xfrm>
            <a:custGeom>
              <a:avLst/>
              <a:gdLst>
                <a:gd name="connsiteX0" fmla="*/ 12191047 w 12182475"/>
                <a:gd name="connsiteY0" fmla="*/ 5340813 h 5486400"/>
                <a:gd name="connsiteX1" fmla="*/ 11958637 w 12182475"/>
                <a:gd name="connsiteY1" fmla="*/ 5487498 h 5486400"/>
                <a:gd name="connsiteX2" fmla="*/ 11426190 w 12182475"/>
                <a:gd name="connsiteY2" fmla="*/ 5475116 h 5486400"/>
                <a:gd name="connsiteX3" fmla="*/ 10988993 w 12182475"/>
                <a:gd name="connsiteY3" fmla="*/ 4417841 h 5486400"/>
                <a:gd name="connsiteX4" fmla="*/ 10042208 w 12182475"/>
                <a:gd name="connsiteY4" fmla="*/ 4475943 h 5486400"/>
                <a:gd name="connsiteX5" fmla="*/ 9699308 w 12182475"/>
                <a:gd name="connsiteY5" fmla="*/ 5466544 h 5486400"/>
                <a:gd name="connsiteX6" fmla="*/ 4673918 w 12182475"/>
                <a:gd name="connsiteY6" fmla="*/ 5446541 h 5486400"/>
                <a:gd name="connsiteX7" fmla="*/ 4697730 w 12182475"/>
                <a:gd name="connsiteY7" fmla="*/ 5079828 h 5486400"/>
                <a:gd name="connsiteX8" fmla="*/ 3293745 w 12182475"/>
                <a:gd name="connsiteY8" fmla="*/ 4471181 h 5486400"/>
                <a:gd name="connsiteX9" fmla="*/ 2934653 w 12182475"/>
                <a:gd name="connsiteY9" fmla="*/ 5398916 h 5486400"/>
                <a:gd name="connsiteX10" fmla="*/ 2901315 w 12182475"/>
                <a:gd name="connsiteY10" fmla="*/ 5440826 h 5486400"/>
                <a:gd name="connsiteX11" fmla="*/ 610553 w 12182475"/>
                <a:gd name="connsiteY11" fmla="*/ 5432253 h 5486400"/>
                <a:gd name="connsiteX12" fmla="*/ 238125 w 12182475"/>
                <a:gd name="connsiteY12" fmla="*/ 5458923 h 5486400"/>
                <a:gd name="connsiteX13" fmla="*/ 0 w 12182475"/>
                <a:gd name="connsiteY13" fmla="*/ 5312238 h 5486400"/>
                <a:gd name="connsiteX14" fmla="*/ 0 w 12182475"/>
                <a:gd name="connsiteY14" fmla="*/ 4988388 h 5486400"/>
                <a:gd name="connsiteX15" fmla="*/ 175260 w 12182475"/>
                <a:gd name="connsiteY15" fmla="*/ 4843608 h 5486400"/>
                <a:gd name="connsiteX16" fmla="*/ 198120 w 12182475"/>
                <a:gd name="connsiteY16" fmla="*/ 4815033 h 5486400"/>
                <a:gd name="connsiteX17" fmla="*/ 200025 w 12182475"/>
                <a:gd name="connsiteY17" fmla="*/ 4615008 h 5486400"/>
                <a:gd name="connsiteX18" fmla="*/ 158115 w 12182475"/>
                <a:gd name="connsiteY18" fmla="*/ 4588338 h 5486400"/>
                <a:gd name="connsiteX19" fmla="*/ 114300 w 12182475"/>
                <a:gd name="connsiteY19" fmla="*/ 4544523 h 5486400"/>
                <a:gd name="connsiteX20" fmla="*/ 114300 w 12182475"/>
                <a:gd name="connsiteY20" fmla="*/ 4092086 h 5486400"/>
                <a:gd name="connsiteX21" fmla="*/ 158115 w 12182475"/>
                <a:gd name="connsiteY21" fmla="*/ 4047318 h 5486400"/>
                <a:gd name="connsiteX22" fmla="*/ 203835 w 12182475"/>
                <a:gd name="connsiteY22" fmla="*/ 4005408 h 5486400"/>
                <a:gd name="connsiteX23" fmla="*/ 220980 w 12182475"/>
                <a:gd name="connsiteY23" fmla="*/ 1315548 h 5486400"/>
                <a:gd name="connsiteX24" fmla="*/ 212408 w 12182475"/>
                <a:gd name="connsiteY24" fmla="*/ 1035513 h 5486400"/>
                <a:gd name="connsiteX25" fmla="*/ 244793 w 12182475"/>
                <a:gd name="connsiteY25" fmla="*/ 709758 h 5486400"/>
                <a:gd name="connsiteX26" fmla="*/ 278130 w 12182475"/>
                <a:gd name="connsiteY26" fmla="*/ 493541 h 5486400"/>
                <a:gd name="connsiteX27" fmla="*/ 662940 w 12182475"/>
                <a:gd name="connsiteY27" fmla="*/ 72536 h 5486400"/>
                <a:gd name="connsiteX28" fmla="*/ 1245870 w 12182475"/>
                <a:gd name="connsiteY28" fmla="*/ 23958 h 5486400"/>
                <a:gd name="connsiteX29" fmla="*/ 3408045 w 12182475"/>
                <a:gd name="connsiteY29" fmla="*/ 19196 h 5486400"/>
                <a:gd name="connsiteX30" fmla="*/ 5926455 w 12182475"/>
                <a:gd name="connsiteY30" fmla="*/ 76346 h 5486400"/>
                <a:gd name="connsiteX31" fmla="*/ 8948737 w 12182475"/>
                <a:gd name="connsiteY31" fmla="*/ 141116 h 5486400"/>
                <a:gd name="connsiteX32" fmla="*/ 10033635 w 12182475"/>
                <a:gd name="connsiteY32" fmla="*/ 164928 h 5486400"/>
                <a:gd name="connsiteX33" fmla="*/ 10217468 w 12182475"/>
                <a:gd name="connsiteY33" fmla="*/ 295421 h 5486400"/>
                <a:gd name="connsiteX34" fmla="*/ 10264140 w 12182475"/>
                <a:gd name="connsiteY34" fmla="*/ 580218 h 5486400"/>
                <a:gd name="connsiteX35" fmla="*/ 10248900 w 12182475"/>
                <a:gd name="connsiteY35" fmla="*/ 1026941 h 5486400"/>
                <a:gd name="connsiteX36" fmla="*/ 10239375 w 12182475"/>
                <a:gd name="connsiteY36" fmla="*/ 1305071 h 5486400"/>
                <a:gd name="connsiteX37" fmla="*/ 10162222 w 12182475"/>
                <a:gd name="connsiteY37" fmla="*/ 1386033 h 5486400"/>
                <a:gd name="connsiteX38" fmla="*/ 10026015 w 12182475"/>
                <a:gd name="connsiteY38" fmla="*/ 1404131 h 5486400"/>
                <a:gd name="connsiteX39" fmla="*/ 9940290 w 12182475"/>
                <a:gd name="connsiteY39" fmla="*/ 1543196 h 5486400"/>
                <a:gd name="connsiteX40" fmla="*/ 10103168 w 12182475"/>
                <a:gd name="connsiteY40" fmla="*/ 1861331 h 5486400"/>
                <a:gd name="connsiteX41" fmla="*/ 10945177 w 12182475"/>
                <a:gd name="connsiteY41" fmla="*/ 2682386 h 5486400"/>
                <a:gd name="connsiteX42" fmla="*/ 11712893 w 12182475"/>
                <a:gd name="connsiteY42" fmla="*/ 3307226 h 5486400"/>
                <a:gd name="connsiteX43" fmla="*/ 11814810 w 12182475"/>
                <a:gd name="connsiteY43" fmla="*/ 3400571 h 5486400"/>
                <a:gd name="connsiteX44" fmla="*/ 11953875 w 12182475"/>
                <a:gd name="connsiteY44" fmla="*/ 3726326 h 5486400"/>
                <a:gd name="connsiteX45" fmla="*/ 11961495 w 12182475"/>
                <a:gd name="connsiteY45" fmla="*/ 4007313 h 5486400"/>
                <a:gd name="connsiteX46" fmla="*/ 11988165 w 12182475"/>
                <a:gd name="connsiteY46" fmla="*/ 4057796 h 5486400"/>
                <a:gd name="connsiteX47" fmla="*/ 12003405 w 12182475"/>
                <a:gd name="connsiteY47" fmla="*/ 4557858 h 5486400"/>
                <a:gd name="connsiteX48" fmla="*/ 11980545 w 12182475"/>
                <a:gd name="connsiteY48" fmla="*/ 4610246 h 5486400"/>
                <a:gd name="connsiteX49" fmla="*/ 11989118 w 12182475"/>
                <a:gd name="connsiteY49" fmla="*/ 4838846 h 5486400"/>
                <a:gd name="connsiteX50" fmla="*/ 12009120 w 12182475"/>
                <a:gd name="connsiteY50" fmla="*/ 4873136 h 5486400"/>
                <a:gd name="connsiteX51" fmla="*/ 12190095 w 12182475"/>
                <a:gd name="connsiteY51" fmla="*/ 5016963 h 5486400"/>
                <a:gd name="connsiteX52" fmla="*/ 12191047 w 12182475"/>
                <a:gd name="connsiteY52" fmla="*/ 5340813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182475" h="5486400">
                  <a:moveTo>
                    <a:pt x="12191047" y="5340813"/>
                  </a:moveTo>
                  <a:cubicBezTo>
                    <a:pt x="12151043" y="5448446"/>
                    <a:pt x="12073890" y="5488451"/>
                    <a:pt x="11958637" y="5487498"/>
                  </a:cubicBezTo>
                  <a:cubicBezTo>
                    <a:pt x="11781472" y="5486546"/>
                    <a:pt x="11604308" y="5461781"/>
                    <a:pt x="11426190" y="5475116"/>
                  </a:cubicBezTo>
                  <a:cubicBezTo>
                    <a:pt x="11524297" y="5018869"/>
                    <a:pt x="11400472" y="4650251"/>
                    <a:pt x="10988993" y="4417841"/>
                  </a:cubicBezTo>
                  <a:cubicBezTo>
                    <a:pt x="10669905" y="4237818"/>
                    <a:pt x="10339387" y="4260678"/>
                    <a:pt x="10042208" y="4475943"/>
                  </a:cubicBezTo>
                  <a:cubicBezTo>
                    <a:pt x="9705022" y="4719783"/>
                    <a:pt x="9606915" y="5060778"/>
                    <a:pt x="9699308" y="5466544"/>
                  </a:cubicBezTo>
                  <a:cubicBezTo>
                    <a:pt x="8025765" y="5459876"/>
                    <a:pt x="6351270" y="5453208"/>
                    <a:pt x="4673918" y="5446541"/>
                  </a:cubicBezTo>
                  <a:cubicBezTo>
                    <a:pt x="4705350" y="5322716"/>
                    <a:pt x="4713923" y="5202701"/>
                    <a:pt x="4697730" y="5079828"/>
                  </a:cubicBezTo>
                  <a:cubicBezTo>
                    <a:pt x="4610100" y="4418793"/>
                    <a:pt x="3831908" y="4078751"/>
                    <a:pt x="3293745" y="4471181"/>
                  </a:cubicBezTo>
                  <a:cubicBezTo>
                    <a:pt x="2978468" y="4700733"/>
                    <a:pt x="2861310" y="5015058"/>
                    <a:pt x="2934653" y="5398916"/>
                  </a:cubicBezTo>
                  <a:cubicBezTo>
                    <a:pt x="2941320" y="5433206"/>
                    <a:pt x="2937510" y="5440826"/>
                    <a:pt x="2901315" y="5440826"/>
                  </a:cubicBezTo>
                  <a:cubicBezTo>
                    <a:pt x="2137410" y="5437016"/>
                    <a:pt x="1374458" y="5433206"/>
                    <a:pt x="610553" y="5432253"/>
                  </a:cubicBezTo>
                  <a:cubicBezTo>
                    <a:pt x="486728" y="5432253"/>
                    <a:pt x="363855" y="5459876"/>
                    <a:pt x="238125" y="5458923"/>
                  </a:cubicBezTo>
                  <a:cubicBezTo>
                    <a:pt x="122873" y="5457971"/>
                    <a:pt x="41910" y="5422728"/>
                    <a:pt x="0" y="5312238"/>
                  </a:cubicBezTo>
                  <a:cubicBezTo>
                    <a:pt x="0" y="5204606"/>
                    <a:pt x="0" y="5096021"/>
                    <a:pt x="0" y="4988388"/>
                  </a:cubicBezTo>
                  <a:cubicBezTo>
                    <a:pt x="31433" y="4907426"/>
                    <a:pt x="82868" y="4851228"/>
                    <a:pt x="175260" y="4843608"/>
                  </a:cubicBezTo>
                  <a:cubicBezTo>
                    <a:pt x="195263" y="4841703"/>
                    <a:pt x="198120" y="4831226"/>
                    <a:pt x="198120" y="4815033"/>
                  </a:cubicBezTo>
                  <a:cubicBezTo>
                    <a:pt x="198120" y="4748358"/>
                    <a:pt x="197168" y="4681683"/>
                    <a:pt x="200025" y="4615008"/>
                  </a:cubicBezTo>
                  <a:cubicBezTo>
                    <a:pt x="200978" y="4578813"/>
                    <a:pt x="176213" y="4586433"/>
                    <a:pt x="158115" y="4588338"/>
                  </a:cubicBezTo>
                  <a:cubicBezTo>
                    <a:pt x="120968" y="4593101"/>
                    <a:pt x="113348" y="4578813"/>
                    <a:pt x="114300" y="4544523"/>
                  </a:cubicBezTo>
                  <a:cubicBezTo>
                    <a:pt x="116205" y="4394028"/>
                    <a:pt x="116205" y="4242581"/>
                    <a:pt x="114300" y="4092086"/>
                  </a:cubicBezTo>
                  <a:cubicBezTo>
                    <a:pt x="113348" y="4057796"/>
                    <a:pt x="120968" y="4040651"/>
                    <a:pt x="158115" y="4047318"/>
                  </a:cubicBezTo>
                  <a:cubicBezTo>
                    <a:pt x="191453" y="4053033"/>
                    <a:pt x="203835" y="4043508"/>
                    <a:pt x="203835" y="4005408"/>
                  </a:cubicBezTo>
                  <a:cubicBezTo>
                    <a:pt x="208598" y="3109106"/>
                    <a:pt x="215265" y="2211851"/>
                    <a:pt x="220980" y="1315548"/>
                  </a:cubicBezTo>
                  <a:cubicBezTo>
                    <a:pt x="221933" y="1222203"/>
                    <a:pt x="220980" y="1128858"/>
                    <a:pt x="212408" y="1035513"/>
                  </a:cubicBezTo>
                  <a:cubicBezTo>
                    <a:pt x="202883" y="925976"/>
                    <a:pt x="228600" y="817391"/>
                    <a:pt x="244793" y="709758"/>
                  </a:cubicBezTo>
                  <a:cubicBezTo>
                    <a:pt x="255270" y="637368"/>
                    <a:pt x="269558" y="565931"/>
                    <a:pt x="278130" y="493541"/>
                  </a:cubicBezTo>
                  <a:cubicBezTo>
                    <a:pt x="304800" y="244938"/>
                    <a:pt x="416243" y="121113"/>
                    <a:pt x="662940" y="72536"/>
                  </a:cubicBezTo>
                  <a:cubicBezTo>
                    <a:pt x="855345" y="35388"/>
                    <a:pt x="1050608" y="34436"/>
                    <a:pt x="1245870" y="23958"/>
                  </a:cubicBezTo>
                  <a:cubicBezTo>
                    <a:pt x="1964055" y="-14142"/>
                    <a:pt x="2686050" y="146"/>
                    <a:pt x="3408045" y="19196"/>
                  </a:cubicBezTo>
                  <a:cubicBezTo>
                    <a:pt x="4247198" y="42056"/>
                    <a:pt x="5086350" y="59201"/>
                    <a:pt x="5926455" y="76346"/>
                  </a:cubicBezTo>
                  <a:cubicBezTo>
                    <a:pt x="6934200" y="97301"/>
                    <a:pt x="7941945" y="119208"/>
                    <a:pt x="8948737" y="141116"/>
                  </a:cubicBezTo>
                  <a:cubicBezTo>
                    <a:pt x="9310687" y="148736"/>
                    <a:pt x="9672637" y="159213"/>
                    <a:pt x="10033635" y="164928"/>
                  </a:cubicBezTo>
                  <a:cubicBezTo>
                    <a:pt x="10128885" y="166833"/>
                    <a:pt x="10184130" y="213506"/>
                    <a:pt x="10217468" y="295421"/>
                  </a:cubicBezTo>
                  <a:cubicBezTo>
                    <a:pt x="10254615" y="386861"/>
                    <a:pt x="10261283" y="483063"/>
                    <a:pt x="10264140" y="580218"/>
                  </a:cubicBezTo>
                  <a:cubicBezTo>
                    <a:pt x="10268902" y="729761"/>
                    <a:pt x="10253662" y="878351"/>
                    <a:pt x="10248900" y="1026941"/>
                  </a:cubicBezTo>
                  <a:cubicBezTo>
                    <a:pt x="10246043" y="1119333"/>
                    <a:pt x="10231755" y="1211726"/>
                    <a:pt x="10239375" y="1305071"/>
                  </a:cubicBezTo>
                  <a:cubicBezTo>
                    <a:pt x="10244137" y="1365078"/>
                    <a:pt x="10225087" y="1384128"/>
                    <a:pt x="10162222" y="1386033"/>
                  </a:cubicBezTo>
                  <a:cubicBezTo>
                    <a:pt x="10115550" y="1386986"/>
                    <a:pt x="10070783" y="1390796"/>
                    <a:pt x="10026015" y="1404131"/>
                  </a:cubicBezTo>
                  <a:cubicBezTo>
                    <a:pt x="9950768" y="1426038"/>
                    <a:pt x="9926002" y="1466996"/>
                    <a:pt x="9940290" y="1543196"/>
                  </a:cubicBezTo>
                  <a:cubicBezTo>
                    <a:pt x="9963150" y="1666068"/>
                    <a:pt x="10031730" y="1764176"/>
                    <a:pt x="10103168" y="1861331"/>
                  </a:cubicBezTo>
                  <a:cubicBezTo>
                    <a:pt x="10338435" y="2181371"/>
                    <a:pt x="10633710" y="2439498"/>
                    <a:pt x="10945177" y="2682386"/>
                  </a:cubicBezTo>
                  <a:cubicBezTo>
                    <a:pt x="11205210" y="2885268"/>
                    <a:pt x="11465243" y="3089103"/>
                    <a:pt x="11712893" y="3307226"/>
                  </a:cubicBezTo>
                  <a:cubicBezTo>
                    <a:pt x="11747183" y="3337706"/>
                    <a:pt x="11781472" y="3368186"/>
                    <a:pt x="11814810" y="3400571"/>
                  </a:cubicBezTo>
                  <a:cubicBezTo>
                    <a:pt x="11906250" y="3490106"/>
                    <a:pt x="11959590" y="3593928"/>
                    <a:pt x="11953875" y="3726326"/>
                  </a:cubicBezTo>
                  <a:cubicBezTo>
                    <a:pt x="11950065" y="3819671"/>
                    <a:pt x="11959590" y="3913016"/>
                    <a:pt x="11961495" y="4007313"/>
                  </a:cubicBezTo>
                  <a:cubicBezTo>
                    <a:pt x="11961495" y="4030173"/>
                    <a:pt x="11970068" y="4043508"/>
                    <a:pt x="11988165" y="4057796"/>
                  </a:cubicBezTo>
                  <a:cubicBezTo>
                    <a:pt x="12154852" y="4186383"/>
                    <a:pt x="12161520" y="4417841"/>
                    <a:pt x="12003405" y="4557858"/>
                  </a:cubicBezTo>
                  <a:cubicBezTo>
                    <a:pt x="11986260" y="4573098"/>
                    <a:pt x="11979593" y="4587386"/>
                    <a:pt x="11980545" y="4610246"/>
                  </a:cubicBezTo>
                  <a:cubicBezTo>
                    <a:pt x="11984355" y="4686446"/>
                    <a:pt x="11986260" y="4762646"/>
                    <a:pt x="11989118" y="4838846"/>
                  </a:cubicBezTo>
                  <a:cubicBezTo>
                    <a:pt x="11990070" y="4853133"/>
                    <a:pt x="11983402" y="4872183"/>
                    <a:pt x="12009120" y="4873136"/>
                  </a:cubicBezTo>
                  <a:cubicBezTo>
                    <a:pt x="12104370" y="4876946"/>
                    <a:pt x="12155805" y="4936001"/>
                    <a:pt x="12190095" y="5016963"/>
                  </a:cubicBezTo>
                  <a:cubicBezTo>
                    <a:pt x="12191047" y="5125548"/>
                    <a:pt x="12191047" y="5233181"/>
                    <a:pt x="12191047" y="5340813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2C20FA2-08FB-4D35-B18C-AF9887DAD7E4}"/>
                </a:ext>
              </a:extLst>
            </p:cNvPr>
            <p:cNvSpPr/>
            <p:nvPr/>
          </p:nvSpPr>
          <p:spPr>
            <a:xfrm>
              <a:off x="7646946" y="3011517"/>
              <a:ext cx="3655351" cy="1686623"/>
            </a:xfrm>
            <a:custGeom>
              <a:avLst/>
              <a:gdLst>
                <a:gd name="connsiteX0" fmla="*/ 3626442 w 3655351"/>
                <a:gd name="connsiteY0" fmla="*/ 1248735 h 1686623"/>
                <a:gd name="connsiteX1" fmla="*/ 3647491 w 3655351"/>
                <a:gd name="connsiteY1" fmla="*/ 1268006 h 1686623"/>
                <a:gd name="connsiteX2" fmla="*/ 3651642 w 3655351"/>
                <a:gd name="connsiteY2" fmla="*/ 1387780 h 1686623"/>
                <a:gd name="connsiteX3" fmla="*/ 3655199 w 3655351"/>
                <a:gd name="connsiteY3" fmla="*/ 1491545 h 1686623"/>
                <a:gd name="connsiteX4" fmla="*/ 3638300 w 3655351"/>
                <a:gd name="connsiteY4" fmla="*/ 1509630 h 1686623"/>
                <a:gd name="connsiteX5" fmla="*/ 3592348 w 3655351"/>
                <a:gd name="connsiteY5" fmla="*/ 1509333 h 1686623"/>
                <a:gd name="connsiteX6" fmla="*/ 3536314 w 3655351"/>
                <a:gd name="connsiteY6" fmla="*/ 1565960 h 1686623"/>
                <a:gd name="connsiteX7" fmla="*/ 3536018 w 3655351"/>
                <a:gd name="connsiteY7" fmla="*/ 1623772 h 1686623"/>
                <a:gd name="connsiteX8" fmla="*/ 3555881 w 3655351"/>
                <a:gd name="connsiteY8" fmla="*/ 1686623 h 1686623"/>
                <a:gd name="connsiteX9" fmla="*/ 3496884 w 3655351"/>
                <a:gd name="connsiteY9" fmla="*/ 1686623 h 1686623"/>
                <a:gd name="connsiteX10" fmla="*/ 3497476 w 3655351"/>
                <a:gd name="connsiteY10" fmla="*/ 1539574 h 1686623"/>
                <a:gd name="connsiteX11" fmla="*/ 3265042 w 3655351"/>
                <a:gd name="connsiteY11" fmla="*/ 1328190 h 1686623"/>
                <a:gd name="connsiteX12" fmla="*/ 2935662 w 3655351"/>
                <a:gd name="connsiteY12" fmla="*/ 1561809 h 1686623"/>
                <a:gd name="connsiteX13" fmla="*/ 2936848 w 3655351"/>
                <a:gd name="connsiteY13" fmla="*/ 1666167 h 1686623"/>
                <a:gd name="connsiteX14" fmla="*/ 2922025 w 3655351"/>
                <a:gd name="connsiteY14" fmla="*/ 1684845 h 1686623"/>
                <a:gd name="connsiteX15" fmla="*/ 2597388 w 3655351"/>
                <a:gd name="connsiteY15" fmla="*/ 1683955 h 1686623"/>
                <a:gd name="connsiteX16" fmla="*/ 1411798 w 3655351"/>
                <a:gd name="connsiteY16" fmla="*/ 1679508 h 1686623"/>
                <a:gd name="connsiteX17" fmla="*/ 1399050 w 3655351"/>
                <a:gd name="connsiteY17" fmla="*/ 1665278 h 1686623"/>
                <a:gd name="connsiteX18" fmla="*/ 1153571 w 3655351"/>
                <a:gd name="connsiteY18" fmla="*/ 1327004 h 1686623"/>
                <a:gd name="connsiteX19" fmla="*/ 832196 w 3655351"/>
                <a:gd name="connsiteY19" fmla="*/ 1571592 h 1686623"/>
                <a:gd name="connsiteX20" fmla="*/ 834271 w 3655351"/>
                <a:gd name="connsiteY20" fmla="*/ 1664092 h 1686623"/>
                <a:gd name="connsiteX21" fmla="*/ 822412 w 3655351"/>
                <a:gd name="connsiteY21" fmla="*/ 1677729 h 1686623"/>
                <a:gd name="connsiteX22" fmla="*/ 359917 w 3655351"/>
                <a:gd name="connsiteY22" fmla="*/ 1675358 h 1686623"/>
                <a:gd name="connsiteX23" fmla="*/ 105841 w 3655351"/>
                <a:gd name="connsiteY23" fmla="*/ 1675358 h 1686623"/>
                <a:gd name="connsiteX24" fmla="*/ 120664 w 3655351"/>
                <a:gd name="connsiteY24" fmla="*/ 1556473 h 1686623"/>
                <a:gd name="connsiteX25" fmla="*/ 64631 w 3655351"/>
                <a:gd name="connsiteY25" fmla="*/ 1500143 h 1686623"/>
                <a:gd name="connsiteX26" fmla="*/ 11266 w 3655351"/>
                <a:gd name="connsiteY26" fmla="*/ 1500143 h 1686623"/>
                <a:gd name="connsiteX27" fmla="*/ 0 w 3655351"/>
                <a:gd name="connsiteY27" fmla="*/ 1489767 h 1686623"/>
                <a:gd name="connsiteX28" fmla="*/ 2075 w 3655351"/>
                <a:gd name="connsiteY28" fmla="*/ 1258519 h 1686623"/>
                <a:gd name="connsiteX29" fmla="*/ 11266 w 3655351"/>
                <a:gd name="connsiteY29" fmla="*/ 1249032 h 1686623"/>
                <a:gd name="connsiteX30" fmla="*/ 23125 w 3655351"/>
                <a:gd name="connsiteY30" fmla="*/ 1249032 h 1686623"/>
                <a:gd name="connsiteX31" fmla="*/ 3626442 w 3655351"/>
                <a:gd name="connsiteY31" fmla="*/ 1248735 h 1686623"/>
                <a:gd name="connsiteX32" fmla="*/ 2591755 w 3655351"/>
                <a:gd name="connsiteY32" fmla="*/ 514671 h 1686623"/>
                <a:gd name="connsiteX33" fmla="*/ 2530089 w 3655351"/>
                <a:gd name="connsiteY33" fmla="*/ 577523 h 1686623"/>
                <a:gd name="connsiteX34" fmla="*/ 2530089 w 3655351"/>
                <a:gd name="connsiteY34" fmla="*/ 919651 h 1686623"/>
                <a:gd name="connsiteX35" fmla="*/ 2593238 w 3655351"/>
                <a:gd name="connsiteY35" fmla="*/ 982207 h 1686623"/>
                <a:gd name="connsiteX36" fmla="*/ 2901271 w 3655351"/>
                <a:gd name="connsiteY36" fmla="*/ 982207 h 1686623"/>
                <a:gd name="connsiteX37" fmla="*/ 2901271 w 3655351"/>
                <a:gd name="connsiteY37" fmla="*/ 983986 h 1686623"/>
                <a:gd name="connsiteX38" fmla="*/ 3083602 w 3655351"/>
                <a:gd name="connsiteY38" fmla="*/ 983986 h 1686623"/>
                <a:gd name="connsiteX39" fmla="*/ 3234505 w 3655351"/>
                <a:gd name="connsiteY39" fmla="*/ 982800 h 1686623"/>
                <a:gd name="connsiteX40" fmla="*/ 3252294 w 3655351"/>
                <a:gd name="connsiteY40" fmla="*/ 973609 h 1686623"/>
                <a:gd name="connsiteX41" fmla="*/ 3249626 w 3655351"/>
                <a:gd name="connsiteY41" fmla="*/ 946927 h 1686623"/>
                <a:gd name="connsiteX42" fmla="*/ 3195075 w 3655351"/>
                <a:gd name="connsiteY42" fmla="*/ 875181 h 1686623"/>
                <a:gd name="connsiteX43" fmla="*/ 2989027 w 3655351"/>
                <a:gd name="connsiteY43" fmla="*/ 568036 h 1686623"/>
                <a:gd name="connsiteX44" fmla="*/ 2890895 w 3655351"/>
                <a:gd name="connsiteY44" fmla="*/ 514671 h 1686623"/>
                <a:gd name="connsiteX45" fmla="*/ 2591755 w 3655351"/>
                <a:gd name="connsiteY45" fmla="*/ 514671 h 1686623"/>
                <a:gd name="connsiteX46" fmla="*/ 2371180 w 3655351"/>
                <a:gd name="connsiteY46" fmla="*/ 514375 h 1686623"/>
                <a:gd name="connsiteX47" fmla="*/ 2123626 w 3655351"/>
                <a:gd name="connsiteY47" fmla="*/ 514671 h 1686623"/>
                <a:gd name="connsiteX48" fmla="*/ 2060774 w 3655351"/>
                <a:gd name="connsiteY48" fmla="*/ 578116 h 1686623"/>
                <a:gd name="connsiteX49" fmla="*/ 2060774 w 3655351"/>
                <a:gd name="connsiteY49" fmla="*/ 920541 h 1686623"/>
                <a:gd name="connsiteX50" fmla="*/ 2122144 w 3655351"/>
                <a:gd name="connsiteY50" fmla="*/ 982207 h 1686623"/>
                <a:gd name="connsiteX51" fmla="*/ 2387486 w 3655351"/>
                <a:gd name="connsiteY51" fmla="*/ 982207 h 1686623"/>
                <a:gd name="connsiteX52" fmla="*/ 2448263 w 3655351"/>
                <a:gd name="connsiteY52" fmla="*/ 921727 h 1686623"/>
                <a:gd name="connsiteX53" fmla="*/ 2448559 w 3655351"/>
                <a:gd name="connsiteY53" fmla="*/ 748588 h 1686623"/>
                <a:gd name="connsiteX54" fmla="*/ 2448559 w 3655351"/>
                <a:gd name="connsiteY54" fmla="*/ 569222 h 1686623"/>
                <a:gd name="connsiteX55" fmla="*/ 2402310 w 3655351"/>
                <a:gd name="connsiteY55" fmla="*/ 515857 h 1686623"/>
                <a:gd name="connsiteX56" fmla="*/ 2371180 w 3655351"/>
                <a:gd name="connsiteY56" fmla="*/ 514375 h 1686623"/>
                <a:gd name="connsiteX57" fmla="*/ 1630594 w 3655351"/>
                <a:gd name="connsiteY57" fmla="*/ 514375 h 1686623"/>
                <a:gd name="connsiteX58" fmla="*/ 1573078 w 3655351"/>
                <a:gd name="connsiteY58" fmla="*/ 575152 h 1686623"/>
                <a:gd name="connsiteX59" fmla="*/ 1573078 w 3655351"/>
                <a:gd name="connsiteY59" fmla="*/ 747105 h 1686623"/>
                <a:gd name="connsiteX60" fmla="*/ 1573078 w 3655351"/>
                <a:gd name="connsiteY60" fmla="*/ 923506 h 1686623"/>
                <a:gd name="connsiteX61" fmla="*/ 1631187 w 3655351"/>
                <a:gd name="connsiteY61" fmla="*/ 981910 h 1686623"/>
                <a:gd name="connsiteX62" fmla="*/ 1900976 w 3655351"/>
                <a:gd name="connsiteY62" fmla="*/ 981910 h 1686623"/>
                <a:gd name="connsiteX63" fmla="*/ 1960863 w 3655351"/>
                <a:gd name="connsiteY63" fmla="*/ 924395 h 1686623"/>
                <a:gd name="connsiteX64" fmla="*/ 1960863 w 3655351"/>
                <a:gd name="connsiteY64" fmla="*/ 574855 h 1686623"/>
                <a:gd name="connsiteX65" fmla="*/ 1901866 w 3655351"/>
                <a:gd name="connsiteY65" fmla="*/ 514375 h 1686623"/>
                <a:gd name="connsiteX66" fmla="*/ 1630594 w 3655351"/>
                <a:gd name="connsiteY66" fmla="*/ 514375 h 1686623"/>
                <a:gd name="connsiteX67" fmla="*/ 655203 w 3655351"/>
                <a:gd name="connsiteY67" fmla="*/ 514375 h 1686623"/>
                <a:gd name="connsiteX68" fmla="*/ 596798 w 3655351"/>
                <a:gd name="connsiteY68" fmla="*/ 574559 h 1686623"/>
                <a:gd name="connsiteX69" fmla="*/ 596798 w 3655351"/>
                <a:gd name="connsiteY69" fmla="*/ 922913 h 1686623"/>
                <a:gd name="connsiteX70" fmla="*/ 655796 w 3655351"/>
                <a:gd name="connsiteY70" fmla="*/ 982207 h 1686623"/>
                <a:gd name="connsiteX71" fmla="*/ 924102 w 3655351"/>
                <a:gd name="connsiteY71" fmla="*/ 982207 h 1686623"/>
                <a:gd name="connsiteX72" fmla="*/ 983990 w 3655351"/>
                <a:gd name="connsiteY72" fmla="*/ 922320 h 1686623"/>
                <a:gd name="connsiteX73" fmla="*/ 983990 w 3655351"/>
                <a:gd name="connsiteY73" fmla="*/ 748884 h 1686623"/>
                <a:gd name="connsiteX74" fmla="*/ 983990 w 3655351"/>
                <a:gd name="connsiteY74" fmla="*/ 575448 h 1686623"/>
                <a:gd name="connsiteX75" fmla="*/ 924992 w 3655351"/>
                <a:gd name="connsiteY75" fmla="*/ 514375 h 1686623"/>
                <a:gd name="connsiteX76" fmla="*/ 655203 w 3655351"/>
                <a:gd name="connsiteY76" fmla="*/ 514375 h 1686623"/>
                <a:gd name="connsiteX77" fmla="*/ 170175 w 3655351"/>
                <a:gd name="connsiteY77" fmla="*/ 514375 h 1686623"/>
                <a:gd name="connsiteX78" fmla="*/ 108806 w 3655351"/>
                <a:gd name="connsiteY78" fmla="*/ 576337 h 1686623"/>
                <a:gd name="connsiteX79" fmla="*/ 108806 w 3655351"/>
                <a:gd name="connsiteY79" fmla="*/ 748291 h 1686623"/>
                <a:gd name="connsiteX80" fmla="*/ 108806 w 3655351"/>
                <a:gd name="connsiteY80" fmla="*/ 920244 h 1686623"/>
                <a:gd name="connsiteX81" fmla="*/ 171065 w 3655351"/>
                <a:gd name="connsiteY81" fmla="*/ 982207 h 1686623"/>
                <a:gd name="connsiteX82" fmla="*/ 433442 w 3655351"/>
                <a:gd name="connsiteY82" fmla="*/ 982207 h 1686623"/>
                <a:gd name="connsiteX83" fmla="*/ 496887 w 3655351"/>
                <a:gd name="connsiteY83" fmla="*/ 919059 h 1686623"/>
                <a:gd name="connsiteX84" fmla="*/ 496887 w 3655351"/>
                <a:gd name="connsiteY84" fmla="*/ 581081 h 1686623"/>
                <a:gd name="connsiteX85" fmla="*/ 431070 w 3655351"/>
                <a:gd name="connsiteY85" fmla="*/ 514375 h 1686623"/>
                <a:gd name="connsiteX86" fmla="*/ 272458 w 3655351"/>
                <a:gd name="connsiteY86" fmla="*/ 514375 h 1686623"/>
                <a:gd name="connsiteX87" fmla="*/ 170175 w 3655351"/>
                <a:gd name="connsiteY87" fmla="*/ 514375 h 1686623"/>
                <a:gd name="connsiteX88" fmla="*/ 1143788 w 3655351"/>
                <a:gd name="connsiteY88" fmla="*/ 514078 h 1686623"/>
                <a:gd name="connsiteX89" fmla="*/ 1084493 w 3655351"/>
                <a:gd name="connsiteY89" fmla="*/ 575152 h 1686623"/>
                <a:gd name="connsiteX90" fmla="*/ 1084493 w 3655351"/>
                <a:gd name="connsiteY90" fmla="*/ 748588 h 1686623"/>
                <a:gd name="connsiteX91" fmla="*/ 1084493 w 3655351"/>
                <a:gd name="connsiteY91" fmla="*/ 923506 h 1686623"/>
                <a:gd name="connsiteX92" fmla="*/ 1143195 w 3655351"/>
                <a:gd name="connsiteY92" fmla="*/ 981910 h 1686623"/>
                <a:gd name="connsiteX93" fmla="*/ 1412984 w 3655351"/>
                <a:gd name="connsiteY93" fmla="*/ 981910 h 1686623"/>
                <a:gd name="connsiteX94" fmla="*/ 1472575 w 3655351"/>
                <a:gd name="connsiteY94" fmla="*/ 921430 h 1686623"/>
                <a:gd name="connsiteX95" fmla="*/ 1472575 w 3655351"/>
                <a:gd name="connsiteY95" fmla="*/ 576041 h 1686623"/>
                <a:gd name="connsiteX96" fmla="*/ 1412095 w 3655351"/>
                <a:gd name="connsiteY96" fmla="*/ 514375 h 1686623"/>
                <a:gd name="connsiteX97" fmla="*/ 1143788 w 3655351"/>
                <a:gd name="connsiteY97" fmla="*/ 514078 h 1686623"/>
                <a:gd name="connsiteX98" fmla="*/ 25497 w 3655351"/>
                <a:gd name="connsiteY98" fmla="*/ 360506 h 1686623"/>
                <a:gd name="connsiteX99" fmla="*/ 2238361 w 3655351"/>
                <a:gd name="connsiteY99" fmla="*/ 361099 h 1686623"/>
                <a:gd name="connsiteX100" fmla="*/ 3093682 w 3655351"/>
                <a:gd name="connsiteY100" fmla="*/ 361099 h 1686623"/>
                <a:gd name="connsiteX101" fmla="*/ 3109691 w 3655351"/>
                <a:gd name="connsiteY101" fmla="*/ 375923 h 1686623"/>
                <a:gd name="connsiteX102" fmla="*/ 3073225 w 3655351"/>
                <a:gd name="connsiteY102" fmla="*/ 417429 h 1686623"/>
                <a:gd name="connsiteX103" fmla="*/ 3022825 w 3655351"/>
                <a:gd name="connsiteY103" fmla="*/ 495401 h 1686623"/>
                <a:gd name="connsiteX104" fmla="*/ 3076782 w 3655351"/>
                <a:gd name="connsiteY104" fmla="*/ 586417 h 1686623"/>
                <a:gd name="connsiteX105" fmla="*/ 3357244 w 3655351"/>
                <a:gd name="connsiteY105" fmla="*/ 852945 h 1686623"/>
                <a:gd name="connsiteX106" fmla="*/ 3587306 w 3655351"/>
                <a:gd name="connsiteY106" fmla="*/ 1041798 h 1686623"/>
                <a:gd name="connsiteX107" fmla="*/ 3640968 w 3655351"/>
                <a:gd name="connsiteY107" fmla="*/ 1119473 h 1686623"/>
                <a:gd name="connsiteX108" fmla="*/ 3645415 w 3655351"/>
                <a:gd name="connsiteY108" fmla="*/ 1208118 h 1686623"/>
                <a:gd name="connsiteX109" fmla="*/ 3638003 w 3655351"/>
                <a:gd name="connsiteY109" fmla="*/ 1214641 h 1686623"/>
                <a:gd name="connsiteX110" fmla="*/ 3626144 w 3655351"/>
                <a:gd name="connsiteY110" fmla="*/ 1214641 h 1686623"/>
                <a:gd name="connsiteX111" fmla="*/ 1823894 w 3655351"/>
                <a:gd name="connsiteY111" fmla="*/ 1214641 h 1686623"/>
                <a:gd name="connsiteX112" fmla="*/ 20160 w 3655351"/>
                <a:gd name="connsiteY112" fmla="*/ 1214937 h 1686623"/>
                <a:gd name="connsiteX113" fmla="*/ 1779 w 3655351"/>
                <a:gd name="connsiteY113" fmla="*/ 1196556 h 1686623"/>
                <a:gd name="connsiteX114" fmla="*/ 7709 w 3655351"/>
                <a:gd name="connsiteY114" fmla="*/ 378294 h 1686623"/>
                <a:gd name="connsiteX115" fmla="*/ 25497 w 3655351"/>
                <a:gd name="connsiteY115" fmla="*/ 360506 h 1686623"/>
                <a:gd name="connsiteX116" fmla="*/ 687814 w 3655351"/>
                <a:gd name="connsiteY116" fmla="*/ 293 h 1686623"/>
                <a:gd name="connsiteX117" fmla="*/ 1172545 w 3655351"/>
                <a:gd name="connsiteY117" fmla="*/ 10966 h 1686623"/>
                <a:gd name="connsiteX118" fmla="*/ 1487991 w 3655351"/>
                <a:gd name="connsiteY118" fmla="*/ 17785 h 1686623"/>
                <a:gd name="connsiteX119" fmla="*/ 1978355 w 3655351"/>
                <a:gd name="connsiteY119" fmla="*/ 28755 h 1686623"/>
                <a:gd name="connsiteX120" fmla="*/ 2307142 w 3655351"/>
                <a:gd name="connsiteY120" fmla="*/ 35574 h 1686623"/>
                <a:gd name="connsiteX121" fmla="*/ 2810848 w 3655351"/>
                <a:gd name="connsiteY121" fmla="*/ 46543 h 1686623"/>
                <a:gd name="connsiteX122" fmla="*/ 3046542 w 3655351"/>
                <a:gd name="connsiteY122" fmla="*/ 51286 h 1686623"/>
                <a:gd name="connsiteX123" fmla="*/ 3107022 w 3655351"/>
                <a:gd name="connsiteY123" fmla="*/ 95757 h 1686623"/>
                <a:gd name="connsiteX124" fmla="*/ 3117992 w 3655351"/>
                <a:gd name="connsiteY124" fmla="*/ 177583 h 1686623"/>
                <a:gd name="connsiteX125" fmla="*/ 3112655 w 3655351"/>
                <a:gd name="connsiteY125" fmla="*/ 318111 h 1686623"/>
                <a:gd name="connsiteX126" fmla="*/ 3099907 w 3655351"/>
                <a:gd name="connsiteY126" fmla="*/ 326412 h 1686623"/>
                <a:gd name="connsiteX127" fmla="*/ 2914612 w 3655351"/>
                <a:gd name="connsiteY127" fmla="*/ 326709 h 1686623"/>
                <a:gd name="connsiteX128" fmla="*/ 1558551 w 3655351"/>
                <a:gd name="connsiteY128" fmla="*/ 326709 h 1686623"/>
                <a:gd name="connsiteX129" fmla="*/ 1558551 w 3655351"/>
                <a:gd name="connsiteY129" fmla="*/ 326412 h 1686623"/>
                <a:gd name="connsiteX130" fmla="*/ 458938 w 3655351"/>
                <a:gd name="connsiteY130" fmla="*/ 326116 h 1686623"/>
                <a:gd name="connsiteX131" fmla="*/ 18678 w 3655351"/>
                <a:gd name="connsiteY131" fmla="*/ 322855 h 1686623"/>
                <a:gd name="connsiteX132" fmla="*/ 4151 w 3655351"/>
                <a:gd name="connsiteY132" fmla="*/ 307735 h 1686623"/>
                <a:gd name="connsiteX133" fmla="*/ 21050 w 3655351"/>
                <a:gd name="connsiteY133" fmla="*/ 174322 h 1686623"/>
                <a:gd name="connsiteX134" fmla="*/ 27572 w 3655351"/>
                <a:gd name="connsiteY134" fmla="*/ 128962 h 1686623"/>
                <a:gd name="connsiteX135" fmla="*/ 122146 w 3655351"/>
                <a:gd name="connsiteY135" fmla="*/ 26679 h 1686623"/>
                <a:gd name="connsiteX136" fmla="*/ 234806 w 3655351"/>
                <a:gd name="connsiteY136" fmla="*/ 12449 h 1686623"/>
                <a:gd name="connsiteX137" fmla="*/ 687814 w 3655351"/>
                <a:gd name="connsiteY137" fmla="*/ 293 h 1686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3655351" h="1686623">
                  <a:moveTo>
                    <a:pt x="3626442" y="1248735"/>
                  </a:moveTo>
                  <a:cubicBezTo>
                    <a:pt x="3641858" y="1248735"/>
                    <a:pt x="3647491" y="1251403"/>
                    <a:pt x="3647491" y="1268006"/>
                  </a:cubicBezTo>
                  <a:cubicBezTo>
                    <a:pt x="3647491" y="1308030"/>
                    <a:pt x="3650456" y="1348053"/>
                    <a:pt x="3651642" y="1387780"/>
                  </a:cubicBezTo>
                  <a:cubicBezTo>
                    <a:pt x="3652828" y="1422467"/>
                    <a:pt x="3653124" y="1456858"/>
                    <a:pt x="3655199" y="1491545"/>
                  </a:cubicBezTo>
                  <a:cubicBezTo>
                    <a:pt x="3656089" y="1505183"/>
                    <a:pt x="3653420" y="1511113"/>
                    <a:pt x="3638300" y="1509630"/>
                  </a:cubicBezTo>
                  <a:cubicBezTo>
                    <a:pt x="3623180" y="1508148"/>
                    <a:pt x="3607764" y="1509037"/>
                    <a:pt x="3592348" y="1509333"/>
                  </a:cubicBezTo>
                  <a:cubicBezTo>
                    <a:pt x="3560625" y="1509927"/>
                    <a:pt x="3536610" y="1534237"/>
                    <a:pt x="3536314" y="1565960"/>
                  </a:cubicBezTo>
                  <a:cubicBezTo>
                    <a:pt x="3536314" y="1585230"/>
                    <a:pt x="3536907" y="1604501"/>
                    <a:pt x="3536018" y="1623772"/>
                  </a:cubicBezTo>
                  <a:cubicBezTo>
                    <a:pt x="3534832" y="1646600"/>
                    <a:pt x="3536314" y="1668242"/>
                    <a:pt x="3555881" y="1686623"/>
                  </a:cubicBezTo>
                  <a:cubicBezTo>
                    <a:pt x="3534239" y="1686623"/>
                    <a:pt x="3515858" y="1686623"/>
                    <a:pt x="3496884" y="1686623"/>
                  </a:cubicBezTo>
                  <a:cubicBezTo>
                    <a:pt x="3509335" y="1637113"/>
                    <a:pt x="3509335" y="1588491"/>
                    <a:pt x="3497476" y="1539574"/>
                  </a:cubicBezTo>
                  <a:cubicBezTo>
                    <a:pt x="3471387" y="1431955"/>
                    <a:pt x="3375034" y="1343903"/>
                    <a:pt x="3265042" y="1328190"/>
                  </a:cubicBezTo>
                  <a:cubicBezTo>
                    <a:pt x="3105541" y="1305361"/>
                    <a:pt x="2966792" y="1403493"/>
                    <a:pt x="2935662" y="1561809"/>
                  </a:cubicBezTo>
                  <a:cubicBezTo>
                    <a:pt x="2928844" y="1596496"/>
                    <a:pt x="2929140" y="1631480"/>
                    <a:pt x="2936848" y="1666167"/>
                  </a:cubicBezTo>
                  <a:cubicBezTo>
                    <a:pt x="2940999" y="1684845"/>
                    <a:pt x="2940703" y="1684845"/>
                    <a:pt x="2922025" y="1684845"/>
                  </a:cubicBezTo>
                  <a:cubicBezTo>
                    <a:pt x="2813813" y="1684548"/>
                    <a:pt x="2705600" y="1684252"/>
                    <a:pt x="2597388" y="1683955"/>
                  </a:cubicBezTo>
                  <a:cubicBezTo>
                    <a:pt x="2202192" y="1682473"/>
                    <a:pt x="1806995" y="1680694"/>
                    <a:pt x="1411798" y="1679508"/>
                  </a:cubicBezTo>
                  <a:cubicBezTo>
                    <a:pt x="1400236" y="1679508"/>
                    <a:pt x="1396974" y="1677433"/>
                    <a:pt x="1399050" y="1665278"/>
                  </a:cubicBezTo>
                  <a:cubicBezTo>
                    <a:pt x="1427808" y="1499550"/>
                    <a:pt x="1320485" y="1348350"/>
                    <a:pt x="1153571" y="1327004"/>
                  </a:cubicBezTo>
                  <a:cubicBezTo>
                    <a:pt x="981618" y="1304768"/>
                    <a:pt x="850874" y="1429879"/>
                    <a:pt x="832196" y="1571592"/>
                  </a:cubicBezTo>
                  <a:cubicBezTo>
                    <a:pt x="828046" y="1602722"/>
                    <a:pt x="827749" y="1633555"/>
                    <a:pt x="834271" y="1664092"/>
                  </a:cubicBezTo>
                  <a:cubicBezTo>
                    <a:pt x="836940" y="1675951"/>
                    <a:pt x="833678" y="1678026"/>
                    <a:pt x="822412" y="1677729"/>
                  </a:cubicBezTo>
                  <a:cubicBezTo>
                    <a:pt x="668247" y="1676544"/>
                    <a:pt x="514082" y="1675951"/>
                    <a:pt x="359917" y="1675358"/>
                  </a:cubicBezTo>
                  <a:cubicBezTo>
                    <a:pt x="276016" y="1675061"/>
                    <a:pt x="191818" y="1675358"/>
                    <a:pt x="105841" y="1675358"/>
                  </a:cubicBezTo>
                  <a:cubicBezTo>
                    <a:pt x="131337" y="1637113"/>
                    <a:pt x="118589" y="1595903"/>
                    <a:pt x="120664" y="1556473"/>
                  </a:cubicBezTo>
                  <a:cubicBezTo>
                    <a:pt x="122147" y="1524750"/>
                    <a:pt x="96354" y="1500439"/>
                    <a:pt x="64631" y="1500143"/>
                  </a:cubicBezTo>
                  <a:cubicBezTo>
                    <a:pt x="46843" y="1500143"/>
                    <a:pt x="29054" y="1499847"/>
                    <a:pt x="11266" y="1500143"/>
                  </a:cubicBezTo>
                  <a:cubicBezTo>
                    <a:pt x="3261" y="1500439"/>
                    <a:pt x="0" y="1498661"/>
                    <a:pt x="0" y="1489767"/>
                  </a:cubicBezTo>
                  <a:cubicBezTo>
                    <a:pt x="889" y="1412684"/>
                    <a:pt x="1779" y="1335602"/>
                    <a:pt x="2075" y="1258519"/>
                  </a:cubicBezTo>
                  <a:cubicBezTo>
                    <a:pt x="2075" y="1251700"/>
                    <a:pt x="3854" y="1248142"/>
                    <a:pt x="11266" y="1249032"/>
                  </a:cubicBezTo>
                  <a:cubicBezTo>
                    <a:pt x="15120" y="1249328"/>
                    <a:pt x="19271" y="1249032"/>
                    <a:pt x="23125" y="1249032"/>
                  </a:cubicBezTo>
                  <a:cubicBezTo>
                    <a:pt x="1224132" y="1249032"/>
                    <a:pt x="2425138" y="1249032"/>
                    <a:pt x="3626442" y="1248735"/>
                  </a:cubicBezTo>
                  <a:close/>
                  <a:moveTo>
                    <a:pt x="2591755" y="514671"/>
                  </a:moveTo>
                  <a:cubicBezTo>
                    <a:pt x="2551732" y="514671"/>
                    <a:pt x="2530089" y="537203"/>
                    <a:pt x="2530089" y="577523"/>
                  </a:cubicBezTo>
                  <a:cubicBezTo>
                    <a:pt x="2530089" y="691368"/>
                    <a:pt x="2530089" y="805510"/>
                    <a:pt x="2530089" y="919651"/>
                  </a:cubicBezTo>
                  <a:cubicBezTo>
                    <a:pt x="2530089" y="960861"/>
                    <a:pt x="2551732" y="982207"/>
                    <a:pt x="2593238" y="982207"/>
                  </a:cubicBezTo>
                  <a:cubicBezTo>
                    <a:pt x="2695816" y="982207"/>
                    <a:pt x="2798692" y="982207"/>
                    <a:pt x="2901271" y="982207"/>
                  </a:cubicBezTo>
                  <a:cubicBezTo>
                    <a:pt x="2901271" y="982800"/>
                    <a:pt x="2901271" y="983393"/>
                    <a:pt x="2901271" y="983986"/>
                  </a:cubicBezTo>
                  <a:cubicBezTo>
                    <a:pt x="2962048" y="983986"/>
                    <a:pt x="3022825" y="983986"/>
                    <a:pt x="3083602" y="983986"/>
                  </a:cubicBezTo>
                  <a:cubicBezTo>
                    <a:pt x="3133705" y="983986"/>
                    <a:pt x="3184105" y="986654"/>
                    <a:pt x="3234505" y="982800"/>
                  </a:cubicBezTo>
                  <a:cubicBezTo>
                    <a:pt x="3241324" y="982207"/>
                    <a:pt x="3249329" y="983986"/>
                    <a:pt x="3252294" y="973609"/>
                  </a:cubicBezTo>
                  <a:cubicBezTo>
                    <a:pt x="3254962" y="963826"/>
                    <a:pt x="3257926" y="955821"/>
                    <a:pt x="3249626" y="946927"/>
                  </a:cubicBezTo>
                  <a:cubicBezTo>
                    <a:pt x="3230058" y="924098"/>
                    <a:pt x="3211974" y="900084"/>
                    <a:pt x="3195075" y="875181"/>
                  </a:cubicBezTo>
                  <a:cubicBezTo>
                    <a:pt x="3126294" y="772898"/>
                    <a:pt x="3057512" y="670615"/>
                    <a:pt x="2989027" y="568036"/>
                  </a:cubicBezTo>
                  <a:cubicBezTo>
                    <a:pt x="2965606" y="532756"/>
                    <a:pt x="2932994" y="514671"/>
                    <a:pt x="2890895" y="514671"/>
                  </a:cubicBezTo>
                  <a:cubicBezTo>
                    <a:pt x="2791280" y="514375"/>
                    <a:pt x="2691370" y="514375"/>
                    <a:pt x="2591755" y="514671"/>
                  </a:cubicBezTo>
                  <a:close/>
                  <a:moveTo>
                    <a:pt x="2371180" y="514375"/>
                  </a:moveTo>
                  <a:cubicBezTo>
                    <a:pt x="2288761" y="514375"/>
                    <a:pt x="2206046" y="514078"/>
                    <a:pt x="2123626" y="514671"/>
                  </a:cubicBezTo>
                  <a:cubicBezTo>
                    <a:pt x="2081824" y="514968"/>
                    <a:pt x="2060774" y="536907"/>
                    <a:pt x="2060774" y="578116"/>
                  </a:cubicBezTo>
                  <a:cubicBezTo>
                    <a:pt x="2060774" y="692258"/>
                    <a:pt x="2060774" y="806399"/>
                    <a:pt x="2060774" y="920541"/>
                  </a:cubicBezTo>
                  <a:cubicBezTo>
                    <a:pt x="2060774" y="959972"/>
                    <a:pt x="2083306" y="982207"/>
                    <a:pt x="2122144" y="982207"/>
                  </a:cubicBezTo>
                  <a:cubicBezTo>
                    <a:pt x="2210492" y="982207"/>
                    <a:pt x="2299138" y="982207"/>
                    <a:pt x="2387486" y="982207"/>
                  </a:cubicBezTo>
                  <a:cubicBezTo>
                    <a:pt x="2425731" y="981910"/>
                    <a:pt x="2448263" y="959972"/>
                    <a:pt x="2448263" y="921727"/>
                  </a:cubicBezTo>
                  <a:cubicBezTo>
                    <a:pt x="2448263" y="863915"/>
                    <a:pt x="2448263" y="806103"/>
                    <a:pt x="2448559" y="748588"/>
                  </a:cubicBezTo>
                  <a:cubicBezTo>
                    <a:pt x="2448559" y="688700"/>
                    <a:pt x="2448856" y="629109"/>
                    <a:pt x="2448559" y="569222"/>
                  </a:cubicBezTo>
                  <a:cubicBezTo>
                    <a:pt x="2448263" y="542243"/>
                    <a:pt x="2428992" y="520601"/>
                    <a:pt x="2402310" y="515857"/>
                  </a:cubicBezTo>
                  <a:cubicBezTo>
                    <a:pt x="2391933" y="513782"/>
                    <a:pt x="2381557" y="514375"/>
                    <a:pt x="2371180" y="514375"/>
                  </a:cubicBezTo>
                  <a:close/>
                  <a:moveTo>
                    <a:pt x="1630594" y="514375"/>
                  </a:moveTo>
                  <a:cubicBezTo>
                    <a:pt x="1594128" y="514671"/>
                    <a:pt x="1573078" y="538389"/>
                    <a:pt x="1573078" y="575152"/>
                  </a:cubicBezTo>
                  <a:cubicBezTo>
                    <a:pt x="1573078" y="632371"/>
                    <a:pt x="1573078" y="689886"/>
                    <a:pt x="1573078" y="747105"/>
                  </a:cubicBezTo>
                  <a:cubicBezTo>
                    <a:pt x="1573078" y="805806"/>
                    <a:pt x="1573078" y="864804"/>
                    <a:pt x="1573078" y="923506"/>
                  </a:cubicBezTo>
                  <a:cubicBezTo>
                    <a:pt x="1573078" y="958786"/>
                    <a:pt x="1595907" y="981910"/>
                    <a:pt x="1631187" y="981910"/>
                  </a:cubicBezTo>
                  <a:cubicBezTo>
                    <a:pt x="1721018" y="982207"/>
                    <a:pt x="1811145" y="981910"/>
                    <a:pt x="1900976" y="981910"/>
                  </a:cubicBezTo>
                  <a:cubicBezTo>
                    <a:pt x="1935960" y="981910"/>
                    <a:pt x="1960567" y="959379"/>
                    <a:pt x="1960863" y="924395"/>
                  </a:cubicBezTo>
                  <a:cubicBezTo>
                    <a:pt x="1961456" y="807882"/>
                    <a:pt x="1961456" y="691368"/>
                    <a:pt x="1960863" y="574855"/>
                  </a:cubicBezTo>
                  <a:cubicBezTo>
                    <a:pt x="1960567" y="538092"/>
                    <a:pt x="1938035" y="514671"/>
                    <a:pt x="1901866" y="514375"/>
                  </a:cubicBezTo>
                  <a:cubicBezTo>
                    <a:pt x="1811442" y="513485"/>
                    <a:pt x="1721018" y="513485"/>
                    <a:pt x="1630594" y="514375"/>
                  </a:cubicBezTo>
                  <a:close/>
                  <a:moveTo>
                    <a:pt x="655203" y="514375"/>
                  </a:moveTo>
                  <a:cubicBezTo>
                    <a:pt x="618737" y="514671"/>
                    <a:pt x="596798" y="538092"/>
                    <a:pt x="596798" y="574559"/>
                  </a:cubicBezTo>
                  <a:cubicBezTo>
                    <a:pt x="596798" y="690775"/>
                    <a:pt x="596798" y="806696"/>
                    <a:pt x="596798" y="922913"/>
                  </a:cubicBezTo>
                  <a:cubicBezTo>
                    <a:pt x="596798" y="959675"/>
                    <a:pt x="619330" y="982207"/>
                    <a:pt x="655796" y="982207"/>
                  </a:cubicBezTo>
                  <a:cubicBezTo>
                    <a:pt x="745330" y="982207"/>
                    <a:pt x="834568" y="982207"/>
                    <a:pt x="924102" y="982207"/>
                  </a:cubicBezTo>
                  <a:cubicBezTo>
                    <a:pt x="961458" y="982207"/>
                    <a:pt x="983990" y="959675"/>
                    <a:pt x="983990" y="922320"/>
                  </a:cubicBezTo>
                  <a:cubicBezTo>
                    <a:pt x="984286" y="864508"/>
                    <a:pt x="983990" y="806696"/>
                    <a:pt x="983990" y="748884"/>
                  </a:cubicBezTo>
                  <a:cubicBezTo>
                    <a:pt x="983990" y="691072"/>
                    <a:pt x="983990" y="633260"/>
                    <a:pt x="983990" y="575448"/>
                  </a:cubicBezTo>
                  <a:cubicBezTo>
                    <a:pt x="983990" y="538092"/>
                    <a:pt x="962347" y="514671"/>
                    <a:pt x="924992" y="514375"/>
                  </a:cubicBezTo>
                  <a:cubicBezTo>
                    <a:pt x="834864" y="513782"/>
                    <a:pt x="745033" y="513782"/>
                    <a:pt x="655203" y="514375"/>
                  </a:cubicBezTo>
                  <a:close/>
                  <a:moveTo>
                    <a:pt x="170175" y="514375"/>
                  </a:moveTo>
                  <a:cubicBezTo>
                    <a:pt x="130448" y="514968"/>
                    <a:pt x="108806" y="537203"/>
                    <a:pt x="108806" y="576337"/>
                  </a:cubicBezTo>
                  <a:cubicBezTo>
                    <a:pt x="108806" y="633556"/>
                    <a:pt x="108806" y="691072"/>
                    <a:pt x="108806" y="748291"/>
                  </a:cubicBezTo>
                  <a:cubicBezTo>
                    <a:pt x="108806" y="805510"/>
                    <a:pt x="108806" y="863025"/>
                    <a:pt x="108806" y="920244"/>
                  </a:cubicBezTo>
                  <a:cubicBezTo>
                    <a:pt x="108806" y="960268"/>
                    <a:pt x="130745" y="982207"/>
                    <a:pt x="171065" y="982207"/>
                  </a:cubicBezTo>
                  <a:cubicBezTo>
                    <a:pt x="258524" y="982207"/>
                    <a:pt x="345983" y="982207"/>
                    <a:pt x="433442" y="982207"/>
                  </a:cubicBezTo>
                  <a:cubicBezTo>
                    <a:pt x="474059" y="982207"/>
                    <a:pt x="496590" y="959675"/>
                    <a:pt x="496887" y="919059"/>
                  </a:cubicBezTo>
                  <a:cubicBezTo>
                    <a:pt x="496887" y="806399"/>
                    <a:pt x="496887" y="693740"/>
                    <a:pt x="496887" y="581081"/>
                  </a:cubicBezTo>
                  <a:cubicBezTo>
                    <a:pt x="496887" y="536314"/>
                    <a:pt x="475837" y="514671"/>
                    <a:pt x="431070" y="514375"/>
                  </a:cubicBezTo>
                  <a:cubicBezTo>
                    <a:pt x="378298" y="514078"/>
                    <a:pt x="325230" y="514375"/>
                    <a:pt x="272458" y="514375"/>
                  </a:cubicBezTo>
                  <a:cubicBezTo>
                    <a:pt x="238364" y="514375"/>
                    <a:pt x="204270" y="513782"/>
                    <a:pt x="170175" y="514375"/>
                  </a:cubicBezTo>
                  <a:close/>
                  <a:moveTo>
                    <a:pt x="1143788" y="514078"/>
                  </a:moveTo>
                  <a:cubicBezTo>
                    <a:pt x="1107025" y="514375"/>
                    <a:pt x="1084493" y="538389"/>
                    <a:pt x="1084493" y="575152"/>
                  </a:cubicBezTo>
                  <a:cubicBezTo>
                    <a:pt x="1084493" y="632963"/>
                    <a:pt x="1084493" y="690775"/>
                    <a:pt x="1084493" y="748588"/>
                  </a:cubicBezTo>
                  <a:cubicBezTo>
                    <a:pt x="1084493" y="806992"/>
                    <a:pt x="1084493" y="865101"/>
                    <a:pt x="1084493" y="923506"/>
                  </a:cubicBezTo>
                  <a:cubicBezTo>
                    <a:pt x="1084790" y="958193"/>
                    <a:pt x="1108211" y="981910"/>
                    <a:pt x="1143195" y="981910"/>
                  </a:cubicBezTo>
                  <a:cubicBezTo>
                    <a:pt x="1233026" y="982207"/>
                    <a:pt x="1323153" y="982207"/>
                    <a:pt x="1412984" y="981910"/>
                  </a:cubicBezTo>
                  <a:cubicBezTo>
                    <a:pt x="1449746" y="981910"/>
                    <a:pt x="1472575" y="958489"/>
                    <a:pt x="1472575" y="921430"/>
                  </a:cubicBezTo>
                  <a:cubicBezTo>
                    <a:pt x="1472575" y="806399"/>
                    <a:pt x="1472575" y="691072"/>
                    <a:pt x="1472575" y="576041"/>
                  </a:cubicBezTo>
                  <a:cubicBezTo>
                    <a:pt x="1472278" y="538092"/>
                    <a:pt x="1450339" y="514671"/>
                    <a:pt x="1412095" y="514375"/>
                  </a:cubicBezTo>
                  <a:cubicBezTo>
                    <a:pt x="1322560" y="513782"/>
                    <a:pt x="1233322" y="513485"/>
                    <a:pt x="1143788" y="514078"/>
                  </a:cubicBezTo>
                  <a:close/>
                  <a:moveTo>
                    <a:pt x="25497" y="360506"/>
                  </a:moveTo>
                  <a:cubicBezTo>
                    <a:pt x="763118" y="361099"/>
                    <a:pt x="1500739" y="361099"/>
                    <a:pt x="2238361" y="361099"/>
                  </a:cubicBezTo>
                  <a:cubicBezTo>
                    <a:pt x="2523566" y="361395"/>
                    <a:pt x="2808476" y="361395"/>
                    <a:pt x="3093682" y="361099"/>
                  </a:cubicBezTo>
                  <a:cubicBezTo>
                    <a:pt x="3105244" y="361099"/>
                    <a:pt x="3109691" y="362878"/>
                    <a:pt x="3109691" y="375923"/>
                  </a:cubicBezTo>
                  <a:cubicBezTo>
                    <a:pt x="3109394" y="413574"/>
                    <a:pt x="3109987" y="413574"/>
                    <a:pt x="3073225" y="417429"/>
                  </a:cubicBezTo>
                  <a:cubicBezTo>
                    <a:pt x="3020156" y="423061"/>
                    <a:pt x="3006222" y="444704"/>
                    <a:pt x="3022825" y="495401"/>
                  </a:cubicBezTo>
                  <a:cubicBezTo>
                    <a:pt x="3034090" y="529791"/>
                    <a:pt x="3055733" y="557660"/>
                    <a:pt x="3076782" y="586417"/>
                  </a:cubicBezTo>
                  <a:cubicBezTo>
                    <a:pt x="3154162" y="692258"/>
                    <a:pt x="3255258" y="773195"/>
                    <a:pt x="3357244" y="852945"/>
                  </a:cubicBezTo>
                  <a:cubicBezTo>
                    <a:pt x="3435513" y="914019"/>
                    <a:pt x="3512892" y="976278"/>
                    <a:pt x="3587306" y="1041798"/>
                  </a:cubicBezTo>
                  <a:cubicBezTo>
                    <a:pt x="3611617" y="1063144"/>
                    <a:pt x="3635039" y="1086268"/>
                    <a:pt x="3640968" y="1119473"/>
                  </a:cubicBezTo>
                  <a:cubicBezTo>
                    <a:pt x="3646008" y="1148527"/>
                    <a:pt x="3644526" y="1178471"/>
                    <a:pt x="3645415" y="1208118"/>
                  </a:cubicBezTo>
                  <a:cubicBezTo>
                    <a:pt x="3645415" y="1213455"/>
                    <a:pt x="3642747" y="1214641"/>
                    <a:pt x="3638003" y="1214641"/>
                  </a:cubicBezTo>
                  <a:cubicBezTo>
                    <a:pt x="3634149" y="1214641"/>
                    <a:pt x="3629998" y="1214641"/>
                    <a:pt x="3626144" y="1214641"/>
                  </a:cubicBezTo>
                  <a:cubicBezTo>
                    <a:pt x="3025493" y="1214641"/>
                    <a:pt x="2424545" y="1214641"/>
                    <a:pt x="1823894" y="1214641"/>
                  </a:cubicBezTo>
                  <a:cubicBezTo>
                    <a:pt x="1222649" y="1214641"/>
                    <a:pt x="621405" y="1214641"/>
                    <a:pt x="20160" y="1214937"/>
                  </a:cubicBezTo>
                  <a:cubicBezTo>
                    <a:pt x="5337" y="1214937"/>
                    <a:pt x="1779" y="1211676"/>
                    <a:pt x="1779" y="1196556"/>
                  </a:cubicBezTo>
                  <a:cubicBezTo>
                    <a:pt x="4151" y="923802"/>
                    <a:pt x="6226" y="651048"/>
                    <a:pt x="7709" y="378294"/>
                  </a:cubicBezTo>
                  <a:cubicBezTo>
                    <a:pt x="7709" y="364064"/>
                    <a:pt x="10970" y="360506"/>
                    <a:pt x="25497" y="360506"/>
                  </a:cubicBezTo>
                  <a:close/>
                  <a:moveTo>
                    <a:pt x="687814" y="293"/>
                  </a:moveTo>
                  <a:cubicBezTo>
                    <a:pt x="849688" y="2072"/>
                    <a:pt x="1010968" y="6816"/>
                    <a:pt x="1172545" y="10966"/>
                  </a:cubicBezTo>
                  <a:cubicBezTo>
                    <a:pt x="1277792" y="13635"/>
                    <a:pt x="1383040" y="15710"/>
                    <a:pt x="1487991" y="17785"/>
                  </a:cubicBezTo>
                  <a:cubicBezTo>
                    <a:pt x="1651347" y="21343"/>
                    <a:pt x="1814999" y="25197"/>
                    <a:pt x="1978355" y="28755"/>
                  </a:cubicBezTo>
                  <a:cubicBezTo>
                    <a:pt x="2088050" y="31126"/>
                    <a:pt x="2197744" y="33202"/>
                    <a:pt x="2307142" y="35574"/>
                  </a:cubicBezTo>
                  <a:cubicBezTo>
                    <a:pt x="2474945" y="39131"/>
                    <a:pt x="2643044" y="42985"/>
                    <a:pt x="2810848" y="46543"/>
                  </a:cubicBezTo>
                  <a:cubicBezTo>
                    <a:pt x="2889412" y="48322"/>
                    <a:pt x="2967978" y="49804"/>
                    <a:pt x="3046542" y="51286"/>
                  </a:cubicBezTo>
                  <a:cubicBezTo>
                    <a:pt x="3082119" y="51879"/>
                    <a:pt x="3095756" y="61663"/>
                    <a:pt x="3107022" y="95757"/>
                  </a:cubicBezTo>
                  <a:cubicBezTo>
                    <a:pt x="3115916" y="122143"/>
                    <a:pt x="3117399" y="149715"/>
                    <a:pt x="3117992" y="177583"/>
                  </a:cubicBezTo>
                  <a:cubicBezTo>
                    <a:pt x="3118881" y="224426"/>
                    <a:pt x="3114434" y="271269"/>
                    <a:pt x="3112655" y="318111"/>
                  </a:cubicBezTo>
                  <a:cubicBezTo>
                    <a:pt x="3112359" y="329081"/>
                    <a:pt x="3105540" y="326412"/>
                    <a:pt x="3099907" y="326412"/>
                  </a:cubicBezTo>
                  <a:cubicBezTo>
                    <a:pt x="3038241" y="326709"/>
                    <a:pt x="2976278" y="326709"/>
                    <a:pt x="2914612" y="326709"/>
                  </a:cubicBezTo>
                  <a:cubicBezTo>
                    <a:pt x="2462493" y="326709"/>
                    <a:pt x="2010670" y="326709"/>
                    <a:pt x="1558551" y="326709"/>
                  </a:cubicBezTo>
                  <a:cubicBezTo>
                    <a:pt x="1558551" y="326709"/>
                    <a:pt x="1558551" y="326709"/>
                    <a:pt x="1558551" y="326412"/>
                  </a:cubicBezTo>
                  <a:cubicBezTo>
                    <a:pt x="1192112" y="326412"/>
                    <a:pt x="825377" y="326709"/>
                    <a:pt x="458938" y="326116"/>
                  </a:cubicBezTo>
                  <a:cubicBezTo>
                    <a:pt x="312185" y="325819"/>
                    <a:pt x="165431" y="323448"/>
                    <a:pt x="18678" y="322855"/>
                  </a:cubicBezTo>
                  <a:cubicBezTo>
                    <a:pt x="6522" y="322855"/>
                    <a:pt x="3854" y="318704"/>
                    <a:pt x="4151" y="307735"/>
                  </a:cubicBezTo>
                  <a:cubicBezTo>
                    <a:pt x="5040" y="262671"/>
                    <a:pt x="14527" y="218793"/>
                    <a:pt x="21050" y="174322"/>
                  </a:cubicBezTo>
                  <a:cubicBezTo>
                    <a:pt x="23125" y="159202"/>
                    <a:pt x="25793" y="144082"/>
                    <a:pt x="27572" y="128962"/>
                  </a:cubicBezTo>
                  <a:cubicBezTo>
                    <a:pt x="34391" y="72040"/>
                    <a:pt x="69671" y="41503"/>
                    <a:pt x="122146" y="26679"/>
                  </a:cubicBezTo>
                  <a:cubicBezTo>
                    <a:pt x="158909" y="16303"/>
                    <a:pt x="197154" y="14821"/>
                    <a:pt x="234806" y="12449"/>
                  </a:cubicBezTo>
                  <a:cubicBezTo>
                    <a:pt x="385710" y="2962"/>
                    <a:pt x="536614" y="-1189"/>
                    <a:pt x="687814" y="293"/>
                  </a:cubicBezTo>
                  <a:close/>
                </a:path>
              </a:pathLst>
            </a:custGeom>
            <a:solidFill>
              <a:srgbClr val="FCD018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9D3FBE6-4BE6-46B7-9CA1-6C84DE4C3043}"/>
                </a:ext>
              </a:extLst>
            </p:cNvPr>
            <p:cNvSpPr/>
            <p:nvPr/>
          </p:nvSpPr>
          <p:spPr>
            <a:xfrm>
              <a:off x="7766186" y="3539422"/>
              <a:ext cx="3121798" cy="441062"/>
            </a:xfrm>
            <a:custGeom>
              <a:avLst/>
              <a:gdLst>
                <a:gd name="connsiteX0" fmla="*/ 1028200 w 3121798"/>
                <a:gd name="connsiteY0" fmla="*/ 128 h 441062"/>
                <a:gd name="connsiteX1" fmla="*/ 1290085 w 3121798"/>
                <a:gd name="connsiteY1" fmla="*/ 128 h 441062"/>
                <a:gd name="connsiteX2" fmla="*/ 1343046 w 3121798"/>
                <a:gd name="connsiteY2" fmla="*/ 52971 h 441062"/>
                <a:gd name="connsiteX3" fmla="*/ 1343046 w 3121798"/>
                <a:gd name="connsiteY3" fmla="*/ 221606 h 441062"/>
                <a:gd name="connsiteX4" fmla="*/ 1343046 w 3121798"/>
                <a:gd name="connsiteY4" fmla="*/ 390529 h 441062"/>
                <a:gd name="connsiteX5" fmla="*/ 1292133 w 3121798"/>
                <a:gd name="connsiteY5" fmla="*/ 441062 h 441062"/>
                <a:gd name="connsiteX6" fmla="*/ 1028785 w 3121798"/>
                <a:gd name="connsiteY6" fmla="*/ 441062 h 441062"/>
                <a:gd name="connsiteX7" fmla="*/ 976116 w 3121798"/>
                <a:gd name="connsiteY7" fmla="*/ 389085 h 441062"/>
                <a:gd name="connsiteX8" fmla="*/ 976116 w 3121798"/>
                <a:gd name="connsiteY8" fmla="*/ 51239 h 441062"/>
                <a:gd name="connsiteX9" fmla="*/ 1028200 w 3121798"/>
                <a:gd name="connsiteY9" fmla="*/ 128 h 441062"/>
                <a:gd name="connsiteX10" fmla="*/ 2474329 w 3121798"/>
                <a:gd name="connsiteY10" fmla="*/ 1 h 441062"/>
                <a:gd name="connsiteX11" fmla="*/ 2768008 w 3121798"/>
                <a:gd name="connsiteY11" fmla="*/ 1 h 441062"/>
                <a:gd name="connsiteX12" fmla="*/ 2856403 w 3121798"/>
                <a:gd name="connsiteY12" fmla="*/ 46187 h 441062"/>
                <a:gd name="connsiteX13" fmla="*/ 3057036 w 3121798"/>
                <a:gd name="connsiteY13" fmla="*/ 340803 h 441062"/>
                <a:gd name="connsiteX14" fmla="*/ 3112863 w 3121798"/>
                <a:gd name="connsiteY14" fmla="*/ 421100 h 441062"/>
                <a:gd name="connsiteX15" fmla="*/ 3116062 w 3121798"/>
                <a:gd name="connsiteY15" fmla="*/ 436791 h 441062"/>
                <a:gd name="connsiteX16" fmla="*/ 2860474 w 3121798"/>
                <a:gd name="connsiteY16" fmla="*/ 438339 h 441062"/>
                <a:gd name="connsiteX17" fmla="*/ 2784873 w 3121798"/>
                <a:gd name="connsiteY17" fmla="*/ 438339 h 441062"/>
                <a:gd name="connsiteX18" fmla="*/ 2784873 w 3121798"/>
                <a:gd name="connsiteY18" fmla="*/ 438053 h 441062"/>
                <a:gd name="connsiteX19" fmla="*/ 2475202 w 3121798"/>
                <a:gd name="connsiteY19" fmla="*/ 438053 h 441062"/>
                <a:gd name="connsiteX20" fmla="*/ 2421118 w 3121798"/>
                <a:gd name="connsiteY20" fmla="*/ 385268 h 441062"/>
                <a:gd name="connsiteX21" fmla="*/ 2421118 w 3121798"/>
                <a:gd name="connsiteY21" fmla="*/ 52499 h 441062"/>
                <a:gd name="connsiteX22" fmla="*/ 2474329 w 3121798"/>
                <a:gd name="connsiteY22" fmla="*/ 1 h 441062"/>
                <a:gd name="connsiteX23" fmla="*/ 2006229 w 3121798"/>
                <a:gd name="connsiteY23" fmla="*/ 0 h 441062"/>
                <a:gd name="connsiteX24" fmla="*/ 2265187 w 3121798"/>
                <a:gd name="connsiteY24" fmla="*/ 0 h 441062"/>
                <a:gd name="connsiteX25" fmla="*/ 2319612 w 3121798"/>
                <a:gd name="connsiteY25" fmla="*/ 53420 h 441062"/>
                <a:gd name="connsiteX26" fmla="*/ 2319612 w 3121798"/>
                <a:gd name="connsiteY26" fmla="*/ 389823 h 441062"/>
                <a:gd name="connsiteX27" fmla="*/ 2267235 w 3121798"/>
                <a:gd name="connsiteY27" fmla="*/ 440934 h 441062"/>
                <a:gd name="connsiteX28" fmla="*/ 2003888 w 3121798"/>
                <a:gd name="connsiteY28" fmla="*/ 440934 h 441062"/>
                <a:gd name="connsiteX29" fmla="*/ 1951804 w 3121798"/>
                <a:gd name="connsiteY29" fmla="*/ 389823 h 441062"/>
                <a:gd name="connsiteX30" fmla="*/ 1951804 w 3121798"/>
                <a:gd name="connsiteY30" fmla="*/ 220900 h 441062"/>
                <a:gd name="connsiteX31" fmla="*/ 1951804 w 3121798"/>
                <a:gd name="connsiteY31" fmla="*/ 53420 h 441062"/>
                <a:gd name="connsiteX32" fmla="*/ 2006229 w 3121798"/>
                <a:gd name="connsiteY32" fmla="*/ 0 h 441062"/>
                <a:gd name="connsiteX33" fmla="*/ 1516772 w 3121798"/>
                <a:gd name="connsiteY33" fmla="*/ 0 h 441062"/>
                <a:gd name="connsiteX34" fmla="*/ 1777193 w 3121798"/>
                <a:gd name="connsiteY34" fmla="*/ 0 h 441062"/>
                <a:gd name="connsiteX35" fmla="*/ 1831618 w 3121798"/>
                <a:gd name="connsiteY35" fmla="*/ 53420 h 441062"/>
                <a:gd name="connsiteX36" fmla="*/ 1831618 w 3121798"/>
                <a:gd name="connsiteY36" fmla="*/ 220323 h 441062"/>
                <a:gd name="connsiteX37" fmla="*/ 1831618 w 3121798"/>
                <a:gd name="connsiteY37" fmla="*/ 387802 h 441062"/>
                <a:gd name="connsiteX38" fmla="*/ 1778071 w 3121798"/>
                <a:gd name="connsiteY38" fmla="*/ 440645 h 441062"/>
                <a:gd name="connsiteX39" fmla="*/ 1520576 w 3121798"/>
                <a:gd name="connsiteY39" fmla="*/ 440645 h 441062"/>
                <a:gd name="connsiteX40" fmla="*/ 1463810 w 3121798"/>
                <a:gd name="connsiteY40" fmla="*/ 385203 h 441062"/>
                <a:gd name="connsiteX41" fmla="*/ 1463810 w 3121798"/>
                <a:gd name="connsiteY41" fmla="*/ 128209 h 441062"/>
                <a:gd name="connsiteX42" fmla="*/ 1463810 w 3121798"/>
                <a:gd name="connsiteY42" fmla="*/ 51688 h 441062"/>
                <a:gd name="connsiteX43" fmla="*/ 1516772 w 3121798"/>
                <a:gd name="connsiteY43" fmla="*/ 0 h 441062"/>
                <a:gd name="connsiteX44" fmla="*/ 543427 w 3121798"/>
                <a:gd name="connsiteY44" fmla="*/ 0 h 441062"/>
                <a:gd name="connsiteX45" fmla="*/ 800922 w 3121798"/>
                <a:gd name="connsiteY45" fmla="*/ 0 h 441062"/>
                <a:gd name="connsiteX46" fmla="*/ 855932 w 3121798"/>
                <a:gd name="connsiteY46" fmla="*/ 54287 h 441062"/>
                <a:gd name="connsiteX47" fmla="*/ 855640 w 3121798"/>
                <a:gd name="connsiteY47" fmla="*/ 220323 h 441062"/>
                <a:gd name="connsiteX48" fmla="*/ 855640 w 3121798"/>
                <a:gd name="connsiteY48" fmla="*/ 387802 h 441062"/>
                <a:gd name="connsiteX49" fmla="*/ 802678 w 3121798"/>
                <a:gd name="connsiteY49" fmla="*/ 440934 h 441062"/>
                <a:gd name="connsiteX50" fmla="*/ 540794 w 3121798"/>
                <a:gd name="connsiteY50" fmla="*/ 440934 h 441062"/>
                <a:gd name="connsiteX51" fmla="*/ 488124 w 3121798"/>
                <a:gd name="connsiteY51" fmla="*/ 388668 h 441062"/>
                <a:gd name="connsiteX52" fmla="*/ 488124 w 3121798"/>
                <a:gd name="connsiteY52" fmla="*/ 53709 h 441062"/>
                <a:gd name="connsiteX53" fmla="*/ 543427 w 3121798"/>
                <a:gd name="connsiteY53" fmla="*/ 0 h 441062"/>
                <a:gd name="connsiteX54" fmla="*/ 56896 w 3121798"/>
                <a:gd name="connsiteY54" fmla="*/ 0 h 441062"/>
                <a:gd name="connsiteX55" fmla="*/ 312928 w 3121798"/>
                <a:gd name="connsiteY55" fmla="*/ 0 h 441062"/>
                <a:gd name="connsiteX56" fmla="*/ 367061 w 3121798"/>
                <a:gd name="connsiteY56" fmla="*/ 53132 h 441062"/>
                <a:gd name="connsiteX57" fmla="*/ 367061 w 3121798"/>
                <a:gd name="connsiteY57" fmla="*/ 389535 h 441062"/>
                <a:gd name="connsiteX58" fmla="*/ 315562 w 3121798"/>
                <a:gd name="connsiteY58" fmla="*/ 440934 h 441062"/>
                <a:gd name="connsiteX59" fmla="*/ 52214 w 3121798"/>
                <a:gd name="connsiteY59" fmla="*/ 440934 h 441062"/>
                <a:gd name="connsiteX60" fmla="*/ 130 w 3121798"/>
                <a:gd name="connsiteY60" fmla="*/ 390112 h 441062"/>
                <a:gd name="connsiteX61" fmla="*/ 130 w 3121798"/>
                <a:gd name="connsiteY61" fmla="*/ 219456 h 441062"/>
                <a:gd name="connsiteX62" fmla="*/ 130 w 3121798"/>
                <a:gd name="connsiteY62" fmla="*/ 56308 h 441062"/>
                <a:gd name="connsiteX63" fmla="*/ 56896 w 3121798"/>
                <a:gd name="connsiteY63" fmla="*/ 0 h 441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121798" h="441062">
                  <a:moveTo>
                    <a:pt x="1028200" y="128"/>
                  </a:moveTo>
                  <a:cubicBezTo>
                    <a:pt x="1115397" y="128"/>
                    <a:pt x="1202595" y="-160"/>
                    <a:pt x="1290085" y="128"/>
                  </a:cubicBezTo>
                  <a:cubicBezTo>
                    <a:pt x="1324027" y="128"/>
                    <a:pt x="1343046" y="19186"/>
                    <a:pt x="1343046" y="52971"/>
                  </a:cubicBezTo>
                  <a:cubicBezTo>
                    <a:pt x="1343046" y="108990"/>
                    <a:pt x="1343046" y="165298"/>
                    <a:pt x="1343046" y="221606"/>
                  </a:cubicBezTo>
                  <a:cubicBezTo>
                    <a:pt x="1343046" y="277913"/>
                    <a:pt x="1343046" y="334221"/>
                    <a:pt x="1343046" y="390529"/>
                  </a:cubicBezTo>
                  <a:cubicBezTo>
                    <a:pt x="1343046" y="421426"/>
                    <a:pt x="1323442" y="440773"/>
                    <a:pt x="1292133" y="441062"/>
                  </a:cubicBezTo>
                  <a:cubicBezTo>
                    <a:pt x="1204350" y="441062"/>
                    <a:pt x="1116568" y="441062"/>
                    <a:pt x="1028785" y="441062"/>
                  </a:cubicBezTo>
                  <a:cubicBezTo>
                    <a:pt x="995721" y="441062"/>
                    <a:pt x="976116" y="422004"/>
                    <a:pt x="976116" y="389085"/>
                  </a:cubicBezTo>
                  <a:cubicBezTo>
                    <a:pt x="976116" y="276470"/>
                    <a:pt x="976116" y="163854"/>
                    <a:pt x="976116" y="51239"/>
                  </a:cubicBezTo>
                  <a:cubicBezTo>
                    <a:pt x="976116" y="19186"/>
                    <a:pt x="995721" y="128"/>
                    <a:pt x="1028200" y="128"/>
                  </a:cubicBezTo>
                  <a:close/>
                  <a:moveTo>
                    <a:pt x="2474329" y="1"/>
                  </a:moveTo>
                  <a:lnTo>
                    <a:pt x="2768008" y="1"/>
                  </a:lnTo>
                  <a:cubicBezTo>
                    <a:pt x="2805518" y="1"/>
                    <a:pt x="2835177" y="15492"/>
                    <a:pt x="2856403" y="46187"/>
                  </a:cubicBezTo>
                  <a:lnTo>
                    <a:pt x="3057036" y="340803"/>
                  </a:lnTo>
                  <a:cubicBezTo>
                    <a:pt x="3074191" y="366335"/>
                    <a:pt x="3093091" y="397863"/>
                    <a:pt x="3112863" y="421100"/>
                  </a:cubicBezTo>
                  <a:cubicBezTo>
                    <a:pt x="3118098" y="427124"/>
                    <a:pt x="3128205" y="441526"/>
                    <a:pt x="3116062" y="436791"/>
                  </a:cubicBezTo>
                  <a:cubicBezTo>
                    <a:pt x="3073997" y="440855"/>
                    <a:pt x="2915672" y="437288"/>
                    <a:pt x="2860474" y="438339"/>
                  </a:cubicBezTo>
                  <a:lnTo>
                    <a:pt x="2784873" y="438339"/>
                  </a:lnTo>
                  <a:lnTo>
                    <a:pt x="2784873" y="438053"/>
                  </a:lnTo>
                  <a:lnTo>
                    <a:pt x="2475202" y="438053"/>
                  </a:lnTo>
                  <a:cubicBezTo>
                    <a:pt x="2440309" y="438053"/>
                    <a:pt x="2421118" y="419119"/>
                    <a:pt x="2421118" y="385268"/>
                  </a:cubicBezTo>
                  <a:lnTo>
                    <a:pt x="2421118" y="52499"/>
                  </a:lnTo>
                  <a:cubicBezTo>
                    <a:pt x="2421118" y="19221"/>
                    <a:pt x="2440309" y="1"/>
                    <a:pt x="2474329" y="1"/>
                  </a:cubicBezTo>
                  <a:close/>
                  <a:moveTo>
                    <a:pt x="2006229" y="0"/>
                  </a:moveTo>
                  <a:cubicBezTo>
                    <a:pt x="2092548" y="0"/>
                    <a:pt x="2178868" y="0"/>
                    <a:pt x="2265187" y="0"/>
                  </a:cubicBezTo>
                  <a:cubicBezTo>
                    <a:pt x="2300008" y="0"/>
                    <a:pt x="2319612" y="19058"/>
                    <a:pt x="2319612" y="53420"/>
                  </a:cubicBezTo>
                  <a:cubicBezTo>
                    <a:pt x="2319905" y="165459"/>
                    <a:pt x="2319612" y="277785"/>
                    <a:pt x="2319612" y="389823"/>
                  </a:cubicBezTo>
                  <a:cubicBezTo>
                    <a:pt x="2319612" y="421298"/>
                    <a:pt x="2299422" y="440934"/>
                    <a:pt x="2267235" y="440934"/>
                  </a:cubicBezTo>
                  <a:cubicBezTo>
                    <a:pt x="2179453" y="440934"/>
                    <a:pt x="2091671" y="440934"/>
                    <a:pt x="2003888" y="440934"/>
                  </a:cubicBezTo>
                  <a:cubicBezTo>
                    <a:pt x="1971701" y="440934"/>
                    <a:pt x="1951804" y="421298"/>
                    <a:pt x="1951804" y="389823"/>
                  </a:cubicBezTo>
                  <a:cubicBezTo>
                    <a:pt x="1951804" y="333515"/>
                    <a:pt x="1952096" y="277208"/>
                    <a:pt x="1951804" y="220900"/>
                  </a:cubicBezTo>
                  <a:cubicBezTo>
                    <a:pt x="1951804" y="165170"/>
                    <a:pt x="1951804" y="109151"/>
                    <a:pt x="1951804" y="53420"/>
                  </a:cubicBezTo>
                  <a:cubicBezTo>
                    <a:pt x="1951804" y="18770"/>
                    <a:pt x="1971116" y="0"/>
                    <a:pt x="2006229" y="0"/>
                  </a:cubicBezTo>
                  <a:close/>
                  <a:moveTo>
                    <a:pt x="1516772" y="0"/>
                  </a:moveTo>
                  <a:cubicBezTo>
                    <a:pt x="1603677" y="0"/>
                    <a:pt x="1690289" y="0"/>
                    <a:pt x="1777193" y="0"/>
                  </a:cubicBezTo>
                  <a:cubicBezTo>
                    <a:pt x="1812306" y="0"/>
                    <a:pt x="1831618" y="19058"/>
                    <a:pt x="1831618" y="53420"/>
                  </a:cubicBezTo>
                  <a:cubicBezTo>
                    <a:pt x="1831618" y="108862"/>
                    <a:pt x="1831618" y="164592"/>
                    <a:pt x="1831618" y="220323"/>
                  </a:cubicBezTo>
                  <a:cubicBezTo>
                    <a:pt x="1831618" y="276053"/>
                    <a:pt x="1831618" y="332072"/>
                    <a:pt x="1831618" y="387802"/>
                  </a:cubicBezTo>
                  <a:cubicBezTo>
                    <a:pt x="1831618" y="421009"/>
                    <a:pt x="1811721" y="440356"/>
                    <a:pt x="1778071" y="440645"/>
                  </a:cubicBezTo>
                  <a:cubicBezTo>
                    <a:pt x="1692337" y="440645"/>
                    <a:pt x="1606310" y="440645"/>
                    <a:pt x="1520576" y="440645"/>
                  </a:cubicBezTo>
                  <a:cubicBezTo>
                    <a:pt x="1482830" y="440645"/>
                    <a:pt x="1463810" y="422453"/>
                    <a:pt x="1463810" y="385203"/>
                  </a:cubicBezTo>
                  <a:cubicBezTo>
                    <a:pt x="1463517" y="299442"/>
                    <a:pt x="1463810" y="213970"/>
                    <a:pt x="1463810" y="128209"/>
                  </a:cubicBezTo>
                  <a:cubicBezTo>
                    <a:pt x="1463810" y="102798"/>
                    <a:pt x="1463517" y="77099"/>
                    <a:pt x="1463810" y="51688"/>
                  </a:cubicBezTo>
                  <a:cubicBezTo>
                    <a:pt x="1464103" y="19058"/>
                    <a:pt x="1484000" y="0"/>
                    <a:pt x="1516772" y="0"/>
                  </a:cubicBezTo>
                  <a:close/>
                  <a:moveTo>
                    <a:pt x="543427" y="0"/>
                  </a:moveTo>
                  <a:cubicBezTo>
                    <a:pt x="629161" y="0"/>
                    <a:pt x="715188" y="0"/>
                    <a:pt x="800922" y="0"/>
                  </a:cubicBezTo>
                  <a:cubicBezTo>
                    <a:pt x="836620" y="0"/>
                    <a:pt x="855932" y="19058"/>
                    <a:pt x="855932" y="54287"/>
                  </a:cubicBezTo>
                  <a:cubicBezTo>
                    <a:pt x="855640" y="109439"/>
                    <a:pt x="855640" y="164881"/>
                    <a:pt x="855640" y="220323"/>
                  </a:cubicBezTo>
                  <a:cubicBezTo>
                    <a:pt x="855640" y="276053"/>
                    <a:pt x="855640" y="332072"/>
                    <a:pt x="855640" y="387802"/>
                  </a:cubicBezTo>
                  <a:cubicBezTo>
                    <a:pt x="855640" y="421298"/>
                    <a:pt x="836035" y="440934"/>
                    <a:pt x="802678" y="440934"/>
                  </a:cubicBezTo>
                  <a:cubicBezTo>
                    <a:pt x="715481" y="440934"/>
                    <a:pt x="627991" y="440934"/>
                    <a:pt x="540794" y="440934"/>
                  </a:cubicBezTo>
                  <a:cubicBezTo>
                    <a:pt x="508022" y="440934"/>
                    <a:pt x="488124" y="421298"/>
                    <a:pt x="488124" y="388668"/>
                  </a:cubicBezTo>
                  <a:cubicBezTo>
                    <a:pt x="488124" y="276919"/>
                    <a:pt x="488124" y="165459"/>
                    <a:pt x="488124" y="53709"/>
                  </a:cubicBezTo>
                  <a:cubicBezTo>
                    <a:pt x="488124" y="18192"/>
                    <a:pt x="507144" y="0"/>
                    <a:pt x="543427" y="0"/>
                  </a:cubicBezTo>
                  <a:close/>
                  <a:moveTo>
                    <a:pt x="56896" y="0"/>
                  </a:moveTo>
                  <a:cubicBezTo>
                    <a:pt x="142338" y="0"/>
                    <a:pt x="227487" y="0"/>
                    <a:pt x="312928" y="0"/>
                  </a:cubicBezTo>
                  <a:cubicBezTo>
                    <a:pt x="348334" y="0"/>
                    <a:pt x="367061" y="18481"/>
                    <a:pt x="367061" y="53132"/>
                  </a:cubicBezTo>
                  <a:cubicBezTo>
                    <a:pt x="367061" y="165170"/>
                    <a:pt x="367061" y="277208"/>
                    <a:pt x="367061" y="389535"/>
                  </a:cubicBezTo>
                  <a:cubicBezTo>
                    <a:pt x="367061" y="421298"/>
                    <a:pt x="347456" y="440934"/>
                    <a:pt x="315562" y="440934"/>
                  </a:cubicBezTo>
                  <a:cubicBezTo>
                    <a:pt x="227779" y="440934"/>
                    <a:pt x="139997" y="440934"/>
                    <a:pt x="52214" y="440934"/>
                  </a:cubicBezTo>
                  <a:cubicBezTo>
                    <a:pt x="19735" y="440934"/>
                    <a:pt x="423" y="422164"/>
                    <a:pt x="130" y="390112"/>
                  </a:cubicBezTo>
                  <a:cubicBezTo>
                    <a:pt x="-163" y="333227"/>
                    <a:pt x="130" y="276342"/>
                    <a:pt x="130" y="219456"/>
                  </a:cubicBezTo>
                  <a:cubicBezTo>
                    <a:pt x="130" y="165170"/>
                    <a:pt x="130" y="110595"/>
                    <a:pt x="130" y="56308"/>
                  </a:cubicBezTo>
                  <a:cubicBezTo>
                    <a:pt x="130" y="17037"/>
                    <a:pt x="17394" y="0"/>
                    <a:pt x="56896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07EAA8E-BB1F-4D40-8C07-B695201B3C38}"/>
                </a:ext>
              </a:extLst>
            </p:cNvPr>
            <p:cNvSpPr/>
            <p:nvPr/>
          </p:nvSpPr>
          <p:spPr>
            <a:xfrm>
              <a:off x="11301839" y="4271021"/>
              <a:ext cx="41506" cy="148236"/>
            </a:xfrm>
            <a:custGeom>
              <a:avLst/>
              <a:gdLst>
                <a:gd name="connsiteX0" fmla="*/ 16221 w 133350"/>
                <a:gd name="connsiteY0" fmla="*/ 482610 h 476250"/>
                <a:gd name="connsiteX1" fmla="*/ 8601 w 133350"/>
                <a:gd name="connsiteY1" fmla="*/ 334020 h 476250"/>
                <a:gd name="connsiteX2" fmla="*/ 28 w 133350"/>
                <a:gd name="connsiteY2" fmla="*/ 30173 h 476250"/>
                <a:gd name="connsiteX3" fmla="*/ 25746 w 133350"/>
                <a:gd name="connsiteY3" fmla="*/ 8265 h 476250"/>
                <a:gd name="connsiteX4" fmla="*/ 138140 w 133350"/>
                <a:gd name="connsiteY4" fmla="*/ 238770 h 476250"/>
                <a:gd name="connsiteX5" fmla="*/ 16221 w 133350"/>
                <a:gd name="connsiteY5" fmla="*/ 48261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476250">
                  <a:moveTo>
                    <a:pt x="16221" y="482610"/>
                  </a:moveTo>
                  <a:cubicBezTo>
                    <a:pt x="13363" y="427365"/>
                    <a:pt x="9553" y="380693"/>
                    <a:pt x="8601" y="334020"/>
                  </a:cubicBezTo>
                  <a:cubicBezTo>
                    <a:pt x="4790" y="233055"/>
                    <a:pt x="2886" y="131137"/>
                    <a:pt x="28" y="30173"/>
                  </a:cubicBezTo>
                  <a:cubicBezTo>
                    <a:pt x="28" y="13027"/>
                    <a:pt x="-1877" y="-13642"/>
                    <a:pt x="25746" y="8265"/>
                  </a:cubicBezTo>
                  <a:cubicBezTo>
                    <a:pt x="100040" y="66367"/>
                    <a:pt x="138140" y="146377"/>
                    <a:pt x="138140" y="238770"/>
                  </a:cubicBezTo>
                  <a:cubicBezTo>
                    <a:pt x="138140" y="334973"/>
                    <a:pt x="101946" y="416887"/>
                    <a:pt x="16221" y="48261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7213C5B-4474-460C-89AA-C97CDDA7BBA7}"/>
                </a:ext>
              </a:extLst>
            </p:cNvPr>
            <p:cNvSpPr/>
            <p:nvPr/>
          </p:nvSpPr>
          <p:spPr>
            <a:xfrm>
              <a:off x="7618776" y="4268246"/>
              <a:ext cx="20753" cy="157130"/>
            </a:xfrm>
            <a:custGeom>
              <a:avLst/>
              <a:gdLst>
                <a:gd name="connsiteX0" fmla="*/ 68596 w 66675"/>
                <a:gd name="connsiteY0" fmla="*/ 253399 h 504825"/>
                <a:gd name="connsiteX1" fmla="*/ 68596 w 66675"/>
                <a:gd name="connsiteY1" fmla="*/ 461997 h 504825"/>
                <a:gd name="connsiteX2" fmla="*/ 35259 w 66675"/>
                <a:gd name="connsiteY2" fmla="*/ 508669 h 504825"/>
                <a:gd name="connsiteX3" fmla="*/ 16 w 66675"/>
                <a:gd name="connsiteY3" fmla="*/ 463902 h 504825"/>
                <a:gd name="connsiteX4" fmla="*/ 16 w 66675"/>
                <a:gd name="connsiteY4" fmla="*/ 41944 h 504825"/>
                <a:gd name="connsiteX5" fmla="*/ 33354 w 66675"/>
                <a:gd name="connsiteY5" fmla="*/ 34 h 504825"/>
                <a:gd name="connsiteX6" fmla="*/ 69549 w 66675"/>
                <a:gd name="connsiteY6" fmla="*/ 43849 h 504825"/>
                <a:gd name="connsiteX7" fmla="*/ 69549 w 66675"/>
                <a:gd name="connsiteY7" fmla="*/ 252447 h 504825"/>
                <a:gd name="connsiteX8" fmla="*/ 68596 w 66675"/>
                <a:gd name="connsiteY8" fmla="*/ 253399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504825">
                  <a:moveTo>
                    <a:pt x="68596" y="253399"/>
                  </a:moveTo>
                  <a:cubicBezTo>
                    <a:pt x="68596" y="322932"/>
                    <a:pt x="68596" y="392464"/>
                    <a:pt x="68596" y="461997"/>
                  </a:cubicBezTo>
                  <a:cubicBezTo>
                    <a:pt x="68596" y="484857"/>
                    <a:pt x="74311" y="508669"/>
                    <a:pt x="35259" y="508669"/>
                  </a:cubicBezTo>
                  <a:cubicBezTo>
                    <a:pt x="-1889" y="508669"/>
                    <a:pt x="16" y="489619"/>
                    <a:pt x="16" y="463902"/>
                  </a:cubicBezTo>
                  <a:cubicBezTo>
                    <a:pt x="969" y="322932"/>
                    <a:pt x="969" y="182914"/>
                    <a:pt x="16" y="41944"/>
                  </a:cubicBezTo>
                  <a:cubicBezTo>
                    <a:pt x="16" y="18132"/>
                    <a:pt x="-936" y="987"/>
                    <a:pt x="33354" y="34"/>
                  </a:cubicBezTo>
                  <a:cubicBezTo>
                    <a:pt x="70501" y="-918"/>
                    <a:pt x="69549" y="18132"/>
                    <a:pt x="69549" y="43849"/>
                  </a:cubicBezTo>
                  <a:cubicBezTo>
                    <a:pt x="68596" y="113382"/>
                    <a:pt x="69549" y="182914"/>
                    <a:pt x="69549" y="252447"/>
                  </a:cubicBezTo>
                  <a:cubicBezTo>
                    <a:pt x="69549" y="253399"/>
                    <a:pt x="69549" y="253399"/>
                    <a:pt x="68596" y="253399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ED1779D-337B-4043-9A00-F12932B3F303}"/>
                </a:ext>
              </a:extLst>
            </p:cNvPr>
            <p:cNvSpPr/>
            <p:nvPr/>
          </p:nvSpPr>
          <p:spPr>
            <a:xfrm>
              <a:off x="8201340" y="4048976"/>
              <a:ext cx="2031845" cy="139653"/>
            </a:xfrm>
            <a:custGeom>
              <a:avLst/>
              <a:gdLst>
                <a:gd name="connsiteX0" fmla="*/ 1474955 w 2031845"/>
                <a:gd name="connsiteY0" fmla="*/ 75789 h 139653"/>
                <a:gd name="connsiteX1" fmla="*/ 1466653 w 2031845"/>
                <a:gd name="connsiteY1" fmla="*/ 92984 h 139653"/>
                <a:gd name="connsiteX2" fmla="*/ 1475548 w 2031845"/>
                <a:gd name="connsiteY2" fmla="*/ 113144 h 139653"/>
                <a:gd name="connsiteX3" fmla="*/ 1495708 w 2031845"/>
                <a:gd name="connsiteY3" fmla="*/ 94466 h 139653"/>
                <a:gd name="connsiteX4" fmla="*/ 1474955 w 2031845"/>
                <a:gd name="connsiteY4" fmla="*/ 75789 h 139653"/>
                <a:gd name="connsiteX5" fmla="*/ 1476437 w 2031845"/>
                <a:gd name="connsiteY5" fmla="*/ 25685 h 139653"/>
                <a:gd name="connsiteX6" fmla="*/ 1466357 w 2031845"/>
                <a:gd name="connsiteY6" fmla="*/ 40805 h 139653"/>
                <a:gd name="connsiteX7" fmla="*/ 1476437 w 2031845"/>
                <a:gd name="connsiteY7" fmla="*/ 55925 h 139653"/>
                <a:gd name="connsiteX8" fmla="*/ 1496004 w 2031845"/>
                <a:gd name="connsiteY8" fmla="*/ 39916 h 139653"/>
                <a:gd name="connsiteX9" fmla="*/ 1476437 w 2031845"/>
                <a:gd name="connsiteY9" fmla="*/ 25685 h 139653"/>
                <a:gd name="connsiteX10" fmla="*/ 785954 w 2031845"/>
                <a:gd name="connsiteY10" fmla="*/ 22127 h 139653"/>
                <a:gd name="connsiteX11" fmla="*/ 772316 w 2031845"/>
                <a:gd name="connsiteY11" fmla="*/ 37248 h 139653"/>
                <a:gd name="connsiteX12" fmla="*/ 772316 w 2031845"/>
                <a:gd name="connsiteY12" fmla="*/ 68081 h 139653"/>
                <a:gd name="connsiteX13" fmla="*/ 772316 w 2031845"/>
                <a:gd name="connsiteY13" fmla="*/ 103361 h 139653"/>
                <a:gd name="connsiteX14" fmla="*/ 785361 w 2031845"/>
                <a:gd name="connsiteY14" fmla="*/ 116702 h 139653"/>
                <a:gd name="connsiteX15" fmla="*/ 799592 w 2031845"/>
                <a:gd name="connsiteY15" fmla="*/ 102768 h 139653"/>
                <a:gd name="connsiteX16" fmla="*/ 799888 w 2031845"/>
                <a:gd name="connsiteY16" fmla="*/ 36655 h 139653"/>
                <a:gd name="connsiteX17" fmla="*/ 785954 w 2031845"/>
                <a:gd name="connsiteY17" fmla="*/ 22127 h 139653"/>
                <a:gd name="connsiteX18" fmla="*/ 1016312 w 2031845"/>
                <a:gd name="connsiteY18" fmla="*/ 21831 h 139653"/>
                <a:gd name="connsiteX19" fmla="*/ 1001489 w 2031845"/>
                <a:gd name="connsiteY19" fmla="*/ 32504 h 139653"/>
                <a:gd name="connsiteX20" fmla="*/ 1001489 w 2031845"/>
                <a:gd name="connsiteY20" fmla="*/ 106325 h 139653"/>
                <a:gd name="connsiteX21" fmla="*/ 1016312 w 2031845"/>
                <a:gd name="connsiteY21" fmla="*/ 116405 h 139653"/>
                <a:gd name="connsiteX22" fmla="*/ 1028468 w 2031845"/>
                <a:gd name="connsiteY22" fmla="*/ 105139 h 139653"/>
                <a:gd name="connsiteX23" fmla="*/ 1028468 w 2031845"/>
                <a:gd name="connsiteY23" fmla="*/ 69859 h 139653"/>
                <a:gd name="connsiteX24" fmla="*/ 1028468 w 2031845"/>
                <a:gd name="connsiteY24" fmla="*/ 34579 h 139653"/>
                <a:gd name="connsiteX25" fmla="*/ 1016312 w 2031845"/>
                <a:gd name="connsiteY25" fmla="*/ 21831 h 139653"/>
                <a:gd name="connsiteX26" fmla="*/ 1623783 w 2031845"/>
                <a:gd name="connsiteY26" fmla="*/ 3153 h 139653"/>
                <a:gd name="connsiteX27" fmla="*/ 1684560 w 2031845"/>
                <a:gd name="connsiteY27" fmla="*/ 3153 h 139653"/>
                <a:gd name="connsiteX28" fmla="*/ 1697901 w 2031845"/>
                <a:gd name="connsiteY28" fmla="*/ 15901 h 139653"/>
                <a:gd name="connsiteX29" fmla="*/ 1697605 w 2031845"/>
                <a:gd name="connsiteY29" fmla="*/ 100396 h 139653"/>
                <a:gd name="connsiteX30" fmla="*/ 1710650 w 2031845"/>
                <a:gd name="connsiteY30" fmla="*/ 116702 h 139653"/>
                <a:gd name="connsiteX31" fmla="*/ 1722508 w 2031845"/>
                <a:gd name="connsiteY31" fmla="*/ 100989 h 139653"/>
                <a:gd name="connsiteX32" fmla="*/ 1722212 w 2031845"/>
                <a:gd name="connsiteY32" fmla="*/ 58000 h 139653"/>
                <a:gd name="connsiteX33" fmla="*/ 1722212 w 2031845"/>
                <a:gd name="connsiteY33" fmla="*/ 13530 h 139653"/>
                <a:gd name="connsiteX34" fmla="*/ 1731995 w 2031845"/>
                <a:gd name="connsiteY34" fmla="*/ 3153 h 139653"/>
                <a:gd name="connsiteX35" fmla="*/ 1798701 w 2031845"/>
                <a:gd name="connsiteY35" fmla="*/ 3153 h 139653"/>
                <a:gd name="connsiteX36" fmla="*/ 1808188 w 2031845"/>
                <a:gd name="connsiteY36" fmla="*/ 13530 h 139653"/>
                <a:gd name="connsiteX37" fmla="*/ 1808188 w 2031845"/>
                <a:gd name="connsiteY37" fmla="*/ 99506 h 139653"/>
                <a:gd name="connsiteX38" fmla="*/ 1792179 w 2031845"/>
                <a:gd name="connsiteY38" fmla="*/ 125299 h 139653"/>
                <a:gd name="connsiteX39" fmla="*/ 1733478 w 2031845"/>
                <a:gd name="connsiteY39" fmla="*/ 138344 h 139653"/>
                <a:gd name="connsiteX40" fmla="*/ 1639793 w 2031845"/>
                <a:gd name="connsiteY40" fmla="*/ 129746 h 139653"/>
                <a:gd name="connsiteX41" fmla="*/ 1612221 w 2031845"/>
                <a:gd name="connsiteY41" fmla="*/ 92688 h 139653"/>
                <a:gd name="connsiteX42" fmla="*/ 1611924 w 2031845"/>
                <a:gd name="connsiteY42" fmla="*/ 15605 h 139653"/>
                <a:gd name="connsiteX43" fmla="*/ 1623783 w 2031845"/>
                <a:gd name="connsiteY43" fmla="*/ 3153 h 139653"/>
                <a:gd name="connsiteX44" fmla="*/ 1156544 w 2031845"/>
                <a:gd name="connsiteY44" fmla="*/ 3153 h 139653"/>
                <a:gd name="connsiteX45" fmla="*/ 1221768 w 2031845"/>
                <a:gd name="connsiteY45" fmla="*/ 3153 h 139653"/>
                <a:gd name="connsiteX46" fmla="*/ 1232441 w 2031845"/>
                <a:gd name="connsiteY46" fmla="*/ 13826 h 139653"/>
                <a:gd name="connsiteX47" fmla="*/ 1232441 w 2031845"/>
                <a:gd name="connsiteY47" fmla="*/ 96838 h 139653"/>
                <a:gd name="connsiteX48" fmla="*/ 1245486 w 2031845"/>
                <a:gd name="connsiteY48" fmla="*/ 110179 h 139653"/>
                <a:gd name="connsiteX49" fmla="*/ 1270686 w 2031845"/>
                <a:gd name="connsiteY49" fmla="*/ 109883 h 139653"/>
                <a:gd name="connsiteX50" fmla="*/ 1285806 w 2031845"/>
                <a:gd name="connsiteY50" fmla="*/ 131228 h 139653"/>
                <a:gd name="connsiteX51" fmla="*/ 1275133 w 2031845"/>
                <a:gd name="connsiteY51" fmla="*/ 135676 h 139653"/>
                <a:gd name="connsiteX52" fmla="*/ 1217321 w 2031845"/>
                <a:gd name="connsiteY52" fmla="*/ 136269 h 139653"/>
                <a:gd name="connsiteX53" fmla="*/ 1158026 w 2031845"/>
                <a:gd name="connsiteY53" fmla="*/ 136565 h 139653"/>
                <a:gd name="connsiteX54" fmla="*/ 1146760 w 2031845"/>
                <a:gd name="connsiteY54" fmla="*/ 126189 h 139653"/>
                <a:gd name="connsiteX55" fmla="*/ 1146760 w 2031845"/>
                <a:gd name="connsiteY55" fmla="*/ 13530 h 139653"/>
                <a:gd name="connsiteX56" fmla="*/ 1156544 w 2031845"/>
                <a:gd name="connsiteY56" fmla="*/ 3153 h 139653"/>
                <a:gd name="connsiteX57" fmla="*/ 1460724 w 2031845"/>
                <a:gd name="connsiteY57" fmla="*/ 2857 h 139653"/>
                <a:gd name="connsiteX58" fmla="*/ 1532470 w 2031845"/>
                <a:gd name="connsiteY58" fmla="*/ 6118 h 139653"/>
                <a:gd name="connsiteX59" fmla="*/ 1559153 w 2031845"/>
                <a:gd name="connsiteY59" fmla="*/ 13826 h 139653"/>
                <a:gd name="connsiteX60" fmla="*/ 1574570 w 2031845"/>
                <a:gd name="connsiteY60" fmla="*/ 43177 h 139653"/>
                <a:gd name="connsiteX61" fmla="*/ 1553816 w 2031845"/>
                <a:gd name="connsiteY61" fmla="*/ 60372 h 139653"/>
                <a:gd name="connsiteX62" fmla="*/ 1536028 w 2031845"/>
                <a:gd name="connsiteY62" fmla="*/ 63930 h 139653"/>
                <a:gd name="connsiteX63" fmla="*/ 1557078 w 2031845"/>
                <a:gd name="connsiteY63" fmla="*/ 68377 h 139653"/>
                <a:gd name="connsiteX64" fmla="*/ 1581388 w 2031845"/>
                <a:gd name="connsiteY64" fmla="*/ 96542 h 139653"/>
                <a:gd name="connsiteX65" fmla="*/ 1547887 w 2031845"/>
                <a:gd name="connsiteY65" fmla="*/ 133601 h 139653"/>
                <a:gd name="connsiteX66" fmla="*/ 1419218 w 2031845"/>
                <a:gd name="connsiteY66" fmla="*/ 135972 h 139653"/>
                <a:gd name="connsiteX67" fmla="*/ 1383641 w 2031845"/>
                <a:gd name="connsiteY67" fmla="*/ 133601 h 139653"/>
                <a:gd name="connsiteX68" fmla="*/ 1381270 w 2031845"/>
                <a:gd name="connsiteY68" fmla="*/ 98024 h 139653"/>
                <a:gd name="connsiteX69" fmla="*/ 1380973 w 2031845"/>
                <a:gd name="connsiteY69" fmla="*/ 13530 h 139653"/>
                <a:gd name="connsiteX70" fmla="*/ 1388978 w 2031845"/>
                <a:gd name="connsiteY70" fmla="*/ 3153 h 139653"/>
                <a:gd name="connsiteX71" fmla="*/ 1460724 w 2031845"/>
                <a:gd name="connsiteY71" fmla="*/ 2857 h 139653"/>
                <a:gd name="connsiteX72" fmla="*/ 631233 w 2031845"/>
                <a:gd name="connsiteY72" fmla="*/ 1485 h 139653"/>
                <a:gd name="connsiteX73" fmla="*/ 651356 w 2031845"/>
                <a:gd name="connsiteY73" fmla="*/ 6414 h 139653"/>
                <a:gd name="connsiteX74" fmla="*/ 654024 w 2031845"/>
                <a:gd name="connsiteY74" fmla="*/ 50588 h 139653"/>
                <a:gd name="connsiteX75" fmla="*/ 654320 w 2031845"/>
                <a:gd name="connsiteY75" fmla="*/ 123223 h 139653"/>
                <a:gd name="connsiteX76" fmla="*/ 642462 w 2031845"/>
                <a:gd name="connsiteY76" fmla="*/ 135972 h 139653"/>
                <a:gd name="connsiteX77" fmla="*/ 580203 w 2031845"/>
                <a:gd name="connsiteY77" fmla="*/ 135972 h 139653"/>
                <a:gd name="connsiteX78" fmla="*/ 568344 w 2031845"/>
                <a:gd name="connsiteY78" fmla="*/ 123223 h 139653"/>
                <a:gd name="connsiteX79" fmla="*/ 568640 w 2031845"/>
                <a:gd name="connsiteY79" fmla="*/ 93576 h 139653"/>
                <a:gd name="connsiteX80" fmla="*/ 555299 w 2031845"/>
                <a:gd name="connsiteY80" fmla="*/ 79346 h 139653"/>
                <a:gd name="connsiteX81" fmla="*/ 541661 w 2031845"/>
                <a:gd name="connsiteY81" fmla="*/ 93576 h 139653"/>
                <a:gd name="connsiteX82" fmla="*/ 541958 w 2031845"/>
                <a:gd name="connsiteY82" fmla="*/ 127671 h 139653"/>
                <a:gd name="connsiteX83" fmla="*/ 533360 w 2031845"/>
                <a:gd name="connsiteY83" fmla="*/ 136268 h 139653"/>
                <a:gd name="connsiteX84" fmla="*/ 465172 w 2031845"/>
                <a:gd name="connsiteY84" fmla="*/ 136268 h 139653"/>
                <a:gd name="connsiteX85" fmla="*/ 455684 w 2031845"/>
                <a:gd name="connsiteY85" fmla="*/ 125595 h 139653"/>
                <a:gd name="connsiteX86" fmla="*/ 455684 w 2031845"/>
                <a:gd name="connsiteY86" fmla="*/ 69266 h 139653"/>
                <a:gd name="connsiteX87" fmla="*/ 455388 w 2031845"/>
                <a:gd name="connsiteY87" fmla="*/ 12936 h 139653"/>
                <a:gd name="connsiteX88" fmla="*/ 465468 w 2031845"/>
                <a:gd name="connsiteY88" fmla="*/ 3153 h 139653"/>
                <a:gd name="connsiteX89" fmla="*/ 532174 w 2031845"/>
                <a:gd name="connsiteY89" fmla="*/ 3153 h 139653"/>
                <a:gd name="connsiteX90" fmla="*/ 541661 w 2031845"/>
                <a:gd name="connsiteY90" fmla="*/ 13529 h 139653"/>
                <a:gd name="connsiteX91" fmla="*/ 541661 w 2031845"/>
                <a:gd name="connsiteY91" fmla="*/ 37247 h 139653"/>
                <a:gd name="connsiteX92" fmla="*/ 565379 w 2031845"/>
                <a:gd name="connsiteY92" fmla="*/ 50588 h 139653"/>
                <a:gd name="connsiteX93" fmla="*/ 568047 w 2031845"/>
                <a:gd name="connsiteY93" fmla="*/ 45845 h 139653"/>
                <a:gd name="connsiteX94" fmla="*/ 568047 w 2031845"/>
                <a:gd name="connsiteY94" fmla="*/ 39915 h 139653"/>
                <a:gd name="connsiteX95" fmla="*/ 571308 w 2031845"/>
                <a:gd name="connsiteY95" fmla="*/ 4932 h 139653"/>
                <a:gd name="connsiteX96" fmla="*/ 605996 w 2031845"/>
                <a:gd name="connsiteY96" fmla="*/ 3449 h 139653"/>
                <a:gd name="connsiteX97" fmla="*/ 631233 w 2031845"/>
                <a:gd name="connsiteY97" fmla="*/ 1485 h 139653"/>
                <a:gd name="connsiteX98" fmla="*/ 1907766 w 2031845"/>
                <a:gd name="connsiteY98" fmla="*/ 1078 h 139653"/>
                <a:gd name="connsiteX99" fmla="*/ 1957907 w 2031845"/>
                <a:gd name="connsiteY99" fmla="*/ 1671 h 139653"/>
                <a:gd name="connsiteX100" fmla="*/ 2005638 w 2031845"/>
                <a:gd name="connsiteY100" fmla="*/ 9972 h 139653"/>
                <a:gd name="connsiteX101" fmla="*/ 2021648 w 2031845"/>
                <a:gd name="connsiteY101" fmla="*/ 22127 h 139653"/>
                <a:gd name="connsiteX102" fmla="*/ 2009789 w 2031845"/>
                <a:gd name="connsiteY102" fmla="*/ 42584 h 139653"/>
                <a:gd name="connsiteX103" fmla="*/ 1956424 w 2031845"/>
                <a:gd name="connsiteY103" fmla="*/ 42584 h 139653"/>
                <a:gd name="connsiteX104" fmla="*/ 1945159 w 2031845"/>
                <a:gd name="connsiteY104" fmla="*/ 33690 h 139653"/>
                <a:gd name="connsiteX105" fmla="*/ 1931817 w 2031845"/>
                <a:gd name="connsiteY105" fmla="*/ 22424 h 139653"/>
                <a:gd name="connsiteX106" fmla="*/ 1916104 w 2031845"/>
                <a:gd name="connsiteY106" fmla="*/ 32504 h 139653"/>
                <a:gd name="connsiteX107" fmla="*/ 1927963 w 2031845"/>
                <a:gd name="connsiteY107" fmla="*/ 47031 h 139653"/>
                <a:gd name="connsiteX108" fmla="*/ 2005935 w 2031845"/>
                <a:gd name="connsiteY108" fmla="*/ 68970 h 139653"/>
                <a:gd name="connsiteX109" fmla="*/ 2030839 w 2031845"/>
                <a:gd name="connsiteY109" fmla="*/ 93577 h 139653"/>
                <a:gd name="connsiteX110" fmla="*/ 2010086 w 2031845"/>
                <a:gd name="connsiteY110" fmla="*/ 130043 h 139653"/>
                <a:gd name="connsiteX111" fmla="*/ 1913436 w 2031845"/>
                <a:gd name="connsiteY111" fmla="*/ 138344 h 139653"/>
                <a:gd name="connsiteX112" fmla="*/ 1859775 w 2031845"/>
                <a:gd name="connsiteY112" fmla="*/ 128561 h 139653"/>
                <a:gd name="connsiteX113" fmla="*/ 1843172 w 2031845"/>
                <a:gd name="connsiteY113" fmla="*/ 116998 h 139653"/>
                <a:gd name="connsiteX114" fmla="*/ 1838725 w 2031845"/>
                <a:gd name="connsiteY114" fmla="*/ 91501 h 139653"/>
                <a:gd name="connsiteX115" fmla="*/ 1856513 w 2031845"/>
                <a:gd name="connsiteY115" fmla="*/ 89130 h 139653"/>
                <a:gd name="connsiteX116" fmla="*/ 1877266 w 2031845"/>
                <a:gd name="connsiteY116" fmla="*/ 89130 h 139653"/>
                <a:gd name="connsiteX117" fmla="*/ 1895055 w 2031845"/>
                <a:gd name="connsiteY117" fmla="*/ 89130 h 139653"/>
                <a:gd name="connsiteX118" fmla="*/ 1917883 w 2031845"/>
                <a:gd name="connsiteY118" fmla="*/ 107215 h 139653"/>
                <a:gd name="connsiteX119" fmla="*/ 1933300 w 2031845"/>
                <a:gd name="connsiteY119" fmla="*/ 116702 h 139653"/>
                <a:gd name="connsiteX120" fmla="*/ 1949902 w 2031845"/>
                <a:gd name="connsiteY120" fmla="*/ 107807 h 139653"/>
                <a:gd name="connsiteX121" fmla="*/ 1940711 w 2031845"/>
                <a:gd name="connsiteY121" fmla="*/ 89723 h 139653"/>
                <a:gd name="connsiteX122" fmla="*/ 1899798 w 2031845"/>
                <a:gd name="connsiteY122" fmla="*/ 77567 h 139653"/>
                <a:gd name="connsiteX123" fmla="*/ 1856217 w 2031845"/>
                <a:gd name="connsiteY123" fmla="*/ 63930 h 139653"/>
                <a:gd name="connsiteX124" fmla="*/ 1835464 w 2031845"/>
                <a:gd name="connsiteY124" fmla="*/ 35172 h 139653"/>
                <a:gd name="connsiteX125" fmla="*/ 1858292 w 2031845"/>
                <a:gd name="connsiteY125" fmla="*/ 9379 h 139653"/>
                <a:gd name="connsiteX126" fmla="*/ 1907766 w 2031845"/>
                <a:gd name="connsiteY126" fmla="*/ 1078 h 139653"/>
                <a:gd name="connsiteX127" fmla="*/ 69975 w 2031845"/>
                <a:gd name="connsiteY127" fmla="*/ 670 h 139653"/>
                <a:gd name="connsiteX128" fmla="*/ 119486 w 2031845"/>
                <a:gd name="connsiteY128" fmla="*/ 1078 h 139653"/>
                <a:gd name="connsiteX129" fmla="*/ 167514 w 2031845"/>
                <a:gd name="connsiteY129" fmla="*/ 8786 h 139653"/>
                <a:gd name="connsiteX130" fmla="*/ 182041 w 2031845"/>
                <a:gd name="connsiteY130" fmla="*/ 15901 h 139653"/>
                <a:gd name="connsiteX131" fmla="*/ 188860 w 2031845"/>
                <a:gd name="connsiteY131" fmla="*/ 38729 h 139653"/>
                <a:gd name="connsiteX132" fmla="*/ 173147 w 2031845"/>
                <a:gd name="connsiteY132" fmla="*/ 41990 h 139653"/>
                <a:gd name="connsiteX133" fmla="*/ 148837 w 2031845"/>
                <a:gd name="connsiteY133" fmla="*/ 42287 h 139653"/>
                <a:gd name="connsiteX134" fmla="*/ 122154 w 2031845"/>
                <a:gd name="connsiteY134" fmla="*/ 42287 h 139653"/>
                <a:gd name="connsiteX135" fmla="*/ 108813 w 2031845"/>
                <a:gd name="connsiteY135" fmla="*/ 31021 h 139653"/>
                <a:gd name="connsiteX136" fmla="*/ 96361 w 2031845"/>
                <a:gd name="connsiteY136" fmla="*/ 22127 h 139653"/>
                <a:gd name="connsiteX137" fmla="*/ 80055 w 2031845"/>
                <a:gd name="connsiteY137" fmla="*/ 31318 h 139653"/>
                <a:gd name="connsiteX138" fmla="*/ 88653 w 2031845"/>
                <a:gd name="connsiteY138" fmla="*/ 44955 h 139653"/>
                <a:gd name="connsiteX139" fmla="*/ 149430 w 2031845"/>
                <a:gd name="connsiteY139" fmla="*/ 62151 h 139653"/>
                <a:gd name="connsiteX140" fmla="*/ 175815 w 2031845"/>
                <a:gd name="connsiteY140" fmla="*/ 71341 h 139653"/>
                <a:gd name="connsiteX141" fmla="*/ 195679 w 2031845"/>
                <a:gd name="connsiteY141" fmla="*/ 104249 h 139653"/>
                <a:gd name="connsiteX142" fmla="*/ 171961 w 2031845"/>
                <a:gd name="connsiteY142" fmla="*/ 130339 h 139653"/>
                <a:gd name="connsiteX143" fmla="*/ 28766 w 2031845"/>
                <a:gd name="connsiteY143" fmla="*/ 130043 h 139653"/>
                <a:gd name="connsiteX144" fmla="*/ 2083 w 2031845"/>
                <a:gd name="connsiteY144" fmla="*/ 97727 h 139653"/>
                <a:gd name="connsiteX145" fmla="*/ 10088 w 2031845"/>
                <a:gd name="connsiteY145" fmla="*/ 88833 h 139653"/>
                <a:gd name="connsiteX146" fmla="*/ 73829 w 2031845"/>
                <a:gd name="connsiteY146" fmla="*/ 88833 h 139653"/>
                <a:gd name="connsiteX147" fmla="*/ 82131 w 2031845"/>
                <a:gd name="connsiteY147" fmla="*/ 100099 h 139653"/>
                <a:gd name="connsiteX148" fmla="*/ 92211 w 2031845"/>
                <a:gd name="connsiteY148" fmla="*/ 116108 h 139653"/>
                <a:gd name="connsiteX149" fmla="*/ 114446 w 2031845"/>
                <a:gd name="connsiteY149" fmla="*/ 107214 h 139653"/>
                <a:gd name="connsiteX150" fmla="*/ 99622 w 2031845"/>
                <a:gd name="connsiteY150" fmla="*/ 87351 h 139653"/>
                <a:gd name="connsiteX151" fmla="*/ 34399 w 2031845"/>
                <a:gd name="connsiteY151" fmla="*/ 68673 h 139653"/>
                <a:gd name="connsiteX152" fmla="*/ 19279 w 2031845"/>
                <a:gd name="connsiteY152" fmla="*/ 63040 h 139653"/>
                <a:gd name="connsiteX153" fmla="*/ 8 w 2031845"/>
                <a:gd name="connsiteY153" fmla="*/ 36061 h 139653"/>
                <a:gd name="connsiteX154" fmla="*/ 21354 w 2031845"/>
                <a:gd name="connsiteY154" fmla="*/ 9378 h 139653"/>
                <a:gd name="connsiteX155" fmla="*/ 69975 w 2031845"/>
                <a:gd name="connsiteY155" fmla="*/ 670 h 139653"/>
                <a:gd name="connsiteX156" fmla="*/ 1031840 w 2031845"/>
                <a:gd name="connsiteY156" fmla="*/ 633 h 139653"/>
                <a:gd name="connsiteX157" fmla="*/ 1076496 w 2031845"/>
                <a:gd name="connsiteY157" fmla="*/ 6711 h 139653"/>
                <a:gd name="connsiteX158" fmla="*/ 1114148 w 2031845"/>
                <a:gd name="connsiteY158" fmla="*/ 53554 h 139653"/>
                <a:gd name="connsiteX159" fmla="*/ 1114148 w 2031845"/>
                <a:gd name="connsiteY159" fmla="*/ 69563 h 139653"/>
                <a:gd name="connsiteX160" fmla="*/ 1114148 w 2031845"/>
                <a:gd name="connsiteY160" fmla="*/ 87351 h 139653"/>
                <a:gd name="connsiteX161" fmla="*/ 1081833 w 2031845"/>
                <a:gd name="connsiteY161" fmla="*/ 130636 h 139653"/>
                <a:gd name="connsiteX162" fmla="*/ 946049 w 2031845"/>
                <a:gd name="connsiteY162" fmla="*/ 130043 h 139653"/>
                <a:gd name="connsiteX163" fmla="*/ 915809 w 2031845"/>
                <a:gd name="connsiteY163" fmla="*/ 87944 h 139653"/>
                <a:gd name="connsiteX164" fmla="*/ 915809 w 2031845"/>
                <a:gd name="connsiteY164" fmla="*/ 46438 h 139653"/>
                <a:gd name="connsiteX165" fmla="*/ 942195 w 2031845"/>
                <a:gd name="connsiteY165" fmla="*/ 10268 h 139653"/>
                <a:gd name="connsiteX166" fmla="*/ 986962 w 2031845"/>
                <a:gd name="connsiteY166" fmla="*/ 1671 h 139653"/>
                <a:gd name="connsiteX167" fmla="*/ 1031840 w 2031845"/>
                <a:gd name="connsiteY167" fmla="*/ 633 h 139653"/>
                <a:gd name="connsiteX168" fmla="*/ 344101 w 2031845"/>
                <a:gd name="connsiteY168" fmla="*/ 522 h 139653"/>
                <a:gd name="connsiteX169" fmla="*/ 394315 w 2031845"/>
                <a:gd name="connsiteY169" fmla="*/ 8786 h 139653"/>
                <a:gd name="connsiteX170" fmla="*/ 412993 w 2031845"/>
                <a:gd name="connsiteY170" fmla="*/ 17384 h 139653"/>
                <a:gd name="connsiteX171" fmla="*/ 423666 w 2031845"/>
                <a:gd name="connsiteY171" fmla="*/ 55332 h 139653"/>
                <a:gd name="connsiteX172" fmla="*/ 401134 w 2031845"/>
                <a:gd name="connsiteY172" fmla="*/ 59483 h 139653"/>
                <a:gd name="connsiteX173" fmla="*/ 380381 w 2031845"/>
                <a:gd name="connsiteY173" fmla="*/ 60076 h 139653"/>
                <a:gd name="connsiteX174" fmla="*/ 367040 w 2031845"/>
                <a:gd name="connsiteY174" fmla="*/ 60076 h 139653"/>
                <a:gd name="connsiteX175" fmla="*/ 342433 w 2031845"/>
                <a:gd name="connsiteY175" fmla="*/ 59186 h 139653"/>
                <a:gd name="connsiteX176" fmla="*/ 339172 w 2031845"/>
                <a:gd name="connsiteY176" fmla="*/ 35765 h 139653"/>
                <a:gd name="connsiteX177" fmla="*/ 322569 w 2031845"/>
                <a:gd name="connsiteY177" fmla="*/ 21831 h 139653"/>
                <a:gd name="connsiteX178" fmla="*/ 307153 w 2031845"/>
                <a:gd name="connsiteY178" fmla="*/ 36951 h 139653"/>
                <a:gd name="connsiteX179" fmla="*/ 307449 w 2031845"/>
                <a:gd name="connsiteY179" fmla="*/ 103657 h 139653"/>
                <a:gd name="connsiteX180" fmla="*/ 319901 w 2031845"/>
                <a:gd name="connsiteY180" fmla="*/ 116406 h 139653"/>
                <a:gd name="connsiteX181" fmla="*/ 338875 w 2031845"/>
                <a:gd name="connsiteY181" fmla="*/ 105436 h 139653"/>
                <a:gd name="connsiteX182" fmla="*/ 341543 w 2031845"/>
                <a:gd name="connsiteY182" fmla="*/ 84683 h 139653"/>
                <a:gd name="connsiteX183" fmla="*/ 366151 w 2031845"/>
                <a:gd name="connsiteY183" fmla="*/ 83201 h 139653"/>
                <a:gd name="connsiteX184" fmla="*/ 415068 w 2031845"/>
                <a:gd name="connsiteY184" fmla="*/ 83201 h 139653"/>
                <a:gd name="connsiteX185" fmla="*/ 424259 w 2031845"/>
                <a:gd name="connsiteY185" fmla="*/ 92391 h 139653"/>
                <a:gd name="connsiteX186" fmla="*/ 400838 w 2031845"/>
                <a:gd name="connsiteY186" fmla="*/ 127079 h 139653"/>
                <a:gd name="connsiteX187" fmla="*/ 246672 w 2031845"/>
                <a:gd name="connsiteY187" fmla="*/ 128561 h 139653"/>
                <a:gd name="connsiteX188" fmla="*/ 221769 w 2031845"/>
                <a:gd name="connsiteY188" fmla="*/ 94170 h 139653"/>
                <a:gd name="connsiteX189" fmla="*/ 221769 w 2031845"/>
                <a:gd name="connsiteY189" fmla="*/ 40805 h 139653"/>
                <a:gd name="connsiteX190" fmla="*/ 238964 w 2031845"/>
                <a:gd name="connsiteY190" fmla="*/ 14122 h 139653"/>
                <a:gd name="connsiteX191" fmla="*/ 293219 w 2031845"/>
                <a:gd name="connsiteY191" fmla="*/ 1374 h 139653"/>
                <a:gd name="connsiteX192" fmla="*/ 344101 w 2031845"/>
                <a:gd name="connsiteY192" fmla="*/ 522 h 139653"/>
                <a:gd name="connsiteX193" fmla="*/ 803668 w 2031845"/>
                <a:gd name="connsiteY193" fmla="*/ 448 h 139653"/>
                <a:gd name="connsiteX194" fmla="*/ 848213 w 2031845"/>
                <a:gd name="connsiteY194" fmla="*/ 7007 h 139653"/>
                <a:gd name="connsiteX195" fmla="*/ 885272 w 2031845"/>
                <a:gd name="connsiteY195" fmla="*/ 54443 h 139653"/>
                <a:gd name="connsiteX196" fmla="*/ 884975 w 2031845"/>
                <a:gd name="connsiteY196" fmla="*/ 70749 h 139653"/>
                <a:gd name="connsiteX197" fmla="*/ 828646 w 2031845"/>
                <a:gd name="connsiteY197" fmla="*/ 136566 h 139653"/>
                <a:gd name="connsiteX198" fmla="*/ 728735 w 2031845"/>
                <a:gd name="connsiteY198" fmla="*/ 133898 h 139653"/>
                <a:gd name="connsiteX199" fmla="*/ 686636 w 2031845"/>
                <a:gd name="connsiteY199" fmla="*/ 82904 h 139653"/>
                <a:gd name="connsiteX200" fmla="*/ 686636 w 2031845"/>
                <a:gd name="connsiteY200" fmla="*/ 45845 h 139653"/>
                <a:gd name="connsiteX201" fmla="*/ 708279 w 2031845"/>
                <a:gd name="connsiteY201" fmla="*/ 12344 h 139653"/>
                <a:gd name="connsiteX202" fmla="*/ 758679 w 2031845"/>
                <a:gd name="connsiteY202" fmla="*/ 1671 h 139653"/>
                <a:gd name="connsiteX203" fmla="*/ 803668 w 2031845"/>
                <a:gd name="connsiteY203" fmla="*/ 448 h 139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2031845" h="139653">
                  <a:moveTo>
                    <a:pt x="1474955" y="75789"/>
                  </a:moveTo>
                  <a:cubicBezTo>
                    <a:pt x="1458649" y="75789"/>
                    <a:pt x="1470804" y="88537"/>
                    <a:pt x="1466653" y="92984"/>
                  </a:cubicBezTo>
                  <a:cubicBezTo>
                    <a:pt x="1466653" y="113144"/>
                    <a:pt x="1466653" y="113144"/>
                    <a:pt x="1475548" y="113144"/>
                  </a:cubicBezTo>
                  <a:cubicBezTo>
                    <a:pt x="1493040" y="113441"/>
                    <a:pt x="1496004" y="110773"/>
                    <a:pt x="1495708" y="94466"/>
                  </a:cubicBezTo>
                  <a:cubicBezTo>
                    <a:pt x="1495708" y="78457"/>
                    <a:pt x="1492743" y="75789"/>
                    <a:pt x="1474955" y="75789"/>
                  </a:cubicBezTo>
                  <a:close/>
                  <a:moveTo>
                    <a:pt x="1476437" y="25685"/>
                  </a:moveTo>
                  <a:cubicBezTo>
                    <a:pt x="1463392" y="24499"/>
                    <a:pt x="1466950" y="33393"/>
                    <a:pt x="1466357" y="40805"/>
                  </a:cubicBezTo>
                  <a:cubicBezTo>
                    <a:pt x="1468136" y="46438"/>
                    <a:pt x="1461910" y="57111"/>
                    <a:pt x="1476437" y="55925"/>
                  </a:cubicBezTo>
                  <a:cubicBezTo>
                    <a:pt x="1487110" y="55332"/>
                    <a:pt x="1496301" y="53850"/>
                    <a:pt x="1496004" y="39916"/>
                  </a:cubicBezTo>
                  <a:cubicBezTo>
                    <a:pt x="1495708" y="26278"/>
                    <a:pt x="1486221" y="26575"/>
                    <a:pt x="1476437" y="25685"/>
                  </a:cubicBezTo>
                  <a:close/>
                  <a:moveTo>
                    <a:pt x="785954" y="22127"/>
                  </a:moveTo>
                  <a:cubicBezTo>
                    <a:pt x="775874" y="22424"/>
                    <a:pt x="772020" y="27464"/>
                    <a:pt x="772316" y="37248"/>
                  </a:cubicBezTo>
                  <a:cubicBezTo>
                    <a:pt x="772613" y="47328"/>
                    <a:pt x="772316" y="57704"/>
                    <a:pt x="772316" y="68081"/>
                  </a:cubicBezTo>
                  <a:cubicBezTo>
                    <a:pt x="772316" y="79643"/>
                    <a:pt x="772613" y="91502"/>
                    <a:pt x="772316" y="103361"/>
                  </a:cubicBezTo>
                  <a:cubicBezTo>
                    <a:pt x="772020" y="112552"/>
                    <a:pt x="775874" y="116702"/>
                    <a:pt x="785361" y="116702"/>
                  </a:cubicBezTo>
                  <a:cubicBezTo>
                    <a:pt x="795145" y="116702"/>
                    <a:pt x="799592" y="112848"/>
                    <a:pt x="799592" y="102768"/>
                  </a:cubicBezTo>
                  <a:cubicBezTo>
                    <a:pt x="799295" y="80533"/>
                    <a:pt x="799295" y="58594"/>
                    <a:pt x="799888" y="36655"/>
                  </a:cubicBezTo>
                  <a:cubicBezTo>
                    <a:pt x="800185" y="26278"/>
                    <a:pt x="795738" y="22127"/>
                    <a:pt x="785954" y="22127"/>
                  </a:cubicBezTo>
                  <a:close/>
                  <a:moveTo>
                    <a:pt x="1016312" y="21831"/>
                  </a:moveTo>
                  <a:cubicBezTo>
                    <a:pt x="1008604" y="21534"/>
                    <a:pt x="1001786" y="23906"/>
                    <a:pt x="1001489" y="32504"/>
                  </a:cubicBezTo>
                  <a:cubicBezTo>
                    <a:pt x="1000896" y="57111"/>
                    <a:pt x="1001193" y="81718"/>
                    <a:pt x="1001489" y="106325"/>
                  </a:cubicBezTo>
                  <a:cubicBezTo>
                    <a:pt x="1001786" y="115219"/>
                    <a:pt x="1008604" y="116405"/>
                    <a:pt x="1016312" y="116405"/>
                  </a:cubicBezTo>
                  <a:cubicBezTo>
                    <a:pt x="1024021" y="116405"/>
                    <a:pt x="1028468" y="113441"/>
                    <a:pt x="1028468" y="105139"/>
                  </a:cubicBezTo>
                  <a:cubicBezTo>
                    <a:pt x="1028468" y="93577"/>
                    <a:pt x="1028468" y="81718"/>
                    <a:pt x="1028468" y="69859"/>
                  </a:cubicBezTo>
                  <a:cubicBezTo>
                    <a:pt x="1028468" y="58297"/>
                    <a:pt x="1028171" y="46438"/>
                    <a:pt x="1028468" y="34579"/>
                  </a:cubicBezTo>
                  <a:cubicBezTo>
                    <a:pt x="1029061" y="25389"/>
                    <a:pt x="1024317" y="22127"/>
                    <a:pt x="1016312" y="21831"/>
                  </a:cubicBezTo>
                  <a:close/>
                  <a:moveTo>
                    <a:pt x="1623783" y="3153"/>
                  </a:moveTo>
                  <a:cubicBezTo>
                    <a:pt x="1643943" y="4043"/>
                    <a:pt x="1664400" y="4043"/>
                    <a:pt x="1684560" y="3153"/>
                  </a:cubicBezTo>
                  <a:cubicBezTo>
                    <a:pt x="1694640" y="2857"/>
                    <a:pt x="1698198" y="5228"/>
                    <a:pt x="1697901" y="15901"/>
                  </a:cubicBezTo>
                  <a:cubicBezTo>
                    <a:pt x="1697012" y="44066"/>
                    <a:pt x="1697605" y="72231"/>
                    <a:pt x="1697605" y="100396"/>
                  </a:cubicBezTo>
                  <a:cubicBezTo>
                    <a:pt x="1697605" y="109586"/>
                    <a:pt x="1697901" y="116998"/>
                    <a:pt x="1710650" y="116702"/>
                  </a:cubicBezTo>
                  <a:cubicBezTo>
                    <a:pt x="1722508" y="116405"/>
                    <a:pt x="1722508" y="109290"/>
                    <a:pt x="1722508" y="100989"/>
                  </a:cubicBezTo>
                  <a:cubicBezTo>
                    <a:pt x="1721915" y="86461"/>
                    <a:pt x="1722212" y="72231"/>
                    <a:pt x="1722212" y="58000"/>
                  </a:cubicBezTo>
                  <a:cubicBezTo>
                    <a:pt x="1722212" y="43177"/>
                    <a:pt x="1722508" y="28353"/>
                    <a:pt x="1722212" y="13530"/>
                  </a:cubicBezTo>
                  <a:cubicBezTo>
                    <a:pt x="1721915" y="6118"/>
                    <a:pt x="1723991" y="3153"/>
                    <a:pt x="1731995" y="3153"/>
                  </a:cubicBezTo>
                  <a:cubicBezTo>
                    <a:pt x="1754231" y="3746"/>
                    <a:pt x="1776466" y="3746"/>
                    <a:pt x="1798701" y="3153"/>
                  </a:cubicBezTo>
                  <a:cubicBezTo>
                    <a:pt x="1807003" y="2857"/>
                    <a:pt x="1808188" y="6414"/>
                    <a:pt x="1808188" y="13530"/>
                  </a:cubicBezTo>
                  <a:cubicBezTo>
                    <a:pt x="1807892" y="42287"/>
                    <a:pt x="1807595" y="70749"/>
                    <a:pt x="1808188" y="99506"/>
                  </a:cubicBezTo>
                  <a:cubicBezTo>
                    <a:pt x="1808485" y="111958"/>
                    <a:pt x="1802852" y="119666"/>
                    <a:pt x="1792179" y="125299"/>
                  </a:cubicBezTo>
                  <a:cubicBezTo>
                    <a:pt x="1773798" y="135379"/>
                    <a:pt x="1753638" y="136862"/>
                    <a:pt x="1733478" y="138344"/>
                  </a:cubicBezTo>
                  <a:cubicBezTo>
                    <a:pt x="1701755" y="140716"/>
                    <a:pt x="1670329" y="138640"/>
                    <a:pt x="1639793" y="129746"/>
                  </a:cubicBezTo>
                  <a:cubicBezTo>
                    <a:pt x="1617261" y="123224"/>
                    <a:pt x="1612221" y="115516"/>
                    <a:pt x="1612221" y="92688"/>
                  </a:cubicBezTo>
                  <a:cubicBezTo>
                    <a:pt x="1612221" y="66894"/>
                    <a:pt x="1612517" y="41398"/>
                    <a:pt x="1611924" y="15605"/>
                  </a:cubicBezTo>
                  <a:cubicBezTo>
                    <a:pt x="1611628" y="6414"/>
                    <a:pt x="1613703" y="2560"/>
                    <a:pt x="1623783" y="3153"/>
                  </a:cubicBezTo>
                  <a:close/>
                  <a:moveTo>
                    <a:pt x="1156544" y="3153"/>
                  </a:moveTo>
                  <a:cubicBezTo>
                    <a:pt x="1178186" y="3746"/>
                    <a:pt x="1200125" y="3746"/>
                    <a:pt x="1221768" y="3153"/>
                  </a:cubicBezTo>
                  <a:cubicBezTo>
                    <a:pt x="1230365" y="2857"/>
                    <a:pt x="1232737" y="5525"/>
                    <a:pt x="1232441" y="13826"/>
                  </a:cubicBezTo>
                  <a:cubicBezTo>
                    <a:pt x="1232144" y="41398"/>
                    <a:pt x="1232737" y="69266"/>
                    <a:pt x="1232441" y="96838"/>
                  </a:cubicBezTo>
                  <a:cubicBezTo>
                    <a:pt x="1232144" y="106918"/>
                    <a:pt x="1234516" y="111365"/>
                    <a:pt x="1245486" y="110179"/>
                  </a:cubicBezTo>
                  <a:cubicBezTo>
                    <a:pt x="1253787" y="109290"/>
                    <a:pt x="1262384" y="109883"/>
                    <a:pt x="1270686" y="109883"/>
                  </a:cubicBezTo>
                  <a:cubicBezTo>
                    <a:pt x="1285213" y="110179"/>
                    <a:pt x="1289660" y="116702"/>
                    <a:pt x="1285806" y="131228"/>
                  </a:cubicBezTo>
                  <a:cubicBezTo>
                    <a:pt x="1284027" y="138047"/>
                    <a:pt x="1278987" y="135676"/>
                    <a:pt x="1275133" y="135676"/>
                  </a:cubicBezTo>
                  <a:cubicBezTo>
                    <a:pt x="1255862" y="135972"/>
                    <a:pt x="1236591" y="135972"/>
                    <a:pt x="1217321" y="136269"/>
                  </a:cubicBezTo>
                  <a:cubicBezTo>
                    <a:pt x="1197457" y="136269"/>
                    <a:pt x="1177890" y="135972"/>
                    <a:pt x="1158026" y="136565"/>
                  </a:cubicBezTo>
                  <a:cubicBezTo>
                    <a:pt x="1150021" y="136862"/>
                    <a:pt x="1146464" y="135083"/>
                    <a:pt x="1146760" y="126189"/>
                  </a:cubicBezTo>
                  <a:cubicBezTo>
                    <a:pt x="1147353" y="88537"/>
                    <a:pt x="1147057" y="51181"/>
                    <a:pt x="1146760" y="13530"/>
                  </a:cubicBezTo>
                  <a:cubicBezTo>
                    <a:pt x="1146760" y="5821"/>
                    <a:pt x="1148835" y="3153"/>
                    <a:pt x="1156544" y="3153"/>
                  </a:cubicBezTo>
                  <a:close/>
                  <a:moveTo>
                    <a:pt x="1460724" y="2857"/>
                  </a:moveTo>
                  <a:cubicBezTo>
                    <a:pt x="1484664" y="2709"/>
                    <a:pt x="1508604" y="3153"/>
                    <a:pt x="1532470" y="6118"/>
                  </a:cubicBezTo>
                  <a:cubicBezTo>
                    <a:pt x="1541661" y="7008"/>
                    <a:pt x="1550555" y="9676"/>
                    <a:pt x="1559153" y="13826"/>
                  </a:cubicBezTo>
                  <a:cubicBezTo>
                    <a:pt x="1571605" y="20052"/>
                    <a:pt x="1575459" y="30132"/>
                    <a:pt x="1574570" y="43177"/>
                  </a:cubicBezTo>
                  <a:cubicBezTo>
                    <a:pt x="1573680" y="56222"/>
                    <a:pt x="1563600" y="58001"/>
                    <a:pt x="1553816" y="60372"/>
                  </a:cubicBezTo>
                  <a:cubicBezTo>
                    <a:pt x="1549073" y="61558"/>
                    <a:pt x="1544033" y="62448"/>
                    <a:pt x="1536028" y="63930"/>
                  </a:cubicBezTo>
                  <a:cubicBezTo>
                    <a:pt x="1545515" y="66005"/>
                    <a:pt x="1551444" y="66895"/>
                    <a:pt x="1557078" y="68377"/>
                  </a:cubicBezTo>
                  <a:cubicBezTo>
                    <a:pt x="1575162" y="72824"/>
                    <a:pt x="1580499" y="79050"/>
                    <a:pt x="1581388" y="96542"/>
                  </a:cubicBezTo>
                  <a:cubicBezTo>
                    <a:pt x="1582871" y="120853"/>
                    <a:pt x="1573680" y="131229"/>
                    <a:pt x="1547887" y="133601"/>
                  </a:cubicBezTo>
                  <a:cubicBezTo>
                    <a:pt x="1505195" y="137455"/>
                    <a:pt x="1462206" y="135972"/>
                    <a:pt x="1419218" y="135972"/>
                  </a:cubicBezTo>
                  <a:cubicBezTo>
                    <a:pt x="1407063" y="135972"/>
                    <a:pt x="1391349" y="141309"/>
                    <a:pt x="1383641" y="133601"/>
                  </a:cubicBezTo>
                  <a:cubicBezTo>
                    <a:pt x="1375933" y="125892"/>
                    <a:pt x="1381566" y="110180"/>
                    <a:pt x="1381270" y="98024"/>
                  </a:cubicBezTo>
                  <a:cubicBezTo>
                    <a:pt x="1380676" y="69860"/>
                    <a:pt x="1380973" y="41695"/>
                    <a:pt x="1380973" y="13530"/>
                  </a:cubicBezTo>
                  <a:cubicBezTo>
                    <a:pt x="1380973" y="7897"/>
                    <a:pt x="1380380" y="2857"/>
                    <a:pt x="1388978" y="3153"/>
                  </a:cubicBezTo>
                  <a:cubicBezTo>
                    <a:pt x="1412844" y="3746"/>
                    <a:pt x="1436784" y="3005"/>
                    <a:pt x="1460724" y="2857"/>
                  </a:cubicBezTo>
                  <a:close/>
                  <a:moveTo>
                    <a:pt x="631233" y="1485"/>
                  </a:moveTo>
                  <a:cubicBezTo>
                    <a:pt x="639497" y="929"/>
                    <a:pt x="646909" y="1522"/>
                    <a:pt x="651356" y="6414"/>
                  </a:cubicBezTo>
                  <a:cubicBezTo>
                    <a:pt x="659064" y="15012"/>
                    <a:pt x="653727" y="35468"/>
                    <a:pt x="654024" y="50588"/>
                  </a:cubicBezTo>
                  <a:cubicBezTo>
                    <a:pt x="654320" y="74899"/>
                    <a:pt x="653727" y="98913"/>
                    <a:pt x="654320" y="123223"/>
                  </a:cubicBezTo>
                  <a:cubicBezTo>
                    <a:pt x="654617" y="132414"/>
                    <a:pt x="652542" y="136565"/>
                    <a:pt x="642462" y="135972"/>
                  </a:cubicBezTo>
                  <a:cubicBezTo>
                    <a:pt x="621709" y="135082"/>
                    <a:pt x="600956" y="135082"/>
                    <a:pt x="580203" y="135972"/>
                  </a:cubicBezTo>
                  <a:cubicBezTo>
                    <a:pt x="569530" y="136565"/>
                    <a:pt x="567751" y="132117"/>
                    <a:pt x="568344" y="123223"/>
                  </a:cubicBezTo>
                  <a:cubicBezTo>
                    <a:pt x="568937" y="113440"/>
                    <a:pt x="567751" y="103360"/>
                    <a:pt x="568640" y="93576"/>
                  </a:cubicBezTo>
                  <a:cubicBezTo>
                    <a:pt x="569530" y="82903"/>
                    <a:pt x="566861" y="79049"/>
                    <a:pt x="555299" y="79346"/>
                  </a:cubicBezTo>
                  <a:cubicBezTo>
                    <a:pt x="544033" y="79642"/>
                    <a:pt x="540772" y="82607"/>
                    <a:pt x="541661" y="93576"/>
                  </a:cubicBezTo>
                  <a:cubicBezTo>
                    <a:pt x="542551" y="104842"/>
                    <a:pt x="541661" y="116405"/>
                    <a:pt x="541958" y="127671"/>
                  </a:cubicBezTo>
                  <a:cubicBezTo>
                    <a:pt x="542254" y="134193"/>
                    <a:pt x="539882" y="136268"/>
                    <a:pt x="533360" y="136268"/>
                  </a:cubicBezTo>
                  <a:cubicBezTo>
                    <a:pt x="510532" y="135972"/>
                    <a:pt x="488000" y="135675"/>
                    <a:pt x="465172" y="136268"/>
                  </a:cubicBezTo>
                  <a:cubicBezTo>
                    <a:pt x="456574" y="136565"/>
                    <a:pt x="455388" y="132710"/>
                    <a:pt x="455684" y="125595"/>
                  </a:cubicBezTo>
                  <a:cubicBezTo>
                    <a:pt x="455981" y="106918"/>
                    <a:pt x="455684" y="88240"/>
                    <a:pt x="455684" y="69266"/>
                  </a:cubicBezTo>
                  <a:cubicBezTo>
                    <a:pt x="455684" y="50588"/>
                    <a:pt x="455981" y="31614"/>
                    <a:pt x="455388" y="12936"/>
                  </a:cubicBezTo>
                  <a:cubicBezTo>
                    <a:pt x="455091" y="4932"/>
                    <a:pt x="457760" y="2856"/>
                    <a:pt x="465468" y="3153"/>
                  </a:cubicBezTo>
                  <a:cubicBezTo>
                    <a:pt x="487703" y="3746"/>
                    <a:pt x="509939" y="3746"/>
                    <a:pt x="532174" y="3153"/>
                  </a:cubicBezTo>
                  <a:cubicBezTo>
                    <a:pt x="540475" y="2856"/>
                    <a:pt x="542254" y="6117"/>
                    <a:pt x="541661" y="13529"/>
                  </a:cubicBezTo>
                  <a:cubicBezTo>
                    <a:pt x="541068" y="21534"/>
                    <a:pt x="541365" y="29242"/>
                    <a:pt x="541661" y="37247"/>
                  </a:cubicBezTo>
                  <a:cubicBezTo>
                    <a:pt x="541661" y="49402"/>
                    <a:pt x="554410" y="56518"/>
                    <a:pt x="565379" y="50588"/>
                  </a:cubicBezTo>
                  <a:cubicBezTo>
                    <a:pt x="567454" y="49402"/>
                    <a:pt x="568047" y="47920"/>
                    <a:pt x="568047" y="45845"/>
                  </a:cubicBezTo>
                  <a:cubicBezTo>
                    <a:pt x="568047" y="43769"/>
                    <a:pt x="568047" y="41990"/>
                    <a:pt x="568047" y="39915"/>
                  </a:cubicBezTo>
                  <a:cubicBezTo>
                    <a:pt x="569233" y="27760"/>
                    <a:pt x="562414" y="11750"/>
                    <a:pt x="571308" y="4932"/>
                  </a:cubicBezTo>
                  <a:cubicBezTo>
                    <a:pt x="578720" y="-998"/>
                    <a:pt x="594137" y="2856"/>
                    <a:pt x="605996" y="3449"/>
                  </a:cubicBezTo>
                  <a:cubicBezTo>
                    <a:pt x="613853" y="3746"/>
                    <a:pt x="622969" y="2041"/>
                    <a:pt x="631233" y="1485"/>
                  </a:cubicBezTo>
                  <a:close/>
                  <a:moveTo>
                    <a:pt x="1907766" y="1078"/>
                  </a:moveTo>
                  <a:cubicBezTo>
                    <a:pt x="1924406" y="114"/>
                    <a:pt x="1941156" y="633"/>
                    <a:pt x="1957907" y="1671"/>
                  </a:cubicBezTo>
                  <a:cubicBezTo>
                    <a:pt x="1974213" y="2856"/>
                    <a:pt x="1990222" y="4339"/>
                    <a:pt x="2005638" y="9972"/>
                  </a:cubicBezTo>
                  <a:cubicBezTo>
                    <a:pt x="2012161" y="12344"/>
                    <a:pt x="2018387" y="15012"/>
                    <a:pt x="2021648" y="22127"/>
                  </a:cubicBezTo>
                  <a:cubicBezTo>
                    <a:pt x="2028763" y="36654"/>
                    <a:pt x="2025502" y="42584"/>
                    <a:pt x="2009789" y="42584"/>
                  </a:cubicBezTo>
                  <a:cubicBezTo>
                    <a:pt x="1992001" y="42584"/>
                    <a:pt x="1974213" y="42287"/>
                    <a:pt x="1956424" y="42584"/>
                  </a:cubicBezTo>
                  <a:cubicBezTo>
                    <a:pt x="1949902" y="42584"/>
                    <a:pt x="1944566" y="42287"/>
                    <a:pt x="1945159" y="33690"/>
                  </a:cubicBezTo>
                  <a:cubicBezTo>
                    <a:pt x="1945751" y="24202"/>
                    <a:pt x="1938932" y="22424"/>
                    <a:pt x="1931817" y="22424"/>
                  </a:cubicBezTo>
                  <a:cubicBezTo>
                    <a:pt x="1924702" y="22424"/>
                    <a:pt x="1916994" y="23906"/>
                    <a:pt x="1916104" y="32504"/>
                  </a:cubicBezTo>
                  <a:cubicBezTo>
                    <a:pt x="1915215" y="40508"/>
                    <a:pt x="1920848" y="44955"/>
                    <a:pt x="1927963" y="47031"/>
                  </a:cubicBezTo>
                  <a:cubicBezTo>
                    <a:pt x="1953756" y="54739"/>
                    <a:pt x="1980735" y="59483"/>
                    <a:pt x="2005935" y="68970"/>
                  </a:cubicBezTo>
                  <a:cubicBezTo>
                    <a:pt x="2017794" y="73417"/>
                    <a:pt x="2028170" y="79346"/>
                    <a:pt x="2030839" y="93577"/>
                  </a:cubicBezTo>
                  <a:cubicBezTo>
                    <a:pt x="2034396" y="112848"/>
                    <a:pt x="2028763" y="124707"/>
                    <a:pt x="2010086" y="130043"/>
                  </a:cubicBezTo>
                  <a:cubicBezTo>
                    <a:pt x="1978660" y="139233"/>
                    <a:pt x="1946048" y="141309"/>
                    <a:pt x="1913436" y="138344"/>
                  </a:cubicBezTo>
                  <a:cubicBezTo>
                    <a:pt x="1895351" y="136862"/>
                    <a:pt x="1876970" y="135379"/>
                    <a:pt x="1859775" y="128561"/>
                  </a:cubicBezTo>
                  <a:cubicBezTo>
                    <a:pt x="1853252" y="125892"/>
                    <a:pt x="1847026" y="123224"/>
                    <a:pt x="1843172" y="116998"/>
                  </a:cubicBezTo>
                  <a:cubicBezTo>
                    <a:pt x="1838429" y="108993"/>
                    <a:pt x="1835464" y="99506"/>
                    <a:pt x="1838725" y="91501"/>
                  </a:cubicBezTo>
                  <a:cubicBezTo>
                    <a:pt x="1841097" y="86165"/>
                    <a:pt x="1850288" y="89723"/>
                    <a:pt x="1856513" y="89130"/>
                  </a:cubicBezTo>
                  <a:cubicBezTo>
                    <a:pt x="1863332" y="88833"/>
                    <a:pt x="1870151" y="89130"/>
                    <a:pt x="1877266" y="89130"/>
                  </a:cubicBezTo>
                  <a:cubicBezTo>
                    <a:pt x="1883196" y="89130"/>
                    <a:pt x="1889125" y="89426"/>
                    <a:pt x="1895055" y="89130"/>
                  </a:cubicBezTo>
                  <a:cubicBezTo>
                    <a:pt x="1908396" y="88240"/>
                    <a:pt x="1920551" y="86758"/>
                    <a:pt x="1917883" y="107215"/>
                  </a:cubicBezTo>
                  <a:cubicBezTo>
                    <a:pt x="1916697" y="116109"/>
                    <a:pt x="1925888" y="116702"/>
                    <a:pt x="1933300" y="116702"/>
                  </a:cubicBezTo>
                  <a:cubicBezTo>
                    <a:pt x="1940415" y="116405"/>
                    <a:pt x="1948123" y="116702"/>
                    <a:pt x="1949902" y="107807"/>
                  </a:cubicBezTo>
                  <a:cubicBezTo>
                    <a:pt x="1951384" y="99803"/>
                    <a:pt x="1949012" y="92687"/>
                    <a:pt x="1940711" y="89723"/>
                  </a:cubicBezTo>
                  <a:cubicBezTo>
                    <a:pt x="1927074" y="85276"/>
                    <a:pt x="1913436" y="81422"/>
                    <a:pt x="1899798" y="77567"/>
                  </a:cubicBezTo>
                  <a:cubicBezTo>
                    <a:pt x="1885271" y="73120"/>
                    <a:pt x="1870448" y="68970"/>
                    <a:pt x="1856217" y="63930"/>
                  </a:cubicBezTo>
                  <a:cubicBezTo>
                    <a:pt x="1843172" y="59186"/>
                    <a:pt x="1834575" y="49995"/>
                    <a:pt x="1835464" y="35172"/>
                  </a:cubicBezTo>
                  <a:cubicBezTo>
                    <a:pt x="1836353" y="20941"/>
                    <a:pt x="1845248" y="13233"/>
                    <a:pt x="1858292" y="9379"/>
                  </a:cubicBezTo>
                  <a:cubicBezTo>
                    <a:pt x="1874598" y="4487"/>
                    <a:pt x="1891126" y="2041"/>
                    <a:pt x="1907766" y="1078"/>
                  </a:cubicBezTo>
                  <a:close/>
                  <a:moveTo>
                    <a:pt x="69975" y="670"/>
                  </a:moveTo>
                  <a:cubicBezTo>
                    <a:pt x="86355" y="-405"/>
                    <a:pt x="102884" y="40"/>
                    <a:pt x="119486" y="1078"/>
                  </a:cubicBezTo>
                  <a:cubicBezTo>
                    <a:pt x="135495" y="2263"/>
                    <a:pt x="152098" y="3153"/>
                    <a:pt x="167514" y="8786"/>
                  </a:cubicBezTo>
                  <a:cubicBezTo>
                    <a:pt x="172554" y="10565"/>
                    <a:pt x="177891" y="12343"/>
                    <a:pt x="182041" y="15901"/>
                  </a:cubicBezTo>
                  <a:cubicBezTo>
                    <a:pt x="188860" y="21831"/>
                    <a:pt x="191528" y="30725"/>
                    <a:pt x="188860" y="38729"/>
                  </a:cubicBezTo>
                  <a:cubicBezTo>
                    <a:pt x="186488" y="45548"/>
                    <a:pt x="178484" y="41398"/>
                    <a:pt x="173147" y="41990"/>
                  </a:cubicBezTo>
                  <a:cubicBezTo>
                    <a:pt x="164846" y="42880"/>
                    <a:pt x="156841" y="42287"/>
                    <a:pt x="148837" y="42287"/>
                  </a:cubicBezTo>
                  <a:cubicBezTo>
                    <a:pt x="139943" y="42287"/>
                    <a:pt x="131048" y="41990"/>
                    <a:pt x="122154" y="42287"/>
                  </a:cubicBezTo>
                  <a:cubicBezTo>
                    <a:pt x="113853" y="42584"/>
                    <a:pt x="107627" y="42287"/>
                    <a:pt x="108813" y="31021"/>
                  </a:cubicBezTo>
                  <a:cubicBezTo>
                    <a:pt x="109703" y="22720"/>
                    <a:pt x="101994" y="22127"/>
                    <a:pt x="96361" y="22127"/>
                  </a:cubicBezTo>
                  <a:cubicBezTo>
                    <a:pt x="89246" y="21831"/>
                    <a:pt x="81834" y="22720"/>
                    <a:pt x="80055" y="31318"/>
                  </a:cubicBezTo>
                  <a:cubicBezTo>
                    <a:pt x="78573" y="38136"/>
                    <a:pt x="82131" y="43177"/>
                    <a:pt x="88653" y="44955"/>
                  </a:cubicBezTo>
                  <a:cubicBezTo>
                    <a:pt x="108813" y="50885"/>
                    <a:pt x="129269" y="56221"/>
                    <a:pt x="149430" y="62151"/>
                  </a:cubicBezTo>
                  <a:cubicBezTo>
                    <a:pt x="158324" y="64819"/>
                    <a:pt x="167218" y="67784"/>
                    <a:pt x="175815" y="71341"/>
                  </a:cubicBezTo>
                  <a:cubicBezTo>
                    <a:pt x="190639" y="77271"/>
                    <a:pt x="195976" y="88833"/>
                    <a:pt x="195679" y="104249"/>
                  </a:cubicBezTo>
                  <a:cubicBezTo>
                    <a:pt x="195383" y="119963"/>
                    <a:pt x="185303" y="127078"/>
                    <a:pt x="171961" y="130339"/>
                  </a:cubicBezTo>
                  <a:cubicBezTo>
                    <a:pt x="124229" y="141902"/>
                    <a:pt x="76498" y="142494"/>
                    <a:pt x="28766" y="130043"/>
                  </a:cubicBezTo>
                  <a:cubicBezTo>
                    <a:pt x="9495" y="125002"/>
                    <a:pt x="2083" y="114330"/>
                    <a:pt x="2083" y="97727"/>
                  </a:cubicBezTo>
                  <a:cubicBezTo>
                    <a:pt x="2083" y="91798"/>
                    <a:pt x="2973" y="88833"/>
                    <a:pt x="10088" y="88833"/>
                  </a:cubicBezTo>
                  <a:cubicBezTo>
                    <a:pt x="31434" y="89130"/>
                    <a:pt x="52483" y="89426"/>
                    <a:pt x="73829" y="88833"/>
                  </a:cubicBezTo>
                  <a:cubicBezTo>
                    <a:pt x="83613" y="88537"/>
                    <a:pt x="82131" y="94466"/>
                    <a:pt x="82131" y="100099"/>
                  </a:cubicBezTo>
                  <a:cubicBezTo>
                    <a:pt x="82131" y="107511"/>
                    <a:pt x="80945" y="115812"/>
                    <a:pt x="92211" y="116108"/>
                  </a:cubicBezTo>
                  <a:cubicBezTo>
                    <a:pt x="100808" y="116405"/>
                    <a:pt x="111481" y="119073"/>
                    <a:pt x="114446" y="107214"/>
                  </a:cubicBezTo>
                  <a:cubicBezTo>
                    <a:pt x="117114" y="95949"/>
                    <a:pt x="109703" y="90019"/>
                    <a:pt x="99622" y="87351"/>
                  </a:cubicBezTo>
                  <a:cubicBezTo>
                    <a:pt x="77980" y="81125"/>
                    <a:pt x="56041" y="74899"/>
                    <a:pt x="34399" y="68673"/>
                  </a:cubicBezTo>
                  <a:cubicBezTo>
                    <a:pt x="29359" y="67191"/>
                    <a:pt x="24022" y="65412"/>
                    <a:pt x="19279" y="63040"/>
                  </a:cubicBezTo>
                  <a:cubicBezTo>
                    <a:pt x="7420" y="58000"/>
                    <a:pt x="-288" y="49402"/>
                    <a:pt x="8" y="36061"/>
                  </a:cubicBezTo>
                  <a:cubicBezTo>
                    <a:pt x="304" y="22127"/>
                    <a:pt x="8309" y="13233"/>
                    <a:pt x="21354" y="9378"/>
                  </a:cubicBezTo>
                  <a:cubicBezTo>
                    <a:pt x="37364" y="4339"/>
                    <a:pt x="53595" y="1745"/>
                    <a:pt x="69975" y="670"/>
                  </a:cubicBezTo>
                  <a:close/>
                  <a:moveTo>
                    <a:pt x="1031840" y="633"/>
                  </a:moveTo>
                  <a:cubicBezTo>
                    <a:pt x="1046775" y="1374"/>
                    <a:pt x="1061673" y="3301"/>
                    <a:pt x="1076496" y="6711"/>
                  </a:cubicBezTo>
                  <a:cubicBezTo>
                    <a:pt x="1106440" y="13530"/>
                    <a:pt x="1113555" y="22720"/>
                    <a:pt x="1114148" y="53554"/>
                  </a:cubicBezTo>
                  <a:cubicBezTo>
                    <a:pt x="1114148" y="58890"/>
                    <a:pt x="1114148" y="64226"/>
                    <a:pt x="1114148" y="69563"/>
                  </a:cubicBezTo>
                  <a:cubicBezTo>
                    <a:pt x="1114148" y="75492"/>
                    <a:pt x="1114148" y="81422"/>
                    <a:pt x="1114148" y="87351"/>
                  </a:cubicBezTo>
                  <a:cubicBezTo>
                    <a:pt x="1113852" y="115516"/>
                    <a:pt x="1108811" y="123521"/>
                    <a:pt x="1081833" y="130636"/>
                  </a:cubicBezTo>
                  <a:cubicBezTo>
                    <a:pt x="1036769" y="142791"/>
                    <a:pt x="991112" y="142495"/>
                    <a:pt x="946049" y="130043"/>
                  </a:cubicBezTo>
                  <a:cubicBezTo>
                    <a:pt x="922331" y="123521"/>
                    <a:pt x="916105" y="113441"/>
                    <a:pt x="915809" y="87944"/>
                  </a:cubicBezTo>
                  <a:cubicBezTo>
                    <a:pt x="915809" y="74010"/>
                    <a:pt x="916105" y="60372"/>
                    <a:pt x="915809" y="46438"/>
                  </a:cubicBezTo>
                  <a:cubicBezTo>
                    <a:pt x="915512" y="27760"/>
                    <a:pt x="924999" y="16198"/>
                    <a:pt x="942195" y="10268"/>
                  </a:cubicBezTo>
                  <a:cubicBezTo>
                    <a:pt x="956722" y="5229"/>
                    <a:pt x="971842" y="3153"/>
                    <a:pt x="986962" y="1671"/>
                  </a:cubicBezTo>
                  <a:cubicBezTo>
                    <a:pt x="1001934" y="336"/>
                    <a:pt x="1016905" y="-108"/>
                    <a:pt x="1031840" y="633"/>
                  </a:cubicBezTo>
                  <a:close/>
                  <a:moveTo>
                    <a:pt x="344101" y="522"/>
                  </a:moveTo>
                  <a:cubicBezTo>
                    <a:pt x="360963" y="1522"/>
                    <a:pt x="377713" y="4042"/>
                    <a:pt x="394315" y="8786"/>
                  </a:cubicBezTo>
                  <a:cubicBezTo>
                    <a:pt x="401134" y="10861"/>
                    <a:pt x="407360" y="13233"/>
                    <a:pt x="412993" y="17384"/>
                  </a:cubicBezTo>
                  <a:cubicBezTo>
                    <a:pt x="421591" y="24202"/>
                    <a:pt x="428410" y="45252"/>
                    <a:pt x="423666" y="55332"/>
                  </a:cubicBezTo>
                  <a:cubicBezTo>
                    <a:pt x="418923" y="65116"/>
                    <a:pt x="408843" y="58297"/>
                    <a:pt x="401134" y="59483"/>
                  </a:cubicBezTo>
                  <a:cubicBezTo>
                    <a:pt x="394612" y="60965"/>
                    <a:pt x="387497" y="60076"/>
                    <a:pt x="380381" y="60076"/>
                  </a:cubicBezTo>
                  <a:cubicBezTo>
                    <a:pt x="375934" y="60076"/>
                    <a:pt x="371487" y="60076"/>
                    <a:pt x="367040" y="60076"/>
                  </a:cubicBezTo>
                  <a:cubicBezTo>
                    <a:pt x="358739" y="60076"/>
                    <a:pt x="348659" y="62744"/>
                    <a:pt x="342433" y="59186"/>
                  </a:cubicBezTo>
                  <a:cubicBezTo>
                    <a:pt x="335021" y="54739"/>
                    <a:pt x="340061" y="43770"/>
                    <a:pt x="339172" y="35765"/>
                  </a:cubicBezTo>
                  <a:cubicBezTo>
                    <a:pt x="337986" y="25092"/>
                    <a:pt x="332649" y="21238"/>
                    <a:pt x="322569" y="21831"/>
                  </a:cubicBezTo>
                  <a:cubicBezTo>
                    <a:pt x="312786" y="22424"/>
                    <a:pt x="306856" y="25981"/>
                    <a:pt x="307153" y="36951"/>
                  </a:cubicBezTo>
                  <a:cubicBezTo>
                    <a:pt x="307746" y="59186"/>
                    <a:pt x="307449" y="81422"/>
                    <a:pt x="307449" y="103657"/>
                  </a:cubicBezTo>
                  <a:cubicBezTo>
                    <a:pt x="307449" y="112551"/>
                    <a:pt x="311303" y="116406"/>
                    <a:pt x="319901" y="116406"/>
                  </a:cubicBezTo>
                  <a:cubicBezTo>
                    <a:pt x="328202" y="116406"/>
                    <a:pt x="337096" y="117591"/>
                    <a:pt x="338875" y="105436"/>
                  </a:cubicBezTo>
                  <a:cubicBezTo>
                    <a:pt x="340061" y="98321"/>
                    <a:pt x="335614" y="87944"/>
                    <a:pt x="341543" y="84683"/>
                  </a:cubicBezTo>
                  <a:cubicBezTo>
                    <a:pt x="348066" y="81125"/>
                    <a:pt x="357850" y="83201"/>
                    <a:pt x="366151" y="83201"/>
                  </a:cubicBezTo>
                  <a:cubicBezTo>
                    <a:pt x="382457" y="83201"/>
                    <a:pt x="398763" y="83497"/>
                    <a:pt x="415068" y="83201"/>
                  </a:cubicBezTo>
                  <a:cubicBezTo>
                    <a:pt x="422184" y="82904"/>
                    <a:pt x="424259" y="84979"/>
                    <a:pt x="424259" y="92391"/>
                  </a:cubicBezTo>
                  <a:cubicBezTo>
                    <a:pt x="423963" y="111365"/>
                    <a:pt x="418923" y="121149"/>
                    <a:pt x="400838" y="127079"/>
                  </a:cubicBezTo>
                  <a:cubicBezTo>
                    <a:pt x="349845" y="143977"/>
                    <a:pt x="298258" y="143088"/>
                    <a:pt x="246672" y="128561"/>
                  </a:cubicBezTo>
                  <a:cubicBezTo>
                    <a:pt x="229477" y="123817"/>
                    <a:pt x="222065" y="111365"/>
                    <a:pt x="221769" y="94170"/>
                  </a:cubicBezTo>
                  <a:cubicBezTo>
                    <a:pt x="221472" y="76382"/>
                    <a:pt x="221769" y="58593"/>
                    <a:pt x="221769" y="40805"/>
                  </a:cubicBezTo>
                  <a:cubicBezTo>
                    <a:pt x="221769" y="28057"/>
                    <a:pt x="227995" y="19756"/>
                    <a:pt x="238964" y="14122"/>
                  </a:cubicBezTo>
                  <a:cubicBezTo>
                    <a:pt x="256159" y="5525"/>
                    <a:pt x="274541" y="2856"/>
                    <a:pt x="293219" y="1374"/>
                  </a:cubicBezTo>
                  <a:cubicBezTo>
                    <a:pt x="310266" y="40"/>
                    <a:pt x="327239" y="-479"/>
                    <a:pt x="344101" y="522"/>
                  </a:cubicBezTo>
                  <a:close/>
                  <a:moveTo>
                    <a:pt x="803668" y="448"/>
                  </a:moveTo>
                  <a:cubicBezTo>
                    <a:pt x="818640" y="1226"/>
                    <a:pt x="833538" y="3301"/>
                    <a:pt x="848213" y="7007"/>
                  </a:cubicBezTo>
                  <a:cubicBezTo>
                    <a:pt x="878453" y="14716"/>
                    <a:pt x="884975" y="23313"/>
                    <a:pt x="885272" y="54443"/>
                  </a:cubicBezTo>
                  <a:cubicBezTo>
                    <a:pt x="885569" y="59779"/>
                    <a:pt x="885272" y="65116"/>
                    <a:pt x="884975" y="70749"/>
                  </a:cubicBezTo>
                  <a:cubicBezTo>
                    <a:pt x="885272" y="120260"/>
                    <a:pt x="877267" y="129747"/>
                    <a:pt x="828646" y="136566"/>
                  </a:cubicBezTo>
                  <a:cubicBezTo>
                    <a:pt x="795441" y="141309"/>
                    <a:pt x="761940" y="140716"/>
                    <a:pt x="728735" y="133898"/>
                  </a:cubicBezTo>
                  <a:cubicBezTo>
                    <a:pt x="694641" y="126782"/>
                    <a:pt x="686636" y="116998"/>
                    <a:pt x="686636" y="82904"/>
                  </a:cubicBezTo>
                  <a:cubicBezTo>
                    <a:pt x="686636" y="70452"/>
                    <a:pt x="687229" y="58297"/>
                    <a:pt x="686636" y="45845"/>
                  </a:cubicBezTo>
                  <a:cubicBezTo>
                    <a:pt x="686043" y="29243"/>
                    <a:pt x="693455" y="18866"/>
                    <a:pt x="708279" y="12344"/>
                  </a:cubicBezTo>
                  <a:cubicBezTo>
                    <a:pt x="724584" y="5229"/>
                    <a:pt x="741483" y="3153"/>
                    <a:pt x="758679" y="1671"/>
                  </a:cubicBezTo>
                  <a:cubicBezTo>
                    <a:pt x="773651" y="188"/>
                    <a:pt x="788696" y="-331"/>
                    <a:pt x="803668" y="4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AD80170-B82B-446E-82EC-C1D0E4BBAFB1}"/>
                </a:ext>
              </a:extLst>
            </p:cNvPr>
            <p:cNvGrpSpPr/>
            <p:nvPr/>
          </p:nvGrpSpPr>
          <p:grpSpPr>
            <a:xfrm>
              <a:off x="8508195" y="4367574"/>
              <a:ext cx="509931" cy="509931"/>
              <a:chOff x="8508195" y="4367574"/>
              <a:chExt cx="509931" cy="509931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5CC8E902-F28D-46C7-81D6-D4DB8F685FB1}"/>
                  </a:ext>
                </a:extLst>
              </p:cNvPr>
              <p:cNvSpPr/>
              <p:nvPr/>
            </p:nvSpPr>
            <p:spPr>
              <a:xfrm>
                <a:off x="8508195" y="4367574"/>
                <a:ext cx="509931" cy="509931"/>
              </a:xfrm>
              <a:custGeom>
                <a:avLst/>
                <a:gdLst>
                  <a:gd name="connsiteX0" fmla="*/ 2 w 1638300"/>
                  <a:gd name="connsiteY0" fmla="*/ 822010 h 1638300"/>
                  <a:gd name="connsiteX1" fmla="*/ 822962 w 1638300"/>
                  <a:gd name="connsiteY1" fmla="*/ 2 h 1638300"/>
                  <a:gd name="connsiteX2" fmla="*/ 1641160 w 1638300"/>
                  <a:gd name="connsiteY2" fmla="*/ 822010 h 1638300"/>
                  <a:gd name="connsiteX3" fmla="*/ 817247 w 1638300"/>
                  <a:gd name="connsiteY3" fmla="*/ 1643064 h 1638300"/>
                  <a:gd name="connsiteX4" fmla="*/ 2 w 1638300"/>
                  <a:gd name="connsiteY4" fmla="*/ 82201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00" h="1638300">
                    <a:moveTo>
                      <a:pt x="2" y="822010"/>
                    </a:moveTo>
                    <a:cubicBezTo>
                      <a:pt x="954" y="365762"/>
                      <a:pt x="365762" y="954"/>
                      <a:pt x="822962" y="2"/>
                    </a:cubicBezTo>
                    <a:cubicBezTo>
                      <a:pt x="1272542" y="-951"/>
                      <a:pt x="1642112" y="369572"/>
                      <a:pt x="1641160" y="822010"/>
                    </a:cubicBezTo>
                    <a:cubicBezTo>
                      <a:pt x="1640207" y="1277304"/>
                      <a:pt x="1273495" y="1644017"/>
                      <a:pt x="817247" y="1643064"/>
                    </a:cubicBezTo>
                    <a:cubicBezTo>
                      <a:pt x="364810" y="1643064"/>
                      <a:pt x="-950" y="1275399"/>
                      <a:pt x="2" y="82201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00991BA-0917-4E00-91DE-633CD7B2B223}"/>
                  </a:ext>
                </a:extLst>
              </p:cNvPr>
              <p:cNvSpPr/>
              <p:nvPr/>
            </p:nvSpPr>
            <p:spPr>
              <a:xfrm>
                <a:off x="8600101" y="4457998"/>
                <a:ext cx="326119" cy="329083"/>
              </a:xfrm>
              <a:custGeom>
                <a:avLst/>
                <a:gdLst>
                  <a:gd name="connsiteX0" fmla="*/ 602 w 1047750"/>
                  <a:gd name="connsiteY0" fmla="*/ 531506 h 1057275"/>
                  <a:gd name="connsiteX1" fmla="*/ 520667 w 1047750"/>
                  <a:gd name="connsiteY1" fmla="*/ 11 h 1057275"/>
                  <a:gd name="connsiteX2" fmla="*/ 1052162 w 1047750"/>
                  <a:gd name="connsiteY2" fmla="*/ 533411 h 1057275"/>
                  <a:gd name="connsiteX3" fmla="*/ 521620 w 1047750"/>
                  <a:gd name="connsiteY3" fmla="*/ 1058238 h 1057275"/>
                  <a:gd name="connsiteX4" fmla="*/ 602 w 1047750"/>
                  <a:gd name="connsiteY4" fmla="*/ 531506 h 1057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57275">
                    <a:moveTo>
                      <a:pt x="602" y="531506"/>
                    </a:moveTo>
                    <a:cubicBezTo>
                      <a:pt x="-13685" y="243851"/>
                      <a:pt x="228250" y="963"/>
                      <a:pt x="520667" y="11"/>
                    </a:cubicBezTo>
                    <a:cubicBezTo>
                      <a:pt x="830230" y="-1894"/>
                      <a:pt x="1053115" y="249566"/>
                      <a:pt x="1052162" y="533411"/>
                    </a:cubicBezTo>
                    <a:cubicBezTo>
                      <a:pt x="1051210" y="821066"/>
                      <a:pt x="807370" y="1058238"/>
                      <a:pt x="521620" y="1058238"/>
                    </a:cubicBezTo>
                    <a:cubicBezTo>
                      <a:pt x="240632" y="1057286"/>
                      <a:pt x="-11780" y="816303"/>
                      <a:pt x="602" y="531506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92A49E6-A95C-4F6C-AEDC-A54A51F64F2D}"/>
                  </a:ext>
                </a:extLst>
              </p:cNvPr>
              <p:cNvSpPr/>
              <p:nvPr/>
            </p:nvSpPr>
            <p:spPr>
              <a:xfrm>
                <a:off x="8631457" y="4489639"/>
                <a:ext cx="264515" cy="266042"/>
              </a:xfrm>
              <a:custGeom>
                <a:avLst/>
                <a:gdLst>
                  <a:gd name="connsiteX0" fmla="*/ 131704 w 264515"/>
                  <a:gd name="connsiteY0" fmla="*/ 181497 h 266042"/>
                  <a:gd name="connsiteX1" fmla="*/ 108844 w 264515"/>
                  <a:gd name="connsiteY1" fmla="*/ 204357 h 266042"/>
                  <a:gd name="connsiteX2" fmla="*/ 131704 w 264515"/>
                  <a:gd name="connsiteY2" fmla="*/ 227217 h 266042"/>
                  <a:gd name="connsiteX3" fmla="*/ 154564 w 264515"/>
                  <a:gd name="connsiteY3" fmla="*/ 204357 h 266042"/>
                  <a:gd name="connsiteX4" fmla="*/ 131704 w 264515"/>
                  <a:gd name="connsiteY4" fmla="*/ 181497 h 266042"/>
                  <a:gd name="connsiteX5" fmla="*/ 203161 w 264515"/>
                  <a:gd name="connsiteY5" fmla="*/ 110321 h 266042"/>
                  <a:gd name="connsiteX6" fmla="*/ 180301 w 264515"/>
                  <a:gd name="connsiteY6" fmla="*/ 133181 h 266042"/>
                  <a:gd name="connsiteX7" fmla="*/ 203161 w 264515"/>
                  <a:gd name="connsiteY7" fmla="*/ 156041 h 266042"/>
                  <a:gd name="connsiteX8" fmla="*/ 226021 w 264515"/>
                  <a:gd name="connsiteY8" fmla="*/ 133181 h 266042"/>
                  <a:gd name="connsiteX9" fmla="*/ 203161 w 264515"/>
                  <a:gd name="connsiteY9" fmla="*/ 110321 h 266042"/>
                  <a:gd name="connsiteX10" fmla="*/ 60247 w 264515"/>
                  <a:gd name="connsiteY10" fmla="*/ 110321 h 266042"/>
                  <a:gd name="connsiteX11" fmla="*/ 37387 w 264515"/>
                  <a:gd name="connsiteY11" fmla="*/ 133181 h 266042"/>
                  <a:gd name="connsiteX12" fmla="*/ 60247 w 264515"/>
                  <a:gd name="connsiteY12" fmla="*/ 156041 h 266042"/>
                  <a:gd name="connsiteX13" fmla="*/ 83107 w 264515"/>
                  <a:gd name="connsiteY13" fmla="*/ 133181 h 266042"/>
                  <a:gd name="connsiteX14" fmla="*/ 60247 w 264515"/>
                  <a:gd name="connsiteY14" fmla="*/ 110321 h 266042"/>
                  <a:gd name="connsiteX15" fmla="*/ 131704 w 264515"/>
                  <a:gd name="connsiteY15" fmla="*/ 107030 h 266042"/>
                  <a:gd name="connsiteX16" fmla="*/ 105553 w 264515"/>
                  <a:gd name="connsiteY16" fmla="*/ 133181 h 266042"/>
                  <a:gd name="connsiteX17" fmla="*/ 131704 w 264515"/>
                  <a:gd name="connsiteY17" fmla="*/ 159332 h 266042"/>
                  <a:gd name="connsiteX18" fmla="*/ 157855 w 264515"/>
                  <a:gd name="connsiteY18" fmla="*/ 133181 h 266042"/>
                  <a:gd name="connsiteX19" fmla="*/ 131704 w 264515"/>
                  <a:gd name="connsiteY19" fmla="*/ 107030 h 266042"/>
                  <a:gd name="connsiteX20" fmla="*/ 131704 w 264515"/>
                  <a:gd name="connsiteY20" fmla="*/ 38583 h 266042"/>
                  <a:gd name="connsiteX21" fmla="*/ 108844 w 264515"/>
                  <a:gd name="connsiteY21" fmla="*/ 61443 h 266042"/>
                  <a:gd name="connsiteX22" fmla="*/ 131704 w 264515"/>
                  <a:gd name="connsiteY22" fmla="*/ 84303 h 266042"/>
                  <a:gd name="connsiteX23" fmla="*/ 154564 w 264515"/>
                  <a:gd name="connsiteY23" fmla="*/ 61443 h 266042"/>
                  <a:gd name="connsiteX24" fmla="*/ 131704 w 264515"/>
                  <a:gd name="connsiteY24" fmla="*/ 38583 h 266042"/>
                  <a:gd name="connsiteX25" fmla="*/ 130897 w 264515"/>
                  <a:gd name="connsiteY25" fmla="*/ 3 h 266042"/>
                  <a:gd name="connsiteX26" fmla="*/ 264515 w 264515"/>
                  <a:gd name="connsiteY26" fmla="*/ 134100 h 266042"/>
                  <a:gd name="connsiteX27" fmla="*/ 131136 w 264515"/>
                  <a:gd name="connsiteY27" fmla="*/ 266042 h 266042"/>
                  <a:gd name="connsiteX28" fmla="*/ 151 w 264515"/>
                  <a:gd name="connsiteY28" fmla="*/ 133621 h 266042"/>
                  <a:gd name="connsiteX29" fmla="*/ 130897 w 264515"/>
                  <a:gd name="connsiteY29" fmla="*/ 3 h 266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64515" h="266042">
                    <a:moveTo>
                      <a:pt x="131704" y="181497"/>
                    </a:moveTo>
                    <a:cubicBezTo>
                      <a:pt x="119079" y="181497"/>
                      <a:pt x="108844" y="191732"/>
                      <a:pt x="108844" y="204357"/>
                    </a:cubicBezTo>
                    <a:cubicBezTo>
                      <a:pt x="108844" y="216982"/>
                      <a:pt x="119079" y="227217"/>
                      <a:pt x="131704" y="227217"/>
                    </a:cubicBezTo>
                    <a:cubicBezTo>
                      <a:pt x="144329" y="227217"/>
                      <a:pt x="154564" y="216982"/>
                      <a:pt x="154564" y="204357"/>
                    </a:cubicBezTo>
                    <a:cubicBezTo>
                      <a:pt x="154564" y="191732"/>
                      <a:pt x="144329" y="181497"/>
                      <a:pt x="131704" y="181497"/>
                    </a:cubicBezTo>
                    <a:close/>
                    <a:moveTo>
                      <a:pt x="203161" y="110321"/>
                    </a:moveTo>
                    <a:cubicBezTo>
                      <a:pt x="190536" y="110321"/>
                      <a:pt x="180301" y="120556"/>
                      <a:pt x="180301" y="133181"/>
                    </a:cubicBezTo>
                    <a:cubicBezTo>
                      <a:pt x="180301" y="145806"/>
                      <a:pt x="190536" y="156041"/>
                      <a:pt x="203161" y="156041"/>
                    </a:cubicBezTo>
                    <a:cubicBezTo>
                      <a:pt x="215786" y="156041"/>
                      <a:pt x="226021" y="145806"/>
                      <a:pt x="226021" y="133181"/>
                    </a:cubicBezTo>
                    <a:cubicBezTo>
                      <a:pt x="226021" y="120556"/>
                      <a:pt x="215786" y="110321"/>
                      <a:pt x="203161" y="110321"/>
                    </a:cubicBezTo>
                    <a:close/>
                    <a:moveTo>
                      <a:pt x="60247" y="110321"/>
                    </a:moveTo>
                    <a:cubicBezTo>
                      <a:pt x="47622" y="110321"/>
                      <a:pt x="37387" y="120556"/>
                      <a:pt x="37387" y="133181"/>
                    </a:cubicBezTo>
                    <a:cubicBezTo>
                      <a:pt x="37387" y="145806"/>
                      <a:pt x="47622" y="156041"/>
                      <a:pt x="60247" y="156041"/>
                    </a:cubicBezTo>
                    <a:cubicBezTo>
                      <a:pt x="72872" y="156041"/>
                      <a:pt x="83107" y="145806"/>
                      <a:pt x="83107" y="133181"/>
                    </a:cubicBezTo>
                    <a:cubicBezTo>
                      <a:pt x="83107" y="120556"/>
                      <a:pt x="72872" y="110321"/>
                      <a:pt x="60247" y="110321"/>
                    </a:cubicBezTo>
                    <a:close/>
                    <a:moveTo>
                      <a:pt x="131704" y="107030"/>
                    </a:moveTo>
                    <a:cubicBezTo>
                      <a:pt x="117261" y="107030"/>
                      <a:pt x="105553" y="118738"/>
                      <a:pt x="105553" y="133181"/>
                    </a:cubicBezTo>
                    <a:cubicBezTo>
                      <a:pt x="105553" y="147624"/>
                      <a:pt x="117261" y="159332"/>
                      <a:pt x="131704" y="159332"/>
                    </a:cubicBezTo>
                    <a:cubicBezTo>
                      <a:pt x="146147" y="159332"/>
                      <a:pt x="157855" y="147624"/>
                      <a:pt x="157855" y="133181"/>
                    </a:cubicBezTo>
                    <a:cubicBezTo>
                      <a:pt x="157855" y="118738"/>
                      <a:pt x="146147" y="107030"/>
                      <a:pt x="131704" y="107030"/>
                    </a:cubicBezTo>
                    <a:close/>
                    <a:moveTo>
                      <a:pt x="131704" y="38583"/>
                    </a:moveTo>
                    <a:cubicBezTo>
                      <a:pt x="119079" y="38583"/>
                      <a:pt x="108844" y="48818"/>
                      <a:pt x="108844" y="61443"/>
                    </a:cubicBezTo>
                    <a:cubicBezTo>
                      <a:pt x="108844" y="74068"/>
                      <a:pt x="119079" y="84303"/>
                      <a:pt x="131704" y="84303"/>
                    </a:cubicBezTo>
                    <a:cubicBezTo>
                      <a:pt x="144329" y="84303"/>
                      <a:pt x="154564" y="74068"/>
                      <a:pt x="154564" y="61443"/>
                    </a:cubicBezTo>
                    <a:cubicBezTo>
                      <a:pt x="154564" y="48818"/>
                      <a:pt x="144329" y="38583"/>
                      <a:pt x="131704" y="38583"/>
                    </a:cubicBezTo>
                    <a:close/>
                    <a:moveTo>
                      <a:pt x="130897" y="3"/>
                    </a:moveTo>
                    <a:cubicBezTo>
                      <a:pt x="208721" y="-476"/>
                      <a:pt x="264755" y="62741"/>
                      <a:pt x="264515" y="134100"/>
                    </a:cubicBezTo>
                    <a:cubicBezTo>
                      <a:pt x="264276" y="206417"/>
                      <a:pt x="202974" y="266042"/>
                      <a:pt x="131136" y="266042"/>
                    </a:cubicBezTo>
                    <a:cubicBezTo>
                      <a:pt x="60495" y="265803"/>
                      <a:pt x="-2962" y="205220"/>
                      <a:pt x="151" y="133621"/>
                    </a:cubicBezTo>
                    <a:cubicBezTo>
                      <a:pt x="-3440" y="61305"/>
                      <a:pt x="57382" y="242"/>
                      <a:pt x="130897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4CD336F-9963-4F03-9D1B-A3017F25F238}"/>
                </a:ext>
              </a:extLst>
            </p:cNvPr>
            <p:cNvGrpSpPr/>
            <p:nvPr/>
          </p:nvGrpSpPr>
          <p:grpSpPr>
            <a:xfrm>
              <a:off x="10610455" y="4367857"/>
              <a:ext cx="509931" cy="509931"/>
              <a:chOff x="10610455" y="4367857"/>
              <a:chExt cx="509931" cy="509931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CD7FF9F8-CF61-4AAB-AD90-D824390EC279}"/>
                  </a:ext>
                </a:extLst>
              </p:cNvPr>
              <p:cNvSpPr/>
              <p:nvPr/>
            </p:nvSpPr>
            <p:spPr>
              <a:xfrm>
                <a:off x="10610455" y="4367857"/>
                <a:ext cx="509931" cy="509931"/>
              </a:xfrm>
              <a:custGeom>
                <a:avLst/>
                <a:gdLst>
                  <a:gd name="connsiteX0" fmla="*/ 830647 w 1638300"/>
                  <a:gd name="connsiteY0" fmla="*/ 46 h 1638300"/>
                  <a:gd name="connsiteX1" fmla="*/ 1641224 w 1638300"/>
                  <a:gd name="connsiteY1" fmla="*/ 838246 h 1638300"/>
                  <a:gd name="connsiteX2" fmla="*/ 801120 w 1638300"/>
                  <a:gd name="connsiteY2" fmla="*/ 1642156 h 1638300"/>
                  <a:gd name="connsiteX3" fmla="*/ 67 w 1638300"/>
                  <a:gd name="connsiteY3" fmla="*/ 803956 h 1638300"/>
                  <a:gd name="connsiteX4" fmla="*/ 830647 w 1638300"/>
                  <a:gd name="connsiteY4" fmla="*/ 46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00" h="1638300">
                    <a:moveTo>
                      <a:pt x="830647" y="46"/>
                    </a:moveTo>
                    <a:cubicBezTo>
                      <a:pt x="1286895" y="4809"/>
                      <a:pt x="1645987" y="376284"/>
                      <a:pt x="1641224" y="838246"/>
                    </a:cubicBezTo>
                    <a:cubicBezTo>
                      <a:pt x="1636462" y="1288779"/>
                      <a:pt x="1261178" y="1648824"/>
                      <a:pt x="801120" y="1642156"/>
                    </a:cubicBezTo>
                    <a:cubicBezTo>
                      <a:pt x="352492" y="1636441"/>
                      <a:pt x="-5648" y="1261156"/>
                      <a:pt x="67" y="803956"/>
                    </a:cubicBezTo>
                    <a:cubicBezTo>
                      <a:pt x="4830" y="357234"/>
                      <a:pt x="379162" y="-4716"/>
                      <a:pt x="830647" y="46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517515DE-9A57-46E1-BCD9-86BDEAD0E64C}"/>
                  </a:ext>
                </a:extLst>
              </p:cNvPr>
              <p:cNvSpPr/>
              <p:nvPr/>
            </p:nvSpPr>
            <p:spPr>
              <a:xfrm>
                <a:off x="10702361" y="4459763"/>
                <a:ext cx="326119" cy="326119"/>
              </a:xfrm>
              <a:custGeom>
                <a:avLst/>
                <a:gdLst>
                  <a:gd name="connsiteX0" fmla="*/ 524853 w 1047750"/>
                  <a:gd name="connsiteY0" fmla="*/ 1056348 h 1047750"/>
                  <a:gd name="connsiteX1" fmla="*/ 25 w 1047750"/>
                  <a:gd name="connsiteY1" fmla="*/ 527711 h 1047750"/>
                  <a:gd name="connsiteX2" fmla="*/ 526757 w 1047750"/>
                  <a:gd name="connsiteY2" fmla="*/ 26 h 1047750"/>
                  <a:gd name="connsiteX3" fmla="*/ 1055395 w 1047750"/>
                  <a:gd name="connsiteY3" fmla="*/ 526759 h 1047750"/>
                  <a:gd name="connsiteX4" fmla="*/ 524853 w 1047750"/>
                  <a:gd name="connsiteY4" fmla="*/ 1056348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524853" y="1056348"/>
                    </a:moveTo>
                    <a:cubicBezTo>
                      <a:pt x="237197" y="1061111"/>
                      <a:pt x="-2833" y="815366"/>
                      <a:pt x="25" y="527711"/>
                    </a:cubicBezTo>
                    <a:cubicBezTo>
                      <a:pt x="2882" y="231484"/>
                      <a:pt x="232434" y="-2832"/>
                      <a:pt x="526757" y="26"/>
                    </a:cubicBezTo>
                    <a:cubicBezTo>
                      <a:pt x="835367" y="2884"/>
                      <a:pt x="1053490" y="225768"/>
                      <a:pt x="1055395" y="526759"/>
                    </a:cubicBezTo>
                    <a:cubicBezTo>
                      <a:pt x="1056347" y="824891"/>
                      <a:pt x="832509" y="1055396"/>
                      <a:pt x="524853" y="1056348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220313CA-7D91-4D02-BDF5-B7F7E49BA37B}"/>
                  </a:ext>
                </a:extLst>
              </p:cNvPr>
              <p:cNvSpPr/>
              <p:nvPr/>
            </p:nvSpPr>
            <p:spPr>
              <a:xfrm>
                <a:off x="10733163" y="4489801"/>
                <a:ext cx="264515" cy="266042"/>
              </a:xfrm>
              <a:custGeom>
                <a:avLst/>
                <a:gdLst>
                  <a:gd name="connsiteX0" fmla="*/ 131704 w 264515"/>
                  <a:gd name="connsiteY0" fmla="*/ 181497 h 266042"/>
                  <a:gd name="connsiteX1" fmla="*/ 108844 w 264515"/>
                  <a:gd name="connsiteY1" fmla="*/ 204357 h 266042"/>
                  <a:gd name="connsiteX2" fmla="*/ 131704 w 264515"/>
                  <a:gd name="connsiteY2" fmla="*/ 227217 h 266042"/>
                  <a:gd name="connsiteX3" fmla="*/ 154564 w 264515"/>
                  <a:gd name="connsiteY3" fmla="*/ 204357 h 266042"/>
                  <a:gd name="connsiteX4" fmla="*/ 131704 w 264515"/>
                  <a:gd name="connsiteY4" fmla="*/ 181497 h 266042"/>
                  <a:gd name="connsiteX5" fmla="*/ 203161 w 264515"/>
                  <a:gd name="connsiteY5" fmla="*/ 110321 h 266042"/>
                  <a:gd name="connsiteX6" fmla="*/ 180301 w 264515"/>
                  <a:gd name="connsiteY6" fmla="*/ 133181 h 266042"/>
                  <a:gd name="connsiteX7" fmla="*/ 203161 w 264515"/>
                  <a:gd name="connsiteY7" fmla="*/ 156041 h 266042"/>
                  <a:gd name="connsiteX8" fmla="*/ 226021 w 264515"/>
                  <a:gd name="connsiteY8" fmla="*/ 133181 h 266042"/>
                  <a:gd name="connsiteX9" fmla="*/ 203161 w 264515"/>
                  <a:gd name="connsiteY9" fmla="*/ 110321 h 266042"/>
                  <a:gd name="connsiteX10" fmla="*/ 60247 w 264515"/>
                  <a:gd name="connsiteY10" fmla="*/ 110321 h 266042"/>
                  <a:gd name="connsiteX11" fmla="*/ 37387 w 264515"/>
                  <a:gd name="connsiteY11" fmla="*/ 133181 h 266042"/>
                  <a:gd name="connsiteX12" fmla="*/ 60247 w 264515"/>
                  <a:gd name="connsiteY12" fmla="*/ 156041 h 266042"/>
                  <a:gd name="connsiteX13" fmla="*/ 83107 w 264515"/>
                  <a:gd name="connsiteY13" fmla="*/ 133181 h 266042"/>
                  <a:gd name="connsiteX14" fmla="*/ 60247 w 264515"/>
                  <a:gd name="connsiteY14" fmla="*/ 110321 h 266042"/>
                  <a:gd name="connsiteX15" fmla="*/ 131704 w 264515"/>
                  <a:gd name="connsiteY15" fmla="*/ 107030 h 266042"/>
                  <a:gd name="connsiteX16" fmla="*/ 105553 w 264515"/>
                  <a:gd name="connsiteY16" fmla="*/ 133181 h 266042"/>
                  <a:gd name="connsiteX17" fmla="*/ 131704 w 264515"/>
                  <a:gd name="connsiteY17" fmla="*/ 159332 h 266042"/>
                  <a:gd name="connsiteX18" fmla="*/ 157855 w 264515"/>
                  <a:gd name="connsiteY18" fmla="*/ 133181 h 266042"/>
                  <a:gd name="connsiteX19" fmla="*/ 131704 w 264515"/>
                  <a:gd name="connsiteY19" fmla="*/ 107030 h 266042"/>
                  <a:gd name="connsiteX20" fmla="*/ 131704 w 264515"/>
                  <a:gd name="connsiteY20" fmla="*/ 38583 h 266042"/>
                  <a:gd name="connsiteX21" fmla="*/ 108844 w 264515"/>
                  <a:gd name="connsiteY21" fmla="*/ 61443 h 266042"/>
                  <a:gd name="connsiteX22" fmla="*/ 131704 w 264515"/>
                  <a:gd name="connsiteY22" fmla="*/ 84303 h 266042"/>
                  <a:gd name="connsiteX23" fmla="*/ 154564 w 264515"/>
                  <a:gd name="connsiteY23" fmla="*/ 61443 h 266042"/>
                  <a:gd name="connsiteX24" fmla="*/ 131704 w 264515"/>
                  <a:gd name="connsiteY24" fmla="*/ 38583 h 266042"/>
                  <a:gd name="connsiteX25" fmla="*/ 130897 w 264515"/>
                  <a:gd name="connsiteY25" fmla="*/ 3 h 266042"/>
                  <a:gd name="connsiteX26" fmla="*/ 264515 w 264515"/>
                  <a:gd name="connsiteY26" fmla="*/ 134100 h 266042"/>
                  <a:gd name="connsiteX27" fmla="*/ 131136 w 264515"/>
                  <a:gd name="connsiteY27" fmla="*/ 266042 h 266042"/>
                  <a:gd name="connsiteX28" fmla="*/ 151 w 264515"/>
                  <a:gd name="connsiteY28" fmla="*/ 133621 h 266042"/>
                  <a:gd name="connsiteX29" fmla="*/ 130897 w 264515"/>
                  <a:gd name="connsiteY29" fmla="*/ 3 h 266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64515" h="266042">
                    <a:moveTo>
                      <a:pt x="131704" y="181497"/>
                    </a:moveTo>
                    <a:cubicBezTo>
                      <a:pt x="119079" y="181497"/>
                      <a:pt x="108844" y="191732"/>
                      <a:pt x="108844" y="204357"/>
                    </a:cubicBezTo>
                    <a:cubicBezTo>
                      <a:pt x="108844" y="216982"/>
                      <a:pt x="119079" y="227217"/>
                      <a:pt x="131704" y="227217"/>
                    </a:cubicBezTo>
                    <a:cubicBezTo>
                      <a:pt x="144329" y="227217"/>
                      <a:pt x="154564" y="216982"/>
                      <a:pt x="154564" y="204357"/>
                    </a:cubicBezTo>
                    <a:cubicBezTo>
                      <a:pt x="154564" y="191732"/>
                      <a:pt x="144329" y="181497"/>
                      <a:pt x="131704" y="181497"/>
                    </a:cubicBezTo>
                    <a:close/>
                    <a:moveTo>
                      <a:pt x="203161" y="110321"/>
                    </a:moveTo>
                    <a:cubicBezTo>
                      <a:pt x="190536" y="110321"/>
                      <a:pt x="180301" y="120556"/>
                      <a:pt x="180301" y="133181"/>
                    </a:cubicBezTo>
                    <a:cubicBezTo>
                      <a:pt x="180301" y="145806"/>
                      <a:pt x="190536" y="156041"/>
                      <a:pt x="203161" y="156041"/>
                    </a:cubicBezTo>
                    <a:cubicBezTo>
                      <a:pt x="215786" y="156041"/>
                      <a:pt x="226021" y="145806"/>
                      <a:pt x="226021" y="133181"/>
                    </a:cubicBezTo>
                    <a:cubicBezTo>
                      <a:pt x="226021" y="120556"/>
                      <a:pt x="215786" y="110321"/>
                      <a:pt x="203161" y="110321"/>
                    </a:cubicBezTo>
                    <a:close/>
                    <a:moveTo>
                      <a:pt x="60247" y="110321"/>
                    </a:moveTo>
                    <a:cubicBezTo>
                      <a:pt x="47622" y="110321"/>
                      <a:pt x="37387" y="120556"/>
                      <a:pt x="37387" y="133181"/>
                    </a:cubicBezTo>
                    <a:cubicBezTo>
                      <a:pt x="37387" y="145806"/>
                      <a:pt x="47622" y="156041"/>
                      <a:pt x="60247" y="156041"/>
                    </a:cubicBezTo>
                    <a:cubicBezTo>
                      <a:pt x="72872" y="156041"/>
                      <a:pt x="83107" y="145806"/>
                      <a:pt x="83107" y="133181"/>
                    </a:cubicBezTo>
                    <a:cubicBezTo>
                      <a:pt x="83107" y="120556"/>
                      <a:pt x="72872" y="110321"/>
                      <a:pt x="60247" y="110321"/>
                    </a:cubicBezTo>
                    <a:close/>
                    <a:moveTo>
                      <a:pt x="131704" y="107030"/>
                    </a:moveTo>
                    <a:cubicBezTo>
                      <a:pt x="117261" y="107030"/>
                      <a:pt x="105553" y="118738"/>
                      <a:pt x="105553" y="133181"/>
                    </a:cubicBezTo>
                    <a:cubicBezTo>
                      <a:pt x="105553" y="147624"/>
                      <a:pt x="117261" y="159332"/>
                      <a:pt x="131704" y="159332"/>
                    </a:cubicBezTo>
                    <a:cubicBezTo>
                      <a:pt x="146147" y="159332"/>
                      <a:pt x="157855" y="147624"/>
                      <a:pt x="157855" y="133181"/>
                    </a:cubicBezTo>
                    <a:cubicBezTo>
                      <a:pt x="157855" y="118738"/>
                      <a:pt x="146147" y="107030"/>
                      <a:pt x="131704" y="107030"/>
                    </a:cubicBezTo>
                    <a:close/>
                    <a:moveTo>
                      <a:pt x="131704" y="38583"/>
                    </a:moveTo>
                    <a:cubicBezTo>
                      <a:pt x="119079" y="38583"/>
                      <a:pt x="108844" y="48818"/>
                      <a:pt x="108844" y="61443"/>
                    </a:cubicBezTo>
                    <a:cubicBezTo>
                      <a:pt x="108844" y="74068"/>
                      <a:pt x="119079" y="84303"/>
                      <a:pt x="131704" y="84303"/>
                    </a:cubicBezTo>
                    <a:cubicBezTo>
                      <a:pt x="144329" y="84303"/>
                      <a:pt x="154564" y="74068"/>
                      <a:pt x="154564" y="61443"/>
                    </a:cubicBezTo>
                    <a:cubicBezTo>
                      <a:pt x="154564" y="48818"/>
                      <a:pt x="144329" y="38583"/>
                      <a:pt x="131704" y="38583"/>
                    </a:cubicBezTo>
                    <a:close/>
                    <a:moveTo>
                      <a:pt x="130897" y="3"/>
                    </a:moveTo>
                    <a:cubicBezTo>
                      <a:pt x="208721" y="-476"/>
                      <a:pt x="264755" y="62741"/>
                      <a:pt x="264515" y="134100"/>
                    </a:cubicBezTo>
                    <a:cubicBezTo>
                      <a:pt x="264276" y="206417"/>
                      <a:pt x="202974" y="266042"/>
                      <a:pt x="131136" y="266042"/>
                    </a:cubicBezTo>
                    <a:cubicBezTo>
                      <a:pt x="60495" y="265803"/>
                      <a:pt x="-2962" y="205220"/>
                      <a:pt x="151" y="133621"/>
                    </a:cubicBezTo>
                    <a:cubicBezTo>
                      <a:pt x="-3440" y="61305"/>
                      <a:pt x="57382" y="242"/>
                      <a:pt x="130897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71A85F7-878F-4DE4-989B-113553E6AA66}"/>
              </a:ext>
            </a:extLst>
          </p:cNvPr>
          <p:cNvSpPr txBox="1"/>
          <p:nvPr/>
        </p:nvSpPr>
        <p:spPr>
          <a:xfrm>
            <a:off x="506996" y="2461113"/>
            <a:ext cx="4126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Problem based learning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62D2AA8-C50C-4719-86B1-6C64F65BA370}"/>
              </a:ext>
            </a:extLst>
          </p:cNvPr>
          <p:cNvSpPr txBox="1"/>
          <p:nvPr/>
        </p:nvSpPr>
        <p:spPr>
          <a:xfrm>
            <a:off x="506996" y="3409407"/>
            <a:ext cx="4126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Projyek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 based learning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8B84D1C-C338-48A1-877F-E9D2E4407B18}"/>
              </a:ext>
            </a:extLst>
          </p:cNvPr>
          <p:cNvSpPr txBox="1"/>
          <p:nvPr/>
        </p:nvSpPr>
        <p:spPr>
          <a:xfrm>
            <a:off x="506996" y="4348823"/>
            <a:ext cx="4126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Discovery Learning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9" name="Freeform 19">
            <a:extLst>
              <a:ext uri="{FF2B5EF4-FFF2-40B4-BE49-F238E27FC236}">
                <a16:creationId xmlns:a16="http://schemas.microsoft.com/office/drawing/2014/main" id="{72CFD75F-3AB2-4D91-B498-634203E123DA}"/>
              </a:ext>
            </a:extLst>
          </p:cNvPr>
          <p:cNvSpPr/>
          <p:nvPr/>
        </p:nvSpPr>
        <p:spPr>
          <a:xfrm>
            <a:off x="4751117" y="2380694"/>
            <a:ext cx="453133" cy="44586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Rounded Rectangle 32">
            <a:extLst>
              <a:ext uri="{FF2B5EF4-FFF2-40B4-BE49-F238E27FC236}">
                <a16:creationId xmlns:a16="http://schemas.microsoft.com/office/drawing/2014/main" id="{6950D305-0123-4F21-96DD-40932E4D1830}"/>
              </a:ext>
            </a:extLst>
          </p:cNvPr>
          <p:cNvSpPr/>
          <p:nvPr/>
        </p:nvSpPr>
        <p:spPr>
          <a:xfrm>
            <a:off x="4793837" y="3377141"/>
            <a:ext cx="367693" cy="3676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1" name="Oval 66">
            <a:extLst>
              <a:ext uri="{FF2B5EF4-FFF2-40B4-BE49-F238E27FC236}">
                <a16:creationId xmlns:a16="http://schemas.microsoft.com/office/drawing/2014/main" id="{015B6927-8C96-46F9-AEBF-896A444AC574}"/>
              </a:ext>
            </a:extLst>
          </p:cNvPr>
          <p:cNvSpPr/>
          <p:nvPr/>
        </p:nvSpPr>
        <p:spPr>
          <a:xfrm rot="20700000">
            <a:off x="4772445" y="5305300"/>
            <a:ext cx="410477" cy="351606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2" name="Rectangle 9">
            <a:extLst>
              <a:ext uri="{FF2B5EF4-FFF2-40B4-BE49-F238E27FC236}">
                <a16:creationId xmlns:a16="http://schemas.microsoft.com/office/drawing/2014/main" id="{836BC7B1-2928-423F-BB55-E6BD12018EDB}"/>
              </a:ext>
            </a:extLst>
          </p:cNvPr>
          <p:cNvSpPr/>
          <p:nvPr/>
        </p:nvSpPr>
        <p:spPr>
          <a:xfrm>
            <a:off x="4780430" y="4284778"/>
            <a:ext cx="394507" cy="36929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30"/>
    </mc:Choice>
    <mc:Fallback xmlns="">
      <p:transition spd="slow" advTm="47030"/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LLPPT COLOR -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A0E232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COLOR -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7CEC32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COLOR -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A0E232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4337</TotalTime>
  <Words>702</Words>
  <Application>Microsoft Office PowerPoint</Application>
  <PresentationFormat>Widescreen</PresentationFormat>
  <Paragraphs>92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Open Sans</vt:lpstr>
      <vt:lpstr>Times New Roman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Dhalia Soetopo</cp:lastModifiedBy>
  <cp:revision>188</cp:revision>
  <dcterms:created xsi:type="dcterms:W3CDTF">2019-01-14T06:35:35Z</dcterms:created>
  <dcterms:modified xsi:type="dcterms:W3CDTF">2023-10-14T08:58:53Z</dcterms:modified>
</cp:coreProperties>
</file>