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570F8B-A9E1-483D-922A-C6CA8AE78BD8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F95211-82D2-4942-BC0C-99A7AC0B1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70F8B-A9E1-483D-922A-C6CA8AE78BD8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5211-82D2-4942-BC0C-99A7AC0B1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70F8B-A9E1-483D-922A-C6CA8AE78BD8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5211-82D2-4942-BC0C-99A7AC0B1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70F8B-A9E1-483D-922A-C6CA8AE78BD8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5211-82D2-4942-BC0C-99A7AC0B14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70F8B-A9E1-483D-922A-C6CA8AE78BD8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5211-82D2-4942-BC0C-99A7AC0B14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70F8B-A9E1-483D-922A-C6CA8AE78BD8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5211-82D2-4942-BC0C-99A7AC0B14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70F8B-A9E1-483D-922A-C6CA8AE78BD8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5211-82D2-4942-BC0C-99A7AC0B14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70F8B-A9E1-483D-922A-C6CA8AE78BD8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5211-82D2-4942-BC0C-99A7AC0B14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70F8B-A9E1-483D-922A-C6CA8AE78BD8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5211-82D2-4942-BC0C-99A7AC0B1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570F8B-A9E1-483D-922A-C6CA8AE78BD8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F95211-82D2-4942-BC0C-99A7AC0B14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570F8B-A9E1-483D-922A-C6CA8AE78BD8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F95211-82D2-4942-BC0C-99A7AC0B14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570F8B-A9E1-483D-922A-C6CA8AE78BD8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F95211-82D2-4942-BC0C-99A7AC0B14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0" y="-247650"/>
            <a:ext cx="11049000" cy="735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 Antiqua" pitchFamily="18" charset="0"/>
              </a:rPr>
              <a:t>MATA KULIAH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Bernard MT Condensed" pitchFamily="18" charset="0"/>
              </a:rPr>
              <a:t>DASAR </a:t>
            </a:r>
            <a:r>
              <a:rPr lang="en-US" sz="3600" dirty="0" err="1" smtClean="0">
                <a:latin typeface="Bernard MT Condensed" pitchFamily="18" charset="0"/>
              </a:rPr>
              <a:t>DASAR</a:t>
            </a:r>
            <a:r>
              <a:rPr lang="en-US" sz="3600" dirty="0" smtClean="0">
                <a:latin typeface="Bernard MT Condensed" pitchFamily="18" charset="0"/>
              </a:rPr>
              <a:t> PENDIDIKAN PENJAS</a:t>
            </a:r>
            <a:r>
              <a:rPr lang="en-US" dirty="0" smtClean="0">
                <a:latin typeface="Bernard MT Condensed" pitchFamily="18" charset="0"/>
              </a:rPr>
              <a:t/>
            </a:r>
            <a:br>
              <a:rPr lang="en-US" dirty="0" smtClean="0">
                <a:latin typeface="Bernard MT Condensed" pitchFamily="18" charset="0"/>
              </a:rPr>
            </a:br>
            <a:endParaRPr lang="en-US" dirty="0"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lgerian" pitchFamily="82" charset="0"/>
              </a:rPr>
              <a:t>BY RAHMAD HIDAYAT, M. </a:t>
            </a:r>
            <a:r>
              <a:rPr lang="en-US" b="1" dirty="0" err="1" smtClean="0">
                <a:latin typeface="Algerian" pitchFamily="82" charset="0"/>
              </a:rPr>
              <a:t>Pd</a:t>
            </a:r>
            <a:endParaRPr lang="en-US" b="1" dirty="0" smtClean="0">
              <a:latin typeface="Algerian" pitchFamily="82" charset="0"/>
            </a:endParaRPr>
          </a:p>
          <a:p>
            <a:endParaRPr lang="en-US" dirty="0" smtClean="0">
              <a:latin typeface="Algerian" pitchFamily="82" charset="0"/>
            </a:endParaRPr>
          </a:p>
          <a:p>
            <a:r>
              <a:rPr lang="en-US" sz="2400" b="1" dirty="0" smtClean="0">
                <a:latin typeface="Algerian" pitchFamily="82" charset="0"/>
              </a:rPr>
              <a:t>UNIVERSITAS ISLAM KEBANGSAAN INDONESIA</a:t>
            </a:r>
            <a:endParaRPr lang="en-US" sz="2400" b="1" dirty="0">
              <a:latin typeface="Algerian" pitchFamily="8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-457200"/>
            <a:ext cx="2271713" cy="2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88" y="-19050"/>
            <a:ext cx="1728788" cy="1743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8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0" y="-247650"/>
            <a:ext cx="11049000" cy="735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dirty="0" err="1"/>
              <a:t>Yunani</a:t>
            </a:r>
            <a:r>
              <a:rPr lang="en-US" dirty="0"/>
              <a:t> </a:t>
            </a:r>
            <a:r>
              <a:rPr lang="en-US" dirty="0" err="1"/>
              <a:t>kuno</a:t>
            </a:r>
            <a:r>
              <a:rPr lang="en-US" dirty="0"/>
              <a:t>,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intensitas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.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tentara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atlet</a:t>
            </a:r>
            <a:r>
              <a:rPr lang="en-US" dirty="0"/>
              <a:t> </a:t>
            </a:r>
            <a:r>
              <a:rPr lang="en-US" dirty="0" err="1"/>
              <a:t>Yunani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SEJARAH PENDIDIKAN JASMANI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0" y="-247650"/>
            <a:ext cx="11049000" cy="735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id-ID" dirty="0" smtClean="0"/>
              <a:t>encari </a:t>
            </a:r>
            <a:r>
              <a:rPr lang="id-ID" dirty="0"/>
              <a:t>berbagai</a:t>
            </a:r>
            <a:r>
              <a:rPr lang="id-ID" b="1" dirty="0"/>
              <a:t> </a:t>
            </a:r>
            <a:r>
              <a:rPr lang="id-ID" dirty="0"/>
              <a:t>sumber informasi/ atau referensi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penjas</a:t>
            </a:r>
            <a:r>
              <a:rPr lang="id-ID" b="1" dirty="0"/>
              <a:t>  </a:t>
            </a:r>
            <a:r>
              <a:rPr lang="id-ID" dirty="0"/>
              <a:t>kemudian menyusun makalah bersama anggota kelompoknya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di </a:t>
            </a:r>
            <a:r>
              <a:rPr lang="en-US" dirty="0" err="1"/>
              <a:t>jadikan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pembelajran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</a:t>
            </a:r>
            <a:r>
              <a:rPr lang="id-ID" dirty="0"/>
              <a:t>ipresentasikan di depan kelas dan dosen  pengampu</a:t>
            </a:r>
            <a:r>
              <a:rPr lang="en-US" dirty="0"/>
              <a:t> yang </a:t>
            </a:r>
            <a:r>
              <a:rPr lang="id-ID" dirty="0"/>
              <a:t> memberikan penilaian</a:t>
            </a:r>
            <a:r>
              <a:rPr lang="en-US" dirty="0"/>
              <a:t> di </a:t>
            </a:r>
            <a:r>
              <a:rPr lang="en-US" dirty="0" err="1"/>
              <a:t>sesuiakan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 “</a:t>
            </a:r>
            <a:r>
              <a:rPr lang="en-US" i="1" dirty="0"/>
              <a:t>project based learning”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0" y="-247650"/>
            <a:ext cx="11049000" cy="735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1" y="2967334"/>
            <a:ext cx="6019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TERIMA KASIH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890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0" y="-247650"/>
            <a:ext cx="11049000" cy="735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Mata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–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, </a:t>
            </a:r>
            <a:r>
              <a:rPr lang="en-US" dirty="0" err="1"/>
              <a:t>oragnisasi</a:t>
            </a:r>
            <a:r>
              <a:rPr lang="en-US" dirty="0"/>
              <a:t> </a:t>
            </a:r>
            <a:r>
              <a:rPr lang="en-US" dirty="0" err="1"/>
              <a:t>pertandingan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olahraga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DESKRIPSI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3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0" y="-247650"/>
            <a:ext cx="11049000" cy="735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Suryobroto</a:t>
            </a:r>
            <a:r>
              <a:rPr lang="en-US" dirty="0"/>
              <a:t> (2004:8),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kecerdasan</a:t>
            </a:r>
            <a:r>
              <a:rPr lang="en-US" dirty="0"/>
              <a:t>,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(</a:t>
            </a:r>
            <a:r>
              <a:rPr lang="en-US" dirty="0" err="1"/>
              <a:t>psikomotorik</a:t>
            </a:r>
            <a:r>
              <a:rPr lang="en-US" dirty="0"/>
              <a:t>),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, yang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Permendiknas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22 </a:t>
            </a:r>
            <a:r>
              <a:rPr lang="en-US" dirty="0" err="1"/>
              <a:t>Tahun</a:t>
            </a:r>
            <a:r>
              <a:rPr lang="en-US" dirty="0"/>
              <a:t> 2006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kebugaran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yang </a:t>
            </a:r>
            <a:r>
              <a:rPr lang="en-US" dirty="0" err="1"/>
              <a:t>terpilih</a:t>
            </a:r>
            <a:r>
              <a:rPr lang="en-US" dirty="0"/>
              <a:t>. </a:t>
            </a:r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psikis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.</a:t>
            </a:r>
          </a:p>
          <a:p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moral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internalisasi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,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sportif</a:t>
            </a:r>
            <a:r>
              <a:rPr lang="en-US" dirty="0"/>
              <a:t>, </a:t>
            </a:r>
            <a:r>
              <a:rPr lang="en-US" dirty="0" err="1"/>
              <a:t>jujur</a:t>
            </a:r>
            <a:r>
              <a:rPr lang="en-US" dirty="0"/>
              <a:t>, </a:t>
            </a:r>
            <a:r>
              <a:rPr lang="en-US" dirty="0" err="1"/>
              <a:t>disiplin</a:t>
            </a:r>
            <a:r>
              <a:rPr lang="en-US" dirty="0"/>
              <a:t>,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demokratis</a:t>
            </a:r>
            <a:r>
              <a:rPr lang="en-US" dirty="0"/>
              <a:t>.</a:t>
            </a:r>
          </a:p>
          <a:p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orang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  <a:p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sempurna</a:t>
            </a:r>
            <a:r>
              <a:rPr lang="en-US" dirty="0"/>
              <a:t>,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kebugaran</a:t>
            </a:r>
            <a:r>
              <a:rPr lang="en-US" dirty="0"/>
              <a:t>, </a:t>
            </a:r>
            <a:r>
              <a:rPr lang="en-US" dirty="0" err="1"/>
              <a:t>terampil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PENDIDIKAN JASMANI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1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0" y="-247650"/>
            <a:ext cx="11049000" cy="735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Wiliam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no.4 </a:t>
            </a:r>
            <a:r>
              <a:rPr lang="en-US" dirty="0" err="1" smtClean="0"/>
              <a:t>tahun</a:t>
            </a:r>
            <a:r>
              <a:rPr lang="en-US" dirty="0" smtClean="0"/>
              <a:t> 1950</a:t>
            </a:r>
          </a:p>
          <a:p>
            <a:r>
              <a:rPr lang="en-US" dirty="0" err="1" smtClean="0"/>
              <a:t>Unesco</a:t>
            </a:r>
            <a:endParaRPr lang="en-US" dirty="0" smtClean="0"/>
          </a:p>
          <a:p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Mahendra</a:t>
            </a:r>
            <a:endParaRPr lang="en-US" dirty="0" smtClean="0"/>
          </a:p>
          <a:p>
            <a:r>
              <a:rPr lang="en-US" dirty="0" err="1" smtClean="0"/>
              <a:t>Wawan</a:t>
            </a:r>
            <a:r>
              <a:rPr lang="en-US" dirty="0" smtClean="0"/>
              <a:t> S </a:t>
            </a:r>
            <a:r>
              <a:rPr lang="en-US" dirty="0" err="1" smtClean="0"/>
              <a:t>Suherman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PENGANTAR PENDIDIKAN JASMANI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0" y="-247650"/>
            <a:ext cx="11049000" cy="735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William H. Freeman (2001:3) </a:t>
            </a:r>
            <a:r>
              <a:rPr lang="en-US" dirty="0" err="1"/>
              <a:t>pendidikan</a:t>
            </a:r>
            <a:r>
              <a:rPr lang="en-US" dirty="0"/>
              <a:t> </a:t>
            </a:r>
            <a:r>
              <a:rPr lang="en-US" dirty="0" err="1"/>
              <a:t>jasmani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aktivitas-aktivitas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William H. Freeman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7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0" y="-247650"/>
            <a:ext cx="11049000" cy="735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 </a:t>
            </a:r>
            <a:r>
              <a:rPr lang="en-US" dirty="0" err="1"/>
              <a:t>Undang-undang</a:t>
            </a:r>
            <a:r>
              <a:rPr lang="en-US" dirty="0"/>
              <a:t> No. 4 </a:t>
            </a:r>
            <a:r>
              <a:rPr lang="en-US" dirty="0" err="1"/>
              <a:t>tahun</a:t>
            </a:r>
            <a:r>
              <a:rPr lang="en-US" dirty="0"/>
              <a:t> 1950 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 </a:t>
            </a:r>
            <a:r>
              <a:rPr lang="en-US" dirty="0" err="1"/>
              <a:t>pendidikan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9 </a:t>
            </a:r>
            <a:r>
              <a:rPr lang="en-US" dirty="0" err="1"/>
              <a:t>bahwa</a:t>
            </a:r>
            <a:r>
              <a:rPr lang="en-US" dirty="0"/>
              <a:t> “</a:t>
            </a:r>
            <a:r>
              <a:rPr lang="en-US" dirty="0" err="1"/>
              <a:t>Pendidikan</a:t>
            </a:r>
            <a:r>
              <a:rPr lang="en-US" dirty="0"/>
              <a:t> </a:t>
            </a:r>
            <a:r>
              <a:rPr lang="en-US" dirty="0" err="1"/>
              <a:t>jasmani</a:t>
            </a:r>
            <a:r>
              <a:rPr lang="en-US" dirty="0"/>
              <a:t> yang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keselarasan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tumbuhnya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batin</a:t>
            </a:r>
            <a:r>
              <a:rPr lang="en-US" dirty="0"/>
              <a:t>,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sekolah</a:t>
            </a: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no.4 </a:t>
            </a:r>
            <a:r>
              <a:rPr lang="en-US" dirty="0" err="1"/>
              <a:t>tahun</a:t>
            </a:r>
            <a:r>
              <a:rPr lang="en-US" dirty="0"/>
              <a:t> 1950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0" y="-247650"/>
            <a:ext cx="11049000" cy="735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 UNESCO (1978) </a:t>
            </a:r>
            <a:r>
              <a:rPr lang="en-US" dirty="0" err="1"/>
              <a:t>dalam</a:t>
            </a:r>
            <a:r>
              <a:rPr lang="en-US" dirty="0"/>
              <a:t> “International Charter of Physical Education and Sport” </a:t>
            </a:r>
            <a:r>
              <a:rPr lang="en-US" dirty="0" err="1"/>
              <a:t>Pendidikan</a:t>
            </a:r>
            <a:r>
              <a:rPr lang="en-US" dirty="0"/>
              <a:t> </a:t>
            </a:r>
            <a:r>
              <a:rPr lang="en-US" dirty="0" err="1"/>
              <a:t>jasmani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proses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 </a:t>
            </a:r>
            <a:r>
              <a:rPr lang="en-US" dirty="0" err="1"/>
              <a:t>jasmani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 </a:t>
            </a:r>
            <a:r>
              <a:rPr lang="en-US" dirty="0" err="1"/>
              <a:t>jasmani</a:t>
            </a:r>
            <a:r>
              <a:rPr lang="en-US" dirty="0"/>
              <a:t>,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watak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Unesco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4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0" y="-247650"/>
            <a:ext cx="11049000" cy="735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Mahendra</a:t>
            </a:r>
            <a:r>
              <a:rPr lang="en-US" dirty="0"/>
              <a:t> (2006)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 proses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,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yang </a:t>
            </a:r>
            <a:r>
              <a:rPr lang="en-US" dirty="0" err="1"/>
              <a:t>terpilih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 Dari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kalimat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Mahendra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6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0" y="-247650"/>
            <a:ext cx="11049000" cy="735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err="1"/>
              <a:t>Menurut</a:t>
            </a:r>
            <a:r>
              <a:rPr lang="en-US" dirty="0"/>
              <a:t> </a:t>
            </a:r>
            <a:r>
              <a:rPr lang="en-US" dirty="0" err="1"/>
              <a:t>Wawan</a:t>
            </a:r>
            <a:r>
              <a:rPr lang="en-US" dirty="0"/>
              <a:t> S. </a:t>
            </a:r>
            <a:r>
              <a:rPr lang="en-US" dirty="0" err="1"/>
              <a:t>Suherman</a:t>
            </a:r>
            <a:r>
              <a:rPr lang="en-US" dirty="0"/>
              <a:t> (2004: 23) </a:t>
            </a:r>
            <a:r>
              <a:rPr lang="en-US" dirty="0" err="1"/>
              <a:t>Pendidikan</a:t>
            </a:r>
            <a:r>
              <a:rPr lang="en-US" dirty="0"/>
              <a:t> </a:t>
            </a:r>
            <a:r>
              <a:rPr lang="en-US" dirty="0" err="1"/>
              <a:t>Jasmani</a:t>
            </a:r>
            <a:r>
              <a:rPr lang="en-US" dirty="0"/>
              <a:t> 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 </a:t>
            </a:r>
            <a:r>
              <a:rPr lang="en-US" dirty="0" err="1"/>
              <a:t>jasmani</a:t>
            </a:r>
            <a:r>
              <a:rPr lang="en-US" dirty="0"/>
              <a:t> yang </a:t>
            </a:r>
            <a:r>
              <a:rPr lang="en-US" dirty="0" err="1"/>
              <a:t>didesain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kebugaran</a:t>
            </a:r>
            <a:r>
              <a:rPr lang="en-US" dirty="0"/>
              <a:t> </a:t>
            </a:r>
            <a:r>
              <a:rPr lang="en-US" dirty="0" err="1"/>
              <a:t>jasmani</a:t>
            </a:r>
            <a:r>
              <a:rPr lang="en-US" dirty="0"/>
              <a:t>,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sportif</a:t>
            </a:r>
            <a:r>
              <a:rPr lang="en-US" dirty="0"/>
              <a:t>,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emosi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 .Dr. </a:t>
            </a:r>
            <a:r>
              <a:rPr lang="en-US" dirty="0" err="1" smtClean="0"/>
              <a:t>Wawan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Suherman</a:t>
            </a:r>
            <a:r>
              <a:rPr lang="en-US" dirty="0" smtClean="0"/>
              <a:t>, M. 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</TotalTime>
  <Words>187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MATA KULIAH  DASAR DASAR PENDIDIKAN PENJAS </vt:lpstr>
      <vt:lpstr>DESKRIPSI  </vt:lpstr>
      <vt:lpstr>TUJUAN PENDIDIKAN JASMANI</vt:lpstr>
      <vt:lpstr> PENGANTAR PENDIDIKAN JASMANI</vt:lpstr>
      <vt:lpstr>William H. Freeman </vt:lpstr>
      <vt:lpstr>Undang undang no.4 tahun 1950 </vt:lpstr>
      <vt:lpstr>Unesco </vt:lpstr>
      <vt:lpstr>Agus Mahendra </vt:lpstr>
      <vt:lpstr>Prof .Dr. Wawan S Suherman, M. Ed </vt:lpstr>
      <vt:lpstr>SEJARAH PENDIDIKAN JASMANI</vt:lpstr>
      <vt:lpstr>TUGAS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KULIAH DASAR DASAR PENDIDIKAN PENJAS</dc:title>
  <dc:creator>ismail - [2010]</dc:creator>
  <cp:lastModifiedBy>ismail - [2010]</cp:lastModifiedBy>
  <cp:revision>12</cp:revision>
  <dcterms:created xsi:type="dcterms:W3CDTF">2023-02-27T16:28:42Z</dcterms:created>
  <dcterms:modified xsi:type="dcterms:W3CDTF">2023-08-23T04:42:03Z</dcterms:modified>
</cp:coreProperties>
</file>