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itchFamily="34" charset="0"/>
      <p:regular r:id="rId9"/>
      <p:bold r:id="rId10"/>
      <p:italic r:id="rId11"/>
      <p:boldItalic r:id="rId12"/>
    </p:embeddedFont>
    <p:embeddedFont>
      <p:font typeface="Poppins" charset="0"/>
      <p:regular r:id="rId13"/>
    </p:embeddedFont>
    <p:embeddedFont>
      <p:font typeface="League Spartan" charset="0"/>
      <p:regular r:id="rId14"/>
    </p:embeddedFont>
    <p:embeddedFont>
      <p:font typeface="Rubik Medium" charset="-79"/>
      <p:regular r:id="rId15"/>
    </p:embeddedFont>
    <p:embeddedFont>
      <p:font typeface="Rubik" charset="-79"/>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63478" y="-7927611"/>
            <a:ext cx="11478740" cy="11478740"/>
          </a:xfrm>
          <a:custGeom>
            <a:avLst/>
            <a:gdLst/>
            <a:ahLst/>
            <a:cxnLst/>
            <a:rect l="l" t="t" r="r" b="b"/>
            <a:pathLst>
              <a:path w="11478740" h="11478740">
                <a:moveTo>
                  <a:pt x="0" y="0"/>
                </a:moveTo>
                <a:lnTo>
                  <a:pt x="11478740" y="0"/>
                </a:lnTo>
                <a:lnTo>
                  <a:pt x="11478740" y="11478740"/>
                </a:lnTo>
                <a:lnTo>
                  <a:pt x="0" y="114787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05232" y="4163870"/>
            <a:ext cx="7701358" cy="10973438"/>
          </a:xfrm>
          <a:custGeom>
            <a:avLst/>
            <a:gdLst/>
            <a:ahLst/>
            <a:cxnLst/>
            <a:rect l="l" t="t" r="r" b="b"/>
            <a:pathLst>
              <a:path w="7701358" h="10973438">
                <a:moveTo>
                  <a:pt x="0" y="0"/>
                </a:moveTo>
                <a:lnTo>
                  <a:pt x="7701358" y="0"/>
                </a:lnTo>
                <a:lnTo>
                  <a:pt x="7701358" y="10973438"/>
                </a:lnTo>
                <a:lnTo>
                  <a:pt x="0" y="109734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617843" y="1028700"/>
            <a:ext cx="11668194" cy="2933231"/>
            <a:chOff x="0" y="0"/>
            <a:chExt cx="15557592" cy="3910975"/>
          </a:xfrm>
        </p:grpSpPr>
        <p:sp>
          <p:nvSpPr>
            <p:cNvPr id="5" name="TextBox 5"/>
            <p:cNvSpPr txBox="1"/>
            <p:nvPr/>
          </p:nvSpPr>
          <p:spPr>
            <a:xfrm>
              <a:off x="0" y="85725"/>
              <a:ext cx="15067190" cy="1956346"/>
            </a:xfrm>
            <a:prstGeom prst="rect">
              <a:avLst/>
            </a:prstGeom>
          </p:spPr>
          <p:txBody>
            <a:bodyPr lIns="0" tIns="0" rIns="0" bIns="0" rtlCol="0" anchor="t">
              <a:spAutoFit/>
            </a:bodyPr>
            <a:lstStyle/>
            <a:p>
              <a:pPr>
                <a:lnSpc>
                  <a:spcPts val="5547"/>
                </a:lnSpc>
              </a:pPr>
              <a:r>
                <a:rPr lang="en-US" sz="5547">
                  <a:solidFill>
                    <a:srgbClr val="000000"/>
                  </a:solidFill>
                  <a:latin typeface="Rubik Medium"/>
                </a:rPr>
                <a:t>PERBEDAAN PENDIDIKAN JASMANI DAN OLAHRAGA</a:t>
              </a:r>
            </a:p>
          </p:txBody>
        </p:sp>
        <p:sp>
          <p:nvSpPr>
            <p:cNvPr id="6" name="TextBox 6"/>
            <p:cNvSpPr txBox="1"/>
            <p:nvPr/>
          </p:nvSpPr>
          <p:spPr>
            <a:xfrm>
              <a:off x="0" y="2844105"/>
              <a:ext cx="15557592" cy="1072515"/>
            </a:xfrm>
            <a:prstGeom prst="rect">
              <a:avLst/>
            </a:prstGeom>
          </p:spPr>
          <p:txBody>
            <a:bodyPr lIns="0" tIns="0" rIns="0" bIns="0" rtlCol="0" anchor="t">
              <a:spAutoFit/>
            </a:bodyPr>
            <a:lstStyle/>
            <a:p>
              <a:pPr>
                <a:lnSpc>
                  <a:spcPts val="6719"/>
                </a:lnSpc>
              </a:pPr>
              <a:r>
                <a:rPr lang="en-US" sz="4800">
                  <a:solidFill>
                    <a:srgbClr val="000000"/>
                  </a:solidFill>
                  <a:latin typeface="Rubik"/>
                </a:rPr>
                <a:t>PERTEMUAN  VIII</a:t>
              </a:r>
            </a:p>
          </p:txBody>
        </p:sp>
      </p:grpSp>
      <p:sp>
        <p:nvSpPr>
          <p:cNvPr id="7" name="Freeform 7"/>
          <p:cNvSpPr/>
          <p:nvPr/>
        </p:nvSpPr>
        <p:spPr>
          <a:xfrm>
            <a:off x="10983068" y="1752674"/>
            <a:ext cx="2719780" cy="1798454"/>
          </a:xfrm>
          <a:custGeom>
            <a:avLst/>
            <a:gdLst/>
            <a:ahLst/>
            <a:cxnLst/>
            <a:rect l="l" t="t" r="r" b="b"/>
            <a:pathLst>
              <a:path w="2719780" h="1798454">
                <a:moveTo>
                  <a:pt x="0" y="0"/>
                </a:moveTo>
                <a:lnTo>
                  <a:pt x="2719780" y="0"/>
                </a:lnTo>
                <a:lnTo>
                  <a:pt x="2719780" y="1798455"/>
                </a:lnTo>
                <a:lnTo>
                  <a:pt x="0" y="1798455"/>
                </a:lnTo>
                <a:lnTo>
                  <a:pt x="0" y="0"/>
                </a:lnTo>
                <a:close/>
              </a:path>
            </a:pathLst>
          </a:custGeom>
          <a:blipFill>
            <a:blip r:embed="rId6"/>
            <a:stretch>
              <a:fillRect/>
            </a:stretch>
          </a:blipFill>
        </p:spPr>
      </p:sp>
      <p:sp>
        <p:nvSpPr>
          <p:cNvPr id="8" name="Freeform 8"/>
          <p:cNvSpPr/>
          <p:nvPr/>
        </p:nvSpPr>
        <p:spPr>
          <a:xfrm rot="-938820">
            <a:off x="770398" y="4506772"/>
            <a:ext cx="2750098" cy="1509116"/>
          </a:xfrm>
          <a:custGeom>
            <a:avLst/>
            <a:gdLst/>
            <a:ahLst/>
            <a:cxnLst/>
            <a:rect l="l" t="t" r="r" b="b"/>
            <a:pathLst>
              <a:path w="2750098" h="1509116">
                <a:moveTo>
                  <a:pt x="0" y="0"/>
                </a:moveTo>
                <a:lnTo>
                  <a:pt x="2750098" y="0"/>
                </a:lnTo>
                <a:lnTo>
                  <a:pt x="2750098" y="1509116"/>
                </a:lnTo>
                <a:lnTo>
                  <a:pt x="0" y="1509116"/>
                </a:lnTo>
                <a:lnTo>
                  <a:pt x="0" y="0"/>
                </a:lnTo>
                <a:close/>
              </a:path>
            </a:pathLst>
          </a:custGeom>
          <a:blipFill>
            <a:blip r:embed="rId7"/>
            <a:stretch>
              <a:fillRect/>
            </a:stretch>
          </a:blipFill>
        </p:spPr>
      </p:sp>
      <p:sp>
        <p:nvSpPr>
          <p:cNvPr id="9" name="Freeform 9"/>
          <p:cNvSpPr/>
          <p:nvPr/>
        </p:nvSpPr>
        <p:spPr>
          <a:xfrm>
            <a:off x="11130916" y="7158408"/>
            <a:ext cx="11452773" cy="8454228"/>
          </a:xfrm>
          <a:custGeom>
            <a:avLst/>
            <a:gdLst/>
            <a:ahLst/>
            <a:cxnLst/>
            <a:rect l="l" t="t" r="r" b="b"/>
            <a:pathLst>
              <a:path w="11452773" h="8454228">
                <a:moveTo>
                  <a:pt x="0" y="0"/>
                </a:moveTo>
                <a:lnTo>
                  <a:pt x="11452772" y="0"/>
                </a:lnTo>
                <a:lnTo>
                  <a:pt x="11452772" y="8454228"/>
                </a:lnTo>
                <a:lnTo>
                  <a:pt x="0" y="845422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8374727" y="3961931"/>
            <a:ext cx="7980830" cy="5296369"/>
          </a:xfrm>
          <a:custGeom>
            <a:avLst/>
            <a:gdLst/>
            <a:ahLst/>
            <a:cxnLst/>
            <a:rect l="l" t="t" r="r" b="b"/>
            <a:pathLst>
              <a:path w="7980830" h="5296369">
                <a:moveTo>
                  <a:pt x="0" y="0"/>
                </a:moveTo>
                <a:lnTo>
                  <a:pt x="7980829" y="0"/>
                </a:lnTo>
                <a:lnTo>
                  <a:pt x="7980829" y="5296369"/>
                </a:lnTo>
                <a:lnTo>
                  <a:pt x="0" y="52963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C49B"/>
        </a:solidFill>
        <a:effectLst/>
      </p:bgPr>
    </p:bg>
    <p:spTree>
      <p:nvGrpSpPr>
        <p:cNvPr id="1" name=""/>
        <p:cNvGrpSpPr/>
        <p:nvPr/>
      </p:nvGrpSpPr>
      <p:grpSpPr>
        <a:xfrm>
          <a:off x="0" y="0"/>
          <a:ext cx="0" cy="0"/>
          <a:chOff x="0" y="0"/>
          <a:chExt cx="0" cy="0"/>
        </a:xfrm>
      </p:grpSpPr>
      <p:sp>
        <p:nvSpPr>
          <p:cNvPr id="2" name="Freeform 2"/>
          <p:cNvSpPr/>
          <p:nvPr/>
        </p:nvSpPr>
        <p:spPr>
          <a:xfrm>
            <a:off x="-492112" y="4331247"/>
            <a:ext cx="19516171" cy="6282166"/>
          </a:xfrm>
          <a:custGeom>
            <a:avLst/>
            <a:gdLst/>
            <a:ahLst/>
            <a:cxnLst/>
            <a:rect l="l" t="t" r="r" b="b"/>
            <a:pathLst>
              <a:path w="19516171" h="6282166">
                <a:moveTo>
                  <a:pt x="0" y="0"/>
                </a:moveTo>
                <a:lnTo>
                  <a:pt x="19516171" y="0"/>
                </a:lnTo>
                <a:lnTo>
                  <a:pt x="19516171" y="6282166"/>
                </a:lnTo>
                <a:lnTo>
                  <a:pt x="0" y="62821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248912" y="885825"/>
            <a:ext cx="10919966" cy="893446"/>
          </a:xfrm>
          <a:prstGeom prst="rect">
            <a:avLst/>
          </a:prstGeom>
        </p:spPr>
        <p:txBody>
          <a:bodyPr lIns="0" tIns="0" rIns="0" bIns="0" rtlCol="0" anchor="t">
            <a:spAutoFit/>
          </a:bodyPr>
          <a:lstStyle/>
          <a:p>
            <a:pPr algn="ctr">
              <a:lnSpc>
                <a:spcPts val="6929"/>
              </a:lnSpc>
            </a:pPr>
            <a:r>
              <a:rPr lang="en-US" sz="4949">
                <a:solidFill>
                  <a:srgbClr val="000000"/>
                </a:solidFill>
                <a:latin typeface="Poppins"/>
              </a:rPr>
              <a:t>PERBEDAAN PENJAS DAN OLAHRAGA</a:t>
            </a:r>
          </a:p>
        </p:txBody>
      </p:sp>
      <p:sp>
        <p:nvSpPr>
          <p:cNvPr id="4" name="TextBox 4"/>
          <p:cNvSpPr txBox="1"/>
          <p:nvPr/>
        </p:nvSpPr>
        <p:spPr>
          <a:xfrm>
            <a:off x="0" y="2397400"/>
            <a:ext cx="18288000" cy="2215515"/>
          </a:xfrm>
          <a:prstGeom prst="rect">
            <a:avLst/>
          </a:prstGeom>
        </p:spPr>
        <p:txBody>
          <a:bodyPr lIns="0" tIns="0" rIns="0" bIns="0" rtlCol="0" anchor="t">
            <a:spAutoFit/>
          </a:bodyPr>
          <a:lstStyle/>
          <a:p>
            <a:pPr>
              <a:lnSpc>
                <a:spcPts val="4409"/>
              </a:lnSpc>
            </a:pPr>
            <a:r>
              <a:rPr lang="en-US" sz="3150">
                <a:solidFill>
                  <a:srgbClr val="000000"/>
                </a:solidFill>
                <a:latin typeface="Poppins"/>
              </a:rPr>
              <a:t>Setidaknya ada sepuluh perbedaan antara pendidikan jasmani dengan olahraga kompetitif (sports), yaitu ditinjau dari tujuan pengembangan, sifat pengembangan, pusat orientasi, jenis aktivitas, perlakuan, penerapan aturan permainan, pertandingan, penilaian, partisipasi, dan pemanduan bakat.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EDEF"/>
        </a:solidFill>
        <a:effectLst/>
      </p:bgPr>
    </p:bg>
    <p:spTree>
      <p:nvGrpSpPr>
        <p:cNvPr id="1" name=""/>
        <p:cNvGrpSpPr/>
        <p:nvPr/>
      </p:nvGrpSpPr>
      <p:grpSpPr>
        <a:xfrm>
          <a:off x="0" y="0"/>
          <a:ext cx="0" cy="0"/>
          <a:chOff x="0" y="0"/>
          <a:chExt cx="0" cy="0"/>
        </a:xfrm>
      </p:grpSpPr>
      <p:sp>
        <p:nvSpPr>
          <p:cNvPr id="2" name="Freeform 2"/>
          <p:cNvSpPr/>
          <p:nvPr/>
        </p:nvSpPr>
        <p:spPr>
          <a:xfrm>
            <a:off x="13659464" y="6172200"/>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946918" y="866775"/>
            <a:ext cx="7461796" cy="1035052"/>
          </a:xfrm>
          <a:prstGeom prst="rect">
            <a:avLst/>
          </a:prstGeom>
        </p:spPr>
        <p:txBody>
          <a:bodyPr lIns="0" tIns="0" rIns="0" bIns="0" rtlCol="0" anchor="t">
            <a:spAutoFit/>
          </a:bodyPr>
          <a:lstStyle/>
          <a:p>
            <a:pPr algn="ctr">
              <a:lnSpc>
                <a:spcPts val="8049"/>
              </a:lnSpc>
            </a:pPr>
            <a:r>
              <a:rPr lang="en-US" sz="5749">
                <a:solidFill>
                  <a:srgbClr val="000000"/>
                </a:solidFill>
                <a:latin typeface="Poppins"/>
              </a:rPr>
              <a:t>PENDIDIKAN JASMANI</a:t>
            </a:r>
          </a:p>
        </p:txBody>
      </p:sp>
      <p:sp>
        <p:nvSpPr>
          <p:cNvPr id="4" name="TextBox 4"/>
          <p:cNvSpPr txBox="1"/>
          <p:nvPr/>
        </p:nvSpPr>
        <p:spPr>
          <a:xfrm>
            <a:off x="0" y="2375535"/>
            <a:ext cx="18288000" cy="2767965"/>
          </a:xfrm>
          <a:prstGeom prst="rect">
            <a:avLst/>
          </a:prstGeom>
        </p:spPr>
        <p:txBody>
          <a:bodyPr lIns="0" tIns="0" rIns="0" bIns="0" rtlCol="0" anchor="t">
            <a:spAutoFit/>
          </a:bodyPr>
          <a:lstStyle/>
          <a:p>
            <a:pPr>
              <a:lnSpc>
                <a:spcPts val="4409"/>
              </a:lnSpc>
            </a:pPr>
            <a:r>
              <a:rPr lang="en-US" sz="3150">
                <a:solidFill>
                  <a:srgbClr val="000000"/>
                </a:solidFill>
                <a:latin typeface="Poppins"/>
              </a:rPr>
              <a:t>Pendidikan jasmani, olahraga, dan kesehatan sudah tercakup dalam pemaparan di atas yaitu memberikan kesempatan kepada anak untuk mempelajari berbagai kegiatan yang membina sekaligus mengembangkan potensi anak, baik dalam aspek fisik, mental, sosial, emosional dan moral. Singkatnya, pendidikan jasmani bertujuan untuk mengembangkan potensi setiap anak setinggi-tingginya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EDEF"/>
        </a:solidFill>
        <a:effectLst/>
      </p:bgPr>
    </p:bg>
    <p:spTree>
      <p:nvGrpSpPr>
        <p:cNvPr id="1" name=""/>
        <p:cNvGrpSpPr/>
        <p:nvPr/>
      </p:nvGrpSpPr>
      <p:grpSpPr>
        <a:xfrm>
          <a:off x="0" y="0"/>
          <a:ext cx="0" cy="0"/>
          <a:chOff x="0" y="0"/>
          <a:chExt cx="0" cy="0"/>
        </a:xfrm>
      </p:grpSpPr>
      <p:sp>
        <p:nvSpPr>
          <p:cNvPr id="2" name="Freeform 2"/>
          <p:cNvSpPr/>
          <p:nvPr/>
        </p:nvSpPr>
        <p:spPr>
          <a:xfrm>
            <a:off x="13237083" y="5945360"/>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867401" y="1173784"/>
            <a:ext cx="5236924" cy="1169672"/>
          </a:xfrm>
          <a:prstGeom prst="rect">
            <a:avLst/>
          </a:prstGeom>
        </p:spPr>
        <p:txBody>
          <a:bodyPr wrap="square" lIns="0" tIns="0" rIns="0" bIns="0" rtlCol="0" anchor="t">
            <a:spAutoFit/>
          </a:bodyPr>
          <a:lstStyle/>
          <a:p>
            <a:pPr algn="ctr">
              <a:lnSpc>
                <a:spcPts val="9029"/>
              </a:lnSpc>
            </a:pPr>
            <a:r>
              <a:rPr lang="en-US" sz="6449" dirty="0">
                <a:solidFill>
                  <a:srgbClr val="000000"/>
                </a:solidFill>
                <a:latin typeface="Poppins"/>
              </a:rPr>
              <a:t>OLAHRAGA</a:t>
            </a:r>
          </a:p>
        </p:txBody>
      </p:sp>
      <p:sp>
        <p:nvSpPr>
          <p:cNvPr id="4" name="TextBox 4"/>
          <p:cNvSpPr txBox="1"/>
          <p:nvPr/>
        </p:nvSpPr>
        <p:spPr>
          <a:xfrm>
            <a:off x="0" y="2754993"/>
            <a:ext cx="18288000" cy="1663065"/>
          </a:xfrm>
          <a:prstGeom prst="rect">
            <a:avLst/>
          </a:prstGeom>
        </p:spPr>
        <p:txBody>
          <a:bodyPr lIns="0" tIns="0" rIns="0" bIns="0" rtlCol="0" anchor="t">
            <a:spAutoFit/>
          </a:bodyPr>
          <a:lstStyle/>
          <a:p>
            <a:pPr>
              <a:lnSpc>
                <a:spcPts val="4409"/>
              </a:lnSpc>
            </a:pPr>
            <a:r>
              <a:rPr lang="en-US" sz="3150" dirty="0" err="1">
                <a:solidFill>
                  <a:srgbClr val="000000"/>
                </a:solidFill>
                <a:latin typeface="Poppins"/>
              </a:rPr>
              <a:t>Olahraga</a:t>
            </a:r>
            <a:r>
              <a:rPr lang="en-US" sz="3150" dirty="0">
                <a:solidFill>
                  <a:srgbClr val="000000"/>
                </a:solidFill>
                <a:latin typeface="Poppins"/>
              </a:rPr>
              <a:t> </a:t>
            </a:r>
            <a:r>
              <a:rPr lang="en-US" sz="3150" dirty="0" err="1">
                <a:solidFill>
                  <a:srgbClr val="000000"/>
                </a:solidFill>
                <a:latin typeface="Poppins"/>
              </a:rPr>
              <a:t>adalah</a:t>
            </a:r>
            <a:r>
              <a:rPr lang="en-US" sz="3150" dirty="0">
                <a:solidFill>
                  <a:srgbClr val="000000"/>
                </a:solidFill>
                <a:latin typeface="Poppins"/>
              </a:rPr>
              <a:t> </a:t>
            </a:r>
            <a:r>
              <a:rPr lang="en-US" sz="3150" dirty="0" err="1">
                <a:solidFill>
                  <a:srgbClr val="000000"/>
                </a:solidFill>
                <a:latin typeface="Poppins"/>
              </a:rPr>
              <a:t>semua</a:t>
            </a:r>
            <a:r>
              <a:rPr lang="en-US" sz="3150" dirty="0">
                <a:solidFill>
                  <a:srgbClr val="000000"/>
                </a:solidFill>
                <a:latin typeface="Poppins"/>
              </a:rPr>
              <a:t> </a:t>
            </a:r>
            <a:r>
              <a:rPr lang="en-US" sz="3150" dirty="0" err="1">
                <a:solidFill>
                  <a:srgbClr val="000000"/>
                </a:solidFill>
                <a:latin typeface="Poppins"/>
              </a:rPr>
              <a:t>bentuk</a:t>
            </a:r>
            <a:r>
              <a:rPr lang="en-US" sz="3150" dirty="0">
                <a:solidFill>
                  <a:srgbClr val="000000"/>
                </a:solidFill>
                <a:latin typeface="Poppins"/>
              </a:rPr>
              <a:t> </a:t>
            </a:r>
            <a:r>
              <a:rPr lang="en-US" sz="3150" dirty="0" err="1">
                <a:solidFill>
                  <a:srgbClr val="000000"/>
                </a:solidFill>
                <a:latin typeface="Poppins"/>
              </a:rPr>
              <a:t>kegiatan</a:t>
            </a:r>
            <a:r>
              <a:rPr lang="en-US" sz="3150" dirty="0">
                <a:solidFill>
                  <a:srgbClr val="000000"/>
                </a:solidFill>
                <a:latin typeface="Poppins"/>
              </a:rPr>
              <a:t> </a:t>
            </a:r>
            <a:r>
              <a:rPr lang="en-US" sz="3150" dirty="0" err="1">
                <a:solidFill>
                  <a:srgbClr val="000000"/>
                </a:solidFill>
                <a:latin typeface="Poppins"/>
              </a:rPr>
              <a:t>fisik</a:t>
            </a:r>
            <a:r>
              <a:rPr lang="en-US" sz="3150" dirty="0">
                <a:solidFill>
                  <a:srgbClr val="000000"/>
                </a:solidFill>
                <a:latin typeface="Poppins"/>
              </a:rPr>
              <a:t> yang </a:t>
            </a:r>
            <a:r>
              <a:rPr lang="en-US" sz="3150" dirty="0" err="1">
                <a:solidFill>
                  <a:srgbClr val="000000"/>
                </a:solidFill>
                <a:latin typeface="Poppins"/>
              </a:rPr>
              <a:t>biasanya</a:t>
            </a:r>
            <a:r>
              <a:rPr lang="en-US" sz="3150" dirty="0">
                <a:solidFill>
                  <a:srgbClr val="000000"/>
                </a:solidFill>
                <a:latin typeface="Poppins"/>
              </a:rPr>
              <a:t> </a:t>
            </a:r>
            <a:r>
              <a:rPr lang="en-US" sz="3150" dirty="0" err="1">
                <a:solidFill>
                  <a:srgbClr val="000000"/>
                </a:solidFill>
                <a:latin typeface="Poppins"/>
              </a:rPr>
              <a:t>kompetitif</a:t>
            </a:r>
            <a:r>
              <a:rPr lang="en-US" sz="3150" dirty="0">
                <a:solidFill>
                  <a:srgbClr val="000000"/>
                </a:solidFill>
                <a:latin typeface="Poppins"/>
              </a:rPr>
              <a:t> yang, </a:t>
            </a:r>
            <a:r>
              <a:rPr lang="en-US" sz="3150" dirty="0" err="1">
                <a:solidFill>
                  <a:srgbClr val="000000"/>
                </a:solidFill>
                <a:latin typeface="Poppins"/>
              </a:rPr>
              <a:t>melalui</a:t>
            </a:r>
            <a:r>
              <a:rPr lang="en-US" sz="3150" dirty="0">
                <a:solidFill>
                  <a:srgbClr val="000000"/>
                </a:solidFill>
                <a:latin typeface="Poppins"/>
              </a:rPr>
              <a:t> </a:t>
            </a:r>
            <a:r>
              <a:rPr lang="en-US" sz="3150" dirty="0" err="1">
                <a:solidFill>
                  <a:srgbClr val="000000"/>
                </a:solidFill>
                <a:latin typeface="Poppins"/>
              </a:rPr>
              <a:t>partisipasi</a:t>
            </a:r>
            <a:r>
              <a:rPr lang="en-US" sz="3150" dirty="0">
                <a:solidFill>
                  <a:srgbClr val="000000"/>
                </a:solidFill>
                <a:latin typeface="Poppins"/>
              </a:rPr>
              <a:t> </a:t>
            </a:r>
            <a:r>
              <a:rPr lang="en-US" sz="3150" dirty="0" err="1">
                <a:solidFill>
                  <a:srgbClr val="000000"/>
                </a:solidFill>
                <a:latin typeface="Poppins"/>
              </a:rPr>
              <a:t>kasual</a:t>
            </a:r>
            <a:r>
              <a:rPr lang="en-US" sz="3150" dirty="0">
                <a:solidFill>
                  <a:srgbClr val="000000"/>
                </a:solidFill>
                <a:latin typeface="Poppins"/>
              </a:rPr>
              <a:t> </a:t>
            </a:r>
            <a:r>
              <a:rPr lang="en-US" sz="3150" dirty="0" err="1">
                <a:solidFill>
                  <a:srgbClr val="000000"/>
                </a:solidFill>
                <a:latin typeface="Poppins"/>
              </a:rPr>
              <a:t>atau</a:t>
            </a:r>
            <a:r>
              <a:rPr lang="en-US" sz="3150" dirty="0">
                <a:solidFill>
                  <a:srgbClr val="000000"/>
                </a:solidFill>
                <a:latin typeface="Poppins"/>
              </a:rPr>
              <a:t> </a:t>
            </a:r>
            <a:r>
              <a:rPr lang="en-US" sz="3150" dirty="0" err="1">
                <a:solidFill>
                  <a:srgbClr val="000000"/>
                </a:solidFill>
                <a:latin typeface="Poppins"/>
              </a:rPr>
              <a:t>terorganisir</a:t>
            </a:r>
            <a:r>
              <a:rPr lang="en-US" sz="3150" dirty="0">
                <a:solidFill>
                  <a:srgbClr val="000000"/>
                </a:solidFill>
                <a:latin typeface="Poppins"/>
              </a:rPr>
              <a:t>, </a:t>
            </a:r>
            <a:r>
              <a:rPr lang="en-US" sz="3150" dirty="0" err="1">
                <a:solidFill>
                  <a:srgbClr val="000000"/>
                </a:solidFill>
                <a:latin typeface="Poppins"/>
              </a:rPr>
              <a:t>bertujuan</a:t>
            </a:r>
            <a:r>
              <a:rPr lang="en-US" sz="3150" dirty="0">
                <a:solidFill>
                  <a:srgbClr val="000000"/>
                </a:solidFill>
                <a:latin typeface="Poppins"/>
              </a:rPr>
              <a:t> </a:t>
            </a:r>
            <a:r>
              <a:rPr lang="en-US" sz="3150" dirty="0" err="1">
                <a:solidFill>
                  <a:srgbClr val="000000"/>
                </a:solidFill>
                <a:latin typeface="Poppins"/>
              </a:rPr>
              <a:t>untuk</a:t>
            </a:r>
            <a:r>
              <a:rPr lang="en-US" sz="3150" dirty="0">
                <a:solidFill>
                  <a:srgbClr val="000000"/>
                </a:solidFill>
                <a:latin typeface="Poppins"/>
              </a:rPr>
              <a:t> </a:t>
            </a:r>
            <a:r>
              <a:rPr lang="en-US" sz="3150" dirty="0" err="1">
                <a:solidFill>
                  <a:srgbClr val="000000"/>
                </a:solidFill>
                <a:latin typeface="Poppins"/>
              </a:rPr>
              <a:t>menggunakan</a:t>
            </a:r>
            <a:r>
              <a:rPr lang="en-US" sz="3150" dirty="0">
                <a:solidFill>
                  <a:srgbClr val="000000"/>
                </a:solidFill>
                <a:latin typeface="Poppins"/>
              </a:rPr>
              <a:t>, </a:t>
            </a:r>
            <a:r>
              <a:rPr lang="en-US" sz="3150" dirty="0" err="1">
                <a:solidFill>
                  <a:srgbClr val="000000"/>
                </a:solidFill>
                <a:latin typeface="Poppins"/>
              </a:rPr>
              <a:t>mempertahankan</a:t>
            </a:r>
            <a:r>
              <a:rPr lang="en-US" sz="3150" dirty="0">
                <a:solidFill>
                  <a:srgbClr val="000000"/>
                </a:solidFill>
                <a:latin typeface="Poppins"/>
              </a:rPr>
              <a:t>, </a:t>
            </a:r>
            <a:r>
              <a:rPr lang="en-US" sz="3150" dirty="0" err="1">
                <a:solidFill>
                  <a:srgbClr val="000000"/>
                </a:solidFill>
                <a:latin typeface="Poppins"/>
              </a:rPr>
              <a:t>atau</a:t>
            </a:r>
            <a:r>
              <a:rPr lang="en-US" sz="3150" dirty="0">
                <a:solidFill>
                  <a:srgbClr val="000000"/>
                </a:solidFill>
                <a:latin typeface="Poppins"/>
              </a:rPr>
              <a:t> </a:t>
            </a:r>
            <a:r>
              <a:rPr lang="en-US" sz="3150" dirty="0" err="1">
                <a:solidFill>
                  <a:srgbClr val="000000"/>
                </a:solidFill>
                <a:latin typeface="Poppins"/>
              </a:rPr>
              <a:t>meningkatkan</a:t>
            </a:r>
            <a:r>
              <a:rPr lang="en-US" sz="3150" dirty="0">
                <a:solidFill>
                  <a:srgbClr val="000000"/>
                </a:solidFill>
                <a:latin typeface="Poppins"/>
              </a:rPr>
              <a:t> </a:t>
            </a:r>
            <a:r>
              <a:rPr lang="en-US" sz="3150" dirty="0" err="1">
                <a:solidFill>
                  <a:srgbClr val="000000"/>
                </a:solidFill>
                <a:latin typeface="Poppins"/>
              </a:rPr>
              <a:t>kemampuan</a:t>
            </a:r>
            <a:r>
              <a:rPr lang="en-US" sz="3150" dirty="0">
                <a:solidFill>
                  <a:srgbClr val="000000"/>
                </a:solidFill>
                <a:latin typeface="Poppins"/>
              </a:rPr>
              <a:t> </a:t>
            </a:r>
            <a:r>
              <a:rPr lang="en-US" sz="3150" dirty="0" err="1">
                <a:solidFill>
                  <a:srgbClr val="000000"/>
                </a:solidFill>
                <a:latin typeface="Poppins"/>
              </a:rPr>
              <a:t>dan</a:t>
            </a:r>
            <a:r>
              <a:rPr lang="en-US" sz="3150" dirty="0">
                <a:solidFill>
                  <a:srgbClr val="000000"/>
                </a:solidFill>
                <a:latin typeface="Poppins"/>
              </a:rPr>
              <a:t> </a:t>
            </a:r>
            <a:r>
              <a:rPr lang="en-US" sz="3150" dirty="0" err="1">
                <a:solidFill>
                  <a:srgbClr val="000000"/>
                </a:solidFill>
                <a:latin typeface="Poppins"/>
              </a:rPr>
              <a:t>keterampilan</a:t>
            </a:r>
            <a:r>
              <a:rPr lang="en-US" sz="3150" dirty="0">
                <a:solidFill>
                  <a:srgbClr val="000000"/>
                </a:solidFill>
                <a:latin typeface="Poppins"/>
              </a:rPr>
              <a:t> </a:t>
            </a:r>
            <a:r>
              <a:rPr lang="en-US" sz="3150" dirty="0" err="1">
                <a:solidFill>
                  <a:srgbClr val="000000"/>
                </a:solidFill>
                <a:latin typeface="Poppins"/>
              </a:rPr>
              <a:t>fisik</a:t>
            </a:r>
            <a:endParaRPr lang="en-US" sz="3150" dirty="0">
              <a:solidFill>
                <a:srgbClr val="000000"/>
              </a:solidFill>
              <a:latin typeface="Poppi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sp>
        <p:nvSpPr>
          <p:cNvPr id="2" name="Freeform 2"/>
          <p:cNvSpPr/>
          <p:nvPr/>
        </p:nvSpPr>
        <p:spPr>
          <a:xfrm>
            <a:off x="12516306" y="7200900"/>
            <a:ext cx="6246376" cy="4114800"/>
          </a:xfrm>
          <a:custGeom>
            <a:avLst/>
            <a:gdLst/>
            <a:ahLst/>
            <a:cxnLst/>
            <a:rect l="l" t="t" r="r" b="b"/>
            <a:pathLst>
              <a:path w="6246376" h="4114800">
                <a:moveTo>
                  <a:pt x="0" y="0"/>
                </a:moveTo>
                <a:lnTo>
                  <a:pt x="6246375" y="0"/>
                </a:lnTo>
                <a:lnTo>
                  <a:pt x="624637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892283" y="914400"/>
            <a:ext cx="13311485" cy="970917"/>
          </a:xfrm>
          <a:prstGeom prst="rect">
            <a:avLst/>
          </a:prstGeom>
        </p:spPr>
        <p:txBody>
          <a:bodyPr lIns="0" tIns="0" rIns="0" bIns="0" rtlCol="0" anchor="t">
            <a:spAutoFit/>
          </a:bodyPr>
          <a:lstStyle/>
          <a:p>
            <a:pPr algn="ctr">
              <a:lnSpc>
                <a:spcPts val="7909"/>
              </a:lnSpc>
            </a:pPr>
            <a:r>
              <a:rPr lang="en-US" sz="5649">
                <a:solidFill>
                  <a:srgbClr val="000000"/>
                </a:solidFill>
                <a:latin typeface="League Spartan"/>
              </a:rPr>
              <a:t>MANFAAT PENJAS DAN OLAHRAGA</a:t>
            </a:r>
          </a:p>
        </p:txBody>
      </p:sp>
      <p:sp>
        <p:nvSpPr>
          <p:cNvPr id="4" name="TextBox 4"/>
          <p:cNvSpPr txBox="1"/>
          <p:nvPr/>
        </p:nvSpPr>
        <p:spPr>
          <a:xfrm>
            <a:off x="228601" y="1991360"/>
            <a:ext cx="7100218" cy="1110617"/>
          </a:xfrm>
          <a:prstGeom prst="rect">
            <a:avLst/>
          </a:prstGeom>
        </p:spPr>
        <p:txBody>
          <a:bodyPr wrap="square" lIns="0" tIns="0" rIns="0" bIns="0" rtlCol="0" anchor="t">
            <a:spAutoFit/>
          </a:bodyPr>
          <a:lstStyle/>
          <a:p>
            <a:pPr algn="ctr">
              <a:lnSpc>
                <a:spcPts val="8609"/>
              </a:lnSpc>
            </a:pPr>
            <a:r>
              <a:rPr lang="en-US" sz="6149" dirty="0">
                <a:solidFill>
                  <a:srgbClr val="000000"/>
                </a:solidFill>
                <a:latin typeface="Poppins"/>
              </a:rPr>
              <a:t>MANFAAT PENJAS</a:t>
            </a:r>
          </a:p>
        </p:txBody>
      </p:sp>
      <p:sp>
        <p:nvSpPr>
          <p:cNvPr id="5" name="TextBox 5"/>
          <p:cNvSpPr txBox="1"/>
          <p:nvPr/>
        </p:nvSpPr>
        <p:spPr>
          <a:xfrm>
            <a:off x="458053" y="3302002"/>
            <a:ext cx="11132195" cy="2215515"/>
          </a:xfrm>
          <a:prstGeom prst="rect">
            <a:avLst/>
          </a:prstGeom>
        </p:spPr>
        <p:txBody>
          <a:bodyPr lIns="0" tIns="0" rIns="0" bIns="0" rtlCol="0" anchor="t">
            <a:spAutoFit/>
          </a:bodyPr>
          <a:lstStyle/>
          <a:p>
            <a:pPr marL="680085" lvl="1" indent="-340042" algn="just">
              <a:lnSpc>
                <a:spcPts val="4409"/>
              </a:lnSpc>
              <a:buFont typeface="Arial"/>
              <a:buChar char="•"/>
            </a:pPr>
            <a:r>
              <a:rPr lang="en-US" sz="3150" dirty="0">
                <a:solidFill>
                  <a:srgbClr val="000000"/>
                </a:solidFill>
                <a:latin typeface="Poppins"/>
              </a:rPr>
              <a:t>MEMENUHI AKAN GERAK ANAK</a:t>
            </a:r>
          </a:p>
          <a:p>
            <a:pPr marL="680085" lvl="1" indent="-340042" algn="just">
              <a:lnSpc>
                <a:spcPts val="4409"/>
              </a:lnSpc>
              <a:buFont typeface="Arial"/>
              <a:buChar char="•"/>
            </a:pPr>
            <a:r>
              <a:rPr lang="en-US" sz="3150" dirty="0">
                <a:solidFill>
                  <a:srgbClr val="000000"/>
                </a:solidFill>
                <a:latin typeface="Poppins"/>
              </a:rPr>
              <a:t>MENGGALI POTENSI</a:t>
            </a:r>
          </a:p>
          <a:p>
            <a:pPr marL="680085" lvl="1" indent="-340042" algn="just">
              <a:lnSpc>
                <a:spcPts val="4409"/>
              </a:lnSpc>
              <a:buFont typeface="Arial"/>
              <a:buChar char="•"/>
            </a:pPr>
            <a:r>
              <a:rPr lang="en-US" sz="3150" dirty="0">
                <a:solidFill>
                  <a:srgbClr val="000000"/>
                </a:solidFill>
                <a:latin typeface="Poppins"/>
              </a:rPr>
              <a:t>MENANAMKAM DASAR KETRAMPILAN</a:t>
            </a:r>
          </a:p>
          <a:p>
            <a:pPr marL="680085" lvl="1" indent="-340042" algn="just">
              <a:lnSpc>
                <a:spcPts val="4409"/>
              </a:lnSpc>
              <a:buFont typeface="Arial"/>
              <a:buChar char="•"/>
            </a:pPr>
            <a:r>
              <a:rPr lang="en-US" sz="3150" dirty="0">
                <a:solidFill>
                  <a:srgbClr val="000000"/>
                </a:solidFill>
                <a:latin typeface="Poppins"/>
              </a:rPr>
              <a:t>MEMENUHI KEBUTUHAN FISIK , MENTAL DAN EMOSIONAL</a:t>
            </a:r>
          </a:p>
        </p:txBody>
      </p:sp>
      <p:sp>
        <p:nvSpPr>
          <p:cNvPr id="6" name="TextBox 6"/>
          <p:cNvSpPr txBox="1"/>
          <p:nvPr/>
        </p:nvSpPr>
        <p:spPr>
          <a:xfrm>
            <a:off x="458053" y="5669917"/>
            <a:ext cx="6654776" cy="817881"/>
          </a:xfrm>
          <a:prstGeom prst="rect">
            <a:avLst/>
          </a:prstGeom>
        </p:spPr>
        <p:txBody>
          <a:bodyPr lIns="0" tIns="0" rIns="0" bIns="0" rtlCol="0" anchor="t">
            <a:spAutoFit/>
          </a:bodyPr>
          <a:lstStyle/>
          <a:p>
            <a:pPr algn="ctr">
              <a:lnSpc>
                <a:spcPts val="6369"/>
              </a:lnSpc>
            </a:pPr>
            <a:r>
              <a:rPr lang="en-US" sz="4549">
                <a:solidFill>
                  <a:srgbClr val="000000"/>
                </a:solidFill>
                <a:latin typeface="Poppins"/>
              </a:rPr>
              <a:t>MANFAAT OLAHRAGA</a:t>
            </a:r>
          </a:p>
        </p:txBody>
      </p:sp>
      <p:sp>
        <p:nvSpPr>
          <p:cNvPr id="7" name="TextBox 7"/>
          <p:cNvSpPr txBox="1"/>
          <p:nvPr/>
        </p:nvSpPr>
        <p:spPr>
          <a:xfrm>
            <a:off x="458053" y="6402073"/>
            <a:ext cx="9089972" cy="3320415"/>
          </a:xfrm>
          <a:prstGeom prst="rect">
            <a:avLst/>
          </a:prstGeom>
        </p:spPr>
        <p:txBody>
          <a:bodyPr lIns="0" tIns="0" rIns="0" bIns="0" rtlCol="0" anchor="t">
            <a:spAutoFit/>
          </a:bodyPr>
          <a:lstStyle/>
          <a:p>
            <a:pPr marL="680085" lvl="1" indent="-340042">
              <a:lnSpc>
                <a:spcPts val="4409"/>
              </a:lnSpc>
              <a:buFont typeface="Arial"/>
              <a:buChar char="•"/>
            </a:pPr>
            <a:r>
              <a:rPr lang="en-US" sz="3150">
                <a:solidFill>
                  <a:srgbClr val="000000"/>
                </a:solidFill>
                <a:latin typeface="Poppins"/>
              </a:rPr>
              <a:t>MENCEGAH PENYAKIT JANTUNG</a:t>
            </a:r>
          </a:p>
          <a:p>
            <a:pPr marL="680085" lvl="1" indent="-340042">
              <a:lnSpc>
                <a:spcPts val="4409"/>
              </a:lnSpc>
              <a:buFont typeface="Arial"/>
              <a:buChar char="•"/>
            </a:pPr>
            <a:r>
              <a:rPr lang="en-US" sz="3150">
                <a:solidFill>
                  <a:srgbClr val="000000"/>
                </a:solidFill>
                <a:latin typeface="Poppins"/>
              </a:rPr>
              <a:t>MENGENDALIKAN KADAR GULA DARAH</a:t>
            </a:r>
          </a:p>
          <a:p>
            <a:pPr marL="680085" lvl="1" indent="-340042">
              <a:lnSpc>
                <a:spcPts val="4409"/>
              </a:lnSpc>
              <a:buFont typeface="Arial"/>
              <a:buChar char="•"/>
            </a:pPr>
            <a:r>
              <a:rPr lang="en-US" sz="3150">
                <a:solidFill>
                  <a:srgbClr val="000000"/>
                </a:solidFill>
                <a:latin typeface="Poppins"/>
              </a:rPr>
              <a:t>MENJAGA TEKANAN DARAH STABIL</a:t>
            </a:r>
          </a:p>
          <a:p>
            <a:pPr marL="680085" lvl="1" indent="-340042">
              <a:lnSpc>
                <a:spcPts val="4409"/>
              </a:lnSpc>
              <a:buFont typeface="Arial"/>
              <a:buChar char="•"/>
            </a:pPr>
            <a:r>
              <a:rPr lang="en-US" sz="3150">
                <a:solidFill>
                  <a:srgbClr val="000000"/>
                </a:solidFill>
                <a:latin typeface="Poppins"/>
              </a:rPr>
              <a:t>MENJAGA BERAT</a:t>
            </a:r>
          </a:p>
          <a:p>
            <a:pPr marL="680085" lvl="1" indent="-340042">
              <a:lnSpc>
                <a:spcPts val="4409"/>
              </a:lnSpc>
              <a:buFont typeface="Arial"/>
              <a:buChar char="•"/>
            </a:pPr>
            <a:r>
              <a:rPr lang="en-US" sz="3150">
                <a:solidFill>
                  <a:srgbClr val="000000"/>
                </a:solidFill>
                <a:latin typeface="Poppins"/>
              </a:rPr>
              <a:t>MEMBAKAR LEMAK</a:t>
            </a:r>
          </a:p>
          <a:p>
            <a:pPr marL="680085" lvl="1" indent="-340042">
              <a:lnSpc>
                <a:spcPts val="4409"/>
              </a:lnSpc>
              <a:buFont typeface="Arial"/>
              <a:buChar char="•"/>
            </a:pPr>
            <a:r>
              <a:rPr lang="en-US" sz="3150">
                <a:solidFill>
                  <a:srgbClr val="000000"/>
                </a:solidFill>
                <a:latin typeface="Poppins"/>
              </a:rPr>
              <a:t>DLL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sp>
        <p:nvSpPr>
          <p:cNvPr id="2" name="Freeform 2"/>
          <p:cNvSpPr/>
          <p:nvPr/>
        </p:nvSpPr>
        <p:spPr>
          <a:xfrm>
            <a:off x="15179208" y="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918487"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770599" y="740692"/>
            <a:ext cx="10125224" cy="862331"/>
          </a:xfrm>
          <a:prstGeom prst="rect">
            <a:avLst/>
          </a:prstGeom>
        </p:spPr>
        <p:txBody>
          <a:bodyPr lIns="0" tIns="0" rIns="0" bIns="0" rtlCol="0" anchor="t">
            <a:spAutoFit/>
          </a:bodyPr>
          <a:lstStyle/>
          <a:p>
            <a:pPr algn="ctr">
              <a:lnSpc>
                <a:spcPts val="7069"/>
              </a:lnSpc>
            </a:pPr>
            <a:r>
              <a:rPr lang="en-US" sz="5049">
                <a:solidFill>
                  <a:srgbClr val="000000"/>
                </a:solidFill>
                <a:latin typeface="League Spartan"/>
              </a:rPr>
              <a:t>MACAM - MACAM OLAHRAGA</a:t>
            </a:r>
          </a:p>
        </p:txBody>
      </p:sp>
      <p:sp>
        <p:nvSpPr>
          <p:cNvPr id="5" name="TextBox 5"/>
          <p:cNvSpPr txBox="1"/>
          <p:nvPr/>
        </p:nvSpPr>
        <p:spPr>
          <a:xfrm>
            <a:off x="1652142" y="2978374"/>
            <a:ext cx="4890939" cy="4072891"/>
          </a:xfrm>
          <a:prstGeom prst="rect">
            <a:avLst/>
          </a:prstGeom>
        </p:spPr>
        <p:txBody>
          <a:bodyPr lIns="0" tIns="0" rIns="0" bIns="0" rtlCol="0" anchor="t">
            <a:spAutoFit/>
          </a:bodyPr>
          <a:lstStyle/>
          <a:p>
            <a:pPr marL="1003927" lvl="1" indent="-501963">
              <a:lnSpc>
                <a:spcPts val="6509"/>
              </a:lnSpc>
              <a:buFont typeface="Arial"/>
              <a:buChar char="•"/>
            </a:pPr>
            <a:r>
              <a:rPr lang="en-US" sz="4649">
                <a:solidFill>
                  <a:srgbClr val="000000"/>
                </a:solidFill>
                <a:latin typeface="League Spartan"/>
              </a:rPr>
              <a:t>ATLETIK</a:t>
            </a:r>
          </a:p>
          <a:p>
            <a:pPr marL="1003927" lvl="1" indent="-501963">
              <a:lnSpc>
                <a:spcPts val="6509"/>
              </a:lnSpc>
              <a:buFont typeface="Arial"/>
              <a:buChar char="•"/>
            </a:pPr>
            <a:r>
              <a:rPr lang="en-US" sz="4649">
                <a:solidFill>
                  <a:srgbClr val="000000"/>
                </a:solidFill>
                <a:latin typeface="League Spartan"/>
              </a:rPr>
              <a:t>RENANG</a:t>
            </a:r>
          </a:p>
          <a:p>
            <a:pPr marL="1003927" lvl="1" indent="-501963">
              <a:lnSpc>
                <a:spcPts val="6509"/>
              </a:lnSpc>
              <a:buFont typeface="Arial"/>
              <a:buChar char="•"/>
            </a:pPr>
            <a:r>
              <a:rPr lang="en-US" sz="4649">
                <a:solidFill>
                  <a:srgbClr val="000000"/>
                </a:solidFill>
                <a:latin typeface="League Spartan"/>
              </a:rPr>
              <a:t>BOLA BESAR</a:t>
            </a:r>
          </a:p>
          <a:p>
            <a:pPr marL="1003927" lvl="1" indent="-501963">
              <a:lnSpc>
                <a:spcPts val="6509"/>
              </a:lnSpc>
              <a:buFont typeface="Arial"/>
              <a:buChar char="•"/>
            </a:pPr>
            <a:r>
              <a:rPr lang="en-US" sz="4649">
                <a:solidFill>
                  <a:srgbClr val="000000"/>
                </a:solidFill>
                <a:latin typeface="League Spartan"/>
              </a:rPr>
              <a:t>BOLA KECIL</a:t>
            </a:r>
          </a:p>
          <a:p>
            <a:pPr marL="1003927" lvl="1" indent="-501963">
              <a:lnSpc>
                <a:spcPts val="6509"/>
              </a:lnSpc>
              <a:buFont typeface="Arial"/>
              <a:buChar char="•"/>
            </a:pPr>
            <a:r>
              <a:rPr lang="en-US" sz="4649">
                <a:solidFill>
                  <a:srgbClr val="000000"/>
                </a:solidFill>
                <a:latin typeface="League Spartan"/>
              </a:rPr>
              <a:t>BELADIRI</a:t>
            </a:r>
          </a:p>
        </p:txBody>
      </p:sp>
      <p:sp>
        <p:nvSpPr>
          <p:cNvPr id="6" name="TextBox 6"/>
          <p:cNvSpPr txBox="1"/>
          <p:nvPr/>
        </p:nvSpPr>
        <p:spPr>
          <a:xfrm>
            <a:off x="9144000" y="2978374"/>
            <a:ext cx="5347841" cy="4971874"/>
          </a:xfrm>
          <a:prstGeom prst="rect">
            <a:avLst/>
          </a:prstGeom>
        </p:spPr>
        <p:txBody>
          <a:bodyPr lIns="0" tIns="0" rIns="0" bIns="0" rtlCol="0" anchor="t">
            <a:spAutoFit/>
          </a:bodyPr>
          <a:lstStyle/>
          <a:p>
            <a:pPr algn="just">
              <a:lnSpc>
                <a:spcPts val="6509"/>
              </a:lnSpc>
            </a:pPr>
            <a:r>
              <a:rPr lang="en-US" sz="4649" dirty="0">
                <a:solidFill>
                  <a:srgbClr val="000000"/>
                </a:solidFill>
                <a:latin typeface="League Spartan"/>
              </a:rPr>
              <a:t>6. AQUATIK</a:t>
            </a:r>
          </a:p>
          <a:p>
            <a:pPr algn="just">
              <a:lnSpc>
                <a:spcPts val="6509"/>
              </a:lnSpc>
            </a:pPr>
            <a:r>
              <a:rPr lang="en-US" sz="4649" dirty="0" smtClean="0">
                <a:solidFill>
                  <a:srgbClr val="000000"/>
                </a:solidFill>
                <a:latin typeface="League Spartan"/>
              </a:rPr>
              <a:t>7.PARA </a:t>
            </a:r>
            <a:r>
              <a:rPr lang="en-US" sz="4649" dirty="0">
                <a:solidFill>
                  <a:srgbClr val="000000"/>
                </a:solidFill>
                <a:latin typeface="League Spartan"/>
              </a:rPr>
              <a:t>LAYANG</a:t>
            </a:r>
          </a:p>
          <a:p>
            <a:pPr algn="just">
              <a:lnSpc>
                <a:spcPts val="6509"/>
              </a:lnSpc>
            </a:pPr>
            <a:r>
              <a:rPr lang="en-US" sz="4649" dirty="0">
                <a:solidFill>
                  <a:srgbClr val="000000"/>
                </a:solidFill>
                <a:latin typeface="League Spartan"/>
              </a:rPr>
              <a:t>8. PANAHAN</a:t>
            </a:r>
          </a:p>
          <a:p>
            <a:pPr algn="just">
              <a:lnSpc>
                <a:spcPts val="6509"/>
              </a:lnSpc>
            </a:pPr>
            <a:r>
              <a:rPr lang="en-US" sz="4649" dirty="0">
                <a:solidFill>
                  <a:srgbClr val="000000"/>
                </a:solidFill>
                <a:latin typeface="League Spartan"/>
              </a:rPr>
              <a:t>9. MENEMBAK</a:t>
            </a:r>
          </a:p>
          <a:p>
            <a:pPr algn="just">
              <a:lnSpc>
                <a:spcPts val="6509"/>
              </a:lnSpc>
            </a:pPr>
            <a:r>
              <a:rPr lang="en-US" sz="4649" dirty="0">
                <a:solidFill>
                  <a:srgbClr val="000000"/>
                </a:solidFill>
                <a:latin typeface="League Spartan"/>
              </a:rPr>
              <a:t>10. HOKI</a:t>
            </a:r>
          </a:p>
          <a:p>
            <a:pPr algn="just">
              <a:lnSpc>
                <a:spcPts val="6509"/>
              </a:lnSpc>
            </a:pPr>
            <a:r>
              <a:rPr lang="en-US" sz="4649" dirty="0">
                <a:solidFill>
                  <a:srgbClr val="000000"/>
                </a:solidFill>
                <a:latin typeface="League Spartan"/>
              </a:rPr>
              <a:t>11. DLL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79BE"/>
        </a:solidFill>
        <a:effectLst/>
      </p:bgPr>
    </p:bg>
    <p:spTree>
      <p:nvGrpSpPr>
        <p:cNvPr id="1" name=""/>
        <p:cNvGrpSpPr/>
        <p:nvPr/>
      </p:nvGrpSpPr>
      <p:grpSpPr>
        <a:xfrm>
          <a:off x="0" y="0"/>
          <a:ext cx="0" cy="0"/>
          <a:chOff x="0" y="0"/>
          <a:chExt cx="0" cy="0"/>
        </a:xfrm>
      </p:grpSpPr>
      <p:sp>
        <p:nvSpPr>
          <p:cNvPr id="2" name="Freeform 2"/>
          <p:cNvSpPr/>
          <p:nvPr/>
        </p:nvSpPr>
        <p:spPr>
          <a:xfrm>
            <a:off x="2113276" y="477656"/>
            <a:ext cx="13923556" cy="9240178"/>
          </a:xfrm>
          <a:custGeom>
            <a:avLst/>
            <a:gdLst/>
            <a:ahLst/>
            <a:cxnLst/>
            <a:rect l="l" t="t" r="r" b="b"/>
            <a:pathLst>
              <a:path w="13923556" h="9240178">
                <a:moveTo>
                  <a:pt x="0" y="0"/>
                </a:moveTo>
                <a:lnTo>
                  <a:pt x="13923555" y="0"/>
                </a:lnTo>
                <a:lnTo>
                  <a:pt x="13923555" y="9240178"/>
                </a:lnTo>
                <a:lnTo>
                  <a:pt x="0" y="92401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489052" y="4688205"/>
            <a:ext cx="11309896" cy="2023140"/>
          </a:xfrm>
          <a:prstGeom prst="rect">
            <a:avLst/>
          </a:prstGeom>
        </p:spPr>
        <p:txBody>
          <a:bodyPr lIns="0" tIns="0" rIns="0" bIns="0" rtlCol="0" anchor="t">
            <a:spAutoFit/>
          </a:bodyPr>
          <a:lstStyle/>
          <a:p>
            <a:pPr algn="ctr">
              <a:lnSpc>
                <a:spcPts val="16588"/>
              </a:lnSpc>
            </a:pPr>
            <a:r>
              <a:rPr lang="en-US" sz="11848">
                <a:solidFill>
                  <a:srgbClr val="000000"/>
                </a:solidFill>
                <a:latin typeface="League Spartan"/>
              </a:rPr>
              <a:t>TERIMA KASIH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210</Words>
  <Application>Microsoft Office PowerPoint</Application>
  <PresentationFormat>Custom</PresentationFormat>
  <Paragraphs>34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Poppins</vt:lpstr>
      <vt:lpstr>League Spartan</vt:lpstr>
      <vt:lpstr>Rubik Medium</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My Life</dc:title>
  <cp:lastModifiedBy>ismail - [2010]</cp:lastModifiedBy>
  <cp:revision>4</cp:revision>
  <dcterms:created xsi:type="dcterms:W3CDTF">2006-08-16T00:00:00Z</dcterms:created>
  <dcterms:modified xsi:type="dcterms:W3CDTF">2023-11-15T03:55:04Z</dcterms:modified>
  <dc:identifier>DAF0JT9uF5k</dc:identifier>
</cp:coreProperties>
</file>