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917" r:id="rId2"/>
  </p:sldMasterIdLst>
  <p:notesMasterIdLst>
    <p:notesMasterId r:id="rId49"/>
  </p:notesMasterIdLst>
  <p:handoutMasterIdLst>
    <p:handoutMasterId r:id="rId50"/>
  </p:handoutMasterIdLst>
  <p:sldIdLst>
    <p:sldId id="361" r:id="rId3"/>
    <p:sldId id="564" r:id="rId4"/>
    <p:sldId id="561" r:id="rId5"/>
    <p:sldId id="563" r:id="rId6"/>
    <p:sldId id="566" r:id="rId7"/>
    <p:sldId id="574" r:id="rId8"/>
    <p:sldId id="575" r:id="rId9"/>
    <p:sldId id="576" r:id="rId10"/>
    <p:sldId id="567" r:id="rId11"/>
    <p:sldId id="577" r:id="rId12"/>
    <p:sldId id="569" r:id="rId13"/>
    <p:sldId id="578" r:id="rId14"/>
    <p:sldId id="579" r:id="rId15"/>
    <p:sldId id="580" r:id="rId16"/>
    <p:sldId id="581" r:id="rId17"/>
    <p:sldId id="599" r:id="rId18"/>
    <p:sldId id="600" r:id="rId19"/>
    <p:sldId id="601" r:id="rId20"/>
    <p:sldId id="602" r:id="rId21"/>
    <p:sldId id="603" r:id="rId22"/>
    <p:sldId id="604" r:id="rId23"/>
    <p:sldId id="605" r:id="rId24"/>
    <p:sldId id="606" r:id="rId25"/>
    <p:sldId id="607" r:id="rId26"/>
    <p:sldId id="608" r:id="rId27"/>
    <p:sldId id="609" r:id="rId28"/>
    <p:sldId id="610" r:id="rId29"/>
    <p:sldId id="611" r:id="rId30"/>
    <p:sldId id="596" r:id="rId31"/>
    <p:sldId id="597" r:id="rId32"/>
    <p:sldId id="598" r:id="rId33"/>
    <p:sldId id="622" r:id="rId34"/>
    <p:sldId id="623" r:id="rId35"/>
    <p:sldId id="625" r:id="rId36"/>
    <p:sldId id="624" r:id="rId37"/>
    <p:sldId id="612" r:id="rId38"/>
    <p:sldId id="613" r:id="rId39"/>
    <p:sldId id="614" r:id="rId40"/>
    <p:sldId id="615" r:id="rId41"/>
    <p:sldId id="616" r:id="rId42"/>
    <p:sldId id="617" r:id="rId43"/>
    <p:sldId id="618" r:id="rId44"/>
    <p:sldId id="619" r:id="rId45"/>
    <p:sldId id="620" r:id="rId46"/>
    <p:sldId id="621" r:id="rId47"/>
    <p:sldId id="526" r:id="rId48"/>
  </p:sldIdLst>
  <p:sldSz cx="9144000" cy="6858000" type="overhead"/>
  <p:notesSz cx="6858000" cy="9144000"/>
  <p:custDataLst>
    <p:tags r:id="rId51"/>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8615"/>
    <a:srgbClr val="6600FF"/>
    <a:srgbClr val="FFFFCC"/>
    <a:srgbClr val="FFFF99"/>
    <a:srgbClr val="000000"/>
    <a:srgbClr val="009999"/>
    <a:srgbClr val="FF3300"/>
    <a:srgbClr val="FF6633"/>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4617" autoAdjust="0"/>
  </p:normalViewPr>
  <p:slideViewPr>
    <p:cSldViewPr>
      <p:cViewPr varScale="1">
        <p:scale>
          <a:sx n="95" d="100"/>
          <a:sy n="95" d="100"/>
        </p:scale>
        <p:origin x="1243"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tags" Target="tags/tag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88E020-EC61-499F-9C30-4B7F19C0103B}" type="doc">
      <dgm:prSet loTypeId="urn:microsoft.com/office/officeart/2005/8/layout/gear1" loCatId="process" qsTypeId="urn:microsoft.com/office/officeart/2005/8/quickstyle/simple3" qsCatId="simple" csTypeId="urn:microsoft.com/office/officeart/2005/8/colors/colorful2" csCatId="colorful" phldr="1"/>
      <dgm:spPr/>
      <dgm:t>
        <a:bodyPr/>
        <a:lstStyle/>
        <a:p>
          <a:endParaRPr lang="id-ID"/>
        </a:p>
      </dgm:t>
    </dgm:pt>
    <dgm:pt modelId="{CE964BD4-BDED-4965-8858-C917FDC0D026}">
      <dgm:prSet custT="1"/>
      <dgm:spPr/>
      <dgm:t>
        <a:bodyPr/>
        <a:lstStyle/>
        <a:p>
          <a:pPr rtl="0"/>
          <a:endParaRPr lang="id-ID" sz="2400" b="0" i="0" baseline="0" dirty="0">
            <a:latin typeface="Baskerville Old Face" pitchFamily="18" charset="0"/>
          </a:endParaRPr>
        </a:p>
        <a:p>
          <a:pPr rtl="0"/>
          <a:endParaRPr lang="id-ID" sz="2400" b="0" i="0" baseline="0" dirty="0">
            <a:latin typeface="Baskerville Old Face" pitchFamily="18" charset="0"/>
          </a:endParaRPr>
        </a:p>
        <a:p>
          <a:pPr rtl="0"/>
          <a:endParaRPr lang="id-ID" sz="2400" b="0" i="0" baseline="0" dirty="0">
            <a:latin typeface="Baskerville Old Face" pitchFamily="18" charset="0"/>
          </a:endParaRPr>
        </a:p>
        <a:p>
          <a:pPr rtl="0"/>
          <a:r>
            <a:rPr lang="id-ID" sz="2400" b="0" i="0" baseline="0" dirty="0">
              <a:latin typeface="Baskerville Old Face" pitchFamily="18" charset="0"/>
            </a:rPr>
            <a:t>               </a:t>
          </a:r>
          <a:r>
            <a:rPr lang="id-ID" sz="2400" b="1" i="0" baseline="0" dirty="0">
              <a:latin typeface="Baskerville Old Face" pitchFamily="18" charset="0"/>
            </a:rPr>
            <a:t>SEKIAN dan TERIMA KASIH</a:t>
          </a:r>
          <a:endParaRPr lang="id-ID" sz="2400" b="1" dirty="0">
            <a:latin typeface="Baskerville Old Face" pitchFamily="18" charset="0"/>
          </a:endParaRPr>
        </a:p>
      </dgm:t>
    </dgm:pt>
    <dgm:pt modelId="{E184911A-D86D-476A-AA06-08B3B40BB11B}" type="parTrans" cxnId="{50B390B1-284A-4C4E-B8B1-9CCDAC68B338}">
      <dgm:prSet/>
      <dgm:spPr/>
      <dgm:t>
        <a:bodyPr/>
        <a:lstStyle/>
        <a:p>
          <a:endParaRPr lang="id-ID"/>
        </a:p>
      </dgm:t>
    </dgm:pt>
    <dgm:pt modelId="{FE74E510-3BD4-4C02-8414-C73C7CF3E5D7}" type="sibTrans" cxnId="{50B390B1-284A-4C4E-B8B1-9CCDAC68B338}">
      <dgm:prSet/>
      <dgm:spPr/>
      <dgm:t>
        <a:bodyPr/>
        <a:lstStyle/>
        <a:p>
          <a:endParaRPr lang="id-ID" sz="2000"/>
        </a:p>
      </dgm:t>
    </dgm:pt>
    <dgm:pt modelId="{99FC4FF7-FEF5-4F38-A364-A08D75801839}">
      <dgm:prSet custT="1"/>
      <dgm:spPr/>
      <dgm:t>
        <a:bodyPr/>
        <a:lstStyle/>
        <a:p>
          <a:pPr rtl="0"/>
          <a:r>
            <a:rPr lang="id-ID" sz="2400" b="1" i="0" baseline="0" dirty="0">
              <a:latin typeface="Baskerville Old Face" pitchFamily="18" charset="0"/>
            </a:rPr>
            <a:t>SEMOGA BERMANFAAT</a:t>
          </a:r>
          <a:endParaRPr lang="id-ID" sz="2400" b="1" dirty="0">
            <a:latin typeface="Baskerville Old Face" pitchFamily="18" charset="0"/>
          </a:endParaRPr>
        </a:p>
      </dgm:t>
    </dgm:pt>
    <dgm:pt modelId="{10959487-B0F8-4712-B130-8909C7A8B6EE}" type="parTrans" cxnId="{9AD2BD78-F6FB-4E6F-98A2-9617CABC76A7}">
      <dgm:prSet/>
      <dgm:spPr/>
      <dgm:t>
        <a:bodyPr/>
        <a:lstStyle/>
        <a:p>
          <a:endParaRPr lang="id-ID"/>
        </a:p>
      </dgm:t>
    </dgm:pt>
    <dgm:pt modelId="{37A6B62D-AA07-44BE-8853-A28C8E7061D8}" type="sibTrans" cxnId="{9AD2BD78-F6FB-4E6F-98A2-9617CABC76A7}">
      <dgm:prSet/>
      <dgm:spPr/>
      <dgm:t>
        <a:bodyPr/>
        <a:lstStyle/>
        <a:p>
          <a:endParaRPr lang="id-ID" sz="2000"/>
        </a:p>
      </dgm:t>
    </dgm:pt>
    <dgm:pt modelId="{E3C74E11-D59F-4BC5-870C-ECFC81F32A60}" type="pres">
      <dgm:prSet presAssocID="{B288E020-EC61-499F-9C30-4B7F19C0103B}" presName="composite" presStyleCnt="0">
        <dgm:presLayoutVars>
          <dgm:chMax val="3"/>
          <dgm:animLvl val="lvl"/>
          <dgm:resizeHandles val="exact"/>
        </dgm:presLayoutVars>
      </dgm:prSet>
      <dgm:spPr/>
    </dgm:pt>
    <dgm:pt modelId="{1A6888A2-47B2-444C-A805-5CF9418F5414}" type="pres">
      <dgm:prSet presAssocID="{CE964BD4-BDED-4965-8858-C917FDC0D026}" presName="gear1" presStyleLbl="node1" presStyleIdx="0" presStyleCnt="2" custScaleX="266062" custScaleY="144170">
        <dgm:presLayoutVars>
          <dgm:chMax val="1"/>
          <dgm:bulletEnabled val="1"/>
        </dgm:presLayoutVars>
      </dgm:prSet>
      <dgm:spPr/>
    </dgm:pt>
    <dgm:pt modelId="{2D0B7222-F7F9-412B-9D62-8BFA97092EA3}" type="pres">
      <dgm:prSet presAssocID="{CE964BD4-BDED-4965-8858-C917FDC0D026}" presName="gear1srcNode" presStyleLbl="node1" presStyleIdx="0" presStyleCnt="2"/>
      <dgm:spPr/>
    </dgm:pt>
    <dgm:pt modelId="{A30B07AE-8AAD-44DC-9F90-77AC05BB7254}" type="pres">
      <dgm:prSet presAssocID="{CE964BD4-BDED-4965-8858-C917FDC0D026}" presName="gear1dstNode" presStyleLbl="node1" presStyleIdx="0" presStyleCnt="2"/>
      <dgm:spPr/>
    </dgm:pt>
    <dgm:pt modelId="{38A1EFA5-E2D5-478A-9971-3F11DAB922D5}" type="pres">
      <dgm:prSet presAssocID="{99FC4FF7-FEF5-4F38-A364-A08D75801839}" presName="gear2" presStyleLbl="node1" presStyleIdx="1" presStyleCnt="2" custScaleX="245245" custScaleY="144170">
        <dgm:presLayoutVars>
          <dgm:chMax val="1"/>
          <dgm:bulletEnabled val="1"/>
        </dgm:presLayoutVars>
      </dgm:prSet>
      <dgm:spPr/>
    </dgm:pt>
    <dgm:pt modelId="{ED7CB277-916B-4FAC-816F-7A39A917F1A9}" type="pres">
      <dgm:prSet presAssocID="{99FC4FF7-FEF5-4F38-A364-A08D75801839}" presName="gear2srcNode" presStyleLbl="node1" presStyleIdx="1" presStyleCnt="2"/>
      <dgm:spPr/>
    </dgm:pt>
    <dgm:pt modelId="{DCF9324F-CE59-4213-B9EE-FDB08A1387F9}" type="pres">
      <dgm:prSet presAssocID="{99FC4FF7-FEF5-4F38-A364-A08D75801839}" presName="gear2dstNode" presStyleLbl="node1" presStyleIdx="1" presStyleCnt="2"/>
      <dgm:spPr/>
    </dgm:pt>
    <dgm:pt modelId="{D6ADEF6A-17D7-4A34-9268-4D29D9D5C52E}" type="pres">
      <dgm:prSet presAssocID="{FE74E510-3BD4-4C02-8414-C73C7CF3E5D7}" presName="connector1" presStyleLbl="sibTrans2D1" presStyleIdx="0" presStyleCnt="2" custScaleX="192302" custScaleY="144170"/>
      <dgm:spPr/>
    </dgm:pt>
    <dgm:pt modelId="{03FE568E-5991-46C2-9F58-492704F8908D}" type="pres">
      <dgm:prSet presAssocID="{37A6B62D-AA07-44BE-8853-A28C8E7061D8}" presName="connector2" presStyleLbl="sibTrans2D1" presStyleIdx="1" presStyleCnt="2" custScaleX="192302" custScaleY="144170"/>
      <dgm:spPr/>
    </dgm:pt>
  </dgm:ptLst>
  <dgm:cxnLst>
    <dgm:cxn modelId="{7CF93B00-7707-42B4-B565-2007520B6468}" type="presOf" srcId="{CE964BD4-BDED-4965-8858-C917FDC0D026}" destId="{2D0B7222-F7F9-412B-9D62-8BFA97092EA3}" srcOrd="1" destOrd="0" presId="urn:microsoft.com/office/officeart/2005/8/layout/gear1"/>
    <dgm:cxn modelId="{7439EA00-1E7E-43AD-9451-41CD9D69F72F}" type="presOf" srcId="{99FC4FF7-FEF5-4F38-A364-A08D75801839}" destId="{DCF9324F-CE59-4213-B9EE-FDB08A1387F9}" srcOrd="2" destOrd="0" presId="urn:microsoft.com/office/officeart/2005/8/layout/gear1"/>
    <dgm:cxn modelId="{EC210D33-5953-4740-A195-985628684693}" type="presOf" srcId="{CE964BD4-BDED-4965-8858-C917FDC0D026}" destId="{A30B07AE-8AAD-44DC-9F90-77AC05BB7254}" srcOrd="2" destOrd="0" presId="urn:microsoft.com/office/officeart/2005/8/layout/gear1"/>
    <dgm:cxn modelId="{1B92D734-585C-4813-B247-63B28B6ECF44}" type="presOf" srcId="{FE74E510-3BD4-4C02-8414-C73C7CF3E5D7}" destId="{D6ADEF6A-17D7-4A34-9268-4D29D9D5C52E}" srcOrd="0" destOrd="0" presId="urn:microsoft.com/office/officeart/2005/8/layout/gear1"/>
    <dgm:cxn modelId="{A5D66764-D8CB-4644-B3F1-9561BDF41862}" type="presOf" srcId="{99FC4FF7-FEF5-4F38-A364-A08D75801839}" destId="{ED7CB277-916B-4FAC-816F-7A39A917F1A9}" srcOrd="1" destOrd="0" presId="urn:microsoft.com/office/officeart/2005/8/layout/gear1"/>
    <dgm:cxn modelId="{9AD2BD78-F6FB-4E6F-98A2-9617CABC76A7}" srcId="{B288E020-EC61-499F-9C30-4B7F19C0103B}" destId="{99FC4FF7-FEF5-4F38-A364-A08D75801839}" srcOrd="1" destOrd="0" parTransId="{10959487-B0F8-4712-B130-8909C7A8B6EE}" sibTransId="{37A6B62D-AA07-44BE-8853-A28C8E7061D8}"/>
    <dgm:cxn modelId="{9A94F495-F815-47DD-91E5-B6DA144BD8BA}" type="presOf" srcId="{CE964BD4-BDED-4965-8858-C917FDC0D026}" destId="{1A6888A2-47B2-444C-A805-5CF9418F5414}" srcOrd="0" destOrd="0" presId="urn:microsoft.com/office/officeart/2005/8/layout/gear1"/>
    <dgm:cxn modelId="{50B390B1-284A-4C4E-B8B1-9CCDAC68B338}" srcId="{B288E020-EC61-499F-9C30-4B7F19C0103B}" destId="{CE964BD4-BDED-4965-8858-C917FDC0D026}" srcOrd="0" destOrd="0" parTransId="{E184911A-D86D-476A-AA06-08B3B40BB11B}" sibTransId="{FE74E510-3BD4-4C02-8414-C73C7CF3E5D7}"/>
    <dgm:cxn modelId="{0460F0C8-9C8A-41EC-8D09-95953BB2D73E}" type="presOf" srcId="{99FC4FF7-FEF5-4F38-A364-A08D75801839}" destId="{38A1EFA5-E2D5-478A-9971-3F11DAB922D5}" srcOrd="0" destOrd="0" presId="urn:microsoft.com/office/officeart/2005/8/layout/gear1"/>
    <dgm:cxn modelId="{2BCB0BD3-DFF4-4D5F-B368-CDC8DA0A2CF6}" type="presOf" srcId="{37A6B62D-AA07-44BE-8853-A28C8E7061D8}" destId="{03FE568E-5991-46C2-9F58-492704F8908D}" srcOrd="0" destOrd="0" presId="urn:microsoft.com/office/officeart/2005/8/layout/gear1"/>
    <dgm:cxn modelId="{F67A69FC-BAB1-4AFE-8303-9CC992C55C35}" type="presOf" srcId="{B288E020-EC61-499F-9C30-4B7F19C0103B}" destId="{E3C74E11-D59F-4BC5-870C-ECFC81F32A60}" srcOrd="0" destOrd="0" presId="urn:microsoft.com/office/officeart/2005/8/layout/gear1"/>
    <dgm:cxn modelId="{6C1F7CEF-D4F1-4243-BDE0-743FD38262A3}" type="presParOf" srcId="{E3C74E11-D59F-4BC5-870C-ECFC81F32A60}" destId="{1A6888A2-47B2-444C-A805-5CF9418F5414}" srcOrd="0" destOrd="0" presId="urn:microsoft.com/office/officeart/2005/8/layout/gear1"/>
    <dgm:cxn modelId="{E0FEEDF4-EF8B-4E62-993B-7ACB7AEDE54E}" type="presParOf" srcId="{E3C74E11-D59F-4BC5-870C-ECFC81F32A60}" destId="{2D0B7222-F7F9-412B-9D62-8BFA97092EA3}" srcOrd="1" destOrd="0" presId="urn:microsoft.com/office/officeart/2005/8/layout/gear1"/>
    <dgm:cxn modelId="{2933A82A-5373-4BDE-96B6-C622CA579CCA}" type="presParOf" srcId="{E3C74E11-D59F-4BC5-870C-ECFC81F32A60}" destId="{A30B07AE-8AAD-44DC-9F90-77AC05BB7254}" srcOrd="2" destOrd="0" presId="urn:microsoft.com/office/officeart/2005/8/layout/gear1"/>
    <dgm:cxn modelId="{1789F9FE-3D8C-4BD1-9EF9-92BD76AAB6BB}" type="presParOf" srcId="{E3C74E11-D59F-4BC5-870C-ECFC81F32A60}" destId="{38A1EFA5-E2D5-478A-9971-3F11DAB922D5}" srcOrd="3" destOrd="0" presId="urn:microsoft.com/office/officeart/2005/8/layout/gear1"/>
    <dgm:cxn modelId="{BC3E5792-3BE2-4768-BA4A-BC619F2A4BA7}" type="presParOf" srcId="{E3C74E11-D59F-4BC5-870C-ECFC81F32A60}" destId="{ED7CB277-916B-4FAC-816F-7A39A917F1A9}" srcOrd="4" destOrd="0" presId="urn:microsoft.com/office/officeart/2005/8/layout/gear1"/>
    <dgm:cxn modelId="{3448FA33-7EF1-4FDB-8CD5-2F64BD2A2331}" type="presParOf" srcId="{E3C74E11-D59F-4BC5-870C-ECFC81F32A60}" destId="{DCF9324F-CE59-4213-B9EE-FDB08A1387F9}" srcOrd="5" destOrd="0" presId="urn:microsoft.com/office/officeart/2005/8/layout/gear1"/>
    <dgm:cxn modelId="{72366D62-9CB8-4095-89AC-F3F96C00BF02}" type="presParOf" srcId="{E3C74E11-D59F-4BC5-870C-ECFC81F32A60}" destId="{D6ADEF6A-17D7-4A34-9268-4D29D9D5C52E}" srcOrd="6" destOrd="0" presId="urn:microsoft.com/office/officeart/2005/8/layout/gear1"/>
    <dgm:cxn modelId="{8E3D95C2-ACDC-4763-95D6-C52E5F9C4A7B}" type="presParOf" srcId="{E3C74E11-D59F-4BC5-870C-ECFC81F32A60}" destId="{03FE568E-5991-46C2-9F58-492704F8908D}" srcOrd="7"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888A2-47B2-444C-A805-5CF9418F5414}">
      <dsp:nvSpPr>
        <dsp:cNvPr id="0" name=""/>
        <dsp:cNvSpPr/>
      </dsp:nvSpPr>
      <dsp:spPr>
        <a:xfrm>
          <a:off x="1446534" y="683809"/>
          <a:ext cx="5963372" cy="3231349"/>
        </a:xfrm>
        <a:prstGeom prst="gear9">
          <a:avLst/>
        </a:prstGeom>
        <a:gradFill rotWithShape="0">
          <a:gsLst>
            <a:gs pos="0">
              <a:schemeClr val="accent2">
                <a:hueOff val="0"/>
                <a:satOff val="0"/>
                <a:lumOff val="0"/>
                <a:alphaOff val="0"/>
                <a:tint val="45000"/>
                <a:satMod val="220000"/>
              </a:schemeClr>
            </a:gs>
            <a:gs pos="30000">
              <a:schemeClr val="accent2">
                <a:hueOff val="0"/>
                <a:satOff val="0"/>
                <a:lumOff val="0"/>
                <a:alphaOff val="0"/>
                <a:tint val="61000"/>
                <a:satMod val="220000"/>
              </a:schemeClr>
            </a:gs>
            <a:gs pos="45000">
              <a:schemeClr val="accent2">
                <a:hueOff val="0"/>
                <a:satOff val="0"/>
                <a:lumOff val="0"/>
                <a:alphaOff val="0"/>
                <a:tint val="66000"/>
                <a:satMod val="240000"/>
              </a:schemeClr>
            </a:gs>
            <a:gs pos="55000">
              <a:schemeClr val="accent2">
                <a:hueOff val="0"/>
                <a:satOff val="0"/>
                <a:lumOff val="0"/>
                <a:alphaOff val="0"/>
                <a:tint val="66000"/>
                <a:satMod val="220000"/>
              </a:schemeClr>
            </a:gs>
            <a:gs pos="73000">
              <a:schemeClr val="accent2">
                <a:hueOff val="0"/>
                <a:satOff val="0"/>
                <a:lumOff val="0"/>
                <a:alphaOff val="0"/>
                <a:tint val="61000"/>
                <a:satMod val="220000"/>
              </a:schemeClr>
            </a:gs>
            <a:gs pos="100000">
              <a:schemeClr val="accent2">
                <a:hueOff val="0"/>
                <a:satOff val="0"/>
                <a:lumOff val="0"/>
                <a:alphaOff val="0"/>
                <a:tint val="45000"/>
                <a:satMod val="22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endParaRPr lang="id-ID" sz="2400" b="0" i="0" kern="1200" baseline="0" dirty="0">
            <a:latin typeface="Baskerville Old Face" pitchFamily="18" charset="0"/>
          </a:endParaRPr>
        </a:p>
        <a:p>
          <a:pPr marL="0" lvl="0" indent="0" algn="ctr" defTabSz="1066800" rtl="0">
            <a:lnSpc>
              <a:spcPct val="90000"/>
            </a:lnSpc>
            <a:spcBef>
              <a:spcPct val="0"/>
            </a:spcBef>
            <a:spcAft>
              <a:spcPct val="35000"/>
            </a:spcAft>
            <a:buNone/>
          </a:pPr>
          <a:endParaRPr lang="id-ID" sz="2400" b="0" i="0" kern="1200" baseline="0" dirty="0">
            <a:latin typeface="Baskerville Old Face" pitchFamily="18" charset="0"/>
          </a:endParaRPr>
        </a:p>
        <a:p>
          <a:pPr marL="0" lvl="0" indent="0" algn="ctr" defTabSz="1066800" rtl="0">
            <a:lnSpc>
              <a:spcPct val="90000"/>
            </a:lnSpc>
            <a:spcBef>
              <a:spcPct val="0"/>
            </a:spcBef>
            <a:spcAft>
              <a:spcPct val="35000"/>
            </a:spcAft>
            <a:buNone/>
          </a:pPr>
          <a:endParaRPr lang="id-ID" sz="2400" b="0" i="0" kern="1200" baseline="0" dirty="0">
            <a:latin typeface="Baskerville Old Face" pitchFamily="18" charset="0"/>
          </a:endParaRPr>
        </a:p>
        <a:p>
          <a:pPr marL="0" lvl="0" indent="0" algn="ctr" defTabSz="1066800" rtl="0">
            <a:lnSpc>
              <a:spcPct val="90000"/>
            </a:lnSpc>
            <a:spcBef>
              <a:spcPct val="0"/>
            </a:spcBef>
            <a:spcAft>
              <a:spcPct val="35000"/>
            </a:spcAft>
            <a:buNone/>
          </a:pPr>
          <a:r>
            <a:rPr lang="id-ID" sz="2400" b="0" i="0" kern="1200" baseline="0" dirty="0">
              <a:latin typeface="Baskerville Old Face" pitchFamily="18" charset="0"/>
            </a:rPr>
            <a:t>               </a:t>
          </a:r>
          <a:r>
            <a:rPr lang="id-ID" sz="2400" b="1" i="0" kern="1200" baseline="0" dirty="0">
              <a:latin typeface="Baskerville Old Face" pitchFamily="18" charset="0"/>
            </a:rPr>
            <a:t>SEKIAN dan TERIMA KASIH</a:t>
          </a:r>
          <a:endParaRPr lang="id-ID" sz="2400" b="1" kern="1200" dirty="0">
            <a:latin typeface="Baskerville Old Face" pitchFamily="18" charset="0"/>
          </a:endParaRPr>
        </a:p>
      </dsp:txBody>
      <dsp:txXfrm>
        <a:off x="2441249" y="1440737"/>
        <a:ext cx="3973942" cy="1660980"/>
      </dsp:txXfrm>
    </dsp:sp>
    <dsp:sp modelId="{38A1EFA5-E2D5-478A-9971-3F11DAB922D5}">
      <dsp:nvSpPr>
        <dsp:cNvPr id="0" name=""/>
        <dsp:cNvSpPr/>
      </dsp:nvSpPr>
      <dsp:spPr>
        <a:xfrm>
          <a:off x="819693" y="289036"/>
          <a:ext cx="3997666" cy="2350072"/>
        </a:xfrm>
        <a:prstGeom prst="gear6">
          <a:avLst/>
        </a:prstGeom>
        <a:gradFill rotWithShape="0">
          <a:gsLst>
            <a:gs pos="0">
              <a:schemeClr val="accent2">
                <a:hueOff val="2817853"/>
                <a:satOff val="-20162"/>
                <a:lumOff val="-1177"/>
                <a:alphaOff val="0"/>
                <a:tint val="45000"/>
                <a:satMod val="220000"/>
              </a:schemeClr>
            </a:gs>
            <a:gs pos="30000">
              <a:schemeClr val="accent2">
                <a:hueOff val="2817853"/>
                <a:satOff val="-20162"/>
                <a:lumOff val="-1177"/>
                <a:alphaOff val="0"/>
                <a:tint val="61000"/>
                <a:satMod val="220000"/>
              </a:schemeClr>
            </a:gs>
            <a:gs pos="45000">
              <a:schemeClr val="accent2">
                <a:hueOff val="2817853"/>
                <a:satOff val="-20162"/>
                <a:lumOff val="-1177"/>
                <a:alphaOff val="0"/>
                <a:tint val="66000"/>
                <a:satMod val="240000"/>
              </a:schemeClr>
            </a:gs>
            <a:gs pos="55000">
              <a:schemeClr val="accent2">
                <a:hueOff val="2817853"/>
                <a:satOff val="-20162"/>
                <a:lumOff val="-1177"/>
                <a:alphaOff val="0"/>
                <a:tint val="66000"/>
                <a:satMod val="220000"/>
              </a:schemeClr>
            </a:gs>
            <a:gs pos="73000">
              <a:schemeClr val="accent2">
                <a:hueOff val="2817853"/>
                <a:satOff val="-20162"/>
                <a:lumOff val="-1177"/>
                <a:alphaOff val="0"/>
                <a:tint val="61000"/>
                <a:satMod val="220000"/>
              </a:schemeClr>
            </a:gs>
            <a:gs pos="100000">
              <a:schemeClr val="accent2">
                <a:hueOff val="2817853"/>
                <a:satOff val="-20162"/>
                <a:lumOff val="-1177"/>
                <a:alphaOff val="0"/>
                <a:tint val="45000"/>
                <a:satMod val="22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id-ID" sz="2400" b="1" i="0" kern="1200" baseline="0" dirty="0">
              <a:latin typeface="Baskerville Old Face" pitchFamily="18" charset="0"/>
            </a:rPr>
            <a:t>SEMOGA BERMANFAAT</a:t>
          </a:r>
          <a:endParaRPr lang="id-ID" sz="2400" b="1" kern="1200" dirty="0">
            <a:latin typeface="Baskerville Old Face" pitchFamily="18" charset="0"/>
          </a:endParaRPr>
        </a:p>
      </dsp:txBody>
      <dsp:txXfrm>
        <a:off x="1650827" y="884250"/>
        <a:ext cx="2335398" cy="1159644"/>
      </dsp:txXfrm>
    </dsp:sp>
    <dsp:sp modelId="{D6ADEF6A-17D7-4A34-9268-4D29D9D5C52E}">
      <dsp:nvSpPr>
        <dsp:cNvPr id="0" name=""/>
        <dsp:cNvSpPr/>
      </dsp:nvSpPr>
      <dsp:spPr>
        <a:xfrm>
          <a:off x="2135315" y="190059"/>
          <a:ext cx="5301490" cy="3974560"/>
        </a:xfrm>
        <a:prstGeom prst="circularArrow">
          <a:avLst>
            <a:gd name="adj1" fmla="val 4878"/>
            <a:gd name="adj2" fmla="val 312630"/>
            <a:gd name="adj3" fmla="val 3134133"/>
            <a:gd name="adj4" fmla="val 15232958"/>
            <a:gd name="adj5" fmla="val 5691"/>
          </a:avLst>
        </a:prstGeom>
        <a:gradFill rotWithShape="0">
          <a:gsLst>
            <a:gs pos="0">
              <a:schemeClr val="accent2">
                <a:hueOff val="0"/>
                <a:satOff val="0"/>
                <a:lumOff val="0"/>
                <a:alphaOff val="0"/>
                <a:tint val="45000"/>
                <a:satMod val="220000"/>
              </a:schemeClr>
            </a:gs>
            <a:gs pos="30000">
              <a:schemeClr val="accent2">
                <a:hueOff val="0"/>
                <a:satOff val="0"/>
                <a:lumOff val="0"/>
                <a:alphaOff val="0"/>
                <a:tint val="61000"/>
                <a:satMod val="220000"/>
              </a:schemeClr>
            </a:gs>
            <a:gs pos="45000">
              <a:schemeClr val="accent2">
                <a:hueOff val="0"/>
                <a:satOff val="0"/>
                <a:lumOff val="0"/>
                <a:alphaOff val="0"/>
                <a:tint val="66000"/>
                <a:satMod val="240000"/>
              </a:schemeClr>
            </a:gs>
            <a:gs pos="55000">
              <a:schemeClr val="accent2">
                <a:hueOff val="0"/>
                <a:satOff val="0"/>
                <a:lumOff val="0"/>
                <a:alphaOff val="0"/>
                <a:tint val="66000"/>
                <a:satMod val="220000"/>
              </a:schemeClr>
            </a:gs>
            <a:gs pos="73000">
              <a:schemeClr val="accent2">
                <a:hueOff val="0"/>
                <a:satOff val="0"/>
                <a:lumOff val="0"/>
                <a:alphaOff val="0"/>
                <a:tint val="61000"/>
                <a:satMod val="220000"/>
              </a:schemeClr>
            </a:gs>
            <a:gs pos="100000">
              <a:schemeClr val="accent2">
                <a:hueOff val="0"/>
                <a:satOff val="0"/>
                <a:lumOff val="0"/>
                <a:alphaOff val="0"/>
                <a:tint val="45000"/>
                <a:satMod val="22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 modelId="{03FE568E-5991-46C2-9F58-492704F8908D}">
      <dsp:nvSpPr>
        <dsp:cNvPr id="0" name=""/>
        <dsp:cNvSpPr/>
      </dsp:nvSpPr>
      <dsp:spPr>
        <a:xfrm>
          <a:off x="752813" y="-171475"/>
          <a:ext cx="4008443" cy="3005155"/>
        </a:xfrm>
        <a:prstGeom prst="circularArrow">
          <a:avLst>
            <a:gd name="adj1" fmla="val 6452"/>
            <a:gd name="adj2" fmla="val 429999"/>
            <a:gd name="adj3" fmla="val 10489124"/>
            <a:gd name="adj4" fmla="val 14837806"/>
            <a:gd name="adj5" fmla="val 7527"/>
          </a:avLst>
        </a:prstGeom>
        <a:gradFill rotWithShape="0">
          <a:gsLst>
            <a:gs pos="0">
              <a:schemeClr val="accent2">
                <a:hueOff val="2817853"/>
                <a:satOff val="-20162"/>
                <a:lumOff val="-1177"/>
                <a:alphaOff val="0"/>
                <a:tint val="45000"/>
                <a:satMod val="220000"/>
              </a:schemeClr>
            </a:gs>
            <a:gs pos="30000">
              <a:schemeClr val="accent2">
                <a:hueOff val="2817853"/>
                <a:satOff val="-20162"/>
                <a:lumOff val="-1177"/>
                <a:alphaOff val="0"/>
                <a:tint val="61000"/>
                <a:satMod val="220000"/>
              </a:schemeClr>
            </a:gs>
            <a:gs pos="45000">
              <a:schemeClr val="accent2">
                <a:hueOff val="2817853"/>
                <a:satOff val="-20162"/>
                <a:lumOff val="-1177"/>
                <a:alphaOff val="0"/>
                <a:tint val="66000"/>
                <a:satMod val="240000"/>
              </a:schemeClr>
            </a:gs>
            <a:gs pos="55000">
              <a:schemeClr val="accent2">
                <a:hueOff val="2817853"/>
                <a:satOff val="-20162"/>
                <a:lumOff val="-1177"/>
                <a:alphaOff val="0"/>
                <a:tint val="66000"/>
                <a:satMod val="220000"/>
              </a:schemeClr>
            </a:gs>
            <a:gs pos="73000">
              <a:schemeClr val="accent2">
                <a:hueOff val="2817853"/>
                <a:satOff val="-20162"/>
                <a:lumOff val="-1177"/>
                <a:alphaOff val="0"/>
                <a:tint val="61000"/>
                <a:satMod val="220000"/>
              </a:schemeClr>
            </a:gs>
            <a:gs pos="100000">
              <a:schemeClr val="accent2">
                <a:hueOff val="2817853"/>
                <a:satOff val="-20162"/>
                <a:lumOff val="-1177"/>
                <a:alphaOff val="0"/>
                <a:tint val="45000"/>
                <a:satMod val="22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200"/>
            </a:lvl1pPr>
          </a:lstStyle>
          <a:p>
            <a:pPr>
              <a:defRPr/>
            </a:pPr>
            <a:endParaRPr 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200"/>
            </a:lvl1pPr>
          </a:lstStyle>
          <a:p>
            <a:pPr>
              <a:defRPr/>
            </a:pPr>
            <a:endParaRPr 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1" sz="1200"/>
            </a:lvl1pPr>
          </a:lstStyle>
          <a:p>
            <a:pPr>
              <a:defRPr/>
            </a:pPr>
            <a:endParaRPr 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1" sz="1200"/>
            </a:lvl1pPr>
          </a:lstStyle>
          <a:p>
            <a:pPr>
              <a:defRPr/>
            </a:pPr>
            <a:fld id="{2E59CA86-28EF-428F-ADDA-377C0B8C2F2C}" type="slidenum">
              <a:rPr lang="en-US"/>
              <a:pPr>
                <a:defRPr/>
              </a:pPr>
              <a:t>‹#›</a:t>
            </a:fld>
            <a:endParaRPr lang="en-US"/>
          </a:p>
        </p:txBody>
      </p:sp>
    </p:spTree>
    <p:extLst>
      <p:ext uri="{BB962C8B-B14F-4D97-AF65-F5344CB8AC3E}">
        <p14:creationId xmlns:p14="http://schemas.microsoft.com/office/powerpoint/2010/main" val="4249636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eaLnBrk="0" hangingPunct="0">
              <a:defRPr sz="1200"/>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eaLnBrk="0" hangingPunct="0">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0" hangingPunct="0">
              <a:defRPr sz="1200"/>
            </a:lvl1pPr>
          </a:lstStyle>
          <a:p>
            <a:pPr>
              <a:defRPr/>
            </a:pPr>
            <a:fld id="{82EECBA4-04FC-44A3-86A7-3F38337471C6}" type="slidenum">
              <a:rPr lang="en-US"/>
              <a:pPr>
                <a:defRPr/>
              </a:pPr>
              <a:t>‹#›</a:t>
            </a:fld>
            <a:endParaRPr lang="en-US"/>
          </a:p>
        </p:txBody>
      </p:sp>
    </p:spTree>
    <p:extLst>
      <p:ext uri="{BB962C8B-B14F-4D97-AF65-F5344CB8AC3E}">
        <p14:creationId xmlns:p14="http://schemas.microsoft.com/office/powerpoint/2010/main" val="3906419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pPr>
              <a:defRPr/>
            </a:pPr>
            <a:fld id="{82EECBA4-04FC-44A3-86A7-3F38337471C6}" type="slidenum">
              <a:rPr lang="en-US" smtClean="0"/>
              <a:pPr>
                <a:defRPr/>
              </a:pPr>
              <a:t>1</a:t>
            </a:fld>
            <a:endParaRPr lang="en-US"/>
          </a:p>
        </p:txBody>
      </p:sp>
    </p:spTree>
    <p:extLst>
      <p:ext uri="{BB962C8B-B14F-4D97-AF65-F5344CB8AC3E}">
        <p14:creationId xmlns:p14="http://schemas.microsoft.com/office/powerpoint/2010/main" val="3006932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638" lvl="0" indent="-274638">
              <a:tabLst>
                <a:tab pos="274638" algn="l"/>
              </a:tabLst>
            </a:pPr>
            <a:r>
              <a:rPr lang="en-US" dirty="0" err="1"/>
              <a:t>fungsi</a:t>
            </a:r>
            <a:r>
              <a:rPr lang="en-US" dirty="0"/>
              <a:t> </a:t>
            </a:r>
            <a:r>
              <a:rPr lang="en-US" dirty="0" err="1"/>
              <a:t>bahan</a:t>
            </a:r>
            <a:r>
              <a:rPr lang="en-US" dirty="0"/>
              <a:t> ajar </a:t>
            </a:r>
            <a:r>
              <a:rPr lang="en-US" dirty="0" err="1"/>
              <a:t>sangat</a:t>
            </a:r>
            <a:r>
              <a:rPr lang="en-US" dirty="0"/>
              <a:t> </a:t>
            </a:r>
            <a:r>
              <a:rPr lang="en-US" dirty="0" err="1"/>
              <a:t>akan</a:t>
            </a:r>
            <a:r>
              <a:rPr lang="en-US" dirty="0"/>
              <a:t> </a:t>
            </a:r>
            <a:r>
              <a:rPr lang="en-US" dirty="0" err="1"/>
              <a:t>terkait</a:t>
            </a:r>
            <a:r>
              <a:rPr lang="en-US" dirty="0"/>
              <a:t> </a:t>
            </a:r>
            <a:r>
              <a:rPr lang="en-US" dirty="0" err="1"/>
              <a:t>dengan</a:t>
            </a:r>
            <a:r>
              <a:rPr lang="en-US" dirty="0"/>
              <a:t> </a:t>
            </a:r>
            <a:r>
              <a:rPr lang="en-US" dirty="0" err="1"/>
              <a:t>kemampuan</a:t>
            </a:r>
            <a:r>
              <a:rPr lang="en-US" dirty="0"/>
              <a:t> guru </a:t>
            </a:r>
            <a:r>
              <a:rPr lang="en-US" dirty="0" err="1"/>
              <a:t>dalam</a:t>
            </a:r>
            <a:r>
              <a:rPr lang="en-US" dirty="0"/>
              <a:t> </a:t>
            </a:r>
            <a:r>
              <a:rPr lang="en-US" dirty="0" err="1"/>
              <a:t>membuat</a:t>
            </a:r>
            <a:r>
              <a:rPr lang="en-US" dirty="0"/>
              <a:t> </a:t>
            </a:r>
            <a:r>
              <a:rPr lang="en-US" dirty="0" err="1"/>
              <a:t>keputusan</a:t>
            </a:r>
            <a:r>
              <a:rPr lang="en-US" dirty="0"/>
              <a:t> yang </a:t>
            </a:r>
            <a:r>
              <a:rPr lang="en-US" dirty="0" err="1"/>
              <a:t>terkait</a:t>
            </a:r>
            <a:r>
              <a:rPr lang="en-US" dirty="0"/>
              <a:t> </a:t>
            </a:r>
            <a:r>
              <a:rPr lang="en-US" dirty="0" err="1"/>
              <a:t>dengan</a:t>
            </a:r>
            <a:r>
              <a:rPr lang="en-US" dirty="0"/>
              <a:t> </a:t>
            </a:r>
            <a:r>
              <a:rPr lang="en-US" dirty="0" err="1"/>
              <a:t>perencanaan</a:t>
            </a:r>
            <a:r>
              <a:rPr lang="en-US" dirty="0"/>
              <a:t> (planning), </a:t>
            </a:r>
            <a:r>
              <a:rPr lang="en-US" dirty="0" err="1"/>
              <a:t>aktivitas-aktivitas</a:t>
            </a:r>
            <a:r>
              <a:rPr lang="id-ID" baseline="0" dirty="0"/>
              <a:t> </a:t>
            </a:r>
            <a:r>
              <a:rPr lang="en-US" dirty="0" err="1"/>
              <a:t>pembelajaran</a:t>
            </a:r>
            <a:r>
              <a:rPr lang="en-US" dirty="0"/>
              <a:t> </a:t>
            </a:r>
            <a:r>
              <a:rPr lang="en-US" dirty="0" err="1"/>
              <a:t>dan</a:t>
            </a:r>
            <a:r>
              <a:rPr lang="en-US" dirty="0"/>
              <a:t> </a:t>
            </a:r>
            <a:r>
              <a:rPr lang="en-US" dirty="0" err="1"/>
              <a:t>pengimplementasian</a:t>
            </a:r>
            <a:r>
              <a:rPr lang="en-US" dirty="0"/>
              <a:t> (implementing), </a:t>
            </a:r>
            <a:r>
              <a:rPr lang="en-US" dirty="0" err="1"/>
              <a:t>dan</a:t>
            </a:r>
            <a:r>
              <a:rPr lang="en-US" dirty="0"/>
              <a:t> </a:t>
            </a:r>
            <a:r>
              <a:rPr lang="en-US" dirty="0" err="1"/>
              <a:t>penilaian</a:t>
            </a:r>
            <a:r>
              <a:rPr lang="en-US" dirty="0"/>
              <a:t> (assessing).</a:t>
            </a:r>
            <a:endParaRPr lang="id-ID" dirty="0"/>
          </a:p>
          <a:p>
            <a:endParaRPr lang="id-ID" dirty="0"/>
          </a:p>
        </p:txBody>
      </p:sp>
      <p:sp>
        <p:nvSpPr>
          <p:cNvPr id="4" name="Slide Number Placeholder 3"/>
          <p:cNvSpPr>
            <a:spLocks noGrp="1"/>
          </p:cNvSpPr>
          <p:nvPr>
            <p:ph type="sldNum" sz="quarter" idx="10"/>
          </p:nvPr>
        </p:nvSpPr>
        <p:spPr/>
        <p:txBody>
          <a:bodyPr/>
          <a:lstStyle/>
          <a:p>
            <a:pPr>
              <a:defRPr/>
            </a:pPr>
            <a:fld id="{82EECBA4-04FC-44A3-86A7-3F38337471C6}" type="slidenum">
              <a:rPr lang="en-US" smtClean="0"/>
              <a:pPr>
                <a:defRPr/>
              </a:pPr>
              <a:t>3</a:t>
            </a:fld>
            <a:endParaRPr lang="en-US"/>
          </a:p>
        </p:txBody>
      </p:sp>
    </p:spTree>
    <p:extLst>
      <p:ext uri="{BB962C8B-B14F-4D97-AF65-F5344CB8AC3E}">
        <p14:creationId xmlns:p14="http://schemas.microsoft.com/office/powerpoint/2010/main" val="365418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177800" y="230188"/>
            <a:ext cx="203200" cy="6503987"/>
            <a:chOff x="112" y="145"/>
            <a:chExt cx="128" cy="4097"/>
          </a:xfrm>
        </p:grpSpPr>
        <p:sp>
          <p:nvSpPr>
            <p:cNvPr id="5" name="Rectangle 5"/>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p:spPr>
          <p:txBody>
            <a:bodyPr wrap="none" anchor="ctr"/>
            <a:lstStyle/>
            <a:p>
              <a:endParaRPr lang="id-ID"/>
            </a:p>
          </p:txBody>
        </p:sp>
        <p:sp>
          <p:nvSpPr>
            <p:cNvPr id="6" name="Rectangle 6"/>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p:spPr>
          <p:txBody>
            <a:bodyPr wrap="none" anchor="ctr"/>
            <a:lstStyle/>
            <a:p>
              <a:pPr algn="ctr"/>
              <a:endParaRPr lang="id-ID"/>
            </a:p>
          </p:txBody>
        </p:sp>
      </p:grpSp>
      <p:grpSp>
        <p:nvGrpSpPr>
          <p:cNvPr id="7" name="Group 7"/>
          <p:cNvGrpSpPr>
            <a:grpSpLocks/>
          </p:cNvGrpSpPr>
          <p:nvPr/>
        </p:nvGrpSpPr>
        <p:grpSpPr bwMode="auto">
          <a:xfrm>
            <a:off x="8793163" y="220663"/>
            <a:ext cx="198437" cy="6408737"/>
            <a:chOff x="5539" y="139"/>
            <a:chExt cx="125" cy="4037"/>
          </a:xfrm>
        </p:grpSpPr>
        <p:sp>
          <p:nvSpPr>
            <p:cNvPr id="8" name="Rectangle 8"/>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endParaRPr lang="id-ID"/>
            </a:p>
          </p:txBody>
        </p:sp>
        <p:sp>
          <p:nvSpPr>
            <p:cNvPr id="9" name="Rectangle 9"/>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p:spPr>
          <p:txBody>
            <a:bodyPr wrap="none" anchor="ctr"/>
            <a:lstStyle/>
            <a:p>
              <a:endParaRPr lang="id-ID"/>
            </a:p>
          </p:txBody>
        </p:sp>
      </p:grpSp>
      <p:grpSp>
        <p:nvGrpSpPr>
          <p:cNvPr id="10" name="Group 10"/>
          <p:cNvGrpSpPr>
            <a:grpSpLocks/>
          </p:cNvGrpSpPr>
          <p:nvPr/>
        </p:nvGrpSpPr>
        <p:grpSpPr bwMode="auto">
          <a:xfrm>
            <a:off x="412750" y="6477000"/>
            <a:ext cx="8686800" cy="228600"/>
            <a:chOff x="260" y="4080"/>
            <a:chExt cx="5472" cy="144"/>
          </a:xfrm>
        </p:grpSpPr>
        <p:sp>
          <p:nvSpPr>
            <p:cNvPr id="11" name="Rectangle 11"/>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p:spPr>
          <p:txBody>
            <a:bodyPr wrap="none" anchor="ctr"/>
            <a:lstStyle/>
            <a:p>
              <a:endParaRPr lang="id-ID"/>
            </a:p>
          </p:txBody>
        </p:sp>
        <p:sp>
          <p:nvSpPr>
            <p:cNvPr id="12" name="Rectangle 12"/>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p:spPr>
          <p:txBody>
            <a:bodyPr wrap="none" anchor="ctr"/>
            <a:lstStyle/>
            <a:p>
              <a:endParaRPr lang="id-ID"/>
            </a:p>
          </p:txBody>
        </p:sp>
      </p:grpSp>
      <p:grpSp>
        <p:nvGrpSpPr>
          <p:cNvPr id="13" name="Group 13"/>
          <p:cNvGrpSpPr>
            <a:grpSpLocks/>
          </p:cNvGrpSpPr>
          <p:nvPr/>
        </p:nvGrpSpPr>
        <p:grpSpPr bwMode="auto">
          <a:xfrm>
            <a:off x="76200" y="176213"/>
            <a:ext cx="8745538" cy="161925"/>
            <a:chOff x="48" y="111"/>
            <a:chExt cx="5509" cy="102"/>
          </a:xfrm>
        </p:grpSpPr>
        <p:sp>
          <p:nvSpPr>
            <p:cNvPr id="14" name="Rectangle 14"/>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p:spPr>
          <p:txBody>
            <a:bodyPr wrap="none" anchor="ctr"/>
            <a:lstStyle/>
            <a:p>
              <a:endParaRPr lang="id-ID"/>
            </a:p>
          </p:txBody>
        </p:sp>
        <p:sp>
          <p:nvSpPr>
            <p:cNvPr id="15" name="Rectangle 15"/>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p:spPr>
          <p:txBody>
            <a:bodyPr wrap="none" anchor="ctr"/>
            <a:lstStyle/>
            <a:p>
              <a:endParaRPr lang="id-ID"/>
            </a:p>
          </p:txBody>
        </p:sp>
      </p:grpSp>
      <p:sp>
        <p:nvSpPr>
          <p:cNvPr id="37890" name="Rectangle 2"/>
          <p:cNvSpPr>
            <a:spLocks noGrp="1" noChangeArrowheads="1"/>
          </p:cNvSpPr>
          <p:nvPr>
            <p:ph type="ctrTitle"/>
          </p:nvPr>
        </p:nvSpPr>
        <p:spPr>
          <a:xfrm>
            <a:off x="685800" y="1219200"/>
            <a:ext cx="7772400" cy="1143000"/>
          </a:xfrm>
        </p:spPr>
        <p:txBody>
          <a:bodyPr anchorCtr="1"/>
          <a:lstStyle>
            <a:lvl1pPr>
              <a:defRPr sz="4000">
                <a:solidFill>
                  <a:schemeClr val="tx1"/>
                </a:solidFill>
              </a:defRPr>
            </a:lvl1pPr>
          </a:lstStyle>
          <a:p>
            <a:r>
              <a:rPr lang="en-US"/>
              <a:t>Click to edit Master title style</a:t>
            </a:r>
          </a:p>
        </p:txBody>
      </p:sp>
      <p:sp>
        <p:nvSpPr>
          <p:cNvPr id="37891" name="Rectangle 3"/>
          <p:cNvSpPr>
            <a:spLocks noGrp="1" noChangeArrowheads="1"/>
          </p:cNvSpPr>
          <p:nvPr>
            <p:ph type="subTitle" idx="1"/>
          </p:nvPr>
        </p:nvSpPr>
        <p:spPr>
          <a:xfrm>
            <a:off x="1371600" y="2667000"/>
            <a:ext cx="6400800" cy="1752600"/>
          </a:xfrm>
        </p:spPr>
        <p:txBody>
          <a:bodyPr/>
          <a:lstStyle>
            <a:lvl1pPr marL="0" indent="0" algn="ctr">
              <a:buFontTx/>
              <a:buNone/>
              <a:defRPr sz="2800"/>
            </a:lvl1pPr>
          </a:lstStyle>
          <a:p>
            <a:r>
              <a:rPr lang="en-US"/>
              <a:t>Click to edit Master subtitle style</a:t>
            </a:r>
          </a:p>
        </p:txBody>
      </p:sp>
      <p:sp>
        <p:nvSpPr>
          <p:cNvPr id="16" name="Rectangle 16"/>
          <p:cNvSpPr>
            <a:spLocks noGrp="1" noChangeArrowheads="1"/>
          </p:cNvSpPr>
          <p:nvPr>
            <p:ph type="dt" sz="half" idx="10"/>
          </p:nvPr>
        </p:nvSpPr>
        <p:spPr/>
        <p:txBody>
          <a:bodyPr/>
          <a:lstStyle>
            <a:lvl1pPr>
              <a:defRPr/>
            </a:lvl1pPr>
          </a:lstStyle>
          <a:p>
            <a:pPr>
              <a:defRPr/>
            </a:pPr>
            <a:fld id="{25D415C6-99D8-4668-A5BF-C483E2200E4C}" type="datetime1">
              <a:rPr lang="en-US"/>
              <a:pPr>
                <a:defRPr/>
              </a:pPr>
              <a:t>9/3/2023</a:t>
            </a:fld>
            <a:endParaRPr lang="en-US"/>
          </a:p>
        </p:txBody>
      </p:sp>
      <p:sp>
        <p:nvSpPr>
          <p:cNvPr id="17" name="Rectangle 17"/>
          <p:cNvSpPr>
            <a:spLocks noGrp="1" noChangeArrowheads="1"/>
          </p:cNvSpPr>
          <p:nvPr>
            <p:ph type="ftr" sz="quarter" idx="11"/>
          </p:nvPr>
        </p:nvSpPr>
        <p:spPr/>
        <p:txBody>
          <a:bodyPr/>
          <a:lstStyle>
            <a:lvl1pPr>
              <a:defRPr/>
            </a:lvl1pPr>
          </a:lstStyle>
          <a:p>
            <a:pPr>
              <a:defRPr/>
            </a:pPr>
            <a:endParaRPr lang="en-US"/>
          </a:p>
        </p:txBody>
      </p:sp>
      <p:sp>
        <p:nvSpPr>
          <p:cNvPr id="18" name="Rectangle 18"/>
          <p:cNvSpPr>
            <a:spLocks noGrp="1" noChangeArrowheads="1"/>
          </p:cNvSpPr>
          <p:nvPr>
            <p:ph type="sldNum" sz="quarter" idx="12"/>
          </p:nvPr>
        </p:nvSpPr>
        <p:spPr/>
        <p:txBody>
          <a:bodyPr/>
          <a:lstStyle>
            <a:lvl1pPr>
              <a:defRPr/>
            </a:lvl1pPr>
          </a:lstStyle>
          <a:p>
            <a:pPr>
              <a:defRPr/>
            </a:pPr>
            <a:fld id="{88255306-BCC0-492E-8365-714F122A401F}" type="slidenum">
              <a:rPr lang="en-US"/>
              <a:pPr>
                <a:defRPr/>
              </a:pPr>
              <a:t>‹#›</a:t>
            </a:fld>
            <a:endParaRPr lang="en-US"/>
          </a:p>
        </p:txBody>
      </p:sp>
    </p:spTree>
  </p:cSld>
  <p:clrMapOvr>
    <a:masterClrMapping/>
  </p:clrMapOvr>
  <p:transition spd="slow" advClick="0">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stCondLst>
                                            <p:cond delay="0"/>
                                          </p:stCondLst>
                                        </p:cTn>
                                        <p:tgtEl>
                                          <p:spTgt spid="4"/>
                                        </p:tgtEl>
                                        <p:attrNameLst>
                                          <p:attrName>ppt_x</p:attrName>
                                        </p:attrNameLst>
                                      </p:cBhvr>
                                      <p:tavLst>
                                        <p:tav tm="0">
                                          <p:val>
                                            <p:strVal val="#ppt_x"/>
                                          </p:val>
                                        </p:tav>
                                        <p:tav tm="100000">
                                          <p:val>
                                            <p:strVal val="#ppt_x"/>
                                          </p:val>
                                        </p:tav>
                                      </p:tavLst>
                                    </p:anim>
                                    <p:anim calcmode="lin" valueType="num">
                                      <p:cBhvr additive="base">
                                        <p:cTn id="8" dur="500" fill="hold">
                                          <p:stCondLst>
                                            <p:cond delay="0"/>
                                          </p:stCondLst>
                                        </p:cTn>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stCondLst>
                                            <p:cond delay="0"/>
                                          </p:stCondLst>
                                        </p:cTn>
                                        <p:tgtEl>
                                          <p:spTgt spid="10"/>
                                        </p:tgtEl>
                                        <p:attrNameLst>
                                          <p:attrName>ppt_x</p:attrName>
                                        </p:attrNameLst>
                                      </p:cBhvr>
                                      <p:tavLst>
                                        <p:tav tm="0">
                                          <p:val>
                                            <p:strVal val="0-#ppt_w/2"/>
                                          </p:val>
                                        </p:tav>
                                        <p:tav tm="100000">
                                          <p:val>
                                            <p:strVal val="#ppt_x"/>
                                          </p:val>
                                        </p:tav>
                                      </p:tavLst>
                                    </p:anim>
                                    <p:anim calcmode="lin" valueType="num">
                                      <p:cBhvr additive="base">
                                        <p:cTn id="13" dur="500" fill="hold">
                                          <p:stCondLst>
                                            <p:cond delay="0"/>
                                          </p:stCondLst>
                                        </p:cTn>
                                        <p:tgtEl>
                                          <p:spTgt spid="10"/>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stCondLst>
                                            <p:cond delay="0"/>
                                          </p:stCondLst>
                                        </p:cTn>
                                        <p:tgtEl>
                                          <p:spTgt spid="7"/>
                                        </p:tgtEl>
                                        <p:attrNameLst>
                                          <p:attrName>ppt_x</p:attrName>
                                        </p:attrNameLst>
                                      </p:cBhvr>
                                      <p:tavLst>
                                        <p:tav tm="0">
                                          <p:val>
                                            <p:strVal val="#ppt_x"/>
                                          </p:val>
                                        </p:tav>
                                        <p:tav tm="100000">
                                          <p:val>
                                            <p:strVal val="#ppt_x"/>
                                          </p:val>
                                        </p:tav>
                                      </p:tavLst>
                                    </p:anim>
                                    <p:anim calcmode="lin" valueType="num">
                                      <p:cBhvr additive="base">
                                        <p:cTn id="18" dur="500" fill="hold">
                                          <p:stCondLst>
                                            <p:cond delay="0"/>
                                          </p:stCondLst>
                                        </p:cTn>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stCondLst>
                                            <p:cond delay="0"/>
                                          </p:stCondLst>
                                        </p:cTn>
                                        <p:tgtEl>
                                          <p:spTgt spid="13"/>
                                        </p:tgtEl>
                                        <p:attrNameLst>
                                          <p:attrName>ppt_x</p:attrName>
                                        </p:attrNameLst>
                                      </p:cBhvr>
                                      <p:tavLst>
                                        <p:tav tm="0">
                                          <p:val>
                                            <p:strVal val="1+#ppt_w/2"/>
                                          </p:val>
                                        </p:tav>
                                        <p:tav tm="100000">
                                          <p:val>
                                            <p:strVal val="#ppt_x"/>
                                          </p:val>
                                        </p:tav>
                                      </p:tavLst>
                                    </p:anim>
                                    <p:anim calcmode="lin" valueType="num">
                                      <p:cBhvr additive="base">
                                        <p:cTn id="23" dur="500" fill="hold">
                                          <p:stCondLst>
                                            <p:cond delay="0"/>
                                          </p:stCondLst>
                                        </p:cTn>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Rectangle 1028"/>
          <p:cNvSpPr>
            <a:spLocks noGrp="1" noChangeArrowheads="1"/>
          </p:cNvSpPr>
          <p:nvPr>
            <p:ph type="dt" sz="half" idx="10"/>
          </p:nvPr>
        </p:nvSpPr>
        <p:spPr>
          <a:ln/>
        </p:spPr>
        <p:txBody>
          <a:bodyPr/>
          <a:lstStyle>
            <a:lvl1pPr>
              <a:defRPr/>
            </a:lvl1pPr>
          </a:lstStyle>
          <a:p>
            <a:pPr>
              <a:defRPr/>
            </a:pPr>
            <a:fld id="{16B619CE-B44F-4E8E-A169-DF945965CA58}" type="datetime1">
              <a:rPr lang="en-US"/>
              <a:pPr>
                <a:defRPr/>
              </a:pPr>
              <a:t>9/3/2023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D3BD2604-3014-44E5-B701-11D984F371CB}" type="slidenum">
              <a:rPr lang="en-US"/>
              <a:pPr>
                <a:defRPr/>
              </a:pPr>
              <a:t>‹#›</a:t>
            </a:fld>
            <a:endParaRPr lang="en-US"/>
          </a:p>
        </p:txBody>
      </p:sp>
    </p:spTree>
  </p:cSld>
  <p:clrMapOvr>
    <a:masterClrMapping/>
  </p:clrMapOvr>
  <p:transition spd="slow" advClick="0">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381000"/>
            <a:ext cx="2019300" cy="5562600"/>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381000" y="381000"/>
            <a:ext cx="59055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Rectangle 1028"/>
          <p:cNvSpPr>
            <a:spLocks noGrp="1" noChangeArrowheads="1"/>
          </p:cNvSpPr>
          <p:nvPr>
            <p:ph type="dt" sz="half" idx="10"/>
          </p:nvPr>
        </p:nvSpPr>
        <p:spPr>
          <a:ln/>
        </p:spPr>
        <p:txBody>
          <a:bodyPr/>
          <a:lstStyle>
            <a:lvl1pPr>
              <a:defRPr/>
            </a:lvl1pPr>
          </a:lstStyle>
          <a:p>
            <a:pPr>
              <a:defRPr/>
            </a:pPr>
            <a:fld id="{C1675CF1-8644-4379-A4BC-F91748444F05}" type="datetime1">
              <a:rPr lang="en-US"/>
              <a:pPr>
                <a:defRPr/>
              </a:pPr>
              <a:t>9/3/2023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759D046F-3280-49FA-9D41-13653B2E8F7B}" type="slidenum">
              <a:rPr lang="en-US"/>
              <a:pPr>
                <a:defRPr/>
              </a:pPr>
              <a:t>‹#›</a:t>
            </a:fld>
            <a:endParaRPr lang="en-US"/>
          </a:p>
        </p:txBody>
      </p:sp>
    </p:spTree>
  </p:cSld>
  <p:clrMapOvr>
    <a:masterClrMapping/>
  </p:clrMapOvr>
  <p:transition spd="slow" advClick="0">
    <p:cover dir="l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a:t>Click to edit Master title style</a:t>
            </a:r>
            <a:endParaRPr lang="en-US" dirty="0"/>
          </a:p>
        </p:txBody>
      </p:sp>
      <p:sp>
        <p:nvSpPr>
          <p:cNvPr id="11" name="Date Placeholder 10"/>
          <p:cNvSpPr>
            <a:spLocks noGrp="1"/>
          </p:cNvSpPr>
          <p:nvPr>
            <p:ph type="dt" sz="half" idx="10"/>
          </p:nvPr>
        </p:nvSpPr>
        <p:spPr bwMode="black"/>
        <p:txBody>
          <a:bodyPr/>
          <a:lstStyle/>
          <a:p>
            <a:pPr>
              <a:defRPr/>
            </a:pPr>
            <a:fld id="{25D415C6-99D8-4668-A5BF-C483E2200E4C}" type="datetime1">
              <a:rPr lang="en-US" smtClean="0"/>
              <a:pPr>
                <a:defRPr/>
              </a:pPr>
              <a:t>9/3/2023</a:t>
            </a:fld>
            <a:endParaRPr lang="en-US"/>
          </a:p>
        </p:txBody>
      </p:sp>
      <p:sp>
        <p:nvSpPr>
          <p:cNvPr id="17" name="Slide Number Placeholder 16"/>
          <p:cNvSpPr>
            <a:spLocks noGrp="1"/>
          </p:cNvSpPr>
          <p:nvPr>
            <p:ph type="sldNum" sz="quarter" idx="11"/>
          </p:nvPr>
        </p:nvSpPr>
        <p:spPr/>
        <p:txBody>
          <a:bodyPr/>
          <a:lstStyle/>
          <a:p>
            <a:pPr>
              <a:defRPr/>
            </a:pPr>
            <a:fld id="{88255306-BCC0-492E-8365-714F122A401F}" type="slidenum">
              <a:rPr lang="en-US" smtClean="0"/>
              <a:pPr>
                <a:defRPr/>
              </a:pPr>
              <a:t>‹#›</a:t>
            </a:fld>
            <a:endParaRPr lang="en-US"/>
          </a:p>
        </p:txBody>
      </p:sp>
      <p:sp>
        <p:nvSpPr>
          <p:cNvPr id="19" name="Footer Placeholder 18"/>
          <p:cNvSpPr>
            <a:spLocks noGrp="1"/>
          </p:cNvSpPr>
          <p:nvPr>
            <p:ph type="ftr" sz="quarter" idx="12"/>
          </p:nvPr>
        </p:nvSpPr>
        <p:spPr/>
        <p:txBody>
          <a:bodyPr/>
          <a:lstStyle/>
          <a:p>
            <a:pPr>
              <a:defRPr/>
            </a:pPr>
            <a:endParaRPr lang="en-US"/>
          </a:p>
        </p:txBody>
      </p:sp>
    </p:spTree>
  </p:cSld>
  <p:clrMapOvr>
    <a:masterClrMapping/>
  </p:clrMapOvr>
  <p:transition spd="slow">
    <p:cover dir="l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p>
        </p:txBody>
      </p:sp>
      <p:sp>
        <p:nvSpPr>
          <p:cNvPr id="11" name="Date Placeholder 10"/>
          <p:cNvSpPr>
            <a:spLocks noGrp="1"/>
          </p:cNvSpPr>
          <p:nvPr>
            <p:ph type="dt" sz="half" idx="14"/>
          </p:nvPr>
        </p:nvSpPr>
        <p:spPr/>
        <p:txBody>
          <a:bodyPr/>
          <a:lstStyle/>
          <a:p>
            <a:pPr>
              <a:defRPr/>
            </a:pPr>
            <a:fld id="{5916C296-5722-4147-B002-26631E9F1B0F}" type="datetime1">
              <a:rPr lang="en-US" smtClean="0"/>
              <a:pPr>
                <a:defRPr/>
              </a:pPr>
              <a:t>9/3/2023</a:t>
            </a:fld>
            <a:endParaRPr lang="en-US"/>
          </a:p>
        </p:txBody>
      </p:sp>
      <p:sp>
        <p:nvSpPr>
          <p:cNvPr id="12" name="Slide Number Placeholder 11"/>
          <p:cNvSpPr>
            <a:spLocks noGrp="1"/>
          </p:cNvSpPr>
          <p:nvPr>
            <p:ph type="sldNum" sz="quarter" idx="15"/>
          </p:nvPr>
        </p:nvSpPr>
        <p:spPr/>
        <p:txBody>
          <a:bodyPr/>
          <a:lstStyle/>
          <a:p>
            <a:pPr>
              <a:defRPr/>
            </a:pPr>
            <a:fld id="{D903A635-C392-47AF-B224-DF7D3CD0DF3F}" type="slidenum">
              <a:rPr lang="en-US" smtClean="0"/>
              <a:pPr>
                <a:defRPr/>
              </a:pPr>
              <a:t>‹#›</a:t>
            </a:fld>
            <a:endParaRPr lang="en-US"/>
          </a:p>
        </p:txBody>
      </p:sp>
      <p:sp>
        <p:nvSpPr>
          <p:cNvPr id="13" name="Footer Placeholder 12"/>
          <p:cNvSpPr>
            <a:spLocks noGrp="1"/>
          </p:cNvSpPr>
          <p:nvPr>
            <p:ph type="ftr" sz="quarter" idx="16"/>
          </p:nvPr>
        </p:nvSpPr>
        <p:spPr/>
        <p:txBody>
          <a:bodyPr/>
          <a:lstStyle/>
          <a:p>
            <a:pPr>
              <a:defRPr/>
            </a:pPr>
            <a:endParaRPr lang="en-US"/>
          </a:p>
        </p:txBody>
      </p:sp>
    </p:spTree>
  </p:cSld>
  <p:clrMapOvr>
    <a:masterClrMapping/>
  </p:clrMapOvr>
  <p:transition spd="slow">
    <p:cover dir="l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12"/>
          <p:cNvSpPr>
            <a:spLocks noGrp="1"/>
          </p:cNvSpPr>
          <p:nvPr>
            <p:ph type="dt" sz="half" idx="10"/>
          </p:nvPr>
        </p:nvSpPr>
        <p:spPr/>
        <p:txBody>
          <a:bodyPr/>
          <a:lstStyle/>
          <a:p>
            <a:pPr>
              <a:defRPr/>
            </a:pPr>
            <a:fld id="{E12184A0-EE3B-4E84-BA12-17914650E8EC}" type="datetime1">
              <a:rPr lang="en-US" smtClean="0"/>
              <a:pPr>
                <a:defRPr/>
              </a:pPr>
              <a:t>9/3/2023</a:t>
            </a:fld>
            <a:endParaRPr lang="en-US"/>
          </a:p>
        </p:txBody>
      </p:sp>
      <p:sp>
        <p:nvSpPr>
          <p:cNvPr id="14" name="Slide Number Placeholder 13"/>
          <p:cNvSpPr>
            <a:spLocks noGrp="1"/>
          </p:cNvSpPr>
          <p:nvPr>
            <p:ph type="sldNum" sz="quarter" idx="11"/>
          </p:nvPr>
        </p:nvSpPr>
        <p:spPr/>
        <p:txBody>
          <a:bodyPr/>
          <a:lstStyle/>
          <a:p>
            <a:pPr>
              <a:defRPr/>
            </a:pPr>
            <a:fld id="{4AC147EB-0479-4A53-9BAA-4FBC9B208365}" type="slidenum">
              <a:rPr lang="en-US" smtClean="0"/>
              <a:pPr>
                <a:defRPr/>
              </a:pPr>
              <a:t>‹#›</a:t>
            </a:fld>
            <a:endParaRPr lang="en-US"/>
          </a:p>
        </p:txBody>
      </p:sp>
      <p:sp>
        <p:nvSpPr>
          <p:cNvPr id="15" name="Footer Placeholder 14"/>
          <p:cNvSpPr>
            <a:spLocks noGrp="1"/>
          </p:cNvSpPr>
          <p:nvPr>
            <p:ph type="ftr" sz="quarter" idx="12"/>
          </p:nvPr>
        </p:nvSpPr>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transition spd="slow">
    <p:cover dir="l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p:cNvSpPr>
            <a:spLocks noGrp="1"/>
          </p:cNvSpPr>
          <p:nvPr>
            <p:ph type="dt" sz="half" idx="15"/>
          </p:nvPr>
        </p:nvSpPr>
        <p:spPr/>
        <p:txBody>
          <a:bodyPr/>
          <a:lstStyle/>
          <a:p>
            <a:pPr>
              <a:defRPr/>
            </a:pPr>
            <a:fld id="{21BF6F82-753D-44DB-ADF7-8612E4253C0E}" type="datetime1">
              <a:rPr lang="en-US" smtClean="0"/>
              <a:pPr>
                <a:defRPr/>
              </a:pPr>
              <a:t>9/3/2023</a:t>
            </a:fld>
            <a:endParaRPr lang="en-US"/>
          </a:p>
        </p:txBody>
      </p:sp>
      <p:sp>
        <p:nvSpPr>
          <p:cNvPr id="12" name="Slide Number Placeholder 11"/>
          <p:cNvSpPr>
            <a:spLocks noGrp="1"/>
          </p:cNvSpPr>
          <p:nvPr>
            <p:ph type="sldNum" sz="quarter" idx="16"/>
          </p:nvPr>
        </p:nvSpPr>
        <p:spPr/>
        <p:txBody>
          <a:bodyPr/>
          <a:lstStyle/>
          <a:p>
            <a:pPr>
              <a:defRPr/>
            </a:pPr>
            <a:fld id="{4AB71AF7-D8C5-465C-980D-C8EFE959D66B}" type="slidenum">
              <a:rPr lang="en-US" smtClean="0"/>
              <a:pPr>
                <a:defRPr/>
              </a:pPr>
              <a:t>‹#›</a:t>
            </a:fld>
            <a:endParaRPr lang="en-US"/>
          </a:p>
        </p:txBody>
      </p:sp>
      <p:sp>
        <p:nvSpPr>
          <p:cNvPr id="13" name="Footer Placeholder 12"/>
          <p:cNvSpPr>
            <a:spLocks noGrp="1"/>
          </p:cNvSpPr>
          <p:nvPr>
            <p:ph type="ftr" sz="quarter" idx="17"/>
          </p:nvPr>
        </p:nvSpPr>
        <p:spPr/>
        <p:txBody>
          <a:bodyPr/>
          <a:lstStyle/>
          <a:p>
            <a:pPr>
              <a:defRPr/>
            </a:pPr>
            <a:endParaRPr lang="en-US"/>
          </a:p>
        </p:txBody>
      </p:sp>
      <p:sp>
        <p:nvSpPr>
          <p:cNvPr id="16" name="Title 15"/>
          <p:cNvSpPr>
            <a:spLocks noGrp="1"/>
          </p:cNvSpPr>
          <p:nvPr>
            <p:ph type="title"/>
          </p:nvPr>
        </p:nvSpPr>
        <p:spPr/>
        <p:txBody>
          <a:bodyPr/>
          <a:lstStyle/>
          <a:p>
            <a:r>
              <a:rPr lang="en-US"/>
              <a:t>Click to edit Master title style</a:t>
            </a:r>
          </a:p>
        </p:txBody>
      </p:sp>
    </p:spTree>
  </p:cSld>
  <p:clrMapOvr>
    <a:masterClrMapping/>
  </p:clrMapOvr>
  <p:transition spd="slow">
    <p:cover dir="l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a:t>Click to edit Master text styles</a:t>
            </a:r>
          </a:p>
        </p:txBody>
      </p:sp>
      <p:sp>
        <p:nvSpPr>
          <p:cNvPr id="11" name="Date Placeholder 10"/>
          <p:cNvSpPr>
            <a:spLocks noGrp="1"/>
          </p:cNvSpPr>
          <p:nvPr>
            <p:ph type="dt" sz="half" idx="16"/>
          </p:nvPr>
        </p:nvSpPr>
        <p:spPr/>
        <p:txBody>
          <a:bodyPr/>
          <a:lstStyle/>
          <a:p>
            <a:pPr>
              <a:defRPr/>
            </a:pPr>
            <a:fld id="{737E629B-CA1B-4B57-B181-6B4C4173E741}" type="datetime1">
              <a:rPr lang="en-US" smtClean="0"/>
              <a:pPr>
                <a:defRPr/>
              </a:pPr>
              <a:t>9/3/2023</a:t>
            </a:fld>
            <a:endParaRPr lang="en-US"/>
          </a:p>
        </p:txBody>
      </p:sp>
      <p:sp>
        <p:nvSpPr>
          <p:cNvPr id="12" name="Slide Number Placeholder 11"/>
          <p:cNvSpPr>
            <a:spLocks noGrp="1"/>
          </p:cNvSpPr>
          <p:nvPr>
            <p:ph type="sldNum" sz="quarter" idx="17"/>
          </p:nvPr>
        </p:nvSpPr>
        <p:spPr/>
        <p:txBody>
          <a:bodyPr/>
          <a:lstStyle/>
          <a:p>
            <a:pPr>
              <a:defRPr/>
            </a:pPr>
            <a:fld id="{34611C5A-824E-4681-9972-321F2E7541A0}" type="slidenum">
              <a:rPr lang="en-US" smtClean="0"/>
              <a:pPr>
                <a:defRPr/>
              </a:pPr>
              <a:t>‹#›</a:t>
            </a:fld>
            <a:endParaRPr lang="en-US"/>
          </a:p>
        </p:txBody>
      </p:sp>
      <p:sp>
        <p:nvSpPr>
          <p:cNvPr id="13" name="Footer Placeholder 12"/>
          <p:cNvSpPr>
            <a:spLocks noGrp="1"/>
          </p:cNvSpPr>
          <p:nvPr>
            <p:ph type="ftr" sz="quarter" idx="18"/>
          </p:nvPr>
        </p:nvSpPr>
        <p:spPr/>
        <p:txBody>
          <a:bodyPr/>
          <a:lstStyle/>
          <a:p>
            <a:pPr>
              <a:defRPr/>
            </a:pPr>
            <a:endParaRPr lang="en-US"/>
          </a:p>
        </p:txBody>
      </p:sp>
      <p:sp>
        <p:nvSpPr>
          <p:cNvPr id="18" name="Title 17"/>
          <p:cNvSpPr>
            <a:spLocks noGrp="1"/>
          </p:cNvSpPr>
          <p:nvPr>
            <p:ph type="title"/>
          </p:nvPr>
        </p:nvSpPr>
        <p:spPr/>
        <p:txBody>
          <a:bodyPr/>
          <a:lstStyle/>
          <a:p>
            <a:r>
              <a:rPr lang="en-US"/>
              <a:t>Click to edit Master title style</a:t>
            </a:r>
          </a:p>
        </p:txBody>
      </p:sp>
    </p:spTree>
  </p:cSld>
  <p:clrMapOvr>
    <a:masterClrMapping/>
  </p:clrMapOvr>
  <p:transition spd="slow">
    <p:cover dir="l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
        <p:nvSpPr>
          <p:cNvPr id="15" name="Date Placeholder 14"/>
          <p:cNvSpPr>
            <a:spLocks noGrp="1"/>
          </p:cNvSpPr>
          <p:nvPr>
            <p:ph type="dt" sz="half" idx="10"/>
          </p:nvPr>
        </p:nvSpPr>
        <p:spPr/>
        <p:txBody>
          <a:bodyPr/>
          <a:lstStyle/>
          <a:p>
            <a:pPr>
              <a:defRPr/>
            </a:pPr>
            <a:fld id="{76A81F54-1023-4339-A27E-ED03C92732C8}" type="datetime1">
              <a:rPr lang="en-US" smtClean="0"/>
              <a:pPr>
                <a:defRPr/>
              </a:pPr>
              <a:t>9/3/2023</a:t>
            </a:fld>
            <a:endParaRPr lang="en-US"/>
          </a:p>
        </p:txBody>
      </p:sp>
      <p:sp>
        <p:nvSpPr>
          <p:cNvPr id="16" name="Slide Number Placeholder 15"/>
          <p:cNvSpPr>
            <a:spLocks noGrp="1"/>
          </p:cNvSpPr>
          <p:nvPr>
            <p:ph type="sldNum" sz="quarter" idx="11"/>
          </p:nvPr>
        </p:nvSpPr>
        <p:spPr/>
        <p:txBody>
          <a:bodyPr/>
          <a:lstStyle/>
          <a:p>
            <a:pPr>
              <a:defRPr/>
            </a:pPr>
            <a:fld id="{0B82B662-9AA2-480D-8BA4-F13224E5A70A}" type="slidenum">
              <a:rPr lang="en-US" smtClean="0"/>
              <a:pPr>
                <a:defRPr/>
              </a:pPr>
              <a:t>‹#›</a:t>
            </a:fld>
            <a:endParaRPr lang="en-US"/>
          </a:p>
        </p:txBody>
      </p:sp>
      <p:sp>
        <p:nvSpPr>
          <p:cNvPr id="17" name="Footer Placeholder 16"/>
          <p:cNvSpPr>
            <a:spLocks noGrp="1"/>
          </p:cNvSpPr>
          <p:nvPr>
            <p:ph type="ftr" sz="quarter" idx="12"/>
          </p:nvPr>
        </p:nvSpPr>
        <p:spPr/>
        <p:txBody>
          <a:bodyPr/>
          <a:lstStyle/>
          <a:p>
            <a:pPr>
              <a:defRPr/>
            </a:pPr>
            <a:endParaRPr lang="en-US"/>
          </a:p>
        </p:txBody>
      </p:sp>
    </p:spTree>
  </p:cSld>
  <p:clrMapOvr>
    <a:masterClrMapping/>
  </p:clrMapOvr>
  <p:transition spd="slow">
    <p:cover dir="l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pPr>
              <a:defRPr/>
            </a:pPr>
            <a:fld id="{9B4D024F-9DD1-489F-A7D3-3E012D668247}" type="datetime1">
              <a:rPr lang="en-US" smtClean="0"/>
              <a:pPr>
                <a:defRPr/>
              </a:pPr>
              <a:t>9/3/2023</a:t>
            </a:fld>
            <a:endParaRPr lang="en-US"/>
          </a:p>
        </p:txBody>
      </p:sp>
      <p:sp>
        <p:nvSpPr>
          <p:cNvPr id="8" name="Slide Number Placeholder 7"/>
          <p:cNvSpPr>
            <a:spLocks noGrp="1"/>
          </p:cNvSpPr>
          <p:nvPr>
            <p:ph type="sldNum" sz="quarter" idx="11"/>
          </p:nvPr>
        </p:nvSpPr>
        <p:spPr/>
        <p:txBody>
          <a:bodyPr/>
          <a:lstStyle/>
          <a:p>
            <a:pPr>
              <a:defRPr/>
            </a:pPr>
            <a:fld id="{981C1A70-3BDE-40AB-BE61-37128D4AEC36}"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transition spd="slow">
    <p:cover dir="l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Title 12"/>
          <p:cNvSpPr>
            <a:spLocks noGrp="1"/>
          </p:cNvSpPr>
          <p:nvPr>
            <p:ph type="title"/>
          </p:nvPr>
        </p:nvSpPr>
        <p:spPr/>
        <p:txBody>
          <a:bodyPr/>
          <a:lstStyle/>
          <a:p>
            <a:r>
              <a:rPr lang="en-US"/>
              <a:t>Click to edit Master title style</a:t>
            </a:r>
          </a:p>
        </p:txBody>
      </p:sp>
      <p:sp>
        <p:nvSpPr>
          <p:cNvPr id="16" name="Date Placeholder 15"/>
          <p:cNvSpPr>
            <a:spLocks noGrp="1"/>
          </p:cNvSpPr>
          <p:nvPr>
            <p:ph type="dt" sz="half" idx="15"/>
          </p:nvPr>
        </p:nvSpPr>
        <p:spPr/>
        <p:txBody>
          <a:bodyPr/>
          <a:lstStyle/>
          <a:p>
            <a:pPr>
              <a:defRPr/>
            </a:pPr>
            <a:fld id="{1506C07E-A273-4F83-AB95-AF200378BA89}" type="datetime1">
              <a:rPr lang="en-US" smtClean="0"/>
              <a:pPr>
                <a:defRPr/>
              </a:pPr>
              <a:t>9/3/2023</a:t>
            </a:fld>
            <a:endParaRPr lang="en-US"/>
          </a:p>
        </p:txBody>
      </p:sp>
      <p:sp>
        <p:nvSpPr>
          <p:cNvPr id="19" name="Slide Number Placeholder 18"/>
          <p:cNvSpPr>
            <a:spLocks noGrp="1"/>
          </p:cNvSpPr>
          <p:nvPr>
            <p:ph type="sldNum" sz="quarter" idx="16"/>
          </p:nvPr>
        </p:nvSpPr>
        <p:spPr/>
        <p:txBody>
          <a:bodyPr/>
          <a:lstStyle/>
          <a:p>
            <a:pPr>
              <a:defRPr/>
            </a:pPr>
            <a:fld id="{EFEE52A3-2E23-4D43-A569-B90454A1ED15}" type="slidenum">
              <a:rPr lang="en-US" smtClean="0"/>
              <a:pPr>
                <a:defRPr/>
              </a:pPr>
              <a:t>‹#›</a:t>
            </a:fld>
            <a:endParaRPr lang="en-US"/>
          </a:p>
        </p:txBody>
      </p:sp>
      <p:sp>
        <p:nvSpPr>
          <p:cNvPr id="23" name="Footer Placeholder 22"/>
          <p:cNvSpPr>
            <a:spLocks noGrp="1"/>
          </p:cNvSpPr>
          <p:nvPr>
            <p:ph type="ftr" sz="quarter" idx="17"/>
          </p:nvPr>
        </p:nvSpPr>
        <p:spPr/>
        <p:txBody>
          <a:bodyPr/>
          <a:lstStyle/>
          <a:p>
            <a:pPr>
              <a:defRPr/>
            </a:pPr>
            <a:endParaRPr lang="en-US"/>
          </a:p>
        </p:txBody>
      </p:sp>
    </p:spTree>
  </p:cSld>
  <p:clrMapOvr>
    <a:masterClrMapping/>
  </p:clrMapOvr>
  <p:transition spd="slow">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Rectangle 1028"/>
          <p:cNvSpPr>
            <a:spLocks noGrp="1" noChangeArrowheads="1"/>
          </p:cNvSpPr>
          <p:nvPr>
            <p:ph type="dt" sz="half" idx="10"/>
          </p:nvPr>
        </p:nvSpPr>
        <p:spPr>
          <a:ln/>
        </p:spPr>
        <p:txBody>
          <a:bodyPr/>
          <a:lstStyle>
            <a:lvl1pPr>
              <a:defRPr/>
            </a:lvl1pPr>
          </a:lstStyle>
          <a:p>
            <a:pPr>
              <a:defRPr/>
            </a:pPr>
            <a:fld id="{5916C296-5722-4147-B002-26631E9F1B0F}" type="datetime1">
              <a:rPr lang="en-US"/>
              <a:pPr>
                <a:defRPr/>
              </a:pPr>
              <a:t>9/3/2023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D903A635-C392-47AF-B224-DF7D3CD0DF3F}" type="slidenum">
              <a:rPr lang="en-US"/>
              <a:pPr>
                <a:defRPr/>
              </a:pPr>
              <a:t>‹#›</a:t>
            </a:fld>
            <a:endParaRPr lang="en-US"/>
          </a:p>
        </p:txBody>
      </p:sp>
    </p:spTree>
  </p:cSld>
  <p:clrMapOvr>
    <a:masterClrMapping/>
  </p:clrMapOvr>
  <p:transition spd="slow" advClick="0">
    <p:cover dir="l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a:t>Click to edit Master text styles</a:t>
            </a:r>
          </a:p>
        </p:txBody>
      </p:sp>
      <p:sp>
        <p:nvSpPr>
          <p:cNvPr id="12" name="Title 11"/>
          <p:cNvSpPr>
            <a:spLocks noGrp="1"/>
          </p:cNvSpPr>
          <p:nvPr>
            <p:ph type="title"/>
          </p:nvPr>
        </p:nvSpPr>
        <p:spPr>
          <a:xfrm>
            <a:off x="2514600" y="975360"/>
            <a:ext cx="4114800" cy="701040"/>
          </a:xfrm>
        </p:spPr>
        <p:txBody>
          <a:bodyPr/>
          <a:lstStyle/>
          <a:p>
            <a:r>
              <a:rPr lang="en-US"/>
              <a:t>Click to edit Master title style</a:t>
            </a:r>
          </a:p>
        </p:txBody>
      </p:sp>
      <p:sp>
        <p:nvSpPr>
          <p:cNvPr id="13" name="Date Placeholder 12"/>
          <p:cNvSpPr>
            <a:spLocks noGrp="1"/>
          </p:cNvSpPr>
          <p:nvPr>
            <p:ph type="dt" sz="half" idx="14"/>
          </p:nvPr>
        </p:nvSpPr>
        <p:spPr>
          <a:xfrm>
            <a:off x="2981325" y="273180"/>
            <a:ext cx="3181350" cy="292100"/>
          </a:xfrm>
        </p:spPr>
        <p:txBody>
          <a:bodyPr/>
          <a:lstStyle/>
          <a:p>
            <a:pPr>
              <a:defRPr/>
            </a:pPr>
            <a:fld id="{ABFB077A-FF28-4A38-9359-B3723CFFCF27}" type="datetime1">
              <a:rPr lang="en-US" smtClean="0"/>
              <a:pPr>
                <a:defRPr/>
              </a:pPr>
              <a:t>9/3/2023</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pPr>
              <a:defRPr/>
            </a:pPr>
            <a:fld id="{924C7A0C-A4A2-4363-9673-6839D41CF3F0}" type="slidenum">
              <a:rPr lang="en-US" smtClean="0"/>
              <a:pPr>
                <a:defRPr/>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pPr>
              <a:defRPr/>
            </a:pPr>
            <a:endParaRPr lang="en-US"/>
          </a:p>
        </p:txBody>
      </p:sp>
    </p:spTree>
  </p:cSld>
  <p:clrMapOvr>
    <a:masterClrMapping/>
  </p:clrMapOvr>
  <p:transition spd="slow">
    <p:cover dir="l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6B619CE-B44F-4E8E-A169-DF945965CA58}" type="datetime1">
              <a:rPr lang="en-US" smtClean="0"/>
              <a:pPr>
                <a:defRPr/>
              </a:pPr>
              <a:t>9/3/2023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3BD2604-3014-44E5-B701-11D984F371CB}" type="slidenum">
              <a:rPr lang="en-US" smtClean="0"/>
              <a:pPr>
                <a:defRPr/>
              </a:pPr>
              <a:t>‹#›</a:t>
            </a:fld>
            <a:endParaRPr lang="en-US"/>
          </a:p>
        </p:txBody>
      </p:sp>
    </p:spTree>
  </p:cSld>
  <p:clrMapOvr>
    <a:masterClrMapping/>
  </p:clrMapOvr>
  <p:transition spd="slow">
    <p:cover dir="l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1675CF1-8644-4379-A4BC-F91748444F05}" type="datetime1">
              <a:rPr lang="en-US" smtClean="0"/>
              <a:pPr>
                <a:defRPr/>
              </a:pPr>
              <a:t>9/3/2023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59D046F-3280-49FA-9D41-13653B2E8F7B}" type="slidenum">
              <a:rPr lang="en-US" smtClean="0"/>
              <a:pPr>
                <a:defRPr/>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a:t>Click to edit Master title style</a:t>
            </a:r>
          </a:p>
        </p:txBody>
      </p:sp>
    </p:spTree>
  </p:cSld>
  <p:clrMapOvr>
    <a:masterClrMapping/>
  </p:clrMapOvr>
  <p:transition spd="slow">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fld id="{E12184A0-EE3B-4E84-BA12-17914650E8EC}" type="datetime1">
              <a:rPr lang="en-US"/>
              <a:pPr>
                <a:defRPr/>
              </a:pPr>
              <a:t>9/3/2023</a:t>
            </a:fld>
            <a:endParaRPr 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4AC147EB-0479-4A53-9BAA-4FBC9B208365}" type="slidenum">
              <a:rPr lang="en-US"/>
              <a:pPr>
                <a:defRPr/>
              </a:pPr>
              <a:t>‹#›</a:t>
            </a:fld>
            <a:endParaRPr lang="en-US"/>
          </a:p>
        </p:txBody>
      </p:sp>
    </p:spTree>
  </p:cSld>
  <p:clrMapOvr>
    <a:masterClrMapping/>
  </p:clrMapOvr>
  <p:transition spd="slow" advClick="0">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685800" y="1295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2954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Rectangle 1028"/>
          <p:cNvSpPr>
            <a:spLocks noGrp="1" noChangeArrowheads="1"/>
          </p:cNvSpPr>
          <p:nvPr>
            <p:ph type="dt" sz="half" idx="10"/>
          </p:nvPr>
        </p:nvSpPr>
        <p:spPr>
          <a:ln/>
        </p:spPr>
        <p:txBody>
          <a:bodyPr/>
          <a:lstStyle>
            <a:lvl1pPr>
              <a:defRPr/>
            </a:lvl1pPr>
          </a:lstStyle>
          <a:p>
            <a:pPr>
              <a:defRPr/>
            </a:pPr>
            <a:fld id="{21BF6F82-753D-44DB-ADF7-8612E4253C0E}" type="datetime1">
              <a:rPr lang="en-US"/>
              <a:pPr>
                <a:defRPr/>
              </a:pPr>
              <a:t>9/3/2023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4AB71AF7-D8C5-465C-980D-C8EFE959D66B}" type="slidenum">
              <a:rPr lang="en-US"/>
              <a:pPr>
                <a:defRPr/>
              </a:pPr>
              <a:t>‹#›</a:t>
            </a:fld>
            <a:endParaRPr lang="en-US"/>
          </a:p>
        </p:txBody>
      </p:sp>
    </p:spTree>
  </p:cSld>
  <p:clrMapOvr>
    <a:masterClrMapping/>
  </p:clrMapOvr>
  <p:transition spd="slow" advClick="0">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Rectangle 1028"/>
          <p:cNvSpPr>
            <a:spLocks noGrp="1" noChangeArrowheads="1"/>
          </p:cNvSpPr>
          <p:nvPr>
            <p:ph type="dt" sz="half" idx="10"/>
          </p:nvPr>
        </p:nvSpPr>
        <p:spPr>
          <a:ln/>
        </p:spPr>
        <p:txBody>
          <a:bodyPr/>
          <a:lstStyle>
            <a:lvl1pPr>
              <a:defRPr/>
            </a:lvl1pPr>
          </a:lstStyle>
          <a:p>
            <a:pPr>
              <a:defRPr/>
            </a:pPr>
            <a:fld id="{737E629B-CA1B-4B57-B181-6B4C4173E741}" type="datetime1">
              <a:rPr lang="en-US"/>
              <a:pPr>
                <a:defRPr/>
              </a:pPr>
              <a:t>9/3/2023</a:t>
            </a:fld>
            <a:endParaRPr lang="en-US"/>
          </a:p>
        </p:txBody>
      </p:sp>
      <p:sp>
        <p:nvSpPr>
          <p:cNvPr id="8" name="Rectangle 1029"/>
          <p:cNvSpPr>
            <a:spLocks noGrp="1" noChangeArrowheads="1"/>
          </p:cNvSpPr>
          <p:nvPr>
            <p:ph type="ftr" sz="quarter" idx="11"/>
          </p:nvPr>
        </p:nvSpPr>
        <p:spPr>
          <a:ln/>
        </p:spPr>
        <p:txBody>
          <a:bodyPr/>
          <a:lstStyle>
            <a:lvl1pPr>
              <a:defRPr/>
            </a:lvl1pPr>
          </a:lstStyle>
          <a:p>
            <a:pPr>
              <a:defRPr/>
            </a:pPr>
            <a:endParaRPr lang="en-US"/>
          </a:p>
        </p:txBody>
      </p:sp>
      <p:sp>
        <p:nvSpPr>
          <p:cNvPr id="9" name="Rectangle 1030"/>
          <p:cNvSpPr>
            <a:spLocks noGrp="1" noChangeArrowheads="1"/>
          </p:cNvSpPr>
          <p:nvPr>
            <p:ph type="sldNum" sz="quarter" idx="12"/>
          </p:nvPr>
        </p:nvSpPr>
        <p:spPr>
          <a:ln/>
        </p:spPr>
        <p:txBody>
          <a:bodyPr/>
          <a:lstStyle>
            <a:lvl1pPr>
              <a:defRPr/>
            </a:lvl1pPr>
          </a:lstStyle>
          <a:p>
            <a:pPr>
              <a:defRPr/>
            </a:pPr>
            <a:fld id="{34611C5A-824E-4681-9972-321F2E7541A0}" type="slidenum">
              <a:rPr lang="en-US"/>
              <a:pPr>
                <a:defRPr/>
              </a:pPr>
              <a:t>‹#›</a:t>
            </a:fld>
            <a:endParaRPr lang="en-US"/>
          </a:p>
        </p:txBody>
      </p:sp>
    </p:spTree>
  </p:cSld>
  <p:clrMapOvr>
    <a:masterClrMapping/>
  </p:clrMapOvr>
  <p:transition spd="slow" advClick="0">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Rectangle 1028"/>
          <p:cNvSpPr>
            <a:spLocks noGrp="1" noChangeArrowheads="1"/>
          </p:cNvSpPr>
          <p:nvPr>
            <p:ph type="dt" sz="half" idx="10"/>
          </p:nvPr>
        </p:nvSpPr>
        <p:spPr>
          <a:ln/>
        </p:spPr>
        <p:txBody>
          <a:bodyPr/>
          <a:lstStyle>
            <a:lvl1pPr>
              <a:defRPr/>
            </a:lvl1pPr>
          </a:lstStyle>
          <a:p>
            <a:pPr>
              <a:defRPr/>
            </a:pPr>
            <a:fld id="{76A81F54-1023-4339-A27E-ED03C92732C8}" type="datetime1">
              <a:rPr lang="en-US"/>
              <a:pPr>
                <a:defRPr/>
              </a:pPr>
              <a:t>9/3/2023</a:t>
            </a:fld>
            <a:endParaRPr lang="en-US"/>
          </a:p>
        </p:txBody>
      </p:sp>
      <p:sp>
        <p:nvSpPr>
          <p:cNvPr id="4" name="Rectangle 1029"/>
          <p:cNvSpPr>
            <a:spLocks noGrp="1" noChangeArrowheads="1"/>
          </p:cNvSpPr>
          <p:nvPr>
            <p:ph type="ftr" sz="quarter" idx="11"/>
          </p:nvPr>
        </p:nvSpPr>
        <p:spPr>
          <a:ln/>
        </p:spPr>
        <p:txBody>
          <a:bodyPr/>
          <a:lstStyle>
            <a:lvl1pPr>
              <a:defRPr/>
            </a:lvl1pPr>
          </a:lstStyle>
          <a:p>
            <a:pPr>
              <a:defRPr/>
            </a:pPr>
            <a:endParaRPr lang="en-US"/>
          </a:p>
        </p:txBody>
      </p:sp>
      <p:sp>
        <p:nvSpPr>
          <p:cNvPr id="5" name="Rectangle 1030"/>
          <p:cNvSpPr>
            <a:spLocks noGrp="1" noChangeArrowheads="1"/>
          </p:cNvSpPr>
          <p:nvPr>
            <p:ph type="sldNum" sz="quarter" idx="12"/>
          </p:nvPr>
        </p:nvSpPr>
        <p:spPr>
          <a:ln/>
        </p:spPr>
        <p:txBody>
          <a:bodyPr/>
          <a:lstStyle>
            <a:lvl1pPr>
              <a:defRPr/>
            </a:lvl1pPr>
          </a:lstStyle>
          <a:p>
            <a:pPr>
              <a:defRPr/>
            </a:pPr>
            <a:fld id="{0B82B662-9AA2-480D-8BA4-F13224E5A70A}" type="slidenum">
              <a:rPr lang="en-US"/>
              <a:pPr>
                <a:defRPr/>
              </a:pPr>
              <a:t>‹#›</a:t>
            </a:fld>
            <a:endParaRPr lang="en-US"/>
          </a:p>
        </p:txBody>
      </p:sp>
    </p:spTree>
  </p:cSld>
  <p:clrMapOvr>
    <a:masterClrMapping/>
  </p:clrMapOvr>
  <p:transition spd="slow" advClick="0">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fld id="{9B4D024F-9DD1-489F-A7D3-3E012D668247}" type="datetime1">
              <a:rPr lang="en-US"/>
              <a:pPr>
                <a:defRPr/>
              </a:pPr>
              <a:t>9/3/2023</a:t>
            </a:fld>
            <a:endParaRPr lang="en-US"/>
          </a:p>
        </p:txBody>
      </p:sp>
      <p:sp>
        <p:nvSpPr>
          <p:cNvPr id="3" name="Rectangle 1029"/>
          <p:cNvSpPr>
            <a:spLocks noGrp="1" noChangeArrowheads="1"/>
          </p:cNvSpPr>
          <p:nvPr>
            <p:ph type="ftr" sz="quarter" idx="11"/>
          </p:nvPr>
        </p:nvSpPr>
        <p:spPr>
          <a:ln/>
        </p:spPr>
        <p:txBody>
          <a:bodyPr/>
          <a:lstStyle>
            <a:lvl1pPr>
              <a:defRPr/>
            </a:lvl1pPr>
          </a:lstStyle>
          <a:p>
            <a:pPr>
              <a:defRPr/>
            </a:pPr>
            <a:endParaRPr lang="en-US"/>
          </a:p>
        </p:txBody>
      </p:sp>
      <p:sp>
        <p:nvSpPr>
          <p:cNvPr id="4" name="Rectangle 1030"/>
          <p:cNvSpPr>
            <a:spLocks noGrp="1" noChangeArrowheads="1"/>
          </p:cNvSpPr>
          <p:nvPr>
            <p:ph type="sldNum" sz="quarter" idx="12"/>
          </p:nvPr>
        </p:nvSpPr>
        <p:spPr>
          <a:ln/>
        </p:spPr>
        <p:txBody>
          <a:bodyPr/>
          <a:lstStyle>
            <a:lvl1pPr>
              <a:defRPr/>
            </a:lvl1pPr>
          </a:lstStyle>
          <a:p>
            <a:pPr>
              <a:defRPr/>
            </a:pPr>
            <a:fld id="{981C1A70-3BDE-40AB-BE61-37128D4AEC36}" type="slidenum">
              <a:rPr lang="en-US"/>
              <a:pPr>
                <a:defRPr/>
              </a:pPr>
              <a:t>‹#›</a:t>
            </a:fld>
            <a:endParaRPr lang="en-US"/>
          </a:p>
        </p:txBody>
      </p:sp>
    </p:spTree>
  </p:cSld>
  <p:clrMapOvr>
    <a:masterClrMapping/>
  </p:clrMapOvr>
  <p:transition spd="slow" advClick="0">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1506C07E-A273-4F83-AB95-AF200378BA89}" type="datetime1">
              <a:rPr lang="en-US"/>
              <a:pPr>
                <a:defRPr/>
              </a:pPr>
              <a:t>9/3/2023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EFEE52A3-2E23-4D43-A569-B90454A1ED15}" type="slidenum">
              <a:rPr lang="en-US"/>
              <a:pPr>
                <a:defRPr/>
              </a:pPr>
              <a:t>‹#›</a:t>
            </a:fld>
            <a:endParaRPr lang="en-US"/>
          </a:p>
        </p:txBody>
      </p:sp>
    </p:spTree>
  </p:cSld>
  <p:clrMapOvr>
    <a:masterClrMapping/>
  </p:clrMapOvr>
  <p:transition spd="slow" advClick="0">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d-ID"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ABFB077A-FF28-4A38-9359-B3723CFFCF27}" type="datetime1">
              <a:rPr lang="en-US"/>
              <a:pPr>
                <a:defRPr/>
              </a:pPr>
              <a:t>9/3/2023</a:t>
            </a:fld>
            <a:endParaRPr 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924C7A0C-A4A2-4363-9673-6839D41CF3F0}" type="slidenum">
              <a:rPr lang="en-US"/>
              <a:pPr>
                <a:defRPr/>
              </a:pPr>
              <a:t>‹#›</a:t>
            </a:fld>
            <a:endParaRPr lang="en-US"/>
          </a:p>
        </p:txBody>
      </p:sp>
    </p:spTree>
  </p:cSld>
  <p:clrMapOvr>
    <a:masterClrMapping/>
  </p:clrMapOvr>
  <p:transition spd="slow" advClick="0">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381000" y="381000"/>
            <a:ext cx="80010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685800" y="12954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6868" name="Rectangle 1028"/>
          <p:cNvSpPr>
            <a:spLocks noGrp="1" noChangeArrowheads="1"/>
          </p:cNvSpPr>
          <p:nvPr>
            <p:ph type="dt" sz="half" idx="2"/>
          </p:nvPr>
        </p:nvSpPr>
        <p:spPr bwMode="auto">
          <a:xfrm>
            <a:off x="381000" y="60150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bg2"/>
                </a:solidFill>
                <a:latin typeface="+mn-lt"/>
              </a:defRPr>
            </a:lvl1pPr>
          </a:lstStyle>
          <a:p>
            <a:pPr>
              <a:defRPr/>
            </a:pPr>
            <a:fld id="{CF7A1056-3631-47FB-9827-D6F2CB40E87C}" type="datetime1">
              <a:rPr lang="en-US"/>
              <a:pPr>
                <a:defRPr/>
              </a:pPr>
              <a:t>9/3/2023</a:t>
            </a:fld>
            <a:endParaRPr lang="en-US"/>
          </a:p>
        </p:txBody>
      </p:sp>
      <p:sp>
        <p:nvSpPr>
          <p:cNvPr id="36869" name="Rectangle 1029"/>
          <p:cNvSpPr>
            <a:spLocks noGrp="1" noChangeArrowheads="1"/>
          </p:cNvSpPr>
          <p:nvPr>
            <p:ph type="ftr" sz="quarter" idx="3"/>
          </p:nvPr>
        </p:nvSpPr>
        <p:spPr bwMode="auto">
          <a:xfrm>
            <a:off x="3124200" y="60150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bg2"/>
                </a:solidFill>
                <a:latin typeface="+mn-lt"/>
              </a:defRPr>
            </a:lvl1pPr>
          </a:lstStyle>
          <a:p>
            <a:pPr>
              <a:defRPr/>
            </a:pPr>
            <a:endParaRPr lang="en-US"/>
          </a:p>
        </p:txBody>
      </p:sp>
      <p:sp>
        <p:nvSpPr>
          <p:cNvPr id="36870" name="Rectangle 1030"/>
          <p:cNvSpPr>
            <a:spLocks noGrp="1" noChangeArrowheads="1"/>
          </p:cNvSpPr>
          <p:nvPr>
            <p:ph type="sldNum" sz="quarter" idx="4"/>
          </p:nvPr>
        </p:nvSpPr>
        <p:spPr bwMode="auto">
          <a:xfrm>
            <a:off x="6858000" y="60150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2"/>
                </a:solidFill>
                <a:latin typeface="+mn-lt"/>
              </a:defRPr>
            </a:lvl1pPr>
          </a:lstStyle>
          <a:p>
            <a:pPr>
              <a:defRPr/>
            </a:pPr>
            <a:fld id="{07A70A4C-B02B-40C5-87A4-8D6C91F132DA}" type="slidenum">
              <a:rPr lang="en-US"/>
              <a:pPr>
                <a:defRPr/>
              </a:pPr>
              <a:t>‹#›</a:t>
            </a:fld>
            <a:endParaRPr lang="en-US"/>
          </a:p>
        </p:txBody>
      </p:sp>
      <p:grpSp>
        <p:nvGrpSpPr>
          <p:cNvPr id="1031" name="Group 1031"/>
          <p:cNvGrpSpPr>
            <a:grpSpLocks/>
          </p:cNvGrpSpPr>
          <p:nvPr/>
        </p:nvGrpSpPr>
        <p:grpSpPr bwMode="auto">
          <a:xfrm>
            <a:off x="177800" y="230188"/>
            <a:ext cx="203200" cy="6503987"/>
            <a:chOff x="112" y="145"/>
            <a:chExt cx="128" cy="4097"/>
          </a:xfrm>
        </p:grpSpPr>
        <p:sp>
          <p:nvSpPr>
            <p:cNvPr id="1044" name="Rectangle 1032"/>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p:spPr>
          <p:txBody>
            <a:bodyPr wrap="none" anchor="ctr"/>
            <a:lstStyle/>
            <a:p>
              <a:endParaRPr lang="id-ID"/>
            </a:p>
          </p:txBody>
        </p:sp>
        <p:sp>
          <p:nvSpPr>
            <p:cNvPr id="1045" name="Rectangle 1033"/>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p:spPr>
          <p:txBody>
            <a:bodyPr wrap="none" anchor="ctr"/>
            <a:lstStyle/>
            <a:p>
              <a:pPr algn="ctr"/>
              <a:endParaRPr lang="id-ID"/>
            </a:p>
          </p:txBody>
        </p:sp>
      </p:grpSp>
      <p:grpSp>
        <p:nvGrpSpPr>
          <p:cNvPr id="1032" name="Group 1034"/>
          <p:cNvGrpSpPr>
            <a:grpSpLocks/>
          </p:cNvGrpSpPr>
          <p:nvPr/>
        </p:nvGrpSpPr>
        <p:grpSpPr bwMode="auto">
          <a:xfrm>
            <a:off x="8793163" y="220663"/>
            <a:ext cx="198437" cy="6408737"/>
            <a:chOff x="5539" y="139"/>
            <a:chExt cx="125" cy="4037"/>
          </a:xfrm>
        </p:grpSpPr>
        <p:sp>
          <p:nvSpPr>
            <p:cNvPr id="1042" name="Rectangle 1035"/>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endParaRPr lang="id-ID"/>
            </a:p>
          </p:txBody>
        </p:sp>
        <p:sp>
          <p:nvSpPr>
            <p:cNvPr id="1043" name="Rectangle 1036"/>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p:spPr>
          <p:txBody>
            <a:bodyPr wrap="none" anchor="ctr"/>
            <a:lstStyle/>
            <a:p>
              <a:endParaRPr lang="id-ID"/>
            </a:p>
          </p:txBody>
        </p:sp>
      </p:grpSp>
      <p:grpSp>
        <p:nvGrpSpPr>
          <p:cNvPr id="1033" name="Group 1037"/>
          <p:cNvGrpSpPr>
            <a:grpSpLocks/>
          </p:cNvGrpSpPr>
          <p:nvPr/>
        </p:nvGrpSpPr>
        <p:grpSpPr bwMode="auto">
          <a:xfrm>
            <a:off x="412750" y="6477000"/>
            <a:ext cx="8686800" cy="228600"/>
            <a:chOff x="260" y="4080"/>
            <a:chExt cx="5472" cy="144"/>
          </a:xfrm>
        </p:grpSpPr>
        <p:sp>
          <p:nvSpPr>
            <p:cNvPr id="1040" name="Rectangle 1038"/>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p:spPr>
          <p:txBody>
            <a:bodyPr wrap="none" anchor="ctr"/>
            <a:lstStyle/>
            <a:p>
              <a:endParaRPr lang="id-ID"/>
            </a:p>
          </p:txBody>
        </p:sp>
        <p:sp>
          <p:nvSpPr>
            <p:cNvPr id="1041" name="Rectangle 1039"/>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p:spPr>
          <p:txBody>
            <a:bodyPr wrap="none" anchor="ctr"/>
            <a:lstStyle/>
            <a:p>
              <a:endParaRPr lang="id-ID"/>
            </a:p>
          </p:txBody>
        </p:sp>
      </p:grpSp>
      <p:grpSp>
        <p:nvGrpSpPr>
          <p:cNvPr id="1034" name="Group 1040"/>
          <p:cNvGrpSpPr>
            <a:grpSpLocks/>
          </p:cNvGrpSpPr>
          <p:nvPr/>
        </p:nvGrpSpPr>
        <p:grpSpPr bwMode="auto">
          <a:xfrm>
            <a:off x="76200" y="176213"/>
            <a:ext cx="8745538" cy="161925"/>
            <a:chOff x="48" y="111"/>
            <a:chExt cx="5509" cy="102"/>
          </a:xfrm>
        </p:grpSpPr>
        <p:sp>
          <p:nvSpPr>
            <p:cNvPr id="1038" name="Rectangle 1041"/>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p:spPr>
          <p:txBody>
            <a:bodyPr wrap="none" anchor="ctr"/>
            <a:lstStyle/>
            <a:p>
              <a:endParaRPr lang="id-ID"/>
            </a:p>
          </p:txBody>
        </p:sp>
        <p:sp>
          <p:nvSpPr>
            <p:cNvPr id="1039" name="Rectangle 1042"/>
            <p:cNvSpPr>
              <a:spLocks noChangeArrowheads="1"/>
            </p:cNvSpPr>
            <p:nvPr/>
          </p:nvSpPr>
          <p:spPr bwMode="auto">
            <a:xfrm rot="5400000" flipV="1">
              <a:off x="2783" y="-2624"/>
              <a:ext cx="38" cy="5509"/>
            </a:xfrm>
            <a:prstGeom prst="rect">
              <a:avLst/>
            </a:prstGeom>
            <a:gradFill rotWithShape="0">
              <a:gsLst>
                <a:gs pos="0">
                  <a:schemeClr val="accent1"/>
                </a:gs>
                <a:gs pos="100000">
                  <a:schemeClr val="bg1"/>
                </a:gs>
              </a:gsLst>
              <a:lin ang="0" scaled="1"/>
            </a:gradFill>
            <a:ln w="9525">
              <a:noFill/>
              <a:miter lim="800000"/>
              <a:headEnd/>
              <a:tailEnd/>
            </a:ln>
          </p:spPr>
          <p:txBody>
            <a:bodyPr wrap="none" anchor="ctr"/>
            <a:lstStyle/>
            <a:p>
              <a:endParaRPr lang="id-ID"/>
            </a:p>
          </p:txBody>
        </p:sp>
      </p:grpSp>
      <p:grpSp>
        <p:nvGrpSpPr>
          <p:cNvPr id="6" name="Group 1043"/>
          <p:cNvGrpSpPr>
            <a:grpSpLocks/>
          </p:cNvGrpSpPr>
          <p:nvPr/>
        </p:nvGrpSpPr>
        <p:grpSpPr bwMode="auto">
          <a:xfrm>
            <a:off x="71438" y="176213"/>
            <a:ext cx="8745537" cy="161925"/>
            <a:chOff x="48" y="111"/>
            <a:chExt cx="5509" cy="102"/>
          </a:xfrm>
        </p:grpSpPr>
        <p:sp>
          <p:nvSpPr>
            <p:cNvPr id="1036" name="Rectangle 1044"/>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p:spPr>
          <p:txBody>
            <a:bodyPr wrap="none" anchor="ctr"/>
            <a:lstStyle/>
            <a:p>
              <a:endParaRPr lang="id-ID"/>
            </a:p>
          </p:txBody>
        </p:sp>
        <p:sp>
          <p:nvSpPr>
            <p:cNvPr id="1037" name="Rectangle 1045"/>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p:spPr>
          <p:txBody>
            <a:bodyPr wrap="none" anchor="ctr"/>
            <a:lstStyle/>
            <a:p>
              <a:endParaRPr lang="id-ID"/>
            </a:p>
          </p:txBody>
        </p:sp>
      </p:grpSp>
    </p:spTree>
  </p:cSld>
  <p:clrMap bg1="lt1" tx1="dk1" bg2="lt2" tx2="dk2" accent1="accent1" accent2="accent2" accent3="accent3" accent4="accent4" accent5="accent5" accent6="accent6" hlink="hlink" folHlink="folHlink"/>
  <p:sldLayoutIdLst>
    <p:sldLayoutId id="2147483916"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ransition spd="slow" advClick="0">
    <p:cover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stCondLst>
                                            <p:cond delay="0"/>
                                          </p:stCondLst>
                                        </p:cTn>
                                        <p:tgtEl>
                                          <p:spTgt spid="6"/>
                                        </p:tgtEl>
                                        <p:attrNameLst>
                                          <p:attrName>ppt_x</p:attrName>
                                        </p:attrNameLst>
                                      </p:cBhvr>
                                      <p:tavLst>
                                        <p:tav tm="0">
                                          <p:val>
                                            <p:strVal val="1+#ppt_w/2"/>
                                          </p:val>
                                        </p:tav>
                                        <p:tav tm="100000">
                                          <p:val>
                                            <p:strVal val="#ppt_x"/>
                                          </p:val>
                                        </p:tav>
                                      </p:tavLst>
                                    </p:anim>
                                    <p:anim calcmode="lin" valueType="num">
                                      <p:cBhvr additive="base">
                                        <p:cTn id="8" dur="500" fill="hold">
                                          <p:stCondLst>
                                            <p:cond delay="0"/>
                                          </p:stCondLst>
                                        </p:cTn>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defRPr>
      </a:lvl2pPr>
      <a:lvl3pPr algn="l" rtl="0" eaLnBrk="0" fontAlgn="base" hangingPunct="0">
        <a:spcBef>
          <a:spcPct val="0"/>
        </a:spcBef>
        <a:spcAft>
          <a:spcPct val="0"/>
        </a:spcAft>
        <a:defRPr sz="3600">
          <a:solidFill>
            <a:schemeClr val="tx2"/>
          </a:solidFill>
          <a:latin typeface="Tahoma" pitchFamily="34" charset="0"/>
        </a:defRPr>
      </a:lvl3pPr>
      <a:lvl4pPr algn="l" rtl="0" eaLnBrk="0" fontAlgn="base" hangingPunct="0">
        <a:spcBef>
          <a:spcPct val="0"/>
        </a:spcBef>
        <a:spcAft>
          <a:spcPct val="0"/>
        </a:spcAft>
        <a:defRPr sz="3600">
          <a:solidFill>
            <a:schemeClr val="tx2"/>
          </a:solidFill>
          <a:latin typeface="Tahoma" pitchFamily="34" charset="0"/>
        </a:defRPr>
      </a:lvl4pPr>
      <a:lvl5pPr algn="l" rtl="0" eaLnBrk="0" fontAlgn="base" hangingPunct="0">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sz="2400">
          <a:solidFill>
            <a:schemeClr val="tx1"/>
          </a:solidFill>
          <a:latin typeface="+mn-lt"/>
        </a:defRPr>
      </a:lvl3pPr>
      <a:lvl4pPr marL="1600200" indent="-228600" algn="l" rtl="0" eaLnBrk="0" fontAlgn="base" hangingPunct="0">
        <a:spcBef>
          <a:spcPct val="20000"/>
        </a:spcBef>
        <a:spcAft>
          <a:spcPct val="0"/>
        </a:spcAft>
        <a:buClr>
          <a:schemeClr val="fo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pPr>
              <a:defRPr/>
            </a:pPr>
            <a:fld id="{CF7A1056-3631-47FB-9827-D6F2CB40E87C}" type="datetime1">
              <a:rPr lang="en-US" smtClean="0"/>
              <a:pPr>
                <a:defRPr/>
              </a:pPr>
              <a:t>9/3/2023</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pPr>
              <a:defRPr/>
            </a:pPr>
            <a:fld id="{07A70A4C-B02B-40C5-87A4-8D6C91F132DA}" type="slidenum">
              <a:rPr lang="en-US" smtClean="0"/>
              <a:pPr>
                <a:defRPr/>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918"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ransition spd="slow">
    <p:cover dir="ld"/>
  </p:transition>
  <p:hf hdr="0" ftr="0"/>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3.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14316" y="2771766"/>
            <a:ext cx="7805797" cy="1928826"/>
          </a:xfrm>
        </p:spPr>
        <p:txBody>
          <a:bodyPr>
            <a:normAutofit/>
          </a:bodyPr>
          <a:lstStyle/>
          <a:p>
            <a:pPr algn="l">
              <a:spcBef>
                <a:spcPts val="0"/>
              </a:spcBef>
            </a:pPr>
            <a:r>
              <a:rPr lang="id-ID" sz="2400" cap="none" dirty="0">
                <a:solidFill>
                  <a:schemeClr val="tx1"/>
                </a:solidFill>
                <a:latin typeface="Times New Roman" pitchFamily="18" charset="0"/>
                <a:cs typeface="Times New Roman" pitchFamily="18" charset="0"/>
              </a:rPr>
              <a:t>Oleh: </a:t>
            </a:r>
          </a:p>
          <a:p>
            <a:pPr algn="just">
              <a:spcBef>
                <a:spcPts val="0"/>
              </a:spcBef>
            </a:pPr>
            <a:r>
              <a:rPr lang="id-ID" sz="2400" cap="none" dirty="0">
                <a:solidFill>
                  <a:schemeClr val="tx1"/>
                </a:solidFill>
                <a:latin typeface="Times New Roman" pitchFamily="18" charset="0"/>
                <a:cs typeface="Times New Roman" pitchFamily="18" charset="0"/>
              </a:rPr>
              <a:t>Raudhatul Fadhilah, S.Pd, M.Si.</a:t>
            </a:r>
            <a:endParaRPr lang="en-US" sz="2400" cap="none" dirty="0">
              <a:solidFill>
                <a:schemeClr val="tx1"/>
              </a:solidFill>
              <a:latin typeface="Times New Roman" pitchFamily="18" charset="0"/>
              <a:cs typeface="Times New Roman" pitchFamily="18" charset="0"/>
            </a:endParaRPr>
          </a:p>
          <a:p>
            <a:pPr algn="just">
              <a:spcBef>
                <a:spcPts val="0"/>
              </a:spcBef>
            </a:pPr>
            <a:endParaRPr lang="en-US" sz="2400" cap="none" dirty="0">
              <a:solidFill>
                <a:schemeClr val="tx1"/>
              </a:solidFill>
              <a:latin typeface="Times New Roman" pitchFamily="18" charset="0"/>
              <a:cs typeface="Times New Roman" pitchFamily="18" charset="0"/>
            </a:endParaRPr>
          </a:p>
          <a:p>
            <a:pPr algn="just">
              <a:spcBef>
                <a:spcPts val="0"/>
              </a:spcBef>
            </a:pPr>
            <a:r>
              <a:rPr lang="en-US" sz="2400" cap="none" dirty="0">
                <a:solidFill>
                  <a:schemeClr val="tx1"/>
                </a:solidFill>
                <a:latin typeface="Times New Roman" pitchFamily="18" charset="0"/>
                <a:cs typeface="Times New Roman" pitchFamily="18" charset="0"/>
              </a:rPr>
              <a:t>D</a:t>
            </a:r>
            <a:r>
              <a:rPr lang="id-ID" sz="2400" cap="none" dirty="0">
                <a:solidFill>
                  <a:schemeClr val="tx1"/>
                </a:solidFill>
                <a:latin typeface="Times New Roman" pitchFamily="18" charset="0"/>
                <a:cs typeface="Times New Roman" pitchFamily="18" charset="0"/>
              </a:rPr>
              <a:t>isampaikan pada mata kuliah Pengembangan Media dan Bahan Ajar Kimia</a:t>
            </a:r>
          </a:p>
          <a:p>
            <a:pPr algn="just">
              <a:spcBef>
                <a:spcPts val="0"/>
              </a:spcBef>
            </a:pPr>
            <a:endParaRPr lang="id-ID" sz="2400" cap="none" dirty="0">
              <a:solidFill>
                <a:schemeClr val="tx1"/>
              </a:solidFill>
              <a:latin typeface="Times New Roman" pitchFamily="18" charset="0"/>
              <a:cs typeface="Times New Roman" pitchFamily="18" charset="0"/>
            </a:endParaRPr>
          </a:p>
          <a:p>
            <a:pPr algn="just">
              <a:spcBef>
                <a:spcPts val="0"/>
              </a:spcBef>
            </a:pPr>
            <a:endParaRPr lang="id-ID" sz="2400" cap="none" dirty="0">
              <a:solidFill>
                <a:schemeClr val="tx1"/>
              </a:solidFill>
              <a:latin typeface="Times New Roman" pitchFamily="18" charset="0"/>
              <a:cs typeface="Times New Roman" pitchFamily="18" charset="0"/>
            </a:endParaRPr>
          </a:p>
        </p:txBody>
      </p:sp>
      <p:sp>
        <p:nvSpPr>
          <p:cNvPr id="4" name="Title 4"/>
          <p:cNvSpPr txBox="1">
            <a:spLocks/>
          </p:cNvSpPr>
          <p:nvPr/>
        </p:nvSpPr>
        <p:spPr>
          <a:xfrm>
            <a:off x="2689369" y="503876"/>
            <a:ext cx="4690943" cy="1520968"/>
          </a:xfrm>
          <a:prstGeom prst="rect">
            <a:avLst/>
          </a:prstGeom>
        </p:spPr>
        <p:txBody>
          <a:bodyPr vert="horz" lIns="91440" tIns="45720" rIns="91440" bIns="45720" rtlCol="0" anchor="ctr">
            <a:normAutofit/>
          </a:bodyPr>
          <a:lstStyle/>
          <a:p>
            <a:pPr algn="ctr"/>
            <a:r>
              <a:rPr lang="id-ID" b="1" dirty="0"/>
              <a:t>Pengembangan Bahan Ajar Kimia</a:t>
            </a:r>
          </a:p>
          <a:p>
            <a:pPr algn="ctr"/>
            <a:r>
              <a:rPr lang="id-ID" b="1" dirty="0"/>
              <a:t>(Modul dan LK</a:t>
            </a:r>
            <a:r>
              <a:rPr lang="en-US" b="1" dirty="0"/>
              <a:t>PD</a:t>
            </a:r>
            <a:r>
              <a:rPr lang="id-ID" b="1" dirty="0"/>
              <a:t>)</a:t>
            </a:r>
          </a:p>
        </p:txBody>
      </p:sp>
      <p:sp>
        <p:nvSpPr>
          <p:cNvPr id="5" name="Text Placeholder 2"/>
          <p:cNvSpPr txBox="1">
            <a:spLocks/>
          </p:cNvSpPr>
          <p:nvPr/>
        </p:nvSpPr>
        <p:spPr>
          <a:xfrm>
            <a:off x="519057" y="5108598"/>
            <a:ext cx="8001056" cy="1285884"/>
          </a:xfrm>
          <a:prstGeom prst="rect">
            <a:avLst/>
          </a:prstGeom>
        </p:spPr>
        <p:txBody>
          <a:bodyPr>
            <a:noAutofit/>
          </a:bodyPr>
          <a:lstStyle/>
          <a:p>
            <a:pPr marL="342900" marR="0" lvl="0" indent="-342900" algn="ctr" defTabSz="914400" rtl="0" eaLnBrk="1" fontAlgn="auto" latinLnBrk="0" hangingPunct="1">
              <a:lnSpc>
                <a:spcPct val="100000"/>
              </a:lnSpc>
              <a:spcBef>
                <a:spcPts val="0"/>
              </a:spcBef>
              <a:spcAft>
                <a:spcPts val="0"/>
              </a:spcAft>
              <a:buClrTx/>
              <a:buSzTx/>
              <a:tabLst/>
              <a:defRPr/>
            </a:pPr>
            <a:r>
              <a:rPr lang="id-ID" sz="2000" dirty="0">
                <a:latin typeface="Arial Black" pitchFamily="34" charset="0"/>
              </a:rPr>
              <a:t>Program Studi Pendidikan Kimia</a:t>
            </a:r>
          </a:p>
          <a:p>
            <a:pPr marL="342900" marR="0" lvl="0" indent="-342900" algn="ctr" defTabSz="914400" rtl="0" eaLnBrk="1" fontAlgn="auto" latinLnBrk="0" hangingPunct="1">
              <a:lnSpc>
                <a:spcPct val="100000"/>
              </a:lnSpc>
              <a:spcBef>
                <a:spcPts val="0"/>
              </a:spcBef>
              <a:spcAft>
                <a:spcPts val="0"/>
              </a:spcAft>
              <a:buClrTx/>
              <a:buSzTx/>
              <a:tabLst/>
              <a:defRPr/>
            </a:pPr>
            <a:r>
              <a:rPr kumimoji="0" lang="id-ID" sz="2000" b="0" i="0" u="none" strike="noStrike" kern="1200" cap="none" spc="0" normalizeH="0" baseline="0" noProof="0" dirty="0">
                <a:ln>
                  <a:noFill/>
                </a:ln>
                <a:solidFill>
                  <a:schemeClr val="tx1"/>
                </a:solidFill>
                <a:effectLst/>
                <a:uLnTx/>
                <a:uFillTx/>
                <a:latin typeface="Arial Black" pitchFamily="34" charset="0"/>
                <a:ea typeface="+mn-ea"/>
                <a:cs typeface="+mn-cs"/>
              </a:rPr>
              <a:t>Fakultas</a:t>
            </a:r>
            <a:r>
              <a:rPr kumimoji="0" lang="id-ID" sz="2000" b="0" i="0" u="none" strike="noStrike" kern="1200" cap="none" spc="0" normalizeH="0" noProof="0" dirty="0">
                <a:ln>
                  <a:noFill/>
                </a:ln>
                <a:solidFill>
                  <a:schemeClr val="tx1"/>
                </a:solidFill>
                <a:effectLst/>
                <a:uLnTx/>
                <a:uFillTx/>
                <a:latin typeface="Arial Black" pitchFamily="34" charset="0"/>
                <a:ea typeface="+mn-ea"/>
                <a:cs typeface="+mn-cs"/>
              </a:rPr>
              <a:t> Keguruan dan Ilmu Pendidikan</a:t>
            </a:r>
            <a:endParaRPr kumimoji="0" lang="id-ID" sz="2000" b="0" i="0" u="none" strike="noStrike" kern="1200" cap="none" spc="0" normalizeH="0" baseline="0" noProof="0" dirty="0">
              <a:ln>
                <a:noFill/>
              </a:ln>
              <a:solidFill>
                <a:schemeClr val="tx1"/>
              </a:solidFill>
              <a:effectLst/>
              <a:uLnTx/>
              <a:uFillTx/>
              <a:latin typeface="Arial Black" pitchFamily="34" charset="0"/>
              <a:ea typeface="+mn-ea"/>
              <a:cs typeface="+mn-cs"/>
            </a:endParaRPr>
          </a:p>
          <a:p>
            <a:pPr marL="342900" marR="0" lvl="0" indent="-342900" algn="ctr" defTabSz="914400" rtl="0" eaLnBrk="1" fontAlgn="auto" latinLnBrk="0" hangingPunct="1">
              <a:lnSpc>
                <a:spcPct val="100000"/>
              </a:lnSpc>
              <a:spcBef>
                <a:spcPts val="0"/>
              </a:spcBef>
              <a:spcAft>
                <a:spcPts val="0"/>
              </a:spcAft>
              <a:buClrTx/>
              <a:buSzTx/>
              <a:tabLst/>
              <a:defRPr/>
            </a:pPr>
            <a:r>
              <a:rPr kumimoji="0" lang="id-ID" sz="2000" b="0" i="0" u="none" strike="noStrike" kern="1200" cap="none" spc="0" normalizeH="0" baseline="0" noProof="0" dirty="0">
                <a:ln>
                  <a:noFill/>
                </a:ln>
                <a:solidFill>
                  <a:schemeClr val="tx1"/>
                </a:solidFill>
                <a:effectLst/>
                <a:uLnTx/>
                <a:uFillTx/>
                <a:latin typeface="Arial Black" pitchFamily="34" charset="0"/>
                <a:ea typeface="+mn-ea"/>
                <a:cs typeface="+mn-cs"/>
              </a:rPr>
              <a:t>Universitas Muhammadiyah Pontianak</a:t>
            </a:r>
          </a:p>
          <a:p>
            <a:pPr marL="342900" marR="0" lvl="0" indent="-342900" algn="ctr" defTabSz="914400" rtl="0" eaLnBrk="1" fontAlgn="auto" latinLnBrk="0" hangingPunct="1">
              <a:lnSpc>
                <a:spcPct val="100000"/>
              </a:lnSpc>
              <a:spcBef>
                <a:spcPts val="0"/>
              </a:spcBef>
              <a:spcAft>
                <a:spcPts val="0"/>
              </a:spcAft>
              <a:buClrTx/>
              <a:buSzTx/>
              <a:tabLst/>
              <a:defRPr/>
            </a:pPr>
            <a:r>
              <a:rPr lang="en-US" sz="2000" noProof="0" dirty="0">
                <a:latin typeface="Arial Black" pitchFamily="34" charset="0"/>
              </a:rPr>
              <a:t>2023</a:t>
            </a:r>
            <a:endParaRPr kumimoji="0" lang="en-US" sz="2000" b="0" i="0" u="none" strike="noStrike" kern="1200" cap="none" spc="0" normalizeH="0" baseline="0" noProof="0" dirty="0">
              <a:ln>
                <a:noFill/>
              </a:ln>
              <a:solidFill>
                <a:schemeClr val="tx1"/>
              </a:solidFill>
              <a:effectLst/>
              <a:uLnTx/>
              <a:uFillTx/>
              <a:latin typeface="Arial Black" pitchFamily="34" charset="0"/>
              <a:ea typeface="+mn-ea"/>
              <a:cs typeface="+mn-cs"/>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057" y="503876"/>
            <a:ext cx="1944216" cy="1918408"/>
          </a:xfrm>
          <a:prstGeom prst="rect">
            <a:avLst/>
          </a:prstGeom>
        </p:spPr>
      </p:pic>
    </p:spTree>
  </p:cSld>
  <p:clrMapOvr>
    <a:masterClrMapping/>
  </p:clrMapOvr>
  <p:transition spd="slow" advClick="0">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Scale>
                                      <p:cBhvr>
                                        <p:cTn id="31"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5"/>
                                        </p:tgtEl>
                                        <p:attrNameLst>
                                          <p:attrName>ppt_x</p:attrName>
                                          <p:attrName>ppt_y</p:attrName>
                                        </p:attrNameLst>
                                      </p:cBhvr>
                                    </p:animMotion>
                                    <p:animEffect transition="in" filter="fade">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Jenis bahan ajar (Teknologi)</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10</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729922545"/>
              </p:ext>
            </p:extLst>
          </p:nvPr>
        </p:nvGraphicFramePr>
        <p:xfrm>
          <a:off x="899592" y="2096852"/>
          <a:ext cx="7776864" cy="4142305"/>
        </p:xfrm>
        <a:graphic>
          <a:graphicData uri="http://schemas.openxmlformats.org/drawingml/2006/table">
            <a:tbl>
              <a:tblPr firstRow="1" bandRow="1">
                <a:tableStyleId>{073A0DAA-6AF3-43AB-8588-CEC1D06C72B9}</a:tableStyleId>
              </a:tblPr>
              <a:tblGrid>
                <a:gridCol w="2268252">
                  <a:extLst>
                    <a:ext uri="{9D8B030D-6E8A-4147-A177-3AD203B41FA5}">
                      <a16:colId xmlns:a16="http://schemas.microsoft.com/office/drawing/2014/main" val="20000"/>
                    </a:ext>
                  </a:extLst>
                </a:gridCol>
                <a:gridCol w="1548172">
                  <a:extLst>
                    <a:ext uri="{9D8B030D-6E8A-4147-A177-3AD203B41FA5}">
                      <a16:colId xmlns:a16="http://schemas.microsoft.com/office/drawing/2014/main" val="20001"/>
                    </a:ext>
                  </a:extLst>
                </a:gridCol>
                <a:gridCol w="1520915">
                  <a:extLst>
                    <a:ext uri="{9D8B030D-6E8A-4147-A177-3AD203B41FA5}">
                      <a16:colId xmlns:a16="http://schemas.microsoft.com/office/drawing/2014/main" val="20002"/>
                    </a:ext>
                  </a:extLst>
                </a:gridCol>
                <a:gridCol w="2439525">
                  <a:extLst>
                    <a:ext uri="{9D8B030D-6E8A-4147-A177-3AD203B41FA5}">
                      <a16:colId xmlns:a16="http://schemas.microsoft.com/office/drawing/2014/main" val="20003"/>
                    </a:ext>
                  </a:extLst>
                </a:gridCol>
              </a:tblGrid>
              <a:tr h="864096">
                <a:tc>
                  <a:txBody>
                    <a:bodyPr/>
                    <a:lstStyle/>
                    <a:p>
                      <a:r>
                        <a:rPr lang="id-ID" dirty="0"/>
                        <a:t>Cetak (</a:t>
                      </a:r>
                      <a:r>
                        <a:rPr lang="id-ID" i="1" dirty="0"/>
                        <a:t>material printed</a:t>
                      </a:r>
                      <a:r>
                        <a:rPr lang="id-ID" dirty="0"/>
                        <a:t>)</a:t>
                      </a:r>
                    </a:p>
                  </a:txBody>
                  <a:tcPr/>
                </a:tc>
                <a:tc>
                  <a:txBody>
                    <a:bodyPr/>
                    <a:lstStyle/>
                    <a:p>
                      <a:r>
                        <a:rPr lang="id-ID" dirty="0"/>
                        <a:t>Dengar (audio)</a:t>
                      </a:r>
                    </a:p>
                  </a:txBody>
                  <a:tcPr/>
                </a:tc>
                <a:tc>
                  <a:txBody>
                    <a:bodyPr/>
                    <a:lstStyle/>
                    <a:p>
                      <a:r>
                        <a:rPr lang="id-ID" dirty="0"/>
                        <a:t>Pandang (visual)</a:t>
                      </a:r>
                    </a:p>
                  </a:txBody>
                  <a:tcPr/>
                </a:tc>
                <a:tc>
                  <a:txBody>
                    <a:bodyPr/>
                    <a:lstStyle/>
                    <a:p>
                      <a:r>
                        <a:rPr lang="id-ID" dirty="0"/>
                        <a:t>Multimedia Interaktif</a:t>
                      </a:r>
                    </a:p>
                  </a:txBody>
                  <a:tcPr/>
                </a:tc>
                <a:extLst>
                  <a:ext uri="{0D108BD9-81ED-4DB2-BD59-A6C34878D82A}">
                    <a16:rowId xmlns:a16="http://schemas.microsoft.com/office/drawing/2014/main" val="10000"/>
                  </a:ext>
                </a:extLst>
              </a:tr>
              <a:tr h="3278209">
                <a:tc>
                  <a:txBody>
                    <a:bodyPr/>
                    <a:lstStyle/>
                    <a:p>
                      <a:r>
                        <a:rPr lang="en-US" dirty="0"/>
                        <a:t>handout, </a:t>
                      </a:r>
                      <a:r>
                        <a:rPr lang="en-US" dirty="0" err="1"/>
                        <a:t>modul</a:t>
                      </a:r>
                      <a:r>
                        <a:rPr lang="en-US" dirty="0"/>
                        <a:t>, </a:t>
                      </a:r>
                      <a:r>
                        <a:rPr lang="en-US" dirty="0" err="1"/>
                        <a:t>buku</a:t>
                      </a:r>
                      <a:r>
                        <a:rPr lang="en-US" dirty="0"/>
                        <a:t>, </a:t>
                      </a:r>
                      <a:r>
                        <a:rPr lang="en-US" dirty="0" err="1"/>
                        <a:t>lembar</a:t>
                      </a:r>
                      <a:r>
                        <a:rPr lang="en-US" dirty="0"/>
                        <a:t> </a:t>
                      </a:r>
                      <a:r>
                        <a:rPr lang="en-US" dirty="0" err="1"/>
                        <a:t>kerja</a:t>
                      </a:r>
                      <a:r>
                        <a:rPr lang="en-US" dirty="0"/>
                        <a:t> </a:t>
                      </a:r>
                      <a:r>
                        <a:rPr lang="en-US" dirty="0" err="1"/>
                        <a:t>peserta</a:t>
                      </a:r>
                      <a:r>
                        <a:rPr lang="en-US" dirty="0"/>
                        <a:t> </a:t>
                      </a:r>
                      <a:r>
                        <a:rPr lang="en-US" dirty="0" err="1"/>
                        <a:t>didik</a:t>
                      </a:r>
                      <a:r>
                        <a:rPr lang="en-US" dirty="0"/>
                        <a:t>, </a:t>
                      </a:r>
                      <a:r>
                        <a:rPr lang="en-US" dirty="0" err="1"/>
                        <a:t>brosur</a:t>
                      </a:r>
                      <a:r>
                        <a:rPr lang="en-US" dirty="0"/>
                        <a:t>, </a:t>
                      </a:r>
                      <a:r>
                        <a:rPr lang="en-US" dirty="0" err="1"/>
                        <a:t>foto</a:t>
                      </a:r>
                      <a:r>
                        <a:rPr lang="en-US" dirty="0"/>
                        <a:t>/</a:t>
                      </a:r>
                      <a:r>
                        <a:rPr lang="en-US" dirty="0" err="1"/>
                        <a:t>gambar</a:t>
                      </a:r>
                      <a:r>
                        <a:rPr lang="en-US" dirty="0"/>
                        <a:t> dan model</a:t>
                      </a:r>
                      <a:endParaRPr lang="id-ID" dirty="0"/>
                    </a:p>
                  </a:txBody>
                  <a:tcPr/>
                </a:tc>
                <a:tc>
                  <a:txBody>
                    <a:bodyPr/>
                    <a:lstStyle/>
                    <a:p>
                      <a:r>
                        <a:rPr lang="en-US" dirty="0" err="1"/>
                        <a:t>kaset</a:t>
                      </a:r>
                      <a:r>
                        <a:rPr lang="en-US" dirty="0"/>
                        <a:t>, radio, </a:t>
                      </a:r>
                      <a:r>
                        <a:rPr lang="en-US" dirty="0" err="1"/>
                        <a:t>piringan</a:t>
                      </a:r>
                      <a:r>
                        <a:rPr lang="en-US" dirty="0"/>
                        <a:t> </a:t>
                      </a:r>
                      <a:r>
                        <a:rPr lang="en-US" dirty="0" err="1"/>
                        <a:t>hitam</a:t>
                      </a:r>
                      <a:r>
                        <a:rPr lang="en-US" dirty="0"/>
                        <a:t> </a:t>
                      </a:r>
                      <a:r>
                        <a:rPr lang="en-US" dirty="0" err="1"/>
                        <a:t>dan</a:t>
                      </a:r>
                      <a:r>
                        <a:rPr lang="en-US" dirty="0"/>
                        <a:t> compact disk audio</a:t>
                      </a:r>
                      <a:endParaRPr lang="id-ID" dirty="0"/>
                    </a:p>
                  </a:txBody>
                  <a:tcPr/>
                </a:tc>
                <a:tc>
                  <a:txBody>
                    <a:bodyPr/>
                    <a:lstStyle/>
                    <a:p>
                      <a:r>
                        <a:rPr lang="en-US" dirty="0"/>
                        <a:t>video compact disk </a:t>
                      </a:r>
                      <a:r>
                        <a:rPr lang="en-US" dirty="0" err="1"/>
                        <a:t>dan</a:t>
                      </a:r>
                      <a:r>
                        <a:rPr lang="en-US" dirty="0"/>
                        <a:t> film</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compact disk</a:t>
                      </a:r>
                      <a:r>
                        <a:rPr lang="id-ID" dirty="0"/>
                        <a:t> (CD)</a:t>
                      </a:r>
                      <a:r>
                        <a:rPr lang="en-US" dirty="0"/>
                        <a:t> </a:t>
                      </a:r>
                      <a:r>
                        <a:rPr lang="en-US" dirty="0" err="1"/>
                        <a:t>interaktif</a:t>
                      </a:r>
                      <a:r>
                        <a:rPr lang="id-ID" dirty="0"/>
                        <a:t>,</a:t>
                      </a:r>
                      <a:r>
                        <a:rPr lang="id-ID" baseline="0" dirty="0"/>
                        <a:t> e-learning, </a:t>
                      </a:r>
                      <a:r>
                        <a:rPr lang="id-ID" sz="1800" kern="1200" dirty="0">
                          <a:effectLst/>
                        </a:rPr>
                        <a:t>CAI (Computer Assisted Instruction), compact disk (CD) multimedia pembelajaran interaktif dan bahan ajar berbasis web (web based learning material)</a:t>
                      </a:r>
                      <a:endParaRPr lang="id-ID" dirty="0"/>
                    </a:p>
                  </a:txBody>
                  <a:tcPr/>
                </a:tc>
                <a:extLst>
                  <a:ext uri="{0D108BD9-81ED-4DB2-BD59-A6C34878D82A}">
                    <a16:rowId xmlns:a16="http://schemas.microsoft.com/office/drawing/2014/main" val="10001"/>
                  </a:ext>
                </a:extLst>
              </a:tr>
            </a:tbl>
          </a:graphicData>
        </a:graphic>
      </p:graphicFrame>
      <p:sp>
        <p:nvSpPr>
          <p:cNvPr id="3" name="TextBox 2"/>
          <p:cNvSpPr txBox="1"/>
          <p:nvPr/>
        </p:nvSpPr>
        <p:spPr>
          <a:xfrm>
            <a:off x="611560" y="1340768"/>
            <a:ext cx="8208912" cy="461665"/>
          </a:xfrm>
          <a:prstGeom prst="rect">
            <a:avLst/>
          </a:prstGeom>
          <a:noFill/>
        </p:spPr>
        <p:txBody>
          <a:bodyPr wrap="square" rtlCol="0">
            <a:spAutoFit/>
          </a:bodyPr>
          <a:lstStyle/>
          <a:p>
            <a:r>
              <a:rPr lang="sv-SE" dirty="0"/>
              <a:t>Direktorat Pembinaan Sekolah Menengah Atas (2008: 11) </a:t>
            </a:r>
            <a:endParaRPr lang="id-ID" dirty="0"/>
          </a:p>
        </p:txBody>
      </p:sp>
    </p:spTree>
    <p:extLst>
      <p:ext uri="{BB962C8B-B14F-4D97-AF65-F5344CB8AC3E}">
        <p14:creationId xmlns:p14="http://schemas.microsoft.com/office/powerpoint/2010/main" val="56417188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id-ID" b="1" dirty="0">
                <a:solidFill>
                  <a:schemeClr val="tx1"/>
                </a:solidFill>
              </a:rPr>
              <a:t>Pengembangan Bahan Ajar</a:t>
            </a: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11</a:t>
            </a:fld>
            <a:endParaRPr lang="en-US"/>
          </a:p>
        </p:txBody>
      </p:sp>
      <p:sp>
        <p:nvSpPr>
          <p:cNvPr id="3" name="TextBox 2"/>
          <p:cNvSpPr txBox="1"/>
          <p:nvPr/>
        </p:nvSpPr>
        <p:spPr>
          <a:xfrm>
            <a:off x="647564" y="1340768"/>
            <a:ext cx="7920880" cy="4524315"/>
          </a:xfrm>
          <a:prstGeom prst="rect">
            <a:avLst/>
          </a:prstGeom>
          <a:noFill/>
        </p:spPr>
        <p:txBody>
          <a:bodyPr wrap="square" rtlCol="0">
            <a:spAutoFit/>
          </a:bodyPr>
          <a:lstStyle/>
          <a:p>
            <a:r>
              <a:rPr lang="id-ID" dirty="0"/>
              <a:t>Alasan perlu dikembangkannya bahan ajar menurut Direktorat Pembinaan Sekolah Menengah Atas (2008: 8-9):</a:t>
            </a:r>
          </a:p>
          <a:p>
            <a:pPr marL="457200" indent="-457200">
              <a:buFont typeface="+mj-lt"/>
              <a:buAutoNum type="arabicPeriod"/>
            </a:pPr>
            <a:r>
              <a:rPr lang="id-ID" dirty="0"/>
              <a:t>Ketersediaan bahan sesuai tuntutan kurikulum, artinya bahan belajar yang dikembangkan harus sesuai dengan kurikulum</a:t>
            </a:r>
          </a:p>
          <a:p>
            <a:pPr marL="457200" indent="-457200">
              <a:buFont typeface="+mj-lt"/>
              <a:buAutoNum type="arabicPeriod"/>
            </a:pPr>
            <a:r>
              <a:rPr lang="id-ID" dirty="0"/>
              <a:t>Karakteristik sasaran, artinya bahan ajar yang dikembangkan dapat disesuaikan dengan karakteristik peserta didik sebagai sasaran, karakteristik tersebut meliputi lingkungan sosial, budaya, geografis maupun tahapan perkembangan peserta didik</a:t>
            </a:r>
          </a:p>
          <a:p>
            <a:pPr marL="457200" indent="-457200">
              <a:buFont typeface="+mj-lt"/>
              <a:buAutoNum type="arabicPeriod"/>
            </a:pPr>
            <a:r>
              <a:rPr lang="id-ID" dirty="0"/>
              <a:t>Pengembangan bahan ajar harus dapat menjawab atau memecahkan masalah atau kesulitan dalam belajar.</a:t>
            </a:r>
          </a:p>
        </p:txBody>
      </p:sp>
    </p:spTree>
    <p:extLst>
      <p:ext uri="{BB962C8B-B14F-4D97-AF65-F5344CB8AC3E}">
        <p14:creationId xmlns:p14="http://schemas.microsoft.com/office/powerpoint/2010/main" val="201957249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MODUL</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12</a:t>
            </a:fld>
            <a:endParaRPr lang="en-US"/>
          </a:p>
        </p:txBody>
      </p:sp>
      <p:sp>
        <p:nvSpPr>
          <p:cNvPr id="3" name="TextBox 2"/>
          <p:cNvSpPr txBox="1"/>
          <p:nvPr/>
        </p:nvSpPr>
        <p:spPr>
          <a:xfrm>
            <a:off x="791580" y="1592796"/>
            <a:ext cx="7380820" cy="830997"/>
          </a:xfrm>
          <a:prstGeom prst="rect">
            <a:avLst/>
          </a:prstGeom>
          <a:noFill/>
        </p:spPr>
        <p:txBody>
          <a:bodyPr wrap="square" rtlCol="0">
            <a:spAutoFit/>
          </a:bodyPr>
          <a:lstStyle/>
          <a:p>
            <a:r>
              <a:rPr lang="id-ID" dirty="0"/>
              <a:t>M</a:t>
            </a:r>
            <a:r>
              <a:rPr lang="es-ES" dirty="0" err="1"/>
              <a:t>erupakan</a:t>
            </a:r>
            <a:r>
              <a:rPr lang="es-ES" dirty="0"/>
              <a:t> </a:t>
            </a:r>
            <a:r>
              <a:rPr lang="es-ES" dirty="0" err="1"/>
              <a:t>suatu</a:t>
            </a:r>
            <a:r>
              <a:rPr lang="es-ES" dirty="0"/>
              <a:t> </a:t>
            </a:r>
            <a:r>
              <a:rPr lang="es-ES" dirty="0" err="1"/>
              <a:t>paket</a:t>
            </a:r>
            <a:r>
              <a:rPr lang="es-ES" dirty="0"/>
              <a:t> </a:t>
            </a:r>
            <a:r>
              <a:rPr lang="es-ES" dirty="0" err="1"/>
              <a:t>belajar</a:t>
            </a:r>
            <a:r>
              <a:rPr lang="es-ES" dirty="0"/>
              <a:t> yang </a:t>
            </a:r>
            <a:r>
              <a:rPr lang="es-ES" dirty="0" err="1"/>
              <a:t>berkenaan</a:t>
            </a:r>
            <a:r>
              <a:rPr lang="es-ES" dirty="0"/>
              <a:t> </a:t>
            </a:r>
            <a:r>
              <a:rPr lang="es-ES" dirty="0" err="1"/>
              <a:t>dengan</a:t>
            </a:r>
            <a:r>
              <a:rPr lang="es-ES" dirty="0"/>
              <a:t> </a:t>
            </a:r>
            <a:r>
              <a:rPr lang="es-ES" dirty="0" err="1"/>
              <a:t>satu</a:t>
            </a:r>
            <a:r>
              <a:rPr lang="es-ES" dirty="0"/>
              <a:t> </a:t>
            </a:r>
            <a:r>
              <a:rPr lang="es-ES" dirty="0" err="1"/>
              <a:t>unit</a:t>
            </a:r>
            <a:r>
              <a:rPr lang="es-ES" dirty="0"/>
              <a:t> </a:t>
            </a:r>
            <a:r>
              <a:rPr lang="es-ES" dirty="0" err="1"/>
              <a:t>bahan</a:t>
            </a:r>
            <a:r>
              <a:rPr lang="es-ES" dirty="0"/>
              <a:t> </a:t>
            </a:r>
            <a:r>
              <a:rPr lang="es-ES" dirty="0" err="1"/>
              <a:t>pelajaran</a:t>
            </a:r>
            <a:r>
              <a:rPr lang="es-ES" dirty="0"/>
              <a:t>.</a:t>
            </a:r>
            <a:endParaRPr lang="id-ID" dirty="0"/>
          </a:p>
        </p:txBody>
      </p:sp>
    </p:spTree>
    <p:extLst>
      <p:ext uri="{BB962C8B-B14F-4D97-AF65-F5344CB8AC3E}">
        <p14:creationId xmlns:p14="http://schemas.microsoft.com/office/powerpoint/2010/main" val="3277212575"/>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Ciri-ciri pembelajaran dengan MODUL (vembriarto, 1985)</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13</a:t>
            </a:fld>
            <a:endParaRPr lang="en-US"/>
          </a:p>
        </p:txBody>
      </p:sp>
      <p:sp>
        <p:nvSpPr>
          <p:cNvPr id="3" name="TextBox 2"/>
          <p:cNvSpPr txBox="1"/>
          <p:nvPr/>
        </p:nvSpPr>
        <p:spPr>
          <a:xfrm>
            <a:off x="791580" y="1592796"/>
            <a:ext cx="7380820" cy="4154984"/>
          </a:xfrm>
          <a:prstGeom prst="rect">
            <a:avLst/>
          </a:prstGeom>
          <a:noFill/>
        </p:spPr>
        <p:txBody>
          <a:bodyPr wrap="square" rtlCol="0">
            <a:spAutoFit/>
          </a:bodyPr>
          <a:lstStyle/>
          <a:p>
            <a:pPr marL="914400" lvl="1" indent="-457200">
              <a:buFont typeface="+mj-lt"/>
              <a:buAutoNum type="arabicPeriod"/>
            </a:pPr>
            <a:r>
              <a:rPr lang="en-US" dirty="0" err="1"/>
              <a:t>Bersifat</a:t>
            </a:r>
            <a:r>
              <a:rPr lang="en-US" dirty="0"/>
              <a:t> </a:t>
            </a:r>
            <a:r>
              <a:rPr lang="en-US" i="1" dirty="0"/>
              <a:t>self-instructional</a:t>
            </a:r>
            <a:r>
              <a:rPr lang="en-US" dirty="0"/>
              <a:t>.</a:t>
            </a:r>
            <a:endParaRPr lang="id-ID" dirty="0"/>
          </a:p>
          <a:p>
            <a:pPr marL="914400" lvl="1" indent="-457200">
              <a:buFont typeface="+mj-lt"/>
              <a:buAutoNum type="arabicPeriod"/>
            </a:pPr>
            <a:r>
              <a:rPr lang="en-US" dirty="0" err="1"/>
              <a:t>Pengakuan</a:t>
            </a:r>
            <a:r>
              <a:rPr lang="en-US" dirty="0"/>
              <a:t> </a:t>
            </a:r>
            <a:r>
              <a:rPr lang="en-US" dirty="0" err="1"/>
              <a:t>atas</a:t>
            </a:r>
            <a:r>
              <a:rPr lang="en-US" dirty="0"/>
              <a:t> </a:t>
            </a:r>
            <a:r>
              <a:rPr lang="en-US" dirty="0" err="1"/>
              <a:t>perbedaan-perbedaan</a:t>
            </a:r>
            <a:r>
              <a:rPr lang="en-US" dirty="0"/>
              <a:t> individual</a:t>
            </a:r>
            <a:endParaRPr lang="id-ID" dirty="0"/>
          </a:p>
          <a:p>
            <a:pPr marL="914400" lvl="1" indent="-457200">
              <a:buFont typeface="+mj-lt"/>
              <a:buAutoNum type="arabicPeriod"/>
            </a:pPr>
            <a:r>
              <a:rPr lang="fi-FI" dirty="0"/>
              <a:t>Memuat rumusan tujuan pembelajaran/kompetensi dasar secara eksplisit</a:t>
            </a:r>
            <a:endParaRPr lang="id-ID" dirty="0"/>
          </a:p>
          <a:p>
            <a:pPr marL="914400" lvl="1" indent="-457200">
              <a:buFont typeface="+mj-lt"/>
              <a:buAutoNum type="arabicPeriod"/>
            </a:pPr>
            <a:r>
              <a:rPr lang="id-ID" dirty="0"/>
              <a:t>Adanya asosiasi, struktur, dan urutan pengetahuan</a:t>
            </a:r>
          </a:p>
          <a:p>
            <a:pPr marL="914400" lvl="1" indent="-457200">
              <a:buFont typeface="+mj-lt"/>
              <a:buAutoNum type="arabicPeriod"/>
            </a:pPr>
            <a:r>
              <a:rPr lang="it-IT" dirty="0"/>
              <a:t>Penggunaan berbagai macam media (multi media)</a:t>
            </a:r>
            <a:endParaRPr lang="id-ID" dirty="0"/>
          </a:p>
          <a:p>
            <a:pPr marL="914400" lvl="1" indent="-457200">
              <a:buFont typeface="+mj-lt"/>
              <a:buAutoNum type="arabicPeriod"/>
            </a:pPr>
            <a:r>
              <a:rPr lang="en-US" dirty="0" err="1"/>
              <a:t>Partisipasi</a:t>
            </a:r>
            <a:r>
              <a:rPr lang="en-US" dirty="0"/>
              <a:t> </a:t>
            </a:r>
            <a:r>
              <a:rPr lang="en-US" dirty="0" err="1"/>
              <a:t>aktif</a:t>
            </a:r>
            <a:r>
              <a:rPr lang="en-US" dirty="0"/>
              <a:t> </a:t>
            </a:r>
            <a:r>
              <a:rPr lang="en-US" dirty="0" err="1"/>
              <a:t>dari</a:t>
            </a:r>
            <a:r>
              <a:rPr lang="en-US" dirty="0"/>
              <a:t> </a:t>
            </a:r>
            <a:r>
              <a:rPr lang="en-US" dirty="0" err="1"/>
              <a:t>peserta</a:t>
            </a:r>
            <a:r>
              <a:rPr lang="en-US" dirty="0"/>
              <a:t> </a:t>
            </a:r>
            <a:r>
              <a:rPr lang="en-US" dirty="0" err="1"/>
              <a:t>didik</a:t>
            </a:r>
            <a:endParaRPr lang="id-ID" dirty="0"/>
          </a:p>
          <a:p>
            <a:pPr marL="914400" lvl="1" indent="-457200">
              <a:buFont typeface="+mj-lt"/>
              <a:buAutoNum type="arabicPeriod"/>
            </a:pPr>
            <a:r>
              <a:rPr lang="en-US" dirty="0" err="1"/>
              <a:t>Adanya</a:t>
            </a:r>
            <a:r>
              <a:rPr lang="en-US" dirty="0"/>
              <a:t> </a:t>
            </a:r>
            <a:r>
              <a:rPr lang="en-US" i="1" dirty="0"/>
              <a:t>reinforcement</a:t>
            </a:r>
            <a:r>
              <a:rPr lang="en-US" dirty="0"/>
              <a:t> </a:t>
            </a:r>
            <a:r>
              <a:rPr lang="en-US" dirty="0" err="1"/>
              <a:t>langsung</a:t>
            </a:r>
            <a:r>
              <a:rPr lang="en-US" dirty="0"/>
              <a:t> </a:t>
            </a:r>
            <a:r>
              <a:rPr lang="en-US" dirty="0" err="1"/>
              <a:t>terhadap</a:t>
            </a:r>
            <a:r>
              <a:rPr lang="en-US" dirty="0"/>
              <a:t> </a:t>
            </a:r>
            <a:r>
              <a:rPr lang="en-US" dirty="0" err="1"/>
              <a:t>respon</a:t>
            </a:r>
            <a:r>
              <a:rPr lang="en-US" dirty="0"/>
              <a:t> </a:t>
            </a:r>
            <a:r>
              <a:rPr lang="en-US" dirty="0" err="1"/>
              <a:t>peserta</a:t>
            </a:r>
            <a:r>
              <a:rPr lang="en-US" dirty="0"/>
              <a:t> </a:t>
            </a:r>
            <a:r>
              <a:rPr lang="en-US" dirty="0" err="1"/>
              <a:t>didik</a:t>
            </a:r>
            <a:endParaRPr lang="id-ID" dirty="0"/>
          </a:p>
          <a:p>
            <a:pPr marL="914400" lvl="1" indent="-457200">
              <a:buFont typeface="+mj-lt"/>
              <a:buAutoNum type="arabicPeriod"/>
            </a:pPr>
            <a:r>
              <a:rPr lang="en-US" dirty="0" err="1"/>
              <a:t>Adanya</a:t>
            </a:r>
            <a:r>
              <a:rPr lang="en-US" dirty="0"/>
              <a:t> </a:t>
            </a:r>
            <a:r>
              <a:rPr lang="en-US" dirty="0" err="1"/>
              <a:t>evaluasi</a:t>
            </a:r>
            <a:r>
              <a:rPr lang="en-US" dirty="0"/>
              <a:t> </a:t>
            </a:r>
            <a:r>
              <a:rPr lang="en-US" dirty="0" err="1"/>
              <a:t>terhadap</a:t>
            </a:r>
            <a:r>
              <a:rPr lang="en-US" dirty="0"/>
              <a:t> </a:t>
            </a:r>
            <a:r>
              <a:rPr lang="en-US" dirty="0" err="1"/>
              <a:t>penguasaan</a:t>
            </a:r>
            <a:r>
              <a:rPr lang="en-US" dirty="0"/>
              <a:t> </a:t>
            </a:r>
            <a:r>
              <a:rPr lang="en-US" dirty="0" err="1"/>
              <a:t>peserta</a:t>
            </a:r>
            <a:r>
              <a:rPr lang="en-US" dirty="0"/>
              <a:t> </a:t>
            </a:r>
            <a:r>
              <a:rPr lang="en-US" dirty="0" err="1"/>
              <a:t>didik</a:t>
            </a:r>
            <a:r>
              <a:rPr lang="en-US" dirty="0"/>
              <a:t> </a:t>
            </a:r>
            <a:r>
              <a:rPr lang="en-US" dirty="0" err="1"/>
              <a:t>atas</a:t>
            </a:r>
            <a:r>
              <a:rPr lang="en-US" dirty="0"/>
              <a:t> </a:t>
            </a:r>
            <a:r>
              <a:rPr lang="en-US" dirty="0" err="1"/>
              <a:t>hasil</a:t>
            </a:r>
            <a:r>
              <a:rPr lang="en-US" dirty="0"/>
              <a:t> </a:t>
            </a:r>
            <a:r>
              <a:rPr lang="en-US" dirty="0" err="1"/>
              <a:t>belajarnya</a:t>
            </a:r>
            <a:endParaRPr lang="id-ID" dirty="0"/>
          </a:p>
        </p:txBody>
      </p:sp>
    </p:spTree>
    <p:extLst>
      <p:ext uri="{BB962C8B-B14F-4D97-AF65-F5344CB8AC3E}">
        <p14:creationId xmlns:p14="http://schemas.microsoft.com/office/powerpoint/2010/main" val="2108951021"/>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5338936" cy="635222"/>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karakteristik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14</a:t>
            </a:fld>
            <a:endParaRPr lang="en-US"/>
          </a:p>
        </p:txBody>
      </p:sp>
      <p:sp>
        <p:nvSpPr>
          <p:cNvPr id="3" name="TextBox 2"/>
          <p:cNvSpPr txBox="1"/>
          <p:nvPr/>
        </p:nvSpPr>
        <p:spPr>
          <a:xfrm>
            <a:off x="791580" y="1593830"/>
            <a:ext cx="7380820" cy="4524315"/>
          </a:xfrm>
          <a:prstGeom prst="rect">
            <a:avLst/>
          </a:prstGeom>
          <a:noFill/>
        </p:spPr>
        <p:txBody>
          <a:bodyPr wrap="square" rtlCol="0">
            <a:spAutoFit/>
          </a:bodyPr>
          <a:lstStyle/>
          <a:p>
            <a:pPr marL="457200" lvl="0" indent="-457200">
              <a:buFont typeface="+mj-lt"/>
              <a:buAutoNum type="arabicPeriod"/>
            </a:pPr>
            <a:r>
              <a:rPr lang="id-ID" dirty="0"/>
              <a:t>P</a:t>
            </a:r>
            <a:r>
              <a:rPr lang="en-US" dirty="0" err="1"/>
              <a:t>rinsip-prinsip</a:t>
            </a:r>
            <a:r>
              <a:rPr lang="en-US" dirty="0"/>
              <a:t> </a:t>
            </a:r>
            <a:r>
              <a:rPr lang="en-US" dirty="0" err="1"/>
              <a:t>desain</a:t>
            </a:r>
            <a:r>
              <a:rPr lang="en-US" dirty="0"/>
              <a:t> </a:t>
            </a:r>
            <a:r>
              <a:rPr lang="en-US" dirty="0" err="1"/>
              <a:t>pembelajaran</a:t>
            </a:r>
            <a:r>
              <a:rPr lang="en-US" dirty="0"/>
              <a:t> yang </a:t>
            </a:r>
            <a:r>
              <a:rPr lang="en-US" dirty="0" err="1"/>
              <a:t>berorientasi</a:t>
            </a:r>
            <a:r>
              <a:rPr lang="en-US" dirty="0"/>
              <a:t> </a:t>
            </a:r>
            <a:r>
              <a:rPr lang="en-US" dirty="0" err="1"/>
              <a:t>kepada</a:t>
            </a:r>
            <a:r>
              <a:rPr lang="en-US" dirty="0"/>
              <a:t> </a:t>
            </a:r>
            <a:r>
              <a:rPr lang="en-US" dirty="0" err="1"/>
              <a:t>tujuan</a:t>
            </a:r>
            <a:r>
              <a:rPr lang="en-US" dirty="0"/>
              <a:t> (</a:t>
            </a:r>
            <a:r>
              <a:rPr lang="en-US" i="1" dirty="0"/>
              <a:t>objective model</a:t>
            </a:r>
            <a:r>
              <a:rPr lang="en-US" dirty="0"/>
              <a:t>)</a:t>
            </a:r>
            <a:endParaRPr lang="id-ID" dirty="0"/>
          </a:p>
          <a:p>
            <a:pPr marL="457200" lvl="0" indent="-457200">
              <a:buFont typeface="+mj-lt"/>
              <a:buAutoNum type="arabicPeriod"/>
            </a:pPr>
            <a:r>
              <a:rPr lang="id-ID" dirty="0"/>
              <a:t>P</a:t>
            </a:r>
            <a:r>
              <a:rPr lang="en-US" dirty="0" err="1"/>
              <a:t>rinsip</a:t>
            </a:r>
            <a:r>
              <a:rPr lang="en-US" dirty="0"/>
              <a:t> </a:t>
            </a:r>
            <a:r>
              <a:rPr lang="en-US" dirty="0" err="1"/>
              <a:t>belajar</a:t>
            </a:r>
            <a:r>
              <a:rPr lang="en-US" dirty="0"/>
              <a:t> </a:t>
            </a:r>
            <a:r>
              <a:rPr lang="en-US" dirty="0" err="1"/>
              <a:t>mandiri</a:t>
            </a:r>
            <a:endParaRPr lang="id-ID" dirty="0"/>
          </a:p>
          <a:p>
            <a:pPr marL="457200" lvl="0" indent="-457200">
              <a:buFont typeface="+mj-lt"/>
              <a:buAutoNum type="arabicPeriod"/>
            </a:pPr>
            <a:r>
              <a:rPr lang="id-ID" dirty="0"/>
              <a:t>P</a:t>
            </a:r>
            <a:r>
              <a:rPr lang="en-US" dirty="0" err="1"/>
              <a:t>rinsip</a:t>
            </a:r>
            <a:r>
              <a:rPr lang="en-US" dirty="0"/>
              <a:t> </a:t>
            </a:r>
            <a:r>
              <a:rPr lang="en-US" dirty="0" err="1"/>
              <a:t>belajar</a:t>
            </a:r>
            <a:r>
              <a:rPr lang="en-US" dirty="0"/>
              <a:t> </a:t>
            </a:r>
            <a:r>
              <a:rPr lang="en-US" dirty="0" err="1"/>
              <a:t>maju</a:t>
            </a:r>
            <a:r>
              <a:rPr lang="en-US" dirty="0"/>
              <a:t> </a:t>
            </a:r>
            <a:r>
              <a:rPr lang="en-US" dirty="0" err="1"/>
              <a:t>berkelanjutan</a:t>
            </a:r>
            <a:r>
              <a:rPr lang="en-US" dirty="0"/>
              <a:t> (</a:t>
            </a:r>
            <a:r>
              <a:rPr lang="en-US" i="1" dirty="0"/>
              <a:t>continuous progress</a:t>
            </a:r>
            <a:r>
              <a:rPr lang="en-US" dirty="0"/>
              <a:t>)</a:t>
            </a:r>
            <a:endParaRPr lang="id-ID" dirty="0"/>
          </a:p>
          <a:p>
            <a:pPr marL="457200" lvl="0" indent="-457200">
              <a:buFont typeface="+mj-lt"/>
              <a:buAutoNum type="arabicPeriod"/>
            </a:pPr>
            <a:r>
              <a:rPr lang="id-ID" dirty="0"/>
              <a:t>P</a:t>
            </a:r>
            <a:r>
              <a:rPr lang="es-ES" dirty="0" err="1"/>
              <a:t>enataan</a:t>
            </a:r>
            <a:r>
              <a:rPr lang="es-ES" dirty="0"/>
              <a:t> </a:t>
            </a:r>
            <a:r>
              <a:rPr lang="es-ES" dirty="0" err="1"/>
              <a:t>materi</a:t>
            </a:r>
            <a:r>
              <a:rPr lang="es-ES" dirty="0"/>
              <a:t> secara modular yang </a:t>
            </a:r>
            <a:r>
              <a:rPr lang="es-ES" dirty="0" err="1"/>
              <a:t>utuh</a:t>
            </a:r>
            <a:r>
              <a:rPr lang="es-ES" dirty="0"/>
              <a:t> dan </a:t>
            </a:r>
            <a:r>
              <a:rPr lang="es-ES" dirty="0" err="1"/>
              <a:t>lengkap</a:t>
            </a:r>
            <a:r>
              <a:rPr lang="es-ES" dirty="0"/>
              <a:t> (</a:t>
            </a:r>
            <a:r>
              <a:rPr lang="es-ES" i="1" dirty="0" err="1"/>
              <a:t>self</a:t>
            </a:r>
            <a:r>
              <a:rPr lang="es-ES" i="1" dirty="0"/>
              <a:t> </a:t>
            </a:r>
            <a:r>
              <a:rPr lang="es-ES" i="1" dirty="0" err="1"/>
              <a:t>contained</a:t>
            </a:r>
            <a:r>
              <a:rPr lang="es-ES" dirty="0"/>
              <a:t>)</a:t>
            </a:r>
            <a:endParaRPr lang="id-ID" dirty="0"/>
          </a:p>
          <a:p>
            <a:pPr marL="457200" lvl="0" indent="-457200">
              <a:buFont typeface="+mj-lt"/>
              <a:buAutoNum type="arabicPeriod"/>
            </a:pPr>
            <a:r>
              <a:rPr lang="id-ID" dirty="0"/>
              <a:t>Prinsip rujuk silang (</a:t>
            </a:r>
            <a:r>
              <a:rPr lang="id-ID" i="1" dirty="0"/>
              <a:t>cross referencing</a:t>
            </a:r>
            <a:r>
              <a:rPr lang="id-ID" dirty="0"/>
              <a:t>) antar modul dalam rnata pelajaran</a:t>
            </a:r>
          </a:p>
          <a:p>
            <a:pPr marL="457200" lvl="0" indent="-457200">
              <a:buFont typeface="+mj-lt"/>
              <a:buAutoNum type="arabicPeriod"/>
            </a:pPr>
            <a:r>
              <a:rPr lang="id-ID" dirty="0"/>
              <a:t>P</a:t>
            </a:r>
            <a:r>
              <a:rPr lang="en-US" dirty="0" err="1"/>
              <a:t>enilaian</a:t>
            </a:r>
            <a:r>
              <a:rPr lang="en-US" dirty="0"/>
              <a:t> </a:t>
            </a:r>
            <a:r>
              <a:rPr lang="en-US" dirty="0" err="1"/>
              <a:t>belajar</a:t>
            </a:r>
            <a:r>
              <a:rPr lang="en-US" dirty="0"/>
              <a:t> </a:t>
            </a:r>
            <a:r>
              <a:rPr lang="en-US" dirty="0" err="1"/>
              <a:t>mandiri</a:t>
            </a:r>
            <a:r>
              <a:rPr lang="en-US" dirty="0"/>
              <a:t> </a:t>
            </a:r>
            <a:r>
              <a:rPr lang="en-US" dirty="0" err="1"/>
              <a:t>terhadap</a:t>
            </a:r>
            <a:r>
              <a:rPr lang="en-US" dirty="0"/>
              <a:t> </a:t>
            </a:r>
            <a:r>
              <a:rPr lang="en-US" dirty="0" err="1"/>
              <a:t>kemajuan</a:t>
            </a:r>
            <a:r>
              <a:rPr lang="en-US" dirty="0"/>
              <a:t> </a:t>
            </a:r>
            <a:r>
              <a:rPr lang="en-US" dirty="0" err="1"/>
              <a:t>belajar</a:t>
            </a:r>
            <a:r>
              <a:rPr lang="en-US" dirty="0"/>
              <a:t> (</a:t>
            </a:r>
            <a:r>
              <a:rPr lang="en-US" i="1" dirty="0"/>
              <a:t>self-evaluation</a:t>
            </a:r>
            <a:r>
              <a:rPr lang="en-US" dirty="0"/>
              <a:t>).</a:t>
            </a:r>
            <a:endParaRPr lang="id-ID" dirty="0"/>
          </a:p>
          <a:p>
            <a:pPr marL="457200" lvl="0" indent="-457200">
              <a:buFont typeface="+mj-lt"/>
              <a:buAutoNum type="arabicPeriod"/>
            </a:pPr>
            <a:r>
              <a:rPr lang="id-ID" dirty="0"/>
              <a:t>adaptif</a:t>
            </a:r>
          </a:p>
        </p:txBody>
      </p:sp>
    </p:spTree>
    <p:extLst>
      <p:ext uri="{BB962C8B-B14F-4D97-AF65-F5344CB8AC3E}">
        <p14:creationId xmlns:p14="http://schemas.microsoft.com/office/powerpoint/2010/main" val="4190406175"/>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Teknik pengembangan MODUL (Sungkono, dkk 2003)</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15</a:t>
            </a:fld>
            <a:endParaRPr lang="en-US"/>
          </a:p>
        </p:txBody>
      </p:sp>
      <p:sp>
        <p:nvSpPr>
          <p:cNvPr id="3" name="TextBox 2"/>
          <p:cNvSpPr txBox="1"/>
          <p:nvPr/>
        </p:nvSpPr>
        <p:spPr>
          <a:xfrm>
            <a:off x="791580" y="1593830"/>
            <a:ext cx="7380820" cy="1938992"/>
          </a:xfrm>
          <a:prstGeom prst="rect">
            <a:avLst/>
          </a:prstGeom>
          <a:noFill/>
        </p:spPr>
        <p:txBody>
          <a:bodyPr wrap="square" rtlCol="0">
            <a:spAutoFit/>
          </a:bodyPr>
          <a:lstStyle/>
          <a:p>
            <a:pPr marL="457200" lvl="0" indent="-457200">
              <a:buFont typeface="+mj-lt"/>
              <a:buAutoNum type="arabicPeriod"/>
            </a:pPr>
            <a:r>
              <a:rPr lang="fi-FI" dirty="0"/>
              <a:t>Menulis Sendiri (</a:t>
            </a:r>
            <a:r>
              <a:rPr lang="fi-FI" i="1" dirty="0"/>
              <a:t>Starting from Scratch</a:t>
            </a:r>
            <a:r>
              <a:rPr lang="fi-FI" dirty="0"/>
              <a:t>)</a:t>
            </a:r>
            <a:endParaRPr lang="id-ID" dirty="0"/>
          </a:p>
          <a:p>
            <a:pPr marL="457200" indent="-457200">
              <a:buFont typeface="+mj-lt"/>
              <a:buAutoNum type="arabicPeriod"/>
            </a:pPr>
            <a:r>
              <a:rPr lang="en-US" dirty="0" err="1"/>
              <a:t>Pengemasan</a:t>
            </a:r>
            <a:r>
              <a:rPr lang="en-US" dirty="0"/>
              <a:t> </a:t>
            </a:r>
            <a:r>
              <a:rPr lang="en-US" dirty="0" err="1"/>
              <a:t>Kembali</a:t>
            </a:r>
            <a:r>
              <a:rPr lang="en-US" dirty="0"/>
              <a:t> </a:t>
            </a:r>
            <a:r>
              <a:rPr lang="en-US" dirty="0" err="1"/>
              <a:t>Informasi</a:t>
            </a:r>
            <a:r>
              <a:rPr lang="en-US" dirty="0"/>
              <a:t> (</a:t>
            </a:r>
            <a:r>
              <a:rPr lang="en-US" i="1" dirty="0"/>
              <a:t>Information Repackaging</a:t>
            </a:r>
            <a:r>
              <a:rPr lang="en-US" dirty="0"/>
              <a:t>)</a:t>
            </a:r>
            <a:endParaRPr lang="id-ID" dirty="0"/>
          </a:p>
          <a:p>
            <a:pPr marL="457200" indent="-457200">
              <a:buFont typeface="+mj-lt"/>
              <a:buAutoNum type="arabicPeriod"/>
            </a:pPr>
            <a:r>
              <a:rPr lang="en-US" dirty="0" err="1"/>
              <a:t>Penataan</a:t>
            </a:r>
            <a:r>
              <a:rPr lang="en-US" dirty="0"/>
              <a:t> </a:t>
            </a:r>
            <a:r>
              <a:rPr lang="en-US" dirty="0" err="1"/>
              <a:t>Informasi</a:t>
            </a:r>
            <a:r>
              <a:rPr lang="en-US" dirty="0"/>
              <a:t> </a:t>
            </a:r>
            <a:r>
              <a:rPr lang="en-US" i="1" dirty="0"/>
              <a:t>(Compilation</a:t>
            </a:r>
            <a:r>
              <a:rPr lang="en-US" dirty="0"/>
              <a:t>)</a:t>
            </a:r>
            <a:endParaRPr lang="id-ID" dirty="0"/>
          </a:p>
          <a:p>
            <a:pPr marL="457200" lvl="0" indent="-457200">
              <a:buFont typeface="+mj-lt"/>
              <a:buAutoNum type="arabicPeriod"/>
            </a:pPr>
            <a:endParaRPr lang="id-ID" dirty="0"/>
          </a:p>
        </p:txBody>
      </p:sp>
    </p:spTree>
    <p:extLst>
      <p:ext uri="{BB962C8B-B14F-4D97-AF65-F5344CB8AC3E}">
        <p14:creationId xmlns:p14="http://schemas.microsoft.com/office/powerpoint/2010/main" val="38948709"/>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16</a:t>
            </a:fld>
            <a:endParaRPr lang="en-US"/>
          </a:p>
        </p:txBody>
      </p:sp>
      <p:sp>
        <p:nvSpPr>
          <p:cNvPr id="3" name="TextBox 2"/>
          <p:cNvSpPr txBox="1"/>
          <p:nvPr/>
        </p:nvSpPr>
        <p:spPr>
          <a:xfrm>
            <a:off x="791580" y="1593830"/>
            <a:ext cx="7704856" cy="5632311"/>
          </a:xfrm>
          <a:prstGeom prst="rect">
            <a:avLst/>
          </a:prstGeom>
          <a:noFill/>
        </p:spPr>
        <p:txBody>
          <a:bodyPr wrap="square" rtlCol="0">
            <a:spAutoFit/>
          </a:bodyPr>
          <a:lstStyle/>
          <a:p>
            <a:pPr marL="457200" indent="-457200">
              <a:buFont typeface="+mj-lt"/>
              <a:buAutoNum type="arabicPeriod"/>
            </a:pPr>
            <a:r>
              <a:rPr lang="en-US" b="1" dirty="0" err="1"/>
              <a:t>Tinjauan</a:t>
            </a:r>
            <a:r>
              <a:rPr lang="en-US" b="1" dirty="0"/>
              <a:t> Mata </a:t>
            </a:r>
            <a:r>
              <a:rPr lang="en-US" b="1" dirty="0" err="1"/>
              <a:t>Pelajaran</a:t>
            </a:r>
            <a:endParaRPr lang="id-ID" b="1" dirty="0"/>
          </a:p>
          <a:p>
            <a:pPr defTabSz="449263"/>
            <a:r>
              <a:rPr lang="id-ID" dirty="0"/>
              <a:t>	</a:t>
            </a:r>
            <a:r>
              <a:rPr lang="en-US" dirty="0" err="1"/>
              <a:t>Tinjauan</a:t>
            </a:r>
            <a:r>
              <a:rPr lang="en-US" dirty="0"/>
              <a:t> </a:t>
            </a:r>
            <a:r>
              <a:rPr lang="en-US" dirty="0" err="1"/>
              <a:t>mata</a:t>
            </a:r>
            <a:r>
              <a:rPr lang="en-US" dirty="0"/>
              <a:t> </a:t>
            </a:r>
            <a:r>
              <a:rPr lang="en-US" dirty="0" err="1"/>
              <a:t>pelajaran</a:t>
            </a:r>
            <a:r>
              <a:rPr lang="en-US" dirty="0"/>
              <a:t> </a:t>
            </a:r>
            <a:r>
              <a:rPr lang="en-US" dirty="0" err="1"/>
              <a:t>adalah</a:t>
            </a:r>
            <a:r>
              <a:rPr lang="en-US" dirty="0"/>
              <a:t> </a:t>
            </a:r>
            <a:r>
              <a:rPr lang="en-US" dirty="0" err="1"/>
              <a:t>paparan</a:t>
            </a:r>
            <a:r>
              <a:rPr lang="en-US" dirty="0"/>
              <a:t> </a:t>
            </a:r>
            <a:r>
              <a:rPr lang="en-US" dirty="0" err="1"/>
              <a:t>umum</a:t>
            </a:r>
            <a:r>
              <a:rPr lang="en-US" dirty="0"/>
              <a:t> </a:t>
            </a:r>
            <a:r>
              <a:rPr lang="id-ID" dirty="0"/>
              <a:t>	</a:t>
            </a:r>
            <a:r>
              <a:rPr lang="en-US" dirty="0" err="1"/>
              <a:t>mengenai</a:t>
            </a:r>
            <a:r>
              <a:rPr lang="en-US" dirty="0"/>
              <a:t> </a:t>
            </a:r>
            <a:r>
              <a:rPr lang="id-ID" dirty="0"/>
              <a:t>	</a:t>
            </a:r>
            <a:r>
              <a:rPr lang="en-US" dirty="0" err="1"/>
              <a:t>keseluruhan</a:t>
            </a:r>
            <a:r>
              <a:rPr lang="en-US" dirty="0"/>
              <a:t> </a:t>
            </a:r>
            <a:r>
              <a:rPr lang="en-US" dirty="0" err="1"/>
              <a:t>pokok-pokok</a:t>
            </a:r>
            <a:r>
              <a:rPr lang="en-US" dirty="0"/>
              <a:t> </a:t>
            </a:r>
            <a:r>
              <a:rPr lang="en-US" dirty="0" err="1"/>
              <a:t>isi</a:t>
            </a:r>
            <a:r>
              <a:rPr lang="en-US" dirty="0"/>
              <a:t> </a:t>
            </a:r>
            <a:r>
              <a:rPr lang="en-US" dirty="0" err="1"/>
              <a:t>mata</a:t>
            </a:r>
            <a:r>
              <a:rPr lang="en-US" dirty="0"/>
              <a:t> </a:t>
            </a:r>
            <a:r>
              <a:rPr lang="id-ID" dirty="0"/>
              <a:t>	</a:t>
            </a:r>
            <a:r>
              <a:rPr lang="en-US" dirty="0" err="1"/>
              <a:t>pelajaran</a:t>
            </a:r>
            <a:r>
              <a:rPr lang="en-US" dirty="0"/>
              <a:t> yang </a:t>
            </a:r>
            <a:r>
              <a:rPr lang="id-ID" dirty="0"/>
              <a:t>	</a:t>
            </a:r>
            <a:r>
              <a:rPr lang="en-US" dirty="0" err="1"/>
              <a:t>mencakup</a:t>
            </a:r>
            <a:r>
              <a:rPr lang="en-US" dirty="0"/>
              <a:t>:</a:t>
            </a:r>
            <a:endParaRPr lang="id-ID" dirty="0"/>
          </a:p>
          <a:p>
            <a:pPr marL="914400" lvl="1" indent="-457200">
              <a:buFont typeface="+mj-lt"/>
              <a:buAutoNum type="alphaLcPeriod"/>
            </a:pPr>
            <a:r>
              <a:rPr lang="en-US" dirty="0" err="1"/>
              <a:t>Deskripsi</a:t>
            </a:r>
            <a:r>
              <a:rPr lang="en-US" dirty="0"/>
              <a:t> </a:t>
            </a:r>
            <a:r>
              <a:rPr lang="en-US" dirty="0" err="1"/>
              <a:t>mata</a:t>
            </a:r>
            <a:r>
              <a:rPr lang="en-US" dirty="0"/>
              <a:t> </a:t>
            </a:r>
            <a:r>
              <a:rPr lang="en-US" dirty="0" err="1"/>
              <a:t>pelajaran</a:t>
            </a:r>
            <a:endParaRPr lang="id-ID" dirty="0"/>
          </a:p>
          <a:p>
            <a:pPr marL="914400" lvl="1" indent="-457200">
              <a:buFont typeface="+mj-lt"/>
              <a:buAutoNum type="alphaLcPeriod"/>
            </a:pPr>
            <a:r>
              <a:rPr lang="en-US" dirty="0" err="1"/>
              <a:t>Kegunaaan</a:t>
            </a:r>
            <a:r>
              <a:rPr lang="en-US" dirty="0"/>
              <a:t> </a:t>
            </a:r>
            <a:r>
              <a:rPr lang="en-US" dirty="0" err="1"/>
              <a:t>mata</a:t>
            </a:r>
            <a:r>
              <a:rPr lang="en-US" dirty="0"/>
              <a:t> </a:t>
            </a:r>
            <a:r>
              <a:rPr lang="en-US" dirty="0" err="1"/>
              <a:t>pelajaran</a:t>
            </a:r>
            <a:endParaRPr lang="id-ID" dirty="0"/>
          </a:p>
          <a:p>
            <a:pPr marL="914400" lvl="1" indent="-457200">
              <a:buFont typeface="+mj-lt"/>
              <a:buAutoNum type="alphaLcPeriod"/>
            </a:pPr>
            <a:r>
              <a:rPr lang="en-US" dirty="0" err="1"/>
              <a:t>Kompetensi</a:t>
            </a:r>
            <a:r>
              <a:rPr lang="en-US" dirty="0"/>
              <a:t> </a:t>
            </a:r>
            <a:r>
              <a:rPr lang="en-US" dirty="0" err="1"/>
              <a:t>dasar</a:t>
            </a:r>
            <a:endParaRPr lang="id-ID" dirty="0"/>
          </a:p>
          <a:p>
            <a:pPr marL="914400" lvl="1" indent="-457200">
              <a:buFont typeface="+mj-lt"/>
              <a:buAutoNum type="alphaLcPeriod"/>
            </a:pPr>
            <a:r>
              <a:rPr lang="fi-FI" dirty="0"/>
              <a:t>Bahan pendukung lainnya (kaset, kit, dll)</a:t>
            </a:r>
            <a:endParaRPr lang="id-ID" dirty="0"/>
          </a:p>
          <a:p>
            <a:pPr marL="914400" lvl="1" indent="-457200">
              <a:buFont typeface="+mj-lt"/>
              <a:buAutoNum type="alphaLcPeriod"/>
            </a:pPr>
            <a:r>
              <a:rPr lang="en-US" dirty="0" err="1"/>
              <a:t>Petunjuk</a:t>
            </a:r>
            <a:r>
              <a:rPr lang="en-US" dirty="0"/>
              <a:t> </a:t>
            </a:r>
            <a:r>
              <a:rPr lang="en-US" dirty="0" err="1"/>
              <a:t>Belajar</a:t>
            </a:r>
            <a:endParaRPr lang="id-ID" dirty="0"/>
          </a:p>
          <a:p>
            <a:pPr marL="6350" lvl="1"/>
            <a:endParaRPr lang="id-ID" dirty="0"/>
          </a:p>
          <a:p>
            <a:pPr marL="6350" lvl="1"/>
            <a:r>
              <a:rPr lang="en-US" dirty="0" err="1"/>
              <a:t>Petunjuk</a:t>
            </a:r>
            <a:r>
              <a:rPr lang="en-US" dirty="0"/>
              <a:t> </a:t>
            </a:r>
            <a:r>
              <a:rPr lang="en-US" dirty="0" err="1"/>
              <a:t>memuat</a:t>
            </a:r>
            <a:r>
              <a:rPr lang="en-US" dirty="0"/>
              <a:t> </a:t>
            </a:r>
            <a:r>
              <a:rPr lang="en-US" dirty="0" err="1"/>
              <a:t>antara</a:t>
            </a:r>
            <a:r>
              <a:rPr lang="en-US" dirty="0"/>
              <a:t> lain </a:t>
            </a:r>
            <a:r>
              <a:rPr lang="en-US" dirty="0" err="1"/>
              <a:t>penjelasan</a:t>
            </a:r>
            <a:r>
              <a:rPr lang="en-US" dirty="0"/>
              <a:t> </a:t>
            </a:r>
            <a:r>
              <a:rPr lang="en-US" dirty="0" err="1"/>
              <a:t>tentang</a:t>
            </a:r>
            <a:r>
              <a:rPr lang="en-US" dirty="0"/>
              <a:t> </a:t>
            </a:r>
            <a:r>
              <a:rPr lang="en-US" dirty="0" err="1"/>
              <a:t>berbagai</a:t>
            </a:r>
            <a:r>
              <a:rPr lang="en-US" dirty="0"/>
              <a:t> </a:t>
            </a:r>
            <a:r>
              <a:rPr lang="en-US" dirty="0" err="1"/>
              <a:t>macam</a:t>
            </a:r>
            <a:r>
              <a:rPr lang="en-US" dirty="0"/>
              <a:t> </a:t>
            </a:r>
            <a:r>
              <a:rPr lang="en-US" dirty="0" err="1"/>
              <a:t>kegiatan</a:t>
            </a:r>
            <a:r>
              <a:rPr lang="en-US" dirty="0"/>
              <a:t> yang </a:t>
            </a:r>
            <a:r>
              <a:rPr lang="en-US" dirty="0" err="1"/>
              <a:t>harus</a:t>
            </a:r>
            <a:r>
              <a:rPr lang="en-US" dirty="0"/>
              <a:t> </a:t>
            </a:r>
            <a:r>
              <a:rPr lang="en-US" dirty="0" err="1"/>
              <a:t>dilakukan</a:t>
            </a:r>
            <a:r>
              <a:rPr lang="en-US" dirty="0"/>
              <a:t>, </a:t>
            </a:r>
            <a:r>
              <a:rPr lang="en-US" dirty="0" err="1"/>
              <a:t>alat-alat</a:t>
            </a:r>
            <a:r>
              <a:rPr lang="en-US" dirty="0"/>
              <a:t> yang </a:t>
            </a:r>
            <a:r>
              <a:rPr lang="en-US" dirty="0" err="1"/>
              <a:t>perlu</a:t>
            </a:r>
            <a:r>
              <a:rPr lang="en-US" dirty="0"/>
              <a:t> </a:t>
            </a:r>
            <a:r>
              <a:rPr lang="en-US" dirty="0" err="1"/>
              <a:t>disediakan</a:t>
            </a:r>
            <a:r>
              <a:rPr lang="en-US" dirty="0"/>
              <a:t>, </a:t>
            </a:r>
            <a:r>
              <a:rPr lang="en-US" dirty="0" err="1"/>
              <a:t>dan</a:t>
            </a:r>
            <a:r>
              <a:rPr lang="en-US" dirty="0"/>
              <a:t> </a:t>
            </a:r>
            <a:r>
              <a:rPr lang="en-US" dirty="0" err="1"/>
              <a:t>prosedur</a:t>
            </a:r>
            <a:r>
              <a:rPr lang="en-US" dirty="0"/>
              <a:t> yang </a:t>
            </a:r>
            <a:r>
              <a:rPr lang="en-US" dirty="0" err="1"/>
              <a:t>dilakukan</a:t>
            </a:r>
            <a:r>
              <a:rPr lang="en-US" dirty="0"/>
              <a:t>.</a:t>
            </a:r>
            <a:endParaRPr lang="id-ID" dirty="0"/>
          </a:p>
          <a:p>
            <a:pPr marL="914400" lvl="1" indent="-457200">
              <a:buFont typeface="+mj-lt"/>
              <a:buAutoNum type="alphaLcPeriod"/>
            </a:pPr>
            <a:endParaRPr lang="id-ID" dirty="0"/>
          </a:p>
          <a:p>
            <a:pPr marL="457200" lvl="0" indent="-457200">
              <a:buFont typeface="+mj-lt"/>
              <a:buAutoNum type="alphaLcPeriod"/>
            </a:pPr>
            <a:endParaRPr lang="id-ID" dirty="0"/>
          </a:p>
        </p:txBody>
      </p:sp>
    </p:spTree>
    <p:extLst>
      <p:ext uri="{BB962C8B-B14F-4D97-AF65-F5344CB8AC3E}">
        <p14:creationId xmlns:p14="http://schemas.microsoft.com/office/powerpoint/2010/main" val="1467647515"/>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17</a:t>
            </a:fld>
            <a:endParaRPr lang="en-US"/>
          </a:p>
        </p:txBody>
      </p:sp>
      <p:sp>
        <p:nvSpPr>
          <p:cNvPr id="3" name="TextBox 2"/>
          <p:cNvSpPr txBox="1"/>
          <p:nvPr/>
        </p:nvSpPr>
        <p:spPr>
          <a:xfrm>
            <a:off x="791580" y="1593830"/>
            <a:ext cx="7704856" cy="4893647"/>
          </a:xfrm>
          <a:prstGeom prst="rect">
            <a:avLst/>
          </a:prstGeom>
          <a:noFill/>
        </p:spPr>
        <p:txBody>
          <a:bodyPr wrap="square" rtlCol="0">
            <a:spAutoFit/>
          </a:bodyPr>
          <a:lstStyle/>
          <a:p>
            <a:pPr lvl="0"/>
            <a:r>
              <a:rPr lang="id-ID" dirty="0"/>
              <a:t>2. </a:t>
            </a:r>
            <a:r>
              <a:rPr lang="en-US" b="1" dirty="0" err="1"/>
              <a:t>Pendahuluan</a:t>
            </a:r>
            <a:endParaRPr lang="id-ID" b="1" dirty="0"/>
          </a:p>
          <a:p>
            <a:r>
              <a:rPr lang="en-US" dirty="0" err="1"/>
              <a:t>Pendahuluan</a:t>
            </a:r>
            <a:r>
              <a:rPr lang="en-US" dirty="0"/>
              <a:t> </a:t>
            </a:r>
            <a:r>
              <a:rPr lang="en-US" dirty="0" err="1"/>
              <a:t>suatu</a:t>
            </a:r>
            <a:r>
              <a:rPr lang="en-US" dirty="0"/>
              <a:t> </a:t>
            </a:r>
            <a:r>
              <a:rPr lang="en-US" dirty="0" err="1"/>
              <a:t>modul</a:t>
            </a:r>
            <a:r>
              <a:rPr lang="en-US" dirty="0"/>
              <a:t> </a:t>
            </a:r>
            <a:r>
              <a:rPr lang="en-US" dirty="0" err="1"/>
              <a:t>merupakan</a:t>
            </a:r>
            <a:r>
              <a:rPr lang="en-US" dirty="0"/>
              <a:t> </a:t>
            </a:r>
            <a:r>
              <a:rPr lang="en-US" dirty="0" err="1"/>
              <a:t>pembukaan</a:t>
            </a:r>
            <a:r>
              <a:rPr lang="en-US" dirty="0"/>
              <a:t> </a:t>
            </a:r>
            <a:r>
              <a:rPr lang="en-US" dirty="0" err="1"/>
              <a:t>pembelajaran</a:t>
            </a:r>
            <a:r>
              <a:rPr lang="en-US" dirty="0"/>
              <a:t> </a:t>
            </a:r>
            <a:r>
              <a:rPr lang="en-US" dirty="0" err="1"/>
              <a:t>suatu</a:t>
            </a:r>
            <a:r>
              <a:rPr lang="en-US" dirty="0"/>
              <a:t> </a:t>
            </a:r>
            <a:r>
              <a:rPr lang="en-US" dirty="0" err="1"/>
              <a:t>modul</a:t>
            </a:r>
            <a:r>
              <a:rPr lang="en-US" dirty="0"/>
              <a:t>. </a:t>
            </a:r>
            <a:r>
              <a:rPr lang="en-US" dirty="0" err="1"/>
              <a:t>Oleh</a:t>
            </a:r>
            <a:r>
              <a:rPr lang="en-US" dirty="0"/>
              <a:t> </a:t>
            </a:r>
            <a:r>
              <a:rPr lang="en-US" dirty="0" err="1"/>
              <a:t>karena</a:t>
            </a:r>
            <a:r>
              <a:rPr lang="en-US" dirty="0"/>
              <a:t> </a:t>
            </a:r>
            <a:r>
              <a:rPr lang="en-US" dirty="0" err="1"/>
              <a:t>itu</a:t>
            </a:r>
            <a:r>
              <a:rPr lang="en-US" dirty="0"/>
              <a:t>, </a:t>
            </a:r>
            <a:r>
              <a:rPr lang="en-US" dirty="0" err="1"/>
              <a:t>dalam</a:t>
            </a:r>
            <a:r>
              <a:rPr lang="en-US" dirty="0"/>
              <a:t> </a:t>
            </a:r>
            <a:r>
              <a:rPr lang="en-US" dirty="0" err="1"/>
              <a:t>pendahuluan</a:t>
            </a:r>
            <a:r>
              <a:rPr lang="en-US" dirty="0"/>
              <a:t> </a:t>
            </a:r>
            <a:r>
              <a:rPr lang="en-US" dirty="0" err="1"/>
              <a:t>memuat</a:t>
            </a:r>
            <a:r>
              <a:rPr lang="en-US" dirty="0"/>
              <a:t> </a:t>
            </a:r>
            <a:r>
              <a:rPr lang="en-US" dirty="0" err="1"/>
              <a:t>hal-hal</a:t>
            </a:r>
            <a:r>
              <a:rPr lang="en-US" dirty="0"/>
              <a:t> </a:t>
            </a:r>
            <a:r>
              <a:rPr lang="en-US" dirty="0" err="1"/>
              <a:t>sebagai</a:t>
            </a:r>
            <a:r>
              <a:rPr lang="en-US" dirty="0"/>
              <a:t> </a:t>
            </a:r>
            <a:r>
              <a:rPr lang="en-US" dirty="0" err="1"/>
              <a:t>berikut</a:t>
            </a:r>
            <a:r>
              <a:rPr lang="en-US" dirty="0"/>
              <a:t>:</a:t>
            </a:r>
            <a:endParaRPr lang="id-ID" dirty="0"/>
          </a:p>
          <a:p>
            <a:pPr marL="719138" lvl="2" indent="-358775">
              <a:buFont typeface="+mj-lt"/>
              <a:buAutoNum type="alphaLcPeriod"/>
            </a:pPr>
            <a:r>
              <a:rPr lang="en-US" dirty="0" err="1"/>
              <a:t>Cakupan</a:t>
            </a:r>
            <a:r>
              <a:rPr lang="en-US" dirty="0"/>
              <a:t> </a:t>
            </a:r>
            <a:r>
              <a:rPr lang="en-US" dirty="0" err="1"/>
              <a:t>isi</a:t>
            </a:r>
            <a:r>
              <a:rPr lang="en-US" dirty="0"/>
              <a:t> </a:t>
            </a:r>
            <a:r>
              <a:rPr lang="en-US" dirty="0" err="1"/>
              <a:t>modul</a:t>
            </a:r>
            <a:r>
              <a:rPr lang="en-US" dirty="0"/>
              <a:t> </a:t>
            </a:r>
            <a:r>
              <a:rPr lang="en-US" dirty="0" err="1"/>
              <a:t>dalam</a:t>
            </a:r>
            <a:r>
              <a:rPr lang="en-US" dirty="0"/>
              <a:t> </a:t>
            </a:r>
            <a:r>
              <a:rPr lang="en-US" dirty="0" err="1"/>
              <a:t>bentuk</a:t>
            </a:r>
            <a:r>
              <a:rPr lang="en-US" dirty="0"/>
              <a:t> </a:t>
            </a:r>
            <a:r>
              <a:rPr lang="en-US" dirty="0" err="1"/>
              <a:t>deskripsi</a:t>
            </a:r>
            <a:r>
              <a:rPr lang="en-US" dirty="0"/>
              <a:t> </a:t>
            </a:r>
            <a:r>
              <a:rPr lang="en-US" dirty="0" err="1"/>
              <a:t>singkat</a:t>
            </a:r>
            <a:endParaRPr lang="id-ID" dirty="0"/>
          </a:p>
          <a:p>
            <a:pPr marL="719138" lvl="2" indent="-358775">
              <a:buFont typeface="+mj-lt"/>
              <a:buAutoNum type="alphaLcPeriod"/>
            </a:pPr>
            <a:r>
              <a:rPr lang="en-US" dirty="0" err="1"/>
              <a:t>Indikator</a:t>
            </a:r>
            <a:r>
              <a:rPr lang="en-US" dirty="0"/>
              <a:t> yang </a:t>
            </a:r>
            <a:r>
              <a:rPr lang="en-US" dirty="0" err="1"/>
              <a:t>ingin</a:t>
            </a:r>
            <a:r>
              <a:rPr lang="en-US" dirty="0"/>
              <a:t> </a:t>
            </a:r>
            <a:r>
              <a:rPr lang="en-US" dirty="0" err="1"/>
              <a:t>dicapai</a:t>
            </a:r>
            <a:r>
              <a:rPr lang="en-US" dirty="0"/>
              <a:t> </a:t>
            </a:r>
            <a:r>
              <a:rPr lang="en-US" dirty="0" err="1"/>
              <a:t>melalui</a:t>
            </a:r>
            <a:r>
              <a:rPr lang="en-US" dirty="0"/>
              <a:t> </a:t>
            </a:r>
            <a:r>
              <a:rPr lang="en-US" dirty="0" err="1"/>
              <a:t>sajian</a:t>
            </a:r>
            <a:r>
              <a:rPr lang="en-US" dirty="0"/>
              <a:t> </a:t>
            </a:r>
            <a:r>
              <a:rPr lang="en-US" dirty="0" err="1"/>
              <a:t>materi</a:t>
            </a:r>
            <a:r>
              <a:rPr lang="en-US" dirty="0"/>
              <a:t> </a:t>
            </a:r>
            <a:r>
              <a:rPr lang="en-US" dirty="0" err="1"/>
              <a:t>dan</a:t>
            </a:r>
            <a:r>
              <a:rPr lang="en-US" dirty="0"/>
              <a:t> </a:t>
            </a:r>
            <a:r>
              <a:rPr lang="en-US" dirty="0" err="1"/>
              <a:t>kegiatan</a:t>
            </a:r>
            <a:r>
              <a:rPr lang="en-US" dirty="0"/>
              <a:t> </a:t>
            </a:r>
            <a:r>
              <a:rPr lang="en-US" dirty="0" err="1"/>
              <a:t>modul</a:t>
            </a:r>
            <a:endParaRPr lang="id-ID" dirty="0"/>
          </a:p>
          <a:p>
            <a:pPr marL="719138" lvl="2" indent="-358775">
              <a:buFont typeface="+mj-lt"/>
              <a:buAutoNum type="alphaLcPeriod"/>
            </a:pPr>
            <a:r>
              <a:rPr lang="en-US" dirty="0" err="1"/>
              <a:t>Deskripsi</a:t>
            </a:r>
            <a:r>
              <a:rPr lang="en-US" dirty="0"/>
              <a:t> </a:t>
            </a:r>
            <a:r>
              <a:rPr lang="en-US" dirty="0" err="1"/>
              <a:t>perilaku</a:t>
            </a:r>
            <a:r>
              <a:rPr lang="en-US" dirty="0"/>
              <a:t> </a:t>
            </a:r>
            <a:r>
              <a:rPr lang="en-US" dirty="0" err="1"/>
              <a:t>awal</a:t>
            </a:r>
            <a:r>
              <a:rPr lang="en-US" dirty="0"/>
              <a:t> </a:t>
            </a:r>
            <a:r>
              <a:rPr lang="en-US" i="1" dirty="0"/>
              <a:t>(entry </a:t>
            </a:r>
            <a:r>
              <a:rPr lang="en-US" i="1" dirty="0" err="1"/>
              <a:t>behaviour</a:t>
            </a:r>
            <a:r>
              <a:rPr lang="en-US" i="1" dirty="0"/>
              <a:t>)</a:t>
            </a:r>
            <a:r>
              <a:rPr lang="en-US" dirty="0"/>
              <a:t> yang </a:t>
            </a:r>
            <a:r>
              <a:rPr lang="en-US" dirty="0" err="1"/>
              <a:t>memuat</a:t>
            </a:r>
            <a:r>
              <a:rPr lang="en-US" dirty="0"/>
              <a:t> </a:t>
            </a:r>
            <a:r>
              <a:rPr lang="en-US" dirty="0" err="1"/>
              <a:t>pengetahuan</a:t>
            </a:r>
            <a:r>
              <a:rPr lang="en-US" dirty="0"/>
              <a:t> </a:t>
            </a:r>
            <a:r>
              <a:rPr lang="en-US" dirty="0" err="1"/>
              <a:t>dan</a:t>
            </a:r>
            <a:r>
              <a:rPr lang="en-US" dirty="0"/>
              <a:t> </a:t>
            </a:r>
            <a:r>
              <a:rPr lang="en-US" dirty="0" err="1"/>
              <a:t>keterampilan</a:t>
            </a:r>
            <a:r>
              <a:rPr lang="en-US" dirty="0"/>
              <a:t> yang </a:t>
            </a:r>
            <a:r>
              <a:rPr lang="en-US" dirty="0" err="1"/>
              <a:t>sebelumnya</a:t>
            </a:r>
            <a:r>
              <a:rPr lang="en-US" dirty="0"/>
              <a:t> </a:t>
            </a:r>
            <a:r>
              <a:rPr lang="en-US" dirty="0" err="1"/>
              <a:t>sudah</a:t>
            </a:r>
            <a:r>
              <a:rPr lang="en-US" dirty="0"/>
              <a:t> </a:t>
            </a:r>
            <a:r>
              <a:rPr lang="en-US" dirty="0" err="1"/>
              <a:t>diperoleh</a:t>
            </a:r>
            <a:r>
              <a:rPr lang="en-US" dirty="0"/>
              <a:t> </a:t>
            </a:r>
            <a:r>
              <a:rPr lang="en-US" dirty="0" err="1"/>
              <a:t>atau</a:t>
            </a:r>
            <a:r>
              <a:rPr lang="en-US" dirty="0"/>
              <a:t> </a:t>
            </a:r>
            <a:r>
              <a:rPr lang="en-US" dirty="0" err="1"/>
              <a:t>sudah</a:t>
            </a:r>
            <a:r>
              <a:rPr lang="en-US" dirty="0"/>
              <a:t> </a:t>
            </a:r>
            <a:r>
              <a:rPr lang="en-US" dirty="0" err="1"/>
              <a:t>dimiliki</a:t>
            </a:r>
            <a:r>
              <a:rPr lang="en-US" dirty="0"/>
              <a:t> </a:t>
            </a:r>
            <a:r>
              <a:rPr lang="en-US" dirty="0" err="1"/>
              <a:t>sebagai</a:t>
            </a:r>
            <a:r>
              <a:rPr lang="en-US" dirty="0"/>
              <a:t> </a:t>
            </a:r>
            <a:r>
              <a:rPr lang="en-US" dirty="0" err="1"/>
              <a:t>pijakan</a:t>
            </a:r>
            <a:r>
              <a:rPr lang="en-US" dirty="0"/>
              <a:t> </a:t>
            </a:r>
            <a:r>
              <a:rPr lang="en-US" i="1" dirty="0"/>
              <a:t>(anchoring)</a:t>
            </a:r>
            <a:r>
              <a:rPr lang="en-US" dirty="0"/>
              <a:t> </a:t>
            </a:r>
            <a:r>
              <a:rPr lang="en-US" dirty="0" err="1"/>
              <a:t>dari</a:t>
            </a:r>
            <a:r>
              <a:rPr lang="en-US" dirty="0"/>
              <a:t> </a:t>
            </a:r>
            <a:r>
              <a:rPr lang="en-US" dirty="0" err="1"/>
              <a:t>pembahasan</a:t>
            </a:r>
            <a:r>
              <a:rPr lang="en-US" dirty="0"/>
              <a:t> mod</a:t>
            </a:r>
            <a:r>
              <a:rPr lang="id-ID" dirty="0"/>
              <a:t>u</a:t>
            </a:r>
            <a:r>
              <a:rPr lang="en-US" dirty="0"/>
              <a:t>l </a:t>
            </a:r>
            <a:r>
              <a:rPr lang="en-US" dirty="0" err="1"/>
              <a:t>itu</a:t>
            </a:r>
            <a:r>
              <a:rPr lang="en-US" dirty="0"/>
              <a:t>.</a:t>
            </a:r>
            <a:endParaRPr lang="id-ID" dirty="0"/>
          </a:p>
          <a:p>
            <a:pPr marL="719138" lvl="2" indent="-358775">
              <a:buFont typeface="+mj-lt"/>
              <a:buAutoNum type="alphaLcPeriod"/>
            </a:pPr>
            <a:r>
              <a:rPr lang="en-US" dirty="0" err="1"/>
              <a:t>Relevansi</a:t>
            </a:r>
            <a:r>
              <a:rPr lang="en-US" dirty="0"/>
              <a:t>, yang </a:t>
            </a:r>
            <a:r>
              <a:rPr lang="en-US" dirty="0" err="1"/>
              <a:t>terdiri</a:t>
            </a:r>
            <a:r>
              <a:rPr lang="en-US" dirty="0"/>
              <a:t> </a:t>
            </a:r>
            <a:r>
              <a:rPr lang="en-US" dirty="0" err="1"/>
              <a:t>atas</a:t>
            </a:r>
            <a:r>
              <a:rPr lang="en-US" dirty="0"/>
              <a:t>:</a:t>
            </a:r>
            <a:endParaRPr lang="id-ID" dirty="0"/>
          </a:p>
        </p:txBody>
      </p:sp>
    </p:spTree>
    <p:extLst>
      <p:ext uri="{BB962C8B-B14F-4D97-AF65-F5344CB8AC3E}">
        <p14:creationId xmlns:p14="http://schemas.microsoft.com/office/powerpoint/2010/main" val="484945263"/>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18</a:t>
            </a:fld>
            <a:endParaRPr lang="en-US"/>
          </a:p>
        </p:txBody>
      </p:sp>
      <p:sp>
        <p:nvSpPr>
          <p:cNvPr id="3" name="TextBox 2"/>
          <p:cNvSpPr txBox="1"/>
          <p:nvPr/>
        </p:nvSpPr>
        <p:spPr>
          <a:xfrm>
            <a:off x="791580" y="1593830"/>
            <a:ext cx="7704856" cy="4154984"/>
          </a:xfrm>
          <a:prstGeom prst="rect">
            <a:avLst/>
          </a:prstGeom>
          <a:noFill/>
        </p:spPr>
        <p:txBody>
          <a:bodyPr wrap="square" rtlCol="0">
            <a:spAutoFit/>
          </a:bodyPr>
          <a:lstStyle/>
          <a:p>
            <a:pPr marL="457200" lvl="0" indent="-457200">
              <a:buFont typeface="+mj-lt"/>
              <a:buAutoNum type="arabicParenR"/>
            </a:pPr>
            <a:r>
              <a:rPr lang="id-ID" dirty="0"/>
              <a:t>Keterkaitan pembahasan materi dan kegiatan dalam modul itu dengan mateni dan kegiatan dalam modul lain dalarn satu mata pelajaran atau dalam mata pelajaran </a:t>
            </a:r>
            <a:r>
              <a:rPr lang="id-ID" i="1" dirty="0"/>
              <a:t>(cross reference)</a:t>
            </a:r>
            <a:endParaRPr lang="id-ID" dirty="0"/>
          </a:p>
          <a:p>
            <a:pPr marL="457200" lvl="0" indent="-457200">
              <a:buFont typeface="+mj-lt"/>
              <a:buAutoNum type="arabicParenR"/>
            </a:pPr>
            <a:r>
              <a:rPr lang="en-US" dirty="0" err="1"/>
              <a:t>Pentingnya</a:t>
            </a:r>
            <a:r>
              <a:rPr lang="en-US" dirty="0"/>
              <a:t> </a:t>
            </a:r>
            <a:r>
              <a:rPr lang="en-US" dirty="0" err="1"/>
              <a:t>mempelajari</a:t>
            </a:r>
            <a:r>
              <a:rPr lang="en-US" dirty="0"/>
              <a:t> </a:t>
            </a:r>
            <a:r>
              <a:rPr lang="en-US" dirty="0" err="1"/>
              <a:t>materi</a:t>
            </a:r>
            <a:r>
              <a:rPr lang="en-US" dirty="0"/>
              <a:t> </a:t>
            </a:r>
            <a:r>
              <a:rPr lang="en-US" dirty="0" err="1"/>
              <a:t>modul</a:t>
            </a:r>
            <a:r>
              <a:rPr lang="en-US" dirty="0"/>
              <a:t> </a:t>
            </a:r>
            <a:r>
              <a:rPr lang="en-US" dirty="0" err="1"/>
              <a:t>itu</a:t>
            </a:r>
            <a:r>
              <a:rPr lang="en-US" dirty="0"/>
              <a:t> </a:t>
            </a:r>
            <a:r>
              <a:rPr lang="en-US" dirty="0" err="1"/>
              <a:t>dalam</a:t>
            </a:r>
            <a:r>
              <a:rPr lang="en-US" dirty="0"/>
              <a:t> </a:t>
            </a:r>
            <a:r>
              <a:rPr lang="en-US" dirty="0" err="1"/>
              <a:t>pengembangan</a:t>
            </a:r>
            <a:r>
              <a:rPr lang="en-US" dirty="0"/>
              <a:t> </a:t>
            </a:r>
            <a:r>
              <a:rPr lang="en-US" dirty="0" err="1"/>
              <a:t>dan</a:t>
            </a:r>
            <a:r>
              <a:rPr lang="en-US" dirty="0"/>
              <a:t> </a:t>
            </a:r>
            <a:r>
              <a:rPr lang="en-US" dirty="0" err="1"/>
              <a:t>pelaksanaan</a:t>
            </a:r>
            <a:r>
              <a:rPr lang="en-US" dirty="0"/>
              <a:t> </a:t>
            </a:r>
            <a:r>
              <a:rPr lang="en-US" dirty="0" err="1"/>
              <a:t>tugas</a:t>
            </a:r>
            <a:r>
              <a:rPr lang="en-US" dirty="0"/>
              <a:t> guru </a:t>
            </a:r>
            <a:r>
              <a:rPr lang="en-US" dirty="0" err="1"/>
              <a:t>secara</a:t>
            </a:r>
            <a:r>
              <a:rPr lang="en-US" dirty="0"/>
              <a:t> </a:t>
            </a:r>
            <a:r>
              <a:rPr lang="en-US" dirty="0" err="1"/>
              <a:t>profesional</a:t>
            </a:r>
            <a:endParaRPr lang="id-ID" dirty="0"/>
          </a:p>
          <a:p>
            <a:pPr lvl="0"/>
            <a:r>
              <a:rPr lang="id-ID" dirty="0"/>
              <a:t>e. </a:t>
            </a:r>
            <a:r>
              <a:rPr lang="en-US" dirty="0" err="1"/>
              <a:t>Urutan</a:t>
            </a:r>
            <a:r>
              <a:rPr lang="en-US" dirty="0"/>
              <a:t> </a:t>
            </a:r>
            <a:r>
              <a:rPr lang="en-US" dirty="0" err="1"/>
              <a:t>butir</a:t>
            </a:r>
            <a:r>
              <a:rPr lang="en-US" dirty="0"/>
              <a:t> </a:t>
            </a:r>
            <a:r>
              <a:rPr lang="en-US" dirty="0" err="1"/>
              <a:t>sajian</a:t>
            </a:r>
            <a:r>
              <a:rPr lang="en-US" dirty="0"/>
              <a:t> </a:t>
            </a:r>
            <a:r>
              <a:rPr lang="en-US" dirty="0" err="1"/>
              <a:t>modul</a:t>
            </a:r>
            <a:r>
              <a:rPr lang="en-US" dirty="0"/>
              <a:t> (</a:t>
            </a:r>
            <a:r>
              <a:rPr lang="en-US" dirty="0" err="1"/>
              <a:t>kegiatan</a:t>
            </a:r>
            <a:r>
              <a:rPr lang="en-US" dirty="0"/>
              <a:t> </a:t>
            </a:r>
            <a:r>
              <a:rPr lang="en-US" dirty="0" err="1"/>
              <a:t>belajar</a:t>
            </a:r>
            <a:r>
              <a:rPr lang="en-US" dirty="0"/>
              <a:t>) </a:t>
            </a:r>
            <a:r>
              <a:rPr lang="en-US" dirty="0" err="1"/>
              <a:t>secara</a:t>
            </a:r>
            <a:r>
              <a:rPr lang="en-US" dirty="0"/>
              <a:t> </a:t>
            </a:r>
            <a:r>
              <a:rPr lang="en-US" dirty="0" err="1"/>
              <a:t>logi</a:t>
            </a:r>
            <a:r>
              <a:rPr lang="id-ID" dirty="0"/>
              <a:t>s</a:t>
            </a:r>
          </a:p>
          <a:p>
            <a:pPr lvl="0"/>
            <a:r>
              <a:rPr lang="id-ID" dirty="0"/>
              <a:t>f. </a:t>
            </a:r>
            <a:r>
              <a:rPr lang="en-US" dirty="0" err="1"/>
              <a:t>Petunjuk</a:t>
            </a:r>
            <a:r>
              <a:rPr lang="en-US" dirty="0"/>
              <a:t> </a:t>
            </a:r>
            <a:r>
              <a:rPr lang="en-US" dirty="0" err="1"/>
              <a:t>belajar</a:t>
            </a:r>
            <a:r>
              <a:rPr lang="en-US" dirty="0"/>
              <a:t> </a:t>
            </a:r>
            <a:r>
              <a:rPr lang="en-US" dirty="0" err="1"/>
              <a:t>berisi</a:t>
            </a:r>
            <a:r>
              <a:rPr lang="en-US" dirty="0"/>
              <a:t> </a:t>
            </a:r>
            <a:r>
              <a:rPr lang="en-US" dirty="0" err="1"/>
              <a:t>panduan</a:t>
            </a:r>
            <a:r>
              <a:rPr lang="en-US" dirty="0"/>
              <a:t> </a:t>
            </a:r>
            <a:r>
              <a:rPr lang="en-US" dirty="0" err="1"/>
              <a:t>teknis</a:t>
            </a:r>
            <a:r>
              <a:rPr lang="en-US" dirty="0"/>
              <a:t> </a:t>
            </a:r>
            <a:r>
              <a:rPr lang="en-US" dirty="0" err="1"/>
              <a:t>mempelajari</a:t>
            </a:r>
            <a:r>
              <a:rPr lang="en-US" dirty="0"/>
              <a:t> </a:t>
            </a:r>
            <a:r>
              <a:rPr lang="en-US" dirty="0" err="1"/>
              <a:t>modul</a:t>
            </a:r>
            <a:r>
              <a:rPr lang="en-US" dirty="0"/>
              <a:t> </a:t>
            </a:r>
            <a:r>
              <a:rPr lang="en-US" dirty="0" err="1"/>
              <a:t>itu</a:t>
            </a:r>
            <a:r>
              <a:rPr lang="en-US" dirty="0"/>
              <a:t> agar </a:t>
            </a:r>
            <a:r>
              <a:rPr lang="en-US" dirty="0" err="1"/>
              <a:t>berhasil</a:t>
            </a:r>
            <a:r>
              <a:rPr lang="en-US" dirty="0"/>
              <a:t> </a:t>
            </a:r>
            <a:r>
              <a:rPr lang="en-US" dirty="0" err="1"/>
              <a:t>dikuasai</a:t>
            </a:r>
            <a:r>
              <a:rPr lang="en-US" dirty="0"/>
              <a:t> </a:t>
            </a:r>
            <a:r>
              <a:rPr lang="en-US" dirty="0" err="1"/>
              <a:t>dengan</a:t>
            </a:r>
            <a:r>
              <a:rPr lang="en-US" dirty="0"/>
              <a:t> </a:t>
            </a:r>
            <a:r>
              <a:rPr lang="en-US" dirty="0" err="1"/>
              <a:t>baik</a:t>
            </a:r>
            <a:r>
              <a:rPr lang="en-US" dirty="0"/>
              <a:t>.</a:t>
            </a:r>
            <a:endParaRPr lang="id-ID" dirty="0"/>
          </a:p>
          <a:p>
            <a:pPr marL="457200" lvl="0" indent="-457200">
              <a:buFont typeface="+mj-lt"/>
              <a:buAutoNum type="alphaLcPeriod"/>
            </a:pPr>
            <a:endParaRPr lang="id-ID" dirty="0"/>
          </a:p>
        </p:txBody>
      </p:sp>
    </p:spTree>
    <p:extLst>
      <p:ext uri="{BB962C8B-B14F-4D97-AF65-F5344CB8AC3E}">
        <p14:creationId xmlns:p14="http://schemas.microsoft.com/office/powerpoint/2010/main" val="3965984946"/>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19</a:t>
            </a:fld>
            <a:endParaRPr lang="en-US"/>
          </a:p>
        </p:txBody>
      </p:sp>
      <p:sp>
        <p:nvSpPr>
          <p:cNvPr id="3" name="TextBox 2"/>
          <p:cNvSpPr txBox="1"/>
          <p:nvPr/>
        </p:nvSpPr>
        <p:spPr>
          <a:xfrm>
            <a:off x="791580" y="1593830"/>
            <a:ext cx="7704856" cy="1569660"/>
          </a:xfrm>
          <a:prstGeom prst="rect">
            <a:avLst/>
          </a:prstGeom>
          <a:noFill/>
        </p:spPr>
        <p:txBody>
          <a:bodyPr wrap="square" rtlCol="0">
            <a:spAutoFit/>
          </a:bodyPr>
          <a:lstStyle/>
          <a:p>
            <a:r>
              <a:rPr lang="en-US" dirty="0" err="1"/>
              <a:t>Pendahuluan</a:t>
            </a:r>
            <a:r>
              <a:rPr lang="en-US" dirty="0"/>
              <a:t> </a:t>
            </a:r>
            <a:r>
              <a:rPr lang="en-US" dirty="0" err="1"/>
              <a:t>harus</a:t>
            </a:r>
            <a:r>
              <a:rPr lang="en-US" dirty="0"/>
              <a:t> </a:t>
            </a:r>
            <a:r>
              <a:rPr lang="en-US" dirty="0" err="1"/>
              <a:t>memenuhi</a:t>
            </a:r>
            <a:r>
              <a:rPr lang="en-US" dirty="0"/>
              <a:t> </a:t>
            </a:r>
            <a:r>
              <a:rPr lang="en-US" dirty="0" err="1"/>
              <a:t>syarat-syarat</a:t>
            </a:r>
            <a:r>
              <a:rPr lang="en-US" dirty="0"/>
              <a:t> </a:t>
            </a:r>
            <a:r>
              <a:rPr lang="en-US" dirty="0" err="1"/>
              <a:t>sebagai</a:t>
            </a:r>
            <a:r>
              <a:rPr lang="en-US" dirty="0"/>
              <a:t> </a:t>
            </a:r>
            <a:r>
              <a:rPr lang="en-US" dirty="0" err="1"/>
              <a:t>berikut</a:t>
            </a:r>
            <a:r>
              <a:rPr lang="en-US" dirty="0"/>
              <a:t>:</a:t>
            </a:r>
            <a:endParaRPr lang="id-ID" dirty="0"/>
          </a:p>
          <a:p>
            <a:pPr marL="914400" lvl="1" indent="-457200">
              <a:buFont typeface="+mj-lt"/>
              <a:buAutoNum type="arabicPeriod"/>
            </a:pPr>
            <a:r>
              <a:rPr lang="en-US" dirty="0" err="1"/>
              <a:t>Memenuhi</a:t>
            </a:r>
            <a:r>
              <a:rPr lang="en-US" dirty="0"/>
              <a:t> </a:t>
            </a:r>
            <a:r>
              <a:rPr lang="en-US" dirty="0" err="1"/>
              <a:t>dan</a:t>
            </a:r>
            <a:r>
              <a:rPr lang="en-US" dirty="0"/>
              <a:t> </a:t>
            </a:r>
            <a:r>
              <a:rPr lang="en-US" dirty="0" err="1"/>
              <a:t>merangsang</a:t>
            </a:r>
            <a:r>
              <a:rPr lang="en-US" dirty="0"/>
              <a:t> rasa </a:t>
            </a:r>
            <a:r>
              <a:rPr lang="en-US" dirty="0" err="1"/>
              <a:t>ingin</a:t>
            </a:r>
            <a:r>
              <a:rPr lang="en-US" dirty="0"/>
              <a:t> </a:t>
            </a:r>
            <a:r>
              <a:rPr lang="en-US" dirty="0" err="1"/>
              <a:t>tahu</a:t>
            </a:r>
            <a:endParaRPr lang="id-ID" dirty="0"/>
          </a:p>
          <a:p>
            <a:pPr marL="914400" lvl="1" indent="-457200">
              <a:buFont typeface="+mj-lt"/>
              <a:buAutoNum type="arabicPeriod"/>
            </a:pPr>
            <a:r>
              <a:rPr lang="en-US" dirty="0" err="1"/>
              <a:t>Urutan</a:t>
            </a:r>
            <a:r>
              <a:rPr lang="en-US" dirty="0"/>
              <a:t> </a:t>
            </a:r>
            <a:r>
              <a:rPr lang="en-US" dirty="0" err="1"/>
              <a:t>sajian</a:t>
            </a:r>
            <a:r>
              <a:rPr lang="en-US" dirty="0"/>
              <a:t> yang </a:t>
            </a:r>
            <a:r>
              <a:rPr lang="en-US" dirty="0" err="1"/>
              <a:t>logis</a:t>
            </a:r>
            <a:endParaRPr lang="id-ID" dirty="0"/>
          </a:p>
          <a:p>
            <a:pPr marL="914400" lvl="1" indent="-457200">
              <a:buFont typeface="+mj-lt"/>
              <a:buAutoNum type="arabicPeriod"/>
            </a:pPr>
            <a:r>
              <a:rPr lang="en-US" dirty="0" err="1"/>
              <a:t>Mudah</a:t>
            </a:r>
            <a:r>
              <a:rPr lang="en-US" dirty="0"/>
              <a:t> </a:t>
            </a:r>
            <a:r>
              <a:rPr lang="en-US" dirty="0" err="1"/>
              <a:t>dicerna</a:t>
            </a:r>
            <a:r>
              <a:rPr lang="en-US" dirty="0"/>
              <a:t> </a:t>
            </a:r>
            <a:r>
              <a:rPr lang="en-US" dirty="0" err="1"/>
              <a:t>dan</a:t>
            </a:r>
            <a:r>
              <a:rPr lang="en-US" dirty="0"/>
              <a:t> </a:t>
            </a:r>
            <a:r>
              <a:rPr lang="en-US" dirty="0" err="1"/>
              <a:t>enak</a:t>
            </a:r>
            <a:r>
              <a:rPr lang="en-US" dirty="0"/>
              <a:t> </a:t>
            </a:r>
            <a:r>
              <a:rPr lang="en-US" dirty="0" err="1"/>
              <a:t>dibaca</a:t>
            </a:r>
            <a:endParaRPr lang="id-ID" dirty="0"/>
          </a:p>
        </p:txBody>
      </p:sp>
    </p:spTree>
    <p:extLst>
      <p:ext uri="{BB962C8B-B14F-4D97-AF65-F5344CB8AC3E}">
        <p14:creationId xmlns:p14="http://schemas.microsoft.com/office/powerpoint/2010/main" val="320427200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Bahan Ajar</a:t>
            </a:r>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2</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62526102"/>
              </p:ext>
            </p:extLst>
          </p:nvPr>
        </p:nvGraphicFramePr>
        <p:xfrm>
          <a:off x="685800" y="1304764"/>
          <a:ext cx="7882644" cy="5026302"/>
        </p:xfrm>
        <a:graphic>
          <a:graphicData uri="http://schemas.openxmlformats.org/drawingml/2006/table">
            <a:tbl>
              <a:tblPr firstRow="1" bandRow="1">
                <a:tableStyleId>{6E25E649-3F16-4E02-A733-19D2CDBF48F0}</a:tableStyleId>
              </a:tblPr>
              <a:tblGrid>
                <a:gridCol w="208600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916324">
                  <a:extLst>
                    <a:ext uri="{9D8B030D-6E8A-4147-A177-3AD203B41FA5}">
                      <a16:colId xmlns:a16="http://schemas.microsoft.com/office/drawing/2014/main" val="20002"/>
                    </a:ext>
                  </a:extLst>
                </a:gridCol>
              </a:tblGrid>
              <a:tr h="905036">
                <a:tc>
                  <a:txBody>
                    <a:bodyPr/>
                    <a:lstStyle/>
                    <a:p>
                      <a:r>
                        <a:rPr lang="id-ID" dirty="0">
                          <a:solidFill>
                            <a:schemeClr val="tx1"/>
                          </a:solidFill>
                        </a:rPr>
                        <a:t>Pannen (2001)</a:t>
                      </a:r>
                    </a:p>
                  </a:txBody>
                  <a:tcPr>
                    <a:solidFill>
                      <a:schemeClr val="bg1"/>
                    </a:solidFill>
                  </a:tcPr>
                </a:tc>
                <a:tc>
                  <a:txBody>
                    <a:bodyPr/>
                    <a:lstStyle/>
                    <a:p>
                      <a:r>
                        <a:rPr lang="en-US" sz="1800" i="1" kern="1200" dirty="0">
                          <a:solidFill>
                            <a:schemeClr val="tx1"/>
                          </a:solidFill>
                          <a:effectLst/>
                        </a:rPr>
                        <a:t>National Centre for Competency Based Training </a:t>
                      </a:r>
                      <a:r>
                        <a:rPr lang="en-US" sz="1800" kern="1200" dirty="0">
                          <a:solidFill>
                            <a:schemeClr val="tx1"/>
                          </a:solidFill>
                          <a:effectLst/>
                        </a:rPr>
                        <a:t>(2007)</a:t>
                      </a:r>
                      <a:endParaRPr lang="id-ID" b="1" dirty="0">
                        <a:solidFill>
                          <a:schemeClr val="tx1"/>
                        </a:solidFill>
                      </a:endParaRPr>
                    </a:p>
                  </a:txBody>
                  <a:tcPr>
                    <a:solidFill>
                      <a:schemeClr val="bg1"/>
                    </a:solidFill>
                  </a:tcPr>
                </a:tc>
                <a:tc>
                  <a:txBody>
                    <a:bodyPr/>
                    <a:lstStyle/>
                    <a:p>
                      <a:r>
                        <a:rPr lang="id-ID" sz="1800" kern="1200" dirty="0">
                          <a:solidFill>
                            <a:schemeClr val="tx1"/>
                          </a:solidFill>
                          <a:effectLst/>
                        </a:rPr>
                        <a:t>D</a:t>
                      </a:r>
                      <a:r>
                        <a:rPr lang="sv-SE" sz="1800" kern="1200" dirty="0">
                          <a:solidFill>
                            <a:schemeClr val="tx1"/>
                          </a:solidFill>
                          <a:effectLst/>
                        </a:rPr>
                        <a:t>irektorat Pembinaan Sekolah Menengah Atas (2008</a:t>
                      </a:r>
                      <a:r>
                        <a:rPr lang="id-ID" sz="1800" kern="1200" dirty="0">
                          <a:solidFill>
                            <a:schemeClr val="tx1"/>
                          </a:solidFill>
                          <a:effectLst/>
                        </a:rPr>
                        <a:t>)</a:t>
                      </a:r>
                      <a:endParaRPr lang="id-ID" b="1" dirty="0">
                        <a:solidFill>
                          <a:schemeClr val="tx1"/>
                        </a:solidFill>
                      </a:endParaRPr>
                    </a:p>
                  </a:txBody>
                  <a:tcPr>
                    <a:solidFill>
                      <a:schemeClr val="bg1"/>
                    </a:solidFill>
                  </a:tcPr>
                </a:tc>
                <a:extLst>
                  <a:ext uri="{0D108BD9-81ED-4DB2-BD59-A6C34878D82A}">
                    <a16:rowId xmlns:a16="http://schemas.microsoft.com/office/drawing/2014/main" val="10000"/>
                  </a:ext>
                </a:extLst>
              </a:tr>
              <a:tr h="4111902">
                <a:tc>
                  <a:txBody>
                    <a:bodyPr/>
                    <a:lstStyle/>
                    <a:p>
                      <a:r>
                        <a:rPr lang="id-ID" sz="1800" kern="1200" dirty="0">
                          <a:solidFill>
                            <a:schemeClr val="tx1"/>
                          </a:solidFill>
                          <a:effectLst/>
                        </a:rPr>
                        <a:t>B</a:t>
                      </a:r>
                      <a:r>
                        <a:rPr lang="en-US" sz="1800" kern="1200" dirty="0" err="1">
                          <a:solidFill>
                            <a:schemeClr val="tx1"/>
                          </a:solidFill>
                          <a:effectLst/>
                        </a:rPr>
                        <a:t>ahan-bahan</a:t>
                      </a:r>
                      <a:r>
                        <a:rPr lang="en-US" sz="1800" kern="1200" dirty="0">
                          <a:solidFill>
                            <a:schemeClr val="tx1"/>
                          </a:solidFill>
                          <a:effectLst/>
                        </a:rPr>
                        <a:t> </a:t>
                      </a:r>
                      <a:r>
                        <a:rPr lang="en-US" sz="1800" kern="1200" dirty="0" err="1">
                          <a:solidFill>
                            <a:schemeClr val="tx1"/>
                          </a:solidFill>
                          <a:effectLst/>
                        </a:rPr>
                        <a:t>atau</a:t>
                      </a:r>
                      <a:r>
                        <a:rPr lang="en-US" sz="1800" kern="1200" dirty="0">
                          <a:solidFill>
                            <a:schemeClr val="tx1"/>
                          </a:solidFill>
                          <a:effectLst/>
                        </a:rPr>
                        <a:t> </a:t>
                      </a:r>
                      <a:r>
                        <a:rPr lang="en-US" sz="1800" kern="1200" dirty="0" err="1">
                          <a:solidFill>
                            <a:schemeClr val="tx1"/>
                          </a:solidFill>
                          <a:effectLst/>
                        </a:rPr>
                        <a:t>materi</a:t>
                      </a:r>
                      <a:r>
                        <a:rPr lang="en-US" sz="1800" kern="1200" dirty="0">
                          <a:solidFill>
                            <a:schemeClr val="tx1"/>
                          </a:solidFill>
                          <a:effectLst/>
                        </a:rPr>
                        <a:t> </a:t>
                      </a:r>
                      <a:r>
                        <a:rPr lang="en-US" sz="1800" kern="1200" dirty="0" err="1">
                          <a:solidFill>
                            <a:schemeClr val="tx1"/>
                          </a:solidFill>
                          <a:effectLst/>
                        </a:rPr>
                        <a:t>pelajaran</a:t>
                      </a:r>
                      <a:r>
                        <a:rPr lang="en-US" sz="1800" kern="1200" dirty="0">
                          <a:solidFill>
                            <a:schemeClr val="tx1"/>
                          </a:solidFill>
                          <a:effectLst/>
                        </a:rPr>
                        <a:t> yang </a:t>
                      </a:r>
                      <a:r>
                        <a:rPr lang="en-US" sz="1800" kern="1200" dirty="0" err="1">
                          <a:solidFill>
                            <a:schemeClr val="tx1"/>
                          </a:solidFill>
                          <a:effectLst/>
                        </a:rPr>
                        <a:t>disusun</a:t>
                      </a:r>
                      <a:r>
                        <a:rPr lang="en-US" sz="1800" kern="1200" dirty="0">
                          <a:solidFill>
                            <a:schemeClr val="tx1"/>
                          </a:solidFill>
                          <a:effectLst/>
                        </a:rPr>
                        <a:t> </a:t>
                      </a:r>
                      <a:r>
                        <a:rPr lang="en-US" sz="1800" kern="1200" dirty="0" err="1">
                          <a:solidFill>
                            <a:schemeClr val="tx1"/>
                          </a:solidFill>
                          <a:effectLst/>
                        </a:rPr>
                        <a:t>secara</a:t>
                      </a:r>
                      <a:r>
                        <a:rPr lang="en-US" sz="1800" kern="1200" dirty="0">
                          <a:solidFill>
                            <a:schemeClr val="tx1"/>
                          </a:solidFill>
                          <a:effectLst/>
                        </a:rPr>
                        <a:t> </a:t>
                      </a:r>
                      <a:r>
                        <a:rPr lang="en-US" sz="1800" kern="1200" dirty="0" err="1">
                          <a:solidFill>
                            <a:schemeClr val="tx1"/>
                          </a:solidFill>
                          <a:effectLst/>
                        </a:rPr>
                        <a:t>sistematis</a:t>
                      </a:r>
                      <a:r>
                        <a:rPr lang="en-US" sz="1800" kern="1200" dirty="0">
                          <a:solidFill>
                            <a:schemeClr val="tx1"/>
                          </a:solidFill>
                          <a:effectLst/>
                        </a:rPr>
                        <a:t> yang </a:t>
                      </a:r>
                      <a:r>
                        <a:rPr lang="en-US" sz="1800" kern="1200" dirty="0" err="1">
                          <a:solidFill>
                            <a:schemeClr val="tx1"/>
                          </a:solidFill>
                          <a:effectLst/>
                        </a:rPr>
                        <a:t>digunakan</a:t>
                      </a:r>
                      <a:r>
                        <a:rPr lang="en-US" sz="1800" kern="1200" dirty="0">
                          <a:solidFill>
                            <a:schemeClr val="tx1"/>
                          </a:solidFill>
                          <a:effectLst/>
                        </a:rPr>
                        <a:t> guru dan </a:t>
                      </a:r>
                      <a:r>
                        <a:rPr lang="en-US" sz="1800" kern="1200" dirty="0" err="1">
                          <a:solidFill>
                            <a:schemeClr val="tx1"/>
                          </a:solidFill>
                          <a:effectLst/>
                        </a:rPr>
                        <a:t>peserta</a:t>
                      </a:r>
                      <a:r>
                        <a:rPr lang="en-US" sz="1800" kern="1200" dirty="0">
                          <a:solidFill>
                            <a:schemeClr val="tx1"/>
                          </a:solidFill>
                          <a:effectLst/>
                        </a:rPr>
                        <a:t> </a:t>
                      </a:r>
                      <a:r>
                        <a:rPr lang="en-US" sz="1800" kern="1200" dirty="0" err="1">
                          <a:solidFill>
                            <a:schemeClr val="tx1"/>
                          </a:solidFill>
                          <a:effectLst/>
                        </a:rPr>
                        <a:t>didik</a:t>
                      </a:r>
                      <a:r>
                        <a:rPr lang="en-US" sz="1800" kern="1200" dirty="0">
                          <a:solidFill>
                            <a:schemeClr val="tx1"/>
                          </a:solidFill>
                          <a:effectLst/>
                        </a:rPr>
                        <a:t> </a:t>
                      </a:r>
                      <a:r>
                        <a:rPr lang="en-US" sz="1800" kern="1200" dirty="0" err="1">
                          <a:solidFill>
                            <a:schemeClr val="tx1"/>
                          </a:solidFill>
                          <a:effectLst/>
                        </a:rPr>
                        <a:t>dalam</a:t>
                      </a:r>
                      <a:r>
                        <a:rPr lang="en-US" sz="1800" kern="1200" dirty="0">
                          <a:solidFill>
                            <a:schemeClr val="tx1"/>
                          </a:solidFill>
                          <a:effectLst/>
                        </a:rPr>
                        <a:t> proses </a:t>
                      </a:r>
                      <a:r>
                        <a:rPr lang="en-US" sz="1800" kern="1200" dirty="0" err="1">
                          <a:solidFill>
                            <a:schemeClr val="tx1"/>
                          </a:solidFill>
                          <a:effectLst/>
                        </a:rPr>
                        <a:t>pembelajaran</a:t>
                      </a:r>
                      <a:endParaRPr lang="id-ID" dirty="0">
                        <a:solidFill>
                          <a:schemeClr val="tx1"/>
                        </a:solidFill>
                      </a:endParaRPr>
                    </a:p>
                  </a:txBody>
                  <a:tcPr>
                    <a:solidFill>
                      <a:schemeClr val="bg1"/>
                    </a:solidFill>
                  </a:tcPr>
                </a:tc>
                <a:tc>
                  <a:txBody>
                    <a:bodyPr/>
                    <a:lstStyle/>
                    <a:p>
                      <a:r>
                        <a:rPr lang="id-ID" sz="1800" kern="1200" dirty="0">
                          <a:solidFill>
                            <a:schemeClr val="tx1"/>
                          </a:solidFill>
                          <a:effectLst/>
                        </a:rPr>
                        <a:t>segala bentuk bahan yang digunakan untuk membantu guru atau instruktur dalam melaksanakan proses pembelajaran. Bahan yang dimaksudkan dapat berupa bahan tertulis maupun tidak tertulis</a:t>
                      </a:r>
                      <a:endParaRPr lang="id-ID"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sz="1800" kern="1200" dirty="0">
                          <a:solidFill>
                            <a:schemeClr val="tx1"/>
                          </a:solidFill>
                          <a:effectLst/>
                        </a:rPr>
                        <a:t>segala bentuk bahan yang digunakan untuk membantu guru dalam melaksanakan kegiatan belajar mengajar. Bahan yang dimaksud bisa berupa bahan tertulis maupun bahan tidak tertulis.</a:t>
                      </a:r>
                      <a:endParaRPr lang="id-ID" dirty="0">
                        <a:solidFill>
                          <a:schemeClr val="tx1"/>
                        </a:solidFill>
                      </a:endParaRPr>
                    </a:p>
                  </a:txBody>
                  <a:tcPr>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27199835"/>
      </p:ext>
    </p:extLst>
  </p:cSld>
  <p:clrMapOvr>
    <a:masterClrMapping/>
  </p:clrMapOvr>
  <p:transition spd="slow" advClick="0">
    <p:cover dir="l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20</a:t>
            </a:fld>
            <a:endParaRPr lang="en-US"/>
          </a:p>
        </p:txBody>
      </p:sp>
      <p:sp>
        <p:nvSpPr>
          <p:cNvPr id="3" name="TextBox 2"/>
          <p:cNvSpPr txBox="1"/>
          <p:nvPr/>
        </p:nvSpPr>
        <p:spPr>
          <a:xfrm>
            <a:off x="539552" y="1304764"/>
            <a:ext cx="7704856" cy="5262979"/>
          </a:xfrm>
          <a:prstGeom prst="rect">
            <a:avLst/>
          </a:prstGeom>
          <a:noFill/>
        </p:spPr>
        <p:txBody>
          <a:bodyPr wrap="square" rtlCol="0">
            <a:spAutoFit/>
          </a:bodyPr>
          <a:lstStyle/>
          <a:p>
            <a:pPr lvl="0"/>
            <a:r>
              <a:rPr lang="id-ID" dirty="0"/>
              <a:t>3. </a:t>
            </a:r>
            <a:r>
              <a:rPr lang="en-US" b="1" dirty="0" err="1"/>
              <a:t>Kegiatan</a:t>
            </a:r>
            <a:r>
              <a:rPr lang="en-US" b="1" dirty="0"/>
              <a:t> </a:t>
            </a:r>
            <a:r>
              <a:rPr lang="en-US" b="1" dirty="0" err="1"/>
              <a:t>Belajar</a:t>
            </a:r>
            <a:endParaRPr lang="id-ID" b="1" dirty="0"/>
          </a:p>
          <a:p>
            <a:pPr lvl="0"/>
            <a:endParaRPr lang="id-ID" b="1" dirty="0"/>
          </a:p>
          <a:p>
            <a:r>
              <a:rPr lang="en-US" dirty="0" err="1"/>
              <a:t>Bagian</a:t>
            </a:r>
            <a:r>
              <a:rPr lang="en-US" dirty="0"/>
              <a:t> </a:t>
            </a:r>
            <a:r>
              <a:rPr lang="en-US" dirty="0" err="1"/>
              <a:t>ini</a:t>
            </a:r>
            <a:r>
              <a:rPr lang="en-US" dirty="0"/>
              <a:t> </a:t>
            </a:r>
            <a:r>
              <a:rPr lang="en-US" dirty="0" err="1"/>
              <a:t>merupakan</a:t>
            </a:r>
            <a:r>
              <a:rPr lang="en-US" dirty="0"/>
              <a:t> “</a:t>
            </a:r>
            <a:r>
              <a:rPr lang="en-US" dirty="0" err="1"/>
              <a:t>daging</a:t>
            </a:r>
            <a:r>
              <a:rPr lang="en-US" dirty="0"/>
              <a:t>” </a:t>
            </a:r>
            <a:r>
              <a:rPr lang="en-US" dirty="0" err="1"/>
              <a:t>atau</a:t>
            </a:r>
            <a:r>
              <a:rPr lang="en-US" dirty="0"/>
              <a:t> </a:t>
            </a:r>
            <a:r>
              <a:rPr lang="en-US" dirty="0" err="1"/>
              <a:t>inti</a:t>
            </a:r>
            <a:r>
              <a:rPr lang="en-US" dirty="0"/>
              <a:t> </a:t>
            </a:r>
            <a:r>
              <a:rPr lang="en-US" dirty="0" err="1"/>
              <a:t>dalam</a:t>
            </a:r>
            <a:r>
              <a:rPr lang="en-US" dirty="0"/>
              <a:t> </a:t>
            </a:r>
            <a:r>
              <a:rPr lang="en-US" dirty="0" err="1"/>
              <a:t>pemaparan</a:t>
            </a:r>
            <a:r>
              <a:rPr lang="en-US" dirty="0"/>
              <a:t> </a:t>
            </a:r>
            <a:r>
              <a:rPr lang="en-US" dirty="0" err="1"/>
              <a:t>materi</a:t>
            </a:r>
            <a:r>
              <a:rPr lang="en-US" dirty="0"/>
              <a:t> </a:t>
            </a:r>
            <a:r>
              <a:rPr lang="en-US" dirty="0" err="1"/>
              <a:t>pelajaran</a:t>
            </a:r>
            <a:r>
              <a:rPr lang="en-US" dirty="0"/>
              <a:t>. </a:t>
            </a:r>
            <a:r>
              <a:rPr lang="en-US" dirty="0" err="1"/>
              <a:t>Bagian</a:t>
            </a:r>
            <a:r>
              <a:rPr lang="en-US" dirty="0"/>
              <a:t> </a:t>
            </a:r>
            <a:r>
              <a:rPr lang="en-US" dirty="0" err="1"/>
              <a:t>ini</a:t>
            </a:r>
            <a:r>
              <a:rPr lang="en-US" dirty="0"/>
              <a:t> </a:t>
            </a:r>
            <a:r>
              <a:rPr lang="en-US" dirty="0" err="1"/>
              <a:t>terbagi</a:t>
            </a:r>
            <a:r>
              <a:rPr lang="en-US" dirty="0"/>
              <a:t> </a:t>
            </a:r>
            <a:r>
              <a:rPr lang="en-US" dirty="0" err="1"/>
              <a:t>menjadi</a:t>
            </a:r>
            <a:r>
              <a:rPr lang="en-US" dirty="0"/>
              <a:t> </a:t>
            </a:r>
            <a:r>
              <a:rPr lang="en-US" dirty="0" err="1"/>
              <a:t>beberapa</a:t>
            </a:r>
            <a:r>
              <a:rPr lang="en-US" dirty="0"/>
              <a:t> sub </a:t>
            </a:r>
            <a:r>
              <a:rPr lang="en-US" dirty="0" err="1"/>
              <a:t>bagian</a:t>
            </a:r>
            <a:r>
              <a:rPr lang="en-US" dirty="0"/>
              <a:t> yang </a:t>
            </a:r>
            <a:r>
              <a:rPr lang="en-US" dirty="0" err="1"/>
              <a:t>disebut</a:t>
            </a:r>
            <a:r>
              <a:rPr lang="en-US" dirty="0"/>
              <a:t> </a:t>
            </a:r>
            <a:r>
              <a:rPr lang="en-US" dirty="0" err="1"/>
              <a:t>Kegiatan</a:t>
            </a:r>
            <a:r>
              <a:rPr lang="en-US" dirty="0"/>
              <a:t> </a:t>
            </a:r>
            <a:r>
              <a:rPr lang="en-US" dirty="0" err="1"/>
              <a:t>Belajar</a:t>
            </a:r>
            <a:r>
              <a:rPr lang="en-US" dirty="0"/>
              <a:t>. </a:t>
            </a:r>
            <a:r>
              <a:rPr lang="id-ID" dirty="0"/>
              <a:t>Bagian ini memuat materi pelajaran yang harus dikuasai peserta didik. Materi tersebut disusun sedemikian rupa, sehingga dengan mempelajari materi tersebut, tujuan yang telah dirumuskan dapat tercapai. Agar materi pelajaran mudah diterima peserta didik, maka perlu disusun secara sisternatis.</a:t>
            </a:r>
          </a:p>
          <a:p>
            <a:r>
              <a:rPr lang="id-ID" dirty="0"/>
              <a:t>Sajian materi modul memperhatikan elemen </a:t>
            </a:r>
            <a:r>
              <a:rPr lang="id-ID" b="1" dirty="0"/>
              <a:t>uraian</a:t>
            </a:r>
            <a:r>
              <a:rPr lang="id-ID" dirty="0"/>
              <a:t> dan </a:t>
            </a:r>
            <a:r>
              <a:rPr lang="id-ID" b="1" dirty="0"/>
              <a:t>contoh</a:t>
            </a:r>
            <a:r>
              <a:rPr lang="id-ID" dirty="0"/>
              <a:t> yang dirancang untuk menumbuhkan proses belajar dalam diri pembaca</a:t>
            </a:r>
          </a:p>
          <a:p>
            <a:pPr lvl="0"/>
            <a:endParaRPr lang="id-ID" b="1" dirty="0"/>
          </a:p>
        </p:txBody>
      </p:sp>
    </p:spTree>
    <p:extLst>
      <p:ext uri="{BB962C8B-B14F-4D97-AF65-F5344CB8AC3E}">
        <p14:creationId xmlns:p14="http://schemas.microsoft.com/office/powerpoint/2010/main" val="366161387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21</a:t>
            </a:fld>
            <a:endParaRPr lang="en-US"/>
          </a:p>
        </p:txBody>
      </p:sp>
      <p:sp>
        <p:nvSpPr>
          <p:cNvPr id="3" name="TextBox 2"/>
          <p:cNvSpPr txBox="1"/>
          <p:nvPr/>
        </p:nvSpPr>
        <p:spPr>
          <a:xfrm>
            <a:off x="791580" y="1593830"/>
            <a:ext cx="7704856" cy="5262979"/>
          </a:xfrm>
          <a:prstGeom prst="rect">
            <a:avLst/>
          </a:prstGeom>
          <a:noFill/>
        </p:spPr>
        <p:txBody>
          <a:bodyPr wrap="square" rtlCol="0">
            <a:spAutoFit/>
          </a:bodyPr>
          <a:lstStyle/>
          <a:p>
            <a:r>
              <a:rPr lang="id-ID" dirty="0"/>
              <a:t>Uraian dalam sajian materi modul adalah paparan materi-materi pelajaran berupa: fakta/data, konsep, prinsip, generalisasi/dalil, teori, nilai, prosedur/metode, keterampilan, hukum, dan masalah.</a:t>
            </a:r>
          </a:p>
          <a:p>
            <a:r>
              <a:rPr lang="en-US" dirty="0" err="1"/>
              <a:t>Prinsip</a:t>
            </a:r>
            <a:r>
              <a:rPr lang="en-US" dirty="0"/>
              <a:t> </a:t>
            </a:r>
            <a:r>
              <a:rPr lang="en-US" dirty="0" err="1"/>
              <a:t>dalam</a:t>
            </a:r>
            <a:r>
              <a:rPr lang="en-US" dirty="0"/>
              <a:t> </a:t>
            </a:r>
            <a:r>
              <a:rPr lang="en-US" dirty="0" err="1"/>
              <a:t>penyajian</a:t>
            </a:r>
            <a:r>
              <a:rPr lang="en-US" dirty="0"/>
              <a:t> </a:t>
            </a:r>
            <a:r>
              <a:rPr lang="en-US" dirty="0" err="1"/>
              <a:t>uraian</a:t>
            </a:r>
            <a:r>
              <a:rPr lang="en-US" dirty="0"/>
              <a:t> </a:t>
            </a:r>
            <a:r>
              <a:rPr lang="en-US" dirty="0" err="1"/>
              <a:t>harus</a:t>
            </a:r>
            <a:r>
              <a:rPr lang="en-US" dirty="0"/>
              <a:t> </a:t>
            </a:r>
            <a:r>
              <a:rPr lang="en-US" dirty="0" err="1"/>
              <a:t>memenuhi</a:t>
            </a:r>
            <a:r>
              <a:rPr lang="en-US" dirty="0"/>
              <a:t> </a:t>
            </a:r>
            <a:r>
              <a:rPr lang="en-US" dirty="0" err="1"/>
              <a:t>syarat-syarat</a:t>
            </a:r>
            <a:r>
              <a:rPr lang="en-US" dirty="0"/>
              <a:t>: </a:t>
            </a:r>
            <a:endParaRPr lang="id-ID" dirty="0"/>
          </a:p>
          <a:p>
            <a:pPr marL="360363" lvl="2" indent="-360363">
              <a:buFont typeface="+mj-lt"/>
              <a:buAutoNum type="arabicPeriod"/>
            </a:pPr>
            <a:r>
              <a:rPr lang="id-ID" dirty="0"/>
              <a:t>materi harus relevan dengan esensi kompetensi.</a:t>
            </a:r>
          </a:p>
          <a:p>
            <a:pPr marL="360363" lvl="2" indent="-360363">
              <a:buFont typeface="+mj-lt"/>
              <a:buAutoNum type="arabicPeriod"/>
            </a:pPr>
            <a:r>
              <a:rPr lang="id-ID" dirty="0"/>
              <a:t>Materi berada dalam cakupan topik inti</a:t>
            </a:r>
          </a:p>
          <a:p>
            <a:pPr marL="360363" lvl="2" indent="-360363">
              <a:buFont typeface="+mj-lt"/>
              <a:buAutoNum type="arabicPeriod"/>
            </a:pPr>
            <a:r>
              <a:rPr lang="id-ID" dirty="0"/>
              <a:t>Penyajiannya bersifat logis, sistematis, komunikatif/interaktif, dan tidak kaku</a:t>
            </a:r>
          </a:p>
          <a:p>
            <a:pPr marL="360363" lvl="2" indent="-360363">
              <a:buFont typeface="+mj-lt"/>
              <a:buAutoNum type="arabicPeriod"/>
            </a:pPr>
            <a:r>
              <a:rPr lang="en-US" dirty="0" err="1"/>
              <a:t>Memperhatikan</a:t>
            </a:r>
            <a:r>
              <a:rPr lang="en-US" dirty="0"/>
              <a:t> </a:t>
            </a:r>
            <a:r>
              <a:rPr lang="en-US" dirty="0" err="1"/>
              <a:t>latar</a:t>
            </a:r>
            <a:r>
              <a:rPr lang="en-US" dirty="0"/>
              <a:t>/</a:t>
            </a:r>
            <a:r>
              <a:rPr lang="en-US" i="1" dirty="0"/>
              <a:t>setting</a:t>
            </a:r>
            <a:r>
              <a:rPr lang="en-US" dirty="0"/>
              <a:t> </a:t>
            </a:r>
            <a:r>
              <a:rPr lang="en-US" dirty="0" err="1"/>
              <a:t>kondisi</a:t>
            </a:r>
            <a:r>
              <a:rPr lang="en-US" dirty="0"/>
              <a:t> </a:t>
            </a:r>
            <a:r>
              <a:rPr lang="en-US" dirty="0" err="1"/>
              <a:t>peserta</a:t>
            </a:r>
            <a:r>
              <a:rPr lang="en-US" dirty="0"/>
              <a:t> </a:t>
            </a:r>
            <a:r>
              <a:rPr lang="en-US" dirty="0" err="1"/>
              <a:t>didik</a:t>
            </a:r>
            <a:endParaRPr lang="id-ID" dirty="0"/>
          </a:p>
          <a:p>
            <a:pPr marL="360363" lvl="2" indent="-360363">
              <a:buFont typeface="+mj-lt"/>
              <a:buAutoNum type="arabicPeriod"/>
            </a:pPr>
            <a:r>
              <a:rPr lang="en-US" dirty="0" err="1"/>
              <a:t>Menggunakan</a:t>
            </a:r>
            <a:r>
              <a:rPr lang="en-US" dirty="0"/>
              <a:t> </a:t>
            </a:r>
            <a:r>
              <a:rPr lang="en-US" dirty="0" err="1"/>
              <a:t>teknik</a:t>
            </a:r>
            <a:r>
              <a:rPr lang="en-US" dirty="0"/>
              <a:t>, </a:t>
            </a:r>
            <a:r>
              <a:rPr lang="en-US" dirty="0" err="1"/>
              <a:t>metode</a:t>
            </a:r>
            <a:r>
              <a:rPr lang="en-US" dirty="0"/>
              <a:t> </a:t>
            </a:r>
            <a:r>
              <a:rPr lang="en-US" dirty="0" err="1"/>
              <a:t>penyajian</a:t>
            </a:r>
            <a:r>
              <a:rPr lang="en-US" dirty="0"/>
              <a:t> yang </a:t>
            </a:r>
            <a:r>
              <a:rPr lang="en-US" dirty="0" err="1"/>
              <a:t>menarik</a:t>
            </a:r>
            <a:r>
              <a:rPr lang="en-US" dirty="0"/>
              <a:t> </a:t>
            </a:r>
            <a:r>
              <a:rPr lang="en-US" dirty="0" err="1"/>
              <a:t>dan</a:t>
            </a:r>
            <a:r>
              <a:rPr lang="en-US" dirty="0"/>
              <a:t> </a:t>
            </a:r>
            <a:r>
              <a:rPr lang="en-US" dirty="0" err="1"/>
              <a:t>menantang</a:t>
            </a:r>
            <a:endParaRPr lang="id-ID" dirty="0"/>
          </a:p>
          <a:p>
            <a:endParaRPr lang="id-ID" dirty="0"/>
          </a:p>
        </p:txBody>
      </p:sp>
    </p:spTree>
    <p:extLst>
      <p:ext uri="{BB962C8B-B14F-4D97-AF65-F5344CB8AC3E}">
        <p14:creationId xmlns:p14="http://schemas.microsoft.com/office/powerpoint/2010/main" val="74941748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22</a:t>
            </a:fld>
            <a:endParaRPr lang="en-US"/>
          </a:p>
        </p:txBody>
      </p:sp>
      <p:sp>
        <p:nvSpPr>
          <p:cNvPr id="3" name="TextBox 2"/>
          <p:cNvSpPr txBox="1"/>
          <p:nvPr/>
        </p:nvSpPr>
        <p:spPr>
          <a:xfrm>
            <a:off x="791580" y="1593830"/>
            <a:ext cx="7704856" cy="4524315"/>
          </a:xfrm>
          <a:prstGeom prst="rect">
            <a:avLst/>
          </a:prstGeom>
          <a:noFill/>
        </p:spPr>
        <p:txBody>
          <a:bodyPr wrap="square" rtlCol="0">
            <a:spAutoFit/>
          </a:bodyPr>
          <a:lstStyle/>
          <a:p>
            <a:pPr lvl="0"/>
            <a:r>
              <a:rPr lang="en-US" dirty="0" err="1"/>
              <a:t>Contoh</a:t>
            </a:r>
            <a:r>
              <a:rPr lang="id-ID" dirty="0"/>
              <a:t>: </a:t>
            </a:r>
            <a:r>
              <a:rPr lang="en-US" dirty="0" err="1"/>
              <a:t>benda</a:t>
            </a:r>
            <a:r>
              <a:rPr lang="en-US" dirty="0"/>
              <a:t>, </a:t>
            </a:r>
            <a:r>
              <a:rPr lang="en-US" dirty="0" err="1"/>
              <a:t>ilustrasi</a:t>
            </a:r>
            <a:r>
              <a:rPr lang="en-US" dirty="0"/>
              <a:t>, </a:t>
            </a:r>
            <a:r>
              <a:rPr lang="en-US" dirty="0" err="1"/>
              <a:t>angka</a:t>
            </a:r>
            <a:r>
              <a:rPr lang="en-US" dirty="0"/>
              <a:t>, </a:t>
            </a:r>
            <a:r>
              <a:rPr lang="en-US" dirty="0" err="1"/>
              <a:t>gambar</a:t>
            </a:r>
            <a:r>
              <a:rPr lang="en-US" dirty="0"/>
              <a:t> </a:t>
            </a:r>
            <a:r>
              <a:rPr lang="en-US" dirty="0" err="1"/>
              <a:t>dan</a:t>
            </a:r>
            <a:r>
              <a:rPr lang="en-US" dirty="0"/>
              <a:t> lain-lain yang </a:t>
            </a:r>
            <a:r>
              <a:rPr lang="en-US" dirty="0" err="1"/>
              <a:t>mewakili</a:t>
            </a:r>
            <a:r>
              <a:rPr lang="en-US" dirty="0"/>
              <a:t>/</a:t>
            </a:r>
            <a:r>
              <a:rPr lang="en-US" dirty="0" err="1"/>
              <a:t>mendukung</a:t>
            </a:r>
            <a:r>
              <a:rPr lang="en-US" dirty="0"/>
              <a:t> </a:t>
            </a:r>
            <a:r>
              <a:rPr lang="en-US" dirty="0" err="1"/>
              <a:t>konsep</a:t>
            </a:r>
            <a:r>
              <a:rPr lang="en-US" dirty="0"/>
              <a:t> yang </a:t>
            </a:r>
            <a:r>
              <a:rPr lang="en-US" dirty="0" err="1"/>
              <a:t>disajikan</a:t>
            </a:r>
            <a:r>
              <a:rPr lang="en-US" dirty="0"/>
              <a:t>. </a:t>
            </a:r>
            <a:r>
              <a:rPr lang="en-US" dirty="0" err="1"/>
              <a:t>Contoh</a:t>
            </a:r>
            <a:r>
              <a:rPr lang="en-US" dirty="0"/>
              <a:t> </a:t>
            </a:r>
            <a:r>
              <a:rPr lang="en-US" dirty="0" err="1"/>
              <a:t>bertujuan</a:t>
            </a:r>
            <a:r>
              <a:rPr lang="en-US" dirty="0"/>
              <a:t> </a:t>
            </a:r>
            <a:r>
              <a:rPr lang="en-US" dirty="0" err="1"/>
              <a:t>untuk</a:t>
            </a:r>
            <a:r>
              <a:rPr lang="en-US" dirty="0"/>
              <a:t> </a:t>
            </a:r>
            <a:r>
              <a:rPr lang="en-US" dirty="0" err="1"/>
              <a:t>memantapkan</a:t>
            </a:r>
            <a:r>
              <a:rPr lang="en-US" dirty="0"/>
              <a:t> </a:t>
            </a:r>
            <a:r>
              <a:rPr lang="en-US" dirty="0" err="1"/>
              <a:t>pemahaman</a:t>
            </a:r>
            <a:r>
              <a:rPr lang="en-US" dirty="0"/>
              <a:t> </a:t>
            </a:r>
            <a:r>
              <a:rPr lang="en-US" dirty="0" err="1"/>
              <a:t>pembaca</a:t>
            </a:r>
            <a:r>
              <a:rPr lang="en-US" dirty="0"/>
              <a:t> </a:t>
            </a:r>
            <a:r>
              <a:rPr lang="en-US" dirty="0" err="1"/>
              <a:t>tentang</a:t>
            </a:r>
            <a:r>
              <a:rPr lang="en-US" dirty="0"/>
              <a:t> </a:t>
            </a:r>
            <a:r>
              <a:rPr lang="en-US" dirty="0" err="1"/>
              <a:t>fakta</a:t>
            </a:r>
            <a:r>
              <a:rPr lang="en-US" dirty="0"/>
              <a:t>/data, </a:t>
            </a:r>
            <a:r>
              <a:rPr lang="en-US" dirty="0" err="1"/>
              <a:t>konsep</a:t>
            </a:r>
            <a:r>
              <a:rPr lang="en-US" dirty="0"/>
              <a:t>, </a:t>
            </a:r>
            <a:r>
              <a:rPr lang="en-US" dirty="0" err="1"/>
              <a:t>prinsip</a:t>
            </a:r>
            <a:r>
              <a:rPr lang="en-US" dirty="0"/>
              <a:t>, </a:t>
            </a:r>
            <a:r>
              <a:rPr lang="en-US" dirty="0" err="1"/>
              <a:t>generalisasi</a:t>
            </a:r>
            <a:r>
              <a:rPr lang="en-US" dirty="0"/>
              <a:t>/</a:t>
            </a:r>
            <a:r>
              <a:rPr lang="en-US" dirty="0" err="1"/>
              <a:t>dalil</a:t>
            </a:r>
            <a:r>
              <a:rPr lang="en-US" dirty="0"/>
              <a:t>, </a:t>
            </a:r>
            <a:r>
              <a:rPr lang="en-US" dirty="0" err="1"/>
              <a:t>hukum</a:t>
            </a:r>
            <a:r>
              <a:rPr lang="en-US" dirty="0"/>
              <a:t>, </a:t>
            </a:r>
            <a:r>
              <a:rPr lang="en-US" dirty="0" err="1"/>
              <a:t>teori</a:t>
            </a:r>
            <a:r>
              <a:rPr lang="en-US" dirty="0"/>
              <a:t>, </a:t>
            </a:r>
            <a:r>
              <a:rPr lang="en-US" dirty="0" err="1"/>
              <a:t>nilai</a:t>
            </a:r>
            <a:r>
              <a:rPr lang="en-US" dirty="0"/>
              <a:t>, </a:t>
            </a:r>
            <a:r>
              <a:rPr lang="en-US" dirty="0" err="1"/>
              <a:t>prosedur</a:t>
            </a:r>
            <a:r>
              <a:rPr lang="en-US" dirty="0"/>
              <a:t>/</a:t>
            </a:r>
            <a:r>
              <a:rPr lang="en-US" dirty="0" err="1"/>
              <a:t>metode</a:t>
            </a:r>
            <a:r>
              <a:rPr lang="en-US" dirty="0"/>
              <a:t>, </a:t>
            </a:r>
            <a:r>
              <a:rPr lang="en-US" dirty="0" err="1"/>
              <a:t>keterampilan</a:t>
            </a:r>
            <a:r>
              <a:rPr lang="en-US" dirty="0"/>
              <a:t> </a:t>
            </a:r>
            <a:r>
              <a:rPr lang="en-US" dirty="0" err="1"/>
              <a:t>dan</a:t>
            </a:r>
            <a:r>
              <a:rPr lang="en-US" dirty="0"/>
              <a:t> </a:t>
            </a:r>
            <a:r>
              <a:rPr lang="en-US" dirty="0" err="1"/>
              <a:t>masalah</a:t>
            </a:r>
            <a:r>
              <a:rPr lang="en-US" dirty="0"/>
              <a:t>.</a:t>
            </a:r>
            <a:endParaRPr lang="id-ID" dirty="0"/>
          </a:p>
          <a:p>
            <a:r>
              <a:rPr lang="en-US" dirty="0" err="1"/>
              <a:t>Prinsip</a:t>
            </a:r>
            <a:r>
              <a:rPr lang="en-US" dirty="0"/>
              <a:t> </a:t>
            </a:r>
            <a:r>
              <a:rPr lang="en-US" dirty="0" err="1"/>
              <a:t>dalam</a:t>
            </a:r>
            <a:r>
              <a:rPr lang="en-US" dirty="0"/>
              <a:t> </a:t>
            </a:r>
            <a:r>
              <a:rPr lang="en-US" dirty="0" err="1"/>
              <a:t>penyajian</a:t>
            </a:r>
            <a:r>
              <a:rPr lang="en-US" dirty="0"/>
              <a:t> </a:t>
            </a:r>
            <a:r>
              <a:rPr lang="en-US" dirty="0" err="1"/>
              <a:t>contoh</a:t>
            </a:r>
            <a:r>
              <a:rPr lang="en-US" dirty="0"/>
              <a:t> </a:t>
            </a:r>
            <a:r>
              <a:rPr lang="en-US" dirty="0" err="1"/>
              <a:t>hendaknya</a:t>
            </a:r>
            <a:r>
              <a:rPr lang="en-US" dirty="0"/>
              <a:t>:</a:t>
            </a:r>
            <a:endParaRPr lang="id-ID" dirty="0"/>
          </a:p>
          <a:p>
            <a:pPr marL="457200" lvl="0" indent="-457200">
              <a:buFont typeface="+mj-lt"/>
              <a:buAutoNum type="arabicPeriod"/>
            </a:pPr>
            <a:r>
              <a:rPr lang="en-US" dirty="0" err="1"/>
              <a:t>Relevan</a:t>
            </a:r>
            <a:r>
              <a:rPr lang="en-US" dirty="0"/>
              <a:t> </a:t>
            </a:r>
            <a:r>
              <a:rPr lang="en-US" dirty="0" err="1"/>
              <a:t>dengan</a:t>
            </a:r>
            <a:r>
              <a:rPr lang="en-US" dirty="0"/>
              <a:t> </a:t>
            </a:r>
            <a:r>
              <a:rPr lang="en-US" dirty="0" err="1"/>
              <a:t>isi</a:t>
            </a:r>
            <a:r>
              <a:rPr lang="en-US" dirty="0"/>
              <a:t> </a:t>
            </a:r>
            <a:r>
              <a:rPr lang="en-US" dirty="0" err="1"/>
              <a:t>uraian</a:t>
            </a:r>
            <a:endParaRPr lang="id-ID" dirty="0"/>
          </a:p>
          <a:p>
            <a:pPr marL="457200" lvl="0" indent="-457200">
              <a:buFont typeface="+mj-lt"/>
              <a:buAutoNum type="arabicPeriod"/>
            </a:pPr>
            <a:r>
              <a:rPr lang="en-US" dirty="0" err="1"/>
              <a:t>Konsistensi</a:t>
            </a:r>
            <a:r>
              <a:rPr lang="en-US" dirty="0"/>
              <a:t> </a:t>
            </a:r>
            <a:r>
              <a:rPr lang="en-US" dirty="0" err="1"/>
              <a:t>istilah</a:t>
            </a:r>
            <a:r>
              <a:rPr lang="en-US" dirty="0"/>
              <a:t>, </a:t>
            </a:r>
            <a:r>
              <a:rPr lang="en-US" dirty="0" err="1"/>
              <a:t>konsep</a:t>
            </a:r>
            <a:r>
              <a:rPr lang="en-US" dirty="0"/>
              <a:t>, </a:t>
            </a:r>
            <a:r>
              <a:rPr lang="en-US" dirty="0" err="1"/>
              <a:t>dalil</a:t>
            </a:r>
            <a:r>
              <a:rPr lang="en-US" dirty="0"/>
              <a:t>, </a:t>
            </a:r>
            <a:r>
              <a:rPr lang="en-US" dirty="0" err="1"/>
              <a:t>dan</a:t>
            </a:r>
            <a:r>
              <a:rPr lang="en-US" dirty="0"/>
              <a:t> </a:t>
            </a:r>
            <a:r>
              <a:rPr lang="en-US" dirty="0" err="1"/>
              <a:t>peran</a:t>
            </a:r>
            <a:endParaRPr lang="id-ID" dirty="0"/>
          </a:p>
          <a:p>
            <a:pPr marL="457200" lvl="0" indent="-457200">
              <a:buFont typeface="+mj-lt"/>
              <a:buAutoNum type="arabicPeriod"/>
            </a:pPr>
            <a:r>
              <a:rPr lang="en-US" dirty="0" err="1"/>
              <a:t>Jumlah</a:t>
            </a:r>
            <a:r>
              <a:rPr lang="en-US" dirty="0"/>
              <a:t> </a:t>
            </a:r>
            <a:r>
              <a:rPr lang="en-US" dirty="0" err="1"/>
              <a:t>dan</a:t>
            </a:r>
            <a:r>
              <a:rPr lang="en-US" dirty="0"/>
              <a:t> </a:t>
            </a:r>
            <a:r>
              <a:rPr lang="en-US" dirty="0" err="1"/>
              <a:t>jenisnya</a:t>
            </a:r>
            <a:r>
              <a:rPr lang="en-US" dirty="0"/>
              <a:t> </a:t>
            </a:r>
            <a:r>
              <a:rPr lang="en-US" dirty="0" err="1"/>
              <a:t>memadai</a:t>
            </a:r>
            <a:endParaRPr lang="id-ID" dirty="0"/>
          </a:p>
          <a:p>
            <a:pPr marL="457200" lvl="0" indent="-457200">
              <a:buFont typeface="+mj-lt"/>
              <a:buAutoNum type="arabicPeriod"/>
            </a:pPr>
            <a:r>
              <a:rPr lang="en-US" dirty="0" err="1"/>
              <a:t>Logis</a:t>
            </a:r>
            <a:r>
              <a:rPr lang="en-US" dirty="0"/>
              <a:t> (</a:t>
            </a:r>
            <a:r>
              <a:rPr lang="en-US" dirty="0" err="1"/>
              <a:t>masuk</a:t>
            </a:r>
            <a:r>
              <a:rPr lang="en-US" dirty="0"/>
              <a:t> </a:t>
            </a:r>
            <a:r>
              <a:rPr lang="en-US" dirty="0" err="1"/>
              <a:t>akal</a:t>
            </a:r>
            <a:r>
              <a:rPr lang="en-US" dirty="0"/>
              <a:t>)</a:t>
            </a:r>
            <a:endParaRPr lang="id-ID" dirty="0"/>
          </a:p>
          <a:p>
            <a:pPr marL="457200" lvl="0" indent="-457200">
              <a:buFont typeface="+mj-lt"/>
              <a:buAutoNum type="arabicPeriod"/>
            </a:pPr>
            <a:r>
              <a:rPr lang="en-US" dirty="0" err="1"/>
              <a:t>Sesuai</a:t>
            </a:r>
            <a:r>
              <a:rPr lang="en-US" dirty="0"/>
              <a:t> </a:t>
            </a:r>
            <a:r>
              <a:rPr lang="en-US" dirty="0" err="1"/>
              <a:t>dengan</a:t>
            </a:r>
            <a:r>
              <a:rPr lang="en-US" dirty="0"/>
              <a:t> </a:t>
            </a:r>
            <a:r>
              <a:rPr lang="en-US" dirty="0" err="1"/>
              <a:t>realitas</a:t>
            </a:r>
            <a:endParaRPr lang="id-ID" dirty="0"/>
          </a:p>
          <a:p>
            <a:pPr marL="457200" indent="-457200">
              <a:buFont typeface="+mj-lt"/>
              <a:buAutoNum type="arabicPeriod"/>
            </a:pPr>
            <a:r>
              <a:rPr lang="en-US" dirty="0" err="1"/>
              <a:t>Bermakna</a:t>
            </a:r>
            <a:endParaRPr lang="id-ID" dirty="0"/>
          </a:p>
        </p:txBody>
      </p:sp>
    </p:spTree>
    <p:extLst>
      <p:ext uri="{BB962C8B-B14F-4D97-AF65-F5344CB8AC3E}">
        <p14:creationId xmlns:p14="http://schemas.microsoft.com/office/powerpoint/2010/main" val="933167036"/>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23</a:t>
            </a:fld>
            <a:endParaRPr lang="en-US"/>
          </a:p>
        </p:txBody>
      </p:sp>
      <p:sp>
        <p:nvSpPr>
          <p:cNvPr id="3" name="TextBox 2"/>
          <p:cNvSpPr txBox="1"/>
          <p:nvPr/>
        </p:nvSpPr>
        <p:spPr>
          <a:xfrm>
            <a:off x="519642" y="1484784"/>
            <a:ext cx="8172908" cy="5509200"/>
          </a:xfrm>
          <a:prstGeom prst="rect">
            <a:avLst/>
          </a:prstGeom>
          <a:noFill/>
        </p:spPr>
        <p:txBody>
          <a:bodyPr wrap="square" rtlCol="0">
            <a:spAutoFit/>
          </a:bodyPr>
          <a:lstStyle/>
          <a:p>
            <a:pPr lvl="0"/>
            <a:r>
              <a:rPr lang="id-ID" dirty="0"/>
              <a:t>4. </a:t>
            </a:r>
            <a:r>
              <a:rPr lang="en-US" b="1" dirty="0" err="1"/>
              <a:t>Latihan</a:t>
            </a:r>
            <a:endParaRPr lang="id-ID" b="1" dirty="0"/>
          </a:p>
          <a:p>
            <a:pPr lvl="0"/>
            <a:r>
              <a:rPr lang="en-US" dirty="0" err="1"/>
              <a:t>Latihan</a:t>
            </a:r>
            <a:r>
              <a:rPr lang="en-US" dirty="0"/>
              <a:t> </a:t>
            </a:r>
            <a:r>
              <a:rPr lang="en-US" dirty="0" err="1"/>
              <a:t>adalah</a:t>
            </a:r>
            <a:r>
              <a:rPr lang="en-US" dirty="0"/>
              <a:t> </a:t>
            </a:r>
            <a:r>
              <a:rPr lang="en-US" dirty="0" err="1"/>
              <a:t>berbagai</a:t>
            </a:r>
            <a:r>
              <a:rPr lang="en-US" dirty="0"/>
              <a:t> </a:t>
            </a:r>
            <a:r>
              <a:rPr lang="en-US" dirty="0" err="1"/>
              <a:t>bentuk</a:t>
            </a:r>
            <a:r>
              <a:rPr lang="en-US" dirty="0"/>
              <a:t> </a:t>
            </a:r>
            <a:r>
              <a:rPr lang="en-US" dirty="0" err="1"/>
              <a:t>kegiatan</a:t>
            </a:r>
            <a:r>
              <a:rPr lang="en-US" dirty="0"/>
              <a:t> </a:t>
            </a:r>
            <a:r>
              <a:rPr lang="en-US" dirty="0" err="1"/>
              <a:t>belajar</a:t>
            </a:r>
            <a:r>
              <a:rPr lang="en-US" dirty="0"/>
              <a:t> yang </a:t>
            </a:r>
            <a:r>
              <a:rPr lang="en-US" dirty="0" err="1"/>
              <a:t>harus</a:t>
            </a:r>
            <a:r>
              <a:rPr lang="en-US" dirty="0"/>
              <a:t> </a:t>
            </a:r>
            <a:r>
              <a:rPr lang="en-US" dirty="0" err="1"/>
              <a:t>dilakukan</a:t>
            </a:r>
            <a:r>
              <a:rPr lang="en-US" dirty="0"/>
              <a:t> oleh </a:t>
            </a:r>
            <a:r>
              <a:rPr lang="en-US" dirty="0" err="1"/>
              <a:t>peserta</a:t>
            </a:r>
            <a:r>
              <a:rPr lang="en-US" dirty="0"/>
              <a:t> </a:t>
            </a:r>
            <a:r>
              <a:rPr lang="en-US" dirty="0" err="1"/>
              <a:t>didik</a:t>
            </a:r>
            <a:r>
              <a:rPr lang="en-US" dirty="0"/>
              <a:t> </a:t>
            </a:r>
            <a:r>
              <a:rPr lang="en-US" dirty="0" err="1"/>
              <a:t>setelah</a:t>
            </a:r>
            <a:r>
              <a:rPr lang="en-US" dirty="0"/>
              <a:t> </a:t>
            </a:r>
            <a:r>
              <a:rPr lang="en-US" dirty="0" err="1"/>
              <a:t>membaca</a:t>
            </a:r>
            <a:r>
              <a:rPr lang="en-US" dirty="0"/>
              <a:t> </a:t>
            </a:r>
            <a:r>
              <a:rPr lang="en-US" dirty="0" err="1"/>
              <a:t>uraian</a:t>
            </a:r>
            <a:r>
              <a:rPr lang="en-US" dirty="0"/>
              <a:t> </a:t>
            </a:r>
            <a:r>
              <a:rPr lang="en-US" dirty="0" err="1"/>
              <a:t>sebelumnya</a:t>
            </a:r>
            <a:r>
              <a:rPr lang="en-US" dirty="0"/>
              <a:t>. </a:t>
            </a:r>
            <a:r>
              <a:rPr lang="en-US" dirty="0" err="1"/>
              <a:t>Gunanya</a:t>
            </a:r>
            <a:r>
              <a:rPr lang="en-US" dirty="0"/>
              <a:t> </a:t>
            </a:r>
            <a:r>
              <a:rPr lang="en-US" dirty="0" err="1"/>
              <a:t>untuk</a:t>
            </a:r>
            <a:r>
              <a:rPr lang="en-US" dirty="0"/>
              <a:t> </a:t>
            </a:r>
            <a:r>
              <a:rPr lang="en-US" dirty="0" err="1"/>
              <a:t>memantapkan</a:t>
            </a:r>
            <a:r>
              <a:rPr lang="en-US" dirty="0"/>
              <a:t> </a:t>
            </a:r>
            <a:r>
              <a:rPr lang="en-US" dirty="0" err="1"/>
              <a:t>pengetahuan</a:t>
            </a:r>
            <a:r>
              <a:rPr lang="en-US" dirty="0"/>
              <a:t>, </a:t>
            </a:r>
            <a:r>
              <a:rPr lang="en-US" dirty="0" err="1"/>
              <a:t>keterampilan</a:t>
            </a:r>
            <a:r>
              <a:rPr lang="en-US" dirty="0"/>
              <a:t>, </a:t>
            </a:r>
            <a:r>
              <a:rPr lang="en-US" dirty="0" err="1"/>
              <a:t>nilai</a:t>
            </a:r>
            <a:r>
              <a:rPr lang="en-US" dirty="0"/>
              <a:t>, </a:t>
            </a:r>
            <a:r>
              <a:rPr lang="en-US" dirty="0" err="1"/>
              <a:t>dan</a:t>
            </a:r>
            <a:r>
              <a:rPr lang="en-US" dirty="0"/>
              <a:t> </a:t>
            </a:r>
            <a:r>
              <a:rPr lang="en-US" dirty="0" err="1"/>
              <a:t>sikap</a:t>
            </a:r>
            <a:r>
              <a:rPr lang="en-US" dirty="0"/>
              <a:t> </a:t>
            </a:r>
            <a:r>
              <a:rPr lang="en-US" dirty="0" err="1"/>
              <a:t>tentang</a:t>
            </a:r>
            <a:r>
              <a:rPr lang="en-US" dirty="0"/>
              <a:t> </a:t>
            </a:r>
            <a:r>
              <a:rPr lang="en-US" dirty="0" err="1"/>
              <a:t>fakta</a:t>
            </a:r>
            <a:r>
              <a:rPr lang="en-US" dirty="0"/>
              <a:t>/data, </a:t>
            </a:r>
            <a:r>
              <a:rPr lang="en-US" dirty="0" err="1"/>
              <a:t>konsep</a:t>
            </a:r>
            <a:r>
              <a:rPr lang="en-US" dirty="0"/>
              <a:t>, </a:t>
            </a:r>
            <a:r>
              <a:rPr lang="en-US" dirty="0" err="1"/>
              <a:t>prinsip</a:t>
            </a:r>
            <a:r>
              <a:rPr lang="en-US" dirty="0"/>
              <a:t>, </a:t>
            </a:r>
            <a:r>
              <a:rPr lang="en-US" dirty="0" err="1"/>
              <a:t>generalisasi</a:t>
            </a:r>
            <a:r>
              <a:rPr lang="en-US" dirty="0"/>
              <a:t>/</a:t>
            </a:r>
            <a:r>
              <a:rPr lang="en-US" dirty="0" err="1"/>
              <a:t>dalil</a:t>
            </a:r>
            <a:r>
              <a:rPr lang="en-US" dirty="0"/>
              <a:t>, </a:t>
            </a:r>
            <a:r>
              <a:rPr lang="en-US" dirty="0" err="1"/>
              <a:t>teori</a:t>
            </a:r>
            <a:r>
              <a:rPr lang="en-US" dirty="0"/>
              <a:t>, </a:t>
            </a:r>
            <a:r>
              <a:rPr lang="en-US" dirty="0" err="1"/>
              <a:t>prosedur</a:t>
            </a:r>
            <a:r>
              <a:rPr lang="en-US" dirty="0"/>
              <a:t>, </a:t>
            </a:r>
            <a:r>
              <a:rPr lang="en-US" dirty="0" err="1"/>
              <a:t>dan</a:t>
            </a:r>
            <a:r>
              <a:rPr lang="en-US" dirty="0"/>
              <a:t> </a:t>
            </a:r>
            <a:r>
              <a:rPr lang="en-US" dirty="0" err="1"/>
              <a:t>metode</a:t>
            </a:r>
            <a:r>
              <a:rPr lang="en-US" dirty="0"/>
              <a:t>.</a:t>
            </a:r>
            <a:r>
              <a:rPr lang="id-ID" dirty="0"/>
              <a:t> Dapat disajikan di sela-sela uraian atau akhir uraian</a:t>
            </a:r>
          </a:p>
          <a:p>
            <a:r>
              <a:rPr lang="id-ID" sz="2000" dirty="0"/>
              <a:t>P</a:t>
            </a:r>
            <a:r>
              <a:rPr lang="en-US" sz="2000" dirty="0" err="1"/>
              <a:t>rinsip</a:t>
            </a:r>
            <a:r>
              <a:rPr lang="en-US" sz="2000" dirty="0"/>
              <a:t> yang </a:t>
            </a:r>
            <a:r>
              <a:rPr lang="en-US" sz="2000" dirty="0" err="1"/>
              <a:t>perlu</a:t>
            </a:r>
            <a:r>
              <a:rPr lang="en-US" sz="2000" dirty="0"/>
              <a:t> </a:t>
            </a:r>
            <a:r>
              <a:rPr lang="en-US" sz="2000" dirty="0" err="1"/>
              <a:t>diperhatikan</a:t>
            </a:r>
            <a:r>
              <a:rPr lang="en-US" sz="2000" dirty="0"/>
              <a:t> </a:t>
            </a:r>
            <a:r>
              <a:rPr lang="en-US" sz="2000" dirty="0" err="1"/>
              <a:t>dalam</a:t>
            </a:r>
            <a:r>
              <a:rPr lang="en-US" sz="2000" dirty="0"/>
              <a:t> </a:t>
            </a:r>
            <a:r>
              <a:rPr lang="en-US" sz="2000" dirty="0" err="1"/>
              <a:t>penyusunan</a:t>
            </a:r>
            <a:r>
              <a:rPr lang="en-US" sz="2000" dirty="0"/>
              <a:t> </a:t>
            </a:r>
            <a:r>
              <a:rPr lang="en-US" sz="2000" dirty="0" err="1"/>
              <a:t>latihan</a:t>
            </a:r>
            <a:r>
              <a:rPr lang="en-US" sz="2000" dirty="0"/>
              <a:t>: </a:t>
            </a:r>
            <a:endParaRPr lang="id-ID" sz="2000" dirty="0"/>
          </a:p>
          <a:p>
            <a:pPr marL="457200" lvl="0" indent="-457200">
              <a:buFont typeface="+mj-lt"/>
              <a:buAutoNum type="arabicPeriod"/>
            </a:pPr>
            <a:r>
              <a:rPr lang="en-US" sz="2000" dirty="0" err="1"/>
              <a:t>Relevan</a:t>
            </a:r>
            <a:r>
              <a:rPr lang="en-US" sz="2000" dirty="0"/>
              <a:t> </a:t>
            </a:r>
            <a:r>
              <a:rPr lang="en-US" sz="2000" dirty="0" err="1"/>
              <a:t>dengan</a:t>
            </a:r>
            <a:r>
              <a:rPr lang="en-US" sz="2000" dirty="0"/>
              <a:t> </a:t>
            </a:r>
            <a:r>
              <a:rPr lang="en-US" sz="2000" dirty="0" err="1"/>
              <a:t>materi</a:t>
            </a:r>
            <a:r>
              <a:rPr lang="en-US" sz="2000" dirty="0"/>
              <a:t> yang </a:t>
            </a:r>
            <a:r>
              <a:rPr lang="en-US" sz="2000" dirty="0" err="1"/>
              <a:t>disajikan</a:t>
            </a:r>
            <a:endParaRPr lang="id-ID" sz="2000" dirty="0"/>
          </a:p>
          <a:p>
            <a:pPr marL="457200" lvl="0" indent="-457200">
              <a:buFont typeface="+mj-lt"/>
              <a:buAutoNum type="arabicPeriod"/>
            </a:pPr>
            <a:r>
              <a:rPr lang="en-US" sz="2000" dirty="0" err="1"/>
              <a:t>Sesuai</a:t>
            </a:r>
            <a:r>
              <a:rPr lang="en-US" sz="2000" dirty="0"/>
              <a:t> </a:t>
            </a:r>
            <a:r>
              <a:rPr lang="en-US" sz="2000" dirty="0" err="1"/>
              <a:t>dengan</a:t>
            </a:r>
            <a:r>
              <a:rPr lang="en-US" sz="2000" dirty="0"/>
              <a:t> </a:t>
            </a:r>
            <a:r>
              <a:rPr lang="en-US" sz="2000" dirty="0" err="1"/>
              <a:t>kemampuan</a:t>
            </a:r>
            <a:r>
              <a:rPr lang="en-US" sz="2000" dirty="0"/>
              <a:t> </a:t>
            </a:r>
            <a:r>
              <a:rPr lang="en-US" sz="2000" dirty="0" err="1"/>
              <a:t>peserta</a:t>
            </a:r>
            <a:r>
              <a:rPr lang="en-US" sz="2000" dirty="0"/>
              <a:t> </a:t>
            </a:r>
            <a:r>
              <a:rPr lang="en-US" sz="2000" dirty="0" err="1"/>
              <a:t>didik</a:t>
            </a:r>
            <a:endParaRPr lang="id-ID" sz="2000" dirty="0"/>
          </a:p>
          <a:p>
            <a:pPr marL="457200" lvl="0" indent="-457200">
              <a:buFont typeface="+mj-lt"/>
              <a:buAutoNum type="arabicPeriod"/>
            </a:pPr>
            <a:r>
              <a:rPr lang="en-US" sz="2000" dirty="0" err="1"/>
              <a:t>Bentuknya</a:t>
            </a:r>
            <a:r>
              <a:rPr lang="en-US" sz="2000" dirty="0"/>
              <a:t> </a:t>
            </a:r>
            <a:r>
              <a:rPr lang="en-US" sz="2000" dirty="0" err="1"/>
              <a:t>bervariasi</a:t>
            </a:r>
            <a:r>
              <a:rPr lang="en-US" sz="2000" dirty="0"/>
              <a:t>, </a:t>
            </a:r>
            <a:r>
              <a:rPr lang="en-US" sz="2000" dirty="0" err="1"/>
              <a:t>misalnya</a:t>
            </a:r>
            <a:r>
              <a:rPr lang="en-US" sz="2000" dirty="0"/>
              <a:t> </a:t>
            </a:r>
            <a:r>
              <a:rPr lang="en-US" sz="2000" dirty="0" err="1"/>
              <a:t>tes</a:t>
            </a:r>
            <a:r>
              <a:rPr lang="en-US" sz="2000" dirty="0"/>
              <a:t>, </a:t>
            </a:r>
            <a:r>
              <a:rPr lang="en-US" sz="2000" dirty="0" err="1"/>
              <a:t>tugas</a:t>
            </a:r>
            <a:r>
              <a:rPr lang="en-US" sz="2000" dirty="0"/>
              <a:t>, </a:t>
            </a:r>
            <a:r>
              <a:rPr lang="en-US" sz="2000" dirty="0" err="1"/>
              <a:t>eksperimen</a:t>
            </a:r>
            <a:r>
              <a:rPr lang="en-US" sz="2000" dirty="0"/>
              <a:t>, </a:t>
            </a:r>
            <a:r>
              <a:rPr lang="en-US" sz="2000" dirty="0" err="1"/>
              <a:t>dsb</a:t>
            </a:r>
            <a:r>
              <a:rPr lang="en-US" sz="2000" dirty="0"/>
              <a:t> </a:t>
            </a:r>
            <a:endParaRPr lang="id-ID" sz="2000" dirty="0"/>
          </a:p>
          <a:p>
            <a:pPr marL="457200" lvl="0" indent="-457200">
              <a:buFont typeface="+mj-lt"/>
              <a:buAutoNum type="arabicPeriod"/>
            </a:pPr>
            <a:r>
              <a:rPr lang="en-US" sz="2000" dirty="0" err="1"/>
              <a:t>Bermakna</a:t>
            </a:r>
            <a:r>
              <a:rPr lang="en-US" sz="2000" dirty="0"/>
              <a:t> (</a:t>
            </a:r>
            <a:r>
              <a:rPr lang="en-US" sz="2000" dirty="0" err="1"/>
              <a:t>bermanfaat</a:t>
            </a:r>
            <a:r>
              <a:rPr lang="en-US" sz="2000" dirty="0"/>
              <a:t>)</a:t>
            </a:r>
            <a:endParaRPr lang="id-ID" sz="2000" dirty="0"/>
          </a:p>
          <a:p>
            <a:pPr marL="457200" lvl="0" indent="-457200">
              <a:buFont typeface="+mj-lt"/>
              <a:buAutoNum type="arabicPeriod"/>
            </a:pPr>
            <a:r>
              <a:rPr lang="en-US" sz="2000" dirty="0" err="1"/>
              <a:t>Menantang</a:t>
            </a:r>
            <a:r>
              <a:rPr lang="en-US" sz="2000" dirty="0"/>
              <a:t> </a:t>
            </a:r>
            <a:r>
              <a:rPr lang="en-US" sz="2000" dirty="0" err="1"/>
              <a:t>peserta</a:t>
            </a:r>
            <a:r>
              <a:rPr lang="en-US" sz="2000" dirty="0"/>
              <a:t> </a:t>
            </a:r>
            <a:r>
              <a:rPr lang="en-US" sz="2000" dirty="0" err="1"/>
              <a:t>didik</a:t>
            </a:r>
            <a:r>
              <a:rPr lang="en-US" sz="2000" dirty="0"/>
              <a:t> </a:t>
            </a:r>
            <a:r>
              <a:rPr lang="en-US" sz="2000" dirty="0" err="1"/>
              <a:t>untuk</a:t>
            </a:r>
            <a:r>
              <a:rPr lang="en-US" sz="2000" dirty="0"/>
              <a:t> </a:t>
            </a:r>
            <a:r>
              <a:rPr lang="en-US" sz="2000" dirty="0" err="1"/>
              <a:t>berpikir</a:t>
            </a:r>
            <a:r>
              <a:rPr lang="en-US" sz="2000" dirty="0"/>
              <a:t> dan </a:t>
            </a:r>
            <a:r>
              <a:rPr lang="en-US" sz="2000" dirty="0" err="1"/>
              <a:t>bersikap</a:t>
            </a:r>
            <a:r>
              <a:rPr lang="en-US" sz="2000" dirty="0"/>
              <a:t> </a:t>
            </a:r>
            <a:r>
              <a:rPr lang="en-US" sz="2000" dirty="0" err="1"/>
              <a:t>kritis</a:t>
            </a:r>
            <a:endParaRPr lang="id-ID" sz="2000" dirty="0"/>
          </a:p>
          <a:p>
            <a:pPr marL="457200" indent="-457200">
              <a:buFont typeface="+mj-lt"/>
              <a:buAutoNum type="arabicPeriod"/>
            </a:pPr>
            <a:r>
              <a:rPr lang="id-ID" sz="2000" dirty="0"/>
              <a:t>Penyajiannya sesuai dengan karakteristik setiap mata pelajaran </a:t>
            </a:r>
          </a:p>
          <a:p>
            <a:pPr lvl="0"/>
            <a:endParaRPr lang="id-ID" sz="2000" dirty="0"/>
          </a:p>
          <a:p>
            <a:pPr marL="457200" lvl="0" indent="-457200">
              <a:buFont typeface="+mj-lt"/>
              <a:buAutoNum type="arabicPeriod"/>
            </a:pPr>
            <a:endParaRPr lang="id-ID" b="1" dirty="0"/>
          </a:p>
        </p:txBody>
      </p:sp>
    </p:spTree>
    <p:extLst>
      <p:ext uri="{BB962C8B-B14F-4D97-AF65-F5344CB8AC3E}">
        <p14:creationId xmlns:p14="http://schemas.microsoft.com/office/powerpoint/2010/main" val="379017499"/>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24</a:t>
            </a:fld>
            <a:endParaRPr lang="en-US"/>
          </a:p>
        </p:txBody>
      </p:sp>
      <p:sp>
        <p:nvSpPr>
          <p:cNvPr id="3" name="TextBox 2"/>
          <p:cNvSpPr txBox="1"/>
          <p:nvPr/>
        </p:nvSpPr>
        <p:spPr>
          <a:xfrm>
            <a:off x="791580" y="1593830"/>
            <a:ext cx="7704856" cy="3416320"/>
          </a:xfrm>
          <a:prstGeom prst="rect">
            <a:avLst/>
          </a:prstGeom>
          <a:noFill/>
        </p:spPr>
        <p:txBody>
          <a:bodyPr wrap="square" rtlCol="0">
            <a:spAutoFit/>
          </a:bodyPr>
          <a:lstStyle/>
          <a:p>
            <a:pPr lvl="0"/>
            <a:r>
              <a:rPr lang="id-ID" dirty="0"/>
              <a:t>5. </a:t>
            </a:r>
            <a:r>
              <a:rPr lang="en-US" b="1" dirty="0" err="1"/>
              <a:t>Rambu-rambu</a:t>
            </a:r>
            <a:r>
              <a:rPr lang="en-US" b="1" dirty="0"/>
              <a:t> </a:t>
            </a:r>
            <a:r>
              <a:rPr lang="en-US" b="1" dirty="0" err="1"/>
              <a:t>Jawaban</a:t>
            </a:r>
            <a:r>
              <a:rPr lang="en-US" b="1" dirty="0"/>
              <a:t> </a:t>
            </a:r>
            <a:r>
              <a:rPr lang="en-US" b="1" dirty="0" err="1"/>
              <a:t>latihan</a:t>
            </a:r>
            <a:endParaRPr lang="id-ID" b="1" dirty="0"/>
          </a:p>
          <a:p>
            <a:endParaRPr lang="id-ID" dirty="0"/>
          </a:p>
          <a:p>
            <a:r>
              <a:rPr lang="en-US" dirty="0" err="1"/>
              <a:t>Rambu-rambu</a:t>
            </a:r>
            <a:r>
              <a:rPr lang="en-US" dirty="0"/>
              <a:t> </a:t>
            </a:r>
            <a:r>
              <a:rPr lang="en-US" dirty="0" err="1"/>
              <a:t>jawaban</a:t>
            </a:r>
            <a:r>
              <a:rPr lang="en-US" dirty="0"/>
              <a:t> </a:t>
            </a:r>
            <a:r>
              <a:rPr lang="en-US" dirty="0" err="1"/>
              <a:t>latihan</a:t>
            </a:r>
            <a:r>
              <a:rPr lang="en-US" dirty="0"/>
              <a:t> </a:t>
            </a:r>
            <a:r>
              <a:rPr lang="en-US" dirty="0" err="1"/>
              <a:t>merupakan</a:t>
            </a:r>
            <a:r>
              <a:rPr lang="en-US" dirty="0"/>
              <a:t> </a:t>
            </a:r>
            <a:r>
              <a:rPr lang="en-US" dirty="0" err="1"/>
              <a:t>hal-hal</a:t>
            </a:r>
            <a:r>
              <a:rPr lang="en-US" dirty="0"/>
              <a:t> yang </a:t>
            </a:r>
            <a:r>
              <a:rPr lang="en-US" dirty="0" err="1"/>
              <a:t>harus</a:t>
            </a:r>
            <a:r>
              <a:rPr lang="en-US" dirty="0"/>
              <a:t> </a:t>
            </a:r>
            <a:r>
              <a:rPr lang="en-US" dirty="0" err="1"/>
              <a:t>diperhatikan</a:t>
            </a:r>
            <a:r>
              <a:rPr lang="en-US" dirty="0"/>
              <a:t> oleh </a:t>
            </a:r>
            <a:r>
              <a:rPr lang="en-US" dirty="0" err="1"/>
              <a:t>peserta</a:t>
            </a:r>
            <a:r>
              <a:rPr lang="en-US" dirty="0"/>
              <a:t> </a:t>
            </a:r>
            <a:r>
              <a:rPr lang="en-US" dirty="0" err="1"/>
              <a:t>didik</a:t>
            </a:r>
            <a:r>
              <a:rPr lang="en-US" dirty="0"/>
              <a:t> </a:t>
            </a:r>
            <a:r>
              <a:rPr lang="en-US" dirty="0" err="1"/>
              <a:t>dalam</a:t>
            </a:r>
            <a:r>
              <a:rPr lang="en-US" dirty="0"/>
              <a:t> </a:t>
            </a:r>
            <a:r>
              <a:rPr lang="en-US" dirty="0" err="1"/>
              <a:t>mengerjakan</a:t>
            </a:r>
            <a:r>
              <a:rPr lang="en-US" dirty="0"/>
              <a:t> </a:t>
            </a:r>
            <a:r>
              <a:rPr lang="en-US" dirty="0" err="1"/>
              <a:t>soal-soal</a:t>
            </a:r>
            <a:r>
              <a:rPr lang="en-US" dirty="0"/>
              <a:t> </a:t>
            </a:r>
            <a:r>
              <a:rPr lang="en-US" dirty="0" err="1"/>
              <a:t>latihan</a:t>
            </a:r>
            <a:r>
              <a:rPr lang="en-US" dirty="0"/>
              <a:t>. </a:t>
            </a:r>
            <a:r>
              <a:rPr lang="en-US" dirty="0" err="1"/>
              <a:t>Kegunaan</a:t>
            </a:r>
            <a:r>
              <a:rPr lang="en-US" dirty="0"/>
              <a:t> </a:t>
            </a:r>
            <a:r>
              <a:rPr lang="en-US" dirty="0" err="1"/>
              <a:t>rambu-rambu</a:t>
            </a:r>
            <a:r>
              <a:rPr lang="en-US" dirty="0"/>
              <a:t> </a:t>
            </a:r>
            <a:r>
              <a:rPr lang="en-US" dirty="0" err="1"/>
              <a:t>jawaban</a:t>
            </a:r>
            <a:r>
              <a:rPr lang="en-US" dirty="0"/>
              <a:t> </a:t>
            </a:r>
            <a:r>
              <a:rPr lang="en-US" dirty="0" err="1"/>
              <a:t>ini</a:t>
            </a:r>
            <a:r>
              <a:rPr lang="en-US" dirty="0"/>
              <a:t> </a:t>
            </a:r>
            <a:r>
              <a:rPr lang="en-US" dirty="0" err="1"/>
              <a:t>adalah</a:t>
            </a:r>
            <a:r>
              <a:rPr lang="en-US" dirty="0"/>
              <a:t> </a:t>
            </a:r>
            <a:r>
              <a:rPr lang="en-US" dirty="0" err="1"/>
              <a:t>untuk</a:t>
            </a:r>
            <a:r>
              <a:rPr lang="en-US" dirty="0"/>
              <a:t> </a:t>
            </a:r>
            <a:r>
              <a:rPr lang="en-US" dirty="0" err="1"/>
              <a:t>mengarahkan</a:t>
            </a:r>
            <a:r>
              <a:rPr lang="en-US" dirty="0"/>
              <a:t> </a:t>
            </a:r>
            <a:r>
              <a:rPr lang="en-US" dirty="0" err="1"/>
              <a:t>pemahaman</a:t>
            </a:r>
            <a:r>
              <a:rPr lang="en-US" dirty="0"/>
              <a:t> </a:t>
            </a:r>
            <a:r>
              <a:rPr lang="en-US" dirty="0" err="1"/>
              <a:t>peserta</a:t>
            </a:r>
            <a:r>
              <a:rPr lang="en-US" dirty="0"/>
              <a:t> </a:t>
            </a:r>
            <a:r>
              <a:rPr lang="en-US" dirty="0" err="1"/>
              <a:t>didik</a:t>
            </a:r>
            <a:r>
              <a:rPr lang="en-US" dirty="0"/>
              <a:t> </a:t>
            </a:r>
            <a:r>
              <a:rPr lang="en-US" dirty="0" err="1"/>
              <a:t>tentang</a:t>
            </a:r>
            <a:r>
              <a:rPr lang="en-US" dirty="0"/>
              <a:t> </a:t>
            </a:r>
            <a:r>
              <a:rPr lang="en-US" dirty="0" err="1"/>
              <a:t>jawaban</a:t>
            </a:r>
            <a:r>
              <a:rPr lang="en-US" dirty="0"/>
              <a:t> yang </a:t>
            </a:r>
            <a:r>
              <a:rPr lang="en-US" dirty="0" err="1"/>
              <a:t>diharapkan</a:t>
            </a:r>
            <a:r>
              <a:rPr lang="en-US" dirty="0"/>
              <a:t> </a:t>
            </a:r>
            <a:r>
              <a:rPr lang="en-US" dirty="0" err="1"/>
              <a:t>dari</a:t>
            </a:r>
            <a:r>
              <a:rPr lang="en-US" dirty="0"/>
              <a:t> </a:t>
            </a:r>
            <a:r>
              <a:rPr lang="en-US" dirty="0" err="1"/>
              <a:t>pertanyaan</a:t>
            </a:r>
            <a:r>
              <a:rPr lang="en-US" dirty="0"/>
              <a:t> </a:t>
            </a:r>
            <a:r>
              <a:rPr lang="en-US" dirty="0" err="1"/>
              <a:t>atau</a:t>
            </a:r>
            <a:r>
              <a:rPr lang="en-US" dirty="0"/>
              <a:t> </a:t>
            </a:r>
            <a:r>
              <a:rPr lang="en-US" dirty="0" err="1"/>
              <a:t>tugas</a:t>
            </a:r>
            <a:r>
              <a:rPr lang="en-US" dirty="0"/>
              <a:t> </a:t>
            </a:r>
            <a:r>
              <a:rPr lang="en-US" dirty="0" err="1"/>
              <a:t>dalam</a:t>
            </a:r>
            <a:r>
              <a:rPr lang="en-US" dirty="0"/>
              <a:t> </a:t>
            </a:r>
            <a:r>
              <a:rPr lang="en-US" dirty="0" err="1"/>
              <a:t>latihan</a:t>
            </a:r>
            <a:r>
              <a:rPr lang="en-US" dirty="0"/>
              <a:t> </a:t>
            </a:r>
            <a:r>
              <a:rPr lang="en-US" dirty="0" err="1"/>
              <a:t>dalam</a:t>
            </a:r>
            <a:r>
              <a:rPr lang="en-US" dirty="0"/>
              <a:t> </a:t>
            </a:r>
            <a:r>
              <a:rPr lang="en-US" dirty="0" err="1"/>
              <a:t>mendukung</a:t>
            </a:r>
            <a:r>
              <a:rPr lang="en-US" dirty="0"/>
              <a:t> </a:t>
            </a:r>
            <a:r>
              <a:rPr lang="en-US" dirty="0" err="1"/>
              <a:t>tercapainya</a:t>
            </a:r>
            <a:r>
              <a:rPr lang="en-US" dirty="0"/>
              <a:t> </a:t>
            </a:r>
            <a:r>
              <a:rPr lang="en-US" dirty="0" err="1"/>
              <a:t>kompetensi</a:t>
            </a:r>
            <a:r>
              <a:rPr lang="en-US" dirty="0"/>
              <a:t> </a:t>
            </a:r>
            <a:r>
              <a:rPr lang="en-US" dirty="0" err="1"/>
              <a:t>pembelajaran</a:t>
            </a:r>
            <a:r>
              <a:rPr lang="en-US" dirty="0"/>
              <a:t>.</a:t>
            </a:r>
            <a:endParaRPr lang="id-ID" dirty="0"/>
          </a:p>
          <a:p>
            <a:pPr lvl="0"/>
            <a:endParaRPr lang="id-ID" b="1" dirty="0"/>
          </a:p>
        </p:txBody>
      </p:sp>
    </p:spTree>
    <p:extLst>
      <p:ext uri="{BB962C8B-B14F-4D97-AF65-F5344CB8AC3E}">
        <p14:creationId xmlns:p14="http://schemas.microsoft.com/office/powerpoint/2010/main" val="368582154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599218"/>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25</a:t>
            </a:fld>
            <a:endParaRPr lang="en-US"/>
          </a:p>
        </p:txBody>
      </p:sp>
      <p:sp>
        <p:nvSpPr>
          <p:cNvPr id="3" name="TextBox 2"/>
          <p:cNvSpPr txBox="1"/>
          <p:nvPr/>
        </p:nvSpPr>
        <p:spPr>
          <a:xfrm>
            <a:off x="539552" y="1088740"/>
            <a:ext cx="7704856" cy="5416868"/>
          </a:xfrm>
          <a:prstGeom prst="rect">
            <a:avLst/>
          </a:prstGeom>
          <a:noFill/>
        </p:spPr>
        <p:txBody>
          <a:bodyPr wrap="square" rtlCol="0">
            <a:spAutoFit/>
          </a:bodyPr>
          <a:lstStyle/>
          <a:p>
            <a:pPr lvl="0"/>
            <a:r>
              <a:rPr lang="id-ID" dirty="0"/>
              <a:t>6. </a:t>
            </a:r>
            <a:r>
              <a:rPr lang="en-US" b="1" dirty="0" err="1"/>
              <a:t>Rangkuman</a:t>
            </a:r>
            <a:endParaRPr lang="id-ID" b="1" dirty="0"/>
          </a:p>
          <a:p>
            <a:r>
              <a:rPr lang="en-US" sz="2000" dirty="0" err="1"/>
              <a:t>Rangkuman</a:t>
            </a:r>
            <a:r>
              <a:rPr lang="en-US" sz="2000" dirty="0"/>
              <a:t> </a:t>
            </a:r>
            <a:r>
              <a:rPr lang="en-US" sz="2000" dirty="0" err="1"/>
              <a:t>adalah</a:t>
            </a:r>
            <a:r>
              <a:rPr lang="en-US" sz="2000" dirty="0"/>
              <a:t> inti </a:t>
            </a:r>
            <a:r>
              <a:rPr lang="en-US" sz="2000" dirty="0" err="1"/>
              <a:t>dari</a:t>
            </a:r>
            <a:r>
              <a:rPr lang="en-US" sz="2000" dirty="0"/>
              <a:t> </a:t>
            </a:r>
            <a:r>
              <a:rPr lang="en-US" sz="2000" dirty="0" err="1"/>
              <a:t>uraian</a:t>
            </a:r>
            <a:r>
              <a:rPr lang="en-US" sz="2000" dirty="0"/>
              <a:t> </a:t>
            </a:r>
            <a:r>
              <a:rPr lang="en-US" sz="2000" dirty="0" err="1"/>
              <a:t>materi</a:t>
            </a:r>
            <a:r>
              <a:rPr lang="en-US" sz="2000" dirty="0"/>
              <a:t> yang </a:t>
            </a:r>
            <a:r>
              <a:rPr lang="en-US" sz="2000" dirty="0" err="1"/>
              <a:t>disajikan</a:t>
            </a:r>
            <a:r>
              <a:rPr lang="en-US" sz="2000" dirty="0"/>
              <a:t> pada </a:t>
            </a:r>
            <a:r>
              <a:rPr lang="en-US" sz="2000" dirty="0" err="1"/>
              <a:t>kegiatan</a:t>
            </a:r>
            <a:r>
              <a:rPr lang="en-US" sz="2000" dirty="0"/>
              <a:t> </a:t>
            </a:r>
            <a:r>
              <a:rPr lang="en-US" sz="2000" dirty="0" err="1"/>
              <a:t>belajar</a:t>
            </a:r>
            <a:r>
              <a:rPr lang="en-US" sz="2000" dirty="0"/>
              <a:t> </a:t>
            </a:r>
            <a:r>
              <a:rPr lang="en-US" sz="2000" dirty="0" err="1"/>
              <a:t>dari</a:t>
            </a:r>
            <a:r>
              <a:rPr lang="en-US" sz="2000" dirty="0"/>
              <a:t> </a:t>
            </a:r>
            <a:r>
              <a:rPr lang="en-US" sz="2000" dirty="0" err="1"/>
              <a:t>suatu</a:t>
            </a:r>
            <a:r>
              <a:rPr lang="en-US" sz="2000" dirty="0"/>
              <a:t> </a:t>
            </a:r>
            <a:r>
              <a:rPr lang="en-US" sz="2000" dirty="0" err="1"/>
              <a:t>modul</a:t>
            </a:r>
            <a:r>
              <a:rPr lang="en-US" sz="2000" dirty="0"/>
              <a:t>, yang </a:t>
            </a:r>
            <a:r>
              <a:rPr lang="en-US" sz="2000" dirty="0" err="1"/>
              <a:t>berfungsi</a:t>
            </a:r>
            <a:r>
              <a:rPr lang="en-US" sz="2000" dirty="0"/>
              <a:t> </a:t>
            </a:r>
            <a:r>
              <a:rPr lang="en-US" sz="2000" dirty="0" err="1"/>
              <a:t>menyimpulkan</a:t>
            </a:r>
            <a:r>
              <a:rPr lang="en-US" sz="2000" dirty="0"/>
              <a:t> dan </a:t>
            </a:r>
            <a:r>
              <a:rPr lang="en-US" sz="2000" dirty="0" err="1"/>
              <a:t>memantapkan</a:t>
            </a:r>
            <a:r>
              <a:rPr lang="en-US" sz="2000" dirty="0"/>
              <a:t> </a:t>
            </a:r>
            <a:r>
              <a:rPr lang="en-US" sz="2000" dirty="0" err="1"/>
              <a:t>pengalaman</a:t>
            </a:r>
            <a:r>
              <a:rPr lang="en-US" sz="2000" dirty="0"/>
              <a:t> </a:t>
            </a:r>
            <a:r>
              <a:rPr lang="en-US" sz="2000" dirty="0" err="1"/>
              <a:t>belajar</a:t>
            </a:r>
            <a:r>
              <a:rPr lang="en-US" sz="2000" dirty="0"/>
              <a:t> (</a:t>
            </a:r>
            <a:r>
              <a:rPr lang="en-US" sz="2000" dirty="0" err="1"/>
              <a:t>isi</a:t>
            </a:r>
            <a:r>
              <a:rPr lang="en-US" sz="2000" dirty="0"/>
              <a:t> dan proses) yang </a:t>
            </a:r>
            <a:r>
              <a:rPr lang="en-US" sz="2000" dirty="0" err="1"/>
              <a:t>dapat</a:t>
            </a:r>
            <a:r>
              <a:rPr lang="en-US" sz="2000" dirty="0"/>
              <a:t> </a:t>
            </a:r>
            <a:r>
              <a:rPr lang="en-US" sz="2000" dirty="0" err="1"/>
              <a:t>mengkondisikan</a:t>
            </a:r>
            <a:r>
              <a:rPr lang="en-US" sz="2000" dirty="0"/>
              <a:t> </a:t>
            </a:r>
            <a:r>
              <a:rPr lang="en-US" sz="2000" dirty="0" err="1"/>
              <a:t>tumbuhnya</a:t>
            </a:r>
            <a:r>
              <a:rPr lang="en-US" sz="2000" dirty="0"/>
              <a:t> </a:t>
            </a:r>
            <a:r>
              <a:rPr lang="en-US" sz="2000" dirty="0" err="1"/>
              <a:t>konsep</a:t>
            </a:r>
            <a:r>
              <a:rPr lang="en-US" sz="2000" dirty="0"/>
              <a:t> </a:t>
            </a:r>
            <a:r>
              <a:rPr lang="en-US" sz="2000" dirty="0" err="1"/>
              <a:t>atau</a:t>
            </a:r>
            <a:r>
              <a:rPr lang="en-US" sz="2000" dirty="0"/>
              <a:t> </a:t>
            </a:r>
            <a:r>
              <a:rPr lang="en-US" sz="2000" dirty="0" err="1"/>
              <a:t>skemata</a:t>
            </a:r>
            <a:r>
              <a:rPr lang="en-US" sz="2000" dirty="0"/>
              <a:t> </a:t>
            </a:r>
            <a:r>
              <a:rPr lang="en-US" sz="2000" dirty="0" err="1"/>
              <a:t>baru</a:t>
            </a:r>
            <a:r>
              <a:rPr lang="en-US" sz="2000" dirty="0"/>
              <a:t> </a:t>
            </a:r>
            <a:r>
              <a:rPr lang="en-US" sz="2000" dirty="0" err="1"/>
              <a:t>dalam</a:t>
            </a:r>
            <a:r>
              <a:rPr lang="en-US" sz="2000" dirty="0"/>
              <a:t> </a:t>
            </a:r>
            <a:r>
              <a:rPr lang="en-US" sz="2000" dirty="0" err="1"/>
              <a:t>pikiran</a:t>
            </a:r>
            <a:r>
              <a:rPr lang="en-US" sz="2000" dirty="0"/>
              <a:t> </a:t>
            </a:r>
            <a:r>
              <a:rPr lang="en-US" sz="2000" dirty="0" err="1"/>
              <a:t>peserta</a:t>
            </a:r>
            <a:r>
              <a:rPr lang="en-US" sz="2000" dirty="0"/>
              <a:t> </a:t>
            </a:r>
            <a:r>
              <a:rPr lang="en-US" sz="2000" dirty="0" err="1"/>
              <a:t>didik</a:t>
            </a:r>
            <a:r>
              <a:rPr lang="en-US" sz="2000" dirty="0"/>
              <a:t>.</a:t>
            </a:r>
            <a:endParaRPr lang="id-ID" sz="2000" dirty="0"/>
          </a:p>
          <a:p>
            <a:r>
              <a:rPr lang="en-US" sz="1800" dirty="0" err="1"/>
              <a:t>Rangkuman</a:t>
            </a:r>
            <a:r>
              <a:rPr lang="en-US" sz="1800" dirty="0"/>
              <a:t> </a:t>
            </a:r>
            <a:r>
              <a:rPr lang="en-US" sz="1800" dirty="0" err="1"/>
              <a:t>hendaknya</a:t>
            </a:r>
            <a:r>
              <a:rPr lang="en-US" sz="1800" dirty="0"/>
              <a:t> </a:t>
            </a:r>
            <a:r>
              <a:rPr lang="en-US" sz="1800" dirty="0" err="1"/>
              <a:t>memenuhi</a:t>
            </a:r>
            <a:r>
              <a:rPr lang="en-US" sz="1800" dirty="0"/>
              <a:t> </a:t>
            </a:r>
            <a:r>
              <a:rPr lang="en-US" sz="1800" dirty="0" err="1"/>
              <a:t>ketentuan</a:t>
            </a:r>
            <a:r>
              <a:rPr lang="en-US" sz="1800" dirty="0"/>
              <a:t>:</a:t>
            </a:r>
            <a:endParaRPr lang="id-ID" sz="1800" dirty="0"/>
          </a:p>
          <a:p>
            <a:pPr marL="914400" lvl="1" indent="-457200">
              <a:buFont typeface="+mj-lt"/>
              <a:buAutoNum type="arabicPeriod"/>
            </a:pPr>
            <a:r>
              <a:rPr lang="en-US" sz="1800" dirty="0" err="1"/>
              <a:t>Berisi</a:t>
            </a:r>
            <a:r>
              <a:rPr lang="en-US" sz="1800" dirty="0"/>
              <a:t> ide </a:t>
            </a:r>
            <a:r>
              <a:rPr lang="en-US" sz="1800" dirty="0" err="1"/>
              <a:t>pokok</a:t>
            </a:r>
            <a:r>
              <a:rPr lang="en-US" sz="1800" dirty="0"/>
              <a:t> yang </a:t>
            </a:r>
            <a:r>
              <a:rPr lang="en-US" sz="1800" dirty="0" err="1"/>
              <a:t>telah</a:t>
            </a:r>
            <a:r>
              <a:rPr lang="en-US" sz="1800" dirty="0"/>
              <a:t> </a:t>
            </a:r>
            <a:r>
              <a:rPr lang="en-US" sz="1800" dirty="0" err="1"/>
              <a:t>disajikan</a:t>
            </a:r>
            <a:endParaRPr lang="id-ID" sz="1800" dirty="0"/>
          </a:p>
          <a:p>
            <a:pPr marL="914400" lvl="1" indent="-457200">
              <a:buFont typeface="+mj-lt"/>
              <a:buAutoNum type="arabicPeriod"/>
            </a:pPr>
            <a:r>
              <a:rPr lang="en-US" sz="1800" dirty="0" err="1"/>
              <a:t>Disajikan</a:t>
            </a:r>
            <a:r>
              <a:rPr lang="en-US" sz="1800" dirty="0"/>
              <a:t> </a:t>
            </a:r>
            <a:r>
              <a:rPr lang="en-US" sz="1800" dirty="0" err="1"/>
              <a:t>secara</a:t>
            </a:r>
            <a:r>
              <a:rPr lang="en-US" sz="1800" dirty="0"/>
              <a:t> </a:t>
            </a:r>
            <a:r>
              <a:rPr lang="en-US" sz="1800" dirty="0" err="1"/>
              <a:t>berurutan</a:t>
            </a:r>
            <a:endParaRPr lang="id-ID" sz="1800" dirty="0"/>
          </a:p>
          <a:p>
            <a:pPr marL="914400" lvl="1" indent="-457200">
              <a:buFont typeface="+mj-lt"/>
              <a:buAutoNum type="arabicPeriod"/>
            </a:pPr>
            <a:r>
              <a:rPr lang="en-US" sz="1800" dirty="0" err="1"/>
              <a:t>Disajikan</a:t>
            </a:r>
            <a:r>
              <a:rPr lang="en-US" sz="1800" dirty="0"/>
              <a:t> </a:t>
            </a:r>
            <a:r>
              <a:rPr lang="en-US" sz="1800" dirty="0" err="1"/>
              <a:t>secara</a:t>
            </a:r>
            <a:r>
              <a:rPr lang="en-US" sz="1800" dirty="0"/>
              <a:t> </a:t>
            </a:r>
            <a:r>
              <a:rPr lang="en-US" sz="1800" dirty="0" err="1"/>
              <a:t>ringkas</a:t>
            </a:r>
            <a:endParaRPr lang="id-ID" sz="1800" dirty="0"/>
          </a:p>
          <a:p>
            <a:pPr marL="914400" lvl="1" indent="-457200">
              <a:buFont typeface="+mj-lt"/>
              <a:buAutoNum type="arabicPeriod"/>
            </a:pPr>
            <a:r>
              <a:rPr lang="en-US" sz="1800" dirty="0" err="1"/>
              <a:t>Bersifat</a:t>
            </a:r>
            <a:r>
              <a:rPr lang="en-US" sz="1800" dirty="0"/>
              <a:t> </a:t>
            </a:r>
            <a:r>
              <a:rPr lang="en-US" sz="1800" dirty="0" err="1"/>
              <a:t>menyimpulkan</a:t>
            </a:r>
            <a:endParaRPr lang="id-ID" sz="1800" dirty="0"/>
          </a:p>
          <a:p>
            <a:pPr marL="914400" lvl="1" indent="-457200">
              <a:buFont typeface="+mj-lt"/>
              <a:buAutoNum type="arabicPeriod"/>
            </a:pPr>
            <a:r>
              <a:rPr lang="id-ID" sz="1800" dirty="0"/>
              <a:t>Dapat dipahami dengan mudah (komunikatif)</a:t>
            </a:r>
          </a:p>
          <a:p>
            <a:pPr marL="914400" lvl="1" indent="-457200">
              <a:buFont typeface="+mj-lt"/>
              <a:buAutoNum type="arabicPeriod"/>
            </a:pPr>
            <a:r>
              <a:rPr lang="en-US" sz="1800" dirty="0" err="1"/>
              <a:t>Memantapkan</a:t>
            </a:r>
            <a:r>
              <a:rPr lang="en-US" sz="1800" dirty="0"/>
              <a:t> </a:t>
            </a:r>
            <a:r>
              <a:rPr lang="en-US" sz="1800" dirty="0" err="1"/>
              <a:t>pemahaman</a:t>
            </a:r>
            <a:r>
              <a:rPr lang="en-US" sz="1800" dirty="0"/>
              <a:t> </a:t>
            </a:r>
            <a:r>
              <a:rPr lang="en-US" sz="1800" dirty="0" err="1"/>
              <a:t>pembaca</a:t>
            </a:r>
            <a:endParaRPr lang="id-ID" sz="1800" dirty="0"/>
          </a:p>
          <a:p>
            <a:pPr marL="914400" lvl="1" indent="-457200">
              <a:buFont typeface="+mj-lt"/>
              <a:buAutoNum type="arabicPeriod"/>
            </a:pPr>
            <a:r>
              <a:rPr lang="en-US" sz="1800" dirty="0" err="1"/>
              <a:t>Rangkuman</a:t>
            </a:r>
            <a:r>
              <a:rPr lang="en-US" sz="1800" dirty="0"/>
              <a:t> </a:t>
            </a:r>
            <a:r>
              <a:rPr lang="en-US" sz="1800" dirty="0" err="1"/>
              <a:t>diletakkan</a:t>
            </a:r>
            <a:r>
              <a:rPr lang="en-US" sz="1800" dirty="0"/>
              <a:t> </a:t>
            </a:r>
            <a:r>
              <a:rPr lang="en-US" sz="1800" dirty="0" err="1"/>
              <a:t>sebelum</a:t>
            </a:r>
            <a:r>
              <a:rPr lang="en-US" sz="1800" dirty="0"/>
              <a:t> </a:t>
            </a:r>
            <a:r>
              <a:rPr lang="en-US" sz="1800" dirty="0" err="1"/>
              <a:t>tes</a:t>
            </a:r>
            <a:r>
              <a:rPr lang="en-US" sz="1800" dirty="0"/>
              <a:t> </a:t>
            </a:r>
            <a:r>
              <a:rPr lang="en-US" sz="1800" dirty="0" err="1"/>
              <a:t>fonnatif</a:t>
            </a:r>
            <a:r>
              <a:rPr lang="en-US" sz="1800" dirty="0"/>
              <a:t> </a:t>
            </a:r>
            <a:r>
              <a:rPr lang="en-US" sz="1800" dirty="0" err="1"/>
              <a:t>pada</a:t>
            </a:r>
            <a:r>
              <a:rPr lang="en-US" sz="1800" dirty="0"/>
              <a:t> </a:t>
            </a:r>
            <a:r>
              <a:rPr lang="en-US" sz="1800" dirty="0" err="1"/>
              <a:t>setiap</a:t>
            </a:r>
            <a:r>
              <a:rPr lang="en-US" sz="1800" dirty="0"/>
              <a:t> </a:t>
            </a:r>
            <a:r>
              <a:rPr lang="en-US" sz="1800" dirty="0" err="1"/>
              <a:t>kegiatan</a:t>
            </a:r>
            <a:r>
              <a:rPr lang="en-US" sz="1800" dirty="0"/>
              <a:t> </a:t>
            </a:r>
            <a:r>
              <a:rPr lang="en-US" sz="1800" dirty="0" err="1"/>
              <a:t>belajar</a:t>
            </a:r>
            <a:endParaRPr lang="id-ID" sz="1800" dirty="0"/>
          </a:p>
          <a:p>
            <a:pPr marL="914400" lvl="1" indent="-457200">
              <a:buFont typeface="+mj-lt"/>
              <a:buAutoNum type="arabicPeriod"/>
            </a:pPr>
            <a:r>
              <a:rPr lang="en-US" sz="1800" dirty="0" err="1"/>
              <a:t>Menggunakan</a:t>
            </a:r>
            <a:r>
              <a:rPr lang="en-US" sz="1800" dirty="0"/>
              <a:t> </a:t>
            </a:r>
            <a:r>
              <a:rPr lang="en-US" sz="1800" dirty="0" err="1"/>
              <a:t>bahasa</a:t>
            </a:r>
            <a:r>
              <a:rPr lang="en-US" sz="1800" dirty="0"/>
              <a:t> Indonesia yang </a:t>
            </a:r>
            <a:r>
              <a:rPr lang="en-US" sz="1800" dirty="0" err="1"/>
              <a:t>baku</a:t>
            </a:r>
            <a:r>
              <a:rPr lang="en-US" sz="1800" dirty="0"/>
              <a:t> </a:t>
            </a:r>
            <a:r>
              <a:rPr lang="en-US" sz="1800" dirty="0" err="1"/>
              <a:t>dan</a:t>
            </a:r>
            <a:r>
              <a:rPr lang="en-US" sz="1800" dirty="0"/>
              <a:t> </a:t>
            </a:r>
            <a:r>
              <a:rPr lang="en-US" sz="1800" dirty="0" err="1"/>
              <a:t>tidak</a:t>
            </a:r>
            <a:r>
              <a:rPr lang="en-US" sz="1800" dirty="0"/>
              <a:t> </a:t>
            </a:r>
            <a:r>
              <a:rPr lang="en-US" sz="1800" dirty="0" err="1"/>
              <a:t>menggunakan</a:t>
            </a:r>
            <a:r>
              <a:rPr lang="en-US" sz="1800" dirty="0"/>
              <a:t> kata-kata yang </a:t>
            </a:r>
            <a:r>
              <a:rPr lang="en-US" sz="1800" dirty="0" err="1"/>
              <a:t>sulit</a:t>
            </a:r>
            <a:r>
              <a:rPr lang="en-US" sz="1800" dirty="0"/>
              <a:t> </a:t>
            </a:r>
            <a:r>
              <a:rPr lang="en-US" sz="1800" dirty="0" err="1"/>
              <a:t>dipahami</a:t>
            </a:r>
            <a:r>
              <a:rPr lang="en-US" sz="1800" dirty="0"/>
              <a:t>.</a:t>
            </a:r>
            <a:endParaRPr lang="id-ID" sz="1800" dirty="0"/>
          </a:p>
          <a:p>
            <a:pPr lvl="0"/>
            <a:endParaRPr lang="id-ID" b="1" dirty="0"/>
          </a:p>
        </p:txBody>
      </p:sp>
    </p:spTree>
    <p:extLst>
      <p:ext uri="{BB962C8B-B14F-4D97-AF65-F5344CB8AC3E}">
        <p14:creationId xmlns:p14="http://schemas.microsoft.com/office/powerpoint/2010/main" val="2864870836"/>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599218"/>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26</a:t>
            </a:fld>
            <a:endParaRPr lang="en-US"/>
          </a:p>
        </p:txBody>
      </p:sp>
      <p:sp>
        <p:nvSpPr>
          <p:cNvPr id="3" name="TextBox 2"/>
          <p:cNvSpPr txBox="1"/>
          <p:nvPr/>
        </p:nvSpPr>
        <p:spPr>
          <a:xfrm>
            <a:off x="539552" y="1088740"/>
            <a:ext cx="7704856" cy="4524315"/>
          </a:xfrm>
          <a:prstGeom prst="rect">
            <a:avLst/>
          </a:prstGeom>
          <a:noFill/>
        </p:spPr>
        <p:txBody>
          <a:bodyPr wrap="square" rtlCol="0">
            <a:spAutoFit/>
          </a:bodyPr>
          <a:lstStyle/>
          <a:p>
            <a:pPr lvl="0"/>
            <a:r>
              <a:rPr lang="id-ID" b="1" dirty="0"/>
              <a:t>7. </a:t>
            </a:r>
            <a:r>
              <a:rPr lang="en-US" b="1" dirty="0" err="1"/>
              <a:t>Tes</a:t>
            </a:r>
            <a:r>
              <a:rPr lang="en-US" b="1" dirty="0"/>
              <a:t> </a:t>
            </a:r>
            <a:r>
              <a:rPr lang="en-US" b="1" dirty="0" err="1"/>
              <a:t>Formatif</a:t>
            </a:r>
            <a:endParaRPr lang="id-ID" b="1" dirty="0"/>
          </a:p>
          <a:p>
            <a:r>
              <a:rPr lang="en-US" sz="2000" dirty="0" err="1"/>
              <a:t>Pada</a:t>
            </a:r>
            <a:r>
              <a:rPr lang="en-US" sz="2000" dirty="0"/>
              <a:t> </a:t>
            </a:r>
            <a:r>
              <a:rPr lang="en-US" sz="2000" dirty="0" err="1"/>
              <a:t>setiap</a:t>
            </a:r>
            <a:r>
              <a:rPr lang="en-US" sz="2000" dirty="0"/>
              <a:t> </a:t>
            </a:r>
            <a:r>
              <a:rPr lang="en-US" sz="2000" dirty="0" err="1"/>
              <a:t>modul</a:t>
            </a:r>
            <a:r>
              <a:rPr lang="en-US" sz="2000" dirty="0"/>
              <a:t> </a:t>
            </a:r>
            <a:r>
              <a:rPr lang="en-US" sz="2000" dirty="0" err="1"/>
              <a:t>selalu</a:t>
            </a:r>
            <a:r>
              <a:rPr lang="en-US" sz="2000" dirty="0"/>
              <a:t> </a:t>
            </a:r>
            <a:r>
              <a:rPr lang="en-US" sz="2000" dirty="0" err="1"/>
              <a:t>disertai</a:t>
            </a:r>
            <a:r>
              <a:rPr lang="en-US" sz="2000" dirty="0"/>
              <a:t> </a:t>
            </a:r>
            <a:r>
              <a:rPr lang="en-US" sz="2000" dirty="0" err="1"/>
              <a:t>lembar</a:t>
            </a:r>
            <a:r>
              <a:rPr lang="en-US" sz="2000" dirty="0"/>
              <a:t> </a:t>
            </a:r>
            <a:r>
              <a:rPr lang="en-US" sz="2000" dirty="0" err="1"/>
              <a:t>evaluasi</a:t>
            </a:r>
            <a:r>
              <a:rPr lang="en-US" sz="2000" dirty="0"/>
              <a:t> (</a:t>
            </a:r>
            <a:r>
              <a:rPr lang="en-US" sz="2000" dirty="0" err="1"/>
              <a:t>evaluasi</a:t>
            </a:r>
            <a:r>
              <a:rPr lang="en-US" sz="2000" dirty="0"/>
              <a:t> </a:t>
            </a:r>
            <a:r>
              <a:rPr lang="en-US" sz="2000" dirty="0" err="1"/>
              <a:t>formatif</a:t>
            </a:r>
            <a:r>
              <a:rPr lang="en-US" sz="2000" dirty="0"/>
              <a:t>) yang </a:t>
            </a:r>
            <a:r>
              <a:rPr lang="en-US" sz="2000" dirty="0" err="1"/>
              <a:t>biasanya</a:t>
            </a:r>
            <a:r>
              <a:rPr lang="en-US" sz="2000" dirty="0"/>
              <a:t> </a:t>
            </a:r>
            <a:r>
              <a:rPr lang="en-US" sz="2000" dirty="0" err="1"/>
              <a:t>berupa</a:t>
            </a:r>
            <a:r>
              <a:rPr lang="en-US" sz="2000" dirty="0"/>
              <a:t> </a:t>
            </a:r>
            <a:r>
              <a:rPr lang="en-US" sz="2000" dirty="0" err="1"/>
              <a:t>tes</a:t>
            </a:r>
            <a:r>
              <a:rPr lang="en-US" sz="2000" dirty="0"/>
              <a:t>. </a:t>
            </a:r>
            <a:r>
              <a:rPr lang="en-US" sz="2000" dirty="0" err="1"/>
              <a:t>Evaluasi</a:t>
            </a:r>
            <a:r>
              <a:rPr lang="en-US" sz="2000" dirty="0"/>
              <a:t> </a:t>
            </a:r>
            <a:r>
              <a:rPr lang="en-US" sz="2000" dirty="0" err="1"/>
              <a:t>ini</a:t>
            </a:r>
            <a:r>
              <a:rPr lang="en-US" sz="2000" dirty="0"/>
              <a:t> </a:t>
            </a:r>
            <a:r>
              <a:rPr lang="en-US" sz="2000" dirty="0" err="1"/>
              <a:t>dilakukan</a:t>
            </a:r>
            <a:r>
              <a:rPr lang="en-US" sz="2000" dirty="0"/>
              <a:t> </a:t>
            </a:r>
            <a:r>
              <a:rPr lang="en-US" sz="2000" dirty="0" err="1"/>
              <a:t>untuk</a:t>
            </a:r>
            <a:r>
              <a:rPr lang="en-US" sz="2000" dirty="0"/>
              <a:t> </a:t>
            </a:r>
            <a:r>
              <a:rPr lang="en-US" sz="2000" dirty="0" err="1"/>
              <a:t>mengukur</a:t>
            </a:r>
            <a:r>
              <a:rPr lang="en-US" sz="2000" dirty="0"/>
              <a:t> </a:t>
            </a:r>
            <a:r>
              <a:rPr lang="en-US" sz="2000" dirty="0" err="1"/>
              <a:t>apakah</a:t>
            </a:r>
            <a:r>
              <a:rPr lang="en-US" sz="2000" dirty="0"/>
              <a:t> </a:t>
            </a:r>
            <a:r>
              <a:rPr lang="en-US" sz="2000" dirty="0" err="1"/>
              <a:t>tujuan</a:t>
            </a:r>
            <a:r>
              <a:rPr lang="en-US" sz="2000" dirty="0"/>
              <a:t> yang </a:t>
            </a:r>
            <a:r>
              <a:rPr lang="en-US" sz="2000" dirty="0" err="1"/>
              <a:t>dirumuskan</a:t>
            </a:r>
            <a:r>
              <a:rPr lang="en-US" sz="2000" dirty="0"/>
              <a:t> </a:t>
            </a:r>
            <a:r>
              <a:rPr lang="en-US" sz="2000" dirty="0" err="1"/>
              <a:t>telah</a:t>
            </a:r>
            <a:r>
              <a:rPr lang="en-US" sz="2000" dirty="0"/>
              <a:t> </a:t>
            </a:r>
            <a:r>
              <a:rPr lang="en-US" sz="2000" dirty="0" err="1"/>
              <a:t>tercapai</a:t>
            </a:r>
            <a:r>
              <a:rPr lang="en-US" sz="2000" dirty="0"/>
              <a:t> </a:t>
            </a:r>
            <a:r>
              <a:rPr lang="en-US" sz="2000" dirty="0" err="1"/>
              <a:t>atau</a:t>
            </a:r>
            <a:r>
              <a:rPr lang="en-US" sz="2000" dirty="0"/>
              <a:t> </a:t>
            </a:r>
            <a:r>
              <a:rPr lang="en-US" sz="2000" dirty="0" err="1"/>
              <a:t>belum</a:t>
            </a:r>
            <a:r>
              <a:rPr lang="en-US" sz="2000" dirty="0"/>
              <a:t>. </a:t>
            </a:r>
            <a:r>
              <a:rPr lang="en-US" sz="2000" dirty="0" err="1"/>
              <a:t>Tes</a:t>
            </a:r>
            <a:r>
              <a:rPr lang="en-US" sz="2000" dirty="0"/>
              <a:t> </a:t>
            </a:r>
            <a:r>
              <a:rPr lang="en-US" sz="2000" dirty="0" err="1"/>
              <a:t>formatif</a:t>
            </a:r>
            <a:r>
              <a:rPr lang="en-US" sz="2000" dirty="0"/>
              <a:t> </a:t>
            </a:r>
            <a:r>
              <a:rPr lang="en-US" sz="2000" dirty="0" err="1"/>
              <a:t>merupakan</a:t>
            </a:r>
            <a:r>
              <a:rPr lang="en-US" sz="2000" dirty="0"/>
              <a:t> </a:t>
            </a:r>
            <a:r>
              <a:rPr lang="en-US" sz="2000" dirty="0" err="1"/>
              <a:t>tes</a:t>
            </a:r>
            <a:r>
              <a:rPr lang="en-US" sz="2000" dirty="0"/>
              <a:t> </a:t>
            </a:r>
            <a:r>
              <a:rPr lang="en-US" sz="2000" dirty="0" err="1"/>
              <a:t>untuk</a:t>
            </a:r>
            <a:r>
              <a:rPr lang="en-US" sz="2000" dirty="0"/>
              <a:t> </a:t>
            </a:r>
            <a:r>
              <a:rPr lang="en-US" sz="2000" dirty="0" err="1"/>
              <a:t>mengukur</a:t>
            </a:r>
            <a:r>
              <a:rPr lang="en-US" sz="2000" dirty="0"/>
              <a:t> </a:t>
            </a:r>
            <a:r>
              <a:rPr lang="en-US" sz="2000" dirty="0" err="1"/>
              <a:t>penguasaan</a:t>
            </a:r>
            <a:r>
              <a:rPr lang="en-US" sz="2000" dirty="0"/>
              <a:t> </a:t>
            </a:r>
            <a:r>
              <a:rPr lang="en-US" sz="2000" dirty="0" err="1"/>
              <a:t>peserta</a:t>
            </a:r>
            <a:r>
              <a:rPr lang="en-US" sz="2000" dirty="0"/>
              <a:t> </a:t>
            </a:r>
            <a:r>
              <a:rPr lang="en-US" sz="2000" dirty="0" err="1"/>
              <a:t>didik</a:t>
            </a:r>
            <a:r>
              <a:rPr lang="en-US" sz="2000" dirty="0"/>
              <a:t> </a:t>
            </a:r>
            <a:r>
              <a:rPr lang="en-US" sz="2000" dirty="0" err="1"/>
              <a:t>setelah</a:t>
            </a:r>
            <a:r>
              <a:rPr lang="en-US" sz="2000" dirty="0"/>
              <a:t> </a:t>
            </a:r>
            <a:r>
              <a:rPr lang="en-US" sz="2000" dirty="0" err="1"/>
              <a:t>suatu</a:t>
            </a:r>
            <a:r>
              <a:rPr lang="en-US" sz="2000" dirty="0"/>
              <a:t> </a:t>
            </a:r>
            <a:r>
              <a:rPr lang="en-US" sz="2000" dirty="0" err="1"/>
              <a:t>pokok</a:t>
            </a:r>
            <a:r>
              <a:rPr lang="en-US" sz="2000" dirty="0"/>
              <a:t> </a:t>
            </a:r>
            <a:r>
              <a:rPr lang="en-US" sz="2000" dirty="0" err="1"/>
              <a:t>bahasan</a:t>
            </a:r>
            <a:r>
              <a:rPr lang="en-US" sz="2000" dirty="0"/>
              <a:t> </a:t>
            </a:r>
            <a:r>
              <a:rPr lang="en-US" sz="2000" dirty="0" err="1"/>
              <a:t>selesai</a:t>
            </a:r>
            <a:r>
              <a:rPr lang="en-US" sz="2000" dirty="0"/>
              <a:t> </a:t>
            </a:r>
            <a:r>
              <a:rPr lang="en-US" sz="2000" dirty="0" err="1"/>
              <a:t>dipaparkan</a:t>
            </a:r>
            <a:r>
              <a:rPr lang="en-US" sz="2000" dirty="0"/>
              <a:t> </a:t>
            </a:r>
            <a:r>
              <a:rPr lang="en-US" sz="2000" dirty="0" err="1"/>
              <a:t>dalam</a:t>
            </a:r>
            <a:r>
              <a:rPr lang="en-US" sz="2000" dirty="0"/>
              <a:t> </a:t>
            </a:r>
            <a:r>
              <a:rPr lang="en-US" sz="2000" dirty="0" err="1"/>
              <a:t>satu</a:t>
            </a:r>
            <a:r>
              <a:rPr lang="en-US" sz="2000" dirty="0"/>
              <a:t> </a:t>
            </a:r>
            <a:r>
              <a:rPr lang="en-US" sz="2000" dirty="0" err="1"/>
              <a:t>kegiatan</a:t>
            </a:r>
            <a:r>
              <a:rPr lang="en-US" sz="2000" dirty="0"/>
              <a:t> </a:t>
            </a:r>
            <a:r>
              <a:rPr lang="en-US" sz="2000" dirty="0" err="1"/>
              <a:t>belajar</a:t>
            </a:r>
            <a:r>
              <a:rPr lang="en-US" sz="2000" dirty="0"/>
              <a:t> </a:t>
            </a:r>
            <a:r>
              <a:rPr lang="en-US" sz="2000" dirty="0" err="1"/>
              <a:t>berakhir</a:t>
            </a:r>
            <a:r>
              <a:rPr lang="en-US" sz="2000" dirty="0"/>
              <a:t>.</a:t>
            </a:r>
            <a:endParaRPr lang="id-ID" sz="2000" dirty="0"/>
          </a:p>
          <a:p>
            <a:endParaRPr lang="id-ID" sz="2000" dirty="0"/>
          </a:p>
          <a:p>
            <a:r>
              <a:rPr lang="en-US" sz="2000" dirty="0" err="1"/>
              <a:t>Tes</a:t>
            </a:r>
            <a:r>
              <a:rPr lang="en-US" sz="2000" dirty="0"/>
              <a:t> </a:t>
            </a:r>
            <a:r>
              <a:rPr lang="en-US" sz="2000" dirty="0" err="1"/>
              <a:t>formatif</a:t>
            </a:r>
            <a:r>
              <a:rPr lang="en-US" sz="2000" dirty="0"/>
              <a:t> </a:t>
            </a:r>
            <a:r>
              <a:rPr lang="en-US" sz="2000" dirty="0" err="1"/>
              <a:t>secara</a:t>
            </a:r>
            <a:r>
              <a:rPr lang="en-US" sz="2000" dirty="0"/>
              <a:t> </a:t>
            </a:r>
            <a:r>
              <a:rPr lang="en-US" sz="2000" dirty="0" err="1"/>
              <a:t>prinsip</a:t>
            </a:r>
            <a:r>
              <a:rPr lang="en-US" sz="2000" dirty="0"/>
              <a:t> </a:t>
            </a:r>
            <a:r>
              <a:rPr lang="en-US" sz="2000" dirty="0" err="1"/>
              <a:t>harus</a:t>
            </a:r>
            <a:r>
              <a:rPr lang="en-US" sz="2000" dirty="0"/>
              <a:t> </a:t>
            </a:r>
            <a:r>
              <a:rPr lang="en-US" sz="2000" dirty="0" err="1"/>
              <a:t>memenuhi</a:t>
            </a:r>
            <a:r>
              <a:rPr lang="en-US" sz="2000" dirty="0"/>
              <a:t> </a:t>
            </a:r>
            <a:r>
              <a:rPr lang="en-US" sz="2000" dirty="0" err="1"/>
              <a:t>syarat-syarat</a:t>
            </a:r>
            <a:r>
              <a:rPr lang="en-US" sz="2000" dirty="0"/>
              <a:t>:</a:t>
            </a:r>
            <a:endParaRPr lang="id-ID" sz="2000" dirty="0"/>
          </a:p>
          <a:p>
            <a:pPr marL="449263" lvl="3" indent="-449263">
              <a:buFont typeface="+mj-lt"/>
              <a:buAutoNum type="arabicPeriod"/>
            </a:pPr>
            <a:r>
              <a:rPr lang="id-ID" sz="2000" dirty="0"/>
              <a:t>Mengukur kompetensi dan indikator yang sudah dirumuskan</a:t>
            </a:r>
          </a:p>
          <a:p>
            <a:pPr marL="449263" lvl="3" indent="-449263">
              <a:buFont typeface="+mj-lt"/>
              <a:buAutoNum type="arabicPeriod"/>
            </a:pPr>
            <a:r>
              <a:rPr lang="en-US" sz="2000" dirty="0" err="1"/>
              <a:t>Materi</a:t>
            </a:r>
            <a:r>
              <a:rPr lang="en-US" sz="2000" dirty="0"/>
              <a:t> </a:t>
            </a:r>
            <a:r>
              <a:rPr lang="en-US" sz="2000" dirty="0" err="1"/>
              <a:t>tes</a:t>
            </a:r>
            <a:r>
              <a:rPr lang="en-US" sz="2000" dirty="0"/>
              <a:t> </a:t>
            </a:r>
            <a:r>
              <a:rPr lang="en-US" sz="2000" dirty="0" err="1"/>
              <a:t>benar</a:t>
            </a:r>
            <a:r>
              <a:rPr lang="en-US" sz="2000" dirty="0"/>
              <a:t> </a:t>
            </a:r>
            <a:r>
              <a:rPr lang="en-US" sz="2000" dirty="0" err="1"/>
              <a:t>dan</a:t>
            </a:r>
            <a:r>
              <a:rPr lang="en-US" sz="2000" dirty="0"/>
              <a:t> </a:t>
            </a:r>
            <a:r>
              <a:rPr lang="en-US" sz="2000" dirty="0" err="1"/>
              <a:t>logis</a:t>
            </a:r>
            <a:r>
              <a:rPr lang="en-US" sz="2000" dirty="0"/>
              <a:t>, </a:t>
            </a:r>
            <a:r>
              <a:rPr lang="en-US" sz="2000" dirty="0" err="1"/>
              <a:t>baik</a:t>
            </a:r>
            <a:r>
              <a:rPr lang="en-US" sz="2000" dirty="0"/>
              <a:t> </a:t>
            </a:r>
            <a:r>
              <a:rPr lang="en-US" sz="2000" dirty="0" err="1"/>
              <a:t>dari</a:t>
            </a:r>
            <a:r>
              <a:rPr lang="en-US" sz="2000" dirty="0"/>
              <a:t> </a:t>
            </a:r>
            <a:r>
              <a:rPr lang="en-US" sz="2000" dirty="0" err="1"/>
              <a:t>segi</a:t>
            </a:r>
            <a:r>
              <a:rPr lang="en-US" sz="2000" dirty="0"/>
              <a:t> </a:t>
            </a:r>
            <a:r>
              <a:rPr lang="en-US" sz="2000" dirty="0" err="1"/>
              <a:t>pokok</a:t>
            </a:r>
            <a:r>
              <a:rPr lang="en-US" sz="2000" dirty="0"/>
              <a:t> </a:t>
            </a:r>
            <a:r>
              <a:rPr lang="en-US" sz="2000" dirty="0" err="1"/>
              <a:t>masalah</a:t>
            </a:r>
            <a:r>
              <a:rPr lang="en-US" sz="2000" dirty="0"/>
              <a:t> yang </a:t>
            </a:r>
            <a:r>
              <a:rPr lang="en-US" sz="2000" dirty="0" err="1"/>
              <a:t>dikemukakan</a:t>
            </a:r>
            <a:r>
              <a:rPr lang="en-US" sz="2000" dirty="0"/>
              <a:t> </a:t>
            </a:r>
            <a:r>
              <a:rPr lang="en-US" sz="2000" dirty="0" err="1"/>
              <a:t>maupun</a:t>
            </a:r>
            <a:r>
              <a:rPr lang="en-US" sz="2000" dirty="0"/>
              <a:t> dart </a:t>
            </a:r>
            <a:r>
              <a:rPr lang="en-US" sz="2000" dirty="0" err="1"/>
              <a:t>pilihan</a:t>
            </a:r>
            <a:r>
              <a:rPr lang="en-US" sz="2000" dirty="0"/>
              <a:t> </a:t>
            </a:r>
            <a:r>
              <a:rPr lang="en-US" sz="2000" dirty="0" err="1"/>
              <a:t>jawaban</a:t>
            </a:r>
            <a:r>
              <a:rPr lang="en-US" sz="2000" dirty="0"/>
              <a:t> yang </a:t>
            </a:r>
            <a:r>
              <a:rPr lang="en-US" sz="2000" dirty="0" err="1"/>
              <a:t>ditawarkan</a:t>
            </a:r>
            <a:endParaRPr lang="id-ID" sz="2000" dirty="0"/>
          </a:p>
          <a:p>
            <a:pPr marL="449263" lvl="3" indent="-449263">
              <a:buFont typeface="+mj-lt"/>
              <a:buAutoNum type="arabicPeriod"/>
            </a:pPr>
            <a:r>
              <a:rPr lang="en-US" sz="2000" dirty="0" err="1"/>
              <a:t>Pokok</a:t>
            </a:r>
            <a:r>
              <a:rPr lang="en-US" sz="2000" dirty="0"/>
              <a:t> </a:t>
            </a:r>
            <a:r>
              <a:rPr lang="en-US" sz="2000" dirty="0" err="1"/>
              <a:t>masalah</a:t>
            </a:r>
            <a:r>
              <a:rPr lang="en-US" sz="2000" dirty="0"/>
              <a:t> yang </a:t>
            </a:r>
            <a:r>
              <a:rPr lang="en-US" sz="2000" dirty="0" err="1"/>
              <a:t>ditanyakan</a:t>
            </a:r>
            <a:r>
              <a:rPr lang="en-US" sz="2000" dirty="0"/>
              <a:t> </a:t>
            </a:r>
            <a:r>
              <a:rPr lang="en-US" sz="2000" dirty="0" err="1"/>
              <a:t>cukup</a:t>
            </a:r>
            <a:r>
              <a:rPr lang="en-US" sz="2000" dirty="0"/>
              <a:t> </a:t>
            </a:r>
            <a:r>
              <a:rPr lang="en-US" sz="2000" dirty="0" err="1"/>
              <a:t>penting</a:t>
            </a:r>
            <a:endParaRPr lang="id-ID" sz="2000" dirty="0"/>
          </a:p>
          <a:p>
            <a:pPr marL="449263" lvl="3" indent="-449263">
              <a:buFont typeface="+mj-lt"/>
              <a:buAutoNum type="arabicPeriod"/>
            </a:pPr>
            <a:r>
              <a:rPr lang="fr-FR" sz="2000" dirty="0" err="1"/>
              <a:t>Butir</a:t>
            </a:r>
            <a:r>
              <a:rPr lang="fr-FR" sz="2000" dirty="0"/>
              <a:t> tes </a:t>
            </a:r>
            <a:r>
              <a:rPr lang="fr-FR" sz="2000" dirty="0" err="1"/>
              <a:t>harus</a:t>
            </a:r>
            <a:r>
              <a:rPr lang="fr-FR" sz="2000" dirty="0"/>
              <a:t> </a:t>
            </a:r>
            <a:r>
              <a:rPr lang="fr-FR" sz="2000" dirty="0" err="1"/>
              <a:t>memenuhi</a:t>
            </a:r>
            <a:r>
              <a:rPr lang="fr-FR" sz="2000" dirty="0"/>
              <a:t> </a:t>
            </a:r>
            <a:r>
              <a:rPr lang="fr-FR" sz="2000" dirty="0" err="1"/>
              <a:t>syarat-syarat</a:t>
            </a:r>
            <a:r>
              <a:rPr lang="fr-FR" sz="2000" dirty="0"/>
              <a:t> </a:t>
            </a:r>
            <a:r>
              <a:rPr lang="fr-FR" sz="2000" dirty="0" err="1"/>
              <a:t>penulisan</a:t>
            </a:r>
            <a:r>
              <a:rPr lang="fr-FR" sz="2000" dirty="0"/>
              <a:t> </a:t>
            </a:r>
            <a:r>
              <a:rPr lang="fr-FR" sz="2000" dirty="0" err="1"/>
              <a:t>butir</a:t>
            </a:r>
            <a:r>
              <a:rPr lang="fr-FR" sz="2000" dirty="0"/>
              <a:t> </a:t>
            </a:r>
            <a:r>
              <a:rPr lang="fr-FR" sz="2000" dirty="0" err="1"/>
              <a:t>soal</a:t>
            </a:r>
            <a:r>
              <a:rPr lang="fr-FR" sz="2000" dirty="0"/>
              <a:t> </a:t>
            </a:r>
            <a:endParaRPr lang="id-ID" sz="2000" dirty="0"/>
          </a:p>
          <a:p>
            <a:endParaRPr lang="id-ID" b="1" dirty="0"/>
          </a:p>
        </p:txBody>
      </p:sp>
    </p:spTree>
    <p:extLst>
      <p:ext uri="{BB962C8B-B14F-4D97-AF65-F5344CB8AC3E}">
        <p14:creationId xmlns:p14="http://schemas.microsoft.com/office/powerpoint/2010/main" val="4041278"/>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599218"/>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27</a:t>
            </a:fld>
            <a:endParaRPr lang="en-US"/>
          </a:p>
        </p:txBody>
      </p:sp>
      <p:sp>
        <p:nvSpPr>
          <p:cNvPr id="3" name="TextBox 2"/>
          <p:cNvSpPr txBox="1"/>
          <p:nvPr/>
        </p:nvSpPr>
        <p:spPr>
          <a:xfrm>
            <a:off x="539552" y="1088740"/>
            <a:ext cx="7704856" cy="5139869"/>
          </a:xfrm>
          <a:prstGeom prst="rect">
            <a:avLst/>
          </a:prstGeom>
          <a:noFill/>
        </p:spPr>
        <p:txBody>
          <a:bodyPr wrap="square" rtlCol="0">
            <a:spAutoFit/>
          </a:bodyPr>
          <a:lstStyle/>
          <a:p>
            <a:pPr lvl="0"/>
            <a:r>
              <a:rPr lang="id-ID" b="1" dirty="0"/>
              <a:t>8. </a:t>
            </a:r>
            <a:r>
              <a:rPr lang="fr-FR" b="1" dirty="0" err="1"/>
              <a:t>Kunci</a:t>
            </a:r>
            <a:r>
              <a:rPr lang="fr-FR" b="1" dirty="0"/>
              <a:t> </a:t>
            </a:r>
            <a:r>
              <a:rPr lang="fr-FR" b="1" dirty="0" err="1"/>
              <a:t>Jawaban</a:t>
            </a:r>
            <a:r>
              <a:rPr lang="fr-FR" b="1" dirty="0"/>
              <a:t> Tes Formatif dan </a:t>
            </a:r>
            <a:r>
              <a:rPr lang="fr-FR" b="1" dirty="0" err="1"/>
              <a:t>Tindak</a:t>
            </a:r>
            <a:r>
              <a:rPr lang="fr-FR" b="1" dirty="0"/>
              <a:t> </a:t>
            </a:r>
            <a:r>
              <a:rPr lang="fr-FR" b="1" dirty="0" err="1"/>
              <a:t>Lanjut</a:t>
            </a:r>
            <a:endParaRPr lang="id-ID" b="1" dirty="0"/>
          </a:p>
          <a:p>
            <a:pPr lvl="0"/>
            <a:endParaRPr lang="id-ID" sz="2000" dirty="0"/>
          </a:p>
          <a:p>
            <a:pPr lvl="0"/>
            <a:r>
              <a:rPr lang="fr-FR" sz="2000" dirty="0" err="1"/>
              <a:t>Kunci</a:t>
            </a:r>
            <a:r>
              <a:rPr lang="fr-FR" sz="2000" dirty="0"/>
              <a:t> </a:t>
            </a:r>
            <a:r>
              <a:rPr lang="fr-FR" sz="2000" dirty="0" err="1"/>
              <a:t>jawaban</a:t>
            </a:r>
            <a:r>
              <a:rPr lang="fr-FR" sz="2000" dirty="0"/>
              <a:t> tes formatif </a:t>
            </a:r>
            <a:r>
              <a:rPr lang="fr-FR" sz="2000" dirty="0" err="1"/>
              <a:t>pada</a:t>
            </a:r>
            <a:r>
              <a:rPr lang="fr-FR" sz="2000" dirty="0"/>
              <a:t> </a:t>
            </a:r>
            <a:r>
              <a:rPr lang="fr-FR" sz="2000" dirty="0" err="1"/>
              <a:t>umumnya</a:t>
            </a:r>
            <a:r>
              <a:rPr lang="fr-FR" sz="2000" dirty="0"/>
              <a:t> </a:t>
            </a:r>
            <a:r>
              <a:rPr lang="fr-FR" sz="2000" dirty="0" err="1"/>
              <a:t>diletakkan</a:t>
            </a:r>
            <a:r>
              <a:rPr lang="fr-FR" sz="2000" dirty="0"/>
              <a:t> di </a:t>
            </a:r>
            <a:r>
              <a:rPr lang="fr-FR" sz="2000" dirty="0" err="1"/>
              <a:t>bagian</a:t>
            </a:r>
            <a:r>
              <a:rPr lang="fr-FR" sz="2000" dirty="0"/>
              <a:t> </a:t>
            </a:r>
            <a:r>
              <a:rPr lang="fr-FR" sz="2000" dirty="0" err="1"/>
              <a:t>paling</a:t>
            </a:r>
            <a:r>
              <a:rPr lang="fr-FR" sz="2000" dirty="0"/>
              <a:t> </a:t>
            </a:r>
            <a:r>
              <a:rPr lang="fr-FR" sz="2000" dirty="0" err="1"/>
              <a:t>akhir</a:t>
            </a:r>
            <a:r>
              <a:rPr lang="fr-FR" sz="2000" dirty="0"/>
              <a:t> </a:t>
            </a:r>
            <a:r>
              <a:rPr lang="fr-FR" sz="2000" dirty="0" err="1"/>
              <a:t>suatu</a:t>
            </a:r>
            <a:r>
              <a:rPr lang="fr-FR" sz="2000" dirty="0"/>
              <a:t> </a:t>
            </a:r>
            <a:r>
              <a:rPr lang="fr-FR" sz="2000" dirty="0" err="1"/>
              <a:t>modul</a:t>
            </a:r>
            <a:r>
              <a:rPr lang="fr-FR" sz="2000" dirty="0"/>
              <a:t>. </a:t>
            </a:r>
            <a:r>
              <a:rPr lang="fr-FR" sz="2000" dirty="0" err="1"/>
              <a:t>Jika</a:t>
            </a:r>
            <a:r>
              <a:rPr lang="fr-FR" sz="2000" dirty="0"/>
              <a:t> </a:t>
            </a:r>
            <a:r>
              <a:rPr lang="fr-FR" sz="2000" dirty="0" err="1"/>
              <a:t>kegiatan</a:t>
            </a:r>
            <a:r>
              <a:rPr lang="fr-FR" sz="2000" dirty="0"/>
              <a:t> </a:t>
            </a:r>
            <a:r>
              <a:rPr lang="fr-FR" sz="2000" dirty="0" err="1"/>
              <a:t>belajar</a:t>
            </a:r>
            <a:r>
              <a:rPr lang="fr-FR" sz="2000" dirty="0"/>
              <a:t> </a:t>
            </a:r>
            <a:r>
              <a:rPr lang="fr-FR" sz="2000" dirty="0" err="1"/>
              <a:t>berjumlah</a:t>
            </a:r>
            <a:r>
              <a:rPr lang="fr-FR" sz="2000" dirty="0"/>
              <a:t> 2 </a:t>
            </a:r>
            <a:r>
              <a:rPr lang="fr-FR" sz="2000" dirty="0" err="1"/>
              <a:t>buah</a:t>
            </a:r>
            <a:r>
              <a:rPr lang="fr-FR" sz="2000" dirty="0"/>
              <a:t>, </a:t>
            </a:r>
            <a:r>
              <a:rPr lang="fr-FR" sz="2000" dirty="0" err="1"/>
              <a:t>maka</a:t>
            </a:r>
            <a:r>
              <a:rPr lang="fr-FR" sz="2000" dirty="0"/>
              <a:t> </a:t>
            </a:r>
            <a:r>
              <a:rPr lang="fr-FR" sz="2000" dirty="0" err="1"/>
              <a:t>kunci</a:t>
            </a:r>
            <a:r>
              <a:rPr lang="fr-FR" sz="2000" dirty="0"/>
              <a:t> </a:t>
            </a:r>
            <a:r>
              <a:rPr lang="fr-FR" sz="2000" dirty="0" err="1"/>
              <a:t>jawaban</a:t>
            </a:r>
            <a:r>
              <a:rPr lang="fr-FR" sz="2000" dirty="0"/>
              <a:t> tes formatif </a:t>
            </a:r>
            <a:r>
              <a:rPr lang="fr-FR" sz="2000" dirty="0" err="1"/>
              <a:t>terletak</a:t>
            </a:r>
            <a:r>
              <a:rPr lang="fr-FR" sz="2000" dirty="0"/>
              <a:t> </a:t>
            </a:r>
            <a:r>
              <a:rPr lang="fr-FR" sz="2000" dirty="0" err="1"/>
              <a:t>setelah</a:t>
            </a:r>
            <a:r>
              <a:rPr lang="fr-FR" sz="2000" dirty="0"/>
              <a:t> tes formatif </a:t>
            </a:r>
            <a:r>
              <a:rPr lang="fr-FR" sz="2000" dirty="0" err="1"/>
              <a:t>kegiatan</a:t>
            </a:r>
            <a:r>
              <a:rPr lang="fr-FR" sz="2000" dirty="0"/>
              <a:t> </a:t>
            </a:r>
            <a:r>
              <a:rPr lang="fr-FR" sz="2000" dirty="0" err="1"/>
              <a:t>belajar</a:t>
            </a:r>
            <a:r>
              <a:rPr lang="fr-FR" sz="2000" dirty="0"/>
              <a:t> 2, </a:t>
            </a:r>
            <a:r>
              <a:rPr lang="fr-FR" sz="2000" dirty="0" err="1"/>
              <a:t>dengan</a:t>
            </a:r>
            <a:r>
              <a:rPr lang="fr-FR" sz="2000" dirty="0"/>
              <a:t> </a:t>
            </a:r>
            <a:r>
              <a:rPr lang="fr-FR" sz="2000" dirty="0" err="1"/>
              <a:t>halaman</a:t>
            </a:r>
            <a:r>
              <a:rPr lang="fr-FR" sz="2000" dirty="0"/>
              <a:t> </a:t>
            </a:r>
            <a:r>
              <a:rPr lang="fr-FR" sz="2000" dirty="0" err="1"/>
              <a:t>tersendiri</a:t>
            </a:r>
            <a:r>
              <a:rPr lang="fr-FR" sz="2000" dirty="0"/>
              <a:t>.</a:t>
            </a:r>
            <a:endParaRPr lang="id-ID" sz="2000" dirty="0"/>
          </a:p>
          <a:p>
            <a:pPr lvl="0"/>
            <a:endParaRPr lang="id-ID" sz="2000" dirty="0"/>
          </a:p>
          <a:p>
            <a:r>
              <a:rPr lang="fr-FR" sz="2000" dirty="0" err="1"/>
              <a:t>Tindak</a:t>
            </a:r>
            <a:r>
              <a:rPr lang="fr-FR" sz="2000" dirty="0"/>
              <a:t> </a:t>
            </a:r>
            <a:r>
              <a:rPr lang="fr-FR" sz="2000" dirty="0" err="1"/>
              <a:t>lanjut</a:t>
            </a:r>
            <a:endParaRPr lang="id-ID" sz="2000" b="1" dirty="0"/>
          </a:p>
          <a:p>
            <a:r>
              <a:rPr lang="fr-FR" sz="2000" dirty="0"/>
              <a:t>Di </a:t>
            </a:r>
            <a:r>
              <a:rPr lang="fr-FR" sz="2000" dirty="0" err="1"/>
              <a:t>dalam</a:t>
            </a:r>
            <a:r>
              <a:rPr lang="fr-FR" sz="2000" dirty="0"/>
              <a:t> </a:t>
            </a:r>
            <a:r>
              <a:rPr lang="fr-FR" sz="2000" dirty="0" err="1"/>
              <a:t>kunci</a:t>
            </a:r>
            <a:r>
              <a:rPr lang="fr-FR" sz="2000" dirty="0"/>
              <a:t> </a:t>
            </a:r>
            <a:r>
              <a:rPr lang="fr-FR" sz="2000" dirty="0" err="1"/>
              <a:t>jawaban</a:t>
            </a:r>
            <a:r>
              <a:rPr lang="fr-FR" sz="2000" dirty="0"/>
              <a:t> tes formatif, </a:t>
            </a:r>
            <a:r>
              <a:rPr lang="fr-FR" sz="2000" dirty="0" err="1"/>
              <a:t>terdapat</a:t>
            </a:r>
            <a:r>
              <a:rPr lang="fr-FR" sz="2000" dirty="0"/>
              <a:t> </a:t>
            </a:r>
            <a:r>
              <a:rPr lang="fr-FR" sz="2000" dirty="0" err="1"/>
              <a:t>bagian</a:t>
            </a:r>
            <a:r>
              <a:rPr lang="fr-FR" sz="2000" dirty="0"/>
              <a:t> </a:t>
            </a:r>
            <a:r>
              <a:rPr lang="fr-FR" sz="2000" dirty="0" err="1"/>
              <a:t>tindak</a:t>
            </a:r>
            <a:r>
              <a:rPr lang="fr-FR" sz="2000" dirty="0"/>
              <a:t> </a:t>
            </a:r>
            <a:r>
              <a:rPr lang="fr-FR" sz="2000" dirty="0" err="1"/>
              <a:t>lanjut</a:t>
            </a:r>
            <a:r>
              <a:rPr lang="fr-FR" sz="2000" dirty="0"/>
              <a:t> yang </a:t>
            </a:r>
            <a:r>
              <a:rPr lang="fr-FR" sz="2000" dirty="0" err="1"/>
              <a:t>berisi</a:t>
            </a:r>
            <a:r>
              <a:rPr lang="fr-FR" sz="2000" dirty="0"/>
              <a:t> </a:t>
            </a:r>
            <a:r>
              <a:rPr lang="fr-FR" sz="2000" dirty="0" err="1"/>
              <a:t>kegiatan</a:t>
            </a:r>
            <a:r>
              <a:rPr lang="fr-FR" sz="2000" dirty="0"/>
              <a:t> yang </a:t>
            </a:r>
            <a:r>
              <a:rPr lang="fr-FR" sz="2000" dirty="0" err="1"/>
              <a:t>harus</a:t>
            </a:r>
            <a:r>
              <a:rPr lang="fr-FR" sz="2000" dirty="0"/>
              <a:t> </a:t>
            </a:r>
            <a:r>
              <a:rPr lang="fr-FR" sz="2000" dirty="0" err="1"/>
              <a:t>dilakukan</a:t>
            </a:r>
            <a:r>
              <a:rPr lang="fr-FR" sz="2000" dirty="0"/>
              <a:t> </a:t>
            </a:r>
            <a:r>
              <a:rPr lang="fr-FR" sz="2000" dirty="0" err="1"/>
              <a:t>peserta</a:t>
            </a:r>
            <a:r>
              <a:rPr lang="fr-FR" sz="2000" dirty="0"/>
              <a:t> </a:t>
            </a:r>
            <a:r>
              <a:rPr lang="fr-FR" sz="2000" dirty="0" err="1"/>
              <a:t>didik</a:t>
            </a:r>
            <a:r>
              <a:rPr lang="fr-FR" sz="2000" dirty="0"/>
              <a:t> </a:t>
            </a:r>
            <a:r>
              <a:rPr lang="fr-FR" sz="2000" dirty="0" err="1"/>
              <a:t>atas</a:t>
            </a:r>
            <a:r>
              <a:rPr lang="fr-FR" sz="2000" dirty="0"/>
              <a:t> </a:t>
            </a:r>
            <a:r>
              <a:rPr lang="fr-FR" sz="2000" dirty="0" err="1"/>
              <a:t>dasar</a:t>
            </a:r>
            <a:r>
              <a:rPr lang="fr-FR" sz="2000" dirty="0"/>
              <a:t> tes </a:t>
            </a:r>
            <a:r>
              <a:rPr lang="fr-FR" sz="2000" dirty="0" err="1"/>
              <a:t>formatifnya</a:t>
            </a:r>
            <a:r>
              <a:rPr lang="fr-FR" sz="2000" dirty="0"/>
              <a:t>. </a:t>
            </a:r>
            <a:r>
              <a:rPr lang="fr-FR" sz="2000" dirty="0" err="1"/>
              <a:t>peserta</a:t>
            </a:r>
            <a:r>
              <a:rPr lang="fr-FR" sz="2000" dirty="0"/>
              <a:t> </a:t>
            </a:r>
            <a:r>
              <a:rPr lang="fr-FR" sz="2000" dirty="0" err="1"/>
              <a:t>didik</a:t>
            </a:r>
            <a:r>
              <a:rPr lang="fr-FR" sz="2000" dirty="0"/>
              <a:t> </a:t>
            </a:r>
            <a:r>
              <a:rPr lang="fr-FR" sz="2000" dirty="0" err="1"/>
              <a:t>diberi</a:t>
            </a:r>
            <a:r>
              <a:rPr lang="fr-FR" sz="2000" dirty="0"/>
              <a:t> </a:t>
            </a:r>
            <a:r>
              <a:rPr lang="fr-FR" sz="2000" dirty="0" err="1"/>
              <a:t>petunjuk</a:t>
            </a:r>
            <a:r>
              <a:rPr lang="fr-FR" sz="2000" dirty="0"/>
              <a:t> </a:t>
            </a:r>
            <a:r>
              <a:rPr lang="fr-FR" sz="2000" dirty="0" err="1"/>
              <a:t>untuk</a:t>
            </a:r>
            <a:r>
              <a:rPr lang="fr-FR" sz="2000" dirty="0"/>
              <a:t> </a:t>
            </a:r>
            <a:r>
              <a:rPr lang="fr-FR" sz="2000" dirty="0" err="1"/>
              <a:t>melakukan</a:t>
            </a:r>
            <a:r>
              <a:rPr lang="fr-FR" sz="2000" dirty="0"/>
              <a:t> </a:t>
            </a:r>
            <a:r>
              <a:rPr lang="fr-FR" sz="2000" dirty="0" err="1"/>
              <a:t>kegiatan</a:t>
            </a:r>
            <a:r>
              <a:rPr lang="fr-FR" sz="2000" dirty="0"/>
              <a:t> </a:t>
            </a:r>
            <a:r>
              <a:rPr lang="fr-FR" sz="2000" dirty="0" err="1"/>
              <a:t>lanjutan</a:t>
            </a:r>
            <a:r>
              <a:rPr lang="fr-FR" sz="2000" dirty="0"/>
              <a:t>, </a:t>
            </a:r>
            <a:r>
              <a:rPr lang="fr-FR" sz="2000" dirty="0" err="1"/>
              <a:t>seperti</a:t>
            </a:r>
            <a:r>
              <a:rPr lang="fr-FR" sz="2000" dirty="0"/>
              <a:t>: </a:t>
            </a:r>
            <a:r>
              <a:rPr lang="fr-FR" sz="2000" dirty="0" err="1"/>
              <a:t>Terus</a:t>
            </a:r>
            <a:r>
              <a:rPr lang="fr-FR" sz="2000" dirty="0"/>
              <a:t> </a:t>
            </a:r>
            <a:r>
              <a:rPr lang="fr-FR" sz="2000" dirty="0" err="1"/>
              <a:t>mempelajari</a:t>
            </a:r>
            <a:r>
              <a:rPr lang="fr-FR" sz="2000" dirty="0"/>
              <a:t> </a:t>
            </a:r>
            <a:r>
              <a:rPr lang="fr-FR" sz="2000" dirty="0" err="1"/>
              <a:t>kegiatan</a:t>
            </a:r>
            <a:r>
              <a:rPr lang="fr-FR" sz="2000" dirty="0"/>
              <a:t> </a:t>
            </a:r>
            <a:r>
              <a:rPr lang="fr-FR" sz="2000" dirty="0" err="1"/>
              <a:t>belajar</a:t>
            </a:r>
            <a:r>
              <a:rPr lang="fr-FR" sz="2000" dirty="0"/>
              <a:t> </a:t>
            </a:r>
            <a:r>
              <a:rPr lang="fr-FR" sz="2000" dirty="0" err="1"/>
              <a:t>berikutnya</a:t>
            </a:r>
            <a:r>
              <a:rPr lang="fr-FR" sz="2000" dirty="0"/>
              <a:t> bila </a:t>
            </a:r>
            <a:r>
              <a:rPr lang="fr-FR" sz="2000" dirty="0" err="1"/>
              <a:t>ia</a:t>
            </a:r>
            <a:r>
              <a:rPr lang="fr-FR" sz="2000" dirty="0"/>
              <a:t> </a:t>
            </a:r>
            <a:r>
              <a:rPr lang="fr-FR" sz="2000" dirty="0" err="1"/>
              <a:t>berhasil</a:t>
            </a:r>
            <a:r>
              <a:rPr lang="fr-FR" sz="2000" dirty="0"/>
              <a:t> </a:t>
            </a:r>
            <a:r>
              <a:rPr lang="fr-FR" sz="2000" dirty="0" err="1"/>
              <a:t>dengan</a:t>
            </a:r>
            <a:r>
              <a:rPr lang="fr-FR" sz="2000" dirty="0"/>
              <a:t> </a:t>
            </a:r>
            <a:r>
              <a:rPr lang="fr-FR" sz="2000" dirty="0" err="1"/>
              <a:t>baik</a:t>
            </a:r>
            <a:r>
              <a:rPr lang="fr-FR" sz="2000" dirty="0"/>
              <a:t> </a:t>
            </a:r>
            <a:r>
              <a:rPr lang="fr-FR" sz="2000" dirty="0" err="1"/>
              <a:t>yaitu</a:t>
            </a:r>
            <a:r>
              <a:rPr lang="fr-FR" sz="2000" dirty="0"/>
              <a:t> </a:t>
            </a:r>
            <a:r>
              <a:rPr lang="fr-FR" sz="2000" dirty="0" err="1"/>
              <a:t>mencapai</a:t>
            </a:r>
            <a:r>
              <a:rPr lang="fr-FR" sz="2000" dirty="0"/>
              <a:t> </a:t>
            </a:r>
            <a:r>
              <a:rPr lang="fr-FR" sz="2000" dirty="0" err="1"/>
              <a:t>tingkat</a:t>
            </a:r>
            <a:r>
              <a:rPr lang="fr-FR" sz="2000" dirty="0"/>
              <a:t> </a:t>
            </a:r>
            <a:r>
              <a:rPr lang="fr-FR" sz="2000" dirty="0" err="1"/>
              <a:t>penguasaan</a:t>
            </a:r>
            <a:r>
              <a:rPr lang="fr-FR" sz="2000" dirty="0"/>
              <a:t> 80 % </a:t>
            </a:r>
            <a:r>
              <a:rPr lang="fr-FR" sz="2000" dirty="0" err="1"/>
              <a:t>dalam</a:t>
            </a:r>
            <a:r>
              <a:rPr lang="fr-FR" sz="2000" dirty="0"/>
              <a:t> tes formatif yang </a:t>
            </a:r>
            <a:r>
              <a:rPr lang="fr-FR" sz="2000" dirty="0" err="1"/>
              <a:t>lalu</a:t>
            </a:r>
            <a:r>
              <a:rPr lang="fr-FR" sz="2000" dirty="0"/>
              <a:t>, </a:t>
            </a:r>
            <a:r>
              <a:rPr lang="fr-FR" sz="2000" dirty="0" err="1"/>
              <a:t>atau</a:t>
            </a:r>
            <a:r>
              <a:rPr lang="fr-FR" sz="2000" dirty="0"/>
              <a:t> </a:t>
            </a:r>
            <a:r>
              <a:rPr lang="fr-FR" sz="2000" dirty="0" err="1"/>
              <a:t>mengulang</a:t>
            </a:r>
            <a:r>
              <a:rPr lang="fr-FR" sz="2000" dirty="0"/>
              <a:t> </a:t>
            </a:r>
            <a:r>
              <a:rPr lang="fr-FR" sz="2000" dirty="0" err="1"/>
              <a:t>kembali</a:t>
            </a:r>
            <a:r>
              <a:rPr lang="fr-FR" sz="2000" dirty="0"/>
              <a:t> </a:t>
            </a:r>
            <a:r>
              <a:rPr lang="fr-FR" sz="2000" dirty="0" err="1"/>
              <a:t>mempelajari</a:t>
            </a:r>
            <a:r>
              <a:rPr lang="fr-FR" sz="2000" dirty="0"/>
              <a:t> </a:t>
            </a:r>
            <a:r>
              <a:rPr lang="fr-FR" sz="2000" dirty="0" err="1"/>
              <a:t>kegiatan</a:t>
            </a:r>
            <a:r>
              <a:rPr lang="fr-FR" sz="2000" dirty="0"/>
              <a:t> </a:t>
            </a:r>
            <a:r>
              <a:rPr lang="fr-FR" sz="2000" dirty="0" err="1"/>
              <a:t>belajar</a:t>
            </a:r>
            <a:r>
              <a:rPr lang="fr-FR" sz="2000" dirty="0"/>
              <a:t> </a:t>
            </a:r>
            <a:r>
              <a:rPr lang="fr-FR" sz="2000" dirty="0" err="1"/>
              <a:t>tersebut</a:t>
            </a:r>
            <a:r>
              <a:rPr lang="fr-FR" sz="2000" dirty="0"/>
              <a:t> bila </a:t>
            </a:r>
            <a:r>
              <a:rPr lang="fr-FR" sz="2000" dirty="0" err="1"/>
              <a:t>hasilnya</a:t>
            </a:r>
            <a:r>
              <a:rPr lang="fr-FR" sz="2000" dirty="0"/>
              <a:t> </a:t>
            </a:r>
            <a:r>
              <a:rPr lang="fr-FR" sz="2000" dirty="0" err="1"/>
              <a:t>masih</a:t>
            </a:r>
            <a:r>
              <a:rPr lang="fr-FR" sz="2000" dirty="0"/>
              <a:t> di </a:t>
            </a:r>
            <a:r>
              <a:rPr lang="fr-FR" sz="2000" dirty="0" err="1"/>
              <a:t>bawah</a:t>
            </a:r>
            <a:r>
              <a:rPr lang="fr-FR" sz="2000" dirty="0"/>
              <a:t> 80 % dari </a:t>
            </a:r>
            <a:r>
              <a:rPr lang="fr-FR" sz="2000" dirty="0" err="1"/>
              <a:t>skor</a:t>
            </a:r>
            <a:r>
              <a:rPr lang="fr-FR" sz="2000" dirty="0"/>
              <a:t> </a:t>
            </a:r>
            <a:r>
              <a:rPr lang="fr-FR" sz="2000" dirty="0" err="1"/>
              <a:t>maksimum</a:t>
            </a:r>
            <a:r>
              <a:rPr lang="fr-FR" sz="2000" dirty="0"/>
              <a:t>.</a:t>
            </a:r>
            <a:endParaRPr lang="id-ID" sz="2000" dirty="0"/>
          </a:p>
          <a:p>
            <a:pPr lvl="0"/>
            <a:endParaRPr lang="id-ID" b="1" dirty="0"/>
          </a:p>
        </p:txBody>
      </p:sp>
    </p:spTree>
    <p:extLst>
      <p:ext uri="{BB962C8B-B14F-4D97-AF65-F5344CB8AC3E}">
        <p14:creationId xmlns:p14="http://schemas.microsoft.com/office/powerpoint/2010/main" val="3115316442"/>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599218"/>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Komponen-komponen modul</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28</a:t>
            </a:fld>
            <a:endParaRPr lang="en-US"/>
          </a:p>
        </p:txBody>
      </p:sp>
      <p:sp>
        <p:nvSpPr>
          <p:cNvPr id="3" name="TextBox 2"/>
          <p:cNvSpPr txBox="1"/>
          <p:nvPr/>
        </p:nvSpPr>
        <p:spPr>
          <a:xfrm>
            <a:off x="539552" y="1088740"/>
            <a:ext cx="7704856" cy="5139869"/>
          </a:xfrm>
          <a:prstGeom prst="rect">
            <a:avLst/>
          </a:prstGeom>
          <a:noFill/>
        </p:spPr>
        <p:txBody>
          <a:bodyPr wrap="square" rtlCol="0">
            <a:spAutoFit/>
          </a:bodyPr>
          <a:lstStyle/>
          <a:p>
            <a:pPr lvl="0"/>
            <a:r>
              <a:rPr lang="id-ID" b="1" dirty="0"/>
              <a:t>8. </a:t>
            </a:r>
            <a:r>
              <a:rPr lang="fr-FR" b="1" dirty="0" err="1"/>
              <a:t>Kunci</a:t>
            </a:r>
            <a:r>
              <a:rPr lang="fr-FR" b="1" dirty="0"/>
              <a:t> </a:t>
            </a:r>
            <a:r>
              <a:rPr lang="fr-FR" b="1" dirty="0" err="1"/>
              <a:t>Jawaban</a:t>
            </a:r>
            <a:r>
              <a:rPr lang="fr-FR" b="1" dirty="0"/>
              <a:t> Tes Formatif dan </a:t>
            </a:r>
            <a:r>
              <a:rPr lang="fr-FR" b="1" dirty="0" err="1"/>
              <a:t>Tindak</a:t>
            </a:r>
            <a:r>
              <a:rPr lang="fr-FR" b="1" dirty="0"/>
              <a:t> </a:t>
            </a:r>
            <a:r>
              <a:rPr lang="fr-FR" b="1" dirty="0" err="1"/>
              <a:t>Lanjut</a:t>
            </a:r>
            <a:endParaRPr lang="id-ID" b="1" dirty="0"/>
          </a:p>
          <a:p>
            <a:pPr lvl="0"/>
            <a:endParaRPr lang="id-ID" sz="2000" dirty="0"/>
          </a:p>
          <a:p>
            <a:pPr lvl="0"/>
            <a:r>
              <a:rPr lang="fr-FR" sz="2000" dirty="0" err="1"/>
              <a:t>Kunci</a:t>
            </a:r>
            <a:r>
              <a:rPr lang="fr-FR" sz="2000" dirty="0"/>
              <a:t> </a:t>
            </a:r>
            <a:r>
              <a:rPr lang="fr-FR" sz="2000" dirty="0" err="1"/>
              <a:t>jawaban</a:t>
            </a:r>
            <a:r>
              <a:rPr lang="fr-FR" sz="2000" dirty="0"/>
              <a:t> tes formatif </a:t>
            </a:r>
            <a:r>
              <a:rPr lang="fr-FR" sz="2000" dirty="0" err="1"/>
              <a:t>pada</a:t>
            </a:r>
            <a:r>
              <a:rPr lang="fr-FR" sz="2000" dirty="0"/>
              <a:t> </a:t>
            </a:r>
            <a:r>
              <a:rPr lang="fr-FR" sz="2000" dirty="0" err="1"/>
              <a:t>umumnya</a:t>
            </a:r>
            <a:r>
              <a:rPr lang="fr-FR" sz="2000" dirty="0"/>
              <a:t> </a:t>
            </a:r>
            <a:r>
              <a:rPr lang="fr-FR" sz="2000" dirty="0" err="1"/>
              <a:t>diletakkan</a:t>
            </a:r>
            <a:r>
              <a:rPr lang="fr-FR" sz="2000" dirty="0"/>
              <a:t> di </a:t>
            </a:r>
            <a:r>
              <a:rPr lang="fr-FR" sz="2000" dirty="0" err="1"/>
              <a:t>bagian</a:t>
            </a:r>
            <a:r>
              <a:rPr lang="fr-FR" sz="2000" dirty="0"/>
              <a:t> </a:t>
            </a:r>
            <a:r>
              <a:rPr lang="fr-FR" sz="2000" dirty="0" err="1"/>
              <a:t>paling</a:t>
            </a:r>
            <a:r>
              <a:rPr lang="fr-FR" sz="2000" dirty="0"/>
              <a:t> </a:t>
            </a:r>
            <a:r>
              <a:rPr lang="fr-FR" sz="2000" dirty="0" err="1"/>
              <a:t>akhir</a:t>
            </a:r>
            <a:r>
              <a:rPr lang="fr-FR" sz="2000" dirty="0"/>
              <a:t> </a:t>
            </a:r>
            <a:r>
              <a:rPr lang="fr-FR" sz="2000" dirty="0" err="1"/>
              <a:t>suatu</a:t>
            </a:r>
            <a:r>
              <a:rPr lang="fr-FR" sz="2000" dirty="0"/>
              <a:t> </a:t>
            </a:r>
            <a:r>
              <a:rPr lang="fr-FR" sz="2000" dirty="0" err="1"/>
              <a:t>modul</a:t>
            </a:r>
            <a:r>
              <a:rPr lang="fr-FR" sz="2000" dirty="0"/>
              <a:t>. </a:t>
            </a:r>
            <a:r>
              <a:rPr lang="fr-FR" sz="2000" dirty="0" err="1"/>
              <a:t>Jika</a:t>
            </a:r>
            <a:r>
              <a:rPr lang="fr-FR" sz="2000" dirty="0"/>
              <a:t> </a:t>
            </a:r>
            <a:r>
              <a:rPr lang="fr-FR" sz="2000" dirty="0" err="1"/>
              <a:t>kegiatan</a:t>
            </a:r>
            <a:r>
              <a:rPr lang="fr-FR" sz="2000" dirty="0"/>
              <a:t> </a:t>
            </a:r>
            <a:r>
              <a:rPr lang="fr-FR" sz="2000" dirty="0" err="1"/>
              <a:t>belajar</a:t>
            </a:r>
            <a:r>
              <a:rPr lang="fr-FR" sz="2000" dirty="0"/>
              <a:t> </a:t>
            </a:r>
            <a:r>
              <a:rPr lang="fr-FR" sz="2000" dirty="0" err="1"/>
              <a:t>berjumlah</a:t>
            </a:r>
            <a:r>
              <a:rPr lang="fr-FR" sz="2000" dirty="0"/>
              <a:t> 2 </a:t>
            </a:r>
            <a:r>
              <a:rPr lang="fr-FR" sz="2000" dirty="0" err="1"/>
              <a:t>buah</a:t>
            </a:r>
            <a:r>
              <a:rPr lang="fr-FR" sz="2000" dirty="0"/>
              <a:t>, </a:t>
            </a:r>
            <a:r>
              <a:rPr lang="fr-FR" sz="2000" dirty="0" err="1"/>
              <a:t>maka</a:t>
            </a:r>
            <a:r>
              <a:rPr lang="fr-FR" sz="2000" dirty="0"/>
              <a:t> </a:t>
            </a:r>
            <a:r>
              <a:rPr lang="fr-FR" sz="2000" dirty="0" err="1"/>
              <a:t>kunci</a:t>
            </a:r>
            <a:r>
              <a:rPr lang="fr-FR" sz="2000" dirty="0"/>
              <a:t> </a:t>
            </a:r>
            <a:r>
              <a:rPr lang="fr-FR" sz="2000" dirty="0" err="1"/>
              <a:t>jawaban</a:t>
            </a:r>
            <a:r>
              <a:rPr lang="fr-FR" sz="2000" dirty="0"/>
              <a:t> tes formatif </a:t>
            </a:r>
            <a:r>
              <a:rPr lang="fr-FR" sz="2000" dirty="0" err="1"/>
              <a:t>terletak</a:t>
            </a:r>
            <a:r>
              <a:rPr lang="fr-FR" sz="2000" dirty="0"/>
              <a:t> </a:t>
            </a:r>
            <a:r>
              <a:rPr lang="fr-FR" sz="2000" dirty="0" err="1"/>
              <a:t>setelah</a:t>
            </a:r>
            <a:r>
              <a:rPr lang="fr-FR" sz="2000" dirty="0"/>
              <a:t> tes formatif </a:t>
            </a:r>
            <a:r>
              <a:rPr lang="fr-FR" sz="2000" dirty="0" err="1"/>
              <a:t>kegiatan</a:t>
            </a:r>
            <a:r>
              <a:rPr lang="fr-FR" sz="2000" dirty="0"/>
              <a:t> </a:t>
            </a:r>
            <a:r>
              <a:rPr lang="fr-FR" sz="2000" dirty="0" err="1"/>
              <a:t>belajar</a:t>
            </a:r>
            <a:r>
              <a:rPr lang="fr-FR" sz="2000" dirty="0"/>
              <a:t> 2, </a:t>
            </a:r>
            <a:r>
              <a:rPr lang="fr-FR" sz="2000" dirty="0" err="1"/>
              <a:t>dengan</a:t>
            </a:r>
            <a:r>
              <a:rPr lang="fr-FR" sz="2000" dirty="0"/>
              <a:t> </a:t>
            </a:r>
            <a:r>
              <a:rPr lang="fr-FR" sz="2000" dirty="0" err="1"/>
              <a:t>halaman</a:t>
            </a:r>
            <a:r>
              <a:rPr lang="fr-FR" sz="2000" dirty="0"/>
              <a:t> </a:t>
            </a:r>
            <a:r>
              <a:rPr lang="fr-FR" sz="2000" dirty="0" err="1"/>
              <a:t>tersendiri</a:t>
            </a:r>
            <a:r>
              <a:rPr lang="fr-FR" sz="2000" dirty="0"/>
              <a:t>.</a:t>
            </a:r>
            <a:endParaRPr lang="id-ID" sz="2000" dirty="0"/>
          </a:p>
          <a:p>
            <a:pPr lvl="0"/>
            <a:endParaRPr lang="id-ID" sz="2000" dirty="0"/>
          </a:p>
          <a:p>
            <a:r>
              <a:rPr lang="fr-FR" sz="2000" dirty="0" err="1"/>
              <a:t>Tindak</a:t>
            </a:r>
            <a:r>
              <a:rPr lang="fr-FR" sz="2000" dirty="0"/>
              <a:t> </a:t>
            </a:r>
            <a:r>
              <a:rPr lang="fr-FR" sz="2000" dirty="0" err="1"/>
              <a:t>lanjut</a:t>
            </a:r>
            <a:endParaRPr lang="id-ID" sz="2000" b="1" dirty="0"/>
          </a:p>
          <a:p>
            <a:r>
              <a:rPr lang="fr-FR" sz="2000" dirty="0"/>
              <a:t>Di </a:t>
            </a:r>
            <a:r>
              <a:rPr lang="fr-FR" sz="2000" dirty="0" err="1"/>
              <a:t>dalam</a:t>
            </a:r>
            <a:r>
              <a:rPr lang="fr-FR" sz="2000" dirty="0"/>
              <a:t> </a:t>
            </a:r>
            <a:r>
              <a:rPr lang="fr-FR" sz="2000" dirty="0" err="1"/>
              <a:t>kunci</a:t>
            </a:r>
            <a:r>
              <a:rPr lang="fr-FR" sz="2000" dirty="0"/>
              <a:t> </a:t>
            </a:r>
            <a:r>
              <a:rPr lang="fr-FR" sz="2000" dirty="0" err="1"/>
              <a:t>jawaban</a:t>
            </a:r>
            <a:r>
              <a:rPr lang="fr-FR" sz="2000" dirty="0"/>
              <a:t> tes formatif, </a:t>
            </a:r>
            <a:r>
              <a:rPr lang="fr-FR" sz="2000" dirty="0" err="1"/>
              <a:t>terdapat</a:t>
            </a:r>
            <a:r>
              <a:rPr lang="fr-FR" sz="2000" dirty="0"/>
              <a:t> </a:t>
            </a:r>
            <a:r>
              <a:rPr lang="fr-FR" sz="2000" dirty="0" err="1"/>
              <a:t>bagian</a:t>
            </a:r>
            <a:r>
              <a:rPr lang="fr-FR" sz="2000" dirty="0"/>
              <a:t> </a:t>
            </a:r>
            <a:r>
              <a:rPr lang="fr-FR" sz="2000" dirty="0" err="1"/>
              <a:t>tindak</a:t>
            </a:r>
            <a:r>
              <a:rPr lang="fr-FR" sz="2000" dirty="0"/>
              <a:t> </a:t>
            </a:r>
            <a:r>
              <a:rPr lang="fr-FR" sz="2000" dirty="0" err="1"/>
              <a:t>lanjut</a:t>
            </a:r>
            <a:r>
              <a:rPr lang="fr-FR" sz="2000" dirty="0"/>
              <a:t> yang </a:t>
            </a:r>
            <a:r>
              <a:rPr lang="fr-FR" sz="2000" dirty="0" err="1"/>
              <a:t>berisi</a:t>
            </a:r>
            <a:r>
              <a:rPr lang="fr-FR" sz="2000" dirty="0"/>
              <a:t> </a:t>
            </a:r>
            <a:r>
              <a:rPr lang="fr-FR" sz="2000" dirty="0" err="1"/>
              <a:t>kegiatan</a:t>
            </a:r>
            <a:r>
              <a:rPr lang="fr-FR" sz="2000" dirty="0"/>
              <a:t> yang </a:t>
            </a:r>
            <a:r>
              <a:rPr lang="fr-FR" sz="2000" dirty="0" err="1"/>
              <a:t>harus</a:t>
            </a:r>
            <a:r>
              <a:rPr lang="fr-FR" sz="2000" dirty="0"/>
              <a:t> </a:t>
            </a:r>
            <a:r>
              <a:rPr lang="fr-FR" sz="2000" dirty="0" err="1"/>
              <a:t>dilakukan</a:t>
            </a:r>
            <a:r>
              <a:rPr lang="fr-FR" sz="2000" dirty="0"/>
              <a:t> </a:t>
            </a:r>
            <a:r>
              <a:rPr lang="fr-FR" sz="2000" dirty="0" err="1"/>
              <a:t>peserta</a:t>
            </a:r>
            <a:r>
              <a:rPr lang="fr-FR" sz="2000" dirty="0"/>
              <a:t> </a:t>
            </a:r>
            <a:r>
              <a:rPr lang="fr-FR" sz="2000" dirty="0" err="1"/>
              <a:t>didik</a:t>
            </a:r>
            <a:r>
              <a:rPr lang="fr-FR" sz="2000" dirty="0"/>
              <a:t> </a:t>
            </a:r>
            <a:r>
              <a:rPr lang="fr-FR" sz="2000" dirty="0" err="1"/>
              <a:t>atas</a:t>
            </a:r>
            <a:r>
              <a:rPr lang="fr-FR" sz="2000" dirty="0"/>
              <a:t> </a:t>
            </a:r>
            <a:r>
              <a:rPr lang="fr-FR" sz="2000" dirty="0" err="1"/>
              <a:t>dasar</a:t>
            </a:r>
            <a:r>
              <a:rPr lang="fr-FR" sz="2000" dirty="0"/>
              <a:t> tes </a:t>
            </a:r>
            <a:r>
              <a:rPr lang="fr-FR" sz="2000" dirty="0" err="1"/>
              <a:t>formatifnya</a:t>
            </a:r>
            <a:r>
              <a:rPr lang="fr-FR" sz="2000" dirty="0"/>
              <a:t>. </a:t>
            </a:r>
            <a:r>
              <a:rPr lang="fr-FR" sz="2000" dirty="0" err="1"/>
              <a:t>peserta</a:t>
            </a:r>
            <a:r>
              <a:rPr lang="fr-FR" sz="2000" dirty="0"/>
              <a:t> </a:t>
            </a:r>
            <a:r>
              <a:rPr lang="fr-FR" sz="2000" dirty="0" err="1"/>
              <a:t>didik</a:t>
            </a:r>
            <a:r>
              <a:rPr lang="fr-FR" sz="2000" dirty="0"/>
              <a:t> </a:t>
            </a:r>
            <a:r>
              <a:rPr lang="fr-FR" sz="2000" dirty="0" err="1"/>
              <a:t>diberi</a:t>
            </a:r>
            <a:r>
              <a:rPr lang="fr-FR" sz="2000" dirty="0"/>
              <a:t> </a:t>
            </a:r>
            <a:r>
              <a:rPr lang="fr-FR" sz="2000" dirty="0" err="1"/>
              <a:t>petunjuk</a:t>
            </a:r>
            <a:r>
              <a:rPr lang="fr-FR" sz="2000" dirty="0"/>
              <a:t> </a:t>
            </a:r>
            <a:r>
              <a:rPr lang="fr-FR" sz="2000" dirty="0" err="1"/>
              <a:t>untuk</a:t>
            </a:r>
            <a:r>
              <a:rPr lang="fr-FR" sz="2000" dirty="0"/>
              <a:t> </a:t>
            </a:r>
            <a:r>
              <a:rPr lang="fr-FR" sz="2000" dirty="0" err="1"/>
              <a:t>melakukan</a:t>
            </a:r>
            <a:r>
              <a:rPr lang="fr-FR" sz="2000" dirty="0"/>
              <a:t> </a:t>
            </a:r>
            <a:r>
              <a:rPr lang="fr-FR" sz="2000" dirty="0" err="1"/>
              <a:t>kegiatan</a:t>
            </a:r>
            <a:r>
              <a:rPr lang="fr-FR" sz="2000" dirty="0"/>
              <a:t> </a:t>
            </a:r>
            <a:r>
              <a:rPr lang="fr-FR" sz="2000" dirty="0" err="1"/>
              <a:t>lanjutan</a:t>
            </a:r>
            <a:r>
              <a:rPr lang="fr-FR" sz="2000" dirty="0"/>
              <a:t>, </a:t>
            </a:r>
            <a:r>
              <a:rPr lang="fr-FR" sz="2000" dirty="0" err="1"/>
              <a:t>seperti</a:t>
            </a:r>
            <a:r>
              <a:rPr lang="fr-FR" sz="2000" dirty="0"/>
              <a:t>: </a:t>
            </a:r>
            <a:r>
              <a:rPr lang="fr-FR" sz="2000" dirty="0" err="1"/>
              <a:t>Terus</a:t>
            </a:r>
            <a:r>
              <a:rPr lang="fr-FR" sz="2000" dirty="0"/>
              <a:t> </a:t>
            </a:r>
            <a:r>
              <a:rPr lang="fr-FR" sz="2000" dirty="0" err="1"/>
              <a:t>mempelajari</a:t>
            </a:r>
            <a:r>
              <a:rPr lang="fr-FR" sz="2000" dirty="0"/>
              <a:t> </a:t>
            </a:r>
            <a:r>
              <a:rPr lang="fr-FR" sz="2000" dirty="0" err="1"/>
              <a:t>kegiatan</a:t>
            </a:r>
            <a:r>
              <a:rPr lang="fr-FR" sz="2000" dirty="0"/>
              <a:t> </a:t>
            </a:r>
            <a:r>
              <a:rPr lang="fr-FR" sz="2000" dirty="0" err="1"/>
              <a:t>belajar</a:t>
            </a:r>
            <a:r>
              <a:rPr lang="fr-FR" sz="2000" dirty="0"/>
              <a:t> </a:t>
            </a:r>
            <a:r>
              <a:rPr lang="fr-FR" sz="2000" dirty="0" err="1"/>
              <a:t>berikutnya</a:t>
            </a:r>
            <a:r>
              <a:rPr lang="fr-FR" sz="2000" dirty="0"/>
              <a:t> bila </a:t>
            </a:r>
            <a:r>
              <a:rPr lang="fr-FR" sz="2000" dirty="0" err="1"/>
              <a:t>ia</a:t>
            </a:r>
            <a:r>
              <a:rPr lang="fr-FR" sz="2000" dirty="0"/>
              <a:t> </a:t>
            </a:r>
            <a:r>
              <a:rPr lang="fr-FR" sz="2000" dirty="0" err="1"/>
              <a:t>berhasil</a:t>
            </a:r>
            <a:r>
              <a:rPr lang="fr-FR" sz="2000" dirty="0"/>
              <a:t> </a:t>
            </a:r>
            <a:r>
              <a:rPr lang="fr-FR" sz="2000" dirty="0" err="1"/>
              <a:t>dengan</a:t>
            </a:r>
            <a:r>
              <a:rPr lang="fr-FR" sz="2000" dirty="0"/>
              <a:t> </a:t>
            </a:r>
            <a:r>
              <a:rPr lang="fr-FR" sz="2000" dirty="0" err="1"/>
              <a:t>baik</a:t>
            </a:r>
            <a:r>
              <a:rPr lang="fr-FR" sz="2000" dirty="0"/>
              <a:t> </a:t>
            </a:r>
            <a:r>
              <a:rPr lang="fr-FR" sz="2000" dirty="0" err="1"/>
              <a:t>yaitu</a:t>
            </a:r>
            <a:r>
              <a:rPr lang="fr-FR" sz="2000" dirty="0"/>
              <a:t> </a:t>
            </a:r>
            <a:r>
              <a:rPr lang="fr-FR" sz="2000" dirty="0" err="1"/>
              <a:t>mencapai</a:t>
            </a:r>
            <a:r>
              <a:rPr lang="fr-FR" sz="2000" dirty="0"/>
              <a:t> </a:t>
            </a:r>
            <a:r>
              <a:rPr lang="fr-FR" sz="2000" dirty="0" err="1"/>
              <a:t>tingkat</a:t>
            </a:r>
            <a:r>
              <a:rPr lang="fr-FR" sz="2000" dirty="0"/>
              <a:t> </a:t>
            </a:r>
            <a:r>
              <a:rPr lang="fr-FR" sz="2000" dirty="0" err="1"/>
              <a:t>penguasaan</a:t>
            </a:r>
            <a:r>
              <a:rPr lang="fr-FR" sz="2000" dirty="0"/>
              <a:t> 80 % </a:t>
            </a:r>
            <a:r>
              <a:rPr lang="fr-FR" sz="2000" dirty="0" err="1"/>
              <a:t>dalam</a:t>
            </a:r>
            <a:r>
              <a:rPr lang="fr-FR" sz="2000" dirty="0"/>
              <a:t> tes formatif yang </a:t>
            </a:r>
            <a:r>
              <a:rPr lang="fr-FR" sz="2000" dirty="0" err="1"/>
              <a:t>lalu</a:t>
            </a:r>
            <a:r>
              <a:rPr lang="fr-FR" sz="2000" dirty="0"/>
              <a:t>, </a:t>
            </a:r>
            <a:r>
              <a:rPr lang="fr-FR" sz="2000" dirty="0" err="1"/>
              <a:t>atau</a:t>
            </a:r>
            <a:r>
              <a:rPr lang="fr-FR" sz="2000" dirty="0"/>
              <a:t> </a:t>
            </a:r>
            <a:r>
              <a:rPr lang="fr-FR" sz="2000" dirty="0" err="1"/>
              <a:t>mengulang</a:t>
            </a:r>
            <a:r>
              <a:rPr lang="fr-FR" sz="2000" dirty="0"/>
              <a:t> </a:t>
            </a:r>
            <a:r>
              <a:rPr lang="fr-FR" sz="2000" dirty="0" err="1"/>
              <a:t>kembali</a:t>
            </a:r>
            <a:r>
              <a:rPr lang="fr-FR" sz="2000" dirty="0"/>
              <a:t> </a:t>
            </a:r>
            <a:r>
              <a:rPr lang="fr-FR" sz="2000" dirty="0" err="1"/>
              <a:t>mempelajari</a:t>
            </a:r>
            <a:r>
              <a:rPr lang="fr-FR" sz="2000" dirty="0"/>
              <a:t> </a:t>
            </a:r>
            <a:r>
              <a:rPr lang="fr-FR" sz="2000" dirty="0" err="1"/>
              <a:t>kegiatan</a:t>
            </a:r>
            <a:r>
              <a:rPr lang="fr-FR" sz="2000" dirty="0"/>
              <a:t> </a:t>
            </a:r>
            <a:r>
              <a:rPr lang="fr-FR" sz="2000" dirty="0" err="1"/>
              <a:t>belajar</a:t>
            </a:r>
            <a:r>
              <a:rPr lang="fr-FR" sz="2000" dirty="0"/>
              <a:t> </a:t>
            </a:r>
            <a:r>
              <a:rPr lang="fr-FR" sz="2000" dirty="0" err="1"/>
              <a:t>tersebut</a:t>
            </a:r>
            <a:r>
              <a:rPr lang="fr-FR" sz="2000" dirty="0"/>
              <a:t> bila </a:t>
            </a:r>
            <a:r>
              <a:rPr lang="fr-FR" sz="2000" dirty="0" err="1"/>
              <a:t>hasilnya</a:t>
            </a:r>
            <a:r>
              <a:rPr lang="fr-FR" sz="2000" dirty="0"/>
              <a:t> </a:t>
            </a:r>
            <a:r>
              <a:rPr lang="fr-FR" sz="2000" dirty="0" err="1"/>
              <a:t>masih</a:t>
            </a:r>
            <a:r>
              <a:rPr lang="fr-FR" sz="2000" dirty="0"/>
              <a:t> di </a:t>
            </a:r>
            <a:r>
              <a:rPr lang="fr-FR" sz="2000" dirty="0" err="1"/>
              <a:t>bawah</a:t>
            </a:r>
            <a:r>
              <a:rPr lang="fr-FR" sz="2000" dirty="0"/>
              <a:t> 80 % dari </a:t>
            </a:r>
            <a:r>
              <a:rPr lang="fr-FR" sz="2000" dirty="0" err="1"/>
              <a:t>skor</a:t>
            </a:r>
            <a:r>
              <a:rPr lang="fr-FR" sz="2000" dirty="0"/>
              <a:t> </a:t>
            </a:r>
            <a:r>
              <a:rPr lang="fr-FR" sz="2000" dirty="0" err="1"/>
              <a:t>maksimum</a:t>
            </a:r>
            <a:r>
              <a:rPr lang="fr-FR" sz="2000" dirty="0"/>
              <a:t>.</a:t>
            </a:r>
            <a:endParaRPr lang="id-ID" sz="2000" dirty="0"/>
          </a:p>
          <a:p>
            <a:pPr lvl="0"/>
            <a:endParaRPr lang="id-ID" b="1" dirty="0"/>
          </a:p>
        </p:txBody>
      </p:sp>
    </p:spTree>
    <p:extLst>
      <p:ext uri="{BB962C8B-B14F-4D97-AF65-F5344CB8AC3E}">
        <p14:creationId xmlns:p14="http://schemas.microsoft.com/office/powerpoint/2010/main" val="1411347760"/>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RANCANGAN MODUL </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29</a:t>
            </a:fld>
            <a:endParaRPr lang="en-US"/>
          </a:p>
        </p:txBody>
      </p:sp>
      <p:sp>
        <p:nvSpPr>
          <p:cNvPr id="3" name="TextBox 2"/>
          <p:cNvSpPr txBox="1"/>
          <p:nvPr/>
        </p:nvSpPr>
        <p:spPr>
          <a:xfrm>
            <a:off x="791580" y="1593830"/>
            <a:ext cx="7380820" cy="2677656"/>
          </a:xfrm>
          <a:prstGeom prst="rect">
            <a:avLst/>
          </a:prstGeom>
          <a:noFill/>
        </p:spPr>
        <p:txBody>
          <a:bodyPr wrap="square" rtlCol="0">
            <a:spAutoFit/>
          </a:bodyPr>
          <a:lstStyle/>
          <a:p>
            <a:pPr marL="457200" lvl="0" indent="-457200">
              <a:buFont typeface="+mj-lt"/>
              <a:buAutoNum type="arabicPeriod"/>
            </a:pPr>
            <a:r>
              <a:rPr lang="fi-FI" dirty="0"/>
              <a:t>F</a:t>
            </a:r>
            <a:r>
              <a:rPr lang="id-ID" dirty="0"/>
              <a:t>ormat</a:t>
            </a:r>
          </a:p>
          <a:p>
            <a:pPr marL="457200" indent="-457200">
              <a:buFont typeface="+mj-lt"/>
              <a:buAutoNum type="arabicPeriod"/>
            </a:pPr>
            <a:r>
              <a:rPr lang="en-US" dirty="0"/>
              <a:t>O</a:t>
            </a:r>
            <a:r>
              <a:rPr lang="id-ID" dirty="0"/>
              <a:t>rganisasi</a:t>
            </a:r>
          </a:p>
          <a:p>
            <a:pPr marL="457200" indent="-457200">
              <a:buFont typeface="+mj-lt"/>
              <a:buAutoNum type="arabicPeriod"/>
            </a:pPr>
            <a:r>
              <a:rPr lang="en-US" dirty="0"/>
              <a:t>D</a:t>
            </a:r>
            <a:r>
              <a:rPr lang="id-ID" dirty="0"/>
              <a:t>aya Tarik</a:t>
            </a:r>
          </a:p>
          <a:p>
            <a:pPr marL="457200" indent="-457200">
              <a:buFont typeface="+mj-lt"/>
              <a:buAutoNum type="arabicPeriod"/>
            </a:pPr>
            <a:r>
              <a:rPr lang="id-ID" dirty="0"/>
              <a:t>Bentuk dan Ukuran Huruf</a:t>
            </a:r>
          </a:p>
          <a:p>
            <a:pPr marL="457200" indent="-457200">
              <a:buFont typeface="+mj-lt"/>
              <a:buAutoNum type="arabicPeriod"/>
            </a:pPr>
            <a:r>
              <a:rPr lang="id-ID" dirty="0"/>
              <a:t>Ruang (spasi kosong)</a:t>
            </a:r>
          </a:p>
          <a:p>
            <a:pPr marL="457200" indent="-457200">
              <a:buFont typeface="+mj-lt"/>
              <a:buAutoNum type="arabicPeriod"/>
            </a:pPr>
            <a:r>
              <a:rPr lang="id-ID" dirty="0"/>
              <a:t>Konsistensi</a:t>
            </a:r>
          </a:p>
          <a:p>
            <a:pPr marL="457200" lvl="0" indent="-457200">
              <a:buFont typeface="+mj-lt"/>
              <a:buAutoNum type="arabicPeriod"/>
            </a:pPr>
            <a:endParaRPr lang="id-ID" dirty="0"/>
          </a:p>
        </p:txBody>
      </p:sp>
    </p:spTree>
    <p:extLst>
      <p:ext uri="{BB962C8B-B14F-4D97-AF65-F5344CB8AC3E}">
        <p14:creationId xmlns:p14="http://schemas.microsoft.com/office/powerpoint/2010/main" val="2874307792"/>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988" y="476672"/>
            <a:ext cx="8229600" cy="93978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bodyPr>
          <a:lstStyle/>
          <a:p>
            <a:pPr eaLnBrk="1" fontAlgn="auto" hangingPunct="1">
              <a:spcAft>
                <a:spcPts val="0"/>
              </a:spcAft>
              <a:defRPr/>
            </a:pPr>
            <a:r>
              <a:rPr lang="id-ID" sz="2800" b="1" dirty="0">
                <a:solidFill>
                  <a:srgbClr val="024608"/>
                </a:solidFill>
                <a:latin typeface="Verdana" pitchFamily="34" charset="0"/>
              </a:rPr>
              <a:t>Fungsi Bahan Ajar (Depdiknas 2007)</a:t>
            </a:r>
            <a:endParaRPr lang="en-US" sz="2800" dirty="0">
              <a:solidFill>
                <a:srgbClr val="024608"/>
              </a:solidFill>
            </a:endParaRPr>
          </a:p>
        </p:txBody>
      </p:sp>
      <p:sp>
        <p:nvSpPr>
          <p:cNvPr id="14" name="Line 12"/>
          <p:cNvSpPr>
            <a:spLocks noChangeShapeType="1"/>
          </p:cNvSpPr>
          <p:nvPr/>
        </p:nvSpPr>
        <p:spPr bwMode="auto">
          <a:xfrm>
            <a:off x="534988" y="3959225"/>
            <a:ext cx="2506662" cy="4763"/>
          </a:xfrm>
          <a:prstGeom prst="line">
            <a:avLst/>
          </a:prstGeom>
          <a:noFill/>
          <a:ln w="12699">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id-ID"/>
          </a:p>
        </p:txBody>
      </p:sp>
      <p:sp>
        <p:nvSpPr>
          <p:cNvPr id="17" name="Line 15"/>
          <p:cNvSpPr>
            <a:spLocks noChangeShapeType="1"/>
          </p:cNvSpPr>
          <p:nvPr/>
        </p:nvSpPr>
        <p:spPr bwMode="auto">
          <a:xfrm>
            <a:off x="6111875" y="3965575"/>
            <a:ext cx="2525713" cy="0"/>
          </a:xfrm>
          <a:prstGeom prst="line">
            <a:avLst/>
          </a:prstGeom>
          <a:noFill/>
          <a:ln w="12699">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id-ID"/>
          </a:p>
        </p:txBody>
      </p:sp>
      <p:sp>
        <p:nvSpPr>
          <p:cNvPr id="23" name="Slide Number Placeholder 22"/>
          <p:cNvSpPr>
            <a:spLocks noGrp="1"/>
          </p:cNvSpPr>
          <p:nvPr>
            <p:ph type="sldNum" sz="quarter" idx="12"/>
          </p:nvPr>
        </p:nvSpPr>
        <p:spPr/>
        <p:txBody>
          <a:bodyPr/>
          <a:lstStyle/>
          <a:p>
            <a:pPr>
              <a:defRPr/>
            </a:pPr>
            <a:fld id="{9563A246-E754-4CBD-B333-5E9515D2C86B}" type="slidenum">
              <a:rPr lang="en-US" sz="1800" b="1"/>
              <a:pPr>
                <a:defRPr/>
              </a:pPr>
              <a:t>3</a:t>
            </a:fld>
            <a:endParaRPr lang="en-US" sz="1800" b="1" dirty="0"/>
          </a:p>
        </p:txBody>
      </p:sp>
      <p:sp>
        <p:nvSpPr>
          <p:cNvPr id="5" name="Folded Corner 4"/>
          <p:cNvSpPr/>
          <p:nvPr/>
        </p:nvSpPr>
        <p:spPr bwMode="auto">
          <a:xfrm>
            <a:off x="683568" y="1952836"/>
            <a:ext cx="7954020" cy="4212468"/>
          </a:xfrm>
          <a:prstGeom prst="foldedCorner">
            <a:avLst/>
          </a:prstGeom>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L="274638" lvl="0" indent="-274638">
              <a:tabLst>
                <a:tab pos="274638" algn="l"/>
              </a:tabLst>
            </a:pPr>
            <a:r>
              <a:rPr lang="id-ID" dirty="0"/>
              <a:t> </a:t>
            </a:r>
          </a:p>
          <a:p>
            <a:pPr marL="274638" lvl="0" indent="-274638">
              <a:tabLst>
                <a:tab pos="274638" algn="l"/>
              </a:tabLst>
            </a:pPr>
            <a:r>
              <a:rPr lang="id-ID" dirty="0"/>
              <a:t>1.	</a:t>
            </a:r>
            <a:r>
              <a:rPr lang="en-US" dirty="0" err="1"/>
              <a:t>Pedoman</a:t>
            </a:r>
            <a:r>
              <a:rPr lang="en-US" dirty="0"/>
              <a:t> </a:t>
            </a:r>
            <a:r>
              <a:rPr lang="en-US" dirty="0" err="1"/>
              <a:t>bagi</a:t>
            </a:r>
            <a:r>
              <a:rPr lang="en-US" dirty="0"/>
              <a:t> guru yang </a:t>
            </a:r>
            <a:r>
              <a:rPr lang="en-US" dirty="0" err="1"/>
              <a:t>akan</a:t>
            </a:r>
            <a:r>
              <a:rPr lang="en-US" dirty="0"/>
              <a:t> </a:t>
            </a:r>
            <a:r>
              <a:rPr lang="en-US" dirty="0" err="1"/>
              <a:t>mengarahkan</a:t>
            </a:r>
            <a:r>
              <a:rPr lang="en-US" dirty="0"/>
              <a:t> </a:t>
            </a:r>
            <a:r>
              <a:rPr lang="en-US" dirty="0" err="1"/>
              <a:t>semua</a:t>
            </a:r>
            <a:r>
              <a:rPr lang="en-US" dirty="0"/>
              <a:t> </a:t>
            </a:r>
            <a:endParaRPr lang="id-ID" dirty="0"/>
          </a:p>
          <a:p>
            <a:pPr marL="274638" lvl="0" indent="-274638">
              <a:tabLst>
                <a:tab pos="274638" algn="l"/>
              </a:tabLst>
            </a:pPr>
            <a:r>
              <a:rPr lang="id-ID" dirty="0"/>
              <a:t>	</a:t>
            </a:r>
            <a:r>
              <a:rPr lang="en-US" dirty="0" err="1"/>
              <a:t>aktivitasnya</a:t>
            </a:r>
            <a:r>
              <a:rPr lang="en-US" dirty="0"/>
              <a:t> </a:t>
            </a:r>
            <a:r>
              <a:rPr lang="en-US" dirty="0" err="1"/>
              <a:t>dalam</a:t>
            </a:r>
            <a:r>
              <a:rPr lang="en-US" dirty="0"/>
              <a:t> proses </a:t>
            </a:r>
            <a:r>
              <a:rPr lang="en-US" dirty="0" err="1"/>
              <a:t>pembelajaran</a:t>
            </a:r>
            <a:r>
              <a:rPr lang="en-US" dirty="0"/>
              <a:t>, </a:t>
            </a:r>
            <a:r>
              <a:rPr lang="en-US" dirty="0" err="1"/>
              <a:t>sekaligus</a:t>
            </a:r>
            <a:endParaRPr lang="id-ID" dirty="0"/>
          </a:p>
          <a:p>
            <a:pPr marL="274638" lvl="0" indent="-274638">
              <a:tabLst>
                <a:tab pos="274638" algn="l"/>
              </a:tabLst>
            </a:pPr>
            <a:r>
              <a:rPr lang="id-ID" dirty="0"/>
              <a:t>	</a:t>
            </a:r>
            <a:r>
              <a:rPr lang="en-US" dirty="0" err="1"/>
              <a:t>merupakan</a:t>
            </a:r>
            <a:r>
              <a:rPr lang="en-US" dirty="0"/>
              <a:t> </a:t>
            </a:r>
            <a:r>
              <a:rPr lang="en-US" dirty="0" err="1"/>
              <a:t>substansi</a:t>
            </a:r>
            <a:r>
              <a:rPr lang="en-US" dirty="0"/>
              <a:t> </a:t>
            </a:r>
            <a:r>
              <a:rPr lang="en-US" dirty="0" err="1"/>
              <a:t>kompetensi</a:t>
            </a:r>
            <a:r>
              <a:rPr lang="en-US" dirty="0"/>
              <a:t> yang </a:t>
            </a:r>
            <a:r>
              <a:rPr lang="en-US" dirty="0" err="1"/>
              <a:t>seharusnya</a:t>
            </a:r>
            <a:endParaRPr lang="id-ID" dirty="0"/>
          </a:p>
          <a:p>
            <a:pPr marL="274638" lvl="0" indent="-274638">
              <a:tabLst>
                <a:tab pos="274638" algn="l"/>
              </a:tabLst>
            </a:pPr>
            <a:r>
              <a:rPr lang="id-ID" dirty="0"/>
              <a:t>  </a:t>
            </a:r>
            <a:r>
              <a:rPr lang="en-US" dirty="0"/>
              <a:t> </a:t>
            </a:r>
            <a:r>
              <a:rPr lang="en-US" dirty="0" err="1"/>
              <a:t>diajarkan</a:t>
            </a:r>
            <a:r>
              <a:rPr lang="id-ID" dirty="0"/>
              <a:t> </a:t>
            </a:r>
            <a:r>
              <a:rPr lang="en-US" dirty="0" err="1"/>
              <a:t>kepada</a:t>
            </a:r>
            <a:r>
              <a:rPr lang="en-US" dirty="0"/>
              <a:t> </a:t>
            </a:r>
            <a:r>
              <a:rPr lang="en-US" dirty="0" err="1"/>
              <a:t>peserta</a:t>
            </a:r>
            <a:r>
              <a:rPr lang="en-US" dirty="0"/>
              <a:t> </a:t>
            </a:r>
            <a:r>
              <a:rPr lang="en-US" dirty="0" err="1"/>
              <a:t>didik</a:t>
            </a:r>
            <a:r>
              <a:rPr lang="en-US" dirty="0"/>
              <a:t>.</a:t>
            </a:r>
            <a:endParaRPr lang="id-ID" dirty="0"/>
          </a:p>
          <a:p>
            <a:pPr marL="274638" lvl="0" indent="-274638">
              <a:buAutoNum type="arabicPeriod" startAt="2"/>
              <a:tabLst>
                <a:tab pos="274638" algn="l"/>
              </a:tabLst>
            </a:pPr>
            <a:r>
              <a:rPr lang="en-US" dirty="0" err="1"/>
              <a:t>Pedoman</a:t>
            </a:r>
            <a:r>
              <a:rPr lang="en-US" dirty="0"/>
              <a:t> </a:t>
            </a:r>
            <a:r>
              <a:rPr lang="en-US" dirty="0" err="1"/>
              <a:t>bagi</a:t>
            </a:r>
            <a:r>
              <a:rPr lang="en-US" dirty="0"/>
              <a:t> </a:t>
            </a:r>
            <a:r>
              <a:rPr lang="en-US" dirty="0" err="1"/>
              <a:t>peserta</a:t>
            </a:r>
            <a:r>
              <a:rPr lang="en-US" dirty="0"/>
              <a:t> </a:t>
            </a:r>
            <a:r>
              <a:rPr lang="en-US" dirty="0" err="1"/>
              <a:t>didik</a:t>
            </a:r>
            <a:r>
              <a:rPr lang="en-US" dirty="0"/>
              <a:t> yang </a:t>
            </a:r>
            <a:r>
              <a:rPr lang="en-US" dirty="0" err="1"/>
              <a:t>akan</a:t>
            </a:r>
            <a:r>
              <a:rPr lang="en-US" dirty="0"/>
              <a:t> </a:t>
            </a:r>
            <a:r>
              <a:rPr lang="en-US" dirty="0" err="1"/>
              <a:t>mengarahkan</a:t>
            </a:r>
            <a:r>
              <a:rPr lang="en-US" dirty="0"/>
              <a:t> </a:t>
            </a:r>
            <a:r>
              <a:rPr lang="en-US" dirty="0" err="1"/>
              <a:t>semua</a:t>
            </a:r>
            <a:endParaRPr lang="id-ID" dirty="0"/>
          </a:p>
          <a:p>
            <a:pPr marL="274638" lvl="0" indent="-274638">
              <a:tabLst>
                <a:tab pos="274638" algn="l"/>
              </a:tabLst>
            </a:pPr>
            <a:r>
              <a:rPr lang="id-ID" dirty="0"/>
              <a:t>	</a:t>
            </a:r>
            <a:r>
              <a:rPr lang="en-US" dirty="0" err="1"/>
              <a:t>aktivitasnya</a:t>
            </a:r>
            <a:r>
              <a:rPr lang="en-US" dirty="0"/>
              <a:t> </a:t>
            </a:r>
            <a:r>
              <a:rPr lang="en-US" dirty="0" err="1"/>
              <a:t>dalam</a:t>
            </a:r>
            <a:r>
              <a:rPr lang="en-US" dirty="0"/>
              <a:t> proses </a:t>
            </a:r>
            <a:r>
              <a:rPr lang="en-US" dirty="0" err="1"/>
              <a:t>pembelajaran</a:t>
            </a:r>
            <a:r>
              <a:rPr lang="en-US" dirty="0"/>
              <a:t>, </a:t>
            </a:r>
            <a:r>
              <a:rPr lang="en-US" dirty="0" err="1"/>
              <a:t>sekaligus</a:t>
            </a:r>
            <a:r>
              <a:rPr lang="en-US" dirty="0"/>
              <a:t> </a:t>
            </a:r>
            <a:endParaRPr lang="id-ID" dirty="0"/>
          </a:p>
          <a:p>
            <a:pPr marL="274638" lvl="0" indent="-274638">
              <a:tabLst>
                <a:tab pos="274638" algn="l"/>
              </a:tabLst>
            </a:pPr>
            <a:r>
              <a:rPr lang="id-ID" dirty="0"/>
              <a:t>	</a:t>
            </a:r>
            <a:r>
              <a:rPr lang="en-US" dirty="0" err="1"/>
              <a:t>merupakan</a:t>
            </a:r>
            <a:r>
              <a:rPr lang="en-US" dirty="0"/>
              <a:t> </a:t>
            </a:r>
            <a:r>
              <a:rPr lang="en-US" dirty="0" err="1"/>
              <a:t>substansi</a:t>
            </a:r>
            <a:r>
              <a:rPr lang="en-US" dirty="0"/>
              <a:t> </a:t>
            </a:r>
            <a:r>
              <a:rPr lang="en-US" dirty="0" err="1"/>
              <a:t>kompetensi</a:t>
            </a:r>
            <a:r>
              <a:rPr lang="en-US" dirty="0"/>
              <a:t> yang </a:t>
            </a:r>
            <a:r>
              <a:rPr lang="en-US" dirty="0" err="1"/>
              <a:t>seharusnya</a:t>
            </a:r>
            <a:r>
              <a:rPr lang="en-US" dirty="0"/>
              <a:t> </a:t>
            </a:r>
            <a:endParaRPr lang="id-ID" dirty="0"/>
          </a:p>
          <a:p>
            <a:pPr marL="274638" lvl="0" indent="-274638">
              <a:tabLst>
                <a:tab pos="274638" algn="l"/>
              </a:tabLst>
            </a:pPr>
            <a:r>
              <a:rPr lang="id-ID" dirty="0"/>
              <a:t>	</a:t>
            </a:r>
            <a:r>
              <a:rPr lang="en-US" dirty="0" err="1"/>
              <a:t>dipelajari</a:t>
            </a:r>
            <a:r>
              <a:rPr lang="en-US" dirty="0"/>
              <a:t>/</a:t>
            </a:r>
            <a:r>
              <a:rPr lang="en-US" dirty="0" err="1"/>
              <a:t>dikuasainya</a:t>
            </a:r>
            <a:r>
              <a:rPr lang="en-US" dirty="0"/>
              <a:t>.</a:t>
            </a:r>
            <a:endParaRPr lang="id-ID" dirty="0"/>
          </a:p>
          <a:p>
            <a:pPr marL="274638" lvl="0" indent="-274638">
              <a:tabLst>
                <a:tab pos="274638" algn="l"/>
              </a:tabLst>
            </a:pPr>
            <a:r>
              <a:rPr lang="id-ID" dirty="0"/>
              <a:t>3. </a:t>
            </a:r>
            <a:r>
              <a:rPr lang="en-US" dirty="0" err="1"/>
              <a:t>Alat</a:t>
            </a:r>
            <a:r>
              <a:rPr lang="en-US" dirty="0"/>
              <a:t> </a:t>
            </a:r>
            <a:r>
              <a:rPr lang="en-US" dirty="0" err="1"/>
              <a:t>evaluasi</a:t>
            </a:r>
            <a:r>
              <a:rPr lang="en-US" dirty="0"/>
              <a:t> </a:t>
            </a:r>
            <a:r>
              <a:rPr lang="en-US" dirty="0" err="1"/>
              <a:t>pencapaian</a:t>
            </a:r>
            <a:r>
              <a:rPr lang="en-US" dirty="0"/>
              <a:t>/</a:t>
            </a:r>
            <a:r>
              <a:rPr lang="en-US" dirty="0" err="1"/>
              <a:t>penguasaan</a:t>
            </a:r>
            <a:r>
              <a:rPr lang="en-US" dirty="0"/>
              <a:t> </a:t>
            </a:r>
            <a:r>
              <a:rPr lang="en-US" dirty="0" err="1"/>
              <a:t>hasil</a:t>
            </a:r>
            <a:r>
              <a:rPr lang="en-US" dirty="0"/>
              <a:t> </a:t>
            </a:r>
            <a:endParaRPr lang="id-ID" dirty="0"/>
          </a:p>
          <a:p>
            <a:pPr marL="274638" lvl="0" indent="-274638">
              <a:tabLst>
                <a:tab pos="274638" algn="l"/>
              </a:tabLst>
            </a:pPr>
            <a:r>
              <a:rPr lang="id-ID" dirty="0"/>
              <a:t>	</a:t>
            </a:r>
            <a:r>
              <a:rPr lang="en-US" dirty="0" err="1"/>
              <a:t>pembelajaran</a:t>
            </a:r>
            <a:r>
              <a:rPr lang="en-US" dirty="0"/>
              <a:t>.</a:t>
            </a:r>
            <a:endParaRPr lang="id-ID" dirty="0"/>
          </a:p>
        </p:txBody>
      </p:sp>
    </p:spTree>
    <p:extLst>
      <p:ext uri="{BB962C8B-B14F-4D97-AF65-F5344CB8AC3E}">
        <p14:creationId xmlns:p14="http://schemas.microsoft.com/office/powerpoint/2010/main" val="2092042306"/>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additive="base">
                                        <p:cTn id="10" dur="500" fill="hold"/>
                                        <p:tgtEl>
                                          <p:spTgt spid="14"/>
                                        </p:tgtEl>
                                        <p:attrNameLst>
                                          <p:attrName>ppt_x</p:attrName>
                                        </p:attrNameLst>
                                      </p:cBhvr>
                                      <p:tavLst>
                                        <p:tav tm="0">
                                          <p:val>
                                            <p:strVal val="#ppt_x"/>
                                          </p:val>
                                        </p:tav>
                                        <p:tav tm="100000">
                                          <p:val>
                                            <p:strVal val="#ppt_x"/>
                                          </p:val>
                                        </p:tav>
                                      </p:tavLst>
                                    </p:anim>
                                    <p:anim calcmode="lin" valueType="num">
                                      <p:cBhvr additive="base">
                                        <p:cTn id="11" dur="500" fill="hold"/>
                                        <p:tgtEl>
                                          <p:spTgt spid="14"/>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 calcmode="lin" valueType="num">
                                      <p:cBhvr additive="base">
                                        <p:cTn id="14" dur="500" fill="hold"/>
                                        <p:tgtEl>
                                          <p:spTgt spid="17"/>
                                        </p:tgtEl>
                                        <p:attrNameLst>
                                          <p:attrName>ppt_x</p:attrName>
                                        </p:attrNameLst>
                                      </p:cBhvr>
                                      <p:tavLst>
                                        <p:tav tm="0">
                                          <p:val>
                                            <p:strVal val="#ppt_x"/>
                                          </p:val>
                                        </p:tav>
                                        <p:tav tm="100000">
                                          <p:val>
                                            <p:strVal val="#ppt_x"/>
                                          </p:val>
                                        </p:tav>
                                      </p:tavLst>
                                    </p:anim>
                                    <p:anim calcmode="lin" valueType="num">
                                      <p:cBhvr additive="base">
                                        <p:cTn id="1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Penulisan MODUL (Kerangka modul) </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30</a:t>
            </a:fld>
            <a:endParaRPr lang="en-US"/>
          </a:p>
        </p:txBody>
      </p:sp>
      <p:sp>
        <p:nvSpPr>
          <p:cNvPr id="3" name="TextBox 2"/>
          <p:cNvSpPr txBox="1"/>
          <p:nvPr/>
        </p:nvSpPr>
        <p:spPr>
          <a:xfrm>
            <a:off x="791580" y="1593830"/>
            <a:ext cx="7380820" cy="5262979"/>
          </a:xfrm>
          <a:prstGeom prst="rect">
            <a:avLst/>
          </a:prstGeom>
          <a:noFill/>
        </p:spPr>
        <p:txBody>
          <a:bodyPr wrap="square" rtlCol="0">
            <a:spAutoFit/>
          </a:bodyPr>
          <a:lstStyle/>
          <a:p>
            <a:r>
              <a:rPr lang="en-US" dirty="0"/>
              <a:t>H</a:t>
            </a:r>
            <a:r>
              <a:rPr lang="id-ID" dirty="0"/>
              <a:t>ALAMAN SAMPUL</a:t>
            </a:r>
          </a:p>
          <a:p>
            <a:r>
              <a:rPr lang="id-ID" dirty="0"/>
              <a:t>HALAMAN FRANCIS (SAMPUL DALAM)</a:t>
            </a:r>
          </a:p>
          <a:p>
            <a:r>
              <a:rPr lang="id-ID" dirty="0"/>
              <a:t>KATA PENGANTAR</a:t>
            </a:r>
          </a:p>
          <a:p>
            <a:r>
              <a:rPr lang="id-ID" dirty="0"/>
              <a:t>DAFTAR ISI</a:t>
            </a:r>
          </a:p>
          <a:p>
            <a:r>
              <a:rPr lang="id-ID" dirty="0"/>
              <a:t>PETA KEDUDUKAN MODUL</a:t>
            </a:r>
          </a:p>
          <a:p>
            <a:r>
              <a:rPr lang="id-ID" dirty="0"/>
              <a:t>GLOSARIUM (ISTILAH PENTING)</a:t>
            </a:r>
          </a:p>
          <a:p>
            <a:r>
              <a:rPr lang="id-ID" dirty="0"/>
              <a:t>BAB I PENDAHULUAN</a:t>
            </a:r>
          </a:p>
          <a:p>
            <a:pPr marL="457200" indent="-457200">
              <a:buAutoNum type="alphaUcPeriod"/>
            </a:pPr>
            <a:r>
              <a:rPr lang="id-ID" dirty="0"/>
              <a:t>Deskripsi</a:t>
            </a:r>
          </a:p>
          <a:p>
            <a:pPr marL="457200" indent="-457200">
              <a:buAutoNum type="alphaUcPeriod"/>
            </a:pPr>
            <a:r>
              <a:rPr lang="id-ID" dirty="0"/>
              <a:t>Prasyarat</a:t>
            </a:r>
          </a:p>
          <a:p>
            <a:pPr marL="457200" indent="-457200">
              <a:buAutoNum type="alphaUcPeriod"/>
            </a:pPr>
            <a:r>
              <a:rPr lang="id-ID" dirty="0"/>
              <a:t>Petunjuk penggunaan Modul</a:t>
            </a:r>
          </a:p>
          <a:p>
            <a:pPr marL="457200" indent="-457200">
              <a:buAutoNum type="alphaUcPeriod"/>
            </a:pPr>
            <a:r>
              <a:rPr lang="id-ID" dirty="0"/>
              <a:t>Tujuan Akhir </a:t>
            </a:r>
          </a:p>
          <a:p>
            <a:pPr marL="457200" indent="-457200">
              <a:buAutoNum type="alphaUcPeriod"/>
            </a:pPr>
            <a:r>
              <a:rPr lang="id-ID" dirty="0"/>
              <a:t>Kompetensi</a:t>
            </a:r>
          </a:p>
          <a:p>
            <a:pPr marL="457200" indent="-457200">
              <a:buAutoNum type="alphaUcPeriod"/>
            </a:pPr>
            <a:r>
              <a:rPr lang="id-ID" dirty="0"/>
              <a:t>Cek Kemampuan</a:t>
            </a:r>
          </a:p>
          <a:p>
            <a:pPr marL="457200" lvl="0" indent="-457200">
              <a:buFont typeface="+mj-lt"/>
              <a:buAutoNum type="arabicPeriod"/>
            </a:pPr>
            <a:endParaRPr lang="id-ID" dirty="0"/>
          </a:p>
        </p:txBody>
      </p:sp>
    </p:spTree>
    <p:extLst>
      <p:ext uri="{BB962C8B-B14F-4D97-AF65-F5344CB8AC3E}">
        <p14:creationId xmlns:p14="http://schemas.microsoft.com/office/powerpoint/2010/main" val="3585267618"/>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183252" cy="923254"/>
          </a:xfrm>
          <a:ln>
            <a:miter lim="800000"/>
            <a:headEnd/>
            <a:tailEnd/>
          </a:ln>
        </p:spPr>
        <p:style>
          <a:lnRef idx="0">
            <a:schemeClr val="accent3"/>
          </a:lnRef>
          <a:fillRef idx="3">
            <a:schemeClr val="accent3"/>
          </a:fillRef>
          <a:effectRef idx="3">
            <a:schemeClr val="accent3"/>
          </a:effectRef>
          <a:fontRef idx="minor">
            <a:schemeClr val="lt1"/>
          </a:fontRef>
        </p:style>
        <p:txBody>
          <a:bodyPr rtlCol="0">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sz="2400" b="1" cap="all" dirty="0">
                <a:ln w="0"/>
                <a:solidFill>
                  <a:srgbClr val="024608"/>
                </a:solidFill>
                <a:effectLst>
                  <a:reflection blurRad="12700" stA="50000" endPos="50000" dist="5000" dir="5400000" sy="-100000" rotWithShape="0"/>
                </a:effectLst>
              </a:rPr>
              <a:t>Penulisan MODUL (Kerangka modul) </a:t>
            </a:r>
            <a:endParaRPr lang="en-US" sz="2400"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31</a:t>
            </a:fld>
            <a:endParaRPr lang="en-US"/>
          </a:p>
        </p:txBody>
      </p:sp>
      <p:sp>
        <p:nvSpPr>
          <p:cNvPr id="3" name="TextBox 2"/>
          <p:cNvSpPr txBox="1"/>
          <p:nvPr/>
        </p:nvSpPr>
        <p:spPr>
          <a:xfrm>
            <a:off x="791580" y="1593830"/>
            <a:ext cx="7380820" cy="3416320"/>
          </a:xfrm>
          <a:prstGeom prst="rect">
            <a:avLst/>
          </a:prstGeom>
          <a:noFill/>
        </p:spPr>
        <p:txBody>
          <a:bodyPr wrap="square" rtlCol="0">
            <a:spAutoFit/>
          </a:bodyPr>
          <a:lstStyle/>
          <a:p>
            <a:r>
              <a:rPr lang="id-ID" dirty="0"/>
              <a:t>BAB II PEMBELAJARAN	</a:t>
            </a:r>
          </a:p>
          <a:p>
            <a:pPr marL="457200" indent="-457200">
              <a:buAutoNum type="alphaUcPeriod"/>
            </a:pPr>
            <a:r>
              <a:rPr lang="id-ID" dirty="0"/>
              <a:t>Rencana Belajar peserta didik</a:t>
            </a:r>
          </a:p>
          <a:p>
            <a:pPr marL="457200" indent="-457200">
              <a:buAutoNum type="alphaUcPeriod"/>
            </a:pPr>
            <a:r>
              <a:rPr lang="id-ID" dirty="0"/>
              <a:t>Kegiatan Belajar</a:t>
            </a:r>
          </a:p>
          <a:p>
            <a:r>
              <a:rPr lang="id-ID" dirty="0"/>
              <a:t>BAB III EVALUASI	</a:t>
            </a:r>
          </a:p>
          <a:p>
            <a:pPr marL="457200" indent="-457200">
              <a:buAutoNum type="alphaUcPeriod"/>
            </a:pPr>
            <a:r>
              <a:rPr lang="id-ID" dirty="0"/>
              <a:t>Instrumen Penilaian</a:t>
            </a:r>
          </a:p>
          <a:p>
            <a:pPr marL="457200" indent="-457200">
              <a:buAutoNum type="alphaUcPeriod"/>
            </a:pPr>
            <a:r>
              <a:rPr lang="id-ID" dirty="0"/>
              <a:t>Kunci Jawaban </a:t>
            </a:r>
          </a:p>
          <a:p>
            <a:r>
              <a:rPr lang="id-ID" dirty="0"/>
              <a:t>BAB IV PENUTUP</a:t>
            </a:r>
          </a:p>
          <a:p>
            <a:r>
              <a:rPr lang="id-ID" dirty="0"/>
              <a:t>DAFTAR PUSTAKA</a:t>
            </a:r>
          </a:p>
          <a:p>
            <a:pPr lvl="0"/>
            <a:endParaRPr lang="id-ID" dirty="0"/>
          </a:p>
        </p:txBody>
      </p:sp>
    </p:spTree>
    <p:extLst>
      <p:ext uri="{BB962C8B-B14F-4D97-AF65-F5344CB8AC3E}">
        <p14:creationId xmlns:p14="http://schemas.microsoft.com/office/powerpoint/2010/main" val="336402011"/>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23B9-001E-9C7D-60DE-7194A19FDB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325DF4-484B-9746-EDBC-85CD501055F9}"/>
              </a:ext>
            </a:extLst>
          </p:cNvPr>
          <p:cNvSpPr>
            <a:spLocks noGrp="1"/>
          </p:cNvSpPr>
          <p:nvPr>
            <p:ph idx="1"/>
          </p:nvPr>
        </p:nvSpPr>
        <p:spPr/>
        <p:txBody>
          <a:bodyPr/>
          <a:lstStyle/>
          <a:p>
            <a:r>
              <a:rPr lang="en-US" dirty="0" err="1"/>
              <a:t>Assalamualaikum</a:t>
            </a:r>
            <a:r>
              <a:rPr lang="en-US" dirty="0"/>
              <a:t> </a:t>
            </a:r>
            <a:r>
              <a:rPr lang="en-US" dirty="0" err="1"/>
              <a:t>warahmatullahi</a:t>
            </a:r>
            <a:r>
              <a:rPr lang="en-US" dirty="0"/>
              <a:t> </a:t>
            </a:r>
            <a:r>
              <a:rPr lang="en-US" dirty="0" err="1"/>
              <a:t>wabarakatuh</a:t>
            </a:r>
            <a:r>
              <a:rPr lang="en-US" dirty="0"/>
              <a:t>, </a:t>
            </a:r>
            <a:r>
              <a:rPr lang="en-US" dirty="0" err="1"/>
              <a:t>Apa</a:t>
            </a:r>
            <a:r>
              <a:rPr lang="en-US" dirty="0"/>
              <a:t> </a:t>
            </a:r>
            <a:r>
              <a:rPr lang="en-US" dirty="0" err="1"/>
              <a:t>kabar</a:t>
            </a:r>
            <a:r>
              <a:rPr lang="en-US" dirty="0"/>
              <a:t> kalian </a:t>
            </a:r>
            <a:r>
              <a:rPr lang="en-US" dirty="0" err="1"/>
              <a:t>semua</a:t>
            </a:r>
            <a:r>
              <a:rPr lang="en-US" dirty="0"/>
              <a:t> </a:t>
            </a:r>
            <a:r>
              <a:rPr lang="en-US" dirty="0" err="1"/>
              <a:t>hari</a:t>
            </a:r>
            <a:r>
              <a:rPr lang="en-US" dirty="0"/>
              <a:t> </a:t>
            </a:r>
            <a:r>
              <a:rPr lang="en-US" dirty="0" err="1"/>
              <a:t>ini</a:t>
            </a:r>
            <a:r>
              <a:rPr lang="en-US" dirty="0"/>
              <a:t>? Ibu </a:t>
            </a:r>
            <a:r>
              <a:rPr lang="en-US" dirty="0" err="1"/>
              <a:t>harap</a:t>
            </a:r>
            <a:r>
              <a:rPr lang="en-US" dirty="0"/>
              <a:t> </a:t>
            </a:r>
            <a:r>
              <a:rPr lang="en-US" dirty="0" err="1"/>
              <a:t>semuanya</a:t>
            </a:r>
            <a:r>
              <a:rPr lang="en-US" dirty="0"/>
              <a:t> </a:t>
            </a:r>
            <a:r>
              <a:rPr lang="en-US" dirty="0" err="1"/>
              <a:t>dalam</a:t>
            </a:r>
            <a:r>
              <a:rPr lang="en-US" dirty="0"/>
              <a:t> </a:t>
            </a:r>
            <a:r>
              <a:rPr lang="en-US" dirty="0" err="1"/>
              <a:t>keadaan</a:t>
            </a:r>
            <a:r>
              <a:rPr lang="en-US" dirty="0"/>
              <a:t> </a:t>
            </a:r>
            <a:r>
              <a:rPr lang="en-US" dirty="0" err="1"/>
              <a:t>baik</a:t>
            </a:r>
            <a:r>
              <a:rPr lang="en-US" dirty="0"/>
              <a:t> </a:t>
            </a:r>
            <a:r>
              <a:rPr lang="en-US" dirty="0" err="1"/>
              <a:t>tidak</a:t>
            </a:r>
            <a:r>
              <a:rPr lang="en-US" dirty="0"/>
              <a:t> </a:t>
            </a:r>
            <a:r>
              <a:rPr lang="en-US" dirty="0" err="1"/>
              <a:t>kekurangan</a:t>
            </a:r>
            <a:r>
              <a:rPr lang="en-US" dirty="0"/>
              <a:t> </a:t>
            </a:r>
            <a:r>
              <a:rPr lang="en-US" dirty="0" err="1"/>
              <a:t>sesuatu</a:t>
            </a:r>
            <a:r>
              <a:rPr lang="en-US" dirty="0"/>
              <a:t> </a:t>
            </a:r>
            <a:r>
              <a:rPr lang="en-US" dirty="0" err="1"/>
              <a:t>apapun</a:t>
            </a:r>
            <a:r>
              <a:rPr lang="en-US" dirty="0"/>
              <a:t>..</a:t>
            </a:r>
          </a:p>
          <a:p>
            <a:r>
              <a:rPr lang="en-US" dirty="0" err="1"/>
              <a:t>Baik</a:t>
            </a:r>
            <a:r>
              <a:rPr lang="en-US" dirty="0"/>
              <a:t> </a:t>
            </a:r>
            <a:r>
              <a:rPr lang="en-US" dirty="0" err="1"/>
              <a:t>anak-anak</a:t>
            </a:r>
            <a:r>
              <a:rPr lang="en-US" dirty="0"/>
              <a:t>, </a:t>
            </a:r>
            <a:r>
              <a:rPr lang="en-US" dirty="0" err="1"/>
              <a:t>sebelum</a:t>
            </a:r>
            <a:r>
              <a:rPr lang="en-US" dirty="0"/>
              <a:t> </a:t>
            </a:r>
            <a:r>
              <a:rPr lang="en-US" dirty="0" err="1"/>
              <a:t>memulai</a:t>
            </a:r>
            <a:r>
              <a:rPr lang="en-US" dirty="0"/>
              <a:t> </a:t>
            </a:r>
            <a:r>
              <a:rPr lang="en-US" dirty="0" err="1"/>
              <a:t>perkuliahan</a:t>
            </a:r>
            <a:r>
              <a:rPr lang="en-US" dirty="0"/>
              <a:t>, </a:t>
            </a:r>
            <a:r>
              <a:rPr lang="en-US" dirty="0" err="1"/>
              <a:t>mari</a:t>
            </a:r>
            <a:r>
              <a:rPr lang="en-US" dirty="0"/>
              <a:t> </a:t>
            </a:r>
            <a:r>
              <a:rPr lang="en-US" dirty="0" err="1"/>
              <a:t>kita</a:t>
            </a:r>
            <a:r>
              <a:rPr lang="en-US" dirty="0"/>
              <a:t> </a:t>
            </a:r>
            <a:r>
              <a:rPr lang="en-US" dirty="0" err="1"/>
              <a:t>berdoa</a:t>
            </a:r>
            <a:r>
              <a:rPr lang="en-US" dirty="0"/>
              <a:t>.. </a:t>
            </a:r>
            <a:r>
              <a:rPr lang="en-US" dirty="0" err="1"/>
              <a:t>Berdoa</a:t>
            </a:r>
            <a:r>
              <a:rPr lang="en-US" dirty="0"/>
              <a:t> </a:t>
            </a:r>
            <a:r>
              <a:rPr lang="en-US" dirty="0" err="1"/>
              <a:t>dipersilahkan</a:t>
            </a:r>
            <a:r>
              <a:rPr lang="en-US" dirty="0"/>
              <a:t>..</a:t>
            </a:r>
          </a:p>
          <a:p>
            <a:endParaRPr lang="en-US" dirty="0"/>
          </a:p>
        </p:txBody>
      </p:sp>
      <p:sp>
        <p:nvSpPr>
          <p:cNvPr id="4" name="Date Placeholder 3">
            <a:extLst>
              <a:ext uri="{FF2B5EF4-FFF2-40B4-BE49-F238E27FC236}">
                <a16:creationId xmlns:a16="http://schemas.microsoft.com/office/drawing/2014/main" id="{372D866A-5DFE-4623-ED39-217D19A91394}"/>
              </a:ext>
            </a:extLst>
          </p:cNvPr>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a:extLst>
              <a:ext uri="{FF2B5EF4-FFF2-40B4-BE49-F238E27FC236}">
                <a16:creationId xmlns:a16="http://schemas.microsoft.com/office/drawing/2014/main" id="{67D6D2D5-E1F4-F2C9-6879-C68BB8A00680}"/>
              </a:ext>
            </a:extLst>
          </p:cNvPr>
          <p:cNvSpPr>
            <a:spLocks noGrp="1"/>
          </p:cNvSpPr>
          <p:nvPr>
            <p:ph type="sldNum" sz="quarter" idx="12"/>
          </p:nvPr>
        </p:nvSpPr>
        <p:spPr/>
        <p:txBody>
          <a:bodyPr/>
          <a:lstStyle/>
          <a:p>
            <a:pPr>
              <a:defRPr/>
            </a:pPr>
            <a:fld id="{D903A635-C392-47AF-B224-DF7D3CD0DF3F}" type="slidenum">
              <a:rPr lang="en-US" smtClean="0"/>
              <a:pPr>
                <a:defRPr/>
              </a:pPr>
              <a:t>32</a:t>
            </a:fld>
            <a:endParaRPr lang="en-US"/>
          </a:p>
        </p:txBody>
      </p:sp>
    </p:spTree>
    <p:extLst>
      <p:ext uri="{BB962C8B-B14F-4D97-AF65-F5344CB8AC3E}">
        <p14:creationId xmlns:p14="http://schemas.microsoft.com/office/powerpoint/2010/main" val="768648410"/>
      </p:ext>
    </p:extLst>
  </p:cSld>
  <p:clrMapOvr>
    <a:masterClrMapping/>
  </p:clrMapOvr>
  <p:transition spd="slow" advClick="0">
    <p:cover dir="l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36F7-05E5-4F06-B85C-B98C104B77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7E1DB5-1380-9E4A-D795-AE0758FA0DF4}"/>
              </a:ext>
            </a:extLst>
          </p:cNvPr>
          <p:cNvSpPr>
            <a:spLocks noGrp="1"/>
          </p:cNvSpPr>
          <p:nvPr>
            <p:ph idx="1"/>
          </p:nvPr>
        </p:nvSpPr>
        <p:spPr/>
        <p:txBody>
          <a:bodyPr/>
          <a:lstStyle/>
          <a:p>
            <a:r>
              <a:rPr lang="en-US" dirty="0" err="1"/>
              <a:t>Baik</a:t>
            </a:r>
            <a:r>
              <a:rPr lang="en-US" dirty="0"/>
              <a:t> anak2, </a:t>
            </a:r>
            <a:r>
              <a:rPr lang="en-US" dirty="0" err="1"/>
              <a:t>seperti</a:t>
            </a:r>
            <a:r>
              <a:rPr lang="en-US" dirty="0"/>
              <a:t> yang </a:t>
            </a:r>
            <a:r>
              <a:rPr lang="en-US" dirty="0" err="1"/>
              <a:t>sudah</a:t>
            </a:r>
            <a:r>
              <a:rPr lang="en-US" dirty="0"/>
              <a:t> </a:t>
            </a:r>
            <a:r>
              <a:rPr lang="en-US" dirty="0" err="1"/>
              <a:t>kita</a:t>
            </a:r>
            <a:r>
              <a:rPr lang="en-US" dirty="0"/>
              <a:t> </a:t>
            </a:r>
            <a:r>
              <a:rPr lang="en-US" dirty="0" err="1"/>
              <a:t>pelajari</a:t>
            </a:r>
            <a:r>
              <a:rPr lang="en-US" dirty="0"/>
              <a:t> </a:t>
            </a:r>
            <a:r>
              <a:rPr lang="en-US" dirty="0" err="1"/>
              <a:t>sebelumnya</a:t>
            </a:r>
            <a:r>
              <a:rPr lang="en-US" dirty="0"/>
              <a:t> </a:t>
            </a:r>
            <a:r>
              <a:rPr lang="en-US" dirty="0" err="1"/>
              <a:t>tentang</a:t>
            </a:r>
            <a:r>
              <a:rPr lang="en-US" dirty="0"/>
              <a:t> </a:t>
            </a:r>
            <a:r>
              <a:rPr lang="en-US" dirty="0" err="1"/>
              <a:t>bahan</a:t>
            </a:r>
            <a:r>
              <a:rPr lang="en-US" dirty="0"/>
              <a:t> ajar, kali </a:t>
            </a:r>
            <a:r>
              <a:rPr lang="en-US" dirty="0" err="1"/>
              <a:t>ini</a:t>
            </a:r>
            <a:r>
              <a:rPr lang="en-US" dirty="0"/>
              <a:t> </a:t>
            </a:r>
            <a:r>
              <a:rPr lang="en-US" dirty="0" err="1"/>
              <a:t>kita</a:t>
            </a:r>
            <a:r>
              <a:rPr lang="en-US" dirty="0"/>
              <a:t> </a:t>
            </a:r>
            <a:r>
              <a:rPr lang="en-US" dirty="0" err="1"/>
              <a:t>akan</a:t>
            </a:r>
            <a:r>
              <a:rPr lang="en-US" dirty="0"/>
              <a:t> </a:t>
            </a:r>
            <a:r>
              <a:rPr lang="en-US" dirty="0" err="1"/>
              <a:t>mempelari</a:t>
            </a:r>
            <a:r>
              <a:rPr lang="en-US" dirty="0"/>
              <a:t> </a:t>
            </a:r>
            <a:r>
              <a:rPr lang="en-US" dirty="0" err="1"/>
              <a:t>perangkat</a:t>
            </a:r>
            <a:r>
              <a:rPr lang="en-US" dirty="0"/>
              <a:t> </a:t>
            </a:r>
            <a:r>
              <a:rPr lang="en-US" dirty="0" err="1"/>
              <a:t>pembelajaran</a:t>
            </a:r>
            <a:r>
              <a:rPr lang="en-US" dirty="0"/>
              <a:t> yang lain </a:t>
            </a:r>
            <a:r>
              <a:rPr lang="en-US" dirty="0" err="1"/>
              <a:t>yaitu</a:t>
            </a:r>
            <a:r>
              <a:rPr lang="en-US" dirty="0"/>
              <a:t> Lembar </a:t>
            </a:r>
            <a:r>
              <a:rPr lang="en-US" dirty="0" err="1"/>
              <a:t>Kerja</a:t>
            </a:r>
            <a:r>
              <a:rPr lang="en-US" dirty="0"/>
              <a:t> </a:t>
            </a:r>
            <a:r>
              <a:rPr lang="en-US" dirty="0" err="1"/>
              <a:t>Peserta</a:t>
            </a:r>
            <a:r>
              <a:rPr lang="en-US" dirty="0"/>
              <a:t> </a:t>
            </a:r>
            <a:r>
              <a:rPr lang="en-US" dirty="0" err="1"/>
              <a:t>Didik</a:t>
            </a:r>
            <a:r>
              <a:rPr lang="en-US" dirty="0"/>
              <a:t> (LKPD). LKPD </a:t>
            </a:r>
            <a:r>
              <a:rPr lang="en-US" dirty="0" err="1"/>
              <a:t>ini</a:t>
            </a:r>
            <a:r>
              <a:rPr lang="en-US" dirty="0"/>
              <a:t> </a:t>
            </a:r>
            <a:r>
              <a:rPr lang="en-US" dirty="0" err="1"/>
              <a:t>dahulu</a:t>
            </a:r>
            <a:r>
              <a:rPr lang="en-US" dirty="0"/>
              <a:t> </a:t>
            </a:r>
            <a:r>
              <a:rPr lang="en-US" dirty="0" err="1"/>
              <a:t>dikenal</a:t>
            </a:r>
            <a:r>
              <a:rPr lang="en-US" dirty="0"/>
              <a:t> </a:t>
            </a:r>
            <a:r>
              <a:rPr lang="en-US" dirty="0" err="1"/>
              <a:t>dengan</a:t>
            </a:r>
            <a:r>
              <a:rPr lang="en-US" dirty="0"/>
              <a:t> LKS. </a:t>
            </a:r>
            <a:r>
              <a:rPr lang="en-US" dirty="0" err="1"/>
              <a:t>Mengapa</a:t>
            </a:r>
            <a:r>
              <a:rPr lang="en-US" dirty="0"/>
              <a:t> </a:t>
            </a:r>
            <a:r>
              <a:rPr lang="en-US" dirty="0" err="1"/>
              <a:t>istilah</a:t>
            </a:r>
            <a:r>
              <a:rPr lang="en-US" dirty="0"/>
              <a:t> LKS </a:t>
            </a:r>
            <a:r>
              <a:rPr lang="en-US" dirty="0" err="1"/>
              <a:t>ini</a:t>
            </a:r>
            <a:r>
              <a:rPr lang="en-US" dirty="0"/>
              <a:t> </a:t>
            </a:r>
            <a:r>
              <a:rPr lang="en-US" dirty="0" err="1"/>
              <a:t>kemudian</a:t>
            </a:r>
            <a:r>
              <a:rPr lang="en-US" dirty="0"/>
              <a:t> </a:t>
            </a:r>
            <a:r>
              <a:rPr lang="en-US" dirty="0" err="1"/>
              <a:t>diganti</a:t>
            </a:r>
            <a:r>
              <a:rPr lang="en-US" dirty="0"/>
              <a:t> </a:t>
            </a:r>
            <a:r>
              <a:rPr lang="en-US" dirty="0" err="1"/>
              <a:t>dengan</a:t>
            </a:r>
            <a:r>
              <a:rPr lang="en-US" dirty="0"/>
              <a:t> LKPD? Ayo, </a:t>
            </a:r>
            <a:r>
              <a:rPr lang="en-US" dirty="0" err="1"/>
              <a:t>ada</a:t>
            </a:r>
            <a:r>
              <a:rPr lang="en-US" dirty="0"/>
              <a:t> yang </a:t>
            </a:r>
            <a:r>
              <a:rPr lang="en-US" dirty="0" err="1"/>
              <a:t>bisa</a:t>
            </a:r>
            <a:r>
              <a:rPr lang="en-US" dirty="0"/>
              <a:t> </a:t>
            </a:r>
            <a:r>
              <a:rPr lang="en-US" dirty="0" err="1"/>
              <a:t>jawab</a:t>
            </a:r>
            <a:r>
              <a:rPr lang="en-US" dirty="0"/>
              <a:t>? Iya, </a:t>
            </a:r>
            <a:r>
              <a:rPr lang="en-US" dirty="0" err="1"/>
              <a:t>benar</a:t>
            </a:r>
            <a:r>
              <a:rPr lang="en-US" dirty="0"/>
              <a:t> </a:t>
            </a:r>
            <a:r>
              <a:rPr lang="en-US" dirty="0" err="1"/>
              <a:t>sekali</a:t>
            </a:r>
            <a:r>
              <a:rPr lang="en-US" dirty="0"/>
              <a:t>.. </a:t>
            </a:r>
          </a:p>
        </p:txBody>
      </p:sp>
      <p:sp>
        <p:nvSpPr>
          <p:cNvPr id="4" name="Date Placeholder 3">
            <a:extLst>
              <a:ext uri="{FF2B5EF4-FFF2-40B4-BE49-F238E27FC236}">
                <a16:creationId xmlns:a16="http://schemas.microsoft.com/office/drawing/2014/main" id="{25DE955F-CC46-09BE-3B97-5B3C0D7D2C27}"/>
              </a:ext>
            </a:extLst>
          </p:cNvPr>
          <p:cNvSpPr>
            <a:spLocks noGrp="1"/>
          </p:cNvSpPr>
          <p:nvPr>
            <p:ph type="dt" sz="half" idx="10"/>
          </p:nvPr>
        </p:nvSpPr>
        <p:spPr/>
        <p:txBody>
          <a:bodyPr/>
          <a:lstStyle/>
          <a:p>
            <a:pPr>
              <a:defRPr/>
            </a:pPr>
            <a:fld id="{5916C296-5722-4147-B002-26631E9F1B0F}" type="datetime1">
              <a:rPr lang="en-US" smtClean="0"/>
              <a:pPr>
                <a:defRPr/>
              </a:pPr>
              <a:t>9/3/2023</a:t>
            </a:fld>
            <a:endParaRPr lang="en-US" dirty="0"/>
          </a:p>
        </p:txBody>
      </p:sp>
      <p:sp>
        <p:nvSpPr>
          <p:cNvPr id="5" name="Slide Number Placeholder 4">
            <a:extLst>
              <a:ext uri="{FF2B5EF4-FFF2-40B4-BE49-F238E27FC236}">
                <a16:creationId xmlns:a16="http://schemas.microsoft.com/office/drawing/2014/main" id="{13A61CF9-4DCD-04CB-4DFC-496805188726}"/>
              </a:ext>
            </a:extLst>
          </p:cNvPr>
          <p:cNvSpPr>
            <a:spLocks noGrp="1"/>
          </p:cNvSpPr>
          <p:nvPr>
            <p:ph type="sldNum" sz="quarter" idx="12"/>
          </p:nvPr>
        </p:nvSpPr>
        <p:spPr/>
        <p:txBody>
          <a:bodyPr/>
          <a:lstStyle/>
          <a:p>
            <a:pPr>
              <a:defRPr/>
            </a:pPr>
            <a:fld id="{D903A635-C392-47AF-B224-DF7D3CD0DF3F}" type="slidenum">
              <a:rPr lang="en-US" smtClean="0"/>
              <a:pPr>
                <a:defRPr/>
              </a:pPr>
              <a:t>33</a:t>
            </a:fld>
            <a:endParaRPr lang="en-US"/>
          </a:p>
        </p:txBody>
      </p:sp>
    </p:spTree>
    <p:extLst>
      <p:ext uri="{BB962C8B-B14F-4D97-AF65-F5344CB8AC3E}">
        <p14:creationId xmlns:p14="http://schemas.microsoft.com/office/powerpoint/2010/main" val="3360819775"/>
      </p:ext>
    </p:extLst>
  </p:cSld>
  <p:clrMapOvr>
    <a:masterClrMapping/>
  </p:clrMapOvr>
  <p:transition spd="slow" advClick="0">
    <p:cover dir="l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D0580-7233-EE85-5828-E981DEA681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1A43AC-944E-D5B7-414A-73F7EAD05C2A}"/>
              </a:ext>
            </a:extLst>
          </p:cNvPr>
          <p:cNvSpPr>
            <a:spLocks noGrp="1"/>
          </p:cNvSpPr>
          <p:nvPr>
            <p:ph idx="1"/>
          </p:nvPr>
        </p:nvSpPr>
        <p:spPr/>
        <p:txBody>
          <a:bodyPr/>
          <a:lstStyle/>
          <a:p>
            <a:r>
              <a:rPr lang="en-US" sz="2800" dirty="0"/>
              <a:t>Adapun </a:t>
            </a:r>
            <a:r>
              <a:rPr lang="en-US" sz="2800" dirty="0" err="1"/>
              <a:t>penyebab</a:t>
            </a:r>
            <a:r>
              <a:rPr lang="en-US" sz="2800" dirty="0"/>
              <a:t> LKS </a:t>
            </a:r>
            <a:r>
              <a:rPr lang="en-US" sz="2800" dirty="0" err="1"/>
              <a:t>telah</a:t>
            </a:r>
            <a:r>
              <a:rPr lang="en-US" sz="2800" dirty="0"/>
              <a:t> </a:t>
            </a:r>
            <a:r>
              <a:rPr lang="en-US" sz="2800" dirty="0" err="1"/>
              <a:t>beralih</a:t>
            </a:r>
            <a:r>
              <a:rPr lang="en-US" sz="2800" dirty="0"/>
              <a:t> </a:t>
            </a:r>
            <a:r>
              <a:rPr lang="en-US" sz="2800" dirty="0" err="1"/>
              <a:t>menjadi</a:t>
            </a:r>
            <a:r>
              <a:rPr lang="en-US" sz="2800" dirty="0"/>
              <a:t> LKPD </a:t>
            </a:r>
            <a:r>
              <a:rPr lang="en-US" sz="2800" dirty="0" err="1"/>
              <a:t>dikarenakan</a:t>
            </a:r>
            <a:r>
              <a:rPr lang="en-US" sz="2800" dirty="0"/>
              <a:t> </a:t>
            </a:r>
            <a:r>
              <a:rPr lang="en-US" sz="2800" dirty="0" err="1"/>
              <a:t>perubahan</a:t>
            </a:r>
            <a:r>
              <a:rPr lang="en-US" sz="2800" dirty="0"/>
              <a:t> </a:t>
            </a:r>
            <a:r>
              <a:rPr lang="en-US" sz="2800" dirty="0" err="1"/>
              <a:t>paradigma</a:t>
            </a:r>
            <a:r>
              <a:rPr lang="en-US" sz="2800" dirty="0"/>
              <a:t> Pendidikan </a:t>
            </a:r>
            <a:r>
              <a:rPr lang="en-US" sz="2800" dirty="0" err="1"/>
              <a:t>mengenai</a:t>
            </a:r>
            <a:r>
              <a:rPr lang="en-US" sz="2800" dirty="0"/>
              <a:t> guru dan </a:t>
            </a:r>
            <a:r>
              <a:rPr lang="en-US" sz="2800" dirty="0" err="1"/>
              <a:t>siswa</a:t>
            </a:r>
            <a:r>
              <a:rPr lang="en-US" sz="2800" dirty="0"/>
              <a:t>. Jika </a:t>
            </a:r>
            <a:r>
              <a:rPr lang="en-US" sz="2800" dirty="0" err="1"/>
              <a:t>sebelumnya</a:t>
            </a:r>
            <a:r>
              <a:rPr lang="en-US" sz="2800" dirty="0"/>
              <a:t> guru </a:t>
            </a:r>
            <a:r>
              <a:rPr lang="en-US" sz="2800" dirty="0" err="1"/>
              <a:t>bertindak</a:t>
            </a:r>
            <a:r>
              <a:rPr lang="en-US" sz="2800" dirty="0"/>
              <a:t> </a:t>
            </a:r>
            <a:r>
              <a:rPr lang="en-US" sz="2800" dirty="0" err="1"/>
              <a:t>sebagai</a:t>
            </a:r>
            <a:r>
              <a:rPr lang="en-US" sz="2800" dirty="0"/>
              <a:t> </a:t>
            </a:r>
            <a:r>
              <a:rPr lang="en-US" sz="2800" dirty="0" err="1"/>
              <a:t>pengajar</a:t>
            </a:r>
            <a:r>
              <a:rPr lang="en-US" sz="2800" dirty="0"/>
              <a:t>, </a:t>
            </a:r>
            <a:r>
              <a:rPr lang="en-US" sz="2800" dirty="0" err="1"/>
              <a:t>maka</a:t>
            </a:r>
            <a:r>
              <a:rPr lang="en-US" sz="2800" dirty="0"/>
              <a:t> </a:t>
            </a:r>
            <a:r>
              <a:rPr lang="en-US" sz="2800" dirty="0" err="1"/>
              <a:t>siswa</a:t>
            </a:r>
            <a:r>
              <a:rPr lang="en-US" sz="2800" dirty="0"/>
              <a:t> </a:t>
            </a:r>
            <a:r>
              <a:rPr lang="en-US" sz="2800" dirty="0" err="1"/>
              <a:t>adalah</a:t>
            </a:r>
            <a:r>
              <a:rPr lang="en-US" sz="2800" dirty="0"/>
              <a:t> orang yang </a:t>
            </a:r>
            <a:r>
              <a:rPr lang="en-US" sz="2800" dirty="0" err="1"/>
              <a:t>akan</a:t>
            </a:r>
            <a:r>
              <a:rPr lang="en-US" sz="2800" dirty="0"/>
              <a:t> </a:t>
            </a:r>
            <a:r>
              <a:rPr lang="en-US" sz="2800" dirty="0" err="1"/>
              <a:t>diajarkan</a:t>
            </a:r>
            <a:r>
              <a:rPr lang="en-US" sz="2800" dirty="0"/>
              <a:t>. </a:t>
            </a:r>
            <a:r>
              <a:rPr lang="en-US" sz="2800" dirty="0" err="1"/>
              <a:t>Saat</a:t>
            </a:r>
            <a:r>
              <a:rPr lang="en-US" sz="2800" dirty="0"/>
              <a:t> </a:t>
            </a:r>
            <a:r>
              <a:rPr lang="en-US" sz="2800" dirty="0" err="1"/>
              <a:t>ini</a:t>
            </a:r>
            <a:r>
              <a:rPr lang="en-US" sz="2800" dirty="0"/>
              <a:t>, </a:t>
            </a:r>
            <a:r>
              <a:rPr lang="en-US" sz="2800" dirty="0" err="1"/>
              <a:t>kegiatan</a:t>
            </a:r>
            <a:r>
              <a:rPr lang="en-US" sz="2800" dirty="0"/>
              <a:t> </a:t>
            </a:r>
            <a:r>
              <a:rPr lang="en-US" sz="2800" dirty="0" err="1"/>
              <a:t>pembelajaran</a:t>
            </a:r>
            <a:r>
              <a:rPr lang="en-US" sz="2800" dirty="0"/>
              <a:t> </a:t>
            </a:r>
            <a:r>
              <a:rPr lang="en-US" sz="2800" dirty="0" err="1"/>
              <a:t>lebih</a:t>
            </a:r>
            <a:r>
              <a:rPr lang="en-US" sz="2800" dirty="0"/>
              <a:t> </a:t>
            </a:r>
            <a:r>
              <a:rPr lang="en-US" sz="2800" dirty="0" err="1"/>
              <a:t>cenderung</a:t>
            </a:r>
            <a:r>
              <a:rPr lang="en-US" sz="2800" dirty="0"/>
              <a:t> </a:t>
            </a:r>
            <a:r>
              <a:rPr lang="en-US" sz="2800" dirty="0" err="1"/>
              <a:t>berpusat</a:t>
            </a:r>
            <a:r>
              <a:rPr lang="en-US" sz="2800" dirty="0"/>
              <a:t> </a:t>
            </a:r>
            <a:r>
              <a:rPr lang="en-US" sz="2800" dirty="0" err="1"/>
              <a:t>kepada</a:t>
            </a:r>
            <a:r>
              <a:rPr lang="en-US" sz="2800" dirty="0"/>
              <a:t> </a:t>
            </a:r>
            <a:r>
              <a:rPr lang="en-US" sz="2800" dirty="0" err="1"/>
              <a:t>siswa</a:t>
            </a:r>
            <a:r>
              <a:rPr lang="en-US" sz="2800" dirty="0"/>
              <a:t> </a:t>
            </a:r>
            <a:r>
              <a:rPr lang="en-US" sz="2800" dirty="0" err="1"/>
              <a:t>dengan</a:t>
            </a:r>
            <a:r>
              <a:rPr lang="en-US" sz="2800" dirty="0"/>
              <a:t> </a:t>
            </a:r>
            <a:r>
              <a:rPr lang="en-US" sz="2800" dirty="0" err="1"/>
              <a:t>siswa</a:t>
            </a:r>
            <a:r>
              <a:rPr lang="en-US" sz="2800" dirty="0"/>
              <a:t> </a:t>
            </a:r>
            <a:r>
              <a:rPr lang="en-US" sz="2800" dirty="0" err="1"/>
              <a:t>akan</a:t>
            </a:r>
            <a:r>
              <a:rPr lang="en-US" sz="2800" dirty="0"/>
              <a:t> </a:t>
            </a:r>
            <a:r>
              <a:rPr lang="en-US" sz="2800" dirty="0" err="1"/>
              <a:t>bertindak</a:t>
            </a:r>
            <a:r>
              <a:rPr lang="en-US" sz="2800" dirty="0"/>
              <a:t> </a:t>
            </a:r>
            <a:r>
              <a:rPr lang="en-US" sz="2800" dirty="0" err="1"/>
              <a:t>secara</a:t>
            </a:r>
            <a:r>
              <a:rPr lang="en-US" sz="2800" dirty="0"/>
              <a:t> </a:t>
            </a:r>
            <a:r>
              <a:rPr lang="en-US" sz="2800" dirty="0" err="1"/>
              <a:t>aktif</a:t>
            </a:r>
            <a:r>
              <a:rPr lang="en-US" sz="2800" dirty="0"/>
              <a:t> dan </a:t>
            </a:r>
            <a:r>
              <a:rPr lang="en-US" sz="2800" dirty="0" err="1"/>
              <a:t>kreatif</a:t>
            </a:r>
            <a:r>
              <a:rPr lang="en-US" sz="2800" dirty="0"/>
              <a:t> </a:t>
            </a:r>
            <a:r>
              <a:rPr lang="en-US" sz="2800" dirty="0" err="1"/>
              <a:t>selama</a:t>
            </a:r>
            <a:r>
              <a:rPr lang="en-US" sz="2800" dirty="0"/>
              <a:t> </a:t>
            </a:r>
            <a:r>
              <a:rPr lang="en-US" sz="2800" dirty="0" err="1"/>
              <a:t>pembelajaran</a:t>
            </a:r>
            <a:r>
              <a:rPr lang="en-US" sz="2800" dirty="0"/>
              <a:t> </a:t>
            </a:r>
            <a:r>
              <a:rPr lang="en-US" sz="2800" dirty="0" err="1"/>
              <a:t>berlangsung</a:t>
            </a:r>
            <a:r>
              <a:rPr lang="en-US" sz="2800" dirty="0"/>
              <a:t>. Oleh </a:t>
            </a:r>
            <a:r>
              <a:rPr lang="en-US" sz="2800" dirty="0" err="1"/>
              <a:t>karena</a:t>
            </a:r>
            <a:r>
              <a:rPr lang="en-US" sz="2800" dirty="0"/>
              <a:t> </a:t>
            </a:r>
            <a:r>
              <a:rPr lang="en-US" sz="2800" dirty="0" err="1"/>
              <a:t>itu</a:t>
            </a:r>
            <a:r>
              <a:rPr lang="en-US" sz="2800" dirty="0"/>
              <a:t>, </a:t>
            </a:r>
            <a:r>
              <a:rPr lang="en-US" sz="2800" dirty="0" err="1"/>
              <a:t>istilah</a:t>
            </a:r>
            <a:r>
              <a:rPr lang="en-US" sz="2800" dirty="0"/>
              <a:t> </a:t>
            </a:r>
            <a:r>
              <a:rPr lang="en-US" sz="2800" dirty="0" err="1"/>
              <a:t>siswa</a:t>
            </a:r>
            <a:r>
              <a:rPr lang="en-US" sz="2800" dirty="0"/>
              <a:t> </a:t>
            </a:r>
            <a:r>
              <a:rPr lang="en-US" sz="2800" dirty="0" err="1"/>
              <a:t>lebih</a:t>
            </a:r>
            <a:r>
              <a:rPr lang="en-US" sz="2800" dirty="0"/>
              <a:t> </a:t>
            </a:r>
            <a:r>
              <a:rPr lang="en-US" sz="2800" dirty="0" err="1"/>
              <a:t>tepat</a:t>
            </a:r>
            <a:r>
              <a:rPr lang="en-US" sz="2800" dirty="0"/>
              <a:t> </a:t>
            </a:r>
            <a:r>
              <a:rPr lang="en-US" sz="2800" dirty="0" err="1"/>
              <a:t>berubah</a:t>
            </a:r>
            <a:r>
              <a:rPr lang="en-US" sz="2800" dirty="0"/>
              <a:t> </a:t>
            </a:r>
            <a:r>
              <a:rPr lang="en-US" sz="2800" dirty="0" err="1"/>
              <a:t>menjadi</a:t>
            </a:r>
            <a:r>
              <a:rPr lang="en-US" sz="2800" dirty="0"/>
              <a:t> </a:t>
            </a:r>
            <a:r>
              <a:rPr lang="en-US" sz="2800" dirty="0" err="1"/>
              <a:t>peserta</a:t>
            </a:r>
            <a:r>
              <a:rPr lang="en-US" sz="2800" dirty="0"/>
              <a:t> </a:t>
            </a:r>
            <a:r>
              <a:rPr lang="en-US" sz="2800" dirty="0" err="1"/>
              <a:t>didik</a:t>
            </a:r>
            <a:endParaRPr lang="en-US" sz="2800" dirty="0"/>
          </a:p>
        </p:txBody>
      </p:sp>
      <p:sp>
        <p:nvSpPr>
          <p:cNvPr id="4" name="Date Placeholder 3">
            <a:extLst>
              <a:ext uri="{FF2B5EF4-FFF2-40B4-BE49-F238E27FC236}">
                <a16:creationId xmlns:a16="http://schemas.microsoft.com/office/drawing/2014/main" id="{870A8BDC-6370-3E72-E483-9123C30368BF}"/>
              </a:ext>
            </a:extLst>
          </p:cNvPr>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a:extLst>
              <a:ext uri="{FF2B5EF4-FFF2-40B4-BE49-F238E27FC236}">
                <a16:creationId xmlns:a16="http://schemas.microsoft.com/office/drawing/2014/main" id="{8EE6FB49-A850-7054-ECBD-A401F7036814}"/>
              </a:ext>
            </a:extLst>
          </p:cNvPr>
          <p:cNvSpPr>
            <a:spLocks noGrp="1"/>
          </p:cNvSpPr>
          <p:nvPr>
            <p:ph type="sldNum" sz="quarter" idx="12"/>
          </p:nvPr>
        </p:nvSpPr>
        <p:spPr/>
        <p:txBody>
          <a:bodyPr/>
          <a:lstStyle/>
          <a:p>
            <a:pPr>
              <a:defRPr/>
            </a:pPr>
            <a:fld id="{D903A635-C392-47AF-B224-DF7D3CD0DF3F}" type="slidenum">
              <a:rPr lang="en-US" smtClean="0"/>
              <a:pPr>
                <a:defRPr/>
              </a:pPr>
              <a:t>34</a:t>
            </a:fld>
            <a:endParaRPr lang="en-US"/>
          </a:p>
        </p:txBody>
      </p:sp>
    </p:spTree>
    <p:extLst>
      <p:ext uri="{BB962C8B-B14F-4D97-AF65-F5344CB8AC3E}">
        <p14:creationId xmlns:p14="http://schemas.microsoft.com/office/powerpoint/2010/main" val="2236900949"/>
      </p:ext>
    </p:extLst>
  </p:cSld>
  <p:clrMapOvr>
    <a:masterClrMapping/>
  </p:clrMapOvr>
  <p:transition spd="slow" advClick="0">
    <p:cover dir="l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C2DEB-E7CD-57E4-E97B-FFAAA77C5C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B6CA0B-8F68-DC92-3F54-8E55F0927BD1}"/>
              </a:ext>
            </a:extLst>
          </p:cNvPr>
          <p:cNvSpPr>
            <a:spLocks noGrp="1"/>
          </p:cNvSpPr>
          <p:nvPr>
            <p:ph idx="1"/>
          </p:nvPr>
        </p:nvSpPr>
        <p:spPr/>
        <p:txBody>
          <a:bodyPr/>
          <a:lstStyle/>
          <a:p>
            <a:pPr marL="0" indent="0">
              <a:buNone/>
            </a:pPr>
            <a:r>
              <a:rPr lang="en-US" dirty="0"/>
              <a:t>Nah, </a:t>
            </a:r>
            <a:r>
              <a:rPr lang="en-US" dirty="0" err="1"/>
              <a:t>sekarang</a:t>
            </a:r>
            <a:r>
              <a:rPr lang="en-US" dirty="0"/>
              <a:t> kalian </a:t>
            </a:r>
            <a:r>
              <a:rPr lang="en-US" dirty="0" err="1"/>
              <a:t>sudah</a:t>
            </a:r>
            <a:r>
              <a:rPr lang="en-US" dirty="0"/>
              <a:t> </a:t>
            </a:r>
            <a:r>
              <a:rPr lang="en-US" dirty="0" err="1"/>
              <a:t>tahukan</a:t>
            </a:r>
            <a:r>
              <a:rPr lang="en-US" dirty="0"/>
              <a:t> </a:t>
            </a:r>
            <a:r>
              <a:rPr lang="en-US" dirty="0" err="1"/>
              <a:t>mengapa</a:t>
            </a:r>
            <a:r>
              <a:rPr lang="en-US" dirty="0"/>
              <a:t> LKS </a:t>
            </a:r>
            <a:r>
              <a:rPr lang="en-US" dirty="0" err="1"/>
              <a:t>diganti</a:t>
            </a:r>
            <a:r>
              <a:rPr lang="en-US" dirty="0"/>
              <a:t> </a:t>
            </a:r>
            <a:r>
              <a:rPr lang="en-US" dirty="0" err="1"/>
              <a:t>istilahnya</a:t>
            </a:r>
            <a:r>
              <a:rPr lang="en-US" dirty="0"/>
              <a:t> </a:t>
            </a:r>
            <a:r>
              <a:rPr lang="en-US" dirty="0" err="1"/>
              <a:t>menjadi</a:t>
            </a:r>
            <a:r>
              <a:rPr lang="en-US" dirty="0"/>
              <a:t> LKPD?</a:t>
            </a:r>
          </a:p>
          <a:p>
            <a:pPr marL="0" indent="0">
              <a:buNone/>
            </a:pPr>
            <a:r>
              <a:rPr lang="en-US" dirty="0" err="1"/>
              <a:t>Sebelum</a:t>
            </a:r>
            <a:r>
              <a:rPr lang="en-US" dirty="0"/>
              <a:t> </a:t>
            </a:r>
            <a:r>
              <a:rPr lang="en-US" dirty="0" err="1"/>
              <a:t>kita</a:t>
            </a:r>
            <a:r>
              <a:rPr lang="en-US" dirty="0"/>
              <a:t> </a:t>
            </a:r>
            <a:r>
              <a:rPr lang="en-US" dirty="0" err="1"/>
              <a:t>memasuki</a:t>
            </a:r>
            <a:r>
              <a:rPr lang="en-US" dirty="0"/>
              <a:t> </a:t>
            </a:r>
            <a:r>
              <a:rPr lang="en-US" dirty="0" err="1"/>
              <a:t>materi</a:t>
            </a:r>
            <a:r>
              <a:rPr lang="en-US" dirty="0"/>
              <a:t>, kalian </a:t>
            </a:r>
            <a:r>
              <a:rPr lang="en-US" dirty="0" err="1"/>
              <a:t>perlu</a:t>
            </a:r>
            <a:r>
              <a:rPr lang="en-US" dirty="0"/>
              <a:t> </a:t>
            </a:r>
            <a:r>
              <a:rPr lang="en-US" dirty="0" err="1"/>
              <a:t>mengetahui</a:t>
            </a:r>
            <a:r>
              <a:rPr lang="en-US" dirty="0"/>
              <a:t> indicator </a:t>
            </a:r>
            <a:r>
              <a:rPr lang="en-US" dirty="0" err="1"/>
              <a:t>perkuliahan</a:t>
            </a:r>
            <a:r>
              <a:rPr lang="en-US" dirty="0"/>
              <a:t> </a:t>
            </a:r>
            <a:r>
              <a:rPr lang="en-US" dirty="0" err="1"/>
              <a:t>kita</a:t>
            </a:r>
            <a:r>
              <a:rPr lang="en-US" dirty="0"/>
              <a:t> </a:t>
            </a:r>
            <a:r>
              <a:rPr lang="en-US" dirty="0" err="1"/>
              <a:t>hari</a:t>
            </a:r>
            <a:r>
              <a:rPr lang="en-US" dirty="0"/>
              <a:t> </a:t>
            </a:r>
            <a:r>
              <a:rPr lang="en-US" dirty="0" err="1"/>
              <a:t>ini</a:t>
            </a:r>
            <a:r>
              <a:rPr lang="en-US" dirty="0"/>
              <a:t>, </a:t>
            </a:r>
            <a:r>
              <a:rPr lang="en-US" dirty="0" err="1"/>
              <a:t>yaitu</a:t>
            </a:r>
            <a:r>
              <a:rPr lang="en-US" dirty="0"/>
              <a:t>: </a:t>
            </a:r>
          </a:p>
          <a:p>
            <a:pPr marL="0" indent="0">
              <a:buNone/>
            </a:pPr>
            <a:r>
              <a:rPr lang="en-US" dirty="0" err="1"/>
              <a:t>Mahasiswa</a:t>
            </a:r>
            <a:r>
              <a:rPr lang="en-US" dirty="0"/>
              <a:t> </a:t>
            </a:r>
            <a:r>
              <a:rPr lang="en-US" dirty="0" err="1"/>
              <a:t>mampu</a:t>
            </a:r>
            <a:r>
              <a:rPr lang="en-US" dirty="0"/>
              <a:t> </a:t>
            </a:r>
            <a:r>
              <a:rPr lang="en-US" dirty="0" err="1"/>
              <a:t>merancang</a:t>
            </a:r>
            <a:r>
              <a:rPr lang="en-US" dirty="0"/>
              <a:t> dan </a:t>
            </a:r>
            <a:r>
              <a:rPr lang="en-US" dirty="0" err="1"/>
              <a:t>menganalisis</a:t>
            </a:r>
            <a:r>
              <a:rPr lang="en-US" dirty="0"/>
              <a:t> </a:t>
            </a:r>
            <a:r>
              <a:rPr lang="en-US" dirty="0" err="1"/>
              <a:t>tampilan</a:t>
            </a:r>
            <a:r>
              <a:rPr lang="en-US" dirty="0"/>
              <a:t> </a:t>
            </a:r>
            <a:r>
              <a:rPr lang="en-US" dirty="0" err="1"/>
              <a:t>lembar</a:t>
            </a:r>
            <a:r>
              <a:rPr lang="en-US" dirty="0"/>
              <a:t> </a:t>
            </a:r>
            <a:r>
              <a:rPr lang="en-US" dirty="0" err="1"/>
              <a:t>kerja</a:t>
            </a:r>
            <a:r>
              <a:rPr lang="en-US" dirty="0"/>
              <a:t> </a:t>
            </a:r>
            <a:r>
              <a:rPr lang="en-US" dirty="0" err="1"/>
              <a:t>peserta</a:t>
            </a:r>
            <a:r>
              <a:rPr lang="en-US" dirty="0"/>
              <a:t> </a:t>
            </a:r>
            <a:r>
              <a:rPr lang="en-US" dirty="0" err="1"/>
              <a:t>didik</a:t>
            </a:r>
            <a:endParaRPr lang="en-US" dirty="0"/>
          </a:p>
        </p:txBody>
      </p:sp>
      <p:sp>
        <p:nvSpPr>
          <p:cNvPr id="4" name="Date Placeholder 3">
            <a:extLst>
              <a:ext uri="{FF2B5EF4-FFF2-40B4-BE49-F238E27FC236}">
                <a16:creationId xmlns:a16="http://schemas.microsoft.com/office/drawing/2014/main" id="{A9B462E2-A057-6232-9751-7FBD1AFD5C69}"/>
              </a:ext>
            </a:extLst>
          </p:cNvPr>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a:extLst>
              <a:ext uri="{FF2B5EF4-FFF2-40B4-BE49-F238E27FC236}">
                <a16:creationId xmlns:a16="http://schemas.microsoft.com/office/drawing/2014/main" id="{77B855B9-AF3A-BA45-5F4C-11AA8D52FBDA}"/>
              </a:ext>
            </a:extLst>
          </p:cNvPr>
          <p:cNvSpPr>
            <a:spLocks noGrp="1"/>
          </p:cNvSpPr>
          <p:nvPr>
            <p:ph type="sldNum" sz="quarter" idx="12"/>
          </p:nvPr>
        </p:nvSpPr>
        <p:spPr/>
        <p:txBody>
          <a:bodyPr/>
          <a:lstStyle/>
          <a:p>
            <a:pPr>
              <a:defRPr/>
            </a:pPr>
            <a:fld id="{D903A635-C392-47AF-B224-DF7D3CD0DF3F}" type="slidenum">
              <a:rPr lang="en-US" smtClean="0"/>
              <a:pPr>
                <a:defRPr/>
              </a:pPr>
              <a:t>35</a:t>
            </a:fld>
            <a:endParaRPr lang="en-US"/>
          </a:p>
        </p:txBody>
      </p:sp>
    </p:spTree>
    <p:extLst>
      <p:ext uri="{BB962C8B-B14F-4D97-AF65-F5344CB8AC3E}">
        <p14:creationId xmlns:p14="http://schemas.microsoft.com/office/powerpoint/2010/main" val="3031360141"/>
      </p:ext>
    </p:extLst>
  </p:cSld>
  <p:clrMapOvr>
    <a:masterClrMapping/>
  </p:clrMapOvr>
  <p:transition spd="slow" advClick="0">
    <p:cover dir="l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Apa</a:t>
            </a:r>
            <a:r>
              <a:rPr lang="en-US" dirty="0"/>
              <a:t> </a:t>
            </a:r>
            <a:r>
              <a:rPr lang="en-US" dirty="0" err="1"/>
              <a:t>sih</a:t>
            </a:r>
            <a:r>
              <a:rPr lang="en-US" dirty="0"/>
              <a:t> </a:t>
            </a:r>
            <a:r>
              <a:rPr lang="en-US" dirty="0" err="1"/>
              <a:t>sebenarnya</a:t>
            </a:r>
            <a:r>
              <a:rPr lang="en-US" dirty="0"/>
              <a:t> yang </a:t>
            </a:r>
            <a:r>
              <a:rPr lang="en-US" dirty="0" err="1"/>
              <a:t>dimaksud</a:t>
            </a:r>
            <a:r>
              <a:rPr lang="en-US" dirty="0"/>
              <a:t> </a:t>
            </a:r>
            <a:r>
              <a:rPr lang="en-US" dirty="0" err="1"/>
              <a:t>dengan</a:t>
            </a:r>
            <a:r>
              <a:rPr lang="en-US" dirty="0"/>
              <a:t> </a:t>
            </a:r>
            <a:r>
              <a:rPr lang="id-ID" dirty="0"/>
              <a:t>LKPD</a:t>
            </a:r>
            <a:r>
              <a:rPr lang="en-US" dirty="0"/>
              <a:t>?</a:t>
            </a:r>
            <a:endParaRPr lang="id-ID" dirty="0"/>
          </a:p>
        </p:txBody>
      </p:sp>
      <p:sp>
        <p:nvSpPr>
          <p:cNvPr id="3" name="Content Placeholder 2"/>
          <p:cNvSpPr>
            <a:spLocks noGrp="1"/>
          </p:cNvSpPr>
          <p:nvPr>
            <p:ph idx="1"/>
          </p:nvPr>
        </p:nvSpPr>
        <p:spPr>
          <a:xfrm>
            <a:off x="623101" y="2024844"/>
            <a:ext cx="7772400" cy="4648200"/>
          </a:xfrm>
        </p:spPr>
        <p:txBody>
          <a:bodyPr/>
          <a:lstStyle/>
          <a:p>
            <a:r>
              <a:rPr lang="en-US" sz="2400" dirty="0"/>
              <a:t>LKPD </a:t>
            </a:r>
            <a:r>
              <a:rPr lang="en-US" sz="2400" dirty="0" err="1"/>
              <a:t>merupakan</a:t>
            </a:r>
            <a:r>
              <a:rPr lang="en-US" sz="2400" dirty="0"/>
              <a:t> </a:t>
            </a:r>
            <a:r>
              <a:rPr lang="en-US" sz="2400" dirty="0" err="1"/>
              <a:t>bagian</a:t>
            </a:r>
            <a:r>
              <a:rPr lang="en-US" sz="2400" dirty="0"/>
              <a:t> </a:t>
            </a:r>
            <a:r>
              <a:rPr lang="en-US" sz="2400" dirty="0" err="1"/>
              <a:t>dari</a:t>
            </a:r>
            <a:r>
              <a:rPr lang="en-US" sz="2400" dirty="0"/>
              <a:t> </a:t>
            </a:r>
            <a:r>
              <a:rPr lang="en-US" sz="2400" dirty="0" err="1"/>
              <a:t>enam</a:t>
            </a:r>
            <a:r>
              <a:rPr lang="en-US" sz="2400" dirty="0"/>
              <a:t> </a:t>
            </a:r>
            <a:r>
              <a:rPr lang="en-US" sz="2400" dirty="0" err="1"/>
              <a:t>perangkat</a:t>
            </a:r>
            <a:r>
              <a:rPr lang="en-US" sz="2400" dirty="0"/>
              <a:t> </a:t>
            </a:r>
            <a:r>
              <a:rPr lang="en-US" sz="2400" dirty="0" err="1"/>
              <a:t>pembelajaran</a:t>
            </a:r>
            <a:r>
              <a:rPr lang="en-US" sz="2400" dirty="0"/>
              <a:t>. Para guru di </a:t>
            </a:r>
            <a:r>
              <a:rPr lang="en-US" sz="2400" dirty="0" err="1"/>
              <a:t>negara</a:t>
            </a:r>
            <a:r>
              <a:rPr lang="en-US" sz="2400" dirty="0"/>
              <a:t> </a:t>
            </a:r>
            <a:r>
              <a:rPr lang="en-US" sz="2400" dirty="0" err="1"/>
              <a:t>maju</a:t>
            </a:r>
            <a:r>
              <a:rPr lang="en-US" sz="2400" dirty="0"/>
              <a:t>, </a:t>
            </a:r>
            <a:r>
              <a:rPr lang="en-US" sz="2400" dirty="0" err="1"/>
              <a:t>seperti</a:t>
            </a:r>
            <a:r>
              <a:rPr lang="en-US" sz="2400" dirty="0"/>
              <a:t> </a:t>
            </a:r>
            <a:r>
              <a:rPr lang="en-US" sz="2400" dirty="0" err="1"/>
              <a:t>Amerika</a:t>
            </a:r>
            <a:r>
              <a:rPr lang="en-US" sz="2400" dirty="0"/>
              <a:t> </a:t>
            </a:r>
            <a:r>
              <a:rPr lang="en-US" sz="2400" dirty="0" err="1"/>
              <a:t>Serikat</a:t>
            </a:r>
            <a:r>
              <a:rPr lang="en-US" sz="2400" dirty="0"/>
              <a:t> </a:t>
            </a:r>
            <a:r>
              <a:rPr lang="en-US" sz="2400" dirty="0" err="1"/>
              <a:t>mengembangkan</a:t>
            </a:r>
            <a:r>
              <a:rPr lang="en-US" sz="2400" dirty="0"/>
              <a:t> </a:t>
            </a:r>
            <a:r>
              <a:rPr lang="en-US" sz="2400" dirty="0" err="1"/>
              <a:t>enam</a:t>
            </a:r>
            <a:r>
              <a:rPr lang="en-US" sz="2400" dirty="0"/>
              <a:t> </a:t>
            </a:r>
            <a:r>
              <a:rPr lang="en-US" sz="2400" dirty="0" err="1"/>
              <a:t>perangkat</a:t>
            </a:r>
            <a:r>
              <a:rPr lang="en-US" sz="2400" dirty="0"/>
              <a:t> </a:t>
            </a:r>
            <a:r>
              <a:rPr lang="en-US" sz="2400" dirty="0" err="1"/>
              <a:t>pembelajaran</a:t>
            </a:r>
            <a:r>
              <a:rPr lang="en-US" sz="2400" dirty="0"/>
              <a:t> </a:t>
            </a:r>
            <a:r>
              <a:rPr lang="en-US" sz="2400" dirty="0" err="1"/>
              <a:t>untuk</a:t>
            </a:r>
            <a:r>
              <a:rPr lang="en-US" sz="2400" dirty="0"/>
              <a:t> </a:t>
            </a:r>
            <a:r>
              <a:rPr lang="en-US" sz="2400" dirty="0" err="1"/>
              <a:t>setiap</a:t>
            </a:r>
            <a:r>
              <a:rPr lang="en-US" sz="2400" dirty="0"/>
              <a:t> </a:t>
            </a:r>
            <a:r>
              <a:rPr lang="en-US" sz="2400" dirty="0" err="1"/>
              <a:t>topik</a:t>
            </a:r>
            <a:r>
              <a:rPr lang="en-US" sz="2400" dirty="0"/>
              <a:t>; </a:t>
            </a:r>
            <a:r>
              <a:rPr lang="en-US" sz="2400" dirty="0" err="1"/>
              <a:t>untuk</a:t>
            </a:r>
            <a:r>
              <a:rPr lang="en-US" sz="2400" dirty="0"/>
              <a:t> IPA </a:t>
            </a:r>
            <a:r>
              <a:rPr lang="en-US" sz="2400" dirty="0" err="1"/>
              <a:t>disebut</a:t>
            </a:r>
            <a:r>
              <a:rPr lang="en-US" sz="2400" dirty="0"/>
              <a:t> </a:t>
            </a:r>
            <a:r>
              <a:rPr lang="en-US" sz="2400" i="1" dirty="0"/>
              <a:t>science pack</a:t>
            </a:r>
            <a:r>
              <a:rPr lang="en-US" sz="2400" dirty="0"/>
              <a:t>. </a:t>
            </a:r>
            <a:r>
              <a:rPr lang="en-US" sz="2400" dirty="0" err="1"/>
              <a:t>Keenam</a:t>
            </a:r>
            <a:r>
              <a:rPr lang="en-US" sz="2400" dirty="0"/>
              <a:t> </a:t>
            </a:r>
            <a:r>
              <a:rPr lang="en-US" sz="2400" dirty="0" err="1"/>
              <a:t>perangkat</a:t>
            </a:r>
            <a:r>
              <a:rPr lang="en-US" sz="2400" dirty="0"/>
              <a:t> </a:t>
            </a:r>
            <a:r>
              <a:rPr lang="en-US" sz="2400" dirty="0" err="1"/>
              <a:t>pembelajaran</a:t>
            </a:r>
            <a:r>
              <a:rPr lang="en-US" sz="2400" dirty="0"/>
              <a:t> </a:t>
            </a:r>
            <a:r>
              <a:rPr lang="en-US" sz="2400" dirty="0" err="1"/>
              <a:t>tersebut</a:t>
            </a:r>
            <a:r>
              <a:rPr lang="en-US" sz="2400" dirty="0"/>
              <a:t> </a:t>
            </a:r>
            <a:r>
              <a:rPr lang="en-US" sz="2400" dirty="0" err="1"/>
              <a:t>adalah</a:t>
            </a:r>
            <a:r>
              <a:rPr lang="en-US" sz="2400" dirty="0"/>
              <a:t>(1) </a:t>
            </a:r>
            <a:r>
              <a:rPr lang="en-US" sz="2400" i="1" dirty="0"/>
              <a:t>syllabi</a:t>
            </a:r>
            <a:r>
              <a:rPr lang="en-US" sz="2400" dirty="0"/>
              <a:t> (</a:t>
            </a:r>
            <a:r>
              <a:rPr lang="en-US" sz="2400" dirty="0" err="1"/>
              <a:t>silabi</a:t>
            </a:r>
            <a:r>
              <a:rPr lang="en-US" sz="2400" dirty="0"/>
              <a:t>), (2) </a:t>
            </a:r>
            <a:r>
              <a:rPr lang="en-US" sz="2400" i="1" dirty="0"/>
              <a:t>lesson plan</a:t>
            </a:r>
            <a:r>
              <a:rPr lang="en-US" sz="2400" dirty="0"/>
              <a:t> (RPP), (3) hand out (</a:t>
            </a:r>
            <a:r>
              <a:rPr lang="en-US" sz="2400" dirty="0" err="1"/>
              <a:t>bahan</a:t>
            </a:r>
            <a:r>
              <a:rPr lang="en-US" sz="2400" dirty="0"/>
              <a:t> ajar), (4) </a:t>
            </a:r>
            <a:r>
              <a:rPr lang="en-US" sz="2400" i="1" dirty="0"/>
              <a:t>student worksheet</a:t>
            </a:r>
            <a:r>
              <a:rPr lang="en-US" sz="2400" dirty="0"/>
              <a:t> </a:t>
            </a:r>
            <a:r>
              <a:rPr lang="en-US" sz="2400" dirty="0" err="1"/>
              <a:t>atau</a:t>
            </a:r>
            <a:r>
              <a:rPr lang="en-US" sz="2400" dirty="0"/>
              <a:t> Lembar </a:t>
            </a:r>
            <a:r>
              <a:rPr lang="en-US" sz="2400" dirty="0" err="1"/>
              <a:t>Kerja</a:t>
            </a:r>
            <a:r>
              <a:rPr lang="en-US" sz="2400" dirty="0"/>
              <a:t> </a:t>
            </a:r>
            <a:r>
              <a:rPr lang="en-US" sz="2400" dirty="0" err="1"/>
              <a:t>peserta</a:t>
            </a:r>
            <a:r>
              <a:rPr lang="en-US" sz="2400" dirty="0"/>
              <a:t> </a:t>
            </a:r>
            <a:r>
              <a:rPr lang="en-US" sz="2400" dirty="0" err="1"/>
              <a:t>didik</a:t>
            </a:r>
            <a:r>
              <a:rPr lang="en-US" sz="2400" dirty="0"/>
              <a:t> (LKPD), (5) media (minimal </a:t>
            </a:r>
            <a:r>
              <a:rPr lang="en-US" sz="2400" dirty="0" err="1"/>
              <a:t>powerpoint</a:t>
            </a:r>
            <a:r>
              <a:rPr lang="en-US" sz="2400" dirty="0"/>
              <a:t>), dan (6) </a:t>
            </a:r>
            <a:r>
              <a:rPr lang="en-US" sz="2400" i="1" dirty="0"/>
              <a:t>evaluation sheet</a:t>
            </a:r>
            <a:r>
              <a:rPr lang="en-US" sz="2400" dirty="0"/>
              <a:t> (</a:t>
            </a:r>
            <a:r>
              <a:rPr lang="en-US" sz="2400" dirty="0" err="1"/>
              <a:t>lembar</a:t>
            </a:r>
            <a:r>
              <a:rPr lang="en-US" sz="2400" dirty="0"/>
              <a:t> </a:t>
            </a:r>
            <a:r>
              <a:rPr lang="en-US" sz="2400" dirty="0" err="1"/>
              <a:t>penilaian</a:t>
            </a:r>
            <a:r>
              <a:rPr lang="en-US" sz="2400" dirty="0"/>
              <a:t>). </a:t>
            </a:r>
            <a:r>
              <a:rPr lang="en-US" sz="2400" b="1" dirty="0"/>
              <a:t> </a:t>
            </a:r>
          </a:p>
          <a:p>
            <a:r>
              <a:rPr lang="en-US" sz="2400" b="1" dirty="0"/>
              <a:t>Jadi, </a:t>
            </a:r>
            <a:r>
              <a:rPr lang="en-US" sz="2400" b="1" dirty="0" err="1"/>
              <a:t>tidak</a:t>
            </a:r>
            <a:r>
              <a:rPr lang="en-US" sz="2400" b="1" dirty="0"/>
              <a:t> </a:t>
            </a:r>
            <a:r>
              <a:rPr lang="en-US" sz="2400" b="1" dirty="0" err="1"/>
              <a:t>hanya</a:t>
            </a:r>
            <a:r>
              <a:rPr lang="en-US" sz="2400" b="1" dirty="0"/>
              <a:t> guru di Indonesia yang </a:t>
            </a:r>
            <a:r>
              <a:rPr lang="en-US" sz="2400" b="1" dirty="0" err="1"/>
              <a:t>membuat</a:t>
            </a:r>
            <a:r>
              <a:rPr lang="en-US" sz="2400" b="1" dirty="0"/>
              <a:t> LKPD, </a:t>
            </a:r>
            <a:r>
              <a:rPr lang="en-US" sz="2400" b="1" dirty="0" err="1"/>
              <a:t>namun</a:t>
            </a:r>
            <a:r>
              <a:rPr lang="en-US" sz="2400" b="1" dirty="0"/>
              <a:t> </a:t>
            </a:r>
            <a:r>
              <a:rPr lang="en-US" sz="2400" b="1" dirty="0" err="1"/>
              <a:t>seluruh</a:t>
            </a:r>
            <a:r>
              <a:rPr lang="en-US" sz="2400" b="1" dirty="0"/>
              <a:t> guru </a:t>
            </a:r>
            <a:r>
              <a:rPr lang="en-US" sz="2400" b="1" dirty="0" err="1"/>
              <a:t>maju</a:t>
            </a:r>
            <a:r>
              <a:rPr lang="en-US" sz="2400" b="1" dirty="0"/>
              <a:t> di dunia</a:t>
            </a:r>
            <a:endParaRPr lang="id-ID" sz="2400" dirty="0"/>
          </a:p>
          <a:p>
            <a:endParaRPr lang="id-ID" sz="24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36</a:t>
            </a:fld>
            <a:endParaRPr lang="en-US"/>
          </a:p>
        </p:txBody>
      </p:sp>
    </p:spTree>
    <p:extLst>
      <p:ext uri="{BB962C8B-B14F-4D97-AF65-F5344CB8AC3E}">
        <p14:creationId xmlns:p14="http://schemas.microsoft.com/office/powerpoint/2010/main" val="10576685"/>
      </p:ext>
    </p:extLst>
  </p:cSld>
  <p:clrMapOvr>
    <a:masterClrMapping/>
  </p:clrMapOvr>
  <p:transition spd="slow" advClick="0">
    <p:cover dir="l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LKPD</a:t>
            </a:r>
          </a:p>
        </p:txBody>
      </p:sp>
      <p:sp>
        <p:nvSpPr>
          <p:cNvPr id="3" name="Content Placeholder 2"/>
          <p:cNvSpPr>
            <a:spLocks noGrp="1"/>
          </p:cNvSpPr>
          <p:nvPr>
            <p:ph idx="1"/>
          </p:nvPr>
        </p:nvSpPr>
        <p:spPr>
          <a:xfrm>
            <a:off x="539552" y="1016732"/>
            <a:ext cx="7772400" cy="4648200"/>
          </a:xfrm>
        </p:spPr>
        <p:txBody>
          <a:bodyPr/>
          <a:lstStyle/>
          <a:p>
            <a:r>
              <a:rPr lang="en-US" sz="2000" dirty="0"/>
              <a:t>LKPD </a:t>
            </a:r>
            <a:r>
              <a:rPr lang="en-US" sz="2000" dirty="0" err="1"/>
              <a:t>adalah</a:t>
            </a:r>
            <a:r>
              <a:rPr lang="en-US" sz="2000" dirty="0"/>
              <a:t> </a:t>
            </a:r>
            <a:r>
              <a:rPr lang="en-US" sz="2000" dirty="0" err="1"/>
              <a:t>selembar</a:t>
            </a:r>
            <a:r>
              <a:rPr lang="en-US" sz="2000" dirty="0"/>
              <a:t> </a:t>
            </a:r>
            <a:r>
              <a:rPr lang="en-US" sz="2000" dirty="0" err="1"/>
              <a:t>kertas</a:t>
            </a:r>
            <a:r>
              <a:rPr lang="en-US" sz="2000" dirty="0"/>
              <a:t> </a:t>
            </a:r>
            <a:r>
              <a:rPr lang="en-US" sz="2000" dirty="0" err="1"/>
              <a:t>untuk</a:t>
            </a:r>
            <a:r>
              <a:rPr lang="en-US" sz="2000" dirty="0"/>
              <a:t> (1) </a:t>
            </a:r>
            <a:r>
              <a:rPr lang="en-US" sz="2000" dirty="0" err="1"/>
              <a:t>menyusun</a:t>
            </a:r>
            <a:r>
              <a:rPr lang="en-US" sz="2000" dirty="0"/>
              <a:t> </a:t>
            </a:r>
            <a:r>
              <a:rPr lang="en-US" sz="2000" dirty="0" err="1"/>
              <a:t>skema</a:t>
            </a:r>
            <a:r>
              <a:rPr lang="en-US" sz="2000" dirty="0"/>
              <a:t> </a:t>
            </a:r>
            <a:r>
              <a:rPr lang="en-US" sz="2000" dirty="0" err="1"/>
              <a:t>pemecahan</a:t>
            </a:r>
            <a:r>
              <a:rPr lang="en-US" sz="2000" dirty="0"/>
              <a:t> </a:t>
            </a:r>
            <a:r>
              <a:rPr lang="en-US" sz="2000" dirty="0" err="1"/>
              <a:t>masalah</a:t>
            </a:r>
            <a:r>
              <a:rPr lang="en-US" sz="2000" dirty="0"/>
              <a:t> </a:t>
            </a:r>
            <a:r>
              <a:rPr lang="en-US" sz="2000" dirty="0" err="1"/>
              <a:t>atau</a:t>
            </a:r>
            <a:r>
              <a:rPr lang="en-US" sz="2000" dirty="0"/>
              <a:t> </a:t>
            </a:r>
            <a:r>
              <a:rPr lang="en-US" sz="2000" dirty="0" err="1"/>
              <a:t>membuat</a:t>
            </a:r>
            <a:r>
              <a:rPr lang="en-US" sz="2000" dirty="0"/>
              <a:t> </a:t>
            </a:r>
            <a:r>
              <a:rPr lang="en-US" sz="2000" dirty="0" err="1"/>
              <a:t>desain</a:t>
            </a:r>
            <a:r>
              <a:rPr lang="en-US" sz="2000" dirty="0"/>
              <a:t>, (2) </a:t>
            </a:r>
            <a:r>
              <a:rPr lang="en-US" sz="2000" dirty="0" err="1"/>
              <a:t>mencatat</a:t>
            </a:r>
            <a:r>
              <a:rPr lang="en-US" sz="2000" dirty="0"/>
              <a:t> data </a:t>
            </a:r>
            <a:r>
              <a:rPr lang="en-US" sz="2000" dirty="0" err="1"/>
              <a:t>hasil</a:t>
            </a:r>
            <a:r>
              <a:rPr lang="en-US" sz="2000" dirty="0"/>
              <a:t> </a:t>
            </a:r>
            <a:r>
              <a:rPr lang="en-US" sz="2000" dirty="0" err="1"/>
              <a:t>pengamatan</a:t>
            </a:r>
            <a:r>
              <a:rPr lang="en-US" sz="2000" dirty="0"/>
              <a:t>, dan (3) </a:t>
            </a:r>
            <a:r>
              <a:rPr lang="en-US" sz="2000" dirty="0" err="1"/>
              <a:t>lembar</a:t>
            </a:r>
            <a:r>
              <a:rPr lang="en-US" sz="2000" dirty="0"/>
              <a:t> </a:t>
            </a:r>
            <a:r>
              <a:rPr lang="en-US" sz="2000" dirty="0" err="1"/>
              <a:t>diskusi</a:t>
            </a:r>
            <a:r>
              <a:rPr lang="en-US" sz="2000" dirty="0"/>
              <a:t>/</a:t>
            </a:r>
            <a:r>
              <a:rPr lang="en-US" sz="2000" dirty="0" err="1"/>
              <a:t>latihan</a:t>
            </a:r>
            <a:r>
              <a:rPr lang="en-US" sz="2000" dirty="0"/>
              <a:t> </a:t>
            </a:r>
            <a:r>
              <a:rPr lang="en-US" sz="2000" dirty="0" err="1"/>
              <a:t>kerja</a:t>
            </a:r>
            <a:r>
              <a:rPr lang="en-US" sz="2000" dirty="0"/>
              <a:t> </a:t>
            </a:r>
            <a:r>
              <a:rPr lang="en-US" sz="2000" dirty="0" err="1"/>
              <a:t>peserta</a:t>
            </a:r>
            <a:r>
              <a:rPr lang="en-US" sz="2000" dirty="0"/>
              <a:t> </a:t>
            </a:r>
            <a:r>
              <a:rPr lang="en-US" sz="2000" dirty="0" err="1"/>
              <a:t>didik</a:t>
            </a:r>
            <a:r>
              <a:rPr lang="en-US" sz="2000" dirty="0"/>
              <a:t>. (http://www.contentextra.com )</a:t>
            </a:r>
            <a:endParaRPr lang="id-ID" sz="2000" dirty="0"/>
          </a:p>
          <a:p>
            <a:r>
              <a:rPr lang="en-US" sz="2000" dirty="0" err="1"/>
              <a:t>Ratna</a:t>
            </a:r>
            <a:r>
              <a:rPr lang="en-US" sz="2000" dirty="0"/>
              <a:t> </a:t>
            </a:r>
            <a:r>
              <a:rPr lang="en-US" sz="2000" dirty="0" err="1"/>
              <a:t>Wilis</a:t>
            </a:r>
            <a:r>
              <a:rPr lang="en-US" sz="2000" dirty="0"/>
              <a:t> </a:t>
            </a:r>
            <a:r>
              <a:rPr lang="en-US" sz="2000" dirty="0" err="1"/>
              <a:t>Dahar</a:t>
            </a:r>
            <a:r>
              <a:rPr lang="en-US" sz="2000" dirty="0"/>
              <a:t> (1986) </a:t>
            </a:r>
            <a:r>
              <a:rPr lang="en-US" sz="2000" dirty="0" err="1"/>
              <a:t>menyatakan</a:t>
            </a:r>
            <a:r>
              <a:rPr lang="en-US" sz="2000" dirty="0"/>
              <a:t> </a:t>
            </a:r>
            <a:r>
              <a:rPr lang="en-US" sz="2000" dirty="0" err="1"/>
              <a:t>bahwa</a:t>
            </a:r>
            <a:r>
              <a:rPr lang="en-US" sz="2000" dirty="0"/>
              <a:t> LKPD  </a:t>
            </a:r>
            <a:r>
              <a:rPr lang="en-US" sz="2000" dirty="0" err="1"/>
              <a:t>adalah</a:t>
            </a:r>
            <a:r>
              <a:rPr lang="en-US" sz="2000" dirty="0"/>
              <a:t> </a:t>
            </a:r>
            <a:r>
              <a:rPr lang="en-US" sz="2000" dirty="0" err="1"/>
              <a:t>lembar</a:t>
            </a:r>
            <a:r>
              <a:rPr lang="en-US" sz="2000" dirty="0"/>
              <a:t> </a:t>
            </a:r>
            <a:r>
              <a:rPr lang="en-US" sz="2000" dirty="0" err="1"/>
              <a:t>kerja</a:t>
            </a:r>
            <a:r>
              <a:rPr lang="en-US" sz="2000" dirty="0"/>
              <a:t> yang </a:t>
            </a:r>
            <a:r>
              <a:rPr lang="en-US" sz="2000" dirty="0" err="1"/>
              <a:t>berisikan</a:t>
            </a:r>
            <a:r>
              <a:rPr lang="en-US" sz="2000" dirty="0"/>
              <a:t> </a:t>
            </a:r>
            <a:r>
              <a:rPr lang="en-US" sz="2000" dirty="0" err="1"/>
              <a:t>informasi</a:t>
            </a:r>
            <a:r>
              <a:rPr lang="en-US" sz="2000" dirty="0"/>
              <a:t> dan </a:t>
            </a:r>
            <a:r>
              <a:rPr lang="en-US" sz="2000" dirty="0" err="1"/>
              <a:t>interaksi</a:t>
            </a:r>
            <a:r>
              <a:rPr lang="en-US" sz="2000" dirty="0"/>
              <a:t> </a:t>
            </a:r>
            <a:r>
              <a:rPr lang="en-US" sz="2000" dirty="0" err="1"/>
              <a:t>dari</a:t>
            </a:r>
            <a:r>
              <a:rPr lang="en-US" sz="2000" dirty="0"/>
              <a:t> guru </a:t>
            </a:r>
            <a:r>
              <a:rPr lang="en-US" sz="2000" dirty="0" err="1"/>
              <a:t>kepada</a:t>
            </a:r>
            <a:r>
              <a:rPr lang="en-US" sz="2000" dirty="0"/>
              <a:t> </a:t>
            </a:r>
            <a:r>
              <a:rPr lang="en-US" sz="2000" dirty="0" err="1"/>
              <a:t>peserta</a:t>
            </a:r>
            <a:r>
              <a:rPr lang="en-US" sz="2000" dirty="0"/>
              <a:t> </a:t>
            </a:r>
            <a:r>
              <a:rPr lang="en-US" sz="2000" dirty="0" err="1"/>
              <a:t>didik</a:t>
            </a:r>
            <a:r>
              <a:rPr lang="en-US" sz="2000" dirty="0"/>
              <a:t> agar </a:t>
            </a:r>
            <a:r>
              <a:rPr lang="en-US" sz="2000" dirty="0" err="1"/>
              <a:t>dapat</a:t>
            </a:r>
            <a:r>
              <a:rPr lang="en-US" sz="2000" dirty="0"/>
              <a:t> </a:t>
            </a:r>
            <a:r>
              <a:rPr lang="en-US" sz="2000" dirty="0" err="1"/>
              <a:t>mengerjakan</a:t>
            </a:r>
            <a:r>
              <a:rPr lang="en-US" sz="2000" dirty="0"/>
              <a:t> </a:t>
            </a:r>
            <a:r>
              <a:rPr lang="en-US" sz="2000" dirty="0" err="1"/>
              <a:t>sendiri</a:t>
            </a:r>
            <a:r>
              <a:rPr lang="en-US" sz="2000" dirty="0"/>
              <a:t> </a:t>
            </a:r>
            <a:r>
              <a:rPr lang="en-US" sz="2000" dirty="0" err="1"/>
              <a:t>suatu</a:t>
            </a:r>
            <a:r>
              <a:rPr lang="en-US" sz="2000" dirty="0"/>
              <a:t> </a:t>
            </a:r>
            <a:r>
              <a:rPr lang="en-US" sz="2000" dirty="0" err="1"/>
              <a:t>aktifitas</a:t>
            </a:r>
            <a:r>
              <a:rPr lang="en-US" sz="2000" dirty="0"/>
              <a:t> </a:t>
            </a:r>
            <a:r>
              <a:rPr lang="en-US" sz="2000" dirty="0" err="1"/>
              <a:t>belajar</a:t>
            </a:r>
            <a:r>
              <a:rPr lang="en-US" sz="2000" dirty="0"/>
              <a:t>, </a:t>
            </a:r>
            <a:r>
              <a:rPr lang="en-US" sz="2000" dirty="0" err="1"/>
              <a:t>melalui</a:t>
            </a:r>
            <a:r>
              <a:rPr lang="en-US" sz="2000" dirty="0"/>
              <a:t> </a:t>
            </a:r>
            <a:r>
              <a:rPr lang="en-US" sz="2000" dirty="0" err="1"/>
              <a:t>prakt</a:t>
            </a:r>
            <a:r>
              <a:rPr lang="id-ID" sz="2000" dirty="0"/>
              <a:t>i</a:t>
            </a:r>
            <a:r>
              <a:rPr lang="en-US" sz="2000" dirty="0"/>
              <a:t>k </a:t>
            </a:r>
            <a:r>
              <a:rPr lang="en-US" sz="2000" dirty="0" err="1"/>
              <a:t>atau</a:t>
            </a:r>
            <a:r>
              <a:rPr lang="en-US" sz="2000" dirty="0"/>
              <a:t> </a:t>
            </a:r>
            <a:r>
              <a:rPr lang="en-US" sz="2000" dirty="0" err="1"/>
              <a:t>penerapan</a:t>
            </a:r>
            <a:r>
              <a:rPr lang="en-US" sz="2000" dirty="0"/>
              <a:t> </a:t>
            </a:r>
            <a:r>
              <a:rPr lang="en-US" sz="2000" dirty="0" err="1"/>
              <a:t>hasil-hasil</a:t>
            </a:r>
            <a:r>
              <a:rPr lang="en-US" sz="2000" dirty="0"/>
              <a:t> </a:t>
            </a:r>
            <a:r>
              <a:rPr lang="en-US" sz="2000" dirty="0" err="1"/>
              <a:t>belajar</a:t>
            </a:r>
            <a:r>
              <a:rPr lang="en-US" sz="2000" dirty="0"/>
              <a:t> </a:t>
            </a:r>
            <a:r>
              <a:rPr lang="en-US" sz="2000" dirty="0" err="1"/>
              <a:t>untuk</a:t>
            </a:r>
            <a:r>
              <a:rPr lang="en-US" sz="2000" dirty="0"/>
              <a:t> </a:t>
            </a:r>
            <a:r>
              <a:rPr lang="en-US" sz="2000" dirty="0" err="1"/>
              <a:t>mencapai</a:t>
            </a:r>
            <a:r>
              <a:rPr lang="en-US" sz="2000" dirty="0"/>
              <a:t> </a:t>
            </a:r>
            <a:r>
              <a:rPr lang="en-US" sz="2000" dirty="0" err="1"/>
              <a:t>tujuan</a:t>
            </a:r>
            <a:r>
              <a:rPr lang="en-US" sz="2000" dirty="0"/>
              <a:t> </a:t>
            </a:r>
            <a:r>
              <a:rPr lang="en-US" sz="2000" dirty="0" err="1"/>
              <a:t>intruksional</a:t>
            </a:r>
            <a:r>
              <a:rPr lang="en-US" sz="2000" dirty="0"/>
              <a:t>.</a:t>
            </a:r>
            <a:endParaRPr lang="id-ID" sz="2000" dirty="0"/>
          </a:p>
          <a:p>
            <a:endParaRPr lang="id-ID" sz="2000" dirty="0"/>
          </a:p>
          <a:p>
            <a:pPr marL="0" indent="0">
              <a:buNone/>
            </a:pPr>
            <a:r>
              <a:rPr lang="id-ID" sz="2000" dirty="0">
                <a:sym typeface="Wingdings" pitchFamily="2" charset="2"/>
              </a:rPr>
              <a:t> </a:t>
            </a:r>
            <a:r>
              <a:rPr lang="en-US" sz="2000" dirty="0"/>
              <a:t>LKPD di </a:t>
            </a:r>
            <a:r>
              <a:rPr lang="en-US" sz="2000" dirty="0" err="1"/>
              <a:t>dalam</a:t>
            </a:r>
            <a:r>
              <a:rPr lang="en-US" sz="2000" dirty="0"/>
              <a:t> </a:t>
            </a:r>
            <a:r>
              <a:rPr lang="en-US" sz="2000" dirty="0" err="1"/>
              <a:t>mata</a:t>
            </a:r>
            <a:r>
              <a:rPr lang="en-US" sz="2000" dirty="0"/>
              <a:t> </a:t>
            </a:r>
            <a:r>
              <a:rPr lang="en-US" sz="2000" dirty="0" err="1"/>
              <a:t>pelajaran</a:t>
            </a:r>
            <a:r>
              <a:rPr lang="en-US" sz="2000" dirty="0"/>
              <a:t> yang </a:t>
            </a:r>
            <a:r>
              <a:rPr lang="en-US" sz="2000" dirty="0" err="1"/>
              <a:t>berbeda</a:t>
            </a:r>
            <a:r>
              <a:rPr lang="en-US" sz="2000" dirty="0"/>
              <a:t> </a:t>
            </a:r>
            <a:r>
              <a:rPr lang="en-US" sz="2000" dirty="0" err="1"/>
              <a:t>akan</a:t>
            </a:r>
            <a:r>
              <a:rPr lang="en-US" sz="2000" dirty="0"/>
              <a:t> </a:t>
            </a:r>
            <a:r>
              <a:rPr lang="en-US" sz="2000" dirty="0" err="1"/>
              <a:t>berbeda</a:t>
            </a:r>
            <a:r>
              <a:rPr lang="en-US" sz="2000" dirty="0"/>
              <a:t> pula </a:t>
            </a:r>
            <a:r>
              <a:rPr lang="en-US" sz="2000" dirty="0" err="1"/>
              <a:t>bentuknya</a:t>
            </a:r>
            <a:r>
              <a:rPr lang="en-US" sz="2000" dirty="0"/>
              <a:t>. LKPD di </a:t>
            </a:r>
            <a:r>
              <a:rPr lang="en-US" sz="2000" dirty="0" err="1"/>
              <a:t>dalam</a:t>
            </a:r>
            <a:r>
              <a:rPr lang="en-US" sz="2000" dirty="0"/>
              <a:t> </a:t>
            </a:r>
            <a:r>
              <a:rPr lang="en-US" sz="2000" dirty="0" err="1"/>
              <a:t>mata</a:t>
            </a:r>
            <a:r>
              <a:rPr lang="en-US" sz="2000" dirty="0"/>
              <a:t> </a:t>
            </a:r>
            <a:r>
              <a:rPr lang="en-US" sz="2000" dirty="0" err="1"/>
              <a:t>pelajaran</a:t>
            </a:r>
            <a:r>
              <a:rPr lang="en-US" sz="2000" dirty="0"/>
              <a:t> IPA </a:t>
            </a:r>
            <a:r>
              <a:rPr lang="en-US" sz="2000" dirty="0" err="1"/>
              <a:t>umumnya</a:t>
            </a:r>
            <a:r>
              <a:rPr lang="en-US" sz="2000" dirty="0"/>
              <a:t> </a:t>
            </a:r>
            <a:r>
              <a:rPr lang="en-US" sz="2000" dirty="0" err="1"/>
              <a:t>berisi</a:t>
            </a:r>
            <a:r>
              <a:rPr lang="en-US" sz="2000" dirty="0"/>
              <a:t> </a:t>
            </a:r>
            <a:r>
              <a:rPr lang="en-US" sz="2000" dirty="0" err="1"/>
              <a:t>panduan</a:t>
            </a:r>
            <a:r>
              <a:rPr lang="en-US" sz="2000" dirty="0"/>
              <a:t> </a:t>
            </a:r>
            <a:r>
              <a:rPr lang="en-US" sz="2000" dirty="0" err="1"/>
              <a:t>kegiatan</a:t>
            </a:r>
            <a:r>
              <a:rPr lang="en-US" sz="2000" dirty="0"/>
              <a:t> </a:t>
            </a:r>
            <a:r>
              <a:rPr lang="en-US" sz="2000" dirty="0" err="1"/>
              <a:t>penyelidikan</a:t>
            </a:r>
            <a:r>
              <a:rPr lang="en-US" sz="2000" dirty="0"/>
              <a:t> </a:t>
            </a:r>
            <a:r>
              <a:rPr lang="en-US" sz="2000" dirty="0" err="1"/>
              <a:t>atau</a:t>
            </a:r>
            <a:r>
              <a:rPr lang="en-US" sz="2000" dirty="0"/>
              <a:t> </a:t>
            </a:r>
            <a:r>
              <a:rPr lang="en-US" sz="2000" dirty="0" err="1"/>
              <a:t>eksperimen</a:t>
            </a:r>
            <a:r>
              <a:rPr lang="en-US" sz="2000" dirty="0"/>
              <a:t>, </a:t>
            </a:r>
            <a:r>
              <a:rPr lang="en-US" sz="2000" dirty="0" err="1"/>
              <a:t>tabel</a:t>
            </a:r>
            <a:r>
              <a:rPr lang="en-US" sz="2000" dirty="0"/>
              <a:t> data, dan </a:t>
            </a:r>
            <a:r>
              <a:rPr lang="en-US" sz="2000" dirty="0" err="1"/>
              <a:t>persoalan</a:t>
            </a:r>
            <a:r>
              <a:rPr lang="en-US" sz="2000" dirty="0"/>
              <a:t> yang </a:t>
            </a:r>
            <a:r>
              <a:rPr lang="en-US" sz="2000" dirty="0" err="1"/>
              <a:t>perlu</a:t>
            </a:r>
            <a:r>
              <a:rPr lang="en-US" sz="2000" dirty="0"/>
              <a:t> </a:t>
            </a:r>
            <a:r>
              <a:rPr lang="en-US" sz="2000" dirty="0" err="1"/>
              <a:t>didiskusikan</a:t>
            </a:r>
            <a:r>
              <a:rPr lang="en-US" sz="2000" dirty="0"/>
              <a:t> </a:t>
            </a:r>
            <a:r>
              <a:rPr lang="en-US" sz="2000" dirty="0" err="1"/>
              <a:t>peserta</a:t>
            </a:r>
            <a:r>
              <a:rPr lang="en-US" sz="2000" dirty="0"/>
              <a:t> </a:t>
            </a:r>
            <a:r>
              <a:rPr lang="en-US" sz="2000" dirty="0" err="1"/>
              <a:t>didik</a:t>
            </a:r>
            <a:r>
              <a:rPr lang="en-US" sz="2000" dirty="0"/>
              <a:t> </a:t>
            </a:r>
            <a:r>
              <a:rPr lang="en-US" sz="2000" dirty="0" err="1"/>
              <a:t>dari</a:t>
            </a:r>
            <a:r>
              <a:rPr lang="en-US" sz="2000" dirty="0"/>
              <a:t> data </a:t>
            </a:r>
            <a:r>
              <a:rPr lang="en-US" sz="2000" dirty="0" err="1"/>
              <a:t>hasil</a:t>
            </a:r>
            <a:r>
              <a:rPr lang="en-US" sz="2000" dirty="0"/>
              <a:t> </a:t>
            </a:r>
            <a:r>
              <a:rPr lang="en-US" sz="2000" dirty="0" err="1"/>
              <a:t>percobaan</a:t>
            </a:r>
            <a:r>
              <a:rPr lang="en-US" sz="2000" dirty="0"/>
              <a:t>. </a:t>
            </a:r>
            <a:endParaRPr lang="id-ID" sz="20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37</a:t>
            </a:fld>
            <a:endParaRPr lang="en-US"/>
          </a:p>
        </p:txBody>
      </p:sp>
    </p:spTree>
    <p:extLst>
      <p:ext uri="{BB962C8B-B14F-4D97-AF65-F5344CB8AC3E}">
        <p14:creationId xmlns:p14="http://schemas.microsoft.com/office/powerpoint/2010/main" val="115908572"/>
      </p:ext>
    </p:extLst>
  </p:cSld>
  <p:clrMapOvr>
    <a:masterClrMapping/>
  </p:clrMapOvr>
  <p:transition spd="slow" advClick="0">
    <p:cover dir="l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err="1"/>
              <a:t>Komponen</a:t>
            </a:r>
            <a:r>
              <a:rPr lang="en-US" b="1" dirty="0"/>
              <a:t> LKPD</a:t>
            </a:r>
            <a:br>
              <a:rPr lang="id-ID" dirty="0"/>
            </a:br>
            <a:endParaRPr lang="id-ID" dirty="0"/>
          </a:p>
        </p:txBody>
      </p:sp>
      <p:sp>
        <p:nvSpPr>
          <p:cNvPr id="3" name="Content Placeholder 2"/>
          <p:cNvSpPr>
            <a:spLocks noGrp="1"/>
          </p:cNvSpPr>
          <p:nvPr>
            <p:ph idx="1"/>
          </p:nvPr>
        </p:nvSpPr>
        <p:spPr>
          <a:xfrm>
            <a:off x="539552" y="1052736"/>
            <a:ext cx="7772400" cy="4648200"/>
          </a:xfrm>
        </p:spPr>
        <p:txBody>
          <a:bodyPr/>
          <a:lstStyle/>
          <a:p>
            <a:pPr marL="0" indent="0">
              <a:buNone/>
            </a:pPr>
            <a:r>
              <a:rPr lang="en-US" sz="1600" dirty="0" err="1"/>
              <a:t>Meskipun</a:t>
            </a:r>
            <a:r>
              <a:rPr lang="en-US" sz="1600" dirty="0"/>
              <a:t> </a:t>
            </a:r>
            <a:r>
              <a:rPr lang="en-US" sz="1600" dirty="0" err="1"/>
              <a:t>tidak</a:t>
            </a:r>
            <a:r>
              <a:rPr lang="en-US" sz="1600" dirty="0"/>
              <a:t> </a:t>
            </a:r>
            <a:r>
              <a:rPr lang="en-US" sz="1600" dirty="0" err="1"/>
              <a:t>sama</a:t>
            </a:r>
            <a:r>
              <a:rPr lang="en-US" sz="1600" dirty="0"/>
              <a:t> </a:t>
            </a:r>
            <a:r>
              <a:rPr lang="en-US" sz="1600" dirty="0" err="1"/>
              <a:t>persis</a:t>
            </a:r>
            <a:r>
              <a:rPr lang="en-US" sz="1600" dirty="0"/>
              <a:t>, </a:t>
            </a:r>
            <a:r>
              <a:rPr lang="en-US" sz="1600" dirty="0" err="1"/>
              <a:t>komponen</a:t>
            </a:r>
            <a:r>
              <a:rPr lang="en-US" sz="1600" dirty="0"/>
              <a:t> LKPD </a:t>
            </a:r>
            <a:r>
              <a:rPr lang="en-US" sz="1600" dirty="0" err="1"/>
              <a:t>meliputi</a:t>
            </a:r>
            <a:r>
              <a:rPr lang="en-US" sz="1600" dirty="0"/>
              <a:t> </a:t>
            </a:r>
            <a:r>
              <a:rPr lang="en-US" sz="1600" dirty="0" err="1"/>
              <a:t>hal-hal</a:t>
            </a:r>
            <a:r>
              <a:rPr lang="en-US" sz="1600" dirty="0"/>
              <a:t> </a:t>
            </a:r>
            <a:r>
              <a:rPr lang="en-US" sz="1600" dirty="0" err="1"/>
              <a:t>berikut</a:t>
            </a:r>
            <a:r>
              <a:rPr lang="en-US" sz="1600" dirty="0"/>
              <a:t>:</a:t>
            </a:r>
            <a:endParaRPr lang="id-ID" sz="1600" dirty="0"/>
          </a:p>
          <a:p>
            <a:pPr lvl="0"/>
            <a:r>
              <a:rPr lang="en-US" sz="1600" dirty="0" err="1"/>
              <a:t>Nomor</a:t>
            </a:r>
            <a:r>
              <a:rPr lang="en-US" sz="1600" dirty="0"/>
              <a:t> LKPD, </a:t>
            </a:r>
            <a:r>
              <a:rPr lang="en-US" sz="1600" dirty="0" err="1"/>
              <a:t>hal</a:t>
            </a:r>
            <a:r>
              <a:rPr lang="en-US" sz="1600" dirty="0"/>
              <a:t> </a:t>
            </a:r>
            <a:r>
              <a:rPr lang="en-US" sz="1600" dirty="0" err="1"/>
              <a:t>ini</a:t>
            </a:r>
            <a:r>
              <a:rPr lang="en-US" sz="1600" dirty="0"/>
              <a:t> </a:t>
            </a:r>
            <a:r>
              <a:rPr lang="en-US" sz="1600" dirty="0" err="1"/>
              <a:t>dimaksudkan</a:t>
            </a:r>
            <a:r>
              <a:rPr lang="en-US" sz="1600" dirty="0"/>
              <a:t> </a:t>
            </a:r>
            <a:r>
              <a:rPr lang="en-US" sz="1600" dirty="0" err="1"/>
              <a:t>untuk</a:t>
            </a:r>
            <a:r>
              <a:rPr lang="en-US" sz="1600" dirty="0"/>
              <a:t> </a:t>
            </a:r>
            <a:r>
              <a:rPr lang="en-US" sz="1600" dirty="0" err="1"/>
              <a:t>mempermudah</a:t>
            </a:r>
            <a:r>
              <a:rPr lang="en-US" sz="1600" dirty="0"/>
              <a:t> guru </a:t>
            </a:r>
            <a:r>
              <a:rPr lang="en-US" sz="1600" dirty="0" err="1"/>
              <a:t>mengenal</a:t>
            </a:r>
            <a:r>
              <a:rPr lang="en-US" sz="1600" dirty="0"/>
              <a:t> dan </a:t>
            </a:r>
            <a:r>
              <a:rPr lang="en-US" sz="1600" dirty="0" err="1"/>
              <a:t>menggunakannya</a:t>
            </a:r>
            <a:r>
              <a:rPr lang="en-US" sz="1600" dirty="0"/>
              <a:t>. </a:t>
            </a:r>
            <a:r>
              <a:rPr lang="en-US" sz="1600" dirty="0" err="1"/>
              <a:t>Misalnya</a:t>
            </a:r>
            <a:r>
              <a:rPr lang="en-US" sz="1600" dirty="0"/>
              <a:t> </a:t>
            </a:r>
            <a:r>
              <a:rPr lang="en-US" sz="1600" dirty="0" err="1"/>
              <a:t>untuk</a:t>
            </a:r>
            <a:r>
              <a:rPr lang="en-US" sz="1600" dirty="0"/>
              <a:t> </a:t>
            </a:r>
            <a:r>
              <a:rPr lang="en-US" sz="1600" dirty="0" err="1"/>
              <a:t>kelas</a:t>
            </a:r>
            <a:r>
              <a:rPr lang="en-US" sz="1600" dirty="0"/>
              <a:t> </a:t>
            </a:r>
            <a:r>
              <a:rPr lang="id-ID" sz="1600" dirty="0"/>
              <a:t>X</a:t>
            </a:r>
            <a:r>
              <a:rPr lang="en-US" sz="1600" dirty="0"/>
              <a:t>, KD, 1 dan </a:t>
            </a:r>
            <a:r>
              <a:rPr lang="en-US" sz="1600" dirty="0" err="1"/>
              <a:t>kegiatan</a:t>
            </a:r>
            <a:r>
              <a:rPr lang="en-US" sz="1600" dirty="0"/>
              <a:t> 1, </a:t>
            </a:r>
            <a:r>
              <a:rPr lang="en-US" sz="1600" dirty="0" err="1"/>
              <a:t>nomor</a:t>
            </a:r>
            <a:r>
              <a:rPr lang="en-US" sz="1600" dirty="0"/>
              <a:t> LKPD-</a:t>
            </a:r>
            <a:r>
              <a:rPr lang="en-US" sz="1600" dirty="0" err="1"/>
              <a:t>nya</a:t>
            </a:r>
            <a:r>
              <a:rPr lang="en-US" sz="1600" dirty="0"/>
              <a:t> </a:t>
            </a:r>
            <a:r>
              <a:rPr lang="en-US" sz="1600" dirty="0" err="1"/>
              <a:t>adalah</a:t>
            </a:r>
            <a:r>
              <a:rPr lang="en-US" sz="1600" dirty="0"/>
              <a:t> LKPD </a:t>
            </a:r>
            <a:r>
              <a:rPr lang="id-ID" sz="1600" dirty="0"/>
              <a:t>X</a:t>
            </a:r>
            <a:r>
              <a:rPr lang="en-US" sz="1600" dirty="0"/>
              <a:t>.1.1. </a:t>
            </a:r>
            <a:r>
              <a:rPr lang="en-US" sz="1600" dirty="0" err="1"/>
              <a:t>Dengan</a:t>
            </a:r>
            <a:r>
              <a:rPr lang="en-US" sz="1600" dirty="0"/>
              <a:t> </a:t>
            </a:r>
            <a:r>
              <a:rPr lang="en-US" sz="1600" dirty="0" err="1"/>
              <a:t>nomor</a:t>
            </a:r>
            <a:r>
              <a:rPr lang="en-US" sz="1600" dirty="0"/>
              <a:t> </a:t>
            </a:r>
            <a:r>
              <a:rPr lang="en-US" sz="1600" dirty="0" err="1"/>
              <a:t>tersebut</a:t>
            </a:r>
            <a:r>
              <a:rPr lang="en-US" sz="1600" dirty="0"/>
              <a:t> guru </a:t>
            </a:r>
            <a:r>
              <a:rPr lang="en-US" sz="1600" dirty="0" err="1"/>
              <a:t>langsung</a:t>
            </a:r>
            <a:r>
              <a:rPr lang="en-US" sz="1600" dirty="0"/>
              <a:t> </a:t>
            </a:r>
            <a:r>
              <a:rPr lang="en-US" sz="1600" dirty="0" err="1"/>
              <a:t>tahu</a:t>
            </a:r>
            <a:r>
              <a:rPr lang="en-US" sz="1600" dirty="0"/>
              <a:t> </a:t>
            </a:r>
            <a:r>
              <a:rPr lang="en-US" sz="1600" dirty="0" err="1"/>
              <a:t>kelas</a:t>
            </a:r>
            <a:r>
              <a:rPr lang="en-US" sz="1600" dirty="0"/>
              <a:t>, KD, </a:t>
            </a:r>
            <a:r>
              <a:rPr lang="en-US" sz="1600" dirty="0" err="1"/>
              <a:t>dan</a:t>
            </a:r>
            <a:r>
              <a:rPr lang="en-US" sz="1600" dirty="0"/>
              <a:t> </a:t>
            </a:r>
            <a:r>
              <a:rPr lang="en-US" sz="1600" dirty="0" err="1"/>
              <a:t>kegiatannya</a:t>
            </a:r>
            <a:r>
              <a:rPr lang="en-US" sz="1600" dirty="0"/>
              <a:t>.</a:t>
            </a:r>
            <a:endParaRPr lang="id-ID" sz="1600" dirty="0"/>
          </a:p>
          <a:p>
            <a:pPr lvl="0"/>
            <a:r>
              <a:rPr lang="en-US" sz="1600" dirty="0" err="1"/>
              <a:t>Judul</a:t>
            </a:r>
            <a:r>
              <a:rPr lang="en-US" sz="1600" dirty="0"/>
              <a:t> </a:t>
            </a:r>
            <a:r>
              <a:rPr lang="en-US" sz="1600" dirty="0" err="1"/>
              <a:t>Kegiatan</a:t>
            </a:r>
            <a:r>
              <a:rPr lang="en-US" sz="1600" dirty="0"/>
              <a:t>, </a:t>
            </a:r>
            <a:r>
              <a:rPr lang="en-US" sz="1600" dirty="0" err="1"/>
              <a:t>berisi</a:t>
            </a:r>
            <a:r>
              <a:rPr lang="en-US" sz="1600" dirty="0"/>
              <a:t> </a:t>
            </a:r>
            <a:r>
              <a:rPr lang="en-US" sz="1600" dirty="0" err="1"/>
              <a:t>topik</a:t>
            </a:r>
            <a:r>
              <a:rPr lang="en-US" sz="1600" dirty="0"/>
              <a:t> </a:t>
            </a:r>
            <a:r>
              <a:rPr lang="en-US" sz="1600" dirty="0" err="1"/>
              <a:t>kegiatan</a:t>
            </a:r>
            <a:r>
              <a:rPr lang="en-US" sz="1600" dirty="0"/>
              <a:t> </a:t>
            </a:r>
            <a:r>
              <a:rPr lang="en-US" sz="1600" dirty="0" err="1"/>
              <a:t>sesuai</a:t>
            </a:r>
            <a:r>
              <a:rPr lang="en-US" sz="1600" dirty="0"/>
              <a:t> </a:t>
            </a:r>
            <a:r>
              <a:rPr lang="en-US" sz="1600" dirty="0" err="1"/>
              <a:t>dengan</a:t>
            </a:r>
            <a:r>
              <a:rPr lang="en-US" sz="1600" dirty="0"/>
              <a:t> KD, </a:t>
            </a:r>
            <a:r>
              <a:rPr lang="en-US" sz="1600" dirty="0" err="1"/>
              <a:t>seperti</a:t>
            </a:r>
            <a:r>
              <a:rPr lang="en-US" sz="1600" dirty="0"/>
              <a:t> </a:t>
            </a:r>
            <a:r>
              <a:rPr lang="id-ID" sz="1600" dirty="0"/>
              <a:t>Sistem Periodik Unsur</a:t>
            </a:r>
            <a:r>
              <a:rPr lang="en-US" sz="1600" dirty="0"/>
              <a:t>.</a:t>
            </a:r>
            <a:endParaRPr lang="id-ID" sz="1600" dirty="0"/>
          </a:p>
          <a:p>
            <a:pPr lvl="0"/>
            <a:r>
              <a:rPr lang="en-US" sz="1600" dirty="0" err="1"/>
              <a:t>Tujuan</a:t>
            </a:r>
            <a:r>
              <a:rPr lang="en-US" sz="1600" dirty="0"/>
              <a:t>, </a:t>
            </a:r>
            <a:r>
              <a:rPr lang="en-US" sz="1600" dirty="0" err="1"/>
              <a:t>adalah</a:t>
            </a:r>
            <a:r>
              <a:rPr lang="en-US" sz="1600" dirty="0"/>
              <a:t> </a:t>
            </a:r>
            <a:r>
              <a:rPr lang="en-US" sz="1600" dirty="0" err="1"/>
              <a:t>tujuan</a:t>
            </a:r>
            <a:r>
              <a:rPr lang="en-US" sz="1600" dirty="0"/>
              <a:t> </a:t>
            </a:r>
            <a:r>
              <a:rPr lang="en-US" sz="1600" dirty="0" err="1"/>
              <a:t>belajar</a:t>
            </a:r>
            <a:r>
              <a:rPr lang="en-US" sz="1600" dirty="0"/>
              <a:t> </a:t>
            </a:r>
            <a:r>
              <a:rPr lang="en-US" sz="1600" dirty="0" err="1"/>
              <a:t>sesuai</a:t>
            </a:r>
            <a:r>
              <a:rPr lang="en-US" sz="1600" dirty="0"/>
              <a:t> </a:t>
            </a:r>
            <a:r>
              <a:rPr lang="en-US" sz="1600" dirty="0" err="1"/>
              <a:t>dengan</a:t>
            </a:r>
            <a:r>
              <a:rPr lang="en-US" sz="1600" dirty="0"/>
              <a:t> KD.</a:t>
            </a:r>
            <a:endParaRPr lang="id-ID" sz="1600" dirty="0"/>
          </a:p>
          <a:p>
            <a:pPr lvl="0"/>
            <a:r>
              <a:rPr lang="en-US" sz="1600" dirty="0" err="1"/>
              <a:t>Alat</a:t>
            </a:r>
            <a:r>
              <a:rPr lang="en-US" sz="1600" dirty="0"/>
              <a:t> </a:t>
            </a:r>
            <a:r>
              <a:rPr lang="en-US" sz="1600" dirty="0" err="1"/>
              <a:t>dan</a:t>
            </a:r>
            <a:r>
              <a:rPr lang="en-US" sz="1600" dirty="0"/>
              <a:t> </a:t>
            </a:r>
            <a:r>
              <a:rPr lang="en-US" sz="1600" dirty="0" err="1"/>
              <a:t>bahan</a:t>
            </a:r>
            <a:r>
              <a:rPr lang="en-US" sz="1600" dirty="0"/>
              <a:t>, </a:t>
            </a:r>
            <a:r>
              <a:rPr lang="en-US" sz="1600" dirty="0" err="1"/>
              <a:t>jika</a:t>
            </a:r>
            <a:r>
              <a:rPr lang="en-US" sz="1600" dirty="0"/>
              <a:t> </a:t>
            </a:r>
            <a:r>
              <a:rPr lang="en-US" sz="1600" dirty="0" err="1"/>
              <a:t>kegiatan</a:t>
            </a:r>
            <a:r>
              <a:rPr lang="en-US" sz="1600" dirty="0"/>
              <a:t> </a:t>
            </a:r>
            <a:r>
              <a:rPr lang="en-US" sz="1600" dirty="0" err="1"/>
              <a:t>belajar</a:t>
            </a:r>
            <a:r>
              <a:rPr lang="en-US" sz="1600" dirty="0"/>
              <a:t> </a:t>
            </a:r>
            <a:r>
              <a:rPr lang="en-US" sz="1600" dirty="0" err="1"/>
              <a:t>memerlukan</a:t>
            </a:r>
            <a:r>
              <a:rPr lang="en-US" sz="1600" dirty="0"/>
              <a:t> </a:t>
            </a:r>
            <a:r>
              <a:rPr lang="en-US" sz="1600" dirty="0" err="1"/>
              <a:t>alat</a:t>
            </a:r>
            <a:r>
              <a:rPr lang="en-US" sz="1600" dirty="0"/>
              <a:t> </a:t>
            </a:r>
            <a:r>
              <a:rPr lang="en-US" sz="1600" dirty="0" err="1"/>
              <a:t>dan</a:t>
            </a:r>
            <a:r>
              <a:rPr lang="en-US" sz="1600" dirty="0"/>
              <a:t> </a:t>
            </a:r>
            <a:r>
              <a:rPr lang="en-US" sz="1600" dirty="0" err="1"/>
              <a:t>bahan</a:t>
            </a:r>
            <a:r>
              <a:rPr lang="en-US" sz="1600" dirty="0"/>
              <a:t>, </a:t>
            </a:r>
            <a:r>
              <a:rPr lang="en-US" sz="1600" dirty="0" err="1"/>
              <a:t>maka</a:t>
            </a:r>
            <a:r>
              <a:rPr lang="en-US" sz="1600" dirty="0"/>
              <a:t> </a:t>
            </a:r>
            <a:r>
              <a:rPr lang="en-US" sz="1600" dirty="0" err="1"/>
              <a:t>dituliskan</a:t>
            </a:r>
            <a:r>
              <a:rPr lang="en-US" sz="1600" dirty="0"/>
              <a:t> </a:t>
            </a:r>
            <a:r>
              <a:rPr lang="en-US" sz="1600" dirty="0" err="1"/>
              <a:t>alat</a:t>
            </a:r>
            <a:r>
              <a:rPr lang="en-US" sz="1600" dirty="0"/>
              <a:t> </a:t>
            </a:r>
            <a:r>
              <a:rPr lang="en-US" sz="1600" dirty="0" err="1"/>
              <a:t>dan</a:t>
            </a:r>
            <a:r>
              <a:rPr lang="en-US" sz="1600" dirty="0"/>
              <a:t> </a:t>
            </a:r>
            <a:r>
              <a:rPr lang="en-US" sz="1600" dirty="0" err="1"/>
              <a:t>bahan</a:t>
            </a:r>
            <a:r>
              <a:rPr lang="en-US" sz="1600" dirty="0"/>
              <a:t> yang </a:t>
            </a:r>
            <a:r>
              <a:rPr lang="en-US" sz="1600" dirty="0" err="1"/>
              <a:t>diperlukan</a:t>
            </a:r>
            <a:r>
              <a:rPr lang="en-US" sz="1600" dirty="0"/>
              <a:t>.</a:t>
            </a:r>
            <a:endParaRPr lang="id-ID" sz="1600" dirty="0"/>
          </a:p>
          <a:p>
            <a:pPr lvl="0"/>
            <a:r>
              <a:rPr lang="en-US" sz="1600" dirty="0" err="1"/>
              <a:t>Prosedur</a:t>
            </a:r>
            <a:r>
              <a:rPr lang="en-US" sz="1600" dirty="0"/>
              <a:t> </a:t>
            </a:r>
            <a:r>
              <a:rPr lang="en-US" sz="1600" dirty="0" err="1"/>
              <a:t>Kerja</a:t>
            </a:r>
            <a:r>
              <a:rPr lang="en-US" sz="1600" dirty="0"/>
              <a:t>, </a:t>
            </a:r>
            <a:r>
              <a:rPr lang="en-US" sz="1600" dirty="0" err="1"/>
              <a:t>berisi</a:t>
            </a:r>
            <a:r>
              <a:rPr lang="en-US" sz="1600" dirty="0"/>
              <a:t> </a:t>
            </a:r>
            <a:r>
              <a:rPr lang="en-US" sz="1600" dirty="0" err="1"/>
              <a:t>petunjuk</a:t>
            </a:r>
            <a:r>
              <a:rPr lang="en-US" sz="1600" dirty="0"/>
              <a:t> </a:t>
            </a:r>
            <a:r>
              <a:rPr lang="en-US" sz="1600" dirty="0" err="1"/>
              <a:t>kerja</a:t>
            </a:r>
            <a:r>
              <a:rPr lang="en-US" sz="1600" dirty="0"/>
              <a:t> </a:t>
            </a:r>
            <a:r>
              <a:rPr lang="en-US" sz="1600" dirty="0" err="1"/>
              <a:t>untuk</a:t>
            </a:r>
            <a:r>
              <a:rPr lang="en-US" sz="1600" dirty="0"/>
              <a:t> </a:t>
            </a:r>
            <a:r>
              <a:rPr lang="en-US" sz="1600" dirty="0" err="1"/>
              <a:t>peserta</a:t>
            </a:r>
            <a:r>
              <a:rPr lang="en-US" sz="1600" dirty="0"/>
              <a:t> </a:t>
            </a:r>
            <a:r>
              <a:rPr lang="en-US" sz="1600" dirty="0" err="1"/>
              <a:t>didik</a:t>
            </a:r>
            <a:r>
              <a:rPr lang="en-US" sz="1600" dirty="0"/>
              <a:t> yang </a:t>
            </a:r>
            <a:r>
              <a:rPr lang="en-US" sz="1600" dirty="0" err="1"/>
              <a:t>berfungsi</a:t>
            </a:r>
            <a:r>
              <a:rPr lang="en-US" sz="1600" dirty="0"/>
              <a:t> </a:t>
            </a:r>
            <a:r>
              <a:rPr lang="en-US" sz="1600" dirty="0" err="1"/>
              <a:t>mempermudah</a:t>
            </a:r>
            <a:r>
              <a:rPr lang="en-US" sz="1600" dirty="0"/>
              <a:t> </a:t>
            </a:r>
            <a:r>
              <a:rPr lang="en-US" sz="1600" dirty="0" err="1"/>
              <a:t>peserta</a:t>
            </a:r>
            <a:r>
              <a:rPr lang="en-US" sz="1600" dirty="0"/>
              <a:t> </a:t>
            </a:r>
            <a:r>
              <a:rPr lang="en-US" sz="1600" dirty="0" err="1"/>
              <a:t>didik</a:t>
            </a:r>
            <a:r>
              <a:rPr lang="en-US" sz="1600" dirty="0"/>
              <a:t> </a:t>
            </a:r>
            <a:r>
              <a:rPr lang="en-US" sz="1600" dirty="0" err="1"/>
              <a:t>melakukan</a:t>
            </a:r>
            <a:r>
              <a:rPr lang="en-US" sz="1600" dirty="0"/>
              <a:t> </a:t>
            </a:r>
            <a:r>
              <a:rPr lang="en-US" sz="1600" dirty="0" err="1"/>
              <a:t>kegiatan</a:t>
            </a:r>
            <a:r>
              <a:rPr lang="en-US" sz="1600" dirty="0"/>
              <a:t> </a:t>
            </a:r>
            <a:r>
              <a:rPr lang="en-US" sz="1600" dirty="0" err="1"/>
              <a:t>belajar</a:t>
            </a:r>
            <a:r>
              <a:rPr lang="en-US" sz="1600" dirty="0"/>
              <a:t>.</a:t>
            </a:r>
            <a:endParaRPr lang="id-ID" sz="1600" dirty="0"/>
          </a:p>
          <a:p>
            <a:pPr lvl="0"/>
            <a:r>
              <a:rPr lang="en-US" sz="1600" dirty="0" err="1"/>
              <a:t>Tabel</a:t>
            </a:r>
            <a:r>
              <a:rPr lang="en-US" sz="1600" dirty="0"/>
              <a:t> Data, </a:t>
            </a:r>
            <a:r>
              <a:rPr lang="en-US" sz="1600" dirty="0" err="1"/>
              <a:t>berisi</a:t>
            </a:r>
            <a:r>
              <a:rPr lang="en-US" sz="1600" dirty="0"/>
              <a:t> </a:t>
            </a:r>
            <a:r>
              <a:rPr lang="en-US" sz="1600" dirty="0" err="1"/>
              <a:t>tabel</a:t>
            </a:r>
            <a:r>
              <a:rPr lang="en-US" sz="1600" dirty="0"/>
              <a:t> di mana </a:t>
            </a:r>
            <a:r>
              <a:rPr lang="en-US" sz="1600" dirty="0" err="1"/>
              <a:t>peserta</a:t>
            </a:r>
            <a:r>
              <a:rPr lang="en-US" sz="1600" dirty="0"/>
              <a:t> </a:t>
            </a:r>
            <a:r>
              <a:rPr lang="en-US" sz="1600" dirty="0" err="1"/>
              <a:t>didik</a:t>
            </a:r>
            <a:r>
              <a:rPr lang="en-US" sz="1600" dirty="0"/>
              <a:t> </a:t>
            </a:r>
            <a:r>
              <a:rPr lang="en-US" sz="1600" dirty="0" err="1"/>
              <a:t>dapat</a:t>
            </a:r>
            <a:r>
              <a:rPr lang="en-US" sz="1600" dirty="0"/>
              <a:t> </a:t>
            </a:r>
            <a:r>
              <a:rPr lang="en-US" sz="1600" dirty="0" err="1"/>
              <a:t>mencatat</a:t>
            </a:r>
            <a:r>
              <a:rPr lang="en-US" sz="1600" dirty="0"/>
              <a:t> </a:t>
            </a:r>
            <a:r>
              <a:rPr lang="en-US" sz="1600" dirty="0" err="1"/>
              <a:t>hasil</a:t>
            </a:r>
            <a:r>
              <a:rPr lang="en-US" sz="1600" dirty="0"/>
              <a:t> </a:t>
            </a:r>
            <a:r>
              <a:rPr lang="en-US" sz="1600" dirty="0" err="1"/>
              <a:t>pengamatan</a:t>
            </a:r>
            <a:r>
              <a:rPr lang="en-US" sz="1600" dirty="0"/>
              <a:t> </a:t>
            </a:r>
            <a:r>
              <a:rPr lang="en-US" sz="1600" dirty="0" err="1"/>
              <a:t>atau</a:t>
            </a:r>
            <a:r>
              <a:rPr lang="en-US" sz="1600" dirty="0"/>
              <a:t> </a:t>
            </a:r>
            <a:r>
              <a:rPr lang="en-US" sz="1600" dirty="0" err="1"/>
              <a:t>pengukuran</a:t>
            </a:r>
            <a:r>
              <a:rPr lang="en-US" sz="1600" dirty="0"/>
              <a:t>. </a:t>
            </a:r>
            <a:r>
              <a:rPr lang="en-US" sz="1600" dirty="0" err="1"/>
              <a:t>Untuk</a:t>
            </a:r>
            <a:r>
              <a:rPr lang="en-US" sz="1600" dirty="0"/>
              <a:t> </a:t>
            </a:r>
            <a:r>
              <a:rPr lang="en-US" sz="1600" dirty="0" err="1"/>
              <a:t>kegiatan</a:t>
            </a:r>
            <a:r>
              <a:rPr lang="en-US" sz="1600" dirty="0"/>
              <a:t> yang </a:t>
            </a:r>
            <a:r>
              <a:rPr lang="en-US" sz="1600" dirty="0" err="1"/>
              <a:t>tidak</a:t>
            </a:r>
            <a:r>
              <a:rPr lang="en-US" sz="1600" dirty="0"/>
              <a:t> </a:t>
            </a:r>
            <a:r>
              <a:rPr lang="en-US" sz="1600" dirty="0" err="1"/>
              <a:t>memerlukan</a:t>
            </a:r>
            <a:r>
              <a:rPr lang="en-US" sz="1600" dirty="0"/>
              <a:t> data, </a:t>
            </a:r>
            <a:r>
              <a:rPr lang="en-US" sz="1600" dirty="0" err="1"/>
              <a:t>maka</a:t>
            </a:r>
            <a:r>
              <a:rPr lang="en-US" sz="1600" dirty="0"/>
              <a:t> </a:t>
            </a:r>
            <a:r>
              <a:rPr lang="en-US" sz="1600" dirty="0" err="1"/>
              <a:t>bisa</a:t>
            </a:r>
            <a:r>
              <a:rPr lang="en-US" sz="1600" dirty="0"/>
              <a:t> </a:t>
            </a:r>
            <a:r>
              <a:rPr lang="en-US" sz="1600" dirty="0" err="1"/>
              <a:t>diganti</a:t>
            </a:r>
            <a:r>
              <a:rPr lang="en-US" sz="1600" dirty="0"/>
              <a:t> </a:t>
            </a:r>
            <a:r>
              <a:rPr lang="en-US" sz="1600" dirty="0" err="1"/>
              <a:t>dengan</a:t>
            </a:r>
            <a:r>
              <a:rPr lang="en-US" sz="1600" dirty="0"/>
              <a:t> </a:t>
            </a:r>
            <a:r>
              <a:rPr lang="en-US" sz="1600" dirty="0" err="1"/>
              <a:t>kotak</a:t>
            </a:r>
            <a:r>
              <a:rPr lang="en-US" sz="1600" dirty="0"/>
              <a:t> </a:t>
            </a:r>
            <a:r>
              <a:rPr lang="en-US" sz="1600" dirty="0" err="1"/>
              <a:t>kosong</a:t>
            </a:r>
            <a:r>
              <a:rPr lang="en-US" sz="1600" dirty="0"/>
              <a:t> di mana </a:t>
            </a:r>
            <a:r>
              <a:rPr lang="en-US" sz="1600" dirty="0" err="1"/>
              <a:t>peserta</a:t>
            </a:r>
            <a:r>
              <a:rPr lang="en-US" sz="1600" dirty="0"/>
              <a:t> </a:t>
            </a:r>
            <a:r>
              <a:rPr lang="en-US" sz="1600" dirty="0" err="1"/>
              <a:t>didik</a:t>
            </a:r>
            <a:r>
              <a:rPr lang="en-US" sz="1600" dirty="0"/>
              <a:t> </a:t>
            </a:r>
            <a:r>
              <a:rPr lang="en-US" sz="1600" dirty="0" err="1"/>
              <a:t>dapat</a:t>
            </a:r>
            <a:r>
              <a:rPr lang="en-US" sz="1600" dirty="0"/>
              <a:t> </a:t>
            </a:r>
            <a:r>
              <a:rPr lang="en-US" sz="1600" dirty="0" err="1"/>
              <a:t>menulis</a:t>
            </a:r>
            <a:r>
              <a:rPr lang="en-US" sz="1600" dirty="0"/>
              <a:t>, </a:t>
            </a:r>
            <a:r>
              <a:rPr lang="en-US" sz="1600" dirty="0" err="1"/>
              <a:t>menggambar</a:t>
            </a:r>
            <a:r>
              <a:rPr lang="en-US" sz="1600" dirty="0"/>
              <a:t>, </a:t>
            </a:r>
            <a:r>
              <a:rPr lang="en-US" sz="1600" dirty="0" err="1"/>
              <a:t>atau</a:t>
            </a:r>
            <a:r>
              <a:rPr lang="en-US" sz="1600" dirty="0"/>
              <a:t> </a:t>
            </a:r>
            <a:r>
              <a:rPr lang="en-US" sz="1600" dirty="0" err="1"/>
              <a:t>berhitung</a:t>
            </a:r>
            <a:r>
              <a:rPr lang="en-US" sz="1600" dirty="0"/>
              <a:t>.</a:t>
            </a:r>
            <a:endParaRPr lang="id-ID" sz="1600" dirty="0"/>
          </a:p>
          <a:p>
            <a:pPr lvl="0"/>
            <a:r>
              <a:rPr lang="en-US" sz="1600" dirty="0" err="1"/>
              <a:t>Bahan</a:t>
            </a:r>
            <a:r>
              <a:rPr lang="en-US" sz="1600" dirty="0"/>
              <a:t> </a:t>
            </a:r>
            <a:r>
              <a:rPr lang="en-US" sz="1600" dirty="0" err="1"/>
              <a:t>diskusi</a:t>
            </a:r>
            <a:r>
              <a:rPr lang="en-US" sz="1600" dirty="0"/>
              <a:t>, </a:t>
            </a:r>
            <a:r>
              <a:rPr lang="en-US" sz="1600" dirty="0" err="1"/>
              <a:t>berisi</a:t>
            </a:r>
            <a:r>
              <a:rPr lang="en-US" sz="1600" dirty="0"/>
              <a:t> </a:t>
            </a:r>
            <a:r>
              <a:rPr lang="en-US" sz="1600" dirty="0" err="1"/>
              <a:t>pertanyaan-pertanyaan</a:t>
            </a:r>
            <a:r>
              <a:rPr lang="en-US" sz="1600" dirty="0"/>
              <a:t> yang </a:t>
            </a:r>
            <a:r>
              <a:rPr lang="en-US" sz="1600" dirty="0" err="1"/>
              <a:t>menuntun</a:t>
            </a:r>
            <a:r>
              <a:rPr lang="en-US" sz="1600" dirty="0"/>
              <a:t> </a:t>
            </a:r>
            <a:r>
              <a:rPr lang="en-US" sz="1600" dirty="0" err="1"/>
              <a:t>peserta</a:t>
            </a:r>
            <a:r>
              <a:rPr lang="en-US" sz="1600" dirty="0"/>
              <a:t> </a:t>
            </a:r>
            <a:r>
              <a:rPr lang="en-US" sz="1600" dirty="0" err="1"/>
              <a:t>didik</a:t>
            </a:r>
            <a:r>
              <a:rPr lang="en-US" sz="1600" dirty="0"/>
              <a:t> </a:t>
            </a:r>
            <a:r>
              <a:rPr lang="en-US" sz="1600" dirty="0" err="1"/>
              <a:t>melakukan</a:t>
            </a:r>
            <a:r>
              <a:rPr lang="en-US" sz="1600" dirty="0"/>
              <a:t> </a:t>
            </a:r>
            <a:r>
              <a:rPr lang="en-US" sz="1600" dirty="0" err="1"/>
              <a:t>analisis</a:t>
            </a:r>
            <a:r>
              <a:rPr lang="en-US" sz="1600" dirty="0"/>
              <a:t> data dan </a:t>
            </a:r>
            <a:r>
              <a:rPr lang="en-US" sz="1600" dirty="0" err="1"/>
              <a:t>melakukan</a:t>
            </a:r>
            <a:r>
              <a:rPr lang="en-US" sz="1600" dirty="0"/>
              <a:t> </a:t>
            </a:r>
            <a:r>
              <a:rPr lang="en-US" sz="1600" dirty="0" err="1"/>
              <a:t>konseptualisasi</a:t>
            </a:r>
            <a:r>
              <a:rPr lang="en-US" sz="1600" dirty="0"/>
              <a:t>. </a:t>
            </a:r>
            <a:r>
              <a:rPr lang="en-US" sz="1600" dirty="0" err="1"/>
              <a:t>Untuk</a:t>
            </a:r>
            <a:r>
              <a:rPr lang="en-US" sz="1600" dirty="0"/>
              <a:t> </a:t>
            </a:r>
            <a:r>
              <a:rPr lang="en-US" sz="1600" dirty="0" err="1"/>
              <a:t>beberapa</a:t>
            </a:r>
            <a:r>
              <a:rPr lang="en-US" sz="1600" dirty="0"/>
              <a:t> </a:t>
            </a:r>
            <a:r>
              <a:rPr lang="en-US" sz="1600" dirty="0" err="1"/>
              <a:t>mata</a:t>
            </a:r>
            <a:r>
              <a:rPr lang="en-US" sz="1600" dirty="0"/>
              <a:t> </a:t>
            </a:r>
            <a:r>
              <a:rPr lang="en-US" sz="1600" dirty="0" err="1"/>
              <a:t>pelajaran</a:t>
            </a:r>
            <a:r>
              <a:rPr lang="en-US" sz="1600" dirty="0"/>
              <a:t>, </a:t>
            </a:r>
            <a:r>
              <a:rPr lang="en-US" sz="1600" dirty="0" err="1"/>
              <a:t>seperti</a:t>
            </a:r>
            <a:r>
              <a:rPr lang="en-US" sz="1600" dirty="0"/>
              <a:t> </a:t>
            </a:r>
            <a:r>
              <a:rPr lang="en-US" sz="1600" dirty="0" err="1"/>
              <a:t>bahasa</a:t>
            </a:r>
            <a:r>
              <a:rPr lang="en-US" sz="1600" dirty="0"/>
              <a:t>, </a:t>
            </a:r>
            <a:r>
              <a:rPr lang="en-US" sz="1600" dirty="0" err="1"/>
              <a:t>bahan</a:t>
            </a:r>
            <a:r>
              <a:rPr lang="en-US" sz="1600" dirty="0"/>
              <a:t> </a:t>
            </a:r>
            <a:r>
              <a:rPr lang="en-US" sz="1600" dirty="0" err="1"/>
              <a:t>diskusi</a:t>
            </a:r>
            <a:r>
              <a:rPr lang="en-US" sz="1600" dirty="0"/>
              <a:t> </a:t>
            </a:r>
            <a:r>
              <a:rPr lang="en-US" sz="1600" dirty="0" err="1"/>
              <a:t>bisa</a:t>
            </a:r>
            <a:r>
              <a:rPr lang="en-US" sz="1600" dirty="0"/>
              <a:t> </a:t>
            </a:r>
            <a:r>
              <a:rPr lang="en-US" sz="1600" dirty="0" err="1"/>
              <a:t>berupa</a:t>
            </a:r>
            <a:r>
              <a:rPr lang="en-US" sz="1600" dirty="0"/>
              <a:t> </a:t>
            </a:r>
            <a:r>
              <a:rPr lang="en-US" sz="1600" dirty="0" err="1"/>
              <a:t>pertanyaan-pertanyaan</a:t>
            </a:r>
            <a:r>
              <a:rPr lang="en-US" sz="1600" dirty="0"/>
              <a:t> yang </a:t>
            </a:r>
            <a:r>
              <a:rPr lang="en-US" sz="1600" dirty="0" err="1"/>
              <a:t>bersifat</a:t>
            </a:r>
            <a:r>
              <a:rPr lang="en-US" sz="1600" dirty="0"/>
              <a:t> </a:t>
            </a:r>
            <a:r>
              <a:rPr lang="en-US" sz="1600" dirty="0" err="1"/>
              <a:t>refleksi</a:t>
            </a:r>
            <a:r>
              <a:rPr lang="en-US" sz="1600" dirty="0"/>
              <a:t>.</a:t>
            </a:r>
            <a:endParaRPr lang="id-ID" sz="1600" dirty="0"/>
          </a:p>
          <a:p>
            <a:endParaRPr lang="id-ID" sz="1600" dirty="0"/>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38</a:t>
            </a:fld>
            <a:endParaRPr lang="en-US"/>
          </a:p>
        </p:txBody>
      </p:sp>
    </p:spTree>
    <p:extLst>
      <p:ext uri="{BB962C8B-B14F-4D97-AF65-F5344CB8AC3E}">
        <p14:creationId xmlns:p14="http://schemas.microsoft.com/office/powerpoint/2010/main" val="1826396037"/>
      </p:ext>
    </p:extLst>
  </p:cSld>
  <p:clrMapOvr>
    <a:masterClrMapping/>
  </p:clrMapOvr>
  <p:transition spd="slow" advClick="0">
    <p:cover dir="l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id-ID" b="1" dirty="0"/>
              <a:t>Fungsi</a:t>
            </a:r>
            <a:r>
              <a:rPr lang="en-US" b="1" dirty="0"/>
              <a:t> LKPD</a:t>
            </a:r>
            <a:br>
              <a:rPr lang="id-ID" dirty="0"/>
            </a:br>
            <a:endParaRPr lang="id-ID" dirty="0"/>
          </a:p>
        </p:txBody>
      </p:sp>
      <p:sp>
        <p:nvSpPr>
          <p:cNvPr id="3" name="Content Placeholder 2"/>
          <p:cNvSpPr>
            <a:spLocks noGrp="1"/>
          </p:cNvSpPr>
          <p:nvPr>
            <p:ph idx="1"/>
          </p:nvPr>
        </p:nvSpPr>
        <p:spPr>
          <a:xfrm>
            <a:off x="539552" y="1052736"/>
            <a:ext cx="7772400" cy="4648200"/>
          </a:xfrm>
        </p:spPr>
        <p:txBody>
          <a:bodyPr/>
          <a:lstStyle/>
          <a:p>
            <a:pPr lvl="0"/>
            <a:r>
              <a:rPr lang="en-US" sz="1600" dirty="0" err="1"/>
              <a:t>Sebagai</a:t>
            </a:r>
            <a:r>
              <a:rPr lang="en-US" sz="1600" dirty="0"/>
              <a:t> </a:t>
            </a:r>
            <a:r>
              <a:rPr lang="en-US" sz="1600" dirty="0" err="1"/>
              <a:t>panduan</a:t>
            </a:r>
            <a:r>
              <a:rPr lang="en-US" sz="1600" dirty="0"/>
              <a:t> </a:t>
            </a:r>
            <a:r>
              <a:rPr lang="en-US" sz="1600" dirty="0" err="1"/>
              <a:t>peserta</a:t>
            </a:r>
            <a:r>
              <a:rPr lang="en-US" sz="1600" dirty="0"/>
              <a:t> </a:t>
            </a:r>
            <a:r>
              <a:rPr lang="en-US" sz="1600" dirty="0" err="1"/>
              <a:t>didik</a:t>
            </a:r>
            <a:r>
              <a:rPr lang="en-US" sz="1600" dirty="0"/>
              <a:t> di </a:t>
            </a:r>
            <a:r>
              <a:rPr lang="en-US" sz="1600" dirty="0" err="1"/>
              <a:t>dalam</a:t>
            </a:r>
            <a:r>
              <a:rPr lang="en-US" sz="1600" dirty="0"/>
              <a:t> </a:t>
            </a:r>
            <a:r>
              <a:rPr lang="en-US" sz="1600" dirty="0" err="1"/>
              <a:t>melakukan</a:t>
            </a:r>
            <a:r>
              <a:rPr lang="en-US" sz="1600" dirty="0"/>
              <a:t> </a:t>
            </a:r>
            <a:r>
              <a:rPr lang="en-US" sz="1600" dirty="0" err="1"/>
              <a:t>kegiatan</a:t>
            </a:r>
            <a:r>
              <a:rPr lang="en-US" sz="1600" dirty="0"/>
              <a:t> </a:t>
            </a:r>
            <a:r>
              <a:rPr lang="en-US" sz="1600" dirty="0" err="1"/>
              <a:t>belajar</a:t>
            </a:r>
            <a:r>
              <a:rPr lang="en-US" sz="1600" dirty="0"/>
              <a:t>, </a:t>
            </a:r>
            <a:r>
              <a:rPr lang="en-US" sz="1600" dirty="0" err="1"/>
              <a:t>seperti</a:t>
            </a:r>
            <a:r>
              <a:rPr lang="en-US" sz="1600" dirty="0"/>
              <a:t> </a:t>
            </a:r>
            <a:r>
              <a:rPr lang="en-US" sz="1600" dirty="0" err="1"/>
              <a:t>melakukan</a:t>
            </a:r>
            <a:r>
              <a:rPr lang="en-US" sz="1600" dirty="0"/>
              <a:t> </a:t>
            </a:r>
            <a:r>
              <a:rPr lang="en-US" sz="1600" dirty="0" err="1"/>
              <a:t>percobaan</a:t>
            </a:r>
            <a:r>
              <a:rPr lang="en-US" sz="1600" dirty="0"/>
              <a:t>. LKPD </a:t>
            </a:r>
            <a:r>
              <a:rPr lang="en-US" sz="1600" dirty="0" err="1"/>
              <a:t>berisi</a:t>
            </a:r>
            <a:r>
              <a:rPr lang="en-US" sz="1600" dirty="0"/>
              <a:t> </a:t>
            </a:r>
            <a:r>
              <a:rPr lang="en-US" sz="1600" dirty="0" err="1"/>
              <a:t>alat</a:t>
            </a:r>
            <a:r>
              <a:rPr lang="en-US" sz="1600" dirty="0"/>
              <a:t> dan </a:t>
            </a:r>
            <a:r>
              <a:rPr lang="en-US" sz="1600" dirty="0" err="1"/>
              <a:t>bahan</a:t>
            </a:r>
            <a:r>
              <a:rPr lang="en-US" sz="1600" dirty="0"/>
              <a:t> </a:t>
            </a:r>
            <a:r>
              <a:rPr lang="en-US" sz="1600" dirty="0" err="1"/>
              <a:t>serta</a:t>
            </a:r>
            <a:r>
              <a:rPr lang="en-US" sz="1600" dirty="0"/>
              <a:t> </a:t>
            </a:r>
            <a:r>
              <a:rPr lang="en-US" sz="1600" dirty="0" err="1"/>
              <a:t>prosedur</a:t>
            </a:r>
            <a:r>
              <a:rPr lang="en-US" sz="1600" dirty="0"/>
              <a:t> </a:t>
            </a:r>
            <a:r>
              <a:rPr lang="en-US" sz="1600" dirty="0" err="1"/>
              <a:t>kerja</a:t>
            </a:r>
            <a:r>
              <a:rPr lang="en-US" sz="1600" dirty="0"/>
              <a:t>.</a:t>
            </a:r>
            <a:endParaRPr lang="id-ID" sz="1600" dirty="0"/>
          </a:p>
          <a:p>
            <a:pPr lvl="0"/>
            <a:r>
              <a:rPr lang="en-US" sz="1600" dirty="0" err="1"/>
              <a:t>Sebagai</a:t>
            </a:r>
            <a:r>
              <a:rPr lang="en-US" sz="1600" dirty="0"/>
              <a:t> </a:t>
            </a:r>
            <a:r>
              <a:rPr lang="en-US" sz="1600" dirty="0" err="1"/>
              <a:t>lembar</a:t>
            </a:r>
            <a:r>
              <a:rPr lang="en-US" sz="1600" dirty="0"/>
              <a:t> </a:t>
            </a:r>
            <a:r>
              <a:rPr lang="en-US" sz="1600" dirty="0" err="1"/>
              <a:t>pengamatan</a:t>
            </a:r>
            <a:r>
              <a:rPr lang="en-US" sz="1600" dirty="0"/>
              <a:t>, di mana LKPD </a:t>
            </a:r>
            <a:r>
              <a:rPr lang="en-US" sz="1600" dirty="0" err="1"/>
              <a:t>menyediakan</a:t>
            </a:r>
            <a:r>
              <a:rPr lang="en-US" sz="1600" dirty="0"/>
              <a:t> dan </a:t>
            </a:r>
            <a:r>
              <a:rPr lang="en-US" sz="1600" dirty="0" err="1"/>
              <a:t>memandu</a:t>
            </a:r>
            <a:r>
              <a:rPr lang="en-US" sz="1600" dirty="0"/>
              <a:t> </a:t>
            </a:r>
            <a:r>
              <a:rPr lang="en-US" sz="1600" dirty="0" err="1"/>
              <a:t>peserta</a:t>
            </a:r>
            <a:r>
              <a:rPr lang="en-US" sz="1600" dirty="0"/>
              <a:t> </a:t>
            </a:r>
            <a:r>
              <a:rPr lang="en-US" sz="1600" dirty="0" err="1"/>
              <a:t>didik</a:t>
            </a:r>
            <a:r>
              <a:rPr lang="en-US" sz="1600" dirty="0"/>
              <a:t> </a:t>
            </a:r>
            <a:r>
              <a:rPr lang="en-US" sz="1600" dirty="0" err="1"/>
              <a:t>menuliskan</a:t>
            </a:r>
            <a:r>
              <a:rPr lang="en-US" sz="1600" dirty="0"/>
              <a:t> data </a:t>
            </a:r>
            <a:r>
              <a:rPr lang="en-US" sz="1600" dirty="0" err="1"/>
              <a:t>hasil</a:t>
            </a:r>
            <a:r>
              <a:rPr lang="en-US" sz="1600" dirty="0"/>
              <a:t> </a:t>
            </a:r>
            <a:r>
              <a:rPr lang="en-US" sz="1600" dirty="0" err="1"/>
              <a:t>pengamatan</a:t>
            </a:r>
            <a:r>
              <a:rPr lang="en-US" sz="1600" dirty="0"/>
              <a:t>. LKPD </a:t>
            </a:r>
            <a:r>
              <a:rPr lang="en-US" sz="1600" dirty="0" err="1"/>
              <a:t>berisi</a:t>
            </a:r>
            <a:r>
              <a:rPr lang="en-US" sz="1600" dirty="0"/>
              <a:t> </a:t>
            </a:r>
            <a:r>
              <a:rPr lang="en-US" sz="1600" dirty="0" err="1"/>
              <a:t>tabel</a:t>
            </a:r>
            <a:r>
              <a:rPr lang="en-US" sz="1600" dirty="0"/>
              <a:t> yang </a:t>
            </a:r>
            <a:r>
              <a:rPr lang="en-US" sz="1600" dirty="0" err="1"/>
              <a:t>memungkinkan</a:t>
            </a:r>
            <a:r>
              <a:rPr lang="en-US" sz="1600" dirty="0"/>
              <a:t> </a:t>
            </a:r>
            <a:r>
              <a:rPr lang="en-US" sz="1600" dirty="0" err="1"/>
              <a:t>peserta</a:t>
            </a:r>
            <a:r>
              <a:rPr lang="en-US" sz="1600" dirty="0"/>
              <a:t> </a:t>
            </a:r>
            <a:r>
              <a:rPr lang="en-US" sz="1600" dirty="0" err="1"/>
              <a:t>didik</a:t>
            </a:r>
            <a:r>
              <a:rPr lang="en-US" sz="1600" dirty="0"/>
              <a:t> </a:t>
            </a:r>
            <a:r>
              <a:rPr lang="en-US" sz="1600" dirty="0" err="1"/>
              <a:t>mencatat</a:t>
            </a:r>
            <a:r>
              <a:rPr lang="en-US" sz="1600" dirty="0"/>
              <a:t> data </a:t>
            </a:r>
            <a:r>
              <a:rPr lang="en-US" sz="1600" dirty="0" err="1"/>
              <a:t>hasil</a:t>
            </a:r>
            <a:r>
              <a:rPr lang="en-US" sz="1600" dirty="0"/>
              <a:t> </a:t>
            </a:r>
            <a:r>
              <a:rPr lang="en-US" sz="1600" dirty="0" err="1"/>
              <a:t>pengukuran</a:t>
            </a:r>
            <a:r>
              <a:rPr lang="en-US" sz="1600" dirty="0"/>
              <a:t> </a:t>
            </a:r>
            <a:r>
              <a:rPr lang="en-US" sz="1600" dirty="0" err="1"/>
              <a:t>atau</a:t>
            </a:r>
            <a:r>
              <a:rPr lang="en-US" sz="1600" dirty="0"/>
              <a:t> </a:t>
            </a:r>
            <a:r>
              <a:rPr lang="en-US" sz="1600" dirty="0" err="1"/>
              <a:t>pengamatan</a:t>
            </a:r>
            <a:r>
              <a:rPr lang="en-US" sz="1600" dirty="0"/>
              <a:t>. </a:t>
            </a:r>
            <a:endParaRPr lang="id-ID" sz="1600" dirty="0"/>
          </a:p>
          <a:p>
            <a:pPr lvl="0"/>
            <a:r>
              <a:rPr lang="en-US" sz="1600" dirty="0" err="1"/>
              <a:t>Sebagai</a:t>
            </a:r>
            <a:r>
              <a:rPr lang="en-US" sz="1600" dirty="0"/>
              <a:t> </a:t>
            </a:r>
            <a:r>
              <a:rPr lang="en-US" sz="1600" dirty="0" err="1"/>
              <a:t>lembar</a:t>
            </a:r>
            <a:r>
              <a:rPr lang="en-US" sz="1600" dirty="0"/>
              <a:t> </a:t>
            </a:r>
            <a:r>
              <a:rPr lang="en-US" sz="1600" dirty="0" err="1"/>
              <a:t>diskusi</a:t>
            </a:r>
            <a:r>
              <a:rPr lang="en-US" sz="1600" dirty="0"/>
              <a:t>, di mana LKPD </a:t>
            </a:r>
            <a:r>
              <a:rPr lang="en-US" sz="1600" dirty="0" err="1"/>
              <a:t>berisi</a:t>
            </a:r>
            <a:r>
              <a:rPr lang="en-US" sz="1600" dirty="0"/>
              <a:t> </a:t>
            </a:r>
            <a:r>
              <a:rPr lang="en-US" sz="1600" dirty="0" err="1"/>
              <a:t>sejumlah</a:t>
            </a:r>
            <a:r>
              <a:rPr lang="en-US" sz="1600" dirty="0"/>
              <a:t> </a:t>
            </a:r>
            <a:r>
              <a:rPr lang="en-US" sz="1600" dirty="0" err="1"/>
              <a:t>pertanyaan</a:t>
            </a:r>
            <a:r>
              <a:rPr lang="en-US" sz="1600" dirty="0"/>
              <a:t> yang </a:t>
            </a:r>
            <a:r>
              <a:rPr lang="en-US" sz="1600" dirty="0" err="1"/>
              <a:t>menuntun</a:t>
            </a:r>
            <a:r>
              <a:rPr lang="en-US" sz="1600" dirty="0"/>
              <a:t> </a:t>
            </a:r>
            <a:r>
              <a:rPr lang="en-US" sz="1600" dirty="0" err="1"/>
              <a:t>peserta</a:t>
            </a:r>
            <a:r>
              <a:rPr lang="en-US" sz="1600" dirty="0"/>
              <a:t> </a:t>
            </a:r>
            <a:r>
              <a:rPr lang="en-US" sz="1600" dirty="0" err="1"/>
              <a:t>didik</a:t>
            </a:r>
            <a:r>
              <a:rPr lang="en-US" sz="1600" dirty="0"/>
              <a:t> </a:t>
            </a:r>
            <a:r>
              <a:rPr lang="en-US" sz="1600" dirty="0" err="1"/>
              <a:t>melakukan</a:t>
            </a:r>
            <a:r>
              <a:rPr lang="en-US" sz="1600" dirty="0"/>
              <a:t> </a:t>
            </a:r>
            <a:r>
              <a:rPr lang="en-US" sz="1600" dirty="0" err="1"/>
              <a:t>diskusi</a:t>
            </a:r>
            <a:r>
              <a:rPr lang="en-US" sz="1600" dirty="0"/>
              <a:t> </a:t>
            </a:r>
            <a:r>
              <a:rPr lang="en-US" sz="1600" dirty="0" err="1"/>
              <a:t>dalam</a:t>
            </a:r>
            <a:r>
              <a:rPr lang="en-US" sz="1600" dirty="0"/>
              <a:t> </a:t>
            </a:r>
            <a:r>
              <a:rPr lang="en-US" sz="1600" dirty="0" err="1"/>
              <a:t>rangka</a:t>
            </a:r>
            <a:r>
              <a:rPr lang="en-US" sz="1600" dirty="0"/>
              <a:t> </a:t>
            </a:r>
            <a:r>
              <a:rPr lang="en-US" sz="1600" dirty="0" err="1"/>
              <a:t>konseptualisasi</a:t>
            </a:r>
            <a:r>
              <a:rPr lang="en-US" sz="1600" dirty="0"/>
              <a:t>. </a:t>
            </a:r>
            <a:r>
              <a:rPr lang="en-US" sz="1600" dirty="0" err="1"/>
              <a:t>Melalui</a:t>
            </a:r>
            <a:r>
              <a:rPr lang="en-US" sz="1600" dirty="0"/>
              <a:t> </a:t>
            </a:r>
            <a:r>
              <a:rPr lang="en-US" sz="1600" dirty="0" err="1"/>
              <a:t>diskusi</a:t>
            </a:r>
            <a:r>
              <a:rPr lang="en-US" sz="1600" dirty="0"/>
              <a:t> </a:t>
            </a:r>
            <a:r>
              <a:rPr lang="en-US" sz="1600" dirty="0" err="1"/>
              <a:t>tersebut</a:t>
            </a:r>
            <a:r>
              <a:rPr lang="en-US" sz="1600" dirty="0"/>
              <a:t> </a:t>
            </a:r>
            <a:r>
              <a:rPr lang="en-US" sz="1600" dirty="0" err="1"/>
              <a:t>peserta</a:t>
            </a:r>
            <a:r>
              <a:rPr lang="en-US" sz="1600" dirty="0"/>
              <a:t> </a:t>
            </a:r>
            <a:r>
              <a:rPr lang="en-US" sz="1600" dirty="0" err="1"/>
              <a:t>didik</a:t>
            </a:r>
            <a:r>
              <a:rPr lang="en-US" sz="1600" dirty="0"/>
              <a:t> </a:t>
            </a:r>
            <a:r>
              <a:rPr lang="en-US" sz="1600" dirty="0" err="1"/>
              <a:t>dilatih</a:t>
            </a:r>
            <a:r>
              <a:rPr lang="en-US" sz="1600" dirty="0"/>
              <a:t> </a:t>
            </a:r>
            <a:r>
              <a:rPr lang="en-US" sz="1600" dirty="0" err="1"/>
              <a:t>membaca</a:t>
            </a:r>
            <a:r>
              <a:rPr lang="en-US" sz="1600" dirty="0"/>
              <a:t> dan </a:t>
            </a:r>
            <a:r>
              <a:rPr lang="en-US" sz="1600" dirty="0" err="1"/>
              <a:t>memaknakan</a:t>
            </a:r>
            <a:r>
              <a:rPr lang="en-US" sz="1600" dirty="0"/>
              <a:t> data </a:t>
            </a:r>
            <a:r>
              <a:rPr lang="en-US" sz="1600" dirty="0" err="1"/>
              <a:t>untuk</a:t>
            </a:r>
            <a:r>
              <a:rPr lang="en-US" sz="1600" dirty="0"/>
              <a:t> </a:t>
            </a:r>
            <a:r>
              <a:rPr lang="en-US" sz="1600" dirty="0" err="1"/>
              <a:t>memperoleh</a:t>
            </a:r>
            <a:r>
              <a:rPr lang="en-US" sz="1600" dirty="0"/>
              <a:t> </a:t>
            </a:r>
            <a:r>
              <a:rPr lang="en-US" sz="1600" dirty="0" err="1"/>
              <a:t>konsep-konsep</a:t>
            </a:r>
            <a:r>
              <a:rPr lang="en-US" sz="1600" dirty="0"/>
              <a:t> yang </a:t>
            </a:r>
            <a:r>
              <a:rPr lang="en-US" sz="1600" dirty="0" err="1"/>
              <a:t>dipelajari</a:t>
            </a:r>
            <a:r>
              <a:rPr lang="en-US" sz="1600" dirty="0"/>
              <a:t>.</a:t>
            </a:r>
            <a:endParaRPr lang="id-ID" sz="1600" dirty="0"/>
          </a:p>
          <a:p>
            <a:pPr lvl="0"/>
            <a:r>
              <a:rPr lang="en-US" sz="1600" dirty="0" err="1"/>
              <a:t>Sebagai</a:t>
            </a:r>
            <a:r>
              <a:rPr lang="en-US" sz="1600" dirty="0"/>
              <a:t> </a:t>
            </a:r>
            <a:r>
              <a:rPr lang="en-US" sz="1600" dirty="0" err="1"/>
              <a:t>lembar</a:t>
            </a:r>
            <a:r>
              <a:rPr lang="en-US" sz="1600" dirty="0"/>
              <a:t> </a:t>
            </a:r>
            <a:r>
              <a:rPr lang="en-US" sz="1600" dirty="0" err="1"/>
              <a:t>penemuan</a:t>
            </a:r>
            <a:r>
              <a:rPr lang="en-US" sz="1600" dirty="0"/>
              <a:t> (</a:t>
            </a:r>
            <a:r>
              <a:rPr lang="en-US" sz="1600" i="1" dirty="0"/>
              <a:t>discovery</a:t>
            </a:r>
            <a:r>
              <a:rPr lang="en-US" sz="1600" dirty="0"/>
              <a:t>), di mana </a:t>
            </a:r>
            <a:r>
              <a:rPr lang="en-US" sz="1600" dirty="0" err="1"/>
              <a:t>peserta</a:t>
            </a:r>
            <a:r>
              <a:rPr lang="en-US" sz="1600" dirty="0"/>
              <a:t> </a:t>
            </a:r>
            <a:r>
              <a:rPr lang="en-US" sz="1600" dirty="0" err="1"/>
              <a:t>didik</a:t>
            </a:r>
            <a:r>
              <a:rPr lang="en-US" sz="1600" dirty="0"/>
              <a:t> </a:t>
            </a:r>
            <a:r>
              <a:rPr lang="en-US" sz="1600" dirty="0" err="1"/>
              <a:t>mengekspresikan</a:t>
            </a:r>
            <a:r>
              <a:rPr lang="en-US" sz="1600" dirty="0"/>
              <a:t> </a:t>
            </a:r>
            <a:r>
              <a:rPr lang="en-US" sz="1600" dirty="0" err="1"/>
              <a:t>temuannya</a:t>
            </a:r>
            <a:r>
              <a:rPr lang="en-US" sz="1600" dirty="0"/>
              <a:t> </a:t>
            </a:r>
            <a:r>
              <a:rPr lang="en-US" sz="1600" dirty="0" err="1"/>
              <a:t>berupa</a:t>
            </a:r>
            <a:r>
              <a:rPr lang="en-US" sz="1600" dirty="0"/>
              <a:t> </a:t>
            </a:r>
            <a:r>
              <a:rPr lang="en-US" sz="1600" dirty="0" err="1"/>
              <a:t>hal-hal</a:t>
            </a:r>
            <a:r>
              <a:rPr lang="en-US" sz="1600" dirty="0"/>
              <a:t> </a:t>
            </a:r>
            <a:r>
              <a:rPr lang="en-US" sz="1600" dirty="0" err="1"/>
              <a:t>baru</a:t>
            </a:r>
            <a:r>
              <a:rPr lang="en-US" sz="1600" dirty="0"/>
              <a:t> yang </a:t>
            </a:r>
            <a:r>
              <a:rPr lang="en-US" sz="1600" dirty="0" err="1"/>
              <a:t>belum</a:t>
            </a:r>
            <a:r>
              <a:rPr lang="en-US" sz="1600" dirty="0"/>
              <a:t> </a:t>
            </a:r>
            <a:r>
              <a:rPr lang="en-US" sz="1600" dirty="0" err="1"/>
              <a:t>pernah</a:t>
            </a:r>
            <a:r>
              <a:rPr lang="en-US" sz="1600" dirty="0"/>
              <a:t> </a:t>
            </a:r>
            <a:r>
              <a:rPr lang="en-US" sz="1600" dirty="0" err="1"/>
              <a:t>ia</a:t>
            </a:r>
            <a:r>
              <a:rPr lang="en-US" sz="1600" dirty="0"/>
              <a:t> </a:t>
            </a:r>
            <a:r>
              <a:rPr lang="en-US" sz="1600" dirty="0" err="1"/>
              <a:t>kenal</a:t>
            </a:r>
            <a:r>
              <a:rPr lang="en-US" sz="1600" dirty="0"/>
              <a:t> </a:t>
            </a:r>
            <a:r>
              <a:rPr lang="en-US" sz="1600" dirty="0" err="1"/>
              <a:t>sebelumnya</a:t>
            </a:r>
            <a:r>
              <a:rPr lang="en-US" sz="1600" dirty="0"/>
              <a:t>.</a:t>
            </a:r>
            <a:r>
              <a:rPr lang="en-US" sz="1600" b="1" dirty="0"/>
              <a:t>  </a:t>
            </a:r>
            <a:endParaRPr lang="id-ID" sz="1600" dirty="0"/>
          </a:p>
          <a:p>
            <a:pPr lvl="0"/>
            <a:r>
              <a:rPr lang="en-US" sz="1600" dirty="0" err="1"/>
              <a:t>Sebagai</a:t>
            </a:r>
            <a:r>
              <a:rPr lang="en-US" sz="1600" dirty="0"/>
              <a:t> </a:t>
            </a:r>
            <a:r>
              <a:rPr lang="en-US" sz="1600" dirty="0" err="1"/>
              <a:t>wahan</a:t>
            </a:r>
            <a:r>
              <a:rPr lang="en-US" sz="1600" dirty="0"/>
              <a:t> </a:t>
            </a:r>
            <a:r>
              <a:rPr lang="en-US" sz="1600" dirty="0" err="1"/>
              <a:t>untuk</a:t>
            </a:r>
            <a:r>
              <a:rPr lang="en-US" sz="1600" dirty="0"/>
              <a:t> </a:t>
            </a:r>
            <a:r>
              <a:rPr lang="en-US" sz="1600" dirty="0" err="1"/>
              <a:t>melatih</a:t>
            </a:r>
            <a:r>
              <a:rPr lang="en-US" sz="1600" dirty="0"/>
              <a:t> </a:t>
            </a:r>
            <a:r>
              <a:rPr lang="en-US" sz="1600" dirty="0" err="1"/>
              <a:t>peserta</a:t>
            </a:r>
            <a:r>
              <a:rPr lang="en-US" sz="1600" dirty="0"/>
              <a:t> </a:t>
            </a:r>
            <a:r>
              <a:rPr lang="en-US" sz="1600" dirty="0" err="1"/>
              <a:t>didik</a:t>
            </a:r>
            <a:r>
              <a:rPr lang="en-US" sz="1600" dirty="0"/>
              <a:t> </a:t>
            </a:r>
            <a:r>
              <a:rPr lang="en-US" sz="1600" dirty="0" err="1"/>
              <a:t>berfikir</a:t>
            </a:r>
            <a:r>
              <a:rPr lang="en-US" sz="1600" dirty="0"/>
              <a:t> </a:t>
            </a:r>
            <a:r>
              <a:rPr lang="en-US" sz="1600" dirty="0" err="1"/>
              <a:t>lebih</a:t>
            </a:r>
            <a:r>
              <a:rPr lang="en-US" sz="1600" dirty="0"/>
              <a:t> </a:t>
            </a:r>
            <a:r>
              <a:rPr lang="en-US" sz="1600" dirty="0" err="1"/>
              <a:t>kritis</a:t>
            </a:r>
            <a:r>
              <a:rPr lang="en-US" sz="1600" dirty="0"/>
              <a:t> </a:t>
            </a:r>
            <a:r>
              <a:rPr lang="en-US" sz="1600" dirty="0" err="1"/>
              <a:t>dalam</a:t>
            </a:r>
            <a:r>
              <a:rPr lang="en-US" sz="1600" dirty="0"/>
              <a:t> </a:t>
            </a:r>
            <a:r>
              <a:rPr lang="en-US" sz="1600" dirty="0" err="1"/>
              <a:t>kegiatan</a:t>
            </a:r>
            <a:r>
              <a:rPr lang="en-US" sz="1600" dirty="0"/>
              <a:t> </a:t>
            </a:r>
            <a:r>
              <a:rPr lang="en-US" sz="1600" dirty="0" err="1"/>
              <a:t>belajar</a:t>
            </a:r>
            <a:r>
              <a:rPr lang="en-US" sz="1600" dirty="0"/>
              <a:t> </a:t>
            </a:r>
            <a:r>
              <a:rPr lang="en-US" sz="1600" dirty="0" err="1"/>
              <a:t>mengajar</a:t>
            </a:r>
            <a:r>
              <a:rPr lang="en-US" sz="1600" dirty="0"/>
              <a:t>.</a:t>
            </a:r>
            <a:endParaRPr lang="id-ID" sz="1600" dirty="0"/>
          </a:p>
          <a:p>
            <a:pPr lvl="0"/>
            <a:r>
              <a:rPr lang="en-US" sz="1600" dirty="0" err="1"/>
              <a:t>Meningkatkan</a:t>
            </a:r>
            <a:r>
              <a:rPr lang="en-US" sz="1600" dirty="0"/>
              <a:t> </a:t>
            </a:r>
            <a:r>
              <a:rPr lang="en-US" sz="1600" dirty="0" err="1"/>
              <a:t>minat</a:t>
            </a:r>
            <a:r>
              <a:rPr lang="en-US" sz="1600" dirty="0"/>
              <a:t> </a:t>
            </a:r>
            <a:r>
              <a:rPr lang="en-US" sz="1600" dirty="0" err="1"/>
              <a:t>peserta</a:t>
            </a:r>
            <a:r>
              <a:rPr lang="en-US" sz="1600" dirty="0"/>
              <a:t> </a:t>
            </a:r>
            <a:r>
              <a:rPr lang="en-US" sz="1600" dirty="0" err="1"/>
              <a:t>didik</a:t>
            </a:r>
            <a:r>
              <a:rPr lang="en-US" sz="1600" dirty="0"/>
              <a:t> </a:t>
            </a:r>
            <a:r>
              <a:rPr lang="en-US" sz="1600" dirty="0" err="1"/>
              <a:t>untuk</a:t>
            </a:r>
            <a:r>
              <a:rPr lang="en-US" sz="1600" dirty="0"/>
              <a:t> </a:t>
            </a:r>
            <a:r>
              <a:rPr lang="en-US" sz="1600" dirty="0" err="1"/>
              <a:t>belajar</a:t>
            </a:r>
            <a:r>
              <a:rPr lang="en-US" sz="1600" dirty="0"/>
              <a:t> </a:t>
            </a:r>
            <a:r>
              <a:rPr lang="en-US" sz="1600" dirty="0" err="1"/>
              <a:t>jika</a:t>
            </a:r>
            <a:r>
              <a:rPr lang="en-US" sz="1600" dirty="0"/>
              <a:t> </a:t>
            </a:r>
            <a:r>
              <a:rPr lang="en-US" sz="1600" dirty="0" err="1"/>
              <a:t>kegiatan</a:t>
            </a:r>
            <a:r>
              <a:rPr lang="en-US" sz="1600" dirty="0"/>
              <a:t> </a:t>
            </a:r>
            <a:r>
              <a:rPr lang="en-US" sz="1600" dirty="0" err="1"/>
              <a:t>belajar</a:t>
            </a:r>
            <a:r>
              <a:rPr lang="en-US" sz="1600" dirty="0"/>
              <a:t> yang </a:t>
            </a:r>
            <a:r>
              <a:rPr lang="en-US" sz="1600" dirty="0" err="1"/>
              <a:t>dipandu</a:t>
            </a:r>
            <a:r>
              <a:rPr lang="en-US" sz="1600" dirty="0"/>
              <a:t> </a:t>
            </a:r>
            <a:r>
              <a:rPr lang="en-US" sz="1600" dirty="0" err="1"/>
              <a:t>melalui</a:t>
            </a:r>
            <a:r>
              <a:rPr lang="en-US" sz="1600" dirty="0"/>
              <a:t> LKPD </a:t>
            </a:r>
            <a:r>
              <a:rPr lang="en-US" sz="1600" dirty="0" err="1"/>
              <a:t>lebih</a:t>
            </a:r>
            <a:r>
              <a:rPr lang="en-US" sz="1600" dirty="0"/>
              <a:t> </a:t>
            </a:r>
            <a:r>
              <a:rPr lang="en-US" sz="1600" dirty="0" err="1"/>
              <a:t>sistematis</a:t>
            </a:r>
            <a:r>
              <a:rPr lang="en-US" sz="1600" dirty="0"/>
              <a:t>, </a:t>
            </a:r>
            <a:r>
              <a:rPr lang="en-US" sz="1600" dirty="0" err="1"/>
              <a:t>berwarna</a:t>
            </a:r>
            <a:r>
              <a:rPr lang="en-US" sz="1600" dirty="0"/>
              <a:t> </a:t>
            </a:r>
            <a:r>
              <a:rPr lang="en-US" sz="1600" dirty="0" err="1"/>
              <a:t>serta</a:t>
            </a:r>
            <a:r>
              <a:rPr lang="en-US" sz="1600" dirty="0"/>
              <a:t> </a:t>
            </a:r>
            <a:r>
              <a:rPr lang="en-US" sz="1600" dirty="0" err="1"/>
              <a:t>bergambar</a:t>
            </a:r>
            <a:r>
              <a:rPr lang="en-US" sz="1600" dirty="0"/>
              <a:t> </a:t>
            </a:r>
            <a:r>
              <a:rPr lang="en-US" sz="1600" dirty="0" err="1"/>
              <a:t>serta</a:t>
            </a:r>
            <a:r>
              <a:rPr lang="en-US" sz="1600" dirty="0"/>
              <a:t> </a:t>
            </a:r>
            <a:r>
              <a:rPr lang="en-US" sz="1600" dirty="0" err="1"/>
              <a:t>menarik</a:t>
            </a:r>
            <a:r>
              <a:rPr lang="en-US" sz="1600" dirty="0"/>
              <a:t> </a:t>
            </a:r>
            <a:r>
              <a:rPr lang="en-US" sz="1600" dirty="0" err="1"/>
              <a:t>perhatian</a:t>
            </a:r>
            <a:r>
              <a:rPr lang="en-US" sz="1600" dirty="0"/>
              <a:t> </a:t>
            </a:r>
            <a:r>
              <a:rPr lang="en-US" sz="1600" dirty="0" err="1"/>
              <a:t>peserta</a:t>
            </a:r>
            <a:r>
              <a:rPr lang="en-US" sz="1600" dirty="0"/>
              <a:t> </a:t>
            </a:r>
            <a:r>
              <a:rPr lang="en-US" sz="1600" dirty="0" err="1"/>
              <a:t>didik</a:t>
            </a:r>
            <a:r>
              <a:rPr lang="en-US" sz="1600" dirty="0"/>
              <a:t>.</a:t>
            </a:r>
            <a:endParaRPr lang="id-ID" sz="1600" dirty="0"/>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39</a:t>
            </a:fld>
            <a:endParaRPr lang="en-US"/>
          </a:p>
        </p:txBody>
      </p:sp>
    </p:spTree>
    <p:extLst>
      <p:ext uri="{BB962C8B-B14F-4D97-AF65-F5344CB8AC3E}">
        <p14:creationId xmlns:p14="http://schemas.microsoft.com/office/powerpoint/2010/main" val="898841458"/>
      </p:ext>
    </p:extLst>
  </p:cSld>
  <p:clrMapOvr>
    <a:masterClrMapping/>
  </p:clrMapOvr>
  <p:transition spd="slow" advClick="0">
    <p:cover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Tujuan bahan ajar</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4</a:t>
            </a:fld>
            <a:endParaRPr lang="en-US"/>
          </a:p>
        </p:txBody>
      </p:sp>
      <p:sp>
        <p:nvSpPr>
          <p:cNvPr id="3" name="Rectangle 2"/>
          <p:cNvSpPr/>
          <p:nvPr/>
        </p:nvSpPr>
        <p:spPr>
          <a:xfrm>
            <a:off x="755576" y="1772816"/>
            <a:ext cx="7956884" cy="1569660"/>
          </a:xfrm>
          <a:prstGeom prst="rect">
            <a:avLst/>
          </a:prstGeom>
        </p:spPr>
        <p:txBody>
          <a:bodyPr wrap="square">
            <a:spAutoFit/>
          </a:bodyPr>
          <a:lstStyle/>
          <a:p>
            <a:r>
              <a:rPr lang="id-ID" dirty="0"/>
              <a:t>1</a:t>
            </a:r>
            <a:r>
              <a:rPr lang="en-US" dirty="0"/>
              <a:t>)  </a:t>
            </a:r>
            <a:r>
              <a:rPr lang="en-US" dirty="0" err="1"/>
              <a:t>Membantu</a:t>
            </a:r>
            <a:r>
              <a:rPr lang="en-US" dirty="0"/>
              <a:t> </a:t>
            </a:r>
            <a:r>
              <a:rPr lang="en-US" dirty="0" err="1"/>
              <a:t>peserta</a:t>
            </a:r>
            <a:r>
              <a:rPr lang="en-US" dirty="0"/>
              <a:t> </a:t>
            </a:r>
            <a:r>
              <a:rPr lang="en-US" dirty="0" err="1"/>
              <a:t>didik</a:t>
            </a:r>
            <a:r>
              <a:rPr lang="en-US" dirty="0"/>
              <a:t> </a:t>
            </a:r>
            <a:r>
              <a:rPr lang="en-US" dirty="0" err="1"/>
              <a:t>dalam</a:t>
            </a:r>
            <a:r>
              <a:rPr lang="en-US" dirty="0"/>
              <a:t> </a:t>
            </a:r>
            <a:r>
              <a:rPr lang="en-US" dirty="0" err="1"/>
              <a:t>mempelajari</a:t>
            </a:r>
            <a:r>
              <a:rPr lang="en-US" dirty="0"/>
              <a:t> </a:t>
            </a:r>
            <a:r>
              <a:rPr lang="en-US" dirty="0" err="1"/>
              <a:t>sesuatu</a:t>
            </a:r>
            <a:r>
              <a:rPr lang="en-US" dirty="0"/>
              <a:t> </a:t>
            </a:r>
            <a:endParaRPr lang="id-ID" dirty="0"/>
          </a:p>
          <a:p>
            <a:r>
              <a:rPr lang="en-US" dirty="0"/>
              <a:t>2)  </a:t>
            </a:r>
            <a:r>
              <a:rPr lang="en-US" dirty="0" err="1"/>
              <a:t>Menyediakan</a:t>
            </a:r>
            <a:r>
              <a:rPr lang="en-US" dirty="0"/>
              <a:t> </a:t>
            </a:r>
            <a:r>
              <a:rPr lang="en-US" dirty="0" err="1"/>
              <a:t>berbagai</a:t>
            </a:r>
            <a:r>
              <a:rPr lang="en-US" dirty="0"/>
              <a:t> </a:t>
            </a:r>
            <a:r>
              <a:rPr lang="en-US" dirty="0" err="1"/>
              <a:t>jenis</a:t>
            </a:r>
            <a:r>
              <a:rPr lang="en-US" dirty="0"/>
              <a:t> </a:t>
            </a:r>
            <a:r>
              <a:rPr lang="en-US" dirty="0" err="1"/>
              <a:t>pilihan</a:t>
            </a:r>
            <a:r>
              <a:rPr lang="en-US" dirty="0"/>
              <a:t> </a:t>
            </a:r>
            <a:r>
              <a:rPr lang="en-US" dirty="0" err="1"/>
              <a:t>bahan</a:t>
            </a:r>
            <a:r>
              <a:rPr lang="en-US" dirty="0"/>
              <a:t> ajar </a:t>
            </a:r>
            <a:endParaRPr lang="id-ID" dirty="0"/>
          </a:p>
          <a:p>
            <a:r>
              <a:rPr lang="en-US" dirty="0"/>
              <a:t>3)  </a:t>
            </a:r>
            <a:r>
              <a:rPr lang="en-US" dirty="0" err="1"/>
              <a:t>Memudahkan</a:t>
            </a:r>
            <a:r>
              <a:rPr lang="en-US" dirty="0"/>
              <a:t> guru </a:t>
            </a:r>
            <a:r>
              <a:rPr lang="en-US" dirty="0" err="1"/>
              <a:t>dalam</a:t>
            </a:r>
            <a:r>
              <a:rPr lang="en-US" dirty="0"/>
              <a:t> </a:t>
            </a:r>
            <a:r>
              <a:rPr lang="en-US" dirty="0" err="1"/>
              <a:t>melaksanakan</a:t>
            </a:r>
            <a:r>
              <a:rPr lang="en-US" dirty="0"/>
              <a:t> </a:t>
            </a:r>
            <a:r>
              <a:rPr lang="en-US" dirty="0" err="1"/>
              <a:t>pembelajaran</a:t>
            </a:r>
            <a:r>
              <a:rPr lang="en-US" dirty="0"/>
              <a:t> </a:t>
            </a:r>
            <a:endParaRPr lang="id-ID" dirty="0"/>
          </a:p>
          <a:p>
            <a:r>
              <a:rPr lang="en-US" dirty="0"/>
              <a:t>4)  Agar </a:t>
            </a:r>
            <a:r>
              <a:rPr lang="en-US" dirty="0" err="1"/>
              <a:t>kegiatan</a:t>
            </a:r>
            <a:r>
              <a:rPr lang="en-US" dirty="0"/>
              <a:t> </a:t>
            </a:r>
            <a:r>
              <a:rPr lang="en-US" dirty="0" err="1"/>
              <a:t>pembelajaran</a:t>
            </a:r>
            <a:r>
              <a:rPr lang="en-US" dirty="0"/>
              <a:t> </a:t>
            </a:r>
            <a:r>
              <a:rPr lang="en-US" dirty="0" err="1"/>
              <a:t>menjadi</a:t>
            </a:r>
            <a:r>
              <a:rPr lang="en-US" dirty="0"/>
              <a:t> </a:t>
            </a:r>
            <a:r>
              <a:rPr lang="en-US" dirty="0" err="1"/>
              <a:t>menarik</a:t>
            </a:r>
            <a:r>
              <a:rPr lang="en-US" dirty="0"/>
              <a:t>.</a:t>
            </a:r>
            <a:endParaRPr lang="id-ID" dirty="0"/>
          </a:p>
        </p:txBody>
      </p:sp>
    </p:spTree>
    <p:extLst>
      <p:ext uri="{BB962C8B-B14F-4D97-AF65-F5344CB8AC3E}">
        <p14:creationId xmlns:p14="http://schemas.microsoft.com/office/powerpoint/2010/main" val="4232676043"/>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LKPD</a:t>
            </a:r>
            <a:br>
              <a:rPr lang="id-ID" dirty="0"/>
            </a:br>
            <a:endParaRPr lang="id-ID" dirty="0"/>
          </a:p>
        </p:txBody>
      </p:sp>
      <p:sp>
        <p:nvSpPr>
          <p:cNvPr id="3" name="Content Placeholder 2"/>
          <p:cNvSpPr>
            <a:spLocks noGrp="1"/>
          </p:cNvSpPr>
          <p:nvPr>
            <p:ph idx="1"/>
          </p:nvPr>
        </p:nvSpPr>
        <p:spPr>
          <a:xfrm>
            <a:off x="539552" y="1052736"/>
            <a:ext cx="7772400" cy="4648200"/>
          </a:xfrm>
        </p:spPr>
        <p:txBody>
          <a:bodyPr/>
          <a:lstStyle/>
          <a:p>
            <a:pPr lvl="0"/>
            <a:r>
              <a:rPr lang="en-US" sz="1600" dirty="0" err="1"/>
              <a:t>Menurut</a:t>
            </a:r>
            <a:r>
              <a:rPr lang="en-US" sz="1600" dirty="0"/>
              <a:t> </a:t>
            </a:r>
            <a:r>
              <a:rPr lang="en-US" sz="1600" dirty="0" err="1"/>
              <a:t>Reighluth</a:t>
            </a:r>
            <a:r>
              <a:rPr lang="en-US" sz="1600" dirty="0"/>
              <a:t> (1996) </a:t>
            </a:r>
            <a:r>
              <a:rPr lang="en-US" sz="1600" dirty="0" err="1"/>
              <a:t>ada</a:t>
            </a:r>
            <a:r>
              <a:rPr lang="en-US" sz="1600" dirty="0"/>
              <a:t> </a:t>
            </a:r>
            <a:r>
              <a:rPr lang="en-US" sz="1600" dirty="0" err="1"/>
              <a:t>dua</a:t>
            </a:r>
            <a:r>
              <a:rPr lang="en-US" sz="1600" dirty="0"/>
              <a:t> </a:t>
            </a:r>
            <a:r>
              <a:rPr lang="en-US" sz="1600" dirty="0" err="1"/>
              <a:t>pendekatan</a:t>
            </a:r>
            <a:r>
              <a:rPr lang="en-US" sz="1600" dirty="0"/>
              <a:t> </a:t>
            </a:r>
            <a:r>
              <a:rPr lang="en-US" sz="1600" dirty="0" err="1"/>
              <a:t>pembelajaran</a:t>
            </a:r>
            <a:r>
              <a:rPr lang="en-US" sz="1600" dirty="0"/>
              <a:t> </a:t>
            </a:r>
            <a:r>
              <a:rPr lang="en-US" sz="1600" dirty="0" err="1"/>
              <a:t>yaitu</a:t>
            </a:r>
            <a:r>
              <a:rPr lang="en-US" sz="1600" dirty="0"/>
              <a:t> </a:t>
            </a:r>
            <a:r>
              <a:rPr lang="en-US" sz="1600" dirty="0" err="1"/>
              <a:t>ekspositori</a:t>
            </a:r>
            <a:r>
              <a:rPr lang="en-US" sz="1600" dirty="0"/>
              <a:t> </a:t>
            </a:r>
            <a:r>
              <a:rPr lang="en-US" sz="1600" dirty="0" err="1"/>
              <a:t>dan</a:t>
            </a:r>
            <a:r>
              <a:rPr lang="en-US" sz="1600" dirty="0"/>
              <a:t> </a:t>
            </a:r>
            <a:r>
              <a:rPr lang="en-US" sz="1600" dirty="0" err="1"/>
              <a:t>eksploratori</a:t>
            </a:r>
            <a:r>
              <a:rPr lang="en-US" sz="1600" dirty="0"/>
              <a:t>. </a:t>
            </a:r>
            <a:r>
              <a:rPr lang="en-US" sz="1600" dirty="0" err="1"/>
              <a:t>Kedua</a:t>
            </a:r>
            <a:r>
              <a:rPr lang="en-US" sz="1600" dirty="0"/>
              <a:t> </a:t>
            </a:r>
            <a:r>
              <a:rPr lang="en-US" sz="1600" dirty="0" err="1"/>
              <a:t>pendekatan</a:t>
            </a:r>
            <a:r>
              <a:rPr lang="en-US" sz="1600" dirty="0"/>
              <a:t> </a:t>
            </a:r>
            <a:r>
              <a:rPr lang="en-US" sz="1600" dirty="0" err="1"/>
              <a:t>ini</a:t>
            </a:r>
            <a:r>
              <a:rPr lang="en-US" sz="1600" dirty="0"/>
              <a:t> </a:t>
            </a:r>
            <a:r>
              <a:rPr lang="en-US" sz="1600" dirty="0" err="1"/>
              <a:t>merupakan</a:t>
            </a:r>
            <a:r>
              <a:rPr lang="en-US" sz="1600" dirty="0"/>
              <a:t> </a:t>
            </a:r>
            <a:r>
              <a:rPr lang="en-US" sz="1600" dirty="0" err="1"/>
              <a:t>dua</a:t>
            </a:r>
            <a:r>
              <a:rPr lang="en-US" sz="1600" dirty="0"/>
              <a:t> </a:t>
            </a:r>
            <a:r>
              <a:rPr lang="en-US" sz="1600" dirty="0" err="1"/>
              <a:t>kutub</a:t>
            </a:r>
            <a:r>
              <a:rPr lang="en-US" sz="1600" dirty="0"/>
              <a:t> yang </a:t>
            </a:r>
            <a:r>
              <a:rPr lang="en-US" sz="1600" dirty="0" err="1"/>
              <a:t>berlawanan</a:t>
            </a:r>
            <a:r>
              <a:rPr lang="en-US" sz="1600" dirty="0"/>
              <a:t>. </a:t>
            </a:r>
            <a:r>
              <a:rPr lang="en-US" sz="1600" dirty="0" err="1"/>
              <a:t>Pendekatan</a:t>
            </a:r>
            <a:r>
              <a:rPr lang="en-US" sz="1600" dirty="0"/>
              <a:t> </a:t>
            </a:r>
            <a:r>
              <a:rPr lang="en-US" sz="1600" dirty="0" err="1"/>
              <a:t>eksploratori</a:t>
            </a:r>
            <a:r>
              <a:rPr lang="en-US" sz="1600" dirty="0"/>
              <a:t> </a:t>
            </a:r>
            <a:r>
              <a:rPr lang="en-US" sz="1600" dirty="0" err="1"/>
              <a:t>menekankan</a:t>
            </a:r>
            <a:r>
              <a:rPr lang="en-US" sz="1600" dirty="0"/>
              <a:t> </a:t>
            </a:r>
            <a:r>
              <a:rPr lang="en-US" sz="1600" dirty="0" err="1"/>
              <a:t>pentingnya</a:t>
            </a:r>
            <a:r>
              <a:rPr lang="en-US" sz="1600" dirty="0"/>
              <a:t> </a:t>
            </a:r>
            <a:r>
              <a:rPr lang="en-US" sz="1600" dirty="0" err="1"/>
              <a:t>peserta</a:t>
            </a:r>
            <a:r>
              <a:rPr lang="en-US" sz="1600" dirty="0"/>
              <a:t> </a:t>
            </a:r>
            <a:r>
              <a:rPr lang="en-US" sz="1600" dirty="0" err="1"/>
              <a:t>didik</a:t>
            </a:r>
            <a:r>
              <a:rPr lang="en-US" sz="1600" dirty="0"/>
              <a:t> </a:t>
            </a:r>
            <a:r>
              <a:rPr lang="en-US" sz="1600" dirty="0" err="1"/>
              <a:t>melakukan</a:t>
            </a:r>
            <a:r>
              <a:rPr lang="en-US" sz="1600" dirty="0"/>
              <a:t> </a:t>
            </a:r>
            <a:r>
              <a:rPr lang="en-US" sz="1600" dirty="0" err="1"/>
              <a:t>eksplorasi</a:t>
            </a:r>
            <a:r>
              <a:rPr lang="en-US" sz="1600" dirty="0"/>
              <a:t> </a:t>
            </a:r>
            <a:r>
              <a:rPr lang="en-US" sz="1600" dirty="0" err="1"/>
              <a:t>dalam</a:t>
            </a:r>
            <a:r>
              <a:rPr lang="en-US" sz="1600" dirty="0"/>
              <a:t> </a:t>
            </a:r>
            <a:r>
              <a:rPr lang="en-US" sz="1600" dirty="0" err="1"/>
              <a:t>rangka</a:t>
            </a:r>
            <a:r>
              <a:rPr lang="en-US" sz="1600" dirty="0"/>
              <a:t> </a:t>
            </a:r>
            <a:r>
              <a:rPr lang="en-US" sz="1600" dirty="0" err="1"/>
              <a:t>inkuiri</a:t>
            </a:r>
            <a:r>
              <a:rPr lang="en-US" sz="1600" dirty="0"/>
              <a:t> dan </a:t>
            </a:r>
            <a:r>
              <a:rPr lang="en-US" sz="1600" dirty="0" err="1"/>
              <a:t>diskoveri</a:t>
            </a:r>
            <a:r>
              <a:rPr lang="en-US" sz="1600" dirty="0"/>
              <a:t>. </a:t>
            </a:r>
            <a:r>
              <a:rPr lang="en-US" sz="1600" dirty="0" err="1"/>
              <a:t>Pendekatan</a:t>
            </a:r>
            <a:r>
              <a:rPr lang="en-US" sz="1600" dirty="0"/>
              <a:t> </a:t>
            </a:r>
            <a:r>
              <a:rPr lang="en-US" sz="1600" dirty="0" err="1"/>
              <a:t>ini</a:t>
            </a:r>
            <a:r>
              <a:rPr lang="en-US" sz="1600" dirty="0"/>
              <a:t> </a:t>
            </a:r>
            <a:r>
              <a:rPr lang="en-US" sz="1600" dirty="0" err="1"/>
              <a:t>menuntut</a:t>
            </a:r>
            <a:r>
              <a:rPr lang="en-US" sz="1600" dirty="0"/>
              <a:t> </a:t>
            </a:r>
            <a:r>
              <a:rPr lang="en-US" sz="1600" dirty="0" err="1"/>
              <a:t>peserta</a:t>
            </a:r>
            <a:r>
              <a:rPr lang="en-US" sz="1600" dirty="0"/>
              <a:t> </a:t>
            </a:r>
            <a:r>
              <a:rPr lang="en-US" sz="1600" dirty="0" err="1"/>
              <a:t>didik</a:t>
            </a:r>
            <a:r>
              <a:rPr lang="en-US" sz="1600" dirty="0"/>
              <a:t> </a:t>
            </a:r>
            <a:r>
              <a:rPr lang="en-US" sz="1600" dirty="0" err="1"/>
              <a:t>belajar</a:t>
            </a:r>
            <a:r>
              <a:rPr lang="en-US" sz="1600" dirty="0"/>
              <a:t> </a:t>
            </a:r>
            <a:r>
              <a:rPr lang="en-US" sz="1600" dirty="0" err="1"/>
              <a:t>secara</a:t>
            </a:r>
            <a:r>
              <a:rPr lang="en-US" sz="1600" dirty="0"/>
              <a:t> </a:t>
            </a:r>
            <a:r>
              <a:rPr lang="en-US" sz="1600" dirty="0" err="1"/>
              <a:t>aktif</a:t>
            </a:r>
            <a:r>
              <a:rPr lang="en-US" sz="1600" dirty="0"/>
              <a:t> </a:t>
            </a:r>
            <a:r>
              <a:rPr lang="en-US" sz="1600" dirty="0" err="1"/>
              <a:t>melakukan</a:t>
            </a:r>
            <a:r>
              <a:rPr lang="en-US" sz="1600" dirty="0"/>
              <a:t> </a:t>
            </a:r>
            <a:r>
              <a:rPr lang="en-US" sz="1600" dirty="0" err="1"/>
              <a:t>eksplorasi</a:t>
            </a:r>
            <a:r>
              <a:rPr lang="en-US" sz="1600" dirty="0"/>
              <a:t>; </a:t>
            </a:r>
            <a:r>
              <a:rPr lang="en-US" sz="1600" dirty="0" err="1"/>
              <a:t>mengamati</a:t>
            </a:r>
            <a:r>
              <a:rPr lang="en-US" sz="1600" dirty="0"/>
              <a:t> </a:t>
            </a:r>
            <a:r>
              <a:rPr lang="en-US" sz="1600" dirty="0" err="1"/>
              <a:t>objek</a:t>
            </a:r>
            <a:r>
              <a:rPr lang="en-US" sz="1600" dirty="0"/>
              <a:t>, </a:t>
            </a:r>
            <a:r>
              <a:rPr lang="en-US" sz="1600" dirty="0" err="1"/>
              <a:t>melakukan</a:t>
            </a:r>
            <a:r>
              <a:rPr lang="en-US" sz="1600" dirty="0"/>
              <a:t> </a:t>
            </a:r>
            <a:r>
              <a:rPr lang="en-US" sz="1600" dirty="0" err="1"/>
              <a:t>pengukuran</a:t>
            </a:r>
            <a:r>
              <a:rPr lang="en-US" sz="1600" dirty="0"/>
              <a:t>, </a:t>
            </a:r>
            <a:r>
              <a:rPr lang="en-US" sz="1600" dirty="0" err="1"/>
              <a:t>memanipulasi</a:t>
            </a:r>
            <a:r>
              <a:rPr lang="en-US" sz="1600" dirty="0"/>
              <a:t> </a:t>
            </a:r>
            <a:r>
              <a:rPr lang="en-US" sz="1600" dirty="0" err="1"/>
              <a:t>objek</a:t>
            </a:r>
            <a:r>
              <a:rPr lang="en-US" sz="1600" dirty="0"/>
              <a:t>, </a:t>
            </a:r>
            <a:r>
              <a:rPr lang="en-US" sz="1600" dirty="0" err="1"/>
              <a:t>melakukan</a:t>
            </a:r>
            <a:r>
              <a:rPr lang="en-US" sz="1600" dirty="0"/>
              <a:t> </a:t>
            </a:r>
            <a:r>
              <a:rPr lang="en-US" sz="1600" dirty="0" err="1"/>
              <a:t>percobaan</a:t>
            </a:r>
            <a:r>
              <a:rPr lang="en-US" sz="1600" dirty="0"/>
              <a:t>, dan </a:t>
            </a:r>
            <a:r>
              <a:rPr lang="en-US" sz="1600" dirty="0" err="1"/>
              <a:t>sebagainya</a:t>
            </a:r>
            <a:r>
              <a:rPr lang="en-US" sz="1600" dirty="0"/>
              <a:t>. Robert </a:t>
            </a:r>
            <a:r>
              <a:rPr lang="en-US" sz="1600" dirty="0" err="1"/>
              <a:t>Sund</a:t>
            </a:r>
            <a:r>
              <a:rPr lang="en-US" sz="1600" dirty="0"/>
              <a:t> (1998) </a:t>
            </a:r>
            <a:r>
              <a:rPr lang="en-US" sz="1600" dirty="0" err="1"/>
              <a:t>menyebut</a:t>
            </a:r>
            <a:r>
              <a:rPr lang="en-US" sz="1600" dirty="0"/>
              <a:t> </a:t>
            </a:r>
            <a:r>
              <a:rPr lang="en-US" sz="1600" dirty="0" err="1"/>
              <a:t>pendekatan</a:t>
            </a:r>
            <a:r>
              <a:rPr lang="en-US" sz="1600" dirty="0"/>
              <a:t> </a:t>
            </a:r>
            <a:r>
              <a:rPr lang="en-US" sz="1600" dirty="0" err="1"/>
              <a:t>ini</a:t>
            </a:r>
            <a:r>
              <a:rPr lang="en-US" sz="1600" dirty="0"/>
              <a:t> </a:t>
            </a:r>
            <a:r>
              <a:rPr lang="en-US" sz="1600" dirty="0" err="1"/>
              <a:t>sebagai</a:t>
            </a:r>
            <a:r>
              <a:rPr lang="en-US" sz="1600" dirty="0"/>
              <a:t> </a:t>
            </a:r>
            <a:r>
              <a:rPr lang="en-US" sz="1600" i="1" dirty="0"/>
              <a:t>open discovery</a:t>
            </a:r>
            <a:r>
              <a:rPr lang="en-US" sz="1600" dirty="0"/>
              <a:t>. </a:t>
            </a:r>
            <a:endParaRPr lang="id-ID" sz="1600" dirty="0"/>
          </a:p>
          <a:p>
            <a:pPr lvl="0"/>
            <a:r>
              <a:rPr lang="id-ID" sz="1600" dirty="0"/>
              <a:t>3 metode pembelajaran menurut </a:t>
            </a:r>
            <a:r>
              <a:rPr lang="en-US" sz="1600" dirty="0"/>
              <a:t>Robert </a:t>
            </a:r>
            <a:r>
              <a:rPr lang="en-US" sz="1600" dirty="0" err="1"/>
              <a:t>Sund</a:t>
            </a:r>
            <a:r>
              <a:rPr lang="en-US" sz="1600" dirty="0"/>
              <a:t> (1998) </a:t>
            </a:r>
            <a:r>
              <a:rPr lang="id-ID" sz="1600" dirty="0"/>
              <a:t> yaitu: </a:t>
            </a:r>
            <a:r>
              <a:rPr lang="en-US" sz="1600" dirty="0"/>
              <a:t>(1) </a:t>
            </a:r>
            <a:r>
              <a:rPr lang="en-US" sz="1600" dirty="0" err="1"/>
              <a:t>mendengar-berbicara</a:t>
            </a:r>
            <a:r>
              <a:rPr lang="en-US" sz="1600" dirty="0"/>
              <a:t>, (2) </a:t>
            </a:r>
            <a:r>
              <a:rPr lang="en-US" sz="1600" dirty="0" err="1"/>
              <a:t>membaca-menulis</a:t>
            </a:r>
            <a:r>
              <a:rPr lang="en-US" sz="1600" dirty="0"/>
              <a:t>, </a:t>
            </a:r>
            <a:r>
              <a:rPr lang="en-US" sz="1600" dirty="0" err="1"/>
              <a:t>dan</a:t>
            </a:r>
            <a:r>
              <a:rPr lang="en-US" sz="1600" dirty="0"/>
              <a:t> (3) </a:t>
            </a:r>
            <a:r>
              <a:rPr lang="en-US" sz="1600" dirty="0" err="1"/>
              <a:t>mengamati-melakukan</a:t>
            </a:r>
            <a:r>
              <a:rPr lang="en-US" sz="1600" dirty="0"/>
              <a:t>. </a:t>
            </a:r>
            <a:r>
              <a:rPr lang="en-US" sz="1600" dirty="0" err="1"/>
              <a:t>Setiap</a:t>
            </a:r>
            <a:r>
              <a:rPr lang="en-US" sz="1600" dirty="0"/>
              <a:t> </a:t>
            </a:r>
            <a:r>
              <a:rPr lang="en-US" sz="1600" dirty="0" err="1"/>
              <a:t>metode</a:t>
            </a:r>
            <a:r>
              <a:rPr lang="en-US" sz="1600" dirty="0"/>
              <a:t> </a:t>
            </a:r>
            <a:r>
              <a:rPr lang="id-ID" sz="1600" dirty="0"/>
              <a:t>dan pendekatan tersebut </a:t>
            </a:r>
            <a:r>
              <a:rPr lang="en-US" sz="1600" dirty="0"/>
              <a:t> </a:t>
            </a:r>
            <a:r>
              <a:rPr lang="en-US" sz="1600" dirty="0" err="1"/>
              <a:t>memiliki</a:t>
            </a:r>
            <a:r>
              <a:rPr lang="en-US" sz="1600" dirty="0"/>
              <a:t> </a:t>
            </a:r>
            <a:r>
              <a:rPr lang="en-US" sz="1600" dirty="0" err="1"/>
              <a:t>pengaruh</a:t>
            </a:r>
            <a:r>
              <a:rPr lang="en-US" sz="1600" dirty="0"/>
              <a:t> </a:t>
            </a:r>
            <a:r>
              <a:rPr lang="en-US" sz="1600" dirty="0" err="1"/>
              <a:t>terhadap</a:t>
            </a:r>
            <a:r>
              <a:rPr lang="en-US" sz="1600" dirty="0"/>
              <a:t> model LKPD, </a:t>
            </a:r>
            <a:r>
              <a:rPr lang="en-US" sz="1600" dirty="0" err="1"/>
              <a:t>sehingga</a:t>
            </a:r>
            <a:r>
              <a:rPr lang="en-US" sz="1600" dirty="0"/>
              <a:t> </a:t>
            </a:r>
            <a:r>
              <a:rPr lang="en-US" sz="1600" dirty="0" err="1"/>
              <a:t>digunakan</a:t>
            </a:r>
            <a:r>
              <a:rPr lang="en-US" sz="1600" dirty="0"/>
              <a:t> model LKPD yang </a:t>
            </a:r>
            <a:r>
              <a:rPr lang="en-US" sz="1600" dirty="0" err="1"/>
              <a:t>berbeda-beda</a:t>
            </a:r>
            <a:r>
              <a:rPr lang="en-US" sz="1600" dirty="0"/>
              <a:t> pula.</a:t>
            </a:r>
            <a:endParaRPr lang="id-ID" sz="1600" dirty="0"/>
          </a:p>
          <a:p>
            <a:r>
              <a:rPr lang="en-US" sz="1600" dirty="0" err="1"/>
              <a:t>Rumpun</a:t>
            </a:r>
            <a:r>
              <a:rPr lang="en-US" sz="1600" dirty="0"/>
              <a:t> </a:t>
            </a:r>
            <a:r>
              <a:rPr lang="en-US" sz="1600" dirty="0" err="1"/>
              <a:t>metode</a:t>
            </a:r>
            <a:r>
              <a:rPr lang="en-US" sz="1600" dirty="0"/>
              <a:t> </a:t>
            </a:r>
            <a:r>
              <a:rPr lang="en-US" sz="1600" dirty="0" err="1"/>
              <a:t>mendengar-berbicara</a:t>
            </a:r>
            <a:r>
              <a:rPr lang="en-US" sz="1600" dirty="0"/>
              <a:t> </a:t>
            </a:r>
            <a:r>
              <a:rPr lang="en-US" sz="1600" dirty="0" err="1"/>
              <a:t>mencakup</a:t>
            </a:r>
            <a:r>
              <a:rPr lang="en-US" sz="1600" dirty="0"/>
              <a:t> (1) </a:t>
            </a:r>
            <a:r>
              <a:rPr lang="en-US" sz="1600" dirty="0" err="1"/>
              <a:t>ceramah</a:t>
            </a:r>
            <a:r>
              <a:rPr lang="en-US" sz="1600" dirty="0"/>
              <a:t>, (2) </a:t>
            </a:r>
            <a:r>
              <a:rPr lang="en-US" sz="1600" dirty="0" err="1"/>
              <a:t>membaca</a:t>
            </a:r>
            <a:r>
              <a:rPr lang="en-US" sz="1600" dirty="0"/>
              <a:t>, (3) </a:t>
            </a:r>
            <a:r>
              <a:rPr lang="en-US" sz="1600" dirty="0" err="1"/>
              <a:t>bertanya</a:t>
            </a:r>
            <a:r>
              <a:rPr lang="en-US" sz="1600" dirty="0"/>
              <a:t>, (3) </a:t>
            </a:r>
            <a:r>
              <a:rPr lang="en-US" sz="1600" dirty="0" err="1"/>
              <a:t>diskusi</a:t>
            </a:r>
            <a:r>
              <a:rPr lang="en-US" sz="1600" dirty="0"/>
              <a:t>, (4) </a:t>
            </a:r>
            <a:r>
              <a:rPr lang="en-US" sz="1600" dirty="0" err="1"/>
              <a:t>analisis</a:t>
            </a:r>
            <a:r>
              <a:rPr lang="en-US" sz="1600" dirty="0"/>
              <a:t> film, (5) </a:t>
            </a:r>
            <a:r>
              <a:rPr lang="en-US" sz="1600" dirty="0" err="1"/>
              <a:t>debat</a:t>
            </a:r>
            <a:r>
              <a:rPr lang="en-US" sz="1600" dirty="0"/>
              <a:t>, (6)  </a:t>
            </a:r>
            <a:r>
              <a:rPr lang="en-US" sz="1600" dirty="0" err="1"/>
              <a:t>gagasan</a:t>
            </a:r>
            <a:r>
              <a:rPr lang="en-US" sz="1600" dirty="0"/>
              <a:t>. </a:t>
            </a:r>
            <a:endParaRPr lang="id-ID" sz="1600" dirty="0"/>
          </a:p>
          <a:p>
            <a:pPr marL="360363" indent="0">
              <a:buNone/>
            </a:pPr>
            <a:r>
              <a:rPr lang="id-ID" sz="1600" dirty="0">
                <a:sym typeface="Wingdings" pitchFamily="2" charset="2"/>
              </a:rPr>
              <a:t> </a:t>
            </a:r>
            <a:r>
              <a:rPr lang="en-US" sz="1600" dirty="0"/>
              <a:t>Model LKPD </a:t>
            </a:r>
            <a:r>
              <a:rPr lang="en-US" sz="1600" dirty="0" err="1"/>
              <a:t>jenis</a:t>
            </a:r>
            <a:r>
              <a:rPr lang="en-US" sz="1600" dirty="0"/>
              <a:t> </a:t>
            </a:r>
            <a:r>
              <a:rPr lang="en-US" sz="1600" dirty="0" err="1"/>
              <a:t>ini</a:t>
            </a:r>
            <a:r>
              <a:rPr lang="en-US" sz="1600" dirty="0"/>
              <a:t> </a:t>
            </a:r>
            <a:r>
              <a:rPr lang="en-US" sz="1600" dirty="0" err="1"/>
              <a:t>berisi</a:t>
            </a:r>
            <a:r>
              <a:rPr lang="en-US" sz="1600" dirty="0"/>
              <a:t> </a:t>
            </a:r>
            <a:r>
              <a:rPr lang="en-US" sz="1600" dirty="0" err="1"/>
              <a:t>lebih</a:t>
            </a:r>
            <a:r>
              <a:rPr lang="en-US" sz="1600" dirty="0"/>
              <a:t> </a:t>
            </a:r>
            <a:r>
              <a:rPr lang="en-US" sz="1600" dirty="0" err="1"/>
              <a:t>menekankan</a:t>
            </a:r>
            <a:r>
              <a:rPr lang="en-US" sz="1600" dirty="0"/>
              <a:t> pada </a:t>
            </a:r>
            <a:r>
              <a:rPr lang="en-US" sz="1600" dirty="0" err="1"/>
              <a:t>perintah</a:t>
            </a:r>
            <a:r>
              <a:rPr lang="en-US" sz="1600" dirty="0"/>
              <a:t> dan </a:t>
            </a:r>
            <a:r>
              <a:rPr lang="en-US" sz="1600" dirty="0" err="1"/>
              <a:t>hasil-hasil</a:t>
            </a:r>
            <a:r>
              <a:rPr lang="en-US" sz="1600" dirty="0"/>
              <a:t> </a:t>
            </a:r>
            <a:r>
              <a:rPr lang="en-US" sz="1600" dirty="0" err="1"/>
              <a:t>resitasi</a:t>
            </a:r>
            <a:r>
              <a:rPr lang="en-US" sz="1600" dirty="0"/>
              <a:t>. </a:t>
            </a:r>
            <a:r>
              <a:rPr lang="en-US" sz="1600" dirty="0" err="1"/>
              <a:t>Misalnya</a:t>
            </a:r>
            <a:r>
              <a:rPr lang="en-US" sz="1600" dirty="0"/>
              <a:t>, guru </a:t>
            </a:r>
            <a:r>
              <a:rPr lang="en-US" sz="1600" dirty="0" err="1"/>
              <a:t>memberi</a:t>
            </a:r>
            <a:r>
              <a:rPr lang="en-US" sz="1600" dirty="0"/>
              <a:t> </a:t>
            </a:r>
            <a:r>
              <a:rPr lang="en-US" sz="1600" dirty="0" err="1"/>
              <a:t>ceramah</a:t>
            </a:r>
            <a:r>
              <a:rPr lang="en-US" sz="1600" dirty="0"/>
              <a:t> </a:t>
            </a:r>
            <a:r>
              <a:rPr lang="en-US" sz="1600" dirty="0" err="1"/>
              <a:t>tentang</a:t>
            </a:r>
            <a:r>
              <a:rPr lang="en-US" sz="1600" dirty="0"/>
              <a:t> “</a:t>
            </a:r>
            <a:r>
              <a:rPr lang="en-US" sz="1600" dirty="0" err="1"/>
              <a:t>Pencemaran</a:t>
            </a:r>
            <a:r>
              <a:rPr lang="en-US" sz="1600" dirty="0"/>
              <a:t> </a:t>
            </a:r>
            <a:r>
              <a:rPr lang="en-US" sz="1600" dirty="0" err="1"/>
              <a:t>Sampah</a:t>
            </a:r>
            <a:r>
              <a:rPr lang="en-US" sz="1600" dirty="0"/>
              <a:t>”, </a:t>
            </a:r>
            <a:r>
              <a:rPr lang="en-US" sz="1600" dirty="0" err="1"/>
              <a:t>lalu</a:t>
            </a:r>
            <a:r>
              <a:rPr lang="en-US" sz="1600" dirty="0"/>
              <a:t> guru </a:t>
            </a:r>
            <a:r>
              <a:rPr lang="en-US" sz="1600" dirty="0" err="1"/>
              <a:t>menyuruh</a:t>
            </a:r>
            <a:r>
              <a:rPr lang="en-US" sz="1600" dirty="0"/>
              <a:t> </a:t>
            </a:r>
            <a:r>
              <a:rPr lang="en-US" sz="1600" dirty="0" err="1"/>
              <a:t>peserta</a:t>
            </a:r>
            <a:r>
              <a:rPr lang="en-US" sz="1600" dirty="0"/>
              <a:t> </a:t>
            </a:r>
            <a:r>
              <a:rPr lang="en-US" sz="1600" dirty="0" err="1"/>
              <a:t>didik</a:t>
            </a:r>
            <a:r>
              <a:rPr lang="en-US" sz="1600" dirty="0"/>
              <a:t> </a:t>
            </a:r>
            <a:r>
              <a:rPr lang="en-US" sz="1600" dirty="0" err="1"/>
              <a:t>mendiskusikan</a:t>
            </a:r>
            <a:r>
              <a:rPr lang="en-US" sz="1600" dirty="0"/>
              <a:t> </a:t>
            </a:r>
            <a:r>
              <a:rPr lang="en-US" sz="1600" dirty="0" err="1"/>
              <a:t>persoalan</a:t>
            </a:r>
            <a:r>
              <a:rPr lang="en-US" sz="1600" dirty="0"/>
              <a:t> dan </a:t>
            </a:r>
            <a:r>
              <a:rPr lang="en-US" sz="1600" dirty="0" err="1"/>
              <a:t>alternatif</a:t>
            </a:r>
            <a:r>
              <a:rPr lang="en-US" sz="1600" dirty="0"/>
              <a:t> </a:t>
            </a:r>
            <a:r>
              <a:rPr lang="en-US" sz="1600" dirty="0" err="1"/>
              <a:t>solusi</a:t>
            </a:r>
            <a:r>
              <a:rPr lang="en-US" sz="1600" dirty="0"/>
              <a:t> </a:t>
            </a:r>
            <a:r>
              <a:rPr lang="en-US" sz="1600" dirty="0" err="1"/>
              <a:t>dari</a:t>
            </a:r>
            <a:r>
              <a:rPr lang="en-US" sz="1600" dirty="0"/>
              <a:t> </a:t>
            </a:r>
            <a:r>
              <a:rPr lang="en-US" sz="1600" dirty="0" err="1"/>
              <a:t>pencemaran</a:t>
            </a:r>
            <a:r>
              <a:rPr lang="en-US" sz="1600" dirty="0"/>
              <a:t> </a:t>
            </a:r>
            <a:r>
              <a:rPr lang="en-US" sz="1600" dirty="0" err="1"/>
              <a:t>sampah</a:t>
            </a:r>
            <a:r>
              <a:rPr lang="en-US" sz="1600" dirty="0"/>
              <a:t> </a:t>
            </a:r>
            <a:r>
              <a:rPr lang="en-US" sz="1600" dirty="0" err="1"/>
              <a:t>tersebut</a:t>
            </a:r>
            <a:r>
              <a:rPr lang="en-US" sz="1600" dirty="0"/>
              <a:t> </a:t>
            </a:r>
            <a:r>
              <a:rPr lang="en-US" sz="1600" dirty="0" err="1"/>
              <a:t>untuk</a:t>
            </a:r>
            <a:r>
              <a:rPr lang="en-US" sz="1600" dirty="0"/>
              <a:t> </a:t>
            </a:r>
            <a:r>
              <a:rPr lang="en-US" sz="1600" dirty="0" err="1"/>
              <a:t>kemudian</a:t>
            </a:r>
            <a:r>
              <a:rPr lang="en-US" sz="1600" dirty="0"/>
              <a:t> </a:t>
            </a:r>
            <a:r>
              <a:rPr lang="en-US" sz="1600" dirty="0" err="1"/>
              <a:t>dipresentasikan</a:t>
            </a:r>
            <a:r>
              <a:rPr lang="en-US" sz="1600" dirty="0"/>
              <a:t> di </a:t>
            </a:r>
            <a:r>
              <a:rPr lang="en-US" sz="1600" dirty="0" err="1"/>
              <a:t>kelas</a:t>
            </a:r>
            <a:r>
              <a:rPr lang="en-US" sz="1600" dirty="0"/>
              <a:t>. </a:t>
            </a:r>
            <a:r>
              <a:rPr lang="en-US" sz="1600" dirty="0" err="1"/>
              <a:t>Maka</a:t>
            </a:r>
            <a:r>
              <a:rPr lang="en-US" sz="1600" dirty="0"/>
              <a:t>, LKPD </a:t>
            </a:r>
            <a:r>
              <a:rPr lang="en-US" sz="1600" dirty="0" err="1"/>
              <a:t>cenderung</a:t>
            </a:r>
            <a:r>
              <a:rPr lang="en-US" sz="1600" dirty="0"/>
              <a:t> </a:t>
            </a:r>
            <a:r>
              <a:rPr lang="en-US" sz="1600" dirty="0" err="1"/>
              <a:t>bersifat</a:t>
            </a:r>
            <a:r>
              <a:rPr lang="en-US" sz="1600" dirty="0"/>
              <a:t> </a:t>
            </a:r>
            <a:r>
              <a:rPr lang="en-US" sz="1600" dirty="0" err="1"/>
              <a:t>tertutup</a:t>
            </a:r>
            <a:r>
              <a:rPr lang="en-US" sz="1600" dirty="0"/>
              <a:t>, </a:t>
            </a:r>
            <a:r>
              <a:rPr lang="en-US" sz="1600" dirty="0" err="1"/>
              <a:t>berisi</a:t>
            </a:r>
            <a:r>
              <a:rPr lang="en-US" sz="1600" dirty="0"/>
              <a:t> </a:t>
            </a:r>
            <a:r>
              <a:rPr lang="en-US" sz="1600" dirty="0" err="1"/>
              <a:t>perintah</a:t>
            </a:r>
            <a:r>
              <a:rPr lang="en-US" sz="1600" dirty="0"/>
              <a:t> </a:t>
            </a:r>
            <a:r>
              <a:rPr lang="en-US" sz="1600" dirty="0" err="1"/>
              <a:t>mendikusikan</a:t>
            </a:r>
            <a:r>
              <a:rPr lang="en-US" sz="1600" dirty="0"/>
              <a:t> </a:t>
            </a:r>
            <a:r>
              <a:rPr lang="en-US" sz="1600" dirty="0" err="1"/>
              <a:t>persoalan</a:t>
            </a:r>
            <a:r>
              <a:rPr lang="en-US" sz="1600" dirty="0"/>
              <a:t>, </a:t>
            </a:r>
            <a:r>
              <a:rPr lang="en-US" sz="1600" dirty="0" err="1"/>
              <a:t>mencari</a:t>
            </a:r>
            <a:r>
              <a:rPr lang="en-US" sz="1600" dirty="0"/>
              <a:t> </a:t>
            </a:r>
            <a:r>
              <a:rPr lang="en-US" sz="1600" dirty="0" err="1"/>
              <a:t>alternatif</a:t>
            </a:r>
            <a:r>
              <a:rPr lang="en-US" sz="1600" dirty="0"/>
              <a:t> </a:t>
            </a:r>
            <a:r>
              <a:rPr lang="en-US" sz="1600" dirty="0" err="1"/>
              <a:t>solusi</a:t>
            </a:r>
            <a:r>
              <a:rPr lang="en-US" sz="1600" dirty="0"/>
              <a:t>, dan </a:t>
            </a:r>
            <a:r>
              <a:rPr lang="en-US" sz="1600" dirty="0" err="1"/>
              <a:t>presentasi</a:t>
            </a:r>
            <a:r>
              <a:rPr lang="en-US" sz="1600" dirty="0"/>
              <a:t> di </a:t>
            </a:r>
            <a:r>
              <a:rPr lang="en-US" sz="1600" dirty="0" err="1"/>
              <a:t>kelas</a:t>
            </a:r>
            <a:r>
              <a:rPr lang="en-US" sz="1600" dirty="0"/>
              <a:t>.</a:t>
            </a:r>
            <a:endParaRPr lang="id-ID" sz="1600" dirty="0"/>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40</a:t>
            </a:fld>
            <a:endParaRPr lang="en-US"/>
          </a:p>
        </p:txBody>
      </p:sp>
    </p:spTree>
    <p:extLst>
      <p:ext uri="{BB962C8B-B14F-4D97-AF65-F5344CB8AC3E}">
        <p14:creationId xmlns:p14="http://schemas.microsoft.com/office/powerpoint/2010/main" val="3885223565"/>
      </p:ext>
    </p:extLst>
  </p:cSld>
  <p:clrMapOvr>
    <a:masterClrMapping/>
  </p:clrMapOvr>
  <p:transition spd="slow" advClick="0">
    <p:cover dir="l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 LKPD</a:t>
            </a:r>
            <a:br>
              <a:rPr lang="id-ID" dirty="0"/>
            </a:br>
            <a:endParaRPr lang="id-ID" dirty="0"/>
          </a:p>
        </p:txBody>
      </p:sp>
      <p:sp>
        <p:nvSpPr>
          <p:cNvPr id="3" name="Content Placeholder 2"/>
          <p:cNvSpPr>
            <a:spLocks noGrp="1"/>
          </p:cNvSpPr>
          <p:nvPr>
            <p:ph idx="1"/>
          </p:nvPr>
        </p:nvSpPr>
        <p:spPr>
          <a:xfrm>
            <a:off x="539552" y="1052736"/>
            <a:ext cx="7772400" cy="4648200"/>
          </a:xfrm>
        </p:spPr>
        <p:txBody>
          <a:bodyPr/>
          <a:lstStyle/>
          <a:p>
            <a:r>
              <a:rPr lang="en-US" sz="1600" dirty="0" err="1"/>
              <a:t>Rumpun</a:t>
            </a:r>
            <a:r>
              <a:rPr lang="en-US" sz="1600" dirty="0"/>
              <a:t> </a:t>
            </a:r>
            <a:r>
              <a:rPr lang="en-US" sz="1600" dirty="0" err="1"/>
              <a:t>kedua</a:t>
            </a:r>
            <a:r>
              <a:rPr lang="en-US" sz="1600" dirty="0"/>
              <a:t> </a:t>
            </a:r>
            <a:r>
              <a:rPr lang="en-US" sz="1600" dirty="0" err="1"/>
              <a:t>yaitu</a:t>
            </a:r>
            <a:r>
              <a:rPr lang="en-US" sz="1600" dirty="0"/>
              <a:t> </a:t>
            </a:r>
            <a:r>
              <a:rPr lang="en-US" sz="1600" dirty="0" err="1"/>
              <a:t>metode</a:t>
            </a:r>
            <a:r>
              <a:rPr lang="en-US" sz="1600" dirty="0"/>
              <a:t> </a:t>
            </a:r>
            <a:r>
              <a:rPr lang="en-US" sz="1600" dirty="0" err="1"/>
              <a:t>membaca-menulis</a:t>
            </a:r>
            <a:r>
              <a:rPr lang="en-US" sz="1600" dirty="0"/>
              <a:t>. </a:t>
            </a:r>
            <a:r>
              <a:rPr lang="en-US" sz="1600" dirty="0" err="1"/>
              <a:t>Rumpun</a:t>
            </a:r>
            <a:r>
              <a:rPr lang="en-US" sz="1600" dirty="0"/>
              <a:t> </a:t>
            </a:r>
            <a:r>
              <a:rPr lang="en-US" sz="1600" dirty="0" err="1"/>
              <a:t>ini</a:t>
            </a:r>
            <a:r>
              <a:rPr lang="en-US" sz="1600" dirty="0"/>
              <a:t> </a:t>
            </a:r>
            <a:r>
              <a:rPr lang="en-US" sz="1600" dirty="0" err="1"/>
              <a:t>meliputi</a:t>
            </a:r>
            <a:r>
              <a:rPr lang="en-US" sz="1600" dirty="0"/>
              <a:t> (1) </a:t>
            </a:r>
            <a:r>
              <a:rPr lang="en-US" sz="1600" dirty="0" err="1"/>
              <a:t>buku</a:t>
            </a:r>
            <a:r>
              <a:rPr lang="en-US" sz="1600" dirty="0"/>
              <a:t> </a:t>
            </a:r>
            <a:r>
              <a:rPr lang="en-US" sz="1600" dirty="0" err="1"/>
              <a:t>teks</a:t>
            </a:r>
            <a:r>
              <a:rPr lang="en-US" sz="1600" dirty="0"/>
              <a:t>, (2) </a:t>
            </a:r>
            <a:r>
              <a:rPr lang="en-US" sz="1600" dirty="0" err="1"/>
              <a:t>buku</a:t>
            </a:r>
            <a:r>
              <a:rPr lang="en-US" sz="1600" dirty="0"/>
              <a:t> </a:t>
            </a:r>
            <a:r>
              <a:rPr lang="en-US" sz="1600" dirty="0" err="1"/>
              <a:t>kerja</a:t>
            </a:r>
            <a:r>
              <a:rPr lang="en-US" sz="1600" dirty="0"/>
              <a:t>, (3) </a:t>
            </a:r>
            <a:r>
              <a:rPr lang="en-US" sz="1600" dirty="0" err="1"/>
              <a:t>kapur-papan</a:t>
            </a:r>
            <a:r>
              <a:rPr lang="en-US" sz="1600" dirty="0"/>
              <a:t> </a:t>
            </a:r>
            <a:r>
              <a:rPr lang="en-US" sz="1600" dirty="0" err="1"/>
              <a:t>tulis</a:t>
            </a:r>
            <a:r>
              <a:rPr lang="en-US" sz="1600" dirty="0"/>
              <a:t>, (4) bulletin, (5) </a:t>
            </a:r>
            <a:r>
              <a:rPr lang="en-US" sz="1600" dirty="0" err="1"/>
              <a:t>laporan</a:t>
            </a:r>
            <a:r>
              <a:rPr lang="en-US" sz="1600" dirty="0"/>
              <a:t>, (5) </a:t>
            </a:r>
            <a:r>
              <a:rPr lang="en-US" sz="1600" dirty="0" err="1"/>
              <a:t>reviu</a:t>
            </a:r>
            <a:r>
              <a:rPr lang="en-US" sz="1600" dirty="0"/>
              <a:t> </a:t>
            </a:r>
            <a:r>
              <a:rPr lang="en-US" sz="1600" dirty="0" err="1"/>
              <a:t>teman</a:t>
            </a:r>
            <a:r>
              <a:rPr lang="en-US" sz="1600" dirty="0"/>
              <a:t>, (6) </a:t>
            </a:r>
            <a:r>
              <a:rPr lang="en-US" sz="1600" dirty="0" err="1"/>
              <a:t>mencatat</a:t>
            </a:r>
            <a:r>
              <a:rPr lang="en-US" sz="1600" dirty="0"/>
              <a:t>, (7) </a:t>
            </a:r>
            <a:r>
              <a:rPr lang="en-US" sz="1600" dirty="0" err="1"/>
              <a:t>membuat</a:t>
            </a:r>
            <a:r>
              <a:rPr lang="en-US" sz="1600" dirty="0"/>
              <a:t> </a:t>
            </a:r>
            <a:r>
              <a:rPr lang="en-US" sz="1600" dirty="0" err="1"/>
              <a:t>jurnal</a:t>
            </a:r>
            <a:r>
              <a:rPr lang="en-US" sz="1600" dirty="0"/>
              <a:t>. </a:t>
            </a:r>
            <a:r>
              <a:rPr lang="en-US" sz="1600" dirty="0" err="1"/>
              <a:t>Misalnya</a:t>
            </a:r>
            <a:r>
              <a:rPr lang="en-US" sz="1600" dirty="0"/>
              <a:t>, guru </a:t>
            </a:r>
            <a:r>
              <a:rPr lang="en-US" sz="1600" dirty="0" err="1"/>
              <a:t>memberi</a:t>
            </a:r>
            <a:r>
              <a:rPr lang="en-US" sz="1600" dirty="0"/>
              <a:t> </a:t>
            </a:r>
            <a:r>
              <a:rPr lang="en-US" sz="1600" dirty="0" err="1"/>
              <a:t>teks</a:t>
            </a:r>
            <a:r>
              <a:rPr lang="en-US" sz="1600" dirty="0"/>
              <a:t> </a:t>
            </a:r>
            <a:r>
              <a:rPr lang="en-US" sz="1600" dirty="0" err="1"/>
              <a:t>bacaan</a:t>
            </a:r>
            <a:r>
              <a:rPr lang="en-US" sz="1600" dirty="0"/>
              <a:t> </a:t>
            </a:r>
            <a:r>
              <a:rPr lang="en-US" sz="1600" dirty="0" err="1"/>
              <a:t>tentang</a:t>
            </a:r>
            <a:r>
              <a:rPr lang="en-US" sz="1600" dirty="0"/>
              <a:t> </a:t>
            </a:r>
            <a:r>
              <a:rPr lang="en-US" sz="1600" dirty="0" err="1"/>
              <a:t>Sampah</a:t>
            </a:r>
            <a:r>
              <a:rPr lang="en-US" sz="1600" dirty="0"/>
              <a:t> yang </a:t>
            </a:r>
            <a:r>
              <a:rPr lang="en-US" sz="1600" dirty="0" err="1"/>
              <a:t>diambil</a:t>
            </a:r>
            <a:r>
              <a:rPr lang="en-US" sz="1600" dirty="0"/>
              <a:t> </a:t>
            </a:r>
            <a:r>
              <a:rPr lang="en-US" sz="1600" dirty="0" err="1"/>
              <a:t>dari</a:t>
            </a:r>
            <a:r>
              <a:rPr lang="en-US" sz="1600" dirty="0"/>
              <a:t> Koran, </a:t>
            </a:r>
            <a:r>
              <a:rPr lang="en-US" sz="1600" dirty="0" err="1"/>
              <a:t>lalu</a:t>
            </a:r>
            <a:r>
              <a:rPr lang="en-US" sz="1600" dirty="0"/>
              <a:t> guru </a:t>
            </a:r>
            <a:r>
              <a:rPr lang="en-US" sz="1600" dirty="0" err="1"/>
              <a:t>menyuruh</a:t>
            </a:r>
            <a:r>
              <a:rPr lang="en-US" sz="1600" dirty="0"/>
              <a:t> </a:t>
            </a:r>
            <a:r>
              <a:rPr lang="en-US" sz="1600" dirty="0" err="1"/>
              <a:t>peserta</a:t>
            </a:r>
            <a:r>
              <a:rPr lang="en-US" sz="1600" dirty="0"/>
              <a:t> </a:t>
            </a:r>
            <a:r>
              <a:rPr lang="en-US" sz="1600" dirty="0" err="1"/>
              <a:t>didik</a:t>
            </a:r>
            <a:r>
              <a:rPr lang="en-US" sz="1600" dirty="0"/>
              <a:t> </a:t>
            </a:r>
            <a:r>
              <a:rPr lang="en-US" sz="1600" dirty="0" err="1"/>
              <a:t>membaca</a:t>
            </a:r>
            <a:r>
              <a:rPr lang="en-US" sz="1600" dirty="0"/>
              <a:t> </a:t>
            </a:r>
            <a:r>
              <a:rPr lang="en-US" sz="1600" dirty="0" err="1"/>
              <a:t>teks</a:t>
            </a:r>
            <a:r>
              <a:rPr lang="en-US" sz="1600" dirty="0"/>
              <a:t>, dan </a:t>
            </a:r>
            <a:r>
              <a:rPr lang="en-US" sz="1600" dirty="0" err="1"/>
              <a:t>mendiskusikan</a:t>
            </a:r>
            <a:r>
              <a:rPr lang="en-US" sz="1600" dirty="0"/>
              <a:t> </a:t>
            </a:r>
            <a:r>
              <a:rPr lang="en-US" sz="1600" dirty="0" err="1"/>
              <a:t>persoalan</a:t>
            </a:r>
            <a:r>
              <a:rPr lang="en-US" sz="1600" dirty="0"/>
              <a:t> dan </a:t>
            </a:r>
            <a:r>
              <a:rPr lang="en-US" sz="1600" dirty="0" err="1"/>
              <a:t>alternatif</a:t>
            </a:r>
            <a:r>
              <a:rPr lang="en-US" sz="1600" dirty="0"/>
              <a:t> </a:t>
            </a:r>
            <a:r>
              <a:rPr lang="en-US" sz="1600" dirty="0" err="1"/>
              <a:t>solusi</a:t>
            </a:r>
            <a:r>
              <a:rPr lang="en-US" sz="1600" dirty="0"/>
              <a:t> </a:t>
            </a:r>
            <a:r>
              <a:rPr lang="en-US" sz="1600" dirty="0" err="1"/>
              <a:t>dari</a:t>
            </a:r>
            <a:r>
              <a:rPr lang="en-US" sz="1600" dirty="0"/>
              <a:t> </a:t>
            </a:r>
            <a:r>
              <a:rPr lang="en-US" sz="1600" dirty="0" err="1"/>
              <a:t>pencemaran</a:t>
            </a:r>
            <a:r>
              <a:rPr lang="en-US" sz="1600" dirty="0"/>
              <a:t> </a:t>
            </a:r>
            <a:r>
              <a:rPr lang="en-US" sz="1600" dirty="0" err="1"/>
              <a:t>sampah</a:t>
            </a:r>
            <a:r>
              <a:rPr lang="en-US" sz="1600" dirty="0"/>
              <a:t> </a:t>
            </a:r>
            <a:r>
              <a:rPr lang="en-US" sz="1600" dirty="0" err="1"/>
              <a:t>tersebut</a:t>
            </a:r>
            <a:r>
              <a:rPr lang="en-US" sz="1600" dirty="0"/>
              <a:t>. </a:t>
            </a:r>
            <a:r>
              <a:rPr lang="en-US" sz="1600" dirty="0" err="1"/>
              <a:t>Mungkin</a:t>
            </a:r>
            <a:r>
              <a:rPr lang="en-US" sz="1600" dirty="0"/>
              <a:t> pula </a:t>
            </a:r>
            <a:r>
              <a:rPr lang="en-US" sz="1600" dirty="0" err="1"/>
              <a:t>peserta</a:t>
            </a:r>
            <a:r>
              <a:rPr lang="en-US" sz="1600" dirty="0"/>
              <a:t> </a:t>
            </a:r>
            <a:r>
              <a:rPr lang="en-US" sz="1600" dirty="0" err="1"/>
              <a:t>didik</a:t>
            </a:r>
            <a:r>
              <a:rPr lang="en-US" sz="1600" dirty="0"/>
              <a:t> </a:t>
            </a:r>
            <a:r>
              <a:rPr lang="en-US" sz="1600" dirty="0" err="1"/>
              <a:t>diminta</a:t>
            </a:r>
            <a:r>
              <a:rPr lang="en-US" sz="1600" dirty="0"/>
              <a:t> </a:t>
            </a:r>
            <a:r>
              <a:rPr lang="en-US" sz="1600" dirty="0" err="1"/>
              <a:t>membuat</a:t>
            </a:r>
            <a:r>
              <a:rPr lang="en-US" sz="1600" dirty="0"/>
              <a:t> </a:t>
            </a:r>
            <a:r>
              <a:rPr lang="en-US" sz="1600" dirty="0" err="1"/>
              <a:t>kliping</a:t>
            </a:r>
            <a:r>
              <a:rPr lang="en-US" sz="1600" dirty="0"/>
              <a:t> </a:t>
            </a:r>
            <a:r>
              <a:rPr lang="en-US" sz="1600" dirty="0" err="1"/>
              <a:t>terkait</a:t>
            </a:r>
            <a:r>
              <a:rPr lang="en-US" sz="1600" dirty="0"/>
              <a:t> </a:t>
            </a:r>
            <a:r>
              <a:rPr lang="en-US" sz="1600" dirty="0" err="1"/>
              <a:t>pencemaran</a:t>
            </a:r>
            <a:r>
              <a:rPr lang="en-US" sz="1600" dirty="0"/>
              <a:t> </a:t>
            </a:r>
            <a:r>
              <a:rPr lang="en-US" sz="1600" dirty="0" err="1"/>
              <a:t>sampah</a:t>
            </a:r>
            <a:r>
              <a:rPr lang="en-US" sz="1600" dirty="0"/>
              <a:t> </a:t>
            </a:r>
            <a:r>
              <a:rPr lang="en-US" sz="1600" dirty="0" err="1"/>
              <a:t>kemudian</a:t>
            </a:r>
            <a:r>
              <a:rPr lang="en-US" sz="1600" dirty="0"/>
              <a:t> </a:t>
            </a:r>
            <a:r>
              <a:rPr lang="en-US" sz="1600" dirty="0" err="1"/>
              <a:t>menulis</a:t>
            </a:r>
            <a:r>
              <a:rPr lang="en-US" sz="1600" dirty="0"/>
              <a:t> </a:t>
            </a:r>
            <a:r>
              <a:rPr lang="en-US" sz="1600" dirty="0" err="1"/>
              <a:t>resensinya</a:t>
            </a:r>
            <a:r>
              <a:rPr lang="en-US" sz="1600" dirty="0"/>
              <a:t>. </a:t>
            </a:r>
            <a:r>
              <a:rPr lang="en-US" sz="1600" dirty="0" err="1"/>
              <a:t>Maka</a:t>
            </a:r>
            <a:r>
              <a:rPr lang="en-US" sz="1600" dirty="0"/>
              <a:t>, LKPD </a:t>
            </a:r>
            <a:r>
              <a:rPr lang="en-US" sz="1600" dirty="0" err="1"/>
              <a:t>bersifat</a:t>
            </a:r>
            <a:r>
              <a:rPr lang="en-US" sz="1600" dirty="0"/>
              <a:t> semi </a:t>
            </a:r>
            <a:r>
              <a:rPr lang="en-US" sz="1600" dirty="0" err="1"/>
              <a:t>terbuka</a:t>
            </a:r>
            <a:r>
              <a:rPr lang="en-US" sz="1600" dirty="0"/>
              <a:t>, </a:t>
            </a:r>
            <a:r>
              <a:rPr lang="en-US" sz="1600" dirty="0" err="1"/>
              <a:t>berisi</a:t>
            </a:r>
            <a:r>
              <a:rPr lang="en-US" sz="1600" dirty="0"/>
              <a:t> </a:t>
            </a:r>
            <a:r>
              <a:rPr lang="en-US" sz="1600" dirty="0" err="1"/>
              <a:t>perintah</a:t>
            </a:r>
            <a:r>
              <a:rPr lang="en-US" sz="1600" dirty="0"/>
              <a:t> </a:t>
            </a:r>
            <a:r>
              <a:rPr lang="en-US" sz="1600" dirty="0" err="1"/>
              <a:t>membaca</a:t>
            </a:r>
            <a:r>
              <a:rPr lang="en-US" sz="1600" dirty="0"/>
              <a:t>, </a:t>
            </a:r>
            <a:r>
              <a:rPr lang="en-US" sz="1600" dirty="0" err="1"/>
              <a:t>mendikusikan</a:t>
            </a:r>
            <a:r>
              <a:rPr lang="en-US" sz="1600" dirty="0"/>
              <a:t> </a:t>
            </a:r>
            <a:r>
              <a:rPr lang="en-US" sz="1600" dirty="0" err="1"/>
              <a:t>persoalan</a:t>
            </a:r>
            <a:r>
              <a:rPr lang="en-US" sz="1600" dirty="0"/>
              <a:t>, dan </a:t>
            </a:r>
            <a:r>
              <a:rPr lang="en-US" sz="1600" dirty="0" err="1"/>
              <a:t>mencari</a:t>
            </a:r>
            <a:r>
              <a:rPr lang="en-US" sz="1600" dirty="0"/>
              <a:t> </a:t>
            </a:r>
            <a:r>
              <a:rPr lang="en-US" sz="1600" dirty="0" err="1"/>
              <a:t>alternatif</a:t>
            </a:r>
            <a:r>
              <a:rPr lang="en-US" sz="1600" dirty="0"/>
              <a:t> </a:t>
            </a:r>
            <a:r>
              <a:rPr lang="en-US" sz="1600" dirty="0" err="1"/>
              <a:t>solusi</a:t>
            </a:r>
            <a:r>
              <a:rPr lang="en-US" sz="1600" dirty="0"/>
              <a:t> yang </a:t>
            </a:r>
            <a:r>
              <a:rPr lang="en-US" sz="1600" dirty="0" err="1"/>
              <a:t>dilaporkan</a:t>
            </a:r>
            <a:r>
              <a:rPr lang="en-US" sz="1600" dirty="0"/>
              <a:t> </a:t>
            </a:r>
            <a:r>
              <a:rPr lang="en-US" sz="1600" dirty="0" err="1"/>
              <a:t>secara</a:t>
            </a:r>
            <a:r>
              <a:rPr lang="en-US" sz="1600" dirty="0"/>
              <a:t> </a:t>
            </a:r>
            <a:r>
              <a:rPr lang="en-US" sz="1600" dirty="0" err="1"/>
              <a:t>tertulis</a:t>
            </a:r>
            <a:r>
              <a:rPr lang="en-US" sz="1600" dirty="0"/>
              <a:t>.</a:t>
            </a:r>
            <a:endParaRPr lang="id-ID" sz="1600" dirty="0"/>
          </a:p>
          <a:p>
            <a:r>
              <a:rPr lang="en-US" sz="1600" dirty="0" err="1"/>
              <a:t>Rumpun</a:t>
            </a:r>
            <a:r>
              <a:rPr lang="en-US" sz="1600" dirty="0"/>
              <a:t> </a:t>
            </a:r>
            <a:r>
              <a:rPr lang="en-US" sz="1600" dirty="0" err="1"/>
              <a:t>ketiga</a:t>
            </a:r>
            <a:r>
              <a:rPr lang="en-US" sz="1600" dirty="0"/>
              <a:t> </a:t>
            </a:r>
            <a:r>
              <a:rPr lang="en-US" sz="1600" dirty="0" err="1"/>
              <a:t>yaitu</a:t>
            </a:r>
            <a:r>
              <a:rPr lang="en-US" sz="1600" dirty="0"/>
              <a:t> </a:t>
            </a:r>
            <a:r>
              <a:rPr lang="en-US" sz="1600" dirty="0" err="1"/>
              <a:t>mengamati-melakukan</a:t>
            </a:r>
            <a:r>
              <a:rPr lang="en-US" sz="1600" dirty="0"/>
              <a:t>, </a:t>
            </a:r>
            <a:r>
              <a:rPr lang="en-US" sz="1600" dirty="0" err="1"/>
              <a:t>mencakup</a:t>
            </a:r>
            <a:r>
              <a:rPr lang="en-US" sz="1600" dirty="0"/>
              <a:t> (1) </a:t>
            </a:r>
            <a:r>
              <a:rPr lang="en-US" sz="1600" dirty="0" err="1"/>
              <a:t>demonstrasi</a:t>
            </a:r>
            <a:r>
              <a:rPr lang="en-US" sz="1600" dirty="0"/>
              <a:t>, (2) </a:t>
            </a:r>
            <a:r>
              <a:rPr lang="en-US" sz="1600" dirty="0" err="1"/>
              <a:t>kerja</a:t>
            </a:r>
            <a:r>
              <a:rPr lang="en-US" sz="1600" dirty="0"/>
              <a:t> </a:t>
            </a:r>
            <a:r>
              <a:rPr lang="en-US" sz="1600" dirty="0" err="1"/>
              <a:t>lapangan</a:t>
            </a:r>
            <a:r>
              <a:rPr lang="en-US" sz="1600" dirty="0"/>
              <a:t>, (3) </a:t>
            </a:r>
            <a:r>
              <a:rPr lang="en-US" sz="1600" dirty="0" err="1"/>
              <a:t>kerja</a:t>
            </a:r>
            <a:r>
              <a:rPr lang="en-US" sz="1600" dirty="0"/>
              <a:t> lab/ hands on, (4) </a:t>
            </a:r>
            <a:r>
              <a:rPr lang="en-US" sz="1600" dirty="0" err="1"/>
              <a:t>proyek</a:t>
            </a:r>
            <a:r>
              <a:rPr lang="en-US" sz="1600" dirty="0"/>
              <a:t>, (5) </a:t>
            </a:r>
            <a:r>
              <a:rPr lang="en-US" sz="1600" dirty="0" err="1"/>
              <a:t>eksplorasi</a:t>
            </a:r>
            <a:r>
              <a:rPr lang="en-US" sz="1600" dirty="0"/>
              <a:t>/</a:t>
            </a:r>
            <a:r>
              <a:rPr lang="en-US" sz="1600" dirty="0" err="1"/>
              <a:t>diskoveri</a:t>
            </a:r>
            <a:r>
              <a:rPr lang="en-US" sz="1600" dirty="0"/>
              <a:t>, (6) </a:t>
            </a:r>
            <a:r>
              <a:rPr lang="en-US" sz="1600" dirty="0" err="1"/>
              <a:t>permainan</a:t>
            </a:r>
            <a:r>
              <a:rPr lang="en-US" sz="1600" dirty="0"/>
              <a:t>. </a:t>
            </a:r>
            <a:r>
              <a:rPr lang="en-US" sz="1600" dirty="0" err="1"/>
              <a:t>Misalnya</a:t>
            </a:r>
            <a:r>
              <a:rPr lang="en-US" sz="1600" dirty="0"/>
              <a:t>, </a:t>
            </a:r>
            <a:r>
              <a:rPr lang="en-US" sz="1600" dirty="0" err="1"/>
              <a:t>pada</a:t>
            </a:r>
            <a:r>
              <a:rPr lang="en-US" sz="1600" dirty="0"/>
              <a:t> </a:t>
            </a:r>
            <a:r>
              <a:rPr lang="en-US" sz="1600" dirty="0" err="1"/>
              <a:t>topi</a:t>
            </a:r>
            <a:r>
              <a:rPr lang="id-ID" sz="1600" dirty="0"/>
              <a:t>k</a:t>
            </a:r>
            <a:r>
              <a:rPr lang="en-US" sz="1600" dirty="0"/>
              <a:t> </a:t>
            </a:r>
            <a:r>
              <a:rPr lang="en-US" sz="1600" dirty="0" err="1"/>
              <a:t>pencemaran</a:t>
            </a:r>
            <a:r>
              <a:rPr lang="en-US" sz="1600" dirty="0"/>
              <a:t> </a:t>
            </a:r>
            <a:r>
              <a:rPr lang="en-US" sz="1600" dirty="0" err="1"/>
              <a:t>akibat</a:t>
            </a:r>
            <a:r>
              <a:rPr lang="en-US" sz="1600" dirty="0"/>
              <a:t> </a:t>
            </a:r>
            <a:r>
              <a:rPr lang="en-US" sz="1600" dirty="0" err="1"/>
              <a:t>sampah</a:t>
            </a:r>
            <a:r>
              <a:rPr lang="en-US" sz="1600" dirty="0"/>
              <a:t>, guru </a:t>
            </a:r>
            <a:r>
              <a:rPr lang="en-US" sz="1600" dirty="0" err="1"/>
              <a:t>menyuruh</a:t>
            </a:r>
            <a:r>
              <a:rPr lang="en-US" sz="1600" dirty="0"/>
              <a:t> </a:t>
            </a:r>
            <a:r>
              <a:rPr lang="en-US" sz="1600" dirty="0" err="1"/>
              <a:t>anak</a:t>
            </a:r>
            <a:r>
              <a:rPr lang="en-US" sz="1600" dirty="0"/>
              <a:t> </a:t>
            </a:r>
            <a:r>
              <a:rPr lang="en-US" sz="1600" dirty="0" err="1"/>
              <a:t>secara</a:t>
            </a:r>
            <a:r>
              <a:rPr lang="en-US" sz="1600" dirty="0"/>
              <a:t> </a:t>
            </a:r>
            <a:r>
              <a:rPr lang="en-US" sz="1600" dirty="0" err="1"/>
              <a:t>berkelompok</a:t>
            </a:r>
            <a:r>
              <a:rPr lang="en-US" sz="1600" dirty="0"/>
              <a:t> </a:t>
            </a:r>
            <a:r>
              <a:rPr lang="en-US" sz="1600" dirty="0" err="1"/>
              <a:t>mengamati</a:t>
            </a:r>
            <a:r>
              <a:rPr lang="en-US" sz="1600" dirty="0"/>
              <a:t> </a:t>
            </a:r>
            <a:r>
              <a:rPr lang="en-US" sz="1600" dirty="0" err="1"/>
              <a:t>tempat-tempat</a:t>
            </a:r>
            <a:r>
              <a:rPr lang="en-US" sz="1600" dirty="0"/>
              <a:t> yang </a:t>
            </a:r>
            <a:r>
              <a:rPr lang="en-US" sz="1600" dirty="0" err="1"/>
              <a:t>banyak</a:t>
            </a:r>
            <a:r>
              <a:rPr lang="en-US" sz="1600" dirty="0"/>
              <a:t> </a:t>
            </a:r>
            <a:r>
              <a:rPr lang="en-US" sz="1600" dirty="0" err="1"/>
              <a:t>sampahnya</a:t>
            </a:r>
            <a:r>
              <a:rPr lang="en-US" sz="1600" dirty="0"/>
              <a:t>, </a:t>
            </a:r>
            <a:r>
              <a:rPr lang="en-US" sz="1600" dirty="0" err="1"/>
              <a:t>mengidentifikasi</a:t>
            </a:r>
            <a:r>
              <a:rPr lang="en-US" sz="1600" dirty="0"/>
              <a:t> </a:t>
            </a:r>
            <a:r>
              <a:rPr lang="en-US" sz="1600" dirty="0" err="1"/>
              <a:t>jenis-jenis</a:t>
            </a:r>
            <a:r>
              <a:rPr lang="en-US" sz="1600" dirty="0"/>
              <a:t> </a:t>
            </a:r>
            <a:r>
              <a:rPr lang="en-US" sz="1600" dirty="0" err="1"/>
              <a:t>sampahnya</a:t>
            </a:r>
            <a:r>
              <a:rPr lang="en-US" sz="1600" dirty="0"/>
              <a:t>, </a:t>
            </a:r>
            <a:r>
              <a:rPr lang="en-US" sz="1600" dirty="0" err="1"/>
              <a:t>mencatat</a:t>
            </a:r>
            <a:r>
              <a:rPr lang="en-US" sz="1600" dirty="0"/>
              <a:t> volume dan </a:t>
            </a:r>
            <a:r>
              <a:rPr lang="en-US" sz="1600" dirty="0" err="1"/>
              <a:t>asalnya</a:t>
            </a:r>
            <a:r>
              <a:rPr lang="en-US" sz="1600" dirty="0"/>
              <a:t>, dan </a:t>
            </a:r>
            <a:r>
              <a:rPr lang="en-US" sz="1600" dirty="0" err="1"/>
              <a:t>mendesain</a:t>
            </a:r>
            <a:r>
              <a:rPr lang="en-US" sz="1600" dirty="0"/>
              <a:t> </a:t>
            </a:r>
            <a:r>
              <a:rPr lang="en-US" sz="1600" dirty="0" err="1"/>
              <a:t>alat</a:t>
            </a:r>
            <a:r>
              <a:rPr lang="en-US" sz="1600" dirty="0"/>
              <a:t> </a:t>
            </a:r>
            <a:r>
              <a:rPr lang="en-US" sz="1600" dirty="0" err="1"/>
              <a:t>pengolah</a:t>
            </a:r>
            <a:r>
              <a:rPr lang="en-US" sz="1600" dirty="0"/>
              <a:t> </a:t>
            </a:r>
            <a:r>
              <a:rPr lang="en-US" sz="1600" dirty="0" err="1"/>
              <a:t>sampah</a:t>
            </a:r>
            <a:r>
              <a:rPr lang="en-US" sz="1600" dirty="0"/>
              <a:t>. LKPD </a:t>
            </a:r>
            <a:r>
              <a:rPr lang="en-US" sz="1600" dirty="0" err="1"/>
              <a:t>jenis</a:t>
            </a:r>
            <a:r>
              <a:rPr lang="en-US" sz="1600" dirty="0"/>
              <a:t> </a:t>
            </a:r>
            <a:r>
              <a:rPr lang="en-US" sz="1600" dirty="0" err="1"/>
              <a:t>ini</a:t>
            </a:r>
            <a:r>
              <a:rPr lang="en-US" sz="1600" dirty="0"/>
              <a:t> </a:t>
            </a:r>
            <a:r>
              <a:rPr lang="en-US" sz="1600" dirty="0" err="1"/>
              <a:t>bersifat</a:t>
            </a:r>
            <a:r>
              <a:rPr lang="en-US" sz="1600" dirty="0"/>
              <a:t> </a:t>
            </a:r>
            <a:r>
              <a:rPr lang="en-US" sz="1600" dirty="0" err="1"/>
              <a:t>lebih</a:t>
            </a:r>
            <a:r>
              <a:rPr lang="en-US" sz="1600" dirty="0"/>
              <a:t> </a:t>
            </a:r>
            <a:r>
              <a:rPr lang="en-US" sz="1600" dirty="0" err="1"/>
              <a:t>terbuka</a:t>
            </a:r>
            <a:r>
              <a:rPr lang="en-US" sz="1600" dirty="0"/>
              <a:t>, </a:t>
            </a:r>
            <a:r>
              <a:rPr lang="en-US" sz="1600" dirty="0" err="1"/>
              <a:t>berisi</a:t>
            </a:r>
            <a:r>
              <a:rPr lang="en-US" sz="1600" dirty="0"/>
              <a:t> </a:t>
            </a:r>
            <a:r>
              <a:rPr lang="en-US" sz="1600" dirty="0" err="1"/>
              <a:t>alat</a:t>
            </a:r>
            <a:r>
              <a:rPr lang="en-US" sz="1600" dirty="0"/>
              <a:t> dan </a:t>
            </a:r>
            <a:r>
              <a:rPr lang="en-US" sz="1600" dirty="0" err="1"/>
              <a:t>bahan</a:t>
            </a:r>
            <a:r>
              <a:rPr lang="en-US" sz="1600" dirty="0"/>
              <a:t>, </a:t>
            </a:r>
            <a:r>
              <a:rPr lang="en-US" sz="1600" dirty="0" err="1"/>
              <a:t>panduan</a:t>
            </a:r>
            <a:r>
              <a:rPr lang="en-US" sz="1600" dirty="0"/>
              <a:t> </a:t>
            </a:r>
            <a:r>
              <a:rPr lang="en-US" sz="1600" dirty="0" err="1"/>
              <a:t>kerja</a:t>
            </a:r>
            <a:r>
              <a:rPr lang="en-US" sz="1600" dirty="0"/>
              <a:t>, </a:t>
            </a:r>
            <a:r>
              <a:rPr lang="en-US" sz="1600" dirty="0" err="1"/>
              <a:t>serta</a:t>
            </a:r>
            <a:r>
              <a:rPr lang="en-US" sz="1600" dirty="0"/>
              <a:t> </a:t>
            </a:r>
            <a:r>
              <a:rPr lang="en-US" sz="1600" dirty="0" err="1"/>
              <a:t>tabel</a:t>
            </a:r>
            <a:r>
              <a:rPr lang="en-US" sz="1600" dirty="0"/>
              <a:t> </a:t>
            </a:r>
            <a:r>
              <a:rPr lang="en-US" sz="1600" dirty="0" err="1"/>
              <a:t>pengamatan</a:t>
            </a:r>
            <a:r>
              <a:rPr lang="en-US" sz="1600" dirty="0"/>
              <a:t> dan </a:t>
            </a:r>
            <a:r>
              <a:rPr lang="en-US" sz="1600" dirty="0" err="1"/>
              <a:t>pertanyaan</a:t>
            </a:r>
            <a:r>
              <a:rPr lang="en-US" sz="1600" dirty="0"/>
              <a:t> </a:t>
            </a:r>
            <a:r>
              <a:rPr lang="en-US" sz="1600" dirty="0" err="1"/>
              <a:t>pengarah</a:t>
            </a:r>
            <a:r>
              <a:rPr lang="en-US" sz="1600" dirty="0"/>
              <a:t> </a:t>
            </a:r>
            <a:r>
              <a:rPr lang="en-US" sz="1600" dirty="0" err="1"/>
              <a:t>diskusi</a:t>
            </a:r>
            <a:r>
              <a:rPr lang="en-US" sz="1600" dirty="0"/>
              <a:t> </a:t>
            </a:r>
            <a:r>
              <a:rPr lang="en-US" sz="1600" dirty="0" err="1"/>
              <a:t>peserta</a:t>
            </a:r>
            <a:r>
              <a:rPr lang="en-US" sz="1600" dirty="0"/>
              <a:t> </a:t>
            </a:r>
            <a:r>
              <a:rPr lang="en-US" sz="1600" dirty="0" err="1"/>
              <a:t>didik</a:t>
            </a:r>
            <a:r>
              <a:rPr lang="en-US" sz="1600" dirty="0"/>
              <a:t>.</a:t>
            </a:r>
            <a:endParaRPr lang="id-ID" sz="1600" dirty="0"/>
          </a:p>
          <a:p>
            <a:pPr lvl="0"/>
            <a:endParaRPr lang="id-ID" sz="1600" dirty="0"/>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41</a:t>
            </a:fld>
            <a:endParaRPr lang="en-US"/>
          </a:p>
        </p:txBody>
      </p:sp>
    </p:spTree>
    <p:extLst>
      <p:ext uri="{BB962C8B-B14F-4D97-AF65-F5344CB8AC3E}">
        <p14:creationId xmlns:p14="http://schemas.microsoft.com/office/powerpoint/2010/main" val="4172517119"/>
      </p:ext>
    </p:extLst>
  </p:cSld>
  <p:clrMapOvr>
    <a:masterClrMapping/>
  </p:clrMapOvr>
  <p:transition spd="slow" advClick="0">
    <p:cover dir="l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1" dirty="0" err="1"/>
              <a:t>Langkah-langkah</a:t>
            </a:r>
            <a:r>
              <a:rPr lang="en-US" sz="2800" b="1" dirty="0"/>
              <a:t> </a:t>
            </a:r>
            <a:r>
              <a:rPr lang="en-US" sz="2800" b="1" dirty="0" err="1"/>
              <a:t>Penyusunan</a:t>
            </a:r>
            <a:r>
              <a:rPr lang="en-US" sz="2800" b="1" dirty="0"/>
              <a:t> LKPD</a:t>
            </a:r>
            <a:br>
              <a:rPr lang="id-ID" sz="2800" dirty="0"/>
            </a:br>
            <a:endParaRPr lang="id-ID" sz="2800" dirty="0"/>
          </a:p>
        </p:txBody>
      </p:sp>
      <p:sp>
        <p:nvSpPr>
          <p:cNvPr id="3" name="Content Placeholder 2"/>
          <p:cNvSpPr>
            <a:spLocks noGrp="1"/>
          </p:cNvSpPr>
          <p:nvPr>
            <p:ph idx="1"/>
          </p:nvPr>
        </p:nvSpPr>
        <p:spPr/>
        <p:txBody>
          <a:bodyPr/>
          <a:lstStyle/>
          <a:p>
            <a:pPr lvl="0"/>
            <a:r>
              <a:rPr lang="en-US" sz="2000" dirty="0" err="1"/>
              <a:t>Melakukan</a:t>
            </a:r>
            <a:r>
              <a:rPr lang="en-US" sz="2000" dirty="0"/>
              <a:t> </a:t>
            </a:r>
            <a:r>
              <a:rPr lang="en-US" sz="2000" dirty="0" err="1"/>
              <a:t>analisis</a:t>
            </a:r>
            <a:r>
              <a:rPr lang="en-US" sz="2000" dirty="0"/>
              <a:t> </a:t>
            </a:r>
            <a:r>
              <a:rPr lang="en-US" sz="2000" dirty="0" err="1"/>
              <a:t>kurikulum</a:t>
            </a:r>
            <a:r>
              <a:rPr lang="en-US" sz="2000" dirty="0"/>
              <a:t>; </a:t>
            </a:r>
            <a:r>
              <a:rPr lang="en-US" sz="2000" dirty="0" err="1"/>
              <a:t>standar</a:t>
            </a:r>
            <a:r>
              <a:rPr lang="en-US" sz="2000" dirty="0"/>
              <a:t> </a:t>
            </a:r>
            <a:r>
              <a:rPr lang="en-US" sz="2000" dirty="0" err="1"/>
              <a:t>kompetensi</a:t>
            </a:r>
            <a:r>
              <a:rPr lang="en-US" sz="2000" dirty="0"/>
              <a:t>, </a:t>
            </a:r>
            <a:r>
              <a:rPr lang="en-US" sz="2000" dirty="0" err="1"/>
              <a:t>kompetensi</a:t>
            </a:r>
            <a:r>
              <a:rPr lang="en-US" sz="2000" dirty="0"/>
              <a:t> </a:t>
            </a:r>
            <a:r>
              <a:rPr lang="en-US" sz="2000" dirty="0" err="1"/>
              <a:t>dasar</a:t>
            </a:r>
            <a:r>
              <a:rPr lang="en-US" sz="2000" dirty="0"/>
              <a:t>, </a:t>
            </a:r>
            <a:r>
              <a:rPr lang="en-US" sz="2000" dirty="0" err="1"/>
              <a:t>indikator</a:t>
            </a:r>
            <a:r>
              <a:rPr lang="en-US" sz="2000" dirty="0"/>
              <a:t>, </a:t>
            </a:r>
            <a:r>
              <a:rPr lang="en-US" sz="2000" dirty="0" err="1"/>
              <a:t>dan</a:t>
            </a:r>
            <a:r>
              <a:rPr lang="en-US" sz="2000" dirty="0"/>
              <a:t> </a:t>
            </a:r>
            <a:r>
              <a:rPr lang="en-US" sz="2000" dirty="0" err="1"/>
              <a:t>materi</a:t>
            </a:r>
            <a:r>
              <a:rPr lang="en-US" sz="2000" dirty="0"/>
              <a:t> </a:t>
            </a:r>
            <a:r>
              <a:rPr lang="en-US" sz="2000" dirty="0" err="1"/>
              <a:t>pembelajaran</a:t>
            </a:r>
            <a:r>
              <a:rPr lang="en-US" sz="2000" dirty="0"/>
              <a:t>, </a:t>
            </a:r>
            <a:r>
              <a:rPr lang="en-US" sz="2000" dirty="0" err="1"/>
              <a:t>serta</a:t>
            </a:r>
            <a:r>
              <a:rPr lang="en-US" sz="2000" dirty="0"/>
              <a:t> </a:t>
            </a:r>
            <a:r>
              <a:rPr lang="en-US" sz="2000" dirty="0" err="1"/>
              <a:t>alokasi</a:t>
            </a:r>
            <a:r>
              <a:rPr lang="en-US" sz="2000" dirty="0"/>
              <a:t> </a:t>
            </a:r>
            <a:r>
              <a:rPr lang="en-US" sz="2000" dirty="0" err="1"/>
              <a:t>waktu</a:t>
            </a:r>
            <a:r>
              <a:rPr lang="en-US" sz="2000" dirty="0"/>
              <a:t>.</a:t>
            </a:r>
            <a:endParaRPr lang="id-ID" sz="2000" dirty="0"/>
          </a:p>
          <a:p>
            <a:pPr lvl="0"/>
            <a:r>
              <a:rPr lang="en-US" sz="2000" dirty="0" err="1"/>
              <a:t>Menganalisis</a:t>
            </a:r>
            <a:r>
              <a:rPr lang="en-US" sz="2000" dirty="0"/>
              <a:t> </a:t>
            </a:r>
            <a:r>
              <a:rPr lang="en-US" sz="2000" dirty="0" err="1"/>
              <a:t>silabi</a:t>
            </a:r>
            <a:r>
              <a:rPr lang="en-US" sz="2000" dirty="0"/>
              <a:t> </a:t>
            </a:r>
            <a:r>
              <a:rPr lang="en-US" sz="2000" dirty="0" err="1"/>
              <a:t>dan</a:t>
            </a:r>
            <a:r>
              <a:rPr lang="en-US" sz="2000" dirty="0"/>
              <a:t> </a:t>
            </a:r>
            <a:r>
              <a:rPr lang="en-US" sz="2000" dirty="0" err="1"/>
              <a:t>memilih</a:t>
            </a:r>
            <a:r>
              <a:rPr lang="en-US" sz="2000" dirty="0"/>
              <a:t> </a:t>
            </a:r>
            <a:r>
              <a:rPr lang="en-US" sz="2000" dirty="0" err="1"/>
              <a:t>alternatif</a:t>
            </a:r>
            <a:r>
              <a:rPr lang="en-US" sz="2000" dirty="0"/>
              <a:t> </a:t>
            </a:r>
            <a:r>
              <a:rPr lang="en-US" sz="2000" dirty="0" err="1"/>
              <a:t>kegiatan</a:t>
            </a:r>
            <a:r>
              <a:rPr lang="en-US" sz="2000" dirty="0"/>
              <a:t> </a:t>
            </a:r>
            <a:r>
              <a:rPr lang="en-US" sz="2000" dirty="0" err="1"/>
              <a:t>belajar</a:t>
            </a:r>
            <a:r>
              <a:rPr lang="en-US" sz="2000" dirty="0"/>
              <a:t> yang paling </a:t>
            </a:r>
            <a:r>
              <a:rPr lang="en-US" sz="2000" dirty="0" err="1"/>
              <a:t>sesuai</a:t>
            </a:r>
            <a:r>
              <a:rPr lang="en-US" sz="2000" dirty="0"/>
              <a:t> </a:t>
            </a:r>
            <a:r>
              <a:rPr lang="en-US" sz="2000" dirty="0" err="1"/>
              <a:t>dengan</a:t>
            </a:r>
            <a:r>
              <a:rPr lang="en-US" sz="2000" dirty="0"/>
              <a:t> </a:t>
            </a:r>
            <a:r>
              <a:rPr lang="en-US" sz="2000" dirty="0" err="1"/>
              <a:t>hasil</a:t>
            </a:r>
            <a:r>
              <a:rPr lang="en-US" sz="2000" dirty="0"/>
              <a:t> </a:t>
            </a:r>
            <a:r>
              <a:rPr lang="en-US" sz="2000" dirty="0" err="1"/>
              <a:t>analisis</a:t>
            </a:r>
            <a:r>
              <a:rPr lang="en-US" sz="2000" dirty="0"/>
              <a:t> SK, KD, </a:t>
            </a:r>
            <a:r>
              <a:rPr lang="en-US" sz="2000" dirty="0" err="1"/>
              <a:t>dan</a:t>
            </a:r>
            <a:r>
              <a:rPr lang="en-US" sz="2000" dirty="0"/>
              <a:t> </a:t>
            </a:r>
            <a:r>
              <a:rPr lang="en-US" sz="2000" dirty="0" err="1"/>
              <a:t>indikator</a:t>
            </a:r>
            <a:r>
              <a:rPr lang="en-US" sz="2000" dirty="0"/>
              <a:t>. </a:t>
            </a:r>
            <a:endParaRPr lang="id-ID" sz="2000" dirty="0"/>
          </a:p>
          <a:p>
            <a:pPr lvl="0"/>
            <a:r>
              <a:rPr lang="en-US" sz="2000" dirty="0" err="1"/>
              <a:t>Menganalisis</a:t>
            </a:r>
            <a:r>
              <a:rPr lang="en-US" sz="2000" dirty="0"/>
              <a:t> RPP </a:t>
            </a:r>
            <a:r>
              <a:rPr lang="en-US" sz="2000" dirty="0" err="1"/>
              <a:t>dan</a:t>
            </a:r>
            <a:r>
              <a:rPr lang="en-US" sz="2000" dirty="0"/>
              <a:t> </a:t>
            </a:r>
            <a:r>
              <a:rPr lang="en-US" sz="2000" dirty="0" err="1"/>
              <a:t>menentukan</a:t>
            </a:r>
            <a:r>
              <a:rPr lang="en-US" sz="2000" dirty="0"/>
              <a:t> </a:t>
            </a:r>
            <a:r>
              <a:rPr lang="en-US" sz="2000" dirty="0" err="1"/>
              <a:t>langkah-langkah</a:t>
            </a:r>
            <a:r>
              <a:rPr lang="en-US" sz="2000" dirty="0"/>
              <a:t> </a:t>
            </a:r>
            <a:r>
              <a:rPr lang="en-US" sz="2000" dirty="0" err="1"/>
              <a:t>kegiatan</a:t>
            </a:r>
            <a:r>
              <a:rPr lang="en-US" sz="2000" dirty="0"/>
              <a:t> </a:t>
            </a:r>
            <a:r>
              <a:rPr lang="en-US" sz="2000" dirty="0" err="1"/>
              <a:t>belajar</a:t>
            </a:r>
            <a:r>
              <a:rPr lang="en-US" sz="2000" dirty="0"/>
              <a:t> (</a:t>
            </a:r>
            <a:r>
              <a:rPr lang="en-US" sz="2000" dirty="0" err="1"/>
              <a:t>Pembukaan</a:t>
            </a:r>
            <a:r>
              <a:rPr lang="en-US" sz="2000" dirty="0"/>
              <a:t>, </a:t>
            </a:r>
            <a:r>
              <a:rPr lang="en-US" sz="2000" dirty="0" err="1"/>
              <a:t>Inti</a:t>
            </a:r>
            <a:r>
              <a:rPr lang="en-US" sz="2000" dirty="0"/>
              <a:t>: </a:t>
            </a:r>
            <a:r>
              <a:rPr lang="en-US" sz="2000" dirty="0" err="1"/>
              <a:t>eksplorasi</a:t>
            </a:r>
            <a:r>
              <a:rPr lang="en-US" sz="2000" dirty="0"/>
              <a:t>, </a:t>
            </a:r>
            <a:r>
              <a:rPr lang="en-US" sz="2000" dirty="0" err="1"/>
              <a:t>elaborasi</a:t>
            </a:r>
            <a:r>
              <a:rPr lang="en-US" sz="2000" dirty="0"/>
              <a:t>, </a:t>
            </a:r>
            <a:r>
              <a:rPr lang="en-US" sz="2000" dirty="0" err="1"/>
              <a:t>konfirmasi</a:t>
            </a:r>
            <a:r>
              <a:rPr lang="en-US" sz="2000" dirty="0"/>
              <a:t>, </a:t>
            </a:r>
            <a:r>
              <a:rPr lang="en-US" sz="2000" dirty="0" err="1"/>
              <a:t>dan</a:t>
            </a:r>
            <a:r>
              <a:rPr lang="en-US" sz="2000" dirty="0"/>
              <a:t> </a:t>
            </a:r>
            <a:r>
              <a:rPr lang="en-US" sz="2000" dirty="0" err="1"/>
              <a:t>Penutup</a:t>
            </a:r>
            <a:r>
              <a:rPr lang="en-US" sz="2000" dirty="0"/>
              <a:t>).</a:t>
            </a:r>
            <a:endParaRPr lang="id-ID" sz="2000" dirty="0"/>
          </a:p>
          <a:p>
            <a:pPr lvl="0"/>
            <a:r>
              <a:rPr lang="en-US" sz="2000" dirty="0" err="1"/>
              <a:t>Menyusun</a:t>
            </a:r>
            <a:r>
              <a:rPr lang="en-US" sz="2000" dirty="0"/>
              <a:t> LKPD </a:t>
            </a:r>
            <a:r>
              <a:rPr lang="en-US" sz="2000" dirty="0" err="1"/>
              <a:t>sesuai</a:t>
            </a:r>
            <a:r>
              <a:rPr lang="en-US" sz="2000" dirty="0"/>
              <a:t> </a:t>
            </a:r>
            <a:r>
              <a:rPr lang="en-US" sz="2000" dirty="0" err="1"/>
              <a:t>dengan</a:t>
            </a:r>
            <a:r>
              <a:rPr lang="en-US" sz="2000" dirty="0"/>
              <a:t> </a:t>
            </a:r>
            <a:r>
              <a:rPr lang="en-US" sz="2000" dirty="0" err="1"/>
              <a:t>kegiatan</a:t>
            </a:r>
            <a:r>
              <a:rPr lang="en-US" sz="2000" dirty="0"/>
              <a:t> </a:t>
            </a:r>
            <a:r>
              <a:rPr lang="en-US" sz="2000" dirty="0" err="1"/>
              <a:t>eksplorasi</a:t>
            </a:r>
            <a:r>
              <a:rPr lang="en-US" sz="2000" dirty="0"/>
              <a:t> </a:t>
            </a:r>
            <a:r>
              <a:rPr lang="en-US" sz="2000" dirty="0" err="1"/>
              <a:t>dalam</a:t>
            </a:r>
            <a:r>
              <a:rPr lang="en-US" sz="2000" dirty="0"/>
              <a:t> RPP. </a:t>
            </a:r>
            <a:r>
              <a:rPr lang="en-US" sz="2000" dirty="0" err="1"/>
              <a:t>Misalnya</a:t>
            </a:r>
            <a:r>
              <a:rPr lang="en-US" sz="2000" dirty="0"/>
              <a:t>, </a:t>
            </a:r>
            <a:r>
              <a:rPr lang="en-US" sz="2000" dirty="0" err="1"/>
              <a:t>dalam</a:t>
            </a:r>
            <a:r>
              <a:rPr lang="en-US" sz="2000" dirty="0"/>
              <a:t> </a:t>
            </a:r>
            <a:r>
              <a:rPr lang="en-US" sz="2000" dirty="0" err="1"/>
              <a:t>materi</a:t>
            </a:r>
            <a:r>
              <a:rPr lang="en-US" sz="2000" dirty="0"/>
              <a:t> </a:t>
            </a:r>
            <a:r>
              <a:rPr lang="id-ID" sz="2000" dirty="0"/>
              <a:t>kesetimbangan kimia</a:t>
            </a:r>
            <a:r>
              <a:rPr lang="en-US" sz="2000" dirty="0"/>
              <a:t>, </a:t>
            </a:r>
            <a:r>
              <a:rPr lang="en-US" sz="2000" dirty="0" err="1"/>
              <a:t>kegiatan</a:t>
            </a:r>
            <a:r>
              <a:rPr lang="en-US" sz="2000" dirty="0"/>
              <a:t> </a:t>
            </a:r>
            <a:r>
              <a:rPr lang="en-US" sz="2000" dirty="0" err="1"/>
              <a:t>eksplorasinya</a:t>
            </a:r>
            <a:r>
              <a:rPr lang="en-US" sz="2000" dirty="0"/>
              <a:t> </a:t>
            </a:r>
            <a:r>
              <a:rPr lang="en-US" sz="2000" dirty="0" err="1"/>
              <a:t>adalah</a:t>
            </a:r>
            <a:r>
              <a:rPr lang="en-US" sz="2000" dirty="0"/>
              <a:t> </a:t>
            </a:r>
            <a:r>
              <a:rPr lang="en-US" sz="2000" dirty="0" err="1"/>
              <a:t>peserta</a:t>
            </a:r>
            <a:r>
              <a:rPr lang="en-US" sz="2000" dirty="0"/>
              <a:t> </a:t>
            </a:r>
            <a:r>
              <a:rPr lang="en-US" sz="2000" dirty="0" err="1"/>
              <a:t>didik</a:t>
            </a:r>
            <a:r>
              <a:rPr lang="en-US" sz="2000" dirty="0"/>
              <a:t> </a:t>
            </a:r>
            <a:r>
              <a:rPr lang="en-US" sz="2000" dirty="0" err="1"/>
              <a:t>mengamati</a:t>
            </a:r>
            <a:r>
              <a:rPr lang="en-US" sz="2000" dirty="0"/>
              <a:t> </a:t>
            </a:r>
            <a:r>
              <a:rPr lang="id-ID" sz="2000" dirty="0"/>
              <a:t>pengaruh konsentrasi terhadap kesetimbangan kimia</a:t>
            </a:r>
            <a:r>
              <a:rPr lang="en-US" sz="2000" dirty="0"/>
              <a:t>. </a:t>
            </a:r>
            <a:r>
              <a:rPr lang="en-US" sz="2000" dirty="0" err="1"/>
              <a:t>Maka</a:t>
            </a:r>
            <a:r>
              <a:rPr lang="en-US" sz="2000" dirty="0"/>
              <a:t> LKPD </a:t>
            </a:r>
            <a:r>
              <a:rPr lang="en-US" sz="2000" dirty="0" err="1"/>
              <a:t>berisi</a:t>
            </a:r>
            <a:r>
              <a:rPr lang="en-US" sz="2000" dirty="0"/>
              <a:t> </a:t>
            </a:r>
            <a:r>
              <a:rPr lang="en-US" sz="2000" dirty="0" err="1"/>
              <a:t>panduan</a:t>
            </a:r>
            <a:r>
              <a:rPr lang="en-US" sz="2000" dirty="0"/>
              <a:t> </a:t>
            </a:r>
            <a:r>
              <a:rPr lang="en-US" sz="2000" dirty="0" err="1"/>
              <a:t>bagaimana</a:t>
            </a:r>
            <a:r>
              <a:rPr lang="en-US" sz="2000" dirty="0"/>
              <a:t> </a:t>
            </a:r>
            <a:r>
              <a:rPr lang="id-ID" sz="2000" dirty="0"/>
              <a:t>melakukan percobaan menyelidiki pengaruh konsentrasi terhadap kesetimbangan kimia</a:t>
            </a:r>
            <a:r>
              <a:rPr lang="en-US" sz="2000" dirty="0"/>
              <a:t>. </a:t>
            </a:r>
            <a:endParaRPr lang="id-ID" sz="2000" dirty="0"/>
          </a:p>
          <a:p>
            <a:endParaRPr lang="id-ID" sz="20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42</a:t>
            </a:fld>
            <a:endParaRPr lang="en-US" dirty="0"/>
          </a:p>
        </p:txBody>
      </p:sp>
    </p:spTree>
    <p:extLst>
      <p:ext uri="{BB962C8B-B14F-4D97-AF65-F5344CB8AC3E}">
        <p14:creationId xmlns:p14="http://schemas.microsoft.com/office/powerpoint/2010/main" val="3072664153"/>
      </p:ext>
    </p:extLst>
  </p:cSld>
  <p:clrMapOvr>
    <a:masterClrMapping/>
  </p:clrMapOvr>
  <p:transition spd="slow" advClick="0">
    <p:cover dir="l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Penggunaan LKPD</a:t>
            </a:r>
          </a:p>
        </p:txBody>
      </p:sp>
      <p:sp>
        <p:nvSpPr>
          <p:cNvPr id="3" name="Content Placeholder 2"/>
          <p:cNvSpPr>
            <a:spLocks noGrp="1"/>
          </p:cNvSpPr>
          <p:nvPr>
            <p:ph idx="1"/>
          </p:nvPr>
        </p:nvSpPr>
        <p:spPr/>
        <p:txBody>
          <a:bodyPr/>
          <a:lstStyle/>
          <a:p>
            <a:r>
              <a:rPr lang="en-US" sz="1800" dirty="0" err="1"/>
              <a:t>Penggunaan</a:t>
            </a:r>
            <a:r>
              <a:rPr lang="en-US" sz="1800" dirty="0"/>
              <a:t> LKPD </a:t>
            </a:r>
            <a:r>
              <a:rPr lang="en-US" sz="1800" dirty="0" err="1"/>
              <a:t>disesuaikan</a:t>
            </a:r>
            <a:r>
              <a:rPr lang="en-US" sz="1800" dirty="0"/>
              <a:t> </a:t>
            </a:r>
            <a:r>
              <a:rPr lang="en-US" sz="1800" dirty="0" err="1"/>
              <a:t>dengan</a:t>
            </a:r>
            <a:r>
              <a:rPr lang="en-US" sz="1800" dirty="0"/>
              <a:t> </a:t>
            </a:r>
            <a:r>
              <a:rPr lang="en-US" sz="1800" dirty="0" err="1"/>
              <a:t>pendekatan</a:t>
            </a:r>
            <a:r>
              <a:rPr lang="en-US" sz="1800" dirty="0"/>
              <a:t>/</a:t>
            </a:r>
            <a:r>
              <a:rPr lang="en-US" sz="1800" dirty="0" err="1"/>
              <a:t>metode</a:t>
            </a:r>
            <a:r>
              <a:rPr lang="en-US" sz="1800" dirty="0"/>
              <a:t> </a:t>
            </a:r>
            <a:r>
              <a:rPr lang="en-US" sz="1800" dirty="0" err="1"/>
              <a:t>pembelajarannya</a:t>
            </a:r>
            <a:r>
              <a:rPr lang="en-US" sz="1800" dirty="0"/>
              <a:t>, </a:t>
            </a:r>
            <a:r>
              <a:rPr lang="en-US" sz="1800" dirty="0" err="1"/>
              <a:t>dapat</a:t>
            </a:r>
            <a:r>
              <a:rPr lang="en-US" sz="1800" dirty="0"/>
              <a:t> di </a:t>
            </a:r>
            <a:r>
              <a:rPr lang="en-US" sz="1800" dirty="0" err="1"/>
              <a:t>depan</a:t>
            </a:r>
            <a:r>
              <a:rPr lang="en-US" sz="1800" dirty="0"/>
              <a:t> </a:t>
            </a:r>
            <a:r>
              <a:rPr lang="en-US" sz="1800" dirty="0" err="1"/>
              <a:t>atau</a:t>
            </a:r>
            <a:r>
              <a:rPr lang="en-US" sz="1800" dirty="0"/>
              <a:t> di </a:t>
            </a:r>
            <a:r>
              <a:rPr lang="en-US" sz="1800" dirty="0" err="1"/>
              <a:t>belakang</a:t>
            </a:r>
            <a:r>
              <a:rPr lang="en-US" sz="1800" dirty="0"/>
              <a:t> </a:t>
            </a:r>
            <a:r>
              <a:rPr lang="en-US" sz="1800" dirty="0" err="1"/>
              <a:t>kegiatan</a:t>
            </a:r>
            <a:r>
              <a:rPr lang="en-US" sz="1800" dirty="0"/>
              <a:t> </a:t>
            </a:r>
            <a:r>
              <a:rPr lang="en-US" sz="1800" dirty="0" err="1"/>
              <a:t>pembelajaran</a:t>
            </a:r>
            <a:r>
              <a:rPr lang="en-US" sz="1800" dirty="0"/>
              <a:t>.</a:t>
            </a:r>
            <a:r>
              <a:rPr lang="en-US" sz="1800" b="1" dirty="0"/>
              <a:t> </a:t>
            </a:r>
            <a:r>
              <a:rPr lang="en-US" sz="1800" dirty="0"/>
              <a:t>Pada</a:t>
            </a:r>
            <a:r>
              <a:rPr lang="en-US" sz="1800" b="1" dirty="0"/>
              <a:t> </a:t>
            </a:r>
            <a:r>
              <a:rPr lang="en-US" sz="1800" dirty="0" err="1"/>
              <a:t>pendekatan</a:t>
            </a:r>
            <a:r>
              <a:rPr lang="en-US" sz="1800" dirty="0"/>
              <a:t> </a:t>
            </a:r>
            <a:r>
              <a:rPr lang="en-US" sz="1800" dirty="0" err="1"/>
              <a:t>eksploratori</a:t>
            </a:r>
            <a:r>
              <a:rPr lang="en-US" sz="1800" dirty="0"/>
              <a:t> yang </a:t>
            </a:r>
            <a:r>
              <a:rPr lang="en-US" sz="1800" dirty="0" err="1"/>
              <a:t>menekankan</a:t>
            </a:r>
            <a:r>
              <a:rPr lang="en-US" sz="1800" dirty="0"/>
              <a:t> </a:t>
            </a:r>
            <a:r>
              <a:rPr lang="en-US" sz="1800" dirty="0" err="1"/>
              <a:t>pentingnya</a:t>
            </a:r>
            <a:r>
              <a:rPr lang="en-US" sz="1800" dirty="0"/>
              <a:t> proses </a:t>
            </a:r>
            <a:r>
              <a:rPr lang="en-US" sz="1800" dirty="0" err="1"/>
              <a:t>inkuiri</a:t>
            </a:r>
            <a:r>
              <a:rPr lang="en-US" sz="1800" dirty="0"/>
              <a:t>, LKPD </a:t>
            </a:r>
            <a:r>
              <a:rPr lang="en-US" sz="1800" dirty="0" err="1"/>
              <a:t>digunakan</a:t>
            </a:r>
            <a:r>
              <a:rPr lang="en-US" sz="1800" dirty="0"/>
              <a:t> di </a:t>
            </a:r>
            <a:r>
              <a:rPr lang="en-US" sz="1800" dirty="0" err="1"/>
              <a:t>awal</a:t>
            </a:r>
            <a:r>
              <a:rPr lang="en-US" sz="1800" dirty="0"/>
              <a:t> </a:t>
            </a:r>
            <a:r>
              <a:rPr lang="en-US" sz="1800" dirty="0" err="1"/>
              <a:t>pembelajaran</a:t>
            </a:r>
            <a:r>
              <a:rPr lang="en-US" sz="1800" dirty="0"/>
              <a:t>. Guru </a:t>
            </a:r>
            <a:r>
              <a:rPr lang="en-US" sz="1800" dirty="0" err="1"/>
              <a:t>mengemukakan</a:t>
            </a:r>
            <a:r>
              <a:rPr lang="en-US" sz="1800" dirty="0"/>
              <a:t> </a:t>
            </a:r>
            <a:r>
              <a:rPr lang="en-US" sz="1800" dirty="0" err="1"/>
              <a:t>persoalan</a:t>
            </a:r>
            <a:r>
              <a:rPr lang="en-US" sz="1800" dirty="0"/>
              <a:t> yang </a:t>
            </a:r>
            <a:r>
              <a:rPr lang="en-US" sz="1800" dirty="0" err="1"/>
              <a:t>akan</a:t>
            </a:r>
            <a:r>
              <a:rPr lang="en-US" sz="1800" dirty="0"/>
              <a:t> </a:t>
            </a:r>
            <a:r>
              <a:rPr lang="en-US" sz="1800" dirty="0" err="1"/>
              <a:t>dikaji</a:t>
            </a:r>
            <a:r>
              <a:rPr lang="en-US" sz="1800" dirty="0"/>
              <a:t>, </a:t>
            </a:r>
            <a:r>
              <a:rPr lang="en-US" sz="1800" dirty="0" err="1"/>
              <a:t>membagi</a:t>
            </a:r>
            <a:r>
              <a:rPr lang="en-US" sz="1800" dirty="0"/>
              <a:t> LKPD, dan </a:t>
            </a:r>
            <a:r>
              <a:rPr lang="en-US" sz="1800" dirty="0" err="1"/>
              <a:t>peserta</a:t>
            </a:r>
            <a:r>
              <a:rPr lang="en-US" sz="1800" dirty="0"/>
              <a:t> </a:t>
            </a:r>
            <a:r>
              <a:rPr lang="en-US" sz="1800" dirty="0" err="1"/>
              <a:t>didik</a:t>
            </a:r>
            <a:r>
              <a:rPr lang="en-US" sz="1800" dirty="0"/>
              <a:t> </a:t>
            </a:r>
            <a:r>
              <a:rPr lang="en-US" sz="1800" dirty="0" err="1"/>
              <a:t>melakukan</a:t>
            </a:r>
            <a:r>
              <a:rPr lang="en-US" sz="1800" dirty="0"/>
              <a:t> </a:t>
            </a:r>
            <a:r>
              <a:rPr lang="en-US" sz="1800" dirty="0" err="1"/>
              <a:t>kegiatan</a:t>
            </a:r>
            <a:r>
              <a:rPr lang="en-US" sz="1800" dirty="0"/>
              <a:t> </a:t>
            </a:r>
            <a:r>
              <a:rPr lang="en-US" sz="1800" dirty="0" err="1"/>
              <a:t>belajar</a:t>
            </a:r>
            <a:r>
              <a:rPr lang="en-US" sz="1800" dirty="0"/>
              <a:t> </a:t>
            </a:r>
            <a:r>
              <a:rPr lang="en-US" sz="1800" dirty="0" err="1"/>
              <a:t>sesuai</a:t>
            </a:r>
            <a:r>
              <a:rPr lang="en-US" sz="1800" dirty="0"/>
              <a:t> </a:t>
            </a:r>
            <a:r>
              <a:rPr lang="en-US" sz="1800" dirty="0" err="1"/>
              <a:t>petunjuk</a:t>
            </a:r>
            <a:r>
              <a:rPr lang="en-US" sz="1800" dirty="0"/>
              <a:t> </a:t>
            </a:r>
            <a:r>
              <a:rPr lang="en-US" sz="1800" dirty="0" err="1"/>
              <a:t>kerja</a:t>
            </a:r>
            <a:r>
              <a:rPr lang="en-US" sz="1800" dirty="0"/>
              <a:t> </a:t>
            </a:r>
            <a:r>
              <a:rPr lang="en-US" sz="1800" dirty="0" err="1"/>
              <a:t>dalam</a:t>
            </a:r>
            <a:r>
              <a:rPr lang="en-US" sz="1800" dirty="0"/>
              <a:t> LKPD. Hasil </a:t>
            </a:r>
            <a:r>
              <a:rPr lang="en-US" sz="1800" dirty="0" err="1"/>
              <a:t>belajar</a:t>
            </a:r>
            <a:r>
              <a:rPr lang="en-US" sz="1800" dirty="0"/>
              <a:t>/</a:t>
            </a:r>
            <a:r>
              <a:rPr lang="en-US" sz="1800" dirty="0" err="1"/>
              <a:t>hasil</a:t>
            </a:r>
            <a:r>
              <a:rPr lang="en-US" sz="1800" dirty="0"/>
              <a:t> </a:t>
            </a:r>
            <a:r>
              <a:rPr lang="en-US" sz="1800" dirty="0" err="1"/>
              <a:t>pengamatan</a:t>
            </a:r>
            <a:r>
              <a:rPr lang="en-US" sz="1800" dirty="0"/>
              <a:t> </a:t>
            </a:r>
            <a:r>
              <a:rPr lang="en-US" sz="1800" dirty="0" err="1"/>
              <a:t>dicatat</a:t>
            </a:r>
            <a:r>
              <a:rPr lang="en-US" sz="1800" dirty="0"/>
              <a:t> di </a:t>
            </a:r>
            <a:r>
              <a:rPr lang="en-US" sz="1800" dirty="0" err="1"/>
              <a:t>dalam</a:t>
            </a:r>
            <a:r>
              <a:rPr lang="en-US" sz="1800" dirty="0"/>
              <a:t> </a:t>
            </a:r>
            <a:r>
              <a:rPr lang="en-US" sz="1800" dirty="0" err="1"/>
              <a:t>tabel</a:t>
            </a:r>
            <a:r>
              <a:rPr lang="en-US" sz="1800" dirty="0"/>
              <a:t> </a:t>
            </a:r>
            <a:r>
              <a:rPr lang="en-US" sz="1800" dirty="0" err="1"/>
              <a:t>atau</a:t>
            </a:r>
            <a:r>
              <a:rPr lang="en-US" sz="1800" dirty="0"/>
              <a:t> </a:t>
            </a:r>
            <a:r>
              <a:rPr lang="en-US" sz="1800" dirty="0" err="1"/>
              <a:t>lembar</a:t>
            </a:r>
            <a:r>
              <a:rPr lang="en-US" sz="1800" dirty="0"/>
              <a:t> </a:t>
            </a:r>
            <a:r>
              <a:rPr lang="en-US" sz="1800" dirty="0" err="1"/>
              <a:t>amatan</a:t>
            </a:r>
            <a:r>
              <a:rPr lang="en-US" sz="1800" dirty="0"/>
              <a:t> di </a:t>
            </a:r>
            <a:r>
              <a:rPr lang="en-US" sz="1800" dirty="0" err="1"/>
              <a:t>dalam</a:t>
            </a:r>
            <a:r>
              <a:rPr lang="en-US" sz="1800" dirty="0"/>
              <a:t> LKPD. </a:t>
            </a:r>
            <a:r>
              <a:rPr lang="en-US" sz="1800" dirty="0" err="1"/>
              <a:t>peserta</a:t>
            </a:r>
            <a:r>
              <a:rPr lang="en-US" sz="1800" dirty="0"/>
              <a:t> </a:t>
            </a:r>
            <a:r>
              <a:rPr lang="en-US" sz="1800" dirty="0" err="1"/>
              <a:t>didik</a:t>
            </a:r>
            <a:r>
              <a:rPr lang="en-US" sz="1800" dirty="0"/>
              <a:t> </a:t>
            </a:r>
            <a:r>
              <a:rPr lang="en-US" sz="1800" dirty="0" err="1"/>
              <a:t>berdiskusi</a:t>
            </a:r>
            <a:r>
              <a:rPr lang="en-US" sz="1800" dirty="0"/>
              <a:t> </a:t>
            </a:r>
            <a:r>
              <a:rPr lang="en-US" sz="1800" dirty="0" err="1"/>
              <a:t>sesuai</a:t>
            </a:r>
            <a:r>
              <a:rPr lang="en-US" sz="1800" dirty="0"/>
              <a:t> </a:t>
            </a:r>
            <a:r>
              <a:rPr lang="en-US" sz="1800" dirty="0" err="1"/>
              <a:t>pertanyaan-pertanyaan</a:t>
            </a:r>
            <a:r>
              <a:rPr lang="en-US" sz="1800" dirty="0"/>
              <a:t> yang </a:t>
            </a:r>
            <a:r>
              <a:rPr lang="en-US" sz="1800" dirty="0" err="1"/>
              <a:t>ada</a:t>
            </a:r>
            <a:r>
              <a:rPr lang="en-US" sz="1800" dirty="0"/>
              <a:t> </a:t>
            </a:r>
            <a:r>
              <a:rPr lang="en-US" sz="1800" dirty="0" err="1"/>
              <a:t>dalam</a:t>
            </a:r>
            <a:r>
              <a:rPr lang="en-US" sz="1800" dirty="0"/>
              <a:t> LKPD dan </a:t>
            </a:r>
            <a:r>
              <a:rPr lang="en-US" sz="1800" dirty="0" err="1"/>
              <a:t>menuliskan</a:t>
            </a:r>
            <a:r>
              <a:rPr lang="en-US" sz="1800" dirty="0"/>
              <a:t> </a:t>
            </a:r>
            <a:r>
              <a:rPr lang="en-US" sz="1800" dirty="0" err="1"/>
              <a:t>hasilnya</a:t>
            </a:r>
            <a:r>
              <a:rPr lang="en-US" sz="1800" dirty="0"/>
              <a:t> di </a:t>
            </a:r>
            <a:r>
              <a:rPr lang="en-US" sz="1800" dirty="0" err="1"/>
              <a:t>dalam</a:t>
            </a:r>
            <a:r>
              <a:rPr lang="en-US" sz="1800" dirty="0"/>
              <a:t> LKPD. Hasil </a:t>
            </a:r>
            <a:r>
              <a:rPr lang="en-US" sz="1800" dirty="0" err="1"/>
              <a:t>belajar</a:t>
            </a:r>
            <a:r>
              <a:rPr lang="en-US" sz="1800" dirty="0"/>
              <a:t> </a:t>
            </a:r>
            <a:r>
              <a:rPr lang="en-US" sz="1800" dirty="0" err="1"/>
              <a:t>ini</a:t>
            </a:r>
            <a:r>
              <a:rPr lang="en-US" sz="1800" dirty="0"/>
              <a:t> </a:t>
            </a:r>
            <a:r>
              <a:rPr lang="en-US" sz="1800" dirty="0" err="1"/>
              <a:t>dipresentasikan</a:t>
            </a:r>
            <a:r>
              <a:rPr lang="en-US" sz="1800" dirty="0"/>
              <a:t> di </a:t>
            </a:r>
            <a:r>
              <a:rPr lang="en-US" sz="1800" dirty="0" err="1"/>
              <a:t>kelas</a:t>
            </a:r>
            <a:r>
              <a:rPr lang="en-US" sz="1800" dirty="0"/>
              <a:t> dan </a:t>
            </a:r>
            <a:r>
              <a:rPr lang="en-US" sz="1800" dirty="0" err="1"/>
              <a:t>dibahas</a:t>
            </a:r>
            <a:r>
              <a:rPr lang="en-US" sz="1800" dirty="0"/>
              <a:t> </a:t>
            </a:r>
            <a:r>
              <a:rPr lang="en-US" sz="1800" dirty="0" err="1"/>
              <a:t>bersama</a:t>
            </a:r>
            <a:r>
              <a:rPr lang="en-US" sz="1800" dirty="0"/>
              <a:t> </a:t>
            </a:r>
            <a:r>
              <a:rPr lang="en-US" sz="1800" dirty="0" err="1"/>
              <a:t>seluruh</a:t>
            </a:r>
            <a:r>
              <a:rPr lang="en-US" sz="1800" dirty="0"/>
              <a:t> </a:t>
            </a:r>
            <a:r>
              <a:rPr lang="en-US" sz="1800" dirty="0" err="1"/>
              <a:t>peserta</a:t>
            </a:r>
            <a:r>
              <a:rPr lang="en-US" sz="1800" dirty="0"/>
              <a:t> </a:t>
            </a:r>
            <a:r>
              <a:rPr lang="en-US" sz="1800" dirty="0" err="1"/>
              <a:t>didik</a:t>
            </a:r>
            <a:r>
              <a:rPr lang="en-US" sz="1800" dirty="0"/>
              <a:t>. </a:t>
            </a:r>
            <a:r>
              <a:rPr lang="en-US" sz="1800" dirty="0" err="1"/>
              <a:t>Kelompok</a:t>
            </a:r>
            <a:r>
              <a:rPr lang="en-US" sz="1800" dirty="0"/>
              <a:t> lain </a:t>
            </a:r>
            <a:r>
              <a:rPr lang="en-US" sz="1800" dirty="0" err="1"/>
              <a:t>mungkin</a:t>
            </a:r>
            <a:r>
              <a:rPr lang="en-US" sz="1800" dirty="0"/>
              <a:t> </a:t>
            </a:r>
            <a:r>
              <a:rPr lang="en-US" sz="1800" dirty="0" err="1"/>
              <a:t>menemukan</a:t>
            </a:r>
            <a:r>
              <a:rPr lang="en-US" sz="1800" dirty="0"/>
              <a:t> </a:t>
            </a:r>
            <a:r>
              <a:rPr lang="en-US" sz="1800" dirty="0" err="1"/>
              <a:t>hal-hal</a:t>
            </a:r>
            <a:r>
              <a:rPr lang="en-US" sz="1800" dirty="0"/>
              <a:t> yang </a:t>
            </a:r>
            <a:r>
              <a:rPr lang="en-US" sz="1800" dirty="0" err="1"/>
              <a:t>berbeda</a:t>
            </a:r>
            <a:r>
              <a:rPr lang="en-US" sz="1800" dirty="0"/>
              <a:t>. Guru </a:t>
            </a:r>
            <a:r>
              <a:rPr lang="en-US" sz="1800" dirty="0" err="1"/>
              <a:t>memberi</a:t>
            </a:r>
            <a:r>
              <a:rPr lang="en-US" sz="1800" dirty="0"/>
              <a:t> </a:t>
            </a:r>
            <a:r>
              <a:rPr lang="en-US" sz="1800" dirty="0" err="1"/>
              <a:t>kesempatan</a:t>
            </a:r>
            <a:r>
              <a:rPr lang="en-US" sz="1800" dirty="0"/>
              <a:t> </a:t>
            </a:r>
            <a:r>
              <a:rPr lang="en-US" sz="1800" dirty="0" err="1"/>
              <a:t>peserta</a:t>
            </a:r>
            <a:r>
              <a:rPr lang="en-US" sz="1800" dirty="0"/>
              <a:t> </a:t>
            </a:r>
            <a:r>
              <a:rPr lang="en-US" sz="1800" dirty="0" err="1"/>
              <a:t>didik</a:t>
            </a:r>
            <a:r>
              <a:rPr lang="en-US" sz="1800" dirty="0"/>
              <a:t> </a:t>
            </a:r>
            <a:r>
              <a:rPr lang="en-US" sz="1800" dirty="0" err="1"/>
              <a:t>melakukan</a:t>
            </a:r>
            <a:r>
              <a:rPr lang="en-US" sz="1800" dirty="0"/>
              <a:t> </a:t>
            </a:r>
            <a:r>
              <a:rPr lang="en-US" sz="1800" dirty="0" err="1"/>
              <a:t>elaborasi</a:t>
            </a:r>
            <a:r>
              <a:rPr lang="en-US" sz="1800" dirty="0"/>
              <a:t> dan </a:t>
            </a:r>
            <a:r>
              <a:rPr lang="en-US" sz="1800" dirty="0" err="1"/>
              <a:t>kemudian</a:t>
            </a:r>
            <a:r>
              <a:rPr lang="en-US" sz="1800" dirty="0"/>
              <a:t> member</a:t>
            </a:r>
            <a:r>
              <a:rPr lang="id-ID" sz="1800" dirty="0"/>
              <a:t>i</a:t>
            </a:r>
            <a:r>
              <a:rPr lang="en-US" sz="1800" dirty="0"/>
              <a:t> </a:t>
            </a:r>
            <a:r>
              <a:rPr lang="en-US" sz="1800" dirty="0" err="1"/>
              <a:t>konfirmasi</a:t>
            </a:r>
            <a:r>
              <a:rPr lang="en-US" sz="1800" dirty="0"/>
              <a:t> </a:t>
            </a:r>
            <a:r>
              <a:rPr lang="en-US" sz="1800" dirty="0" err="1"/>
              <a:t>atas</a:t>
            </a:r>
            <a:r>
              <a:rPr lang="en-US" sz="1800" dirty="0"/>
              <a:t> </a:t>
            </a:r>
            <a:r>
              <a:rPr lang="en-US" sz="1800" dirty="0" err="1"/>
              <a:t>hasil</a:t>
            </a:r>
            <a:r>
              <a:rPr lang="en-US" sz="1800" dirty="0"/>
              <a:t> </a:t>
            </a:r>
            <a:r>
              <a:rPr lang="en-US" sz="1800" dirty="0" err="1"/>
              <a:t>belajar</a:t>
            </a:r>
            <a:r>
              <a:rPr lang="en-US" sz="1800" dirty="0"/>
              <a:t> </a:t>
            </a:r>
            <a:r>
              <a:rPr lang="en-US" sz="1800" dirty="0" err="1"/>
              <a:t>kelas</a:t>
            </a:r>
            <a:r>
              <a:rPr lang="en-US" sz="1800" dirty="0"/>
              <a:t> </a:t>
            </a:r>
            <a:r>
              <a:rPr lang="en-US" sz="1800" dirty="0" err="1"/>
              <a:t>tersebut</a:t>
            </a:r>
            <a:r>
              <a:rPr lang="en-US" sz="1800" dirty="0"/>
              <a:t>, </a:t>
            </a:r>
            <a:r>
              <a:rPr lang="en-US" sz="1800" dirty="0" err="1"/>
              <a:t>lalu</a:t>
            </a:r>
            <a:r>
              <a:rPr lang="en-US" sz="1800" dirty="0"/>
              <a:t> </a:t>
            </a:r>
            <a:r>
              <a:rPr lang="en-US" sz="1800" dirty="0" err="1"/>
              <a:t>menutup</a:t>
            </a:r>
            <a:r>
              <a:rPr lang="en-US" sz="1800" dirty="0"/>
              <a:t> </a:t>
            </a:r>
            <a:r>
              <a:rPr lang="en-US" sz="1800" dirty="0" err="1"/>
              <a:t>kegiatan</a:t>
            </a:r>
            <a:r>
              <a:rPr lang="en-US" sz="1800" dirty="0"/>
              <a:t> </a:t>
            </a:r>
            <a:r>
              <a:rPr lang="en-US" sz="1800" dirty="0" err="1"/>
              <a:t>pembelajaran</a:t>
            </a:r>
            <a:r>
              <a:rPr lang="en-US" sz="1800" dirty="0"/>
              <a:t>. </a:t>
            </a:r>
            <a:r>
              <a:rPr lang="en-US" sz="1800" dirty="0" err="1"/>
              <a:t>Alur</a:t>
            </a:r>
            <a:r>
              <a:rPr lang="en-US" sz="1800" dirty="0"/>
              <a:t> </a:t>
            </a:r>
            <a:r>
              <a:rPr lang="en-US" sz="1800" dirty="0" err="1"/>
              <a:t>pembelajaran</a:t>
            </a:r>
            <a:r>
              <a:rPr lang="en-US" sz="1800" dirty="0"/>
              <a:t> </a:t>
            </a:r>
            <a:r>
              <a:rPr lang="en-US" sz="1800" dirty="0" err="1"/>
              <a:t>seperti</a:t>
            </a:r>
            <a:r>
              <a:rPr lang="en-US" sz="1800" dirty="0"/>
              <a:t> </a:t>
            </a:r>
            <a:r>
              <a:rPr lang="en-US" sz="1800" dirty="0" err="1"/>
              <a:t>ini</a:t>
            </a:r>
            <a:r>
              <a:rPr lang="en-US" sz="1800" dirty="0"/>
              <a:t> </a:t>
            </a:r>
            <a:r>
              <a:rPr lang="en-US" sz="1800" dirty="0" err="1"/>
              <a:t>mengikuti</a:t>
            </a:r>
            <a:r>
              <a:rPr lang="en-US" sz="1800" dirty="0"/>
              <a:t> </a:t>
            </a:r>
            <a:r>
              <a:rPr lang="en-US" sz="1800" dirty="0" err="1"/>
              <a:t>Standar</a:t>
            </a:r>
            <a:r>
              <a:rPr lang="en-US" sz="1800" dirty="0"/>
              <a:t> Proses (</a:t>
            </a:r>
            <a:r>
              <a:rPr lang="en-US" sz="1800" dirty="0" err="1"/>
              <a:t>Permendiknas</a:t>
            </a:r>
            <a:r>
              <a:rPr lang="en-US" sz="1800" dirty="0"/>
              <a:t> </a:t>
            </a:r>
            <a:r>
              <a:rPr lang="en-US" sz="1800" dirty="0" err="1"/>
              <a:t>nomor</a:t>
            </a:r>
            <a:r>
              <a:rPr lang="en-US" sz="1800" dirty="0"/>
              <a:t> 41 </a:t>
            </a:r>
            <a:r>
              <a:rPr lang="en-US" sz="1800" dirty="0" err="1"/>
              <a:t>tahun</a:t>
            </a:r>
            <a:r>
              <a:rPr lang="en-US" sz="1800" dirty="0"/>
              <a:t> 2007) yang </a:t>
            </a:r>
            <a:r>
              <a:rPr lang="en-US" sz="1800" dirty="0" err="1"/>
              <a:t>terdiri</a:t>
            </a:r>
            <a:r>
              <a:rPr lang="en-US" sz="1800" dirty="0"/>
              <a:t> </a:t>
            </a:r>
            <a:r>
              <a:rPr lang="en-US" sz="1800" dirty="0" err="1"/>
              <a:t>atas</a:t>
            </a:r>
            <a:r>
              <a:rPr lang="en-US" sz="1800" dirty="0"/>
              <a:t> (1) </a:t>
            </a:r>
            <a:r>
              <a:rPr lang="en-US" sz="1800" dirty="0" err="1"/>
              <a:t>Pembukaan</a:t>
            </a:r>
            <a:r>
              <a:rPr lang="en-US" sz="1800" dirty="0"/>
              <a:t>, (2) </a:t>
            </a:r>
            <a:r>
              <a:rPr lang="en-US" sz="1800" dirty="0" err="1"/>
              <a:t>Kegiatan</a:t>
            </a:r>
            <a:r>
              <a:rPr lang="en-US" sz="1800" dirty="0"/>
              <a:t> </a:t>
            </a:r>
            <a:r>
              <a:rPr lang="en-US" sz="1800" dirty="0" err="1"/>
              <a:t>Inti</a:t>
            </a:r>
            <a:r>
              <a:rPr lang="en-US" sz="1800" dirty="0"/>
              <a:t> </a:t>
            </a:r>
            <a:r>
              <a:rPr lang="en-US" sz="1800" dirty="0" err="1"/>
              <a:t>terdiri</a:t>
            </a:r>
            <a:r>
              <a:rPr lang="en-US" sz="1800" dirty="0"/>
              <a:t> </a:t>
            </a:r>
            <a:r>
              <a:rPr lang="en-US" sz="1800" dirty="0" err="1"/>
              <a:t>atas</a:t>
            </a:r>
            <a:r>
              <a:rPr lang="en-US" sz="1800" dirty="0"/>
              <a:t> (a) </a:t>
            </a:r>
            <a:r>
              <a:rPr lang="en-US" sz="1800" dirty="0" err="1"/>
              <a:t>eksplorasi</a:t>
            </a:r>
            <a:r>
              <a:rPr lang="en-US" sz="1800" dirty="0"/>
              <a:t>, (b) </a:t>
            </a:r>
            <a:r>
              <a:rPr lang="en-US" sz="1800" dirty="0" err="1"/>
              <a:t>elaborasi</a:t>
            </a:r>
            <a:r>
              <a:rPr lang="en-US" sz="1800" dirty="0"/>
              <a:t>, </a:t>
            </a:r>
            <a:r>
              <a:rPr lang="en-US" sz="1800" dirty="0" err="1"/>
              <a:t>dan</a:t>
            </a:r>
            <a:r>
              <a:rPr lang="en-US" sz="1800" dirty="0"/>
              <a:t> (c) </a:t>
            </a:r>
            <a:r>
              <a:rPr lang="en-US" sz="1800" dirty="0" err="1"/>
              <a:t>konfirmasi</a:t>
            </a:r>
            <a:r>
              <a:rPr lang="en-US" sz="1800" dirty="0"/>
              <a:t>, </a:t>
            </a:r>
            <a:r>
              <a:rPr lang="en-US" sz="1800" dirty="0" err="1"/>
              <a:t>dan</a:t>
            </a:r>
            <a:r>
              <a:rPr lang="en-US" sz="1800" dirty="0"/>
              <a:t> (3) </a:t>
            </a:r>
            <a:r>
              <a:rPr lang="en-US" sz="1800" dirty="0" err="1"/>
              <a:t>Penutup</a:t>
            </a:r>
            <a:r>
              <a:rPr lang="en-US" sz="1800" dirty="0"/>
              <a:t>.</a:t>
            </a:r>
            <a:endParaRPr lang="id-ID" sz="1800" dirty="0"/>
          </a:p>
          <a:p>
            <a:endParaRPr lang="id-ID" sz="18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43</a:t>
            </a:fld>
            <a:endParaRPr lang="en-US"/>
          </a:p>
        </p:txBody>
      </p:sp>
    </p:spTree>
    <p:extLst>
      <p:ext uri="{BB962C8B-B14F-4D97-AF65-F5344CB8AC3E}">
        <p14:creationId xmlns:p14="http://schemas.microsoft.com/office/powerpoint/2010/main" val="3819053559"/>
      </p:ext>
    </p:extLst>
  </p:cSld>
  <p:clrMapOvr>
    <a:masterClrMapping/>
  </p:clrMapOvr>
  <p:transition spd="slow" advClick="0">
    <p:cover dir="l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err="1"/>
              <a:t>Penilaian</a:t>
            </a:r>
            <a:r>
              <a:rPr lang="en-US" b="1" dirty="0"/>
              <a:t> </a:t>
            </a:r>
            <a:r>
              <a:rPr lang="en-US" b="1" dirty="0" err="1"/>
              <a:t>melalui</a:t>
            </a:r>
            <a:r>
              <a:rPr lang="en-US" b="1" dirty="0"/>
              <a:t> LKPD</a:t>
            </a:r>
            <a:endParaRPr lang="id-ID" dirty="0"/>
          </a:p>
        </p:txBody>
      </p:sp>
      <p:sp>
        <p:nvSpPr>
          <p:cNvPr id="3" name="Content Placeholder 2"/>
          <p:cNvSpPr>
            <a:spLocks noGrp="1"/>
          </p:cNvSpPr>
          <p:nvPr>
            <p:ph idx="1"/>
          </p:nvPr>
        </p:nvSpPr>
        <p:spPr/>
        <p:txBody>
          <a:bodyPr/>
          <a:lstStyle/>
          <a:p>
            <a:r>
              <a:rPr lang="en-US" sz="1800" dirty="0" err="1"/>
              <a:t>Penilaian</a:t>
            </a:r>
            <a:r>
              <a:rPr lang="en-US" sz="1800" dirty="0"/>
              <a:t> </a:t>
            </a:r>
            <a:r>
              <a:rPr lang="en-US" sz="1800" dirty="0" err="1"/>
              <a:t>melalui</a:t>
            </a:r>
            <a:r>
              <a:rPr lang="en-US" sz="1800" dirty="0"/>
              <a:t> LKPD </a:t>
            </a:r>
            <a:r>
              <a:rPr lang="en-US" sz="1800" dirty="0" err="1"/>
              <a:t>dapat</a:t>
            </a:r>
            <a:r>
              <a:rPr lang="en-US" sz="1800" dirty="0"/>
              <a:t> </a:t>
            </a:r>
            <a:r>
              <a:rPr lang="en-US" sz="1800" dirty="0" err="1"/>
              <a:t>dilakukan</a:t>
            </a:r>
            <a:r>
              <a:rPr lang="en-US" sz="1800" dirty="0"/>
              <a:t> </a:t>
            </a:r>
            <a:r>
              <a:rPr lang="en-US" sz="1800" dirty="0" err="1"/>
              <a:t>melalui</a:t>
            </a:r>
            <a:r>
              <a:rPr lang="en-US" sz="1800" dirty="0"/>
              <a:t> </a:t>
            </a:r>
            <a:r>
              <a:rPr lang="en-US" sz="1800" dirty="0" err="1"/>
              <a:t>beberapa</a:t>
            </a:r>
            <a:r>
              <a:rPr lang="en-US" sz="1800" dirty="0"/>
              <a:t> </a:t>
            </a:r>
            <a:r>
              <a:rPr lang="en-US" sz="1800" dirty="0" err="1"/>
              <a:t>cara</a:t>
            </a:r>
            <a:r>
              <a:rPr lang="en-US" sz="1800" dirty="0"/>
              <a:t>. </a:t>
            </a:r>
            <a:r>
              <a:rPr lang="en-US" sz="1800" dirty="0" err="1"/>
              <a:t>Pertama</a:t>
            </a:r>
            <a:r>
              <a:rPr lang="en-US" sz="1800" dirty="0"/>
              <a:t>, </a:t>
            </a:r>
            <a:r>
              <a:rPr lang="en-US" sz="1800" dirty="0" err="1"/>
              <a:t>yaitu</a:t>
            </a:r>
            <a:r>
              <a:rPr lang="en-US" sz="1800" dirty="0"/>
              <a:t> </a:t>
            </a:r>
            <a:r>
              <a:rPr lang="en-US" sz="1800" dirty="0" err="1"/>
              <a:t>penilaian</a:t>
            </a:r>
            <a:r>
              <a:rPr lang="en-US" sz="1800" dirty="0"/>
              <a:t> </a:t>
            </a:r>
            <a:r>
              <a:rPr lang="en-US" sz="1800" dirty="0" err="1"/>
              <a:t>kinerja</a:t>
            </a:r>
            <a:r>
              <a:rPr lang="en-US" sz="1800" dirty="0"/>
              <a:t>. </a:t>
            </a:r>
            <a:r>
              <a:rPr lang="en-US" sz="1800" dirty="0" err="1"/>
              <a:t>Ketika</a:t>
            </a:r>
            <a:r>
              <a:rPr lang="en-US" sz="1800" dirty="0"/>
              <a:t> </a:t>
            </a:r>
            <a:r>
              <a:rPr lang="en-US" sz="1800" dirty="0" err="1"/>
              <a:t>peserta</a:t>
            </a:r>
            <a:r>
              <a:rPr lang="en-US" sz="1800" dirty="0"/>
              <a:t> </a:t>
            </a:r>
            <a:r>
              <a:rPr lang="en-US" sz="1800" dirty="0" err="1"/>
              <a:t>didik</a:t>
            </a:r>
            <a:r>
              <a:rPr lang="en-US" sz="1800" dirty="0"/>
              <a:t> </a:t>
            </a:r>
            <a:r>
              <a:rPr lang="en-US" sz="1800" dirty="0" err="1"/>
              <a:t>praktik</a:t>
            </a:r>
            <a:r>
              <a:rPr lang="en-US" sz="1800" dirty="0"/>
              <a:t> </a:t>
            </a:r>
            <a:r>
              <a:rPr lang="en-US" sz="1800" dirty="0" err="1"/>
              <a:t>atau</a:t>
            </a:r>
            <a:r>
              <a:rPr lang="en-US" sz="1800" dirty="0"/>
              <a:t> </a:t>
            </a:r>
            <a:r>
              <a:rPr lang="en-US" sz="1800" dirty="0" err="1"/>
              <a:t>melakukan</a:t>
            </a:r>
            <a:r>
              <a:rPr lang="en-US" sz="1800" dirty="0"/>
              <a:t> </a:t>
            </a:r>
            <a:r>
              <a:rPr lang="en-US" sz="1800" dirty="0" err="1"/>
              <a:t>kegiatan</a:t>
            </a:r>
            <a:r>
              <a:rPr lang="en-US" sz="1800" dirty="0"/>
              <a:t> </a:t>
            </a:r>
            <a:r>
              <a:rPr lang="en-US" sz="1800" dirty="0" err="1"/>
              <a:t>belajar</a:t>
            </a:r>
            <a:r>
              <a:rPr lang="en-US" sz="1800" dirty="0"/>
              <a:t> </a:t>
            </a:r>
            <a:r>
              <a:rPr lang="en-US" sz="1800" dirty="0" err="1"/>
              <a:t>sesuai</a:t>
            </a:r>
            <a:r>
              <a:rPr lang="en-US" sz="1800" dirty="0"/>
              <a:t> LKPD guru </a:t>
            </a:r>
            <a:r>
              <a:rPr lang="en-US" sz="1800" dirty="0" err="1"/>
              <a:t>melakukan</a:t>
            </a:r>
            <a:r>
              <a:rPr lang="en-US" sz="1800" dirty="0"/>
              <a:t> </a:t>
            </a:r>
            <a:r>
              <a:rPr lang="en-US" sz="1800" dirty="0" err="1"/>
              <a:t>penilaian</a:t>
            </a:r>
            <a:r>
              <a:rPr lang="en-US" sz="1800" dirty="0"/>
              <a:t> </a:t>
            </a:r>
            <a:r>
              <a:rPr lang="en-US" sz="1800" dirty="0" err="1"/>
              <a:t>melalui</a:t>
            </a:r>
            <a:r>
              <a:rPr lang="en-US" sz="1800" dirty="0"/>
              <a:t> </a:t>
            </a:r>
            <a:r>
              <a:rPr lang="en-US" sz="1800" dirty="0" err="1"/>
              <a:t>observasi</a:t>
            </a:r>
            <a:r>
              <a:rPr lang="en-US" sz="1800" dirty="0"/>
              <a:t>. </a:t>
            </a:r>
            <a:r>
              <a:rPr lang="en-US" sz="1800" dirty="0" err="1"/>
              <a:t>Misalnya</a:t>
            </a:r>
            <a:r>
              <a:rPr lang="en-US" sz="1800" dirty="0"/>
              <a:t>, </a:t>
            </a:r>
            <a:r>
              <a:rPr lang="en-US" sz="1800" dirty="0" err="1"/>
              <a:t>apakah</a:t>
            </a:r>
            <a:r>
              <a:rPr lang="en-US" sz="1800" dirty="0"/>
              <a:t> </a:t>
            </a:r>
            <a:r>
              <a:rPr lang="en-US" sz="1800" dirty="0" err="1"/>
              <a:t>peserta</a:t>
            </a:r>
            <a:r>
              <a:rPr lang="en-US" sz="1800" dirty="0"/>
              <a:t> </a:t>
            </a:r>
            <a:r>
              <a:rPr lang="en-US" sz="1800" dirty="0" err="1"/>
              <a:t>didik</a:t>
            </a:r>
            <a:r>
              <a:rPr lang="en-US" sz="1800" dirty="0"/>
              <a:t> </a:t>
            </a:r>
            <a:r>
              <a:rPr lang="en-US" sz="1800" dirty="0" err="1"/>
              <a:t>sudah</a:t>
            </a:r>
            <a:r>
              <a:rPr lang="en-US" sz="1800" dirty="0"/>
              <a:t> </a:t>
            </a:r>
            <a:r>
              <a:rPr lang="en-US" sz="1800" dirty="0" err="1"/>
              <a:t>dapat</a:t>
            </a:r>
            <a:r>
              <a:rPr lang="en-US" sz="1800" dirty="0"/>
              <a:t> </a:t>
            </a:r>
            <a:r>
              <a:rPr lang="en-US" sz="1800" dirty="0" err="1"/>
              <a:t>menggunakan</a:t>
            </a:r>
            <a:r>
              <a:rPr lang="en-US" sz="1800" dirty="0"/>
              <a:t> </a:t>
            </a:r>
            <a:r>
              <a:rPr lang="en-US" sz="1800" dirty="0" err="1"/>
              <a:t>alat</a:t>
            </a:r>
            <a:r>
              <a:rPr lang="en-US" sz="1800" dirty="0"/>
              <a:t> dan </a:t>
            </a:r>
            <a:r>
              <a:rPr lang="en-US" sz="1800" dirty="0" err="1"/>
              <a:t>melakukan</a:t>
            </a:r>
            <a:r>
              <a:rPr lang="en-US" sz="1800" dirty="0"/>
              <a:t> </a:t>
            </a:r>
            <a:r>
              <a:rPr lang="en-US" sz="1800" dirty="0" err="1"/>
              <a:t>pengukuran</a:t>
            </a:r>
            <a:r>
              <a:rPr lang="en-US" sz="1800" dirty="0"/>
              <a:t> </a:t>
            </a:r>
            <a:r>
              <a:rPr lang="en-US" sz="1800" dirty="0" err="1"/>
              <a:t>dengan</a:t>
            </a:r>
            <a:r>
              <a:rPr lang="en-US" sz="1800" dirty="0"/>
              <a:t> </a:t>
            </a:r>
            <a:r>
              <a:rPr lang="en-US" sz="1800" dirty="0" err="1"/>
              <a:t>benar</a:t>
            </a:r>
            <a:r>
              <a:rPr lang="en-US" sz="1800" dirty="0"/>
              <a:t>? </a:t>
            </a:r>
            <a:r>
              <a:rPr lang="en-US" sz="1800" dirty="0" err="1"/>
              <a:t>Apakah</a:t>
            </a:r>
            <a:r>
              <a:rPr lang="en-US" sz="1800" dirty="0"/>
              <a:t> </a:t>
            </a:r>
            <a:r>
              <a:rPr lang="en-US" sz="1800" dirty="0" err="1"/>
              <a:t>peserta</a:t>
            </a:r>
            <a:r>
              <a:rPr lang="en-US" sz="1800" dirty="0"/>
              <a:t> </a:t>
            </a:r>
            <a:r>
              <a:rPr lang="en-US" sz="1800" dirty="0" err="1"/>
              <a:t>didik</a:t>
            </a:r>
            <a:r>
              <a:rPr lang="en-US" sz="1800" dirty="0"/>
              <a:t> </a:t>
            </a:r>
            <a:r>
              <a:rPr lang="en-US" sz="1800" dirty="0" err="1"/>
              <a:t>mampu</a:t>
            </a:r>
            <a:r>
              <a:rPr lang="en-US" sz="1800" dirty="0"/>
              <a:t> </a:t>
            </a:r>
            <a:r>
              <a:rPr lang="en-US" sz="1800" dirty="0" err="1"/>
              <a:t>bekerjasama</a:t>
            </a:r>
            <a:r>
              <a:rPr lang="en-US" sz="1800" dirty="0"/>
              <a:t> </a:t>
            </a:r>
            <a:r>
              <a:rPr lang="en-US" sz="1800" dirty="0" err="1"/>
              <a:t>dengan</a:t>
            </a:r>
            <a:r>
              <a:rPr lang="en-US" sz="1800" dirty="0"/>
              <a:t> </a:t>
            </a:r>
            <a:r>
              <a:rPr lang="en-US" sz="1800" dirty="0" err="1"/>
              <a:t>baik</a:t>
            </a:r>
            <a:r>
              <a:rPr lang="en-US" sz="1800" dirty="0"/>
              <a:t> pada </a:t>
            </a:r>
            <a:r>
              <a:rPr lang="en-US" sz="1800" dirty="0" err="1"/>
              <a:t>saat</a:t>
            </a:r>
            <a:r>
              <a:rPr lang="en-US" sz="1800" dirty="0"/>
              <a:t> </a:t>
            </a:r>
            <a:r>
              <a:rPr lang="en-US" sz="1800" dirty="0" err="1"/>
              <a:t>melakukan</a:t>
            </a:r>
            <a:r>
              <a:rPr lang="en-US" sz="1800" dirty="0"/>
              <a:t> </a:t>
            </a:r>
            <a:r>
              <a:rPr lang="en-US" sz="1800" dirty="0" err="1"/>
              <a:t>kegiatan</a:t>
            </a:r>
            <a:r>
              <a:rPr lang="en-US" sz="1800" dirty="0"/>
              <a:t> </a:t>
            </a:r>
            <a:r>
              <a:rPr lang="en-US" sz="1800" dirty="0" err="1"/>
              <a:t>belajar</a:t>
            </a:r>
            <a:r>
              <a:rPr lang="en-US" sz="1800" dirty="0"/>
              <a:t>? </a:t>
            </a:r>
            <a:r>
              <a:rPr lang="en-US" sz="1800" dirty="0" err="1"/>
              <a:t>Kedua</a:t>
            </a:r>
            <a:r>
              <a:rPr lang="en-US" sz="1800" dirty="0"/>
              <a:t>, </a:t>
            </a:r>
            <a:r>
              <a:rPr lang="en-US" sz="1800" dirty="0" err="1"/>
              <a:t>menilai</a:t>
            </a:r>
            <a:r>
              <a:rPr lang="en-US" sz="1800" dirty="0"/>
              <a:t> </a:t>
            </a:r>
            <a:r>
              <a:rPr lang="en-US" sz="1800" dirty="0" err="1"/>
              <a:t>hasil</a:t>
            </a:r>
            <a:r>
              <a:rPr lang="en-US" sz="1800" dirty="0"/>
              <a:t> </a:t>
            </a:r>
            <a:r>
              <a:rPr lang="en-US" sz="1800" dirty="0" err="1"/>
              <a:t>kerja</a:t>
            </a:r>
            <a:r>
              <a:rPr lang="en-US" sz="1800" dirty="0"/>
              <a:t> </a:t>
            </a:r>
            <a:r>
              <a:rPr lang="en-US" sz="1800" dirty="0" err="1"/>
              <a:t>peserta</a:t>
            </a:r>
            <a:r>
              <a:rPr lang="en-US" sz="1800" dirty="0"/>
              <a:t> </a:t>
            </a:r>
            <a:r>
              <a:rPr lang="en-US" sz="1800" dirty="0" err="1"/>
              <a:t>didik</a:t>
            </a:r>
            <a:r>
              <a:rPr lang="en-US" sz="1800" dirty="0"/>
              <a:t>. Guru </a:t>
            </a:r>
            <a:r>
              <a:rPr lang="en-US" sz="1800" dirty="0" err="1"/>
              <a:t>dapat</a:t>
            </a:r>
            <a:r>
              <a:rPr lang="en-US" sz="1800" dirty="0"/>
              <a:t> </a:t>
            </a:r>
            <a:r>
              <a:rPr lang="en-US" sz="1800" dirty="0" err="1"/>
              <a:t>mengambil</a:t>
            </a:r>
            <a:r>
              <a:rPr lang="en-US" sz="1800" dirty="0"/>
              <a:t> </a:t>
            </a:r>
            <a:r>
              <a:rPr lang="en-US" sz="1800" dirty="0" err="1"/>
              <a:t>sampel</a:t>
            </a:r>
            <a:r>
              <a:rPr lang="en-US" sz="1800" dirty="0"/>
              <a:t> </a:t>
            </a:r>
            <a:r>
              <a:rPr lang="en-US" sz="1800" dirty="0" err="1"/>
              <a:t>hasil</a:t>
            </a:r>
            <a:r>
              <a:rPr lang="en-US" sz="1800" dirty="0"/>
              <a:t> </a:t>
            </a:r>
            <a:r>
              <a:rPr lang="en-US" sz="1800" dirty="0" err="1"/>
              <a:t>kerja</a:t>
            </a:r>
            <a:r>
              <a:rPr lang="en-US" sz="1800" dirty="0"/>
              <a:t> </a:t>
            </a:r>
            <a:r>
              <a:rPr lang="en-US" sz="1800" dirty="0" err="1"/>
              <a:t>peserta</a:t>
            </a:r>
            <a:r>
              <a:rPr lang="en-US" sz="1800" dirty="0"/>
              <a:t> </a:t>
            </a:r>
            <a:r>
              <a:rPr lang="en-US" sz="1800" dirty="0" err="1"/>
              <a:t>didik</a:t>
            </a:r>
            <a:r>
              <a:rPr lang="en-US" sz="1800" dirty="0"/>
              <a:t> dan </a:t>
            </a:r>
            <a:r>
              <a:rPr lang="en-US" sz="1800" dirty="0" err="1"/>
              <a:t>melkukan</a:t>
            </a:r>
            <a:r>
              <a:rPr lang="en-US" sz="1800" dirty="0"/>
              <a:t> Tanya-</a:t>
            </a:r>
            <a:r>
              <a:rPr lang="en-US" sz="1800" dirty="0" err="1"/>
              <a:t>jawab</a:t>
            </a:r>
            <a:r>
              <a:rPr lang="en-US" sz="1800" dirty="0"/>
              <a:t> </a:t>
            </a:r>
            <a:r>
              <a:rPr lang="en-US" sz="1800" dirty="0" err="1"/>
              <a:t>tentang</a:t>
            </a:r>
            <a:r>
              <a:rPr lang="en-US" sz="1800" dirty="0"/>
              <a:t> </a:t>
            </a:r>
            <a:r>
              <a:rPr lang="en-US" sz="1800" dirty="0" err="1"/>
              <a:t>hasil</a:t>
            </a:r>
            <a:r>
              <a:rPr lang="en-US" sz="1800" dirty="0"/>
              <a:t> </a:t>
            </a:r>
            <a:r>
              <a:rPr lang="en-US" sz="1800" dirty="0" err="1"/>
              <a:t>kerjanya</a:t>
            </a:r>
            <a:r>
              <a:rPr lang="en-US" sz="1800" dirty="0"/>
              <a:t> </a:t>
            </a:r>
            <a:r>
              <a:rPr lang="en-US" sz="1800" dirty="0" err="1"/>
              <a:t>tersebut</a:t>
            </a:r>
            <a:r>
              <a:rPr lang="en-US" sz="1800" dirty="0"/>
              <a:t>. </a:t>
            </a:r>
            <a:r>
              <a:rPr lang="en-US" sz="1800" dirty="0" err="1"/>
              <a:t>Ketiga</a:t>
            </a:r>
            <a:r>
              <a:rPr lang="en-US" sz="1800" dirty="0"/>
              <a:t>, </a:t>
            </a:r>
            <a:r>
              <a:rPr lang="en-US" sz="1800" dirty="0" err="1"/>
              <a:t>melalui</a:t>
            </a:r>
            <a:r>
              <a:rPr lang="en-US" sz="1800" dirty="0"/>
              <a:t> </a:t>
            </a:r>
            <a:r>
              <a:rPr lang="en-US" sz="1800" dirty="0" err="1"/>
              <a:t>portofolio</a:t>
            </a:r>
            <a:r>
              <a:rPr lang="en-US" sz="1800" dirty="0"/>
              <a:t>. Hasil </a:t>
            </a:r>
            <a:r>
              <a:rPr lang="en-US" sz="1800" dirty="0" err="1"/>
              <a:t>kegiatan</a:t>
            </a:r>
            <a:r>
              <a:rPr lang="en-US" sz="1800" dirty="0"/>
              <a:t> </a:t>
            </a:r>
            <a:r>
              <a:rPr lang="en-US" sz="1800" dirty="0" err="1"/>
              <a:t>belajar</a:t>
            </a:r>
            <a:r>
              <a:rPr lang="en-US" sz="1800" dirty="0"/>
              <a:t> </a:t>
            </a:r>
            <a:r>
              <a:rPr lang="en-US" sz="1800" dirty="0" err="1"/>
              <a:t>peserta</a:t>
            </a:r>
            <a:r>
              <a:rPr lang="en-US" sz="1800" dirty="0"/>
              <a:t> </a:t>
            </a:r>
            <a:r>
              <a:rPr lang="en-US" sz="1800" dirty="0" err="1"/>
              <a:t>didik</a:t>
            </a:r>
            <a:r>
              <a:rPr lang="en-US" sz="1800" dirty="0"/>
              <a:t> yang </a:t>
            </a:r>
            <a:r>
              <a:rPr lang="en-US" sz="1800" dirty="0" err="1"/>
              <a:t>ditulis</a:t>
            </a:r>
            <a:r>
              <a:rPr lang="en-US" sz="1800" dirty="0"/>
              <a:t> di </a:t>
            </a:r>
            <a:r>
              <a:rPr lang="en-US" sz="1800" dirty="0" err="1"/>
              <a:t>dalam</a:t>
            </a:r>
            <a:r>
              <a:rPr lang="en-US" sz="1800" dirty="0"/>
              <a:t> LKPD </a:t>
            </a:r>
            <a:r>
              <a:rPr lang="en-US" sz="1800" dirty="0" err="1"/>
              <a:t>dapat</a:t>
            </a:r>
            <a:r>
              <a:rPr lang="en-US" sz="1800" dirty="0"/>
              <a:t> </a:t>
            </a:r>
            <a:r>
              <a:rPr lang="en-US" sz="1800" dirty="0" err="1"/>
              <a:t>dijadikan</a:t>
            </a:r>
            <a:r>
              <a:rPr lang="en-US" sz="1800" dirty="0"/>
              <a:t> </a:t>
            </a:r>
            <a:r>
              <a:rPr lang="en-US" sz="1800" dirty="0" err="1"/>
              <a:t>portofolio</a:t>
            </a:r>
            <a:r>
              <a:rPr lang="en-US" sz="1800" dirty="0"/>
              <a:t> </a:t>
            </a:r>
            <a:r>
              <a:rPr lang="en-US" sz="1800" dirty="0" err="1"/>
              <a:t>anak</a:t>
            </a:r>
            <a:r>
              <a:rPr lang="en-US" sz="1800" dirty="0"/>
              <a:t>.</a:t>
            </a:r>
            <a:endParaRPr lang="id-ID" sz="1800" dirty="0"/>
          </a:p>
          <a:p>
            <a:endParaRPr lang="id-ID" sz="18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44</a:t>
            </a:fld>
            <a:endParaRPr lang="en-US"/>
          </a:p>
        </p:txBody>
      </p:sp>
    </p:spTree>
    <p:extLst>
      <p:ext uri="{BB962C8B-B14F-4D97-AF65-F5344CB8AC3E}">
        <p14:creationId xmlns:p14="http://schemas.microsoft.com/office/powerpoint/2010/main" val="3652720439"/>
      </p:ext>
    </p:extLst>
  </p:cSld>
  <p:clrMapOvr>
    <a:masterClrMapping/>
  </p:clrMapOvr>
  <p:transition spd="slow" advClick="0">
    <p:cover dir="l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id-ID" b="1" dirty="0"/>
              <a:t>Kes</a:t>
            </a:r>
            <a:r>
              <a:rPr lang="en-US" b="1" dirty="0" err="1"/>
              <a:t>alah</a:t>
            </a:r>
            <a:r>
              <a:rPr lang="id-ID" b="1" dirty="0"/>
              <a:t>an dalam pembuatan</a:t>
            </a:r>
            <a:r>
              <a:rPr lang="en-US" b="1" dirty="0"/>
              <a:t> LKPD </a:t>
            </a:r>
            <a:endParaRPr lang="id-ID" dirty="0"/>
          </a:p>
        </p:txBody>
      </p:sp>
      <p:sp>
        <p:nvSpPr>
          <p:cNvPr id="3" name="Content Placeholder 2"/>
          <p:cNvSpPr>
            <a:spLocks noGrp="1"/>
          </p:cNvSpPr>
          <p:nvPr>
            <p:ph idx="1"/>
          </p:nvPr>
        </p:nvSpPr>
        <p:spPr>
          <a:xfrm>
            <a:off x="685800" y="1824038"/>
            <a:ext cx="7772400" cy="4648200"/>
          </a:xfrm>
        </p:spPr>
        <p:txBody>
          <a:bodyPr/>
          <a:lstStyle/>
          <a:p>
            <a:r>
              <a:rPr lang="en-US" sz="1800" dirty="0"/>
              <a:t>Di </a:t>
            </a:r>
            <a:r>
              <a:rPr lang="en-US" sz="1800" dirty="0" err="1"/>
              <a:t>lapangan</a:t>
            </a:r>
            <a:r>
              <a:rPr lang="en-US" sz="1800" dirty="0"/>
              <a:t> </a:t>
            </a:r>
            <a:r>
              <a:rPr lang="en-US" sz="1800" dirty="0" err="1"/>
              <a:t>beredar</a:t>
            </a:r>
            <a:r>
              <a:rPr lang="en-US" sz="1800" dirty="0"/>
              <a:t> </a:t>
            </a:r>
            <a:r>
              <a:rPr lang="en-US" sz="1800" dirty="0" err="1"/>
              <a:t>banyak</a:t>
            </a:r>
            <a:r>
              <a:rPr lang="en-US" sz="1800" dirty="0"/>
              <a:t> </a:t>
            </a:r>
            <a:r>
              <a:rPr lang="en-US" sz="1800" dirty="0" err="1"/>
              <a:t>sekali</a:t>
            </a:r>
            <a:r>
              <a:rPr lang="en-US" sz="1800" dirty="0"/>
              <a:t> LKPD. LKPD </a:t>
            </a:r>
            <a:r>
              <a:rPr lang="en-US" sz="1800" dirty="0" err="1"/>
              <a:t>tersebut</a:t>
            </a:r>
            <a:r>
              <a:rPr lang="en-US" sz="1800" dirty="0"/>
              <a:t> </a:t>
            </a:r>
            <a:r>
              <a:rPr lang="en-US" sz="1800" dirty="0" err="1"/>
              <a:t>umumnya</a:t>
            </a:r>
            <a:r>
              <a:rPr lang="en-US" sz="1800" dirty="0"/>
              <a:t> </a:t>
            </a:r>
            <a:r>
              <a:rPr lang="en-US" sz="1800" dirty="0" err="1"/>
              <a:t>berisi</a:t>
            </a:r>
            <a:r>
              <a:rPr lang="en-US" sz="1800" dirty="0"/>
              <a:t> </a:t>
            </a:r>
            <a:r>
              <a:rPr lang="en-US" sz="1800" dirty="0" err="1"/>
              <a:t>latihan</a:t>
            </a:r>
            <a:r>
              <a:rPr lang="en-US" sz="1800" dirty="0"/>
              <a:t> </a:t>
            </a:r>
            <a:r>
              <a:rPr lang="en-US" sz="1800" dirty="0" err="1"/>
              <a:t>soal</a:t>
            </a:r>
            <a:r>
              <a:rPr lang="en-US" sz="1800" dirty="0"/>
              <a:t> </a:t>
            </a:r>
            <a:r>
              <a:rPr lang="en-US" sz="1800" dirty="0" err="1"/>
              <a:t>atau</a:t>
            </a:r>
            <a:r>
              <a:rPr lang="en-US" sz="1800" dirty="0"/>
              <a:t> </a:t>
            </a:r>
            <a:r>
              <a:rPr lang="en-US" sz="1800" dirty="0" err="1"/>
              <a:t>reviu</a:t>
            </a:r>
            <a:r>
              <a:rPr lang="en-US" sz="1800" dirty="0"/>
              <a:t> </a:t>
            </a:r>
            <a:r>
              <a:rPr lang="en-US" sz="1800" dirty="0" err="1"/>
              <a:t>dari</a:t>
            </a:r>
            <a:r>
              <a:rPr lang="en-US" sz="1800" dirty="0"/>
              <a:t> </a:t>
            </a:r>
            <a:r>
              <a:rPr lang="en-US" sz="1800" dirty="0" err="1"/>
              <a:t>bahan</a:t>
            </a:r>
            <a:r>
              <a:rPr lang="en-US" sz="1800" dirty="0"/>
              <a:t> ajar </a:t>
            </a:r>
            <a:r>
              <a:rPr lang="en-US" sz="1800" dirty="0" err="1"/>
              <a:t>setiap</a:t>
            </a:r>
            <a:r>
              <a:rPr lang="en-US" sz="1800" dirty="0"/>
              <a:t> </a:t>
            </a:r>
            <a:r>
              <a:rPr lang="en-US" sz="1800" dirty="0" err="1"/>
              <a:t>topik</a:t>
            </a:r>
            <a:r>
              <a:rPr lang="en-US" sz="1800" dirty="0"/>
              <a:t>. </a:t>
            </a:r>
            <a:r>
              <a:rPr lang="en-US" sz="1800" dirty="0" err="1"/>
              <a:t>Bentuknya</a:t>
            </a:r>
            <a:r>
              <a:rPr lang="en-US" sz="1800" dirty="0"/>
              <a:t> </a:t>
            </a:r>
            <a:r>
              <a:rPr lang="en-US" sz="1800" dirty="0" err="1"/>
              <a:t>berupa</a:t>
            </a:r>
            <a:r>
              <a:rPr lang="en-US" sz="1800" dirty="0"/>
              <a:t> </a:t>
            </a:r>
            <a:r>
              <a:rPr lang="en-US" sz="1800" dirty="0" err="1"/>
              <a:t>pertanyaan-pertanyaan</a:t>
            </a:r>
            <a:r>
              <a:rPr lang="en-US" sz="1800" dirty="0"/>
              <a:t>. Hal </a:t>
            </a:r>
            <a:r>
              <a:rPr lang="en-US" sz="1800" dirty="0" err="1"/>
              <a:t>itu</a:t>
            </a:r>
            <a:r>
              <a:rPr lang="en-US" sz="1800" dirty="0"/>
              <a:t> </a:t>
            </a:r>
            <a:r>
              <a:rPr lang="en-US" sz="1800" dirty="0" err="1"/>
              <a:t>sebenarnya</a:t>
            </a:r>
            <a:r>
              <a:rPr lang="en-US" sz="1800" dirty="0"/>
              <a:t> </a:t>
            </a:r>
            <a:r>
              <a:rPr lang="en-US" sz="1800" dirty="0" err="1"/>
              <a:t>bukan</a:t>
            </a:r>
            <a:r>
              <a:rPr lang="en-US" sz="1800" dirty="0"/>
              <a:t> LKPD, </a:t>
            </a:r>
            <a:r>
              <a:rPr lang="en-US" sz="1800" dirty="0" err="1"/>
              <a:t>tetapi</a:t>
            </a:r>
            <a:r>
              <a:rPr lang="en-US" sz="1800" dirty="0"/>
              <a:t> </a:t>
            </a:r>
            <a:r>
              <a:rPr lang="en-US" sz="1800" dirty="0" err="1"/>
              <a:t>merupakan</a:t>
            </a:r>
            <a:r>
              <a:rPr lang="en-US" sz="1800" dirty="0"/>
              <a:t> </a:t>
            </a:r>
            <a:r>
              <a:rPr lang="en-US" sz="1800" i="1" dirty="0"/>
              <a:t>evaluation sheet</a:t>
            </a:r>
            <a:r>
              <a:rPr lang="en-US" sz="1800" dirty="0"/>
              <a:t> </a:t>
            </a:r>
            <a:r>
              <a:rPr lang="en-US" sz="1800" dirty="0" err="1"/>
              <a:t>atau</a:t>
            </a:r>
            <a:r>
              <a:rPr lang="en-US" sz="1800" dirty="0"/>
              <a:t> </a:t>
            </a:r>
            <a:r>
              <a:rPr lang="en-US" sz="1800" dirty="0" err="1"/>
              <a:t>lembar</a:t>
            </a:r>
            <a:r>
              <a:rPr lang="en-US" sz="1800" dirty="0"/>
              <a:t> </a:t>
            </a:r>
            <a:r>
              <a:rPr lang="en-US" sz="1800" dirty="0" err="1"/>
              <a:t>penilaian</a:t>
            </a:r>
            <a:r>
              <a:rPr lang="en-US" sz="1800" dirty="0"/>
              <a:t>. LKPD </a:t>
            </a:r>
            <a:r>
              <a:rPr lang="en-US" sz="1800" dirty="0" err="1"/>
              <a:t>semacam</a:t>
            </a:r>
            <a:r>
              <a:rPr lang="en-US" sz="1800" dirty="0"/>
              <a:t> </a:t>
            </a:r>
            <a:r>
              <a:rPr lang="en-US" sz="1800" dirty="0" err="1"/>
              <a:t>itu</a:t>
            </a:r>
            <a:r>
              <a:rPr lang="en-US" sz="1800" dirty="0"/>
              <a:t> </a:t>
            </a:r>
            <a:r>
              <a:rPr lang="en-US" sz="1800" dirty="0" err="1"/>
              <a:t>tidak</a:t>
            </a:r>
            <a:r>
              <a:rPr lang="en-US" sz="1800" dirty="0"/>
              <a:t> </a:t>
            </a:r>
            <a:r>
              <a:rPr lang="en-US" sz="1800" dirty="0" err="1"/>
              <a:t>melatih</a:t>
            </a:r>
            <a:r>
              <a:rPr lang="en-US" sz="1800" dirty="0"/>
              <a:t> </a:t>
            </a:r>
            <a:r>
              <a:rPr lang="en-US" sz="1800" dirty="0" err="1"/>
              <a:t>peserta</a:t>
            </a:r>
            <a:r>
              <a:rPr lang="en-US" sz="1800" dirty="0"/>
              <a:t> </a:t>
            </a:r>
            <a:r>
              <a:rPr lang="en-US" sz="1800" dirty="0" err="1"/>
              <a:t>didik</a:t>
            </a:r>
            <a:r>
              <a:rPr lang="en-US" sz="1800" dirty="0"/>
              <a:t> </a:t>
            </a:r>
            <a:r>
              <a:rPr lang="en-US" sz="1800" dirty="0" err="1"/>
              <a:t>melakukan</a:t>
            </a:r>
            <a:r>
              <a:rPr lang="en-US" sz="1800" dirty="0"/>
              <a:t> proses </a:t>
            </a:r>
            <a:r>
              <a:rPr lang="en-US" sz="1800" dirty="0" err="1"/>
              <a:t>penyelidikan</a:t>
            </a:r>
            <a:r>
              <a:rPr lang="en-US" sz="1800" dirty="0"/>
              <a:t> (</a:t>
            </a:r>
            <a:r>
              <a:rPr lang="en-US" sz="1800" dirty="0" err="1"/>
              <a:t>inkuiri</a:t>
            </a:r>
            <a:r>
              <a:rPr lang="en-US" sz="1800" dirty="0"/>
              <a:t>), </a:t>
            </a:r>
            <a:r>
              <a:rPr lang="en-US" sz="1800" dirty="0" err="1"/>
              <a:t>sebaliknya</a:t>
            </a:r>
            <a:r>
              <a:rPr lang="en-US" sz="1800" dirty="0"/>
              <a:t> </a:t>
            </a:r>
            <a:r>
              <a:rPr lang="en-US" sz="1800" dirty="0" err="1"/>
              <a:t>hanya</a:t>
            </a:r>
            <a:r>
              <a:rPr lang="en-US" sz="1800" dirty="0"/>
              <a:t> </a:t>
            </a:r>
            <a:r>
              <a:rPr lang="en-US" sz="1800" dirty="0" err="1"/>
              <a:t>berupa</a:t>
            </a:r>
            <a:r>
              <a:rPr lang="en-US" sz="1800" dirty="0"/>
              <a:t> </a:t>
            </a:r>
            <a:r>
              <a:rPr lang="en-US" sz="1800" i="1" dirty="0"/>
              <a:t>drill</a:t>
            </a:r>
            <a:r>
              <a:rPr lang="en-US" sz="1800" dirty="0"/>
              <a:t> </a:t>
            </a:r>
            <a:r>
              <a:rPr lang="en-US" sz="1800" dirty="0" err="1"/>
              <a:t>latihan</a:t>
            </a:r>
            <a:r>
              <a:rPr lang="en-US" sz="1800" dirty="0"/>
              <a:t> </a:t>
            </a:r>
            <a:r>
              <a:rPr lang="en-US" sz="1800" dirty="0" err="1"/>
              <a:t>soal</a:t>
            </a:r>
            <a:r>
              <a:rPr lang="en-US" sz="1800" dirty="0"/>
              <a:t>.  LKPD </a:t>
            </a:r>
            <a:r>
              <a:rPr lang="en-US" sz="1800" dirty="0" err="1"/>
              <a:t>tersebut</a:t>
            </a:r>
            <a:r>
              <a:rPr lang="en-US" sz="1800" dirty="0"/>
              <a:t> </a:t>
            </a:r>
            <a:r>
              <a:rPr lang="en-US" sz="1800" dirty="0" err="1"/>
              <a:t>berbeda</a:t>
            </a:r>
            <a:r>
              <a:rPr lang="en-US" sz="1800" dirty="0"/>
              <a:t> </a:t>
            </a:r>
            <a:r>
              <a:rPr lang="en-US" sz="1800" dirty="0" err="1"/>
              <a:t>jauh</a:t>
            </a:r>
            <a:r>
              <a:rPr lang="en-US" sz="1800" dirty="0"/>
              <a:t> </a:t>
            </a:r>
            <a:r>
              <a:rPr lang="en-US" sz="1800" dirty="0" err="1"/>
              <a:t>dengan</a:t>
            </a:r>
            <a:r>
              <a:rPr lang="en-US" sz="1800" dirty="0"/>
              <a:t> </a:t>
            </a:r>
            <a:r>
              <a:rPr lang="en-US" sz="1800" dirty="0" err="1"/>
              <a:t>lembar</a:t>
            </a:r>
            <a:r>
              <a:rPr lang="en-US" sz="1800" dirty="0"/>
              <a:t> </a:t>
            </a:r>
            <a:r>
              <a:rPr lang="en-US" sz="1800" dirty="0" err="1"/>
              <a:t>kerja</a:t>
            </a:r>
            <a:r>
              <a:rPr lang="en-US" sz="1800" dirty="0"/>
              <a:t> </a:t>
            </a:r>
            <a:r>
              <a:rPr lang="en-US" sz="1800" dirty="0" err="1"/>
              <a:t>peserta</a:t>
            </a:r>
            <a:r>
              <a:rPr lang="en-US" sz="1800" dirty="0"/>
              <a:t> </a:t>
            </a:r>
            <a:r>
              <a:rPr lang="en-US" sz="1800" dirty="0" err="1"/>
              <a:t>didik</a:t>
            </a:r>
            <a:r>
              <a:rPr lang="en-US" sz="1800" dirty="0"/>
              <a:t> </a:t>
            </a:r>
            <a:r>
              <a:rPr lang="en-US" sz="1800" dirty="0" err="1"/>
              <a:t>sesungguhnya</a:t>
            </a:r>
            <a:r>
              <a:rPr lang="en-US" sz="1800" dirty="0"/>
              <a:t> yang </a:t>
            </a:r>
            <a:r>
              <a:rPr lang="en-US" sz="1800" dirty="0" err="1"/>
              <a:t>berisi</a:t>
            </a:r>
            <a:r>
              <a:rPr lang="en-US" sz="1800" dirty="0"/>
              <a:t> </a:t>
            </a:r>
            <a:r>
              <a:rPr lang="en-US" sz="1800" dirty="0" err="1"/>
              <a:t>panduan</a:t>
            </a:r>
            <a:r>
              <a:rPr lang="en-US" sz="1800" dirty="0"/>
              <a:t> </a:t>
            </a:r>
            <a:r>
              <a:rPr lang="en-US" sz="1800" dirty="0" err="1"/>
              <a:t>kegiatan</a:t>
            </a:r>
            <a:r>
              <a:rPr lang="en-US" sz="1800" dirty="0"/>
              <a:t> </a:t>
            </a:r>
            <a:r>
              <a:rPr lang="en-US" sz="1800" dirty="0" err="1"/>
              <a:t>eksplorasi</a:t>
            </a:r>
            <a:r>
              <a:rPr lang="en-US" sz="1800" dirty="0"/>
              <a:t>.  </a:t>
            </a:r>
            <a:endParaRPr lang="id-ID" sz="1800" dirty="0"/>
          </a:p>
        </p:txBody>
      </p:sp>
      <p:sp>
        <p:nvSpPr>
          <p:cNvPr id="4" name="Date Placeholder 3"/>
          <p:cNvSpPr>
            <a:spLocks noGrp="1"/>
          </p:cNvSpPr>
          <p:nvPr>
            <p:ph type="dt" sz="half" idx="10"/>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2"/>
          </p:nvPr>
        </p:nvSpPr>
        <p:spPr/>
        <p:txBody>
          <a:bodyPr/>
          <a:lstStyle/>
          <a:p>
            <a:pPr>
              <a:defRPr/>
            </a:pPr>
            <a:fld id="{D903A635-C392-47AF-B224-DF7D3CD0DF3F}" type="slidenum">
              <a:rPr lang="en-US" smtClean="0"/>
              <a:pPr>
                <a:defRPr/>
              </a:pPr>
              <a:t>45</a:t>
            </a:fld>
            <a:endParaRPr lang="en-US"/>
          </a:p>
        </p:txBody>
      </p:sp>
    </p:spTree>
    <p:extLst>
      <p:ext uri="{BB962C8B-B14F-4D97-AF65-F5344CB8AC3E}">
        <p14:creationId xmlns:p14="http://schemas.microsoft.com/office/powerpoint/2010/main" val="4244864436"/>
      </p:ext>
    </p:extLst>
  </p:cSld>
  <p:clrMapOvr>
    <a:masterClrMapping/>
  </p:clrMapOvr>
  <p:transition spd="slow" advClick="0">
    <p:cover dir="l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3"/>
            <p:extLst>
              <p:ext uri="{D42A27DB-BD31-4B8C-83A1-F6EECF244321}">
                <p14:modId xmlns:p14="http://schemas.microsoft.com/office/powerpoint/2010/main" val="1444540392"/>
              </p:ext>
            </p:extLst>
          </p:nvPr>
        </p:nvGraphicFramePr>
        <p:xfrm>
          <a:off x="457200" y="2020824"/>
          <a:ext cx="8229600" cy="4075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4"/>
          </p:nvPr>
        </p:nvSpPr>
        <p:spPr/>
        <p:txBody>
          <a:bodyPr/>
          <a:lstStyle/>
          <a:p>
            <a:pPr>
              <a:defRPr/>
            </a:pPr>
            <a:fld id="{5916C296-5722-4147-B002-26631E9F1B0F}" type="datetime1">
              <a:rPr lang="en-US" smtClean="0"/>
              <a:pPr>
                <a:defRPr/>
              </a:pPr>
              <a:t>9/3/2023</a:t>
            </a:fld>
            <a:endParaRPr lang="en-US"/>
          </a:p>
        </p:txBody>
      </p:sp>
      <p:sp>
        <p:nvSpPr>
          <p:cNvPr id="5" name="Slide Number Placeholder 4"/>
          <p:cNvSpPr>
            <a:spLocks noGrp="1"/>
          </p:cNvSpPr>
          <p:nvPr>
            <p:ph type="sldNum" sz="quarter" idx="15"/>
          </p:nvPr>
        </p:nvSpPr>
        <p:spPr/>
        <p:txBody>
          <a:bodyPr/>
          <a:lstStyle/>
          <a:p>
            <a:pPr>
              <a:defRPr/>
            </a:pPr>
            <a:fld id="{D903A635-C392-47AF-B224-DF7D3CD0DF3F}" type="slidenum">
              <a:rPr lang="en-US" smtClean="0"/>
              <a:pPr>
                <a:defRPr/>
              </a:pPr>
              <a:t>46</a:t>
            </a:fld>
            <a:endParaRPr lang="en-US"/>
          </a:p>
        </p:txBody>
      </p:sp>
    </p:spTree>
    <p:extLst>
      <p:ext uri="{BB962C8B-B14F-4D97-AF65-F5344CB8AC3E}">
        <p14:creationId xmlns:p14="http://schemas.microsoft.com/office/powerpoint/2010/main" val="3429808344"/>
      </p:ext>
    </p:extLst>
  </p:cSld>
  <p:clrMapOvr>
    <a:masterClrMapping/>
  </p:clrMapOvr>
  <p:transition spd="slow">
    <p:cover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Peran bahan ajar</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5</a:t>
            </a:fld>
            <a:endParaRPr lang="en-US"/>
          </a:p>
        </p:txBody>
      </p:sp>
      <p:sp>
        <p:nvSpPr>
          <p:cNvPr id="3" name="Rectangle 2"/>
          <p:cNvSpPr/>
          <p:nvPr/>
        </p:nvSpPr>
        <p:spPr>
          <a:xfrm>
            <a:off x="575556" y="1340768"/>
            <a:ext cx="7956884" cy="5262979"/>
          </a:xfrm>
          <a:prstGeom prst="rect">
            <a:avLst/>
          </a:prstGeom>
        </p:spPr>
        <p:txBody>
          <a:bodyPr wrap="square">
            <a:spAutoFit/>
          </a:bodyPr>
          <a:lstStyle/>
          <a:p>
            <a:pPr marL="457200" lvl="0" indent="-457200">
              <a:buFont typeface="+mj-lt"/>
              <a:buAutoNum type="arabicPeriod"/>
            </a:pPr>
            <a:r>
              <a:rPr lang="en-US" dirty="0" err="1"/>
              <a:t>Mencerminkan</a:t>
            </a:r>
            <a:r>
              <a:rPr lang="en-US" dirty="0"/>
              <a:t> </a:t>
            </a:r>
            <a:r>
              <a:rPr lang="en-US" dirty="0" err="1"/>
              <a:t>suatu</a:t>
            </a:r>
            <a:r>
              <a:rPr lang="en-US" dirty="0"/>
              <a:t> </a:t>
            </a:r>
            <a:r>
              <a:rPr lang="en-US" dirty="0" err="1"/>
              <a:t>sudut</a:t>
            </a:r>
            <a:r>
              <a:rPr lang="en-US" dirty="0"/>
              <a:t> </a:t>
            </a:r>
            <a:r>
              <a:rPr lang="en-US" dirty="0" err="1"/>
              <a:t>pandang</a:t>
            </a:r>
            <a:r>
              <a:rPr lang="en-US" dirty="0"/>
              <a:t> yang </a:t>
            </a:r>
            <a:r>
              <a:rPr lang="en-US" dirty="0" err="1"/>
              <a:t>tajam</a:t>
            </a:r>
            <a:r>
              <a:rPr lang="en-US" dirty="0"/>
              <a:t> </a:t>
            </a:r>
            <a:r>
              <a:rPr lang="en-US" dirty="0" err="1"/>
              <a:t>dan</a:t>
            </a:r>
            <a:r>
              <a:rPr lang="en-US" dirty="0"/>
              <a:t> </a:t>
            </a:r>
            <a:r>
              <a:rPr lang="en-US" dirty="0" err="1"/>
              <a:t>inovatif</a:t>
            </a:r>
            <a:r>
              <a:rPr lang="en-US" dirty="0"/>
              <a:t> </a:t>
            </a:r>
            <a:r>
              <a:rPr lang="en-US" dirty="0" err="1"/>
              <a:t>mengenai</a:t>
            </a:r>
            <a:r>
              <a:rPr lang="en-US" dirty="0"/>
              <a:t> </a:t>
            </a:r>
            <a:r>
              <a:rPr lang="en-US" dirty="0" err="1"/>
              <a:t>pengajaran</a:t>
            </a:r>
            <a:r>
              <a:rPr lang="en-US" dirty="0"/>
              <a:t> </a:t>
            </a:r>
            <a:r>
              <a:rPr lang="en-US" dirty="0" err="1"/>
              <a:t>serta</a:t>
            </a:r>
            <a:r>
              <a:rPr lang="en-US" dirty="0"/>
              <a:t> </a:t>
            </a:r>
            <a:r>
              <a:rPr lang="en-US" dirty="0" err="1"/>
              <a:t>mendemonstrasikan</a:t>
            </a:r>
            <a:r>
              <a:rPr lang="en-US" dirty="0"/>
              <a:t> </a:t>
            </a:r>
            <a:r>
              <a:rPr lang="en-US" dirty="0" err="1"/>
              <a:t>aplikasinya</a:t>
            </a:r>
            <a:r>
              <a:rPr lang="en-US" dirty="0"/>
              <a:t> </a:t>
            </a:r>
            <a:r>
              <a:rPr lang="en-US" dirty="0" err="1"/>
              <a:t>dalam</a:t>
            </a:r>
            <a:r>
              <a:rPr lang="en-US" dirty="0"/>
              <a:t> </a:t>
            </a:r>
            <a:r>
              <a:rPr lang="en-US" dirty="0" err="1"/>
              <a:t>bahan</a:t>
            </a:r>
            <a:r>
              <a:rPr lang="en-US" dirty="0"/>
              <a:t> ajar yang </a:t>
            </a:r>
            <a:r>
              <a:rPr lang="en-US" dirty="0" err="1"/>
              <a:t>disajikan</a:t>
            </a:r>
            <a:r>
              <a:rPr lang="en-US" dirty="0"/>
              <a:t>. </a:t>
            </a:r>
            <a:endParaRPr lang="id-ID" dirty="0"/>
          </a:p>
          <a:p>
            <a:pPr marL="457200" lvl="0" indent="-457200">
              <a:buFont typeface="+mj-lt"/>
              <a:buAutoNum type="arabicPeriod"/>
            </a:pPr>
            <a:r>
              <a:rPr lang="en-US" dirty="0" err="1"/>
              <a:t>Menyajikan</a:t>
            </a:r>
            <a:r>
              <a:rPr lang="en-US" dirty="0"/>
              <a:t> </a:t>
            </a:r>
            <a:r>
              <a:rPr lang="en-US" dirty="0" err="1"/>
              <a:t>suatu</a:t>
            </a:r>
            <a:r>
              <a:rPr lang="en-US" dirty="0"/>
              <a:t> </a:t>
            </a:r>
            <a:r>
              <a:rPr lang="en-US" dirty="0" err="1"/>
              <a:t>sumber</a:t>
            </a:r>
            <a:r>
              <a:rPr lang="en-US" dirty="0"/>
              <a:t> </a:t>
            </a:r>
            <a:r>
              <a:rPr lang="en-US" dirty="0" err="1"/>
              <a:t>pokok</a:t>
            </a:r>
            <a:r>
              <a:rPr lang="en-US" dirty="0"/>
              <a:t> </a:t>
            </a:r>
            <a:r>
              <a:rPr lang="en-US" dirty="0" err="1"/>
              <a:t>masalah</a:t>
            </a:r>
            <a:r>
              <a:rPr lang="en-US" dirty="0"/>
              <a:t> yang kaya, </a:t>
            </a:r>
            <a:r>
              <a:rPr lang="en-US" dirty="0" err="1"/>
              <a:t>mudah</a:t>
            </a:r>
            <a:r>
              <a:rPr lang="en-US" dirty="0"/>
              <a:t> </a:t>
            </a:r>
            <a:r>
              <a:rPr lang="en-US" dirty="0" err="1"/>
              <a:t>dibaca</a:t>
            </a:r>
            <a:r>
              <a:rPr lang="en-US" dirty="0"/>
              <a:t> </a:t>
            </a:r>
            <a:r>
              <a:rPr lang="en-US" dirty="0" err="1"/>
              <a:t>dan</a:t>
            </a:r>
            <a:r>
              <a:rPr lang="en-US" dirty="0"/>
              <a:t> </a:t>
            </a:r>
            <a:r>
              <a:rPr lang="en-US" dirty="0" err="1"/>
              <a:t>bervariasi</a:t>
            </a:r>
            <a:r>
              <a:rPr lang="en-US" dirty="0"/>
              <a:t>, </a:t>
            </a:r>
            <a:r>
              <a:rPr lang="en-US" dirty="0" err="1"/>
              <a:t>sesuai</a:t>
            </a:r>
            <a:r>
              <a:rPr lang="en-US" dirty="0"/>
              <a:t> </a:t>
            </a:r>
            <a:r>
              <a:rPr lang="en-US" dirty="0" err="1"/>
              <a:t>dengan</a:t>
            </a:r>
            <a:r>
              <a:rPr lang="en-US" dirty="0"/>
              <a:t> </a:t>
            </a:r>
            <a:r>
              <a:rPr lang="en-US" dirty="0" err="1"/>
              <a:t>minat</a:t>
            </a:r>
            <a:r>
              <a:rPr lang="en-US" dirty="0"/>
              <a:t> </a:t>
            </a:r>
            <a:r>
              <a:rPr lang="en-US" dirty="0" err="1"/>
              <a:t>dan</a:t>
            </a:r>
            <a:r>
              <a:rPr lang="en-US" dirty="0"/>
              <a:t> </a:t>
            </a:r>
            <a:r>
              <a:rPr lang="en-US" dirty="0" err="1"/>
              <a:t>kebutuhan</a:t>
            </a:r>
            <a:r>
              <a:rPr lang="en-US" dirty="0"/>
              <a:t> </a:t>
            </a:r>
            <a:r>
              <a:rPr lang="en-US" dirty="0" err="1"/>
              <a:t>para</a:t>
            </a:r>
            <a:r>
              <a:rPr lang="en-US" dirty="0"/>
              <a:t> </a:t>
            </a:r>
            <a:r>
              <a:rPr lang="en-US" dirty="0" err="1"/>
              <a:t>peserta</a:t>
            </a:r>
            <a:r>
              <a:rPr lang="en-US" dirty="0"/>
              <a:t> </a:t>
            </a:r>
            <a:r>
              <a:rPr lang="en-US" dirty="0" err="1"/>
              <a:t>didik</a:t>
            </a:r>
            <a:r>
              <a:rPr lang="en-US" dirty="0"/>
              <a:t>. </a:t>
            </a:r>
            <a:endParaRPr lang="id-ID" dirty="0"/>
          </a:p>
          <a:p>
            <a:pPr marL="457200" lvl="0" indent="-457200">
              <a:buFont typeface="+mj-lt"/>
              <a:buAutoNum type="arabicPeriod"/>
            </a:pPr>
            <a:r>
              <a:rPr lang="en-US" dirty="0" err="1"/>
              <a:t>Menyediakan</a:t>
            </a:r>
            <a:r>
              <a:rPr lang="en-US" dirty="0"/>
              <a:t> </a:t>
            </a:r>
            <a:r>
              <a:rPr lang="en-US" dirty="0" err="1"/>
              <a:t>suatu</a:t>
            </a:r>
            <a:r>
              <a:rPr lang="en-US" dirty="0"/>
              <a:t> </a:t>
            </a:r>
            <a:r>
              <a:rPr lang="en-US" dirty="0" err="1"/>
              <a:t>sumber</a:t>
            </a:r>
            <a:r>
              <a:rPr lang="en-US" dirty="0"/>
              <a:t> yang </a:t>
            </a:r>
            <a:r>
              <a:rPr lang="en-US" dirty="0" err="1"/>
              <a:t>tersusun</a:t>
            </a:r>
            <a:r>
              <a:rPr lang="en-US" dirty="0"/>
              <a:t> </a:t>
            </a:r>
            <a:r>
              <a:rPr lang="en-US" dirty="0" err="1"/>
              <a:t>rapi</a:t>
            </a:r>
            <a:r>
              <a:rPr lang="en-US" dirty="0"/>
              <a:t> </a:t>
            </a:r>
            <a:r>
              <a:rPr lang="en-US" dirty="0" err="1"/>
              <a:t>dan</a:t>
            </a:r>
            <a:r>
              <a:rPr lang="en-US" dirty="0"/>
              <a:t> </a:t>
            </a:r>
            <a:r>
              <a:rPr lang="en-US" dirty="0" err="1"/>
              <a:t>bertahap</a:t>
            </a:r>
            <a:r>
              <a:rPr lang="en-US" dirty="0"/>
              <a:t>.</a:t>
            </a:r>
            <a:endParaRPr lang="id-ID" dirty="0"/>
          </a:p>
          <a:p>
            <a:pPr marL="457200" lvl="0" indent="-457200">
              <a:buFont typeface="+mj-lt"/>
              <a:buAutoNum type="arabicPeriod"/>
            </a:pPr>
            <a:r>
              <a:rPr lang="en-US" dirty="0" err="1"/>
              <a:t>Menyajikan</a:t>
            </a:r>
            <a:r>
              <a:rPr lang="en-US" dirty="0"/>
              <a:t> </a:t>
            </a:r>
            <a:r>
              <a:rPr lang="en-US" dirty="0" err="1"/>
              <a:t>metode-metode</a:t>
            </a:r>
            <a:r>
              <a:rPr lang="en-US" dirty="0"/>
              <a:t> </a:t>
            </a:r>
            <a:r>
              <a:rPr lang="en-US" dirty="0" err="1"/>
              <a:t>dan</a:t>
            </a:r>
            <a:r>
              <a:rPr lang="en-US" dirty="0"/>
              <a:t> </a:t>
            </a:r>
            <a:r>
              <a:rPr lang="en-US" dirty="0" err="1"/>
              <a:t>sarana-sarana</a:t>
            </a:r>
            <a:r>
              <a:rPr lang="en-US" dirty="0"/>
              <a:t> </a:t>
            </a:r>
            <a:r>
              <a:rPr lang="en-US" dirty="0" err="1"/>
              <a:t>pengajaran</a:t>
            </a:r>
            <a:r>
              <a:rPr lang="en-US" dirty="0"/>
              <a:t> </a:t>
            </a:r>
            <a:r>
              <a:rPr lang="en-US" dirty="0" err="1"/>
              <a:t>untuk</a:t>
            </a:r>
            <a:r>
              <a:rPr lang="en-US" dirty="0"/>
              <a:t> </a:t>
            </a:r>
            <a:r>
              <a:rPr lang="en-US" dirty="0" err="1"/>
              <a:t>memotivasi</a:t>
            </a:r>
            <a:r>
              <a:rPr lang="en-US" dirty="0"/>
              <a:t> </a:t>
            </a:r>
            <a:r>
              <a:rPr lang="en-US" dirty="0" err="1"/>
              <a:t>peserta</a:t>
            </a:r>
            <a:r>
              <a:rPr lang="en-US" dirty="0"/>
              <a:t> </a:t>
            </a:r>
            <a:r>
              <a:rPr lang="en-US" dirty="0" err="1"/>
              <a:t>didik</a:t>
            </a:r>
            <a:r>
              <a:rPr lang="en-US" dirty="0"/>
              <a:t>. </a:t>
            </a:r>
            <a:endParaRPr lang="id-ID" dirty="0"/>
          </a:p>
          <a:p>
            <a:pPr marL="457200" lvl="0" indent="-457200">
              <a:buFont typeface="+mj-lt"/>
              <a:buAutoNum type="arabicPeriod"/>
            </a:pPr>
            <a:r>
              <a:rPr lang="en-US" dirty="0" err="1"/>
              <a:t>Menjadi</a:t>
            </a:r>
            <a:r>
              <a:rPr lang="en-US" dirty="0"/>
              <a:t> </a:t>
            </a:r>
            <a:r>
              <a:rPr lang="en-US" dirty="0" err="1"/>
              <a:t>penunjang</a:t>
            </a:r>
            <a:r>
              <a:rPr lang="en-US" dirty="0"/>
              <a:t> </a:t>
            </a:r>
            <a:r>
              <a:rPr lang="en-US" dirty="0" err="1"/>
              <a:t>bagi</a:t>
            </a:r>
            <a:r>
              <a:rPr lang="en-US" dirty="0"/>
              <a:t> </a:t>
            </a:r>
            <a:r>
              <a:rPr lang="en-US" dirty="0" err="1"/>
              <a:t>latihan</a:t>
            </a:r>
            <a:r>
              <a:rPr lang="en-US" dirty="0"/>
              <a:t>- </a:t>
            </a:r>
            <a:r>
              <a:rPr lang="en-US" dirty="0" err="1"/>
              <a:t>latihan</a:t>
            </a:r>
            <a:r>
              <a:rPr lang="en-US" dirty="0"/>
              <a:t> </a:t>
            </a:r>
            <a:r>
              <a:rPr lang="en-US" dirty="0" err="1"/>
              <a:t>dan</a:t>
            </a:r>
            <a:r>
              <a:rPr lang="en-US" dirty="0"/>
              <a:t> </a:t>
            </a:r>
            <a:r>
              <a:rPr lang="en-US" dirty="0" err="1"/>
              <a:t>tugas</a:t>
            </a:r>
            <a:r>
              <a:rPr lang="en-US" dirty="0"/>
              <a:t>- </a:t>
            </a:r>
            <a:r>
              <a:rPr lang="en-US" dirty="0" err="1"/>
              <a:t>tugas</a:t>
            </a:r>
            <a:r>
              <a:rPr lang="en-US" dirty="0"/>
              <a:t> </a:t>
            </a:r>
            <a:r>
              <a:rPr lang="en-US" dirty="0" err="1"/>
              <a:t>praktis</a:t>
            </a:r>
            <a:r>
              <a:rPr lang="en-US" dirty="0"/>
              <a:t>. </a:t>
            </a:r>
            <a:endParaRPr lang="id-ID" dirty="0"/>
          </a:p>
          <a:p>
            <a:pPr marL="457200" lvl="0" indent="-457200">
              <a:buFont typeface="+mj-lt"/>
              <a:buAutoNum type="arabicPeriod"/>
            </a:pPr>
            <a:r>
              <a:rPr lang="en-US" dirty="0" err="1"/>
              <a:t>Menyajikan</a:t>
            </a:r>
            <a:r>
              <a:rPr lang="en-US" dirty="0"/>
              <a:t> </a:t>
            </a:r>
            <a:r>
              <a:rPr lang="en-US" dirty="0" err="1"/>
              <a:t>bahan</a:t>
            </a:r>
            <a:r>
              <a:rPr lang="en-US" dirty="0"/>
              <a:t>/ </a:t>
            </a:r>
            <a:r>
              <a:rPr lang="en-US" dirty="0" err="1"/>
              <a:t>sarana</a:t>
            </a:r>
            <a:r>
              <a:rPr lang="en-US" dirty="0"/>
              <a:t> </a:t>
            </a:r>
            <a:r>
              <a:rPr lang="en-US" dirty="0" err="1"/>
              <a:t>evaluasi</a:t>
            </a:r>
            <a:r>
              <a:rPr lang="en-US" dirty="0"/>
              <a:t> </a:t>
            </a:r>
            <a:r>
              <a:rPr lang="en-US" dirty="0" err="1"/>
              <a:t>dan</a:t>
            </a:r>
            <a:r>
              <a:rPr lang="en-US" dirty="0"/>
              <a:t> remedial yang </a:t>
            </a:r>
            <a:r>
              <a:rPr lang="en-US" dirty="0" err="1"/>
              <a:t>serasi</a:t>
            </a:r>
            <a:r>
              <a:rPr lang="en-US" dirty="0"/>
              <a:t> </a:t>
            </a:r>
            <a:r>
              <a:rPr lang="en-US" dirty="0" err="1"/>
              <a:t>dan</a:t>
            </a:r>
            <a:r>
              <a:rPr lang="en-US" dirty="0"/>
              <a:t> </a:t>
            </a:r>
            <a:r>
              <a:rPr lang="en-US" dirty="0" err="1"/>
              <a:t>tepat</a:t>
            </a:r>
            <a:r>
              <a:rPr lang="en-US" dirty="0"/>
              <a:t> </a:t>
            </a:r>
            <a:r>
              <a:rPr lang="en-US" dirty="0" err="1"/>
              <a:t>guna</a:t>
            </a:r>
            <a:r>
              <a:rPr lang="en-US" dirty="0"/>
              <a:t>.</a:t>
            </a:r>
            <a:endParaRPr lang="id-ID" dirty="0"/>
          </a:p>
        </p:txBody>
      </p:sp>
    </p:spTree>
    <p:extLst>
      <p:ext uri="{BB962C8B-B14F-4D97-AF65-F5344CB8AC3E}">
        <p14:creationId xmlns:p14="http://schemas.microsoft.com/office/powerpoint/2010/main" val="132396719"/>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Peran bahan ajar (GURU)</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6</a:t>
            </a:fld>
            <a:endParaRPr lang="en-US"/>
          </a:p>
        </p:txBody>
      </p:sp>
      <p:sp>
        <p:nvSpPr>
          <p:cNvPr id="3" name="Rectangle 2"/>
          <p:cNvSpPr/>
          <p:nvPr/>
        </p:nvSpPr>
        <p:spPr>
          <a:xfrm>
            <a:off x="575556" y="1484784"/>
            <a:ext cx="7848872" cy="5016758"/>
          </a:xfrm>
          <a:prstGeom prst="rect">
            <a:avLst/>
          </a:prstGeom>
        </p:spPr>
        <p:txBody>
          <a:bodyPr wrap="square">
            <a:spAutoFit/>
          </a:bodyPr>
          <a:lstStyle/>
          <a:p>
            <a:pPr marL="269875" indent="-269875"/>
            <a:r>
              <a:rPr lang="id-ID" sz="2000" dirty="0"/>
              <a:t>1. </a:t>
            </a:r>
            <a:r>
              <a:rPr lang="id-ID" sz="2000" b="1" dirty="0"/>
              <a:t>Menghemat waktu guru dalam mengajar</a:t>
            </a:r>
          </a:p>
          <a:p>
            <a:pPr marL="269875" indent="-269875"/>
            <a:r>
              <a:rPr lang="id-ID" sz="2000" dirty="0"/>
              <a:t>	Adanya bahan ajar, peserta didik dapat ditugasi mempelajari terlebih dahulu topik atau materi yang akan dipelajarinya, sehingga guru tidak perlu menjelaskan secara rinci lagi.</a:t>
            </a:r>
          </a:p>
          <a:p>
            <a:pPr marL="269875" indent="-269875"/>
            <a:r>
              <a:rPr lang="id-ID" sz="2000" dirty="0"/>
              <a:t>2. </a:t>
            </a:r>
            <a:r>
              <a:rPr lang="id-ID" sz="2000" b="1" dirty="0"/>
              <a:t>Mengubah peran guru dari seorang pengajar menjadi seorang fasilitator.  </a:t>
            </a:r>
          </a:p>
          <a:p>
            <a:pPr marL="269875" indent="-269875"/>
            <a:r>
              <a:rPr lang="id-ID" sz="2000" b="1" dirty="0"/>
              <a:t>	</a:t>
            </a:r>
            <a:r>
              <a:rPr lang="id-ID" sz="2000" dirty="0"/>
              <a:t>Adanya bahan ajar dalam kegiatan pembelajaran maka guru lebih bersifat memfasilitasi peserta didik dari pada penyampai  materi pelajaran.</a:t>
            </a:r>
          </a:p>
          <a:p>
            <a:pPr marL="269875" indent="-269875"/>
            <a:r>
              <a:rPr lang="id-ID" sz="2000" dirty="0"/>
              <a:t>3. </a:t>
            </a:r>
            <a:r>
              <a:rPr lang="id-ID" sz="2000" b="1" dirty="0"/>
              <a:t>Meningkatkan proses pembelajaran menjadi lebih efektif dan interaktif. </a:t>
            </a:r>
          </a:p>
          <a:p>
            <a:pPr marL="269875" indent="-269875"/>
            <a:r>
              <a:rPr lang="id-ID" sz="2000" b="1" dirty="0"/>
              <a:t>	</a:t>
            </a:r>
            <a:r>
              <a:rPr lang="id-ID" sz="2000" dirty="0"/>
              <a:t>Adanya bahan ajar maka pembelajaran akan lebih efektif karena guru memiliki banyak waktu untuk membimbing peserta didiknya dalam memahami suatu topik pembelajaran,  dan juga metode yang digunakannya lebih variatif dan interaktif karena guru tidak cenderung berceramah.</a:t>
            </a:r>
          </a:p>
        </p:txBody>
      </p:sp>
    </p:spTree>
    <p:extLst>
      <p:ext uri="{BB962C8B-B14F-4D97-AF65-F5344CB8AC3E}">
        <p14:creationId xmlns:p14="http://schemas.microsoft.com/office/powerpoint/2010/main" val="3398231983"/>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Peran bahan ajar (peserta didik)</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7</a:t>
            </a:fld>
            <a:endParaRPr lang="en-US"/>
          </a:p>
        </p:txBody>
      </p:sp>
      <p:sp>
        <p:nvSpPr>
          <p:cNvPr id="3" name="Rectangle 2"/>
          <p:cNvSpPr/>
          <p:nvPr/>
        </p:nvSpPr>
        <p:spPr>
          <a:xfrm>
            <a:off x="575556" y="1484784"/>
            <a:ext cx="7848872" cy="1692771"/>
          </a:xfrm>
          <a:prstGeom prst="rect">
            <a:avLst/>
          </a:prstGeom>
        </p:spPr>
        <p:txBody>
          <a:bodyPr wrap="square">
            <a:spAutoFit/>
          </a:bodyPr>
          <a:lstStyle/>
          <a:p>
            <a:r>
              <a:rPr lang="id-ID" sz="2000" dirty="0"/>
              <a:t>1. peserta didik dapat belajar tanpa kehadiran/harus ada guru</a:t>
            </a:r>
          </a:p>
          <a:p>
            <a:r>
              <a:rPr lang="id-ID" sz="2000" dirty="0"/>
              <a:t>2. peserta didik dapat belajar kapan saja dan dimana saja dikehendaki</a:t>
            </a:r>
          </a:p>
          <a:p>
            <a:r>
              <a:rPr lang="id-ID" sz="2000" dirty="0"/>
              <a:t>3. peserta didik dapat belajar sesuai dengan kecepatan sendiri.</a:t>
            </a:r>
          </a:p>
          <a:p>
            <a:r>
              <a:rPr lang="id-ID" sz="2000" dirty="0"/>
              <a:t>4. peserta didik dapat belajar menurut urutan yang dipilihnya sendiri.</a:t>
            </a:r>
          </a:p>
          <a:p>
            <a:r>
              <a:rPr lang="id-ID" sz="2000" dirty="0"/>
              <a:t>5. Membantu potensi untuk menjadi pelajar mandiri.</a:t>
            </a:r>
          </a:p>
        </p:txBody>
      </p:sp>
    </p:spTree>
    <p:extLst>
      <p:ext uri="{BB962C8B-B14F-4D97-AF65-F5344CB8AC3E}">
        <p14:creationId xmlns:p14="http://schemas.microsoft.com/office/powerpoint/2010/main" val="3724021929"/>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Peran bahan ajar (klasikal)</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8</a:t>
            </a:fld>
            <a:endParaRPr lang="en-US"/>
          </a:p>
        </p:txBody>
      </p:sp>
      <p:sp>
        <p:nvSpPr>
          <p:cNvPr id="3" name="Rectangle 2"/>
          <p:cNvSpPr/>
          <p:nvPr/>
        </p:nvSpPr>
        <p:spPr>
          <a:xfrm>
            <a:off x="575556" y="1484784"/>
            <a:ext cx="7848872" cy="1938992"/>
          </a:xfrm>
          <a:prstGeom prst="rect">
            <a:avLst/>
          </a:prstGeom>
        </p:spPr>
        <p:txBody>
          <a:bodyPr wrap="square">
            <a:spAutoFit/>
          </a:bodyPr>
          <a:lstStyle/>
          <a:p>
            <a:r>
              <a:rPr lang="id-ID" sz="2000" dirty="0"/>
              <a:t>1. dapat dijadikan sebagai bahan yang tak terpisahkan dari buku utama</a:t>
            </a:r>
          </a:p>
          <a:p>
            <a:r>
              <a:rPr lang="id-ID" sz="2000" dirty="0"/>
              <a:t>2. dapat dijadikan pelengkap/suplemen buku utama.</a:t>
            </a:r>
          </a:p>
          <a:p>
            <a:r>
              <a:rPr lang="id-ID" sz="2000" dirty="0"/>
              <a:t>3. dapat digunakan untuk meningkatkan motivasi belajar peserta didik.</a:t>
            </a:r>
          </a:p>
          <a:p>
            <a:r>
              <a:rPr lang="id-ID" sz="2000" dirty="0"/>
              <a:t>4. dapat dijadikan sebagai bahan yang mengandung penjelasan tentang bagaimana mencari penerapan, hubungan, serta keterkaitan antara satu topik dengan topik lainnya.</a:t>
            </a:r>
          </a:p>
        </p:txBody>
      </p:sp>
    </p:spTree>
    <p:extLst>
      <p:ext uri="{BB962C8B-B14F-4D97-AF65-F5344CB8AC3E}">
        <p14:creationId xmlns:p14="http://schemas.microsoft.com/office/powerpoint/2010/main" val="1415614313"/>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25470"/>
          </a:xfrm>
          <a:ln>
            <a:miter lim="800000"/>
            <a:headEnd/>
            <a:tailEnd/>
          </a:ln>
        </p:spPr>
        <p:style>
          <a:lnRef idx="0">
            <a:schemeClr val="accent3"/>
          </a:lnRef>
          <a:fillRef idx="3">
            <a:schemeClr val="accent3"/>
          </a:fillRef>
          <a:effectRef idx="3">
            <a:schemeClr val="accent3"/>
          </a:effectRef>
          <a:fontRef idx="minor">
            <a:schemeClr val="lt1"/>
          </a:fontRef>
        </p:style>
        <p:txBody>
          <a:bodyPr rtlCol="0">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eaLnBrk="1" fontAlgn="auto" hangingPunct="1">
              <a:spcAft>
                <a:spcPts val="0"/>
              </a:spcAft>
              <a:defRPr/>
            </a:pPr>
            <a:r>
              <a:rPr lang="id-ID" b="1" cap="all" dirty="0">
                <a:ln w="0"/>
                <a:solidFill>
                  <a:srgbClr val="024608"/>
                </a:solidFill>
                <a:effectLst>
                  <a:reflection blurRad="12700" stA="50000" endPos="50000" dist="5000" dir="5400000" sy="-100000" rotWithShape="0"/>
                </a:effectLst>
              </a:rPr>
              <a:t>Jenis bahan ajar (SUBJEK, fungsi)</a:t>
            </a:r>
            <a:endParaRPr lang="en-US" b="1" cap="all" dirty="0">
              <a:ln w="0"/>
              <a:solidFill>
                <a:srgbClr val="024608"/>
              </a:solidFill>
              <a:effectLst>
                <a:reflection blurRad="12700" stA="50000" endPos="50000" dist="5000" dir="5400000" sy="-100000" rotWithShape="0"/>
              </a:effectLst>
            </a:endParaRPr>
          </a:p>
        </p:txBody>
      </p:sp>
      <p:sp>
        <p:nvSpPr>
          <p:cNvPr id="1030" name="Content Placeholder 2"/>
          <p:cNvSpPr>
            <a:spLocks noGrp="1"/>
          </p:cNvSpPr>
          <p:nvPr>
            <p:ph idx="1"/>
          </p:nvPr>
        </p:nvSpPr>
        <p:spPr>
          <a:xfrm>
            <a:off x="457200" y="928688"/>
            <a:ext cx="8305800" cy="400050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en-US" b="1" dirty="0"/>
          </a:p>
          <a:p>
            <a:pPr eaLnBrk="1" hangingPunct="1"/>
            <a:endParaRPr lang="de-DE" b="1" dirty="0"/>
          </a:p>
          <a:p>
            <a:pPr eaLnBrk="1" hangingPunct="1">
              <a:buFont typeface="Arial" pitchFamily="34" charset="0"/>
              <a:buNone/>
            </a:pPr>
            <a:endParaRPr lang="de-DE" b="1" dirty="0"/>
          </a:p>
          <a:p>
            <a:pPr eaLnBrk="1" hangingPunct="1"/>
            <a:endParaRPr lang="en-US" sz="2800" b="1" dirty="0"/>
          </a:p>
        </p:txBody>
      </p:sp>
      <p:sp>
        <p:nvSpPr>
          <p:cNvPr id="5" name="Slide Number Placeholder 4"/>
          <p:cNvSpPr>
            <a:spLocks noGrp="1"/>
          </p:cNvSpPr>
          <p:nvPr>
            <p:ph type="sldNum" sz="quarter" idx="12"/>
          </p:nvPr>
        </p:nvSpPr>
        <p:spPr>
          <a:xfrm>
            <a:off x="6572250" y="6492875"/>
            <a:ext cx="2133600" cy="365125"/>
          </a:xfrm>
        </p:spPr>
        <p:txBody>
          <a:bodyPr/>
          <a:lstStyle/>
          <a:p>
            <a:pPr>
              <a:defRPr/>
            </a:pPr>
            <a:fld id="{41532F4C-6B8A-4343-A8A8-7B3F17483C27}" type="slidenum">
              <a:rPr lang="en-US"/>
              <a:pPr>
                <a:defRPr/>
              </a:pPr>
              <a:t>9</a:t>
            </a:fld>
            <a:endParaRPr lang="en-US"/>
          </a:p>
        </p:txBody>
      </p:sp>
      <p:sp>
        <p:nvSpPr>
          <p:cNvPr id="6" name="TextBox 5"/>
          <p:cNvSpPr txBox="1"/>
          <p:nvPr/>
        </p:nvSpPr>
        <p:spPr>
          <a:xfrm>
            <a:off x="575556" y="1212224"/>
            <a:ext cx="8064896" cy="5262979"/>
          </a:xfrm>
          <a:prstGeom prst="rect">
            <a:avLst/>
          </a:prstGeom>
          <a:noFill/>
        </p:spPr>
        <p:txBody>
          <a:bodyPr wrap="square" rtlCol="0">
            <a:spAutoFit/>
          </a:bodyPr>
          <a:lstStyle/>
          <a:p>
            <a:r>
              <a:rPr lang="id-ID" dirty="0"/>
              <a:t>Menurut Koesnandar (2008), jenis bahan ajar berdasarkan subjeknya terdiri dari dua jenis antara lain: </a:t>
            </a:r>
          </a:p>
          <a:p>
            <a:pPr marL="457200" indent="-457200">
              <a:buAutoNum type="alphaLcParenBoth"/>
            </a:pPr>
            <a:r>
              <a:rPr lang="id-ID" dirty="0"/>
              <a:t>bahan ajar yang sengaja dirancang untuk belajar, seperti buku, handouts, LKPD dan modul; </a:t>
            </a:r>
          </a:p>
          <a:p>
            <a:pPr marL="457200" indent="-457200">
              <a:buAutoNum type="alphaLcParenBoth"/>
            </a:pPr>
            <a:r>
              <a:rPr lang="id-ID" dirty="0"/>
              <a:t>bahan ajar yang tidak dirancang namun dapat dimanfaatkan untuk belajar, misalnya kliping, koran, film, iklan atau berita. </a:t>
            </a:r>
          </a:p>
          <a:p>
            <a:endParaRPr lang="id-ID" dirty="0"/>
          </a:p>
          <a:p>
            <a:r>
              <a:rPr lang="id-ID" dirty="0"/>
              <a:t>Koesnandar juga menyatakan bahwa jika ditinjau dari fungsinya, maka bahan ajar yang dirancang terdiri atas tiga kelompok yaitu: </a:t>
            </a:r>
          </a:p>
          <a:p>
            <a:pPr marL="457200" indent="-457200">
              <a:buAutoNum type="arabicPeriod"/>
            </a:pPr>
            <a:r>
              <a:rPr lang="id-ID" dirty="0"/>
              <a:t>bahan presentasi</a:t>
            </a:r>
          </a:p>
          <a:p>
            <a:pPr marL="457200" indent="-457200">
              <a:buAutoNum type="arabicPeriod"/>
            </a:pPr>
            <a:r>
              <a:rPr lang="id-ID" dirty="0"/>
              <a:t>bahan referensi</a:t>
            </a:r>
          </a:p>
          <a:p>
            <a:pPr marL="457200" indent="-457200">
              <a:buAutoNum type="arabicPeriod"/>
            </a:pPr>
            <a:r>
              <a:rPr lang="id-ID" dirty="0"/>
              <a:t>bahan belajar mandiri.</a:t>
            </a:r>
          </a:p>
        </p:txBody>
      </p:sp>
    </p:spTree>
    <p:extLst>
      <p:ext uri="{BB962C8B-B14F-4D97-AF65-F5344CB8AC3E}">
        <p14:creationId xmlns:p14="http://schemas.microsoft.com/office/powerpoint/2010/main" val="4199878058"/>
      </p:ext>
    </p:extLst>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BRANCHTO" val="0"/>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elling a Product or Service">
  <a:themeElements>
    <a:clrScheme name="Selling a Product or Servic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fontScheme name="Selling a Product or Servic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elling a Product or Servic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Selling a Product or Servic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Selling a Product or Servic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Selling a Product or Servic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Crayons</Template>
  <TotalTime>6951</TotalTime>
  <Words>4058</Words>
  <Application>Microsoft Office PowerPoint</Application>
  <PresentationFormat>Overhead</PresentationFormat>
  <Paragraphs>517</Paragraphs>
  <Slides>46</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46</vt:i4>
      </vt:variant>
    </vt:vector>
  </HeadingPairs>
  <TitlesOfParts>
    <vt:vector size="55" baseType="lpstr">
      <vt:lpstr>Arial</vt:lpstr>
      <vt:lpstr>Arial Black</vt:lpstr>
      <vt:lpstr>Baskerville Old Face</vt:lpstr>
      <vt:lpstr>Garamond</vt:lpstr>
      <vt:lpstr>Tahoma</vt:lpstr>
      <vt:lpstr>Times New Roman</vt:lpstr>
      <vt:lpstr>Verdana</vt:lpstr>
      <vt:lpstr>Selling a Product or Service</vt:lpstr>
      <vt:lpstr>BlackTie</vt:lpstr>
      <vt:lpstr>PowerPoint Presentation</vt:lpstr>
      <vt:lpstr>Bahan Ajar</vt:lpstr>
      <vt:lpstr>Fungsi Bahan Ajar (Depdiknas 2007)</vt:lpstr>
      <vt:lpstr>Tujuan bahan ajar</vt:lpstr>
      <vt:lpstr>Peran bahan ajar</vt:lpstr>
      <vt:lpstr>Peran bahan ajar (GURU)</vt:lpstr>
      <vt:lpstr>Peran bahan ajar (peserta didik)</vt:lpstr>
      <vt:lpstr>Peran bahan ajar (klasikal)</vt:lpstr>
      <vt:lpstr>Jenis bahan ajar (SUBJEK, fungsi)</vt:lpstr>
      <vt:lpstr>Jenis bahan ajar (Teknologi)</vt:lpstr>
      <vt:lpstr>Pengembangan Bahan Ajar</vt:lpstr>
      <vt:lpstr>MODUL</vt:lpstr>
      <vt:lpstr>Ciri-ciri pembelajaran dengan MODUL (vembriarto, 1985)</vt:lpstr>
      <vt:lpstr>karakteristik MODUL</vt:lpstr>
      <vt:lpstr>Teknik pengembangan MODUL (Sungkono, dkk 2003)</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Komponen-komponen modul</vt:lpstr>
      <vt:lpstr>RANCANGAN MODUL </vt:lpstr>
      <vt:lpstr>Penulisan MODUL (Kerangka modul) </vt:lpstr>
      <vt:lpstr>Penulisan MODUL (Kerangka modul) </vt:lpstr>
      <vt:lpstr>PowerPoint Presentation</vt:lpstr>
      <vt:lpstr>PowerPoint Presentation</vt:lpstr>
      <vt:lpstr>PowerPoint Presentation</vt:lpstr>
      <vt:lpstr>PowerPoint Presentation</vt:lpstr>
      <vt:lpstr>Apa sih sebenarnya yang dimaksud dengan LKPD?</vt:lpstr>
      <vt:lpstr>LKPD</vt:lpstr>
      <vt:lpstr>Komponen LKPD </vt:lpstr>
      <vt:lpstr>Fungsi LKPD </vt:lpstr>
      <vt:lpstr>Model LKPD </vt:lpstr>
      <vt:lpstr>Model LKPD </vt:lpstr>
      <vt:lpstr>Langkah-langkah Penyusunan LKPD </vt:lpstr>
      <vt:lpstr>Penggunaan LKPD</vt:lpstr>
      <vt:lpstr>Penilaian melalui LKPD</vt:lpstr>
      <vt:lpstr>Kesalahan dalam pembuatan LKPD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diylla</dc:creator>
  <cp:lastModifiedBy>Raudhatul Fadhilah</cp:lastModifiedBy>
  <cp:revision>585</cp:revision>
  <cp:lastPrinted>1601-01-01T00:00:00Z</cp:lastPrinted>
  <dcterms:created xsi:type="dcterms:W3CDTF">1601-01-01T00:00:00Z</dcterms:created>
  <dcterms:modified xsi:type="dcterms:W3CDTF">2023-09-03T04:05:33Z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