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57" r:id="rId4"/>
    <p:sldId id="258" r:id="rId5"/>
    <p:sldId id="273" r:id="rId6"/>
    <p:sldId id="282" r:id="rId7"/>
    <p:sldId id="274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54BF7-78D5-4A0A-99DE-DC1184ECA4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20FD5-323D-4C7B-B811-E706E063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2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20FD5-323D-4C7B-B811-E706E0633C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4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2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5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63D7-C7BA-417D-8083-6C25DDC9E0F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D7F5-BB88-4B75-BE05-7AD2FB2A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25968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  <a:t/>
            </a:r>
            <a:br>
              <a:rPr lang="id-ID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</a:br>
            <a:r>
              <a:rPr lang="id-ID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  <a:t/>
            </a:r>
            <a:br>
              <a:rPr lang="id-ID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</a:br>
            <a:r>
              <a:rPr lang="id-ID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  <a:t>PENGANTAR AKUNTANSI</a:t>
            </a:r>
            <a:r>
              <a:rPr lang="id-ID" b="1" dirty="0">
                <a:solidFill>
                  <a:schemeClr val="tx1"/>
                </a:solidFill>
                <a:latin typeface="Tahoma"/>
                <a:ea typeface="Times New Roman"/>
                <a:cs typeface="Times New Roman"/>
              </a:rPr>
              <a:t/>
            </a:r>
            <a:br>
              <a:rPr lang="id-ID" b="1" dirty="0">
                <a:solidFill>
                  <a:schemeClr val="tx1"/>
                </a:solidFill>
                <a:latin typeface="Tahoma"/>
                <a:ea typeface="Times New Roman"/>
                <a:cs typeface="Times New Roman"/>
              </a:rPr>
            </a:br>
            <a:r>
              <a:rPr lang="id-ID" sz="3100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  <a:t>BAB III</a:t>
            </a:r>
            <a:br>
              <a:rPr lang="id-ID" sz="3100" b="1" dirty="0" smtClean="0">
                <a:solidFill>
                  <a:schemeClr val="tx1"/>
                </a:solidFill>
                <a:effectLst/>
                <a:latin typeface="Tahoma"/>
                <a:ea typeface="Times New Roman"/>
                <a:cs typeface="Times New Roman"/>
              </a:rPr>
            </a:br>
            <a:r>
              <a:rPr lang="id-ID" sz="3100" b="1" dirty="0" smtClean="0">
                <a:solidFill>
                  <a:schemeClr val="tx1"/>
                </a:solidFill>
                <a:latin typeface="Tahoma"/>
                <a:ea typeface="Times New Roman"/>
                <a:cs typeface="Times New Roman"/>
              </a:rPr>
              <a:t>JURNAL UMUM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Oleh:  Mira Chairani, M.Pd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7768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77686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70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9208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88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7048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84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Akuntansi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328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12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dirty="0" err="1" smtClean="0">
                <a:effectLst/>
                <a:latin typeface="Tahoma"/>
                <a:ea typeface="Times New Roman"/>
              </a:rPr>
              <a:t>Transaksi</a:t>
            </a:r>
            <a:r>
              <a:rPr lang="en-US" dirty="0" smtClean="0">
                <a:effectLst/>
                <a:latin typeface="Tahoma"/>
                <a:ea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</a:rPr>
              <a:t>adalah</a:t>
            </a:r>
            <a:r>
              <a:rPr lang="en-US" dirty="0" smtClean="0">
                <a:effectLst/>
                <a:latin typeface="Tahoma"/>
                <a:ea typeface="Times New Roman"/>
              </a:rPr>
              <a:t> :</a:t>
            </a:r>
          </a:p>
          <a:p>
            <a:pPr marL="450850" algn="just">
              <a:spcAft>
                <a:spcPts val="0"/>
              </a:spcAft>
            </a:pPr>
            <a:endParaRPr lang="id-ID" dirty="0">
              <a:latin typeface="Tahoma"/>
              <a:ea typeface="Times New Roman"/>
              <a:cs typeface="Times New Roman"/>
            </a:endParaRPr>
          </a:p>
          <a:p>
            <a:pPr marL="107950" indent="0" algn="just">
              <a:spcAft>
                <a:spcPts val="0"/>
              </a:spcAft>
              <a:buNone/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	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Suatu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kejadian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atau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situasi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mempengaruhi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posisi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keuangan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suatu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perusahaan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sehingganya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harus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ahoma"/>
                <a:ea typeface="Times New Roman"/>
                <a:cs typeface="Times New Roman"/>
              </a:rPr>
              <a:t>dicatat</a:t>
            </a:r>
            <a:r>
              <a:rPr lang="en-US" dirty="0" smtClean="0">
                <a:effectLst/>
                <a:latin typeface="Tahoma"/>
                <a:ea typeface="Times New Roman"/>
                <a:cs typeface="Times New Roman"/>
              </a:rPr>
              <a:t>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Bukti Transaksi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2634160" cy="127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237" y="2132856"/>
            <a:ext cx="297497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719" y="4071938"/>
            <a:ext cx="3011487" cy="19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17" y="3548410"/>
            <a:ext cx="2640013" cy="247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7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JURNAL UMUM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Jurnal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adalah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catatan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sistematis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kronologis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dari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transaksi-transaksi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keuangan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dengan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menyebutkan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akun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akan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didebet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atau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dikredit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disertai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jumlahnya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masing-masing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referensinya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id-ID" dirty="0" smtClean="0">
              <a:latin typeface="Bookman Old Style"/>
              <a:ea typeface="Times New Roman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err="1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jurnal</a:t>
            </a:r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umum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dalam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akuntansi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adalah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jurnal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dipergunakan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untuk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melakukan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pencatatan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terhadap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setiap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bukti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ada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dari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segala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transaksi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keuangan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selama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periode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waktu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tertentu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secara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sistematis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dan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kronologis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dapat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memudahkan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pengelolaan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keuangan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oleh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internal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maupun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eksternal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perusahaan</a:t>
            </a:r>
            <a:r>
              <a:rPr lang="en-US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latin typeface="Bookman Old Style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6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prstClr val="black"/>
                </a:solidFill>
              </a:rPr>
              <a:t>PEDOMAN MENJURNAL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69674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61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MENJURNAL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5"/>
            <a:ext cx="6768752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99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BENTUK JURNAL UMUM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3670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31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407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9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87</Words>
  <Application>Microsoft Office PowerPoint</Application>
  <PresentationFormat>On-screen Show (4:3)</PresentationFormat>
  <Paragraphs>16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PENGANTAR AKUNTANSI BAB III JURNAL UMUM </vt:lpstr>
      <vt:lpstr>Siklus Akuntansi</vt:lpstr>
      <vt:lpstr>Transaksi </vt:lpstr>
      <vt:lpstr>Bukti Transaksi</vt:lpstr>
      <vt:lpstr>JURNAL UMUM</vt:lpstr>
      <vt:lpstr>PEDOMAN MENJURNAL</vt:lpstr>
      <vt:lpstr>PEDOMAN MENJURNAL</vt:lpstr>
      <vt:lpstr>BENTUK JURNAL UMUM</vt:lpstr>
      <vt:lpstr>CONTOH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PERSAMAAN AKUNTANSI</dc:title>
  <dc:creator>DELL</dc:creator>
  <cp:lastModifiedBy>DELL</cp:lastModifiedBy>
  <cp:revision>18</cp:revision>
  <dcterms:created xsi:type="dcterms:W3CDTF">2023-10-06T07:10:20Z</dcterms:created>
  <dcterms:modified xsi:type="dcterms:W3CDTF">2023-10-17T11:09:21Z</dcterms:modified>
</cp:coreProperties>
</file>