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2" r:id="rId3"/>
    <p:sldMasterId id="2147483699" r:id="rId4"/>
    <p:sldMasterId id="2147483722" r:id="rId5"/>
    <p:sldMasterId id="2147483739" r:id="rId6"/>
    <p:sldMasterId id="2147483756" r:id="rId7"/>
  </p:sldMasterIdLst>
  <p:sldIdLst>
    <p:sldId id="271" r:id="rId8"/>
    <p:sldId id="286" r:id="rId9"/>
    <p:sldId id="273" r:id="rId10"/>
    <p:sldId id="280" r:id="rId11"/>
    <p:sldId id="265" r:id="rId12"/>
    <p:sldId id="300" r:id="rId13"/>
    <p:sldId id="314" r:id="rId14"/>
    <p:sldId id="283" r:id="rId15"/>
    <p:sldId id="396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8492-D607-F9B6-3711-172EDD43F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E6696-B4BD-7A7A-0FF3-A583FE2F9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4045A-837E-856F-54AC-0C0C9819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912F-DB6F-E1C0-A804-2EB39393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B8E2-92E2-B4E8-6714-691B8C1B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530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5959-35A4-E5DA-3F02-E38A1504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2D602-D04C-4998-3B2A-DBDB6E92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143D-9EC3-FBEA-659A-3A0D059C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7766-860D-E1FF-5336-D68CA0BD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4ECD4-AF15-7F25-647C-FD323F01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37654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482416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015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12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154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9551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501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65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4"/>
            <a:ext cx="2081463" cy="1977390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2095" y="556614"/>
            <a:ext cx="95746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43222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923903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058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56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20F59-D5E9-0F9E-2AC0-D9912E932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A6790-C242-BE7C-EC53-40E3CB9E1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9954-917B-3483-AAE3-791C14A8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B60B4-BFA6-278C-7CBC-FCF83D36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14170-8064-4E6E-E7BD-3BC90C1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573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402315" y="168934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4BD8B274-E0F1-4987-BE56-88EFDABA4180}"/>
              </a:ext>
            </a:extLst>
          </p:cNvPr>
          <p:cNvSpPr/>
          <p:nvPr userDrawn="1"/>
        </p:nvSpPr>
        <p:spPr>
          <a:xfrm>
            <a:off x="8400258" y="5201452"/>
            <a:ext cx="3087849" cy="105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561888" y="1698785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947EB0C1-2E67-4F3B-B6B4-FF9FDFAC5352}"/>
              </a:ext>
            </a:extLst>
          </p:cNvPr>
          <p:cNvSpPr/>
          <p:nvPr userDrawn="1"/>
        </p:nvSpPr>
        <p:spPr>
          <a:xfrm>
            <a:off x="4559832" y="5210897"/>
            <a:ext cx="3087849" cy="10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21462" y="1708230"/>
            <a:ext cx="3078484" cy="351211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F5D1422D-7597-4465-9FFA-E916548111D3}"/>
              </a:ext>
            </a:extLst>
          </p:cNvPr>
          <p:cNvSpPr/>
          <p:nvPr userDrawn="1"/>
        </p:nvSpPr>
        <p:spPr>
          <a:xfrm>
            <a:off x="719405" y="5220342"/>
            <a:ext cx="3087849" cy="10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71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960000" y="1801398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9960000" y="4003565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F09CDB5-4DD8-40B4-B40E-ADBEA58E8E38}"/>
              </a:ext>
            </a:extLst>
          </p:cNvPr>
          <p:cNvSpPr/>
          <p:nvPr userDrawn="1"/>
        </p:nvSpPr>
        <p:spPr>
          <a:xfrm>
            <a:off x="7489505" y="4003565"/>
            <a:ext cx="2232000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8436220-F3F4-4B4A-BA42-BACB1F53356B}"/>
              </a:ext>
            </a:extLst>
          </p:cNvPr>
          <p:cNvSpPr/>
          <p:nvPr userDrawn="1"/>
        </p:nvSpPr>
        <p:spPr>
          <a:xfrm>
            <a:off x="1" y="1801398"/>
            <a:ext cx="4780516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262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948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A513B6A-23AF-468B-AFC6-8FA1E534408D}"/>
              </a:ext>
            </a:extLst>
          </p:cNvPr>
          <p:cNvSpPr/>
          <p:nvPr userDrawn="1"/>
        </p:nvSpPr>
        <p:spPr>
          <a:xfrm>
            <a:off x="6318915" y="593002"/>
            <a:ext cx="5113965" cy="567199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521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0231FF-70E3-437D-B365-68E5375FE536}"/>
              </a:ext>
            </a:extLst>
          </p:cNvPr>
          <p:cNvSpPr/>
          <p:nvPr userDrawn="1"/>
        </p:nvSpPr>
        <p:spPr>
          <a:xfrm>
            <a:off x="5380236" y="0"/>
            <a:ext cx="144016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C37ACC0-D0FB-4A39-9801-6B151FC56852}"/>
              </a:ext>
            </a:extLst>
          </p:cNvPr>
          <p:cNvSpPr/>
          <p:nvPr userDrawn="1"/>
        </p:nvSpPr>
        <p:spPr>
          <a:xfrm>
            <a:off x="5380236" y="6619664"/>
            <a:ext cx="1440160" cy="238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5873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615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29660" y="130766"/>
            <a:ext cx="8564608" cy="6596467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882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3164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883908"/>
            <a:ext cx="331169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8988492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4" hasCustomPrompt="1"/>
          </p:nvPr>
        </p:nvSpPr>
        <p:spPr>
          <a:xfrm>
            <a:off x="6216353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3444214" y="1883908"/>
            <a:ext cx="2639616" cy="42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760629" y="1883908"/>
            <a:ext cx="431371" cy="42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654505B-9640-4D9C-B420-F3F09D373208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B441044-DD6C-4257-95CE-F7E59E7F407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89F0967-76C4-4CC2-9513-78958F9333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4014216-7F50-42C0-B8C0-FE7D2374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FFB910C2-AB56-424D-B628-50E4CD4056DF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04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9745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97457"/>
            <a:ext cx="1875635" cy="2389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47535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FAE4E1F-E840-4F4B-9CD9-E4349DBF4530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AF10A14-7385-43AD-ACBA-D34F98A9C6F2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3666D0F-D87C-4896-822E-7289EDEA4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7504F0E-A6B7-45BD-8E2D-591CE17B8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832668C7-1DA3-4BF1-A382-42A780A86920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337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946208"/>
            <a:ext cx="6624000" cy="33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946208"/>
            <a:ext cx="2628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8208"/>
            <a:ext cx="5410462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390221"/>
            <a:ext cx="12192000" cy="815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8620001-CB7F-4D0F-85CE-3B315021E74D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CED24C5-3D6F-493D-B438-C01C4AEFF83E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5C6C6E4-4FFF-42C6-B5DA-359E70C5F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904E732-1FD2-4CA1-BE6C-FB42AFC07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CA134A85-ED87-42D1-ABD3-3B2814BCF8D2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30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2063013"/>
            <a:ext cx="8404456" cy="3883620"/>
            <a:chOff x="0" y="1992982"/>
            <a:chExt cx="3096864" cy="3380234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20" name="그림 5">
            <a:extLst>
              <a:ext uri="{FF2B5EF4-FFF2-40B4-BE49-F238E27FC236}">
                <a16:creationId xmlns:a16="http://schemas.microsoft.com/office/drawing/2014/main" id="{97E02823-D6E9-4BC9-A8C1-2F06F5CFE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85" y="1905138"/>
            <a:ext cx="2779457" cy="4555221"/>
          </a:xfrm>
          <a:prstGeom prst="rect">
            <a:avLst/>
          </a:prstGeom>
        </p:spPr>
      </p:pic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B1BE3B03-2F5F-44AD-8D79-5D7B27C1A5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4319" y="2487575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98B8AC6-35CE-4A9B-9003-FDE98A19991A}"/>
              </a:ext>
            </a:extLst>
          </p:cNvPr>
          <p:cNvSpPr/>
          <p:nvPr userDrawn="1"/>
        </p:nvSpPr>
        <p:spPr>
          <a:xfrm>
            <a:off x="11113169" y="255822"/>
            <a:ext cx="1078831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CBD2879-5849-4691-9781-4268F5A5A437}"/>
              </a:ext>
            </a:extLst>
          </p:cNvPr>
          <p:cNvSpPr/>
          <p:nvPr userDrawn="1"/>
        </p:nvSpPr>
        <p:spPr>
          <a:xfrm>
            <a:off x="0" y="252664"/>
            <a:ext cx="11113169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F362ACC-5A58-4ACA-A758-9BC9707C7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105" y="315982"/>
            <a:ext cx="8867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DA1F853-5381-4005-9917-7A5C6D685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07" y="197468"/>
            <a:ext cx="1451883" cy="1150628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62B819EB-93A5-4EE8-A28D-F3F5148193C8}"/>
              </a:ext>
            </a:extLst>
          </p:cNvPr>
          <p:cNvSpPr/>
          <p:nvPr userDrawn="1"/>
        </p:nvSpPr>
        <p:spPr>
          <a:xfrm>
            <a:off x="4011" y="252425"/>
            <a:ext cx="212557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75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4313430" y="555801"/>
            <a:ext cx="3600000" cy="31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416061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21322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805539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10800" y="3681312"/>
            <a:ext cx="2700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21322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05539" y="555801"/>
            <a:ext cx="3600000" cy="31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46764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12976"/>
            <a:ext cx="12192000" cy="3106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B5D53FA1-409A-4F5F-97C4-2399D18531AF}"/>
              </a:ext>
            </a:extLst>
          </p:cNvPr>
          <p:cNvGrpSpPr/>
          <p:nvPr userDrawn="1"/>
        </p:nvGrpSpPr>
        <p:grpSpPr>
          <a:xfrm>
            <a:off x="2187927" y="902493"/>
            <a:ext cx="7356667" cy="3751977"/>
            <a:chOff x="-612576" y="1705002"/>
            <a:chExt cx="5688632" cy="2537858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969FB361-09E7-4A75-BE80-810B6558E106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B0DD55B0-CC85-48EE-91A7-11167D6D7A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0C4089-2A84-4438-930C-7392D1437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70667" y="1367063"/>
            <a:ext cx="3536161" cy="26518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4917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194294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5077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910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85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76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001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230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4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5D50-C27E-542A-40FE-3DEB8AFB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C2CF-F4E2-1A4C-809B-EB2DEEE6F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039D-7715-BD18-62B6-A59D12C8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CF56-D45E-17F0-2E5D-71867C85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DFEF8-E5E1-C0B4-980D-29FF17EF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9131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1685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8505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89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5868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94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240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7339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5850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115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18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DBC-6A94-36AF-C409-E16DA9EB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68D20-35F9-655E-D0A2-C7B63DD8B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3388-88B5-9355-30D4-6BB775A1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B195-15B7-41B3-9A49-C68933FA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84BB-ED52-C179-474B-33F04E58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725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8972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292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3744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11760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932723"/>
            <a:ext cx="11760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412776"/>
            <a:ext cx="12192000" cy="5445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4930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3" y="164638"/>
            <a:ext cx="100324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563" y="932723"/>
            <a:ext cx="100324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0820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1851" y="836712"/>
            <a:ext cx="17281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51851" y="2708920"/>
            <a:ext cx="17281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51851" y="4581128"/>
            <a:ext cx="17281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914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4751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11691" y="404664"/>
            <a:ext cx="2592288" cy="6048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5700" y="404664"/>
            <a:ext cx="2592288" cy="6048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7958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63952" y="452670"/>
            <a:ext cx="2592288" cy="59526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592598" y="3699875"/>
            <a:ext cx="3072021" cy="2705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3699875"/>
            <a:ext cx="4800213" cy="2705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41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C8FF-8BD1-4630-E426-25217C6B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52E1-121E-39E8-4219-3C6BA398C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5B234-CF8A-955F-B82A-50AC930A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A038-1A05-1578-98B4-53493574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67CA-F8AC-6158-D9FC-232C9EFF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96BA4-35A8-C77C-0EEF-5B876147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3823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9072000" y="1"/>
            <a:ext cx="3120000" cy="312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2793" y="382059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80968" y="1969029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2793" y="3550411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784619" y="1969029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3738000"/>
            <a:ext cx="3120000" cy="312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0558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55925" y="0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336245" y="0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216565" y="0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55925" y="4539627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36245" y="4539627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216565" y="4539627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2270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717032"/>
            <a:ext cx="12192000" cy="3140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1460500"/>
            <a:ext cx="8015881" cy="40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44605" y="1988841"/>
            <a:ext cx="3778671" cy="281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222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715136"/>
            <a:ext cx="4896544" cy="4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028215" y="1929043"/>
            <a:ext cx="4433516" cy="309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242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02832" y="674682"/>
            <a:ext cx="3168352" cy="5472612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01377" y="1124745"/>
            <a:ext cx="2789247" cy="4398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6586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91744" y="0"/>
            <a:ext cx="840025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5240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3392" y="0"/>
            <a:ext cx="4416491" cy="1796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3392" y="5061181"/>
            <a:ext cx="4416491" cy="1796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1988840"/>
            <a:ext cx="4416491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1201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485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938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9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039E-6A60-7D4A-CBAE-9EA7C11A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0F96C-7527-DB86-133D-5427684F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F87A1-700B-D34B-DBCF-A3A6E1BCE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27CCF-308A-35F0-1DFC-0B47693CC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1C69E-B071-98B5-BAA8-D9CA3E421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3DC85-12C5-30FF-9097-25118D0A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BD517-93C7-AE21-8DCF-669A3A76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326A4-2AE2-A994-6676-8C75A02D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3027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255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5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479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442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397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613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46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3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5149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041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72E3-CF54-6CD0-D949-6BDEDDC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F53D7-CC92-480D-1750-44193B85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6FACC-A072-2D28-D5DC-214DE3BE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47F08-C55A-609F-5807-839EB99F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9726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2773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344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635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532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14239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10644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42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63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429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0458EB99-A808-4839-915D-3BFD0AD702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56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D3ECA-7C84-A6B8-4084-E580A15D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7AAF0-4846-4E19-5A10-2799C036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039E4-980F-8B6A-BDDF-127C3F3A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5009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61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91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88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98159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6895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827195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408926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7483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2147408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155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6380-089F-F723-B47A-41E7254E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1FE9-D289-0ED9-2E85-B177CC10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24F5A-E156-3552-4CB3-5D57424FC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47255-4A0C-662F-9224-BD605E4C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36453-5411-BABF-04D7-5224600B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12193-467C-3F1D-58CF-1A4CEDBD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669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111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9335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21064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859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559701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233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4047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4236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34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6866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E1BD-E7CC-05AA-1B81-0F0FBC60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01B54-6BC0-BDDD-FFA4-46A7FE33D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4BAD4-A43D-B562-FE56-FFBF638D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4F989-18CD-D5D6-4424-754A1550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3C25B-8760-A0F0-EF71-553117BF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5C106-1481-33D8-5D35-9FBB250B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59327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33757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4138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095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0144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630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91780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1928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0104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1656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2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32184-B455-CC02-1318-0AD9C015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B950A-8F32-A767-F43F-384A6B8B7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328D-1445-A6DD-E893-9B119C8FE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45DB5-5990-0490-19CD-41866B78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45154-7801-7C74-68BF-EE1A9B4CD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49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01A86B-7107-4D28-98EE-111ABD196A1F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810EA1B-0311-443A-9C85-A22D1FBEB3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729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3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79" r:id="rId17"/>
    <p:sldLayoutId id="2147483780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21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6F5B22-F290-42E8-A061-2532E3CA4EC3}"/>
              </a:ext>
            </a:extLst>
          </p:cNvPr>
          <p:cNvSpPr>
            <a:spLocks/>
          </p:cNvSpPr>
          <p:nvPr/>
        </p:nvSpPr>
        <p:spPr bwMode="auto">
          <a:xfrm>
            <a:off x="-148" y="3617019"/>
            <a:ext cx="12192000" cy="3240980"/>
          </a:xfrm>
          <a:custGeom>
            <a:avLst/>
            <a:gdLst>
              <a:gd name="connsiteX0" fmla="*/ 5307865 w 12192148"/>
              <a:gd name="connsiteY0" fmla="*/ 0 h 3240980"/>
              <a:gd name="connsiteX1" fmla="*/ 5817217 w 12192148"/>
              <a:gd name="connsiteY1" fmla="*/ 0 h 3240980"/>
              <a:gd name="connsiteX2" fmla="*/ 5817217 w 12192148"/>
              <a:gd name="connsiteY2" fmla="*/ 697113 h 3240980"/>
              <a:gd name="connsiteX3" fmla="*/ 6190042 w 12192148"/>
              <a:gd name="connsiteY3" fmla="*/ 697113 h 3240980"/>
              <a:gd name="connsiteX4" fmla="*/ 6190042 w 12192148"/>
              <a:gd name="connsiteY4" fmla="*/ 1325570 h 3240980"/>
              <a:gd name="connsiteX5" fmla="*/ 6489353 w 12192148"/>
              <a:gd name="connsiteY5" fmla="*/ 1325570 h 3240980"/>
              <a:gd name="connsiteX6" fmla="*/ 6489353 w 12192148"/>
              <a:gd name="connsiteY6" fmla="*/ 1114324 h 3240980"/>
              <a:gd name="connsiteX7" fmla="*/ 6898935 w 12192148"/>
              <a:gd name="connsiteY7" fmla="*/ 1114324 h 3240980"/>
              <a:gd name="connsiteX8" fmla="*/ 6898935 w 12192148"/>
              <a:gd name="connsiteY8" fmla="*/ 348556 h 3240980"/>
              <a:gd name="connsiteX9" fmla="*/ 7219249 w 12192148"/>
              <a:gd name="connsiteY9" fmla="*/ 348556 h 3240980"/>
              <a:gd name="connsiteX10" fmla="*/ 7219249 w 12192148"/>
              <a:gd name="connsiteY10" fmla="*/ 1093199 h 3240980"/>
              <a:gd name="connsiteX11" fmla="*/ 7413539 w 12192148"/>
              <a:gd name="connsiteY11" fmla="*/ 1093199 h 3240980"/>
              <a:gd name="connsiteX12" fmla="*/ 7413539 w 12192148"/>
              <a:gd name="connsiteY12" fmla="*/ 517553 h 3240980"/>
              <a:gd name="connsiteX13" fmla="*/ 7875631 w 12192148"/>
              <a:gd name="connsiteY13" fmla="*/ 517553 h 3240980"/>
              <a:gd name="connsiteX14" fmla="*/ 7875631 w 12192148"/>
              <a:gd name="connsiteY14" fmla="*/ 1103761 h 3240980"/>
              <a:gd name="connsiteX15" fmla="*/ 8342975 w 12192148"/>
              <a:gd name="connsiteY15" fmla="*/ 1103761 h 3240980"/>
              <a:gd name="connsiteX16" fmla="*/ 8342975 w 12192148"/>
              <a:gd name="connsiteY16" fmla="*/ 739362 h 3240980"/>
              <a:gd name="connsiteX17" fmla="*/ 8852328 w 12192148"/>
              <a:gd name="connsiteY17" fmla="*/ 739362 h 3240980"/>
              <a:gd name="connsiteX18" fmla="*/ 8852328 w 12192148"/>
              <a:gd name="connsiteY18" fmla="*/ 1093199 h 3240980"/>
              <a:gd name="connsiteX19" fmla="*/ 9240906 w 12192148"/>
              <a:gd name="connsiteY19" fmla="*/ 1093199 h 3240980"/>
              <a:gd name="connsiteX20" fmla="*/ 9240906 w 12192148"/>
              <a:gd name="connsiteY20" fmla="*/ 924202 h 3240980"/>
              <a:gd name="connsiteX21" fmla="*/ 9503459 w 12192148"/>
              <a:gd name="connsiteY21" fmla="*/ 929483 h 3240980"/>
              <a:gd name="connsiteX22" fmla="*/ 9503459 w 12192148"/>
              <a:gd name="connsiteY22" fmla="*/ 781611 h 3240980"/>
              <a:gd name="connsiteX23" fmla="*/ 9771263 w 12192148"/>
              <a:gd name="connsiteY23" fmla="*/ 781611 h 3240980"/>
              <a:gd name="connsiteX24" fmla="*/ 9771263 w 12192148"/>
              <a:gd name="connsiteY24" fmla="*/ 918921 h 3240980"/>
              <a:gd name="connsiteX25" fmla="*/ 10028565 w 12192148"/>
              <a:gd name="connsiteY25" fmla="*/ 918921 h 3240980"/>
              <a:gd name="connsiteX26" fmla="*/ 10028565 w 12192148"/>
              <a:gd name="connsiteY26" fmla="*/ 765768 h 3240980"/>
              <a:gd name="connsiteX27" fmla="*/ 10280615 w 12192148"/>
              <a:gd name="connsiteY27" fmla="*/ 771049 h 3240980"/>
              <a:gd name="connsiteX28" fmla="*/ 10280615 w 12192148"/>
              <a:gd name="connsiteY28" fmla="*/ 190122 h 3240980"/>
              <a:gd name="connsiteX29" fmla="*/ 10789968 w 12192148"/>
              <a:gd name="connsiteY29" fmla="*/ 190122 h 3240980"/>
              <a:gd name="connsiteX30" fmla="*/ 10789968 w 12192148"/>
              <a:gd name="connsiteY30" fmla="*/ 697113 h 3240980"/>
              <a:gd name="connsiteX31" fmla="*/ 11168044 w 12192148"/>
              <a:gd name="connsiteY31" fmla="*/ 697113 h 3240980"/>
              <a:gd name="connsiteX32" fmla="*/ 11168044 w 12192148"/>
              <a:gd name="connsiteY32" fmla="*/ 1621315 h 3240980"/>
              <a:gd name="connsiteX33" fmla="*/ 11467354 w 12192148"/>
              <a:gd name="connsiteY33" fmla="*/ 1621315 h 3240980"/>
              <a:gd name="connsiteX34" fmla="*/ 11467354 w 12192148"/>
              <a:gd name="connsiteY34" fmla="*/ 1114324 h 3240980"/>
              <a:gd name="connsiteX35" fmla="*/ 11871686 w 12192148"/>
              <a:gd name="connsiteY35" fmla="*/ 1114324 h 3240980"/>
              <a:gd name="connsiteX36" fmla="*/ 11871686 w 12192148"/>
              <a:gd name="connsiteY36" fmla="*/ 348556 h 3240980"/>
              <a:gd name="connsiteX37" fmla="*/ 12192000 w 12192148"/>
              <a:gd name="connsiteY37" fmla="*/ 348556 h 3240980"/>
              <a:gd name="connsiteX38" fmla="*/ 12192000 w 12192148"/>
              <a:gd name="connsiteY38" fmla="*/ 1754103 h 3240980"/>
              <a:gd name="connsiteX39" fmla="*/ 12192000 w 12192148"/>
              <a:gd name="connsiteY39" fmla="*/ 1896676 h 3240980"/>
              <a:gd name="connsiteX40" fmla="*/ 12192148 w 12192148"/>
              <a:gd name="connsiteY40" fmla="*/ 1896676 h 3240980"/>
              <a:gd name="connsiteX41" fmla="*/ 12192148 w 12192148"/>
              <a:gd name="connsiteY41" fmla="*/ 3240980 h 3240980"/>
              <a:gd name="connsiteX42" fmla="*/ 0 w 12192148"/>
              <a:gd name="connsiteY42" fmla="*/ 3240980 h 3240980"/>
              <a:gd name="connsiteX43" fmla="*/ 0 w 12192148"/>
              <a:gd name="connsiteY43" fmla="*/ 2054369 h 3240980"/>
              <a:gd name="connsiteX44" fmla="*/ 0 w 12192148"/>
              <a:gd name="connsiteY44" fmla="*/ 1896676 h 3240980"/>
              <a:gd name="connsiteX45" fmla="*/ 0 w 12192148"/>
              <a:gd name="connsiteY45" fmla="*/ 1573784 h 3240980"/>
              <a:gd name="connsiteX46" fmla="*/ 112847 w 12192148"/>
              <a:gd name="connsiteY46" fmla="*/ 1573784 h 3240980"/>
              <a:gd name="connsiteX47" fmla="*/ 293106 w 12192148"/>
              <a:gd name="connsiteY47" fmla="*/ 1573784 h 3240980"/>
              <a:gd name="connsiteX48" fmla="*/ 293106 w 12192148"/>
              <a:gd name="connsiteY48" fmla="*/ 411930 h 3240980"/>
              <a:gd name="connsiteX49" fmla="*/ 655428 w 12192148"/>
              <a:gd name="connsiteY49" fmla="*/ 411930 h 3240980"/>
              <a:gd name="connsiteX50" fmla="*/ 655428 w 12192148"/>
              <a:gd name="connsiteY50" fmla="*/ 1373100 h 3240980"/>
              <a:gd name="connsiteX51" fmla="*/ 791956 w 12192148"/>
              <a:gd name="connsiteY51" fmla="*/ 1188260 h 3240980"/>
              <a:gd name="connsiteX52" fmla="*/ 954739 w 12192148"/>
              <a:gd name="connsiteY52" fmla="*/ 1399506 h 3240980"/>
              <a:gd name="connsiteX53" fmla="*/ 1101768 w 12192148"/>
              <a:gd name="connsiteY53" fmla="*/ 1188260 h 3240980"/>
              <a:gd name="connsiteX54" fmla="*/ 1264551 w 12192148"/>
              <a:gd name="connsiteY54" fmla="*/ 1399506 h 3240980"/>
              <a:gd name="connsiteX55" fmla="*/ 1411580 w 12192148"/>
              <a:gd name="connsiteY55" fmla="*/ 1188260 h 3240980"/>
              <a:gd name="connsiteX56" fmla="*/ 1574363 w 12192148"/>
              <a:gd name="connsiteY56" fmla="*/ 1399506 h 3240980"/>
              <a:gd name="connsiteX57" fmla="*/ 1574363 w 12192148"/>
              <a:gd name="connsiteY57" fmla="*/ 1447036 h 3240980"/>
              <a:gd name="connsiteX58" fmla="*/ 1721393 w 12192148"/>
              <a:gd name="connsiteY58" fmla="*/ 1447036 h 3240980"/>
              <a:gd name="connsiteX59" fmla="*/ 1721393 w 12192148"/>
              <a:gd name="connsiteY59" fmla="*/ 1299164 h 3240980"/>
              <a:gd name="connsiteX60" fmla="*/ 1537606 w 12192148"/>
              <a:gd name="connsiteY60" fmla="*/ 1072074 h 3240980"/>
              <a:gd name="connsiteX61" fmla="*/ 1721393 w 12192148"/>
              <a:gd name="connsiteY61" fmla="*/ 844985 h 3240980"/>
              <a:gd name="connsiteX62" fmla="*/ 1721393 w 12192148"/>
              <a:gd name="connsiteY62" fmla="*/ 586208 h 3240980"/>
              <a:gd name="connsiteX63" fmla="*/ 1815912 w 12192148"/>
              <a:gd name="connsiteY63" fmla="*/ 586208 h 3240980"/>
              <a:gd name="connsiteX64" fmla="*/ 1815912 w 12192148"/>
              <a:gd name="connsiteY64" fmla="*/ 844985 h 3240980"/>
              <a:gd name="connsiteX65" fmla="*/ 1999699 w 12192148"/>
              <a:gd name="connsiteY65" fmla="*/ 1072074 h 3240980"/>
              <a:gd name="connsiteX66" fmla="*/ 1815912 w 12192148"/>
              <a:gd name="connsiteY66" fmla="*/ 1299164 h 3240980"/>
              <a:gd name="connsiteX67" fmla="*/ 1815912 w 12192148"/>
              <a:gd name="connsiteY67" fmla="*/ 1447036 h 3240980"/>
              <a:gd name="connsiteX68" fmla="*/ 1941937 w 12192148"/>
              <a:gd name="connsiteY68" fmla="*/ 1447036 h 3240980"/>
              <a:gd name="connsiteX69" fmla="*/ 1941937 w 12192148"/>
              <a:gd name="connsiteY69" fmla="*/ 1293883 h 3240980"/>
              <a:gd name="connsiteX70" fmla="*/ 2099469 w 12192148"/>
              <a:gd name="connsiteY70" fmla="*/ 1293883 h 3240980"/>
              <a:gd name="connsiteX71" fmla="*/ 2099469 w 12192148"/>
              <a:gd name="connsiteY71" fmla="*/ 1093199 h 3240980"/>
              <a:gd name="connsiteX72" fmla="*/ 2440788 w 12192148"/>
              <a:gd name="connsiteY72" fmla="*/ 1093199 h 3240980"/>
              <a:gd name="connsiteX73" fmla="*/ 2440788 w 12192148"/>
              <a:gd name="connsiteY73" fmla="*/ 517553 h 3240980"/>
              <a:gd name="connsiteX74" fmla="*/ 2897630 w 12192148"/>
              <a:gd name="connsiteY74" fmla="*/ 517553 h 3240980"/>
              <a:gd name="connsiteX75" fmla="*/ 2897630 w 12192148"/>
              <a:gd name="connsiteY75" fmla="*/ 1103761 h 3240980"/>
              <a:gd name="connsiteX76" fmla="*/ 3364974 w 12192148"/>
              <a:gd name="connsiteY76" fmla="*/ 1103761 h 3240980"/>
              <a:gd name="connsiteX77" fmla="*/ 3364974 w 12192148"/>
              <a:gd name="connsiteY77" fmla="*/ 739362 h 3240980"/>
              <a:gd name="connsiteX78" fmla="*/ 3879577 w 12192148"/>
              <a:gd name="connsiteY78" fmla="*/ 739362 h 3240980"/>
              <a:gd name="connsiteX79" fmla="*/ 3879577 w 12192148"/>
              <a:gd name="connsiteY79" fmla="*/ 1093199 h 3240980"/>
              <a:gd name="connsiteX80" fmla="*/ 4268156 w 12192148"/>
              <a:gd name="connsiteY80" fmla="*/ 1093199 h 3240980"/>
              <a:gd name="connsiteX81" fmla="*/ 4268156 w 12192148"/>
              <a:gd name="connsiteY81" fmla="*/ 924202 h 3240980"/>
              <a:gd name="connsiteX82" fmla="*/ 4530709 w 12192148"/>
              <a:gd name="connsiteY82" fmla="*/ 929483 h 3240980"/>
              <a:gd name="connsiteX83" fmla="*/ 4530709 w 12192148"/>
              <a:gd name="connsiteY83" fmla="*/ 781611 h 3240980"/>
              <a:gd name="connsiteX84" fmla="*/ 4798512 w 12192148"/>
              <a:gd name="connsiteY84" fmla="*/ 781611 h 3240980"/>
              <a:gd name="connsiteX85" fmla="*/ 4798512 w 12192148"/>
              <a:gd name="connsiteY85" fmla="*/ 918921 h 3240980"/>
              <a:gd name="connsiteX86" fmla="*/ 5055814 w 12192148"/>
              <a:gd name="connsiteY86" fmla="*/ 918921 h 3240980"/>
              <a:gd name="connsiteX87" fmla="*/ 5055814 w 12192148"/>
              <a:gd name="connsiteY87" fmla="*/ 765768 h 3240980"/>
              <a:gd name="connsiteX88" fmla="*/ 5307865 w 12192148"/>
              <a:gd name="connsiteY88" fmla="*/ 771049 h 3240980"/>
              <a:gd name="connsiteX89" fmla="*/ 5307865 w 12192148"/>
              <a:gd name="connsiteY89" fmla="*/ 0 h 324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2148" h="3240980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3240980"/>
                </a:lnTo>
                <a:lnTo>
                  <a:pt x="0" y="3240980"/>
                </a:lnTo>
                <a:lnTo>
                  <a:pt x="0" y="2054369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6" y="1093199"/>
                </a:cubicBezTo>
                <a:cubicBezTo>
                  <a:pt x="4268156" y="1093199"/>
                  <a:pt x="4268156" y="1093199"/>
                  <a:pt x="4268156" y="924202"/>
                </a:cubicBezTo>
                <a:cubicBezTo>
                  <a:pt x="4268156" y="924202"/>
                  <a:pt x="4268156" y="924202"/>
                  <a:pt x="4530709" y="929483"/>
                </a:cubicBezTo>
                <a:cubicBezTo>
                  <a:pt x="4530709" y="929483"/>
                  <a:pt x="4530709" y="929483"/>
                  <a:pt x="4530709" y="781611"/>
                </a:cubicBezTo>
                <a:cubicBezTo>
                  <a:pt x="4530709" y="781611"/>
                  <a:pt x="4530709" y="781611"/>
                  <a:pt x="4798512" y="781611"/>
                </a:cubicBezTo>
                <a:cubicBezTo>
                  <a:pt x="4798512" y="781611"/>
                  <a:pt x="4798512" y="781611"/>
                  <a:pt x="4798512" y="918921"/>
                </a:cubicBezTo>
                <a:cubicBezTo>
                  <a:pt x="4798512" y="918921"/>
                  <a:pt x="4798512" y="918921"/>
                  <a:pt x="5055814" y="918921"/>
                </a:cubicBezTo>
                <a:cubicBezTo>
                  <a:pt x="5055814" y="918921"/>
                  <a:pt x="5055814" y="918921"/>
                  <a:pt x="5055814" y="765768"/>
                </a:cubicBezTo>
                <a:cubicBezTo>
                  <a:pt x="5055814" y="765768"/>
                  <a:pt x="5055814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C9B8777-7972-4AE1-9CFB-841542611E67}"/>
              </a:ext>
            </a:extLst>
          </p:cNvPr>
          <p:cNvSpPr>
            <a:spLocks noEditPoints="1"/>
          </p:cNvSpPr>
          <p:nvPr/>
        </p:nvSpPr>
        <p:spPr bwMode="auto">
          <a:xfrm>
            <a:off x="-148" y="2425585"/>
            <a:ext cx="12192000" cy="444606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A7196E6-5CCE-4093-B4F0-F4442DE9AA87}"/>
              </a:ext>
            </a:extLst>
          </p:cNvPr>
          <p:cNvSpPr>
            <a:spLocks/>
          </p:cNvSpPr>
          <p:nvPr/>
        </p:nvSpPr>
        <p:spPr bwMode="auto">
          <a:xfrm>
            <a:off x="9229235" y="0"/>
            <a:ext cx="588534" cy="2537290"/>
          </a:xfrm>
          <a:custGeom>
            <a:avLst/>
            <a:gdLst>
              <a:gd name="connsiteX0" fmla="*/ 70050 w 588534"/>
              <a:gd name="connsiteY0" fmla="*/ 0 h 2537290"/>
              <a:gd name="connsiteX1" fmla="*/ 147182 w 588534"/>
              <a:gd name="connsiteY1" fmla="*/ 0 h 2537290"/>
              <a:gd name="connsiteX2" fmla="*/ 151432 w 588534"/>
              <a:gd name="connsiteY2" fmla="*/ 138082 h 2537290"/>
              <a:gd name="connsiteX3" fmla="*/ 194669 w 588534"/>
              <a:gd name="connsiteY3" fmla="*/ 1542709 h 2537290"/>
              <a:gd name="connsiteX4" fmla="*/ 294266 w 588534"/>
              <a:gd name="connsiteY4" fmla="*/ 1542709 h 2537290"/>
              <a:gd name="connsiteX5" fmla="*/ 380284 w 588534"/>
              <a:gd name="connsiteY5" fmla="*/ 1542709 h 2537290"/>
              <a:gd name="connsiteX6" fmla="*/ 386386 w 588534"/>
              <a:gd name="connsiteY6" fmla="*/ 134471 h 2537290"/>
              <a:gd name="connsiteX7" fmla="*/ 386968 w 588534"/>
              <a:gd name="connsiteY7" fmla="*/ 0 h 2537290"/>
              <a:gd name="connsiteX8" fmla="*/ 463958 w 588534"/>
              <a:gd name="connsiteY8" fmla="*/ 0 h 2537290"/>
              <a:gd name="connsiteX9" fmla="*/ 463251 w 588534"/>
              <a:gd name="connsiteY9" fmla="*/ 163399 h 2537290"/>
              <a:gd name="connsiteX10" fmla="*/ 457246 w 588534"/>
              <a:gd name="connsiteY10" fmla="*/ 1551570 h 2537290"/>
              <a:gd name="connsiteX11" fmla="*/ 516099 w 588534"/>
              <a:gd name="connsiteY11" fmla="*/ 1591446 h 2537290"/>
              <a:gd name="connsiteX12" fmla="*/ 552317 w 588534"/>
              <a:gd name="connsiteY12" fmla="*/ 1631322 h 2537290"/>
              <a:gd name="connsiteX13" fmla="*/ 588534 w 588534"/>
              <a:gd name="connsiteY13" fmla="*/ 1719936 h 2537290"/>
              <a:gd name="connsiteX14" fmla="*/ 588534 w 588534"/>
              <a:gd name="connsiteY14" fmla="*/ 1892734 h 2537290"/>
              <a:gd name="connsiteX15" fmla="*/ 561371 w 588534"/>
              <a:gd name="connsiteY15" fmla="*/ 1972487 h 2537290"/>
              <a:gd name="connsiteX16" fmla="*/ 421028 w 588534"/>
              <a:gd name="connsiteY16" fmla="*/ 2167438 h 2537290"/>
              <a:gd name="connsiteX17" fmla="*/ 384811 w 588534"/>
              <a:gd name="connsiteY17" fmla="*/ 2198453 h 2537290"/>
              <a:gd name="connsiteX18" fmla="*/ 384811 w 588534"/>
              <a:gd name="connsiteY18" fmla="*/ 2202884 h 2537290"/>
              <a:gd name="connsiteX19" fmla="*/ 344067 w 588534"/>
              <a:gd name="connsiteY19" fmla="*/ 2362388 h 2537290"/>
              <a:gd name="connsiteX20" fmla="*/ 484408 w 588534"/>
              <a:gd name="connsiteY20" fmla="*/ 2371249 h 2537290"/>
              <a:gd name="connsiteX21" fmla="*/ 511572 w 588534"/>
              <a:gd name="connsiteY21" fmla="*/ 2269344 h 2537290"/>
              <a:gd name="connsiteX22" fmla="*/ 511572 w 588534"/>
              <a:gd name="connsiteY22" fmla="*/ 2256052 h 2537290"/>
              <a:gd name="connsiteX23" fmla="*/ 511572 w 588534"/>
              <a:gd name="connsiteY23" fmla="*/ 2225037 h 2537290"/>
              <a:gd name="connsiteX24" fmla="*/ 543262 w 588534"/>
              <a:gd name="connsiteY24" fmla="*/ 2220606 h 2537290"/>
              <a:gd name="connsiteX25" fmla="*/ 552317 w 588534"/>
              <a:gd name="connsiteY25" fmla="*/ 2260482 h 2537290"/>
              <a:gd name="connsiteX26" fmla="*/ 552317 w 588534"/>
              <a:gd name="connsiteY26" fmla="*/ 2273774 h 2537290"/>
              <a:gd name="connsiteX27" fmla="*/ 552317 w 588534"/>
              <a:gd name="connsiteY27" fmla="*/ 2287066 h 2537290"/>
              <a:gd name="connsiteX28" fmla="*/ 543262 w 588534"/>
              <a:gd name="connsiteY28" fmla="*/ 2464295 h 2537290"/>
              <a:gd name="connsiteX29" fmla="*/ 307849 w 588534"/>
              <a:gd name="connsiteY29" fmla="*/ 2526324 h 2537290"/>
              <a:gd name="connsiteX30" fmla="*/ 172033 w 588534"/>
              <a:gd name="connsiteY30" fmla="*/ 2309220 h 2537290"/>
              <a:gd name="connsiteX31" fmla="*/ 203723 w 588534"/>
              <a:gd name="connsiteY31" fmla="*/ 2202884 h 2537290"/>
              <a:gd name="connsiteX32" fmla="*/ 167506 w 588534"/>
              <a:gd name="connsiteY32" fmla="*/ 2167438 h 2537290"/>
              <a:gd name="connsiteX33" fmla="*/ 27163 w 588534"/>
              <a:gd name="connsiteY33" fmla="*/ 1972487 h 2537290"/>
              <a:gd name="connsiteX34" fmla="*/ 0 w 588534"/>
              <a:gd name="connsiteY34" fmla="*/ 1892734 h 2537290"/>
              <a:gd name="connsiteX35" fmla="*/ 0 w 588534"/>
              <a:gd name="connsiteY35" fmla="*/ 1719936 h 2537290"/>
              <a:gd name="connsiteX36" fmla="*/ 36217 w 588534"/>
              <a:gd name="connsiteY36" fmla="*/ 1631322 h 2537290"/>
              <a:gd name="connsiteX37" fmla="*/ 72435 w 588534"/>
              <a:gd name="connsiteY37" fmla="*/ 1591446 h 2537290"/>
              <a:gd name="connsiteX38" fmla="*/ 117707 w 588534"/>
              <a:gd name="connsiteY38" fmla="*/ 1556001 h 2537290"/>
              <a:gd name="connsiteX39" fmla="*/ 73771 w 588534"/>
              <a:gd name="connsiteY39" fmla="*/ 121486 h 253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8534" h="2537290">
                <a:moveTo>
                  <a:pt x="70050" y="0"/>
                </a:moveTo>
                <a:lnTo>
                  <a:pt x="147182" y="0"/>
                </a:lnTo>
                <a:lnTo>
                  <a:pt x="151432" y="138082"/>
                </a:lnTo>
                <a:cubicBezTo>
                  <a:pt x="164391" y="559084"/>
                  <a:pt x="178753" y="1025650"/>
                  <a:pt x="194669" y="1542709"/>
                </a:cubicBezTo>
                <a:cubicBezTo>
                  <a:pt x="194669" y="1542709"/>
                  <a:pt x="194669" y="1542709"/>
                  <a:pt x="294266" y="1542709"/>
                </a:cubicBezTo>
                <a:cubicBezTo>
                  <a:pt x="294266" y="1542709"/>
                  <a:pt x="294266" y="1542709"/>
                  <a:pt x="380284" y="1542709"/>
                </a:cubicBezTo>
                <a:cubicBezTo>
                  <a:pt x="380284" y="1542709"/>
                  <a:pt x="380284" y="1542709"/>
                  <a:pt x="386386" y="134471"/>
                </a:cubicBezTo>
                <a:lnTo>
                  <a:pt x="386968" y="0"/>
                </a:lnTo>
                <a:lnTo>
                  <a:pt x="463958" y="0"/>
                </a:lnTo>
                <a:lnTo>
                  <a:pt x="463251" y="163399"/>
                </a:lnTo>
                <a:cubicBezTo>
                  <a:pt x="461451" y="579469"/>
                  <a:pt x="459456" y="1040568"/>
                  <a:pt x="457246" y="1551570"/>
                </a:cubicBezTo>
                <a:cubicBezTo>
                  <a:pt x="479882" y="1560432"/>
                  <a:pt x="497990" y="1573724"/>
                  <a:pt x="516099" y="1591446"/>
                </a:cubicBezTo>
                <a:cubicBezTo>
                  <a:pt x="516099" y="1591446"/>
                  <a:pt x="516099" y="1591446"/>
                  <a:pt x="552317" y="1631322"/>
                </a:cubicBezTo>
                <a:cubicBezTo>
                  <a:pt x="574953" y="1653476"/>
                  <a:pt x="588534" y="1688921"/>
                  <a:pt x="588534" y="1719936"/>
                </a:cubicBezTo>
                <a:cubicBezTo>
                  <a:pt x="588534" y="1719936"/>
                  <a:pt x="588534" y="1719936"/>
                  <a:pt x="588534" y="1892734"/>
                </a:cubicBezTo>
                <a:cubicBezTo>
                  <a:pt x="588534" y="1919318"/>
                  <a:pt x="579479" y="1945902"/>
                  <a:pt x="561371" y="1972487"/>
                </a:cubicBezTo>
                <a:cubicBezTo>
                  <a:pt x="561371" y="1972487"/>
                  <a:pt x="561371" y="1972487"/>
                  <a:pt x="421028" y="2167438"/>
                </a:cubicBezTo>
                <a:cubicBezTo>
                  <a:pt x="411973" y="2180730"/>
                  <a:pt x="398392" y="2189591"/>
                  <a:pt x="384811" y="2198453"/>
                </a:cubicBezTo>
                <a:cubicBezTo>
                  <a:pt x="384811" y="2202884"/>
                  <a:pt x="384811" y="2202884"/>
                  <a:pt x="384811" y="2202884"/>
                </a:cubicBezTo>
                <a:cubicBezTo>
                  <a:pt x="366701" y="2233898"/>
                  <a:pt x="325957" y="2313650"/>
                  <a:pt x="344067" y="2362388"/>
                </a:cubicBezTo>
                <a:cubicBezTo>
                  <a:pt x="362175" y="2411127"/>
                  <a:pt x="457246" y="2415557"/>
                  <a:pt x="484408" y="2371249"/>
                </a:cubicBezTo>
                <a:cubicBezTo>
                  <a:pt x="497990" y="2349096"/>
                  <a:pt x="507044" y="2304789"/>
                  <a:pt x="511572" y="2269344"/>
                </a:cubicBezTo>
                <a:cubicBezTo>
                  <a:pt x="511572" y="2264913"/>
                  <a:pt x="511572" y="2260482"/>
                  <a:pt x="511572" y="2256052"/>
                </a:cubicBezTo>
                <a:cubicBezTo>
                  <a:pt x="511572" y="2251621"/>
                  <a:pt x="511572" y="2238329"/>
                  <a:pt x="511572" y="2225037"/>
                </a:cubicBezTo>
                <a:cubicBezTo>
                  <a:pt x="511572" y="2207314"/>
                  <a:pt x="538735" y="2202884"/>
                  <a:pt x="543262" y="2220606"/>
                </a:cubicBezTo>
                <a:cubicBezTo>
                  <a:pt x="547790" y="2233898"/>
                  <a:pt x="547790" y="2251621"/>
                  <a:pt x="552317" y="2260482"/>
                </a:cubicBezTo>
                <a:cubicBezTo>
                  <a:pt x="552317" y="2264913"/>
                  <a:pt x="552317" y="2269344"/>
                  <a:pt x="552317" y="2273774"/>
                </a:cubicBezTo>
                <a:cubicBezTo>
                  <a:pt x="552317" y="2278205"/>
                  <a:pt x="552317" y="2282636"/>
                  <a:pt x="552317" y="2287066"/>
                </a:cubicBezTo>
                <a:cubicBezTo>
                  <a:pt x="556843" y="2313650"/>
                  <a:pt x="584007" y="2388973"/>
                  <a:pt x="543262" y="2464295"/>
                </a:cubicBezTo>
                <a:cubicBezTo>
                  <a:pt x="507044" y="2530755"/>
                  <a:pt x="393865" y="2552908"/>
                  <a:pt x="307849" y="2526324"/>
                </a:cubicBezTo>
                <a:cubicBezTo>
                  <a:pt x="208250" y="2495309"/>
                  <a:pt x="162978" y="2397835"/>
                  <a:pt x="172033" y="2309220"/>
                </a:cubicBezTo>
                <a:cubicBezTo>
                  <a:pt x="176561" y="2273774"/>
                  <a:pt x="190142" y="2233898"/>
                  <a:pt x="203723" y="2202884"/>
                </a:cubicBezTo>
                <a:cubicBezTo>
                  <a:pt x="190142" y="2194022"/>
                  <a:pt x="176561" y="2180730"/>
                  <a:pt x="167506" y="2167438"/>
                </a:cubicBezTo>
                <a:cubicBezTo>
                  <a:pt x="167506" y="2167438"/>
                  <a:pt x="167506" y="2167438"/>
                  <a:pt x="27163" y="1972487"/>
                </a:cubicBezTo>
                <a:cubicBezTo>
                  <a:pt x="9055" y="1945902"/>
                  <a:pt x="0" y="1919318"/>
                  <a:pt x="0" y="1892734"/>
                </a:cubicBezTo>
                <a:cubicBezTo>
                  <a:pt x="0" y="1892734"/>
                  <a:pt x="0" y="1892734"/>
                  <a:pt x="0" y="1719936"/>
                </a:cubicBezTo>
                <a:cubicBezTo>
                  <a:pt x="0" y="1688921"/>
                  <a:pt x="13581" y="1653476"/>
                  <a:pt x="36217" y="1631322"/>
                </a:cubicBezTo>
                <a:cubicBezTo>
                  <a:pt x="36217" y="1631322"/>
                  <a:pt x="36217" y="1631322"/>
                  <a:pt x="72435" y="1591446"/>
                </a:cubicBezTo>
                <a:cubicBezTo>
                  <a:pt x="86016" y="1578154"/>
                  <a:pt x="99598" y="1564862"/>
                  <a:pt x="117707" y="1556001"/>
                </a:cubicBezTo>
                <a:cubicBezTo>
                  <a:pt x="117707" y="1556001"/>
                  <a:pt x="117707" y="1556001"/>
                  <a:pt x="73771" y="1214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689CF6-CC83-0EDA-44E5-7041B897AE1C}"/>
              </a:ext>
            </a:extLst>
          </p:cNvPr>
          <p:cNvGrpSpPr/>
          <p:nvPr/>
        </p:nvGrpSpPr>
        <p:grpSpPr>
          <a:xfrm>
            <a:off x="-149" y="2051806"/>
            <a:ext cx="6010291" cy="2835991"/>
            <a:chOff x="6599882" y="2177170"/>
            <a:chExt cx="2354993" cy="28359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E11C9-7CC5-A487-71A6-59385C3ACA03}"/>
                </a:ext>
              </a:extLst>
            </p:cNvPr>
            <p:cNvSpPr txBox="1"/>
            <p:nvPr/>
          </p:nvSpPr>
          <p:spPr>
            <a:xfrm>
              <a:off x="6665542" y="2177170"/>
              <a:ext cx="197309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ID" sz="4000" b="1" u="sng" dirty="0">
                  <a:effectLst/>
                  <a:highlight>
                    <a:srgbClr val="FFFF00"/>
                  </a:highlight>
                  <a:latin typeface="Aharoni" panose="02010803020104030203" pitchFamily="2" charset="-79"/>
                  <a:ea typeface="Calibri" panose="020F0502020204030204" pitchFamily="34" charset="0"/>
                  <a:cs typeface="Aharoni" panose="02010803020104030203" pitchFamily="2" charset="-79"/>
                </a:rPr>
                <a:t>DISTRIBUSI PENDAPATAN DAN KEMISKINAN</a:t>
              </a:r>
              <a:endParaRPr lang="en-ID" sz="8800" dirty="0">
                <a:solidFill>
                  <a:srgbClr val="FFFF00"/>
                </a:solidFill>
                <a:effectLst/>
                <a:highlight>
                  <a:srgbClr val="FFFF00"/>
                </a:highligh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D7C7F1-3D3B-16B1-B771-9130D89ECD22}"/>
                </a:ext>
              </a:extLst>
            </p:cNvPr>
            <p:cNvSpPr txBox="1"/>
            <p:nvPr/>
          </p:nvSpPr>
          <p:spPr>
            <a:xfrm>
              <a:off x="6599882" y="4489941"/>
              <a:ext cx="23549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dirty="0" err="1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Dosen</a:t>
              </a:r>
              <a:r>
                <a:rPr lang="en-US" altLang="ko-KR" sz="280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00" dirty="0" err="1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Pengampu</a:t>
              </a:r>
              <a:r>
                <a:rPr lang="en-US" altLang="ko-KR" sz="280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: Aidil Akbar, </a:t>
              </a:r>
              <a:r>
                <a:rPr lang="en-US" altLang="ko-KR" sz="2800" dirty="0" err="1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M.Pd</a:t>
              </a:r>
              <a:r>
                <a:rPr lang="en-US" altLang="ko-KR" sz="280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en-US" sz="28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1E9EEE-9542-8D01-7975-BE5FA633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8" y="238151"/>
            <a:ext cx="1567898" cy="1175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B705D2-32D5-35DB-12DB-23A86A98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96" y="205195"/>
            <a:ext cx="1175675" cy="1175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3CFA70-15EE-97C7-5492-FF858734C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8" y="0"/>
            <a:ext cx="1467335" cy="17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6B764DB-1C88-4894-B6E9-17AD94BD0F9D}"/>
              </a:ext>
            </a:extLst>
          </p:cNvPr>
          <p:cNvSpPr>
            <a:spLocks/>
          </p:cNvSpPr>
          <p:nvPr/>
        </p:nvSpPr>
        <p:spPr bwMode="auto">
          <a:xfrm>
            <a:off x="8399666" y="6145526"/>
            <a:ext cx="3792334" cy="60398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114596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C905E7-44E2-4312-8B50-C75C5073816A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61206"/>
            <a:ext cx="5775158" cy="2106029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4A1540-A398-4F6D-9BA0-74FC12594DA9}"/>
              </a:ext>
            </a:extLst>
          </p:cNvPr>
          <p:cNvSpPr/>
          <p:nvPr/>
        </p:nvSpPr>
        <p:spPr>
          <a:xfrm>
            <a:off x="4219074" y="6641432"/>
            <a:ext cx="7972926" cy="225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B56935-DC7B-4194-B073-9A722DD50427}"/>
              </a:ext>
            </a:extLst>
          </p:cNvPr>
          <p:cNvGrpSpPr/>
          <p:nvPr/>
        </p:nvGrpSpPr>
        <p:grpSpPr>
          <a:xfrm flipH="1">
            <a:off x="10728236" y="5252130"/>
            <a:ext cx="1319386" cy="1305531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30FBBE0-3839-42FA-BF2D-FEAD7C285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DF6C43C-2FF2-4F80-8AD9-6E9BA4EFE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DC6CF020-0440-4889-9E55-7E181ADD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83FF1DB-ADC0-4783-9693-F4BB3F89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7A67957-1DBB-4B37-B783-DC2FEC2E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43EC8EA1-3213-4C70-9EC1-DDB54845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704D3FA-4113-454E-A60E-195B1CF14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8D7FD53-A8BD-4AE8-A761-A4A6BA21D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BC7A1C43-C435-4A2D-95C1-730D0C21C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29528E-C661-4315-8110-3E099C758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0887E4A-4204-473C-A730-A068D204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1E31C5A-3ACA-4FA3-937C-685B279F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2554AC5-87DB-476E-BFD6-2F04A366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A4A482-17C4-4694-A71F-541FDB32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1D297ED-5966-46AB-B230-32962975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B1F61F9-E66F-48A6-90B2-F7A317D8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68ED6ACF-AFE6-4DD2-8C94-634CE0C6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F2C01E8-F557-4B8E-9469-5A3D2AF5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3F12F38C-A784-4769-BB93-BEB25C03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B18217E7-975A-4252-BD4C-23FEB89DA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DB725A8-BE78-4A9A-8FDF-EEF1C05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A51DD82-EE50-4045-8704-C1A12D1A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1C9C495-4C3D-45C3-9F96-6305616F7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4ED258A-1B93-4F39-9F7A-EE6D7F19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02AAB840-3010-4F10-B694-987E832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2A00C6E2-246D-430C-B161-6E264D85C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6BDD953B-8C98-4083-ACDE-8B50EB64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8E36E5C2-77AD-4C35-9FD8-86FD01E3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41466637-1BB4-4C73-A223-4A5C647BB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868FF509-FD62-427C-AF17-A4D94AA38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B53FA9C6-5F70-4E32-8318-0065281CA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8B07098-2CEE-439B-A684-C269E107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B3E2BCE5-D7F8-418F-8A15-C9AFD9522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50D184A7-E5E3-4D35-BB66-82E18054B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26072BE8-5A4F-4476-A5FE-B6D70D10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0845C74B-1FCC-487F-B67C-7AC32889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6376C707-969D-47CE-81CA-BF090013E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8E0E642-2C6C-4862-AD0D-8F163EFA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3854C093-ACD9-449F-968B-6C998188D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5A3E75A4-AD4E-4A9B-98FC-22F45717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A31EE804-F995-4995-A8D9-879A3FA7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3B27DC9C-89B3-402B-A221-AC88ABBF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D80AB3DC-A5FE-42BC-8538-A96F5500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55CAABA4-44F2-42F6-9AF8-E65989C9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1D27D831-7D85-459F-B8BC-4F84C0A06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9DDE899-A01A-455D-904B-40C07571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326E3D33-BDD2-4104-AB47-004491C2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E75AD704-4635-4F3B-9827-8F2A1A1B7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3EA00B8-BB9C-4A31-968C-508175DA4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FBC46B5C-A44B-4CD4-934E-4F5795C3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0E2330A8-3932-4ECB-B37B-6FCCCE018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A7D6B8D0-8B1B-485B-AFFC-8CCDB3006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8E21CE75-486E-4699-AF23-722C046D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70F0B29A-9177-4AE1-8809-12D4428F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5D832766-C0F9-4B03-96F8-FB74E4219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68191A5D-FEF9-4138-ADFB-75F9BAE4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0E1B00CD-92D9-463C-984D-20C77EBB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BBF76EDC-3F22-4DF3-8E14-B2067CEF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A3429A8A-8BE2-43DC-BBF6-6D48A3A0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4D727443-F617-4E6B-BBF2-2526BB3F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E51A7D3E-1500-47DF-A034-F21242355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78E283E-E897-42E8-B756-FA94D866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AA28B08D-C6F3-4AED-A8E6-238FC76A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11FD0F8D-5C37-4466-B947-D5DA4587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CBB36E4C-598F-450C-9629-C63DF6710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695382CD-1D55-4F2F-ACDF-0C679B46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E631C064-A750-4A4B-AE7C-FDF7B4CD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F1A543AD-BD1B-4DDA-A780-2455B1AC0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885367DF-8DC4-47C8-8029-8BF22C74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95F6D5A2-E27F-41FB-AE76-BC608495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48E3D338-7440-496E-939D-E3C46E26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7350E51F-6ADF-4874-83D0-C0529230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686AD2B7-4474-4383-9862-3DA02324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420D568-D93D-4A1B-8BE2-C75B2936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C9BA9E8D-C011-40E2-A44D-83B7D6C54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36DC91EE-447E-4D83-A2D8-A3579AC28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B2837E5B-C037-4D90-A97E-6D8B691C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902A64A8-6CF2-489A-9F90-A7CD0C5C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2804124A-4127-4217-9559-F4CEB777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4268B51E-8E92-417C-960D-8B397027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5C9F3032-6476-4107-8093-1A0F86AE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E9116AB6-1454-4197-B133-956D6BE0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5C3E7896-2E2F-46CC-864B-8FE073A5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ABF692ED-9654-4B06-9600-9F3148E1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C9F8889F-8D96-4252-801F-26EC1315A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699899DD-6A51-461B-AC44-ACC6953DF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6D668B86-D173-434E-A0DA-9F19AF564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480AC855-0BF6-45B7-B6BE-8A9F1F842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C51850BF-ED3A-4DE3-8F1B-EFEC16B6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68BDB93-27C4-4F16-B39F-31D95AB7A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1D4BE679-7E19-4F73-926F-22949A55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D70A3459-A1AE-47E9-816E-E9695F65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8FA5C4C3-5B4C-4055-A04C-7C47F523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98692A75-D2A2-42C2-93F6-159E93BF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8DCCF4B5-09FD-48BE-8EE7-F207AE75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65A8DAC-93B1-426C-9D9E-388F557B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DB23F76-C46F-4D25-BAE3-3F63578C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98FB8992-41D8-4BCA-9F9B-7BB08EB2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1299055D-271D-4FE0-A61F-1E494C1F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DC3E0313-F5D2-446F-8C9E-0BB08F78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D50BFBCE-1EB5-437F-9FD7-638AB3DA9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2F1E5086-8982-443D-BEF9-2058DE2CC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740418B9-6504-4A49-9CB6-2F360F7F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CB743A0F-828B-4301-9A0C-834C8801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1618E242-9C49-428F-A32A-616B88D8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FF6000E8-694A-4928-952B-49DE66E67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610D562F-2DE8-4F64-A823-89325B8B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17F56CFB-9A92-469C-9D91-DB9BC07E4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082643CD-2523-42B2-8502-F6B1FB7D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B1FED55C-27CF-4A88-BCF5-D8DE6FE3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D5FACEB9-08D3-40FE-BECB-0507FBE6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8C2B8C2F-810D-4963-AB28-37918035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5F5F0E86-6CE7-4E9D-8C26-2DE0C32DC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4C9360A6-A811-496A-B1D2-D97366C44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58E21B91-117B-439A-A29F-5BA09F9A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0">
              <a:extLst>
                <a:ext uri="{FF2B5EF4-FFF2-40B4-BE49-F238E27FC236}">
                  <a16:creationId xmlns:a16="http://schemas.microsoft.com/office/drawing/2014/main" id="{CAE4B2B1-839D-46A4-8867-40047D2F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A6B6E817-489C-4D87-9D64-DEBDC50C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C0DC8B36-D047-4C6E-9B62-68EF1ED9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3">
              <a:extLst>
                <a:ext uri="{FF2B5EF4-FFF2-40B4-BE49-F238E27FC236}">
                  <a16:creationId xmlns:a16="http://schemas.microsoft.com/office/drawing/2014/main" id="{C4CB6B29-E591-4385-B4C4-B9BD74546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4">
              <a:extLst>
                <a:ext uri="{FF2B5EF4-FFF2-40B4-BE49-F238E27FC236}">
                  <a16:creationId xmlns:a16="http://schemas.microsoft.com/office/drawing/2014/main" id="{5168B1A0-661D-4125-B36B-F703E31D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D5400CFC-0D34-48DD-9E23-D1FE1E26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617AFE93-5FF3-2276-E658-BC3FC8ABC1B8}"/>
              </a:ext>
            </a:extLst>
          </p:cNvPr>
          <p:cNvSpPr txBox="1"/>
          <p:nvPr/>
        </p:nvSpPr>
        <p:spPr>
          <a:xfrm>
            <a:off x="3046927" y="2598307"/>
            <a:ext cx="6098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Pohon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jati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tumbuh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berjajar</a:t>
            </a:r>
            <a:endParaRPr lang="en-ID" sz="2400" b="0" i="0" dirty="0">
              <a:solidFill>
                <a:srgbClr val="4A4A4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Daunnya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membungkus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ikan</a:t>
            </a:r>
          </a:p>
          <a:p>
            <a:pPr algn="ctr"/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Jika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engkau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rajin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belajar</a:t>
            </a:r>
            <a:endParaRPr lang="en-ID" sz="2400" b="0" i="0" dirty="0">
              <a:solidFill>
                <a:srgbClr val="4A4A4A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Manfaatnya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engkau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rasakan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220" y="606043"/>
            <a:ext cx="11219558" cy="724247"/>
          </a:xfrm>
        </p:spPr>
        <p:txBody>
          <a:bodyPr>
            <a:normAutofit fontScale="85000" lnSpcReduction="20000"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200"/>
            </a:pPr>
            <a:r>
              <a:rPr lang="en-ID" sz="5400" b="1" dirty="0">
                <a:effectLst/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 PENDAPATAN</a:t>
            </a:r>
            <a:endParaRPr lang="en-ID" sz="4800" dirty="0">
              <a:effectLst/>
              <a:highlight>
                <a:srgbClr val="FFFF00"/>
              </a:highligh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739ABA9-F173-4257-84AE-9F74363FEED3}"/>
              </a:ext>
            </a:extLst>
          </p:cNvPr>
          <p:cNvSpPr/>
          <p:nvPr/>
        </p:nvSpPr>
        <p:spPr>
          <a:xfrm>
            <a:off x="2339169" y="1521806"/>
            <a:ext cx="2152726" cy="4737325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15AA19-7DA6-468D-8FAE-9A3A69CD59FE}"/>
              </a:ext>
            </a:extLst>
          </p:cNvPr>
          <p:cNvSpPr txBox="1"/>
          <p:nvPr/>
        </p:nvSpPr>
        <p:spPr>
          <a:xfrm>
            <a:off x="2339167" y="2702746"/>
            <a:ext cx="2152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wilayah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didistribusikan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penduduknya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B8AD20B5-DDAD-4484-9BEA-D9B41CECEC2F}"/>
              </a:ext>
            </a:extLst>
          </p:cNvPr>
          <p:cNvSpPr/>
          <p:nvPr/>
        </p:nvSpPr>
        <p:spPr>
          <a:xfrm>
            <a:off x="2339168" y="1702075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67793-88B1-4835-AF74-991068C1E3E5}"/>
              </a:ext>
            </a:extLst>
          </p:cNvPr>
          <p:cNvSpPr txBox="1"/>
          <p:nvPr/>
        </p:nvSpPr>
        <p:spPr>
          <a:xfrm>
            <a:off x="2652590" y="187875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AB6D0A6B-0493-4267-8C52-9CB24FFFF57F}"/>
              </a:ext>
            </a:extLst>
          </p:cNvPr>
          <p:cNvSpPr/>
          <p:nvPr/>
        </p:nvSpPr>
        <p:spPr>
          <a:xfrm>
            <a:off x="5019637" y="1521807"/>
            <a:ext cx="2152726" cy="47373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FEAA92-37C9-49C0-9589-AEF6E4029F47}"/>
              </a:ext>
            </a:extLst>
          </p:cNvPr>
          <p:cNvSpPr txBox="1"/>
          <p:nvPr/>
        </p:nvSpPr>
        <p:spPr>
          <a:xfrm>
            <a:off x="5275882" y="3041300"/>
            <a:ext cx="16402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mencerminkan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kesetaraan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ketidaksetaraan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dalam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Right Arrow 73">
            <a:extLst>
              <a:ext uri="{FF2B5EF4-FFF2-40B4-BE49-F238E27FC236}">
                <a16:creationId xmlns:a16="http://schemas.microsoft.com/office/drawing/2014/main" id="{55E9B55C-1AAA-4ACB-8796-39E6D32D55EE}"/>
              </a:ext>
            </a:extLst>
          </p:cNvPr>
          <p:cNvSpPr/>
          <p:nvPr/>
        </p:nvSpPr>
        <p:spPr>
          <a:xfrm>
            <a:off x="5019637" y="1702075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5947F-1939-4486-9454-A9FEC12A7A8E}"/>
              </a:ext>
            </a:extLst>
          </p:cNvPr>
          <p:cNvSpPr txBox="1"/>
          <p:nvPr/>
        </p:nvSpPr>
        <p:spPr>
          <a:xfrm>
            <a:off x="5313119" y="187875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3E0CE31E-2D95-4A43-B258-AF0D5F894F56}"/>
              </a:ext>
            </a:extLst>
          </p:cNvPr>
          <p:cNvSpPr/>
          <p:nvPr/>
        </p:nvSpPr>
        <p:spPr>
          <a:xfrm>
            <a:off x="7700107" y="1521807"/>
            <a:ext cx="2152726" cy="47373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B45991-EE76-4A09-8D22-C02A4B31DB65}"/>
              </a:ext>
            </a:extLst>
          </p:cNvPr>
          <p:cNvSpPr txBox="1"/>
          <p:nvPr/>
        </p:nvSpPr>
        <p:spPr>
          <a:xfrm>
            <a:off x="7955380" y="3119810"/>
            <a:ext cx="1642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Masyarakat</a:t>
            </a:r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D20E8A35-EF48-41C9-BF5E-1242F9470410}"/>
              </a:ext>
            </a:extLst>
          </p:cNvPr>
          <p:cNvSpPr/>
          <p:nvPr/>
        </p:nvSpPr>
        <p:spPr>
          <a:xfrm>
            <a:off x="7700107" y="1702075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C678EE-86AC-4FF3-8CBE-BFD295BBE1A4}"/>
              </a:ext>
            </a:extLst>
          </p:cNvPr>
          <p:cNvSpPr txBox="1"/>
          <p:nvPr/>
        </p:nvSpPr>
        <p:spPr>
          <a:xfrm>
            <a:off x="7973647" y="187875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  <p:bldP spid="15" grpId="0" animBg="1"/>
      <p:bldP spid="18" grpId="0"/>
      <p:bldP spid="19" grpId="0" animBg="1"/>
      <p:bldP spid="20" grpId="0"/>
      <p:bldP spid="21" grpId="0" animBg="1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62313" y="1313280"/>
            <a:ext cx="1344149" cy="1344149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en-US" sz="2400" dirty="0">
                <a:solidFill>
                  <a:schemeClr val="tx1"/>
                </a:solidFill>
                <a:latin typeface="Arial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141251" y="1313280"/>
            <a:ext cx="1344149" cy="1344149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en-US" sz="2400" dirty="0">
                <a:solidFill>
                  <a:schemeClr val="tx1"/>
                </a:solidFill>
                <a:latin typeface="Arial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9420190" y="1313280"/>
            <a:ext cx="1344149" cy="1344149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en-US" sz="2400" dirty="0">
                <a:solidFill>
                  <a:schemeClr val="tx1"/>
                </a:solidFill>
                <a:latin typeface="Arial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4451" y="2779434"/>
            <a:ext cx="3152675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Antar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Golongan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Ketimpangan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Relatif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 defTabSz="1219170" latinLnBrk="1"/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219170" latinLnBrk="1"/>
            <a:r>
              <a:rPr lang="en-ID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ebagian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berada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miskin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yang sangat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ko-KR" altLang="en-US" sz="2400" b="1" dirty="0">
              <a:solidFill>
                <a:prstClr val="white"/>
              </a:solidFill>
              <a:highlight>
                <a:srgbClr val="FFFF00"/>
              </a:highlight>
              <a:latin typeface="Arial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0583" y="2779434"/>
            <a:ext cx="327893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Antara Daerah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Perkotaan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dan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Pedesaan</a:t>
            </a:r>
            <a:endParaRPr lang="en-ID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1219170" latinLnBrk="1"/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Kesenjangan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Kota dan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Desa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</a:p>
          <a:p>
            <a:pPr algn="ctr" defTabSz="1219170" latinLnBrk="1"/>
            <a:endParaRPr lang="en-ID" altLang="ko-KR" sz="2000" dirty="0">
              <a:solidFill>
                <a:prstClr val="white"/>
              </a:solidFill>
              <a:highlight>
                <a:srgbClr val="FFFF00"/>
              </a:highlight>
              <a:latin typeface="Times New Roman" panose="02020603050405020304" pitchFamily="18" charset="0"/>
              <a:cs typeface="Arial" pitchFamily="34" charset="0"/>
            </a:endParaRPr>
          </a:p>
          <a:p>
            <a:pPr algn="ctr" defTabSz="1219170" latinLnBrk="1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pembangunan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berfokus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perkotaan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daripada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pedesaan</a:t>
            </a:r>
            <a:endParaRPr lang="en-US" altLang="ko-KR" sz="2400" dirty="0">
              <a:solidFill>
                <a:prstClr val="white"/>
              </a:solidFill>
              <a:highlight>
                <a:srgbClr val="FFFF00"/>
              </a:highlight>
              <a:latin typeface="Arial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9522" y="2779434"/>
            <a:ext cx="3278937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Antar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Daerah </a:t>
            </a:r>
          </a:p>
          <a:p>
            <a:pPr algn="ctr" defTabSz="1219170" latinLnBrk="1"/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Kesenjangan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1219170" latinLnBrk="1"/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Regional): </a:t>
            </a:r>
          </a:p>
          <a:p>
            <a:pPr algn="ctr" defTabSz="1219170" latinLnBrk="1"/>
            <a:endParaRPr lang="en-ID" altLang="ko-KR" sz="2400" dirty="0">
              <a:solidFill>
                <a:prstClr val="white"/>
              </a:solidFill>
              <a:highlight>
                <a:srgbClr val="FFFF00"/>
              </a:highlight>
              <a:latin typeface="Times New Roman" panose="02020603050405020304" pitchFamily="18" charset="0"/>
              <a:cs typeface="Arial" pitchFamily="34" charset="0"/>
            </a:endParaRPr>
          </a:p>
          <a:p>
            <a:pPr algn="ctr" defTabSz="1219170" latinLnBrk="1"/>
            <a:r>
              <a:rPr lang="en-ID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eberapa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mengalami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pertumbuhan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ekonomi yang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cepat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sementara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lain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tertinggal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kapita</a:t>
            </a:r>
            <a:endParaRPr lang="en-US" altLang="ko-KR" sz="2200" dirty="0">
              <a:solidFill>
                <a:prstClr val="white"/>
              </a:solidFill>
              <a:highlight>
                <a:srgbClr val="FFFF00"/>
              </a:highlight>
              <a:latin typeface="Arial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ED63F5-BE11-B53A-64D5-1143972578DA}"/>
              </a:ext>
            </a:extLst>
          </p:cNvPr>
          <p:cNvSpPr txBox="1"/>
          <p:nvPr/>
        </p:nvSpPr>
        <p:spPr>
          <a:xfrm>
            <a:off x="1884451" y="114057"/>
            <a:ext cx="98577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>
                <a:effectLst/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</a:rPr>
              <a:t>PERMASALAHAN KETIMPANGAN DALAM DISTRIBUSI PENDAPATAN </a:t>
            </a:r>
            <a:endParaRPr lang="en-ID" sz="3200" b="1" dirty="0">
              <a:highlight>
                <a:srgbClr val="FFFF00"/>
              </a:highligh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2286F-A9BF-4644-B86E-C946F7138E1B}"/>
              </a:ext>
            </a:extLst>
          </p:cNvPr>
          <p:cNvSpPr/>
          <p:nvPr/>
        </p:nvSpPr>
        <p:spPr>
          <a:xfrm>
            <a:off x="5546341" y="1152659"/>
            <a:ext cx="6515637" cy="4288665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EA600-B39A-C03A-B0E2-8F277F0E85C1}"/>
              </a:ext>
            </a:extLst>
          </p:cNvPr>
          <p:cNvSpPr txBox="1"/>
          <p:nvPr/>
        </p:nvSpPr>
        <p:spPr>
          <a:xfrm>
            <a:off x="331631" y="162573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effectLst/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</a:rPr>
              <a:t> INDEKS GINI ATAU RASIO GINI  </a:t>
            </a:r>
            <a:endParaRPr lang="en-ID" sz="2400" b="1" dirty="0">
              <a:highlight>
                <a:srgbClr val="FFFF00"/>
              </a:highlight>
              <a:latin typeface="Rockwell" panose="02060603020205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E97BD-3658-54F3-563A-1EBB9E7982E6}"/>
              </a:ext>
            </a:extLst>
          </p:cNvPr>
          <p:cNvSpPr txBox="1"/>
          <p:nvPr/>
        </p:nvSpPr>
        <p:spPr>
          <a:xfrm>
            <a:off x="331631" y="981266"/>
            <a:ext cx="5013101" cy="52629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Indikator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ketimpangan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menyeluruh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en-ID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Manfaat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Gini Ratio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melihat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ketimpangan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</a:p>
          <a:p>
            <a:pPr algn="just"/>
            <a:endParaRPr lang="en-ID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Rasio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Gini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berkisar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hingga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Nilai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Rasio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Gini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mendekati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mengindikasikan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ketimpangan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ID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endParaRPr lang="en-ID" sz="4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324D5-0EBB-0107-D586-022363F14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03" y="1262130"/>
            <a:ext cx="6381912" cy="406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B20F3A-2194-65BB-FE6C-E8BD3C46972A}"/>
              </a:ext>
            </a:extLst>
          </p:cNvPr>
          <p:cNvSpPr txBox="1"/>
          <p:nvPr/>
        </p:nvSpPr>
        <p:spPr>
          <a:xfrm>
            <a:off x="5344733" y="809873"/>
            <a:ext cx="651563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269875" algn="just">
              <a:lnSpc>
                <a:spcPct val="107000"/>
              </a:lnSpc>
              <a:spcAft>
                <a:spcPts val="800"/>
              </a:spcAft>
            </a:pPr>
            <a:r>
              <a:rPr lang="en-ID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 4.1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Gini Ratio 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Maret</a:t>
            </a:r>
            <a:r>
              <a:rPr lang="en-ID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2017–</a:t>
            </a:r>
            <a:r>
              <a:rPr lang="en-ID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Maret</a:t>
            </a:r>
            <a:r>
              <a:rPr lang="en-ID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endParaRPr lang="en-ID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892C4-068A-B857-02CA-DD11DDCBD357}"/>
              </a:ext>
            </a:extLst>
          </p:cNvPr>
          <p:cNvSpPr txBox="1"/>
          <p:nvPr/>
        </p:nvSpPr>
        <p:spPr>
          <a:xfrm>
            <a:off x="5546340" y="5529889"/>
            <a:ext cx="66456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nasional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sejak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Maret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2017,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Gini Ratio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mengalami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hingga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September 2019,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perbaikan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pemerataan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pengeluaran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Indonesia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periode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Namun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masa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COVID-19,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Maret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dan September 2020,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kenaikan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Gini Ratio.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Setelah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2020,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Gini Ratio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mengalami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fluktuasi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0,388 pada </a:t>
            </a:r>
            <a:r>
              <a:rPr lang="en-ID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Maret</a:t>
            </a:r>
            <a:r>
              <a:rPr lang="en-ID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2023</a:t>
            </a:r>
            <a:endParaRPr lang="en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79222"/>
            <a:ext cx="12192000" cy="48813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148" y="2534449"/>
            <a:ext cx="768085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6336" y="3878599"/>
            <a:ext cx="768085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2524" y="5222748"/>
            <a:ext cx="768085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442" y="2545627"/>
            <a:ext cx="4245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</a:t>
            </a:r>
            <a:endParaRPr lang="en-ID" altLang="ko-KR" sz="2400" u="sng" dirty="0">
              <a:solidFill>
                <a:prstClr val="white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defTabSz="1219170" latinLnBrk="1"/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ekurangan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ko-KR" altLang="en-US" sz="2400" dirty="0">
              <a:latin typeface="Arial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4244" y="3724032"/>
            <a:ext cx="4313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Sosial</a:t>
            </a:r>
          </a:p>
          <a:p>
            <a:pPr defTabSz="1219170" latinLnBrk="1"/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etidakmampuan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berpartisipasi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kehidupan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endParaRPr lang="ko-KR" altLang="en-US" sz="240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5212" y="5145114"/>
            <a:ext cx="4343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</a:p>
          <a:p>
            <a:pPr defTabSz="1219170" latinLnBrk="1"/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Kekayaan</a:t>
            </a:r>
            <a:endParaRPr lang="en-ID" sz="2400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1219170" latinLnBrk="1"/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urangnya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kekayaan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memadai</a:t>
            </a:r>
            <a:endParaRPr lang="ko-KR" altLang="en-US" sz="240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35715" y="2534449"/>
            <a:ext cx="768085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59527" y="3874091"/>
            <a:ext cx="768085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00803" y="5234508"/>
            <a:ext cx="768085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8888" y="2331851"/>
            <a:ext cx="4871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1"/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Absolut</a:t>
            </a:r>
          </a:p>
          <a:p>
            <a:pPr algn="just" defTabSz="1219170" latinLnBrk="1"/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akses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cukup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endParaRPr lang="en-ID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2700" y="3652994"/>
            <a:ext cx="4871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1"/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Relatif</a:t>
            </a:r>
            <a:endParaRPr lang="en-ID" sz="2400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defTabSz="1219170" latinLnBrk="1"/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eskipun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garis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kehidupan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sekitarnya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ko-KR" altLang="en-US" sz="2000" dirty="0">
              <a:latin typeface="Arial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8888" y="5145114"/>
            <a:ext cx="49129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1"/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Kultural</a:t>
            </a:r>
            <a:endParaRPr lang="en-ID" sz="2400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defTabSz="1219170" latinLnBrk="1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sikap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budaya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mana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seseorang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sekelompok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mungkin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enggan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berusaha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taraf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hidup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endParaRPr lang="ko-KR" altLang="en-US" sz="2000" dirty="0">
              <a:latin typeface="Arial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2000" y="2462641"/>
            <a:ext cx="48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5609" y="2621892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320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32AEB8"/>
              </a:solidFill>
              <a:latin typeface="Arial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985" y="3954864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320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02</a:t>
            </a:r>
            <a:endParaRPr lang="ko-KR" altLang="en-US" sz="3200" b="1" dirty="0">
              <a:solidFill>
                <a:srgbClr val="32AEB8"/>
              </a:solidFill>
              <a:latin typeface="Arial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985" y="5299014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320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03</a:t>
            </a:r>
            <a:endParaRPr lang="ko-KR" altLang="en-US" sz="3200" b="1" dirty="0">
              <a:solidFill>
                <a:srgbClr val="32AEB8"/>
              </a:solidFill>
              <a:latin typeface="Arial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4439" y="2619282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320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32AEB8"/>
              </a:solidFill>
              <a:latin typeface="Arial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94439" y="3947747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320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02</a:t>
            </a:r>
            <a:endParaRPr lang="ko-KR" altLang="en-US" sz="3200" b="1" dirty="0">
              <a:solidFill>
                <a:srgbClr val="32AEB8"/>
              </a:solidFill>
              <a:latin typeface="Arial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9527" y="5308165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3200" b="1" dirty="0">
                <a:solidFill>
                  <a:srgbClr val="32AEB8"/>
                </a:solidFill>
                <a:latin typeface="Arial"/>
                <a:cs typeface="Arial" pitchFamily="34" charset="0"/>
              </a:rPr>
              <a:t>03</a:t>
            </a:r>
            <a:endParaRPr lang="ko-KR" altLang="en-US" sz="3200" b="1" dirty="0">
              <a:solidFill>
                <a:srgbClr val="32AEB8"/>
              </a:solidFill>
              <a:latin typeface="Arial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1E9AFC-4BF9-58C5-CCD6-AFFC00F4EB21}"/>
              </a:ext>
            </a:extLst>
          </p:cNvPr>
          <p:cNvSpPr txBox="1"/>
          <p:nvPr/>
        </p:nvSpPr>
        <p:spPr>
          <a:xfrm>
            <a:off x="24000" y="181101"/>
            <a:ext cx="12192000" cy="522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200"/>
            </a:pPr>
            <a:r>
              <a:rPr lang="en-ID" sz="2800" b="1" dirty="0">
                <a:effectLst/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endParaRPr lang="en-ID" sz="2400" b="1" dirty="0">
              <a:effectLst/>
              <a:highlight>
                <a:srgbClr val="FFFF00"/>
              </a:highligh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8792EA-8E56-852A-3C7D-E760BD31D850}"/>
              </a:ext>
            </a:extLst>
          </p:cNvPr>
          <p:cNvSpPr txBox="1"/>
          <p:nvPr/>
        </p:nvSpPr>
        <p:spPr>
          <a:xfrm>
            <a:off x="24000" y="871155"/>
            <a:ext cx="1216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diartikan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ketidakmampuan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seseorang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non-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D21BE3-145D-C9A3-20F6-A419B46D3C65}"/>
              </a:ext>
            </a:extLst>
          </p:cNvPr>
          <p:cNvSpPr txBox="1"/>
          <p:nvPr/>
        </p:nvSpPr>
        <p:spPr>
          <a:xfrm>
            <a:off x="777313" y="1963494"/>
            <a:ext cx="588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dipahami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ID" sz="2000" dirty="0">
              <a:highlight>
                <a:srgbClr val="FFFF00"/>
              </a:highligh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45E5CF-17D1-4B70-BF12-796ECF99EB2A}"/>
              </a:ext>
            </a:extLst>
          </p:cNvPr>
          <p:cNvSpPr txBox="1"/>
          <p:nvPr/>
        </p:nvSpPr>
        <p:spPr>
          <a:xfrm>
            <a:off x="6119999" y="1908634"/>
            <a:ext cx="52946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D" sz="20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iga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pengertian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utama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ID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endParaRPr lang="en-ID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5" grpId="0"/>
      <p:bldP spid="18" grpId="0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5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CA5AAE-8CEB-4DCC-8467-DBD0E450926D}"/>
              </a:ext>
            </a:extLst>
          </p:cNvPr>
          <p:cNvSpPr/>
          <p:nvPr/>
        </p:nvSpPr>
        <p:spPr>
          <a:xfrm>
            <a:off x="915866" y="1624608"/>
            <a:ext cx="10364462" cy="42198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45E3AE-3744-5827-EC9E-5C172C58A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1858643"/>
            <a:ext cx="7350622" cy="376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B7C7D9-3691-E450-BB3A-7E35B9A87732}"/>
              </a:ext>
            </a:extLst>
          </p:cNvPr>
          <p:cNvSpPr txBox="1"/>
          <p:nvPr/>
        </p:nvSpPr>
        <p:spPr>
          <a:xfrm>
            <a:off x="901888" y="367164"/>
            <a:ext cx="10378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1" dirty="0">
                <a:effectLst/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</a:rPr>
              <a:t>PERKEMBANGAN TINGKAT KEMISKINAN DARI BULAN SEPTEMBER 2012 HINGGA MARET 2023.</a:t>
            </a:r>
            <a:endParaRPr lang="en-ID" sz="2400" dirty="0">
              <a:highlight>
                <a:srgbClr val="FFFF00"/>
              </a:highlight>
              <a:latin typeface="Rockwell" panose="020606030202050204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248DD-91CF-EB22-EDEF-DF813783D81D}"/>
              </a:ext>
            </a:extLst>
          </p:cNvPr>
          <p:cNvSpPr txBox="1"/>
          <p:nvPr/>
        </p:nvSpPr>
        <p:spPr>
          <a:xfrm>
            <a:off x="8380932" y="1624608"/>
            <a:ext cx="289520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2012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lonjakan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September 2013,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September 2020, dan September 2022.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Lonjakan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minyak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pembatasan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mobilitas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23868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3D2E687-F1FD-E0CB-2DEE-B5A9691FDB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1036"/>
          <a:stretch>
            <a:fillRect/>
          </a:stretch>
        </p:blipFill>
        <p:spPr>
          <a:xfrm>
            <a:off x="4211638" y="0"/>
            <a:ext cx="7980362" cy="39798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DD3D8-A386-5BB4-9D9B-A12CED6AE362}"/>
              </a:ext>
            </a:extLst>
          </p:cNvPr>
          <p:cNvSpPr txBox="1"/>
          <p:nvPr/>
        </p:nvSpPr>
        <p:spPr>
          <a:xfrm>
            <a:off x="-373486" y="0"/>
            <a:ext cx="4340426" cy="125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n-ID" sz="2400" b="1" dirty="0">
                <a:effectLst/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 DALAM PENGUKURAN KEMISKINAN</a:t>
            </a:r>
            <a:endParaRPr lang="en-ID" sz="2000" dirty="0">
              <a:effectLst/>
              <a:highlight>
                <a:srgbClr val="FFFF00"/>
              </a:highligh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D9CAD-3568-B25D-84A5-FC28DCE11C4E}"/>
              </a:ext>
            </a:extLst>
          </p:cNvPr>
          <p:cNvSpPr txBox="1"/>
          <p:nvPr/>
        </p:nvSpPr>
        <p:spPr>
          <a:xfrm>
            <a:off x="264264" y="1353821"/>
            <a:ext cx="3825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b="0" i="0" u="sng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ID" sz="1600" b="0" i="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u="sng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Penghitungan</a:t>
            </a:r>
            <a:r>
              <a:rPr lang="en-ID" sz="1600" b="0" i="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u="sng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sz="16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br>
              <a:rPr lang="en-ID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 = GKM + GKNM</a:t>
            </a:r>
          </a:p>
          <a:p>
            <a:br>
              <a:rPr lang="en-ID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      = Garis </a:t>
            </a:r>
            <a:r>
              <a:rPr lang="en-ID" sz="16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br>
              <a:rPr lang="en-ID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GKM   = Garis </a:t>
            </a:r>
            <a:r>
              <a:rPr lang="en-ID" sz="16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sz="16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br>
              <a:rPr lang="en-ID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GKNM = Garis </a:t>
            </a:r>
            <a:r>
              <a:rPr lang="en-ID" sz="16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sz="16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ID" sz="1600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endParaRPr lang="en-ID" sz="1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40CDB-57C5-B9DD-835F-3AE255573B99}"/>
              </a:ext>
            </a:extLst>
          </p:cNvPr>
          <p:cNvSpPr txBox="1"/>
          <p:nvPr/>
        </p:nvSpPr>
        <p:spPr>
          <a:xfrm>
            <a:off x="0" y="2923481"/>
            <a:ext cx="39669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Garis </a:t>
            </a:r>
            <a:r>
              <a:rPr lang="en-ID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(GK)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mencerminkan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rupiah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minimum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hidupnya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sebulan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i-FI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Garis Kemiskinan Makanan (GKM) </a:t>
            </a:r>
            <a:r>
              <a:rPr lang="fi-FI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 nilai pengeluaran minimum untuk kebutuhan makanan.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Garis </a:t>
            </a:r>
            <a:r>
              <a:rPr lang="en-ID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ID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ID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(GKNM)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pengeluaran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perumahan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sandang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endParaRPr lang="en-ID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0EDC0-9F23-F439-EDDE-AAE22CAF2666}"/>
              </a:ext>
            </a:extLst>
          </p:cNvPr>
          <p:cNvSpPr txBox="1"/>
          <p:nvPr/>
        </p:nvSpPr>
        <p:spPr>
          <a:xfrm>
            <a:off x="4211638" y="4430722"/>
            <a:ext cx="7855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2023,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miskin di Indonesia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25,90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orang.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2022,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0,46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orang, dan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0,26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orang.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dalam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9,36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0,21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2022, dan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0,18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persen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ID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2022.</a:t>
            </a:r>
          </a:p>
          <a:p>
            <a:pPr algn="just"/>
            <a:endParaRPr lang="en-ID" dirty="0">
              <a:solidFill>
                <a:schemeClr val="bg1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263691" y="212641"/>
            <a:ext cx="5568619" cy="643271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5C762-5D61-7E2A-1083-32EAF826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" y="264084"/>
            <a:ext cx="6491824" cy="63298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DDA48B-4B71-4639-D0A9-3A0A5B43966F}"/>
              </a:ext>
            </a:extLst>
          </p:cNvPr>
          <p:cNvSpPr txBox="1"/>
          <p:nvPr/>
        </p:nvSpPr>
        <p:spPr>
          <a:xfrm>
            <a:off x="7225049" y="212641"/>
            <a:ext cx="4803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effectLst/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</a:rPr>
              <a:t>DAFTAR KOMODITAS YANG MEMBERI SUMBANGAN BESAR TERHADAP GARIS KEMISKINAN BESERTA KONTRIBUSINYA (%), MARET 2023</a:t>
            </a:r>
            <a:endParaRPr lang="en-ID" sz="2400" dirty="0">
              <a:highlight>
                <a:srgbClr val="FFFF00"/>
              </a:highlight>
              <a:latin typeface="Rockwell" panose="020606030202050204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636604-EA46-5DDA-2543-DDFF5B82BF32}"/>
              </a:ext>
            </a:extLst>
          </p:cNvPr>
          <p:cNvSpPr txBox="1"/>
          <p:nvPr/>
        </p:nvSpPr>
        <p:spPr>
          <a:xfrm>
            <a:off x="7091966" y="2244286"/>
            <a:ext cx="506998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mengatasi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mengidentifikasi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komoditas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sumbangan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garis </a:t>
            </a:r>
            <a:r>
              <a:rPr lang="en-ID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Maret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2023,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kesamaan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komoditas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Garis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Kemiskinan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(GK),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perkotaan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perdesaan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kontributor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menyumbang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sekitar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19,35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perkotaan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23,73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perdesaan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kedua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rokok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kretek filter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kontribusi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yakni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sekitar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12,14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perkotaan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11,34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perdesaan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Rockwell" panose="02060603020205020403" pitchFamily="18" charset="0"/>
              </a:rPr>
              <a:t>KESIMPULAN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27859-986D-47FC-91E8-862742DE86C4}"/>
              </a:ext>
            </a:extLst>
          </p:cNvPr>
          <p:cNvSpPr/>
          <p:nvPr/>
        </p:nvSpPr>
        <p:spPr>
          <a:xfrm>
            <a:off x="0" y="3851310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7C083-279D-CCAB-A03A-EFAD4E2F77A7}"/>
              </a:ext>
            </a:extLst>
          </p:cNvPr>
          <p:cNvSpPr txBox="1"/>
          <p:nvPr/>
        </p:nvSpPr>
        <p:spPr>
          <a:xfrm>
            <a:off x="421105" y="1523003"/>
            <a:ext cx="115948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Analisis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memahami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ketidaksetaraan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ekonomi.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Faktor-faktor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memengaruhi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ketidaksetaraan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lapangan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kebijakan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ekonomi,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memainkan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kunci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en-ID" sz="2000" dirty="0">
              <a:latin typeface="Times New Roman" panose="02020603050405020304" pitchFamily="18" charset="0"/>
            </a:endParaRPr>
          </a:p>
          <a:p>
            <a:pPr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Selanjutnya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menganalisis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ketidaksetaraan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indeks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Indeks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Gini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mengukur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sejauh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distribusi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merata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E78E2-0B7D-A350-6D56-6B72D4C353BE}"/>
              </a:ext>
            </a:extLst>
          </p:cNvPr>
          <p:cNvSpPr txBox="1"/>
          <p:nvPr/>
        </p:nvSpPr>
        <p:spPr>
          <a:xfrm>
            <a:off x="421105" y="4323870"/>
            <a:ext cx="115948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menganalisis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kontribusi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garis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wawasan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komponen-komponen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memengaruhi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pemahaman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mendalam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ketidaksetaraan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berperan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elemen-elemen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dalam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komprehensif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berkontribusi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upaya-upaya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perbaikan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pengentasan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kemiskinan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negara.</a:t>
            </a:r>
          </a:p>
          <a:p>
            <a:pPr algn="just"/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ver and End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3_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902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Century Gothic</vt:lpstr>
      <vt:lpstr>Rockwell</vt:lpstr>
      <vt:lpstr>Times New Roman</vt:lpstr>
      <vt:lpstr>Wingdings 3</vt:lpstr>
      <vt:lpstr>Office Theme</vt:lpstr>
      <vt:lpstr>Ion Boardroom</vt:lpstr>
      <vt:lpstr>Contents Slide Master</vt:lpstr>
      <vt:lpstr>Cover and End Slide Master</vt:lpstr>
      <vt:lpstr>1_Contents Slide Master</vt:lpstr>
      <vt:lpstr>2_Contents Slide Master</vt:lpstr>
      <vt:lpstr>3_Contents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Aidil Akbar</dc:creator>
  <cp:lastModifiedBy>Mauliana Wayudi</cp:lastModifiedBy>
  <cp:revision>18</cp:revision>
  <dcterms:created xsi:type="dcterms:W3CDTF">2023-10-16T13:48:09Z</dcterms:created>
  <dcterms:modified xsi:type="dcterms:W3CDTF">2023-10-19T05:12:40Z</dcterms:modified>
</cp:coreProperties>
</file>