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76" r:id="rId2"/>
    <p:sldId id="27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30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5BCA9-B731-4CF4-A03D-E528C839ED32}" type="datetimeFigureOut">
              <a:rPr lang="en-US" smtClean="0"/>
              <a:pPr/>
              <a:t>3/22/2021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CFE1A-0D0C-4C51-9032-6979CADFDF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150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CFE1A-0D0C-4C51-9032-6979CADFDF8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18168B4-7450-41A6-8DDA-3301449DD413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D5BCC1-A64E-4A4A-AA4E-920688EF9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TIPE SUBJEKTIF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Subjektif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Terstruktur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(3x + 4) cm.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dipotong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(x – 2) 	cm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cm.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a)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b)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dipotong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= 15?</a:t>
            </a:r>
          </a:p>
          <a:p>
            <a:pPr marL="514350" lvl="0" indent="-514350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persegi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(2x + 3) cm.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Berapakah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keliling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 ?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A. 23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B. 46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C. 69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D. 102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ditempuh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sepeda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motor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80 m/s.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Berapakah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motor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menempuh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344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 ?</a:t>
            </a:r>
          </a:p>
          <a:p>
            <a:pPr lvl="0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A. 4,3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B. 4,0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C. 3,8 s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D. 3,0 s</a:t>
            </a:r>
          </a:p>
          <a:p>
            <a:pPr lvl="0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971800"/>
          <a:ext cx="2133600" cy="218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Waktu</a:t>
                      </a:r>
                      <a:r>
                        <a:rPr lang="en-US" sz="1600" dirty="0" smtClean="0"/>
                        <a:t> (s)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Jarak</a:t>
                      </a:r>
                      <a:r>
                        <a:rPr lang="en-US" sz="1600" dirty="0" smtClean="0"/>
                        <a:t> (m)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344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280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2,6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208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318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4018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C: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(A)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(1), (2),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(3)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(B)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(3)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(C)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(4)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(D)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(4)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(E)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Diketahui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3xy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9y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(1)	FPB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3xy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9y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9xy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(2)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Keduanya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tunggal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(3)	9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konstanta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(4)	xy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B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D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B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A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C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0383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C.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Menjodohkan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Jodohkan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sebelah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sebelah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menuliskan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huruf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disediakan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samping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514350" indent="-51435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…  1. 5x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- 4x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- 3x + 6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A. KPK</a:t>
            </a: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			B.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Binom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  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C.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Polinom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disertai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variabel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		D.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Konstanta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  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perkalian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E. FPB</a:t>
            </a: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(prima)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F.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Koefisien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14350" indent="-51435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C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D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D.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Melengkapi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Lengkapilah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Pengkuadratan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ditulis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2a, 2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3.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+ 8x + 2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4.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sejenis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suku-suku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bilangan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1.	(a + b)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- b)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Koefisien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peubah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3.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trinominal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4.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peubah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pangkat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91000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/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04800" y="1219200"/>
            <a:ext cx="86868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Kunci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a)   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= (3x + 4) – (x – 2)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	    = 3x + 4 – x + 2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= 3x – x + 4 + 2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=2x + 6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b)  p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 2x + 6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= 2 (15) + 6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= 30 + 6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= 36 cm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papan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36 cm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20"/>
          <p:cNvGrpSpPr/>
          <p:nvPr/>
        </p:nvGrpSpPr>
        <p:grpSpPr>
          <a:xfrm>
            <a:off x="5791200" y="1905000"/>
            <a:ext cx="2819400" cy="2209800"/>
            <a:chOff x="5791200" y="1905000"/>
            <a:chExt cx="2819400" cy="2209800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5791200" y="2524414"/>
              <a:ext cx="2576581" cy="9877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 rot="5400000">
              <a:off x="6896100" y="3009899"/>
              <a:ext cx="990601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 flipV="1">
              <a:off x="7463954" y="2373745"/>
              <a:ext cx="903827" cy="167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5791200" y="3696277"/>
              <a:ext cx="257658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7436974" y="1905000"/>
              <a:ext cx="1173626" cy="4017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(x – 2) cm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6492678" y="3713018"/>
              <a:ext cx="1173626" cy="4017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(3x + 4) cm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54162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B.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Subjektif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Selesaikanlah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perkalian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+ 2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+ 3)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Uraikanlah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perkalian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+ 3)(x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+ 2x + 1)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subjektif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1.  (x + 2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+ 3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+ 3x + 2x + 6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=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+ 5x +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 (x + 3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+ 2x + 1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+ 2x + 1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+ 3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+ 2x + 1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+ 2x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x + 3x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+ 6x + 3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+ 5x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+ 7x + 3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 TIPE 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Lingkarilah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huruf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huruf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	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S	KPK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bentuk-bentuk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himpunan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kelipatan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persekutuan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	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S	FPB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perkalian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(prima)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terendah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	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S	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Pecahan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pecahan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pembilang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penyebut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kedua-duanya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memuat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	S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	S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	B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105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B.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Ganda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silang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(X)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huruf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A, B, C,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anggap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8y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y – 9 + 2y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+ 7y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A. 10y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6y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B. 10y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+ 6y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C. 10y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+ 6y +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D. 10y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6y + 11</a:t>
            </a:r>
          </a:p>
          <a:p>
            <a:pPr marL="514350" indent="-514350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b="1" dirty="0" smtClean="0"/>
              <a:t>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: PERNYATAAN,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SEBAB,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ALASAN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disusun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berurutan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Pilihlah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(A)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keduanya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(B)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keduanya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sebab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(C)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(D)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(E)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keduanya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3b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2b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sejenis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SEBAB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Suku-suku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sejenis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aljabar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koefisiennya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352</TotalTime>
  <Words>145</Words>
  <Application>Microsoft Office PowerPoint</Application>
  <PresentationFormat>On-screen Show (4:3)</PresentationFormat>
  <Paragraphs>171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Tes TIPE SUBJEKTIF</vt:lpstr>
      <vt:lpstr>Tes tipe subjektif</vt:lpstr>
      <vt:lpstr>tes tipe subjektif</vt:lpstr>
      <vt:lpstr>Tes tipe subjektif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  <vt:lpstr>Tes tipe objektif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TIPE DAN BENTUK TES</dc:title>
  <dc:creator>emmellaa</dc:creator>
  <cp:lastModifiedBy>ASUS</cp:lastModifiedBy>
  <cp:revision>46</cp:revision>
  <dcterms:created xsi:type="dcterms:W3CDTF">2010-02-23T14:10:43Z</dcterms:created>
  <dcterms:modified xsi:type="dcterms:W3CDTF">2021-03-22T03:51:43Z</dcterms:modified>
</cp:coreProperties>
</file>