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011-7F73-484F-B733-201705769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54972-309F-4164-87A8-5B3CF996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6C9E-0245-4806-AA14-46ED5DCC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664E-FFE0-409C-9BED-467D71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D14E4-1E5D-41F0-8F1E-85ADC14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0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1814-2BF9-4AD7-B6A5-C01A838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74A2-5976-48D3-AECA-68B0BD5F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E13D-CEEC-4DC9-9CB6-173C300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D3CE-4108-49B6-92E3-3D37151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469C6-A264-475A-ADC5-131C1DF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42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C827F-095C-4035-A65C-CF44FB8B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E6B79-1911-402F-9007-E7A051BB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1C-1487-48EB-B0CC-663C393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39F9-AB0E-4EF0-8DC7-EA752725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834C-239E-4EEE-BECD-41469AB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3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AF5B-B31B-47D0-A064-603D9D9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0D0B-376E-4E41-B944-B55DE49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19FE-BC68-4369-BBEA-56F710C6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942C-61A2-4D94-98D1-B9B253D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7C40-A1D8-40A7-B644-F5EFB31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6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43CE-090C-40B6-ACD2-2246C3F3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7CF-540F-4C9E-947B-B3FE839E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7955-5405-4A49-AB4D-6591B05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E3D6-E49F-487E-9B1B-D8BB8069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8D96-BE62-4C93-BE40-A3D5F696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5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8E7-96E0-4C67-8BAD-3AFAF935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C7D2-ACE2-4818-A304-ECE866550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4883F-3F88-4673-A4E1-36927154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16F9-B5C2-4304-AA3E-5C0BF21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6164C-8C6B-4A87-93AC-8AAC1BC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F80F7-2B12-4B22-BBC1-E5FDD63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00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8D06-1A6D-4784-98CD-8E0D3916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1062-83E1-46DC-A7F1-6C5A8928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7AD2-264D-45D3-AADD-29FC5A54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17EB5-CAFD-4506-BB99-92D80EBA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ED3D6-9501-4D5F-9BE9-A1C9B3197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7561F-3623-4EC1-AF0E-0C2D88D2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7255B-A789-4D17-8494-E3619B8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7C9C7-C355-466F-870A-8DF87E6F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6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4251-1B01-4A4E-922C-D4151F60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9D0B-71F4-4789-B0F7-9CE98848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1986F-E282-4993-8278-7EA0BD6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60D8-3DBF-461E-9026-671753C7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2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3022-F17F-4E3B-A710-5F63D62D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57705-9DCC-4305-96EF-98BC46F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FC413-C118-481F-9A4F-4A184EB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67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D0F5-7059-4B25-A49D-D16B0B92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0909-9C31-49BB-A544-AE530801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11A9-66D5-400E-882F-0FF671C0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EBE4-F522-4107-8041-76C2821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FF07-BC0C-47ED-A9BD-D29EBCD3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136DA-DF45-4E62-8931-095D8FB3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472-4064-4A2F-B5C7-7589F912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C1E96-69CE-448C-B60B-680FBEAF3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54F00-DDFC-4A80-80C1-6B9C47BA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9D72-9AE1-4D2B-BF58-0C15B0CE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9BE46-5AE7-4B2D-B78F-0A74D5B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DD2E-4304-4E0E-8B47-AAC1A2E5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1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7C93-518D-4B63-8403-B4BE33F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43A6-940D-4481-AB59-5B3F593E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D155-83D6-49C2-AF16-77E7D89E4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82B9-3084-4925-9925-A662E7F15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A6F3-611E-4639-86DE-AA89E24D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8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8F86-DD21-4E4E-BE5A-361AE7E4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1582537"/>
          </a:xfrm>
        </p:spPr>
        <p:txBody>
          <a:bodyPr>
            <a:no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TAG BODY DAN ATRIBUTNYA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3E299-424D-47D1-B227-CF92D32C5079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563B45-1852-41BC-857F-81B00146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5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22530DDC-433C-4CC8-A1A6-18C34817D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F1FF77-D2A0-4BC0-A956-C424C351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26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9D3F569A-B5F8-4E7F-B234-E88669490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17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 TAG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0"/>
            <a:ext cx="10515600" cy="43363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HTML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disebut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di mana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keterangan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tambahan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melengkapi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kedua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lainnya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HTML.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Ketika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anda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menulis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pada kata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terakhir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diakhiri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tanda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kutip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agar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error file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tulisan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diisikan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terbaca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Attribute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mendefinisikan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property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element html, yang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286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 TAG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0"/>
            <a:ext cx="10515600" cy="43363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Penulisannya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A23AB-E984-45B4-8868-54F9DDEA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94457"/>
            <a:ext cx="10675884" cy="337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4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BODY DAN ATRIBUTNYA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0"/>
            <a:ext cx="10515600" cy="43363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Tag Body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tampilan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HTML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Kalian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mengatur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teks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hyperlink, background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situs dan lain-lain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mengatur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atribut-atribut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di tag Body.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128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BODY DAN ATRIBUTNYA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0"/>
            <a:ext cx="10515600" cy="43363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atribut-atribut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tag Body dan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Fungsinya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EC904-5C49-4300-8058-CFAE15C4C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814693"/>
            <a:ext cx="9708275" cy="33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0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BODY DAN ATRIBUTNYA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0"/>
            <a:ext cx="10515600" cy="43363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Tag Body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tampilan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HTML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Kalian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mengatur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teks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hyperlink, background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situs dan lain-lain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mengatur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atribut-atribut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di tag Body.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545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CONTOH PENULISAN ATRIBUT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0"/>
            <a:ext cx="10515600" cy="4336373"/>
          </a:xfrm>
        </p:spPr>
        <p:txBody>
          <a:bodyPr numCol="2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Text</a:t>
            </a:r>
          </a:p>
          <a:p>
            <a:pPr marL="449263" indent="0">
              <a:lnSpc>
                <a:spcPct val="15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&lt;Body Text="#FF0000”&gt;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Link</a:t>
            </a:r>
          </a:p>
          <a:p>
            <a:pPr marL="449263" indent="0">
              <a:lnSpc>
                <a:spcPct val="15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&lt;Body Link="#00FF00" &gt;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Alink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49263" indent="0">
              <a:lnSpc>
                <a:spcPct val="15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&lt;Body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Alink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="#00BBBB" &gt;</a:t>
            </a:r>
          </a:p>
          <a:p>
            <a:pPr marL="449263" indent="0">
              <a:lnSpc>
                <a:spcPct val="150000"/>
              </a:lnSpc>
              <a:buNone/>
            </a:pP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vlink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19138" indent="0">
              <a:lnSpc>
                <a:spcPct val="15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&lt;Body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Vlink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="#C0C0C0” &gt;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bgcolor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19138" indent="0">
              <a:lnSpc>
                <a:spcPct val="15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&lt;Body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Bgcolor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="#222222”&gt;</a:t>
            </a: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backgorund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19138" indent="0">
              <a:lnSpc>
                <a:spcPct val="150000"/>
              </a:lnSpc>
              <a:buNone/>
            </a:pP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&lt;Body Background="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gambar.jpg"&gt;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4623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210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TAG BODY DAN ATRIBUTNYA</vt:lpstr>
      <vt:lpstr>ATRIBUT TAG</vt:lpstr>
      <vt:lpstr>ATRIBUT TAG</vt:lpstr>
      <vt:lpstr>TAG BODY DAN ATRIBUTNYA</vt:lpstr>
      <vt:lpstr>TAG BODY DAN ATRIBUTNYA</vt:lpstr>
      <vt:lpstr>TAG BODY DAN ATRIBUTNYA</vt:lpstr>
      <vt:lpstr>CONTOH PENULISAN ATRIBUT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Prayudi</dc:creator>
  <cp:lastModifiedBy>Andi Prayudi</cp:lastModifiedBy>
  <cp:revision>95</cp:revision>
  <dcterms:created xsi:type="dcterms:W3CDTF">2023-08-21T11:06:22Z</dcterms:created>
  <dcterms:modified xsi:type="dcterms:W3CDTF">2023-08-23T03:45:47Z</dcterms:modified>
</cp:coreProperties>
</file>