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23/08/2023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071124"/>
            <a:ext cx="9144000" cy="2018233"/>
          </a:xfrm>
        </p:spPr>
        <p:txBody>
          <a:bodyPr>
            <a:no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TAG LINK, HR, DAN CENTER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CENTER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Tag Center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menengahkan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karakter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ataupun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kata lain rata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tengah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tag-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FC17-1621-44E3-9D95-0CF0E094A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51188"/>
            <a:ext cx="10253272" cy="978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D15A2F-FFD3-46FF-98D7-FE4955402C3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764" y="4302102"/>
            <a:ext cx="4525635" cy="1874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862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KOMENTAR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Tag Comment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menandai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komentar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HTML, tag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dieksekusi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browser.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Comment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BC532-620C-45C0-8B85-BC63134F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10703290" cy="9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8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LINK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D4D01-CEB9-440F-890B-94C7466D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Tag Link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Tag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  <a:endParaRPr lang="en-ID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/>
              <a:t>url</a:t>
            </a:r>
            <a:r>
              <a:rPr lang="en-US" dirty="0"/>
              <a:t>"&gt;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&lt;/a&gt;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Hasil : </a:t>
            </a:r>
            <a:endParaRPr lang="en-ID" dirty="0"/>
          </a:p>
          <a:p>
            <a:pPr marL="0" indent="0">
              <a:lnSpc>
                <a:spcPct val="150000"/>
              </a:lnSpc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C6A20-4630-4DB6-9822-A7FAB5DAFD4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10" b="11062"/>
          <a:stretch/>
        </p:blipFill>
        <p:spPr bwMode="auto">
          <a:xfrm>
            <a:off x="838200" y="5336498"/>
            <a:ext cx="4977984" cy="100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28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LINK - ATRIBUT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D4D01-CEB9-440F-890B-94C7466D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err="1"/>
              <a:t>Href</a:t>
            </a:r>
            <a:r>
              <a:rPr lang="en-US" dirty="0"/>
              <a:t>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web/</a:t>
            </a:r>
            <a:r>
              <a:rPr lang="en-US" dirty="0" err="1"/>
              <a:t>identitas</a:t>
            </a:r>
            <a:r>
              <a:rPr lang="en-US" dirty="0"/>
              <a:t>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Target</a:t>
            </a:r>
            <a:r>
              <a:rPr lang="en-US" dirty="0"/>
              <a:t> (</a:t>
            </a:r>
            <a:r>
              <a:rPr lang="nn-NO" dirty="0"/>
              <a:t>untuk menentukan di mana untuk membuka dokumen terkait)</a:t>
            </a:r>
            <a:endParaRPr lang="en-ID" dirty="0"/>
          </a:p>
          <a:p>
            <a:pPr marL="0" lvl="0" indent="0">
              <a:buNone/>
            </a:pP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E1416-9820-4A0D-BA4B-1345CE35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1939"/>
            <a:ext cx="9228415" cy="1060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35FD3-A28E-42E0-8307-469EA545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3670"/>
            <a:ext cx="9060718" cy="9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6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HR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D4D01-CEB9-440F-890B-94C7466D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garis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horizontal, tag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tag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penutup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tag-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berikut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92662-B884-4DA8-AA57-591A5B16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10303538" cy="7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2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HR -  HASIL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98A68C-8B96-4635-8EDD-CFE669EC964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3987" y="2041728"/>
            <a:ext cx="8139659" cy="3804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662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HR - 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Width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garis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194C9-A38C-4139-9936-65AD81D6D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28" y="2506534"/>
            <a:ext cx="10147135" cy="922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26D49-569E-4957-95DC-E231C085AA7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628" y="3712193"/>
            <a:ext cx="4505304" cy="2181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3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HR - 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Align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perataan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garis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tengah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A8D44-D040-4A0F-A0AA-62A0B1D00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2844"/>
            <a:ext cx="10092021" cy="870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D1F4C-D910-4F2A-984A-017912A5C3F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3351889"/>
            <a:ext cx="4138534" cy="2825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38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HR - 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Color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Mewarnai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garis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22B2C-C156-4232-A27A-4AC6E611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6534"/>
            <a:ext cx="9818585" cy="780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9FCE35-A105-4F7E-94D4-732583C0274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199" y="3543015"/>
            <a:ext cx="4933013" cy="2799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15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TAG HR -  ATRIBUTNYA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Size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Menebalkan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memperbesar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garis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E9B04-E3E9-43A6-9764-4EF169D9F73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187" y="3414479"/>
            <a:ext cx="4109528" cy="3075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2A754-7949-457E-B9A2-9218AC64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87" y="2481360"/>
            <a:ext cx="9487092" cy="7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203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TAG LINK, HR, DAN CENTER</vt:lpstr>
      <vt:lpstr>TAG LINK</vt:lpstr>
      <vt:lpstr>TAG LINK - ATRIBUT</vt:lpstr>
      <vt:lpstr>TAG HR</vt:lpstr>
      <vt:lpstr>TAG HR -  HASIL</vt:lpstr>
      <vt:lpstr>TAG HR -  ATRIBUTNYA</vt:lpstr>
      <vt:lpstr>TAG HR -  ATRIBUTNYA</vt:lpstr>
      <vt:lpstr>TAG HR -  ATRIBUTNYA</vt:lpstr>
      <vt:lpstr>TAG HR -  ATRIBUTNYA</vt:lpstr>
      <vt:lpstr>TAG CENTER</vt:lpstr>
      <vt:lpstr>TAG KOMENTAR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143</cp:revision>
  <dcterms:created xsi:type="dcterms:W3CDTF">2023-08-21T11:06:22Z</dcterms:created>
  <dcterms:modified xsi:type="dcterms:W3CDTF">2023-08-23T09:08:59Z</dcterms:modified>
</cp:coreProperties>
</file>