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74582"/>
            <a:ext cx="9144000" cy="943879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TAG FORM</a:t>
            </a:r>
            <a:endParaRPr lang="en-ID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 DASAR FORM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https://www.zoho.com/creator/images/form-builder/form_builder.jpg">
            <a:extLst>
              <a:ext uri="{FF2B5EF4-FFF2-40B4-BE49-F238E27FC236}">
                <a16:creationId xmlns:a16="http://schemas.microsoft.com/office/drawing/2014/main" id="{3E808462-BA13-46AA-9694-55D850AB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720" y="1840590"/>
            <a:ext cx="6362859" cy="501741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00648-D157-4907-A7F7-4211E80933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929971"/>
            <a:ext cx="5715000" cy="30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TEXTFIELDS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864FFB-73A9-423D-80A3-B2C875B8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8741" t="64584" r="58419" b="27083"/>
          <a:stretch>
            <a:fillRect/>
          </a:stretch>
        </p:blipFill>
        <p:spPr bwMode="auto">
          <a:xfrm>
            <a:off x="951875" y="4863059"/>
            <a:ext cx="6315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F6806-F71D-4DE7-A080-F2FA954B0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199" y="2013172"/>
            <a:ext cx="10703289" cy="21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PASSWORD FIELDS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13D903-36B3-43C5-82AB-73ED0C29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8741" t="67708" r="58554" b="26042"/>
          <a:stretch>
            <a:fillRect/>
          </a:stretch>
        </p:blipFill>
        <p:spPr bwMode="auto">
          <a:xfrm>
            <a:off x="1026826" y="3419477"/>
            <a:ext cx="10325112" cy="159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F77DB5-F831-4A08-B4C8-FD2BDD9620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6826" y="1840589"/>
            <a:ext cx="10003124" cy="11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BUTTON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3CDA1-33AA-435A-8672-EB8E2B3E1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5519" y="1840590"/>
            <a:ext cx="9787256" cy="959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AB7BD-4FC9-4B9F-8720-92C56C2F3B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5519" y="3386137"/>
            <a:ext cx="6858319" cy="959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01ECA-F655-4534-BBE1-E488585B27D9}"/>
              </a:ext>
            </a:extLst>
          </p:cNvPr>
          <p:cNvPicPr/>
          <p:nvPr/>
        </p:nvPicPr>
        <p:blipFill>
          <a:blip r:embed="rId4"/>
          <a:srcRect l="40451" t="59954" r="54181" b="36430"/>
          <a:stretch>
            <a:fillRect/>
          </a:stretch>
        </p:blipFill>
        <p:spPr bwMode="auto">
          <a:xfrm>
            <a:off x="985519" y="4718050"/>
            <a:ext cx="3072131" cy="111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748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RADIO BUTTON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8BB4B9-0AA9-4861-99E0-7683B12A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9327" t="38542" r="74231" b="55208"/>
          <a:stretch>
            <a:fillRect/>
          </a:stretch>
        </p:blipFill>
        <p:spPr bwMode="auto">
          <a:xfrm>
            <a:off x="6289550" y="3937077"/>
            <a:ext cx="3961223" cy="216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056CB0-E5A4-456A-B674-651299610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0DABB-5318-4B31-88D7-F3808544C7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840590"/>
            <a:ext cx="10515600" cy="20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CHECK BOX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44965-2760-49A4-9529-5B75AEDC7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840589"/>
            <a:ext cx="10703289" cy="2088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7B190-A75C-40B6-8099-AF9E42FFE490}"/>
              </a:ext>
            </a:extLst>
          </p:cNvPr>
          <p:cNvPicPr/>
          <p:nvPr/>
        </p:nvPicPr>
        <p:blipFill>
          <a:blip r:embed="rId3"/>
          <a:srcRect l="19327" t="66667" r="70717" b="27083"/>
          <a:stretch>
            <a:fillRect/>
          </a:stretch>
        </p:blipFill>
        <p:spPr bwMode="auto">
          <a:xfrm>
            <a:off x="838200" y="4256659"/>
            <a:ext cx="5519738" cy="20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060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SELECT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83320-F77F-49F8-B785-E242BA35B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840590"/>
            <a:ext cx="7885972" cy="255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7E3B1-1B6C-4A64-8C32-8C4E5B61D797}"/>
              </a:ext>
            </a:extLst>
          </p:cNvPr>
          <p:cNvPicPr/>
          <p:nvPr/>
        </p:nvPicPr>
        <p:blipFill>
          <a:blip r:embed="rId3"/>
          <a:srcRect l="51537" t="35417" r="43614" b="51833"/>
          <a:stretch>
            <a:fillRect/>
          </a:stretch>
        </p:blipFill>
        <p:spPr bwMode="auto">
          <a:xfrm>
            <a:off x="8911861" y="1736596"/>
            <a:ext cx="2732451" cy="36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32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 – SELECT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83320-F77F-49F8-B785-E242BA35B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840590"/>
            <a:ext cx="7885972" cy="255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7E3B1-1B6C-4A64-8C32-8C4E5B61D797}"/>
              </a:ext>
            </a:extLst>
          </p:cNvPr>
          <p:cNvPicPr/>
          <p:nvPr/>
        </p:nvPicPr>
        <p:blipFill>
          <a:blip r:embed="rId3"/>
          <a:srcRect l="51537" t="35417" r="43614" b="51833"/>
          <a:stretch>
            <a:fillRect/>
          </a:stretch>
        </p:blipFill>
        <p:spPr bwMode="auto">
          <a:xfrm>
            <a:off x="8911861" y="1736596"/>
            <a:ext cx="2732451" cy="36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161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29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TAG FORM</vt:lpstr>
      <vt:lpstr>STRUKTUR DASAR FORM</vt:lpstr>
      <vt:lpstr>FORM – TEXTFIELDS</vt:lpstr>
      <vt:lpstr>FORM – PASSWORD FIELDS</vt:lpstr>
      <vt:lpstr>FORM – BUTTON</vt:lpstr>
      <vt:lpstr>FORM – RADIO BUTTON</vt:lpstr>
      <vt:lpstr>FORM – CHECK BOX</vt:lpstr>
      <vt:lpstr>FORM – SELECT</vt:lpstr>
      <vt:lpstr>FORM – SELECT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117</cp:revision>
  <dcterms:created xsi:type="dcterms:W3CDTF">2023-08-21T11:06:22Z</dcterms:created>
  <dcterms:modified xsi:type="dcterms:W3CDTF">2023-10-08T16:31:39Z</dcterms:modified>
</cp:coreProperties>
</file>