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5BEB-92B0-4A8D-BC67-1EBE8CE3370E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3669-6A9F-4716-8E5E-62E2D2937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7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8DDC-899E-4001-A1C0-4ACC7271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B566-ED29-426C-830C-96A0C7FBB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BC68-272B-4EC6-9E63-89C8565D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81B5-2778-41FE-9B3B-B3FEF33A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1C7D-F707-4E16-A84F-0F8C1EB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2365-3A0A-4745-8E43-5E8A699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A5361-39B6-4105-B282-56126D627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EDDB-CF00-4D60-9686-A343D42E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DE53-FC06-4430-BD5A-C6FB8F4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84F1-DE62-4657-9BD1-BDE81622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9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3773-C8DB-4ADA-B0FD-AD6B0D550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2E28B-E2DB-46C3-BC75-28CD9C3B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3177-8896-41C7-B4E1-0AFC1B4C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ED42-2F8E-487E-BFB8-0BF40B3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3574-5BC9-4F08-AA9C-E142866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5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C268-4310-4503-84B1-BC0C99F5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B7CD-9E89-4A13-A4FE-4D9E9671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4F7E-2AD7-4251-90AB-DF97B065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0589-0C6E-4BE6-A431-CB35F5E7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9D02-D980-498D-AAE7-83B3EAB1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263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95DC-2EA8-49E6-87BE-BA6308D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11D20-0161-459F-9865-BA270D29A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48A1-FA77-4081-BFD7-7B6A017A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C7DB-2053-4A54-A45F-5271CE60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4C3-1546-464B-B11C-DD033DC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1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C953-3D1B-4A22-A551-41797AD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107C-4122-469D-8522-ADA399EF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3F3B-26D3-4DA2-8C55-57022807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B0DE-C592-4F86-82B3-ADF5C18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F76B9-7E19-4313-88EE-B2949EFD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52CF2-31E6-4D54-9248-ACFDEC46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5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6583-1469-44AB-AB06-7756C96C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060BB-86FC-4210-9DE0-5067264E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C78-59DE-4B17-B9CD-19832599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2B89-962B-48C4-8CC4-71B49780A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53C24-6973-4AD1-841B-316DEB9E1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FA06A-5E32-4204-8114-7A23F5C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97ED8-B852-45D1-ABA3-8AF530F9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5F4D-8270-432B-BC31-7DF53C2B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7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DAF-11E6-4835-994F-155893AC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0AE0-338E-47F5-A811-3E36E56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29BD-08BE-48AC-A4C3-331231D0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49BC-1B63-468E-9DCC-7C67105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8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612A-62E3-4EDB-A837-68BFE790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A3A3F-FFE8-4768-8A1B-562089A2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83A4-8CB5-42B0-8E8A-67AE6CC2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4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D5C-033E-4B6A-88C9-5C6510D3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E0FD-61B3-474D-8C15-EA3D09F1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DCA1-7311-4F7A-8442-28553BCFB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41C6-B4CB-48BD-9DE7-3387018A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45BF-5ECD-4AEE-902E-92990208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5B1B9-9A69-4BE7-B1C7-46037376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F321-327F-422C-8514-89F6891E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A9B99-FD5D-4C73-B523-54692744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A7665-B900-4D04-B7C3-80DC30D6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CA2FB-A05F-4FBD-A57B-3A54C0C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88F2B-DF01-4514-AED2-D7793C6F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9F23-AD3A-4BAE-BA7D-A12986AC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51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C68D-39EB-40AA-A989-DDA32B03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C474-63D9-425E-9B2E-2CF6EBED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02DF-1E7C-409A-B1B6-4CFD0DCC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FA33-EE6D-47CE-9D64-80F662333FC5}" type="datetimeFigureOut">
              <a:rPr lang="en-ID" smtClean="0"/>
              <a:t>01/12/2023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67E0-9B6B-41A2-B108-714107AC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9602-C22E-4D4C-9E42-1E3F5631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5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312B-B7C0-462A-85ED-A09FDD1D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295613"/>
            <a:ext cx="9144000" cy="1058297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QUERY JOIN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13A-3151-44AB-993C-483F41A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2E942-30AF-41C3-8031-695E0A8D356D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8800C7-61B3-41DA-B303-CF785911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8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DDFF0316-758C-40FA-8786-F20EF881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42B9B3-16E9-4155-98F8-82CB250D1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8D6AD91A-67EC-40B4-885D-970899BC7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7"/>
            <a:ext cx="10795782" cy="4400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DEFINISI QUERY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785" y="1842869"/>
            <a:ext cx="9722430" cy="392488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JOIN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INNER JOIN</a:t>
            </a:r>
          </a:p>
          <a:p>
            <a:pPr marL="26670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Menggabungkan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diantara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datanya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bersesuaian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LEFT JOIN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LEFT OUTER JOIN</a:t>
            </a:r>
          </a:p>
          <a:p>
            <a:pPr marL="26670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Menggabungkan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diantara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datanya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bersesuaian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juga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record pada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sebelah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kiri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RIGHT JOIN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RIGHT OUTER JOIN</a:t>
            </a:r>
          </a:p>
          <a:p>
            <a:pPr marL="26670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Menggabungkan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diantara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datanya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bersesuaian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juga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record pada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sebelah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kanan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73739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TABLE YANG AKAN DIGABUNGKAN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2D76121-9124-4D40-B35E-FBCAD507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8C5F1D-B798-40BA-A616-710CCF9E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B6B9712-ACE6-435B-B2C4-B725E7045FB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/>
              <a:t>Andi Prayudi, S.Pd., M.Kom</a:t>
            </a:r>
          </a:p>
        </p:txBody>
      </p:sp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FBDF1099-29DF-4CAD-8B69-F7D4156E8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809045"/>
              </p:ext>
            </p:extLst>
          </p:nvPr>
        </p:nvGraphicFramePr>
        <p:xfrm>
          <a:off x="838202" y="2098007"/>
          <a:ext cx="514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523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56774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namaMhs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prodi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C789202301029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JAINUDDIN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C743202301028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HAYATI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PGSD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0B33E40C-A162-4588-AC22-0D18B356F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261903"/>
              </p:ext>
            </p:extLst>
          </p:nvPr>
        </p:nvGraphicFramePr>
        <p:xfrm>
          <a:off x="6424833" y="2098007"/>
          <a:ext cx="514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523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56774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Nidn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namaDosen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prodi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0827059402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ANDI PRAYUDI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0828028902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HIDAYAT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PGSD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8500AFCF-C919-42B3-A94A-0558FAFC4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947698"/>
              </p:ext>
            </p:extLst>
          </p:nvPr>
        </p:nvGraphicFramePr>
        <p:xfrm>
          <a:off x="2025748" y="4122471"/>
          <a:ext cx="756724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742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2574956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1780216">
                  <a:extLst>
                    <a:ext uri="{9D8B030D-6E8A-4147-A177-3AD203B41FA5}">
                      <a16:colId xmlns:a16="http://schemas.microsoft.com/office/drawing/2014/main" val="3623038459"/>
                    </a:ext>
                  </a:extLst>
                </a:gridCol>
                <a:gridCol w="1511331">
                  <a:extLst>
                    <a:ext uri="{9D8B030D-6E8A-4147-A177-3AD203B41FA5}">
                      <a16:colId xmlns:a16="http://schemas.microsoft.com/office/drawing/2014/main" val="2660737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kodeMk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nidn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MKKPTI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DBMS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C789202301029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0827059402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MKKPGSD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EVALUASI PEMBELAJARAN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C743202301028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0828028902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EBEF726-0326-4536-A599-2A2944533586}"/>
              </a:ext>
            </a:extLst>
          </p:cNvPr>
          <p:cNvSpPr txBox="1"/>
          <p:nvPr/>
        </p:nvSpPr>
        <p:spPr>
          <a:xfrm>
            <a:off x="838200" y="1639316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mahasiswa</a:t>
            </a:r>
            <a:endParaRPr lang="en-ID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6A6FD3-B304-4937-BCA2-91E74885E0B9}"/>
              </a:ext>
            </a:extLst>
          </p:cNvPr>
          <p:cNvSpPr txBox="1"/>
          <p:nvPr/>
        </p:nvSpPr>
        <p:spPr>
          <a:xfrm>
            <a:off x="6392593" y="1661207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dosen</a:t>
            </a:r>
            <a:endParaRPr lang="en-ID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938DBE-2C26-42E1-BE76-7E4B2528AC8B}"/>
              </a:ext>
            </a:extLst>
          </p:cNvPr>
          <p:cNvSpPr txBox="1"/>
          <p:nvPr/>
        </p:nvSpPr>
        <p:spPr>
          <a:xfrm>
            <a:off x="6392594" y="3534760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matakuliah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8333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7"/>
            <a:ext cx="10795782" cy="4400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DEFINISI QUERY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785" y="1842869"/>
            <a:ext cx="9722430" cy="39248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mahasiswa.nim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Mahasiswa.namaMhs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matakuliah.namaMk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FROM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mahasiwa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INNER JOIN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mahasiswa.nimMhs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matakuliah.nim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 :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9BFD1EE9-C7E7-4FF4-88FB-A75027524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344830"/>
              </p:ext>
            </p:extLst>
          </p:nvPr>
        </p:nvGraphicFramePr>
        <p:xfrm>
          <a:off x="2652933" y="4054793"/>
          <a:ext cx="71241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704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1499772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3249636">
                  <a:extLst>
                    <a:ext uri="{9D8B030D-6E8A-4147-A177-3AD203B41FA5}">
                      <a16:colId xmlns:a16="http://schemas.microsoft.com/office/drawing/2014/main" val="356774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namaMhs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C789202301029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JAINUDDIN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DBMS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C743202301028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HAYATI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EVALUASI PEMBELAJARAN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1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INNER JOIN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11F225-AFAE-49EE-AB3C-1C3660E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660D9-596A-4870-BA41-91BCCDC94A4D}"/>
              </a:ext>
            </a:extLst>
          </p:cNvPr>
          <p:cNvSpPr/>
          <p:nvPr/>
        </p:nvSpPr>
        <p:spPr>
          <a:xfrm>
            <a:off x="698109" y="1690687"/>
            <a:ext cx="10795782" cy="4400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D6D6E0-F927-4521-A961-60868938E4DA}"/>
              </a:ext>
            </a:extLst>
          </p:cNvPr>
          <p:cNvSpPr txBox="1">
            <a:spLocks/>
          </p:cNvSpPr>
          <p:nvPr/>
        </p:nvSpPr>
        <p:spPr>
          <a:xfrm>
            <a:off x="1234785" y="1842869"/>
            <a:ext cx="9722430" cy="3924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mahasiswa.nim, Mahasiswa.namaMhs, matakuliah.namaMk FROM mahasiwa INNER JOIN matakuliah ON mahasiswa.nimMhs = matakuliah.nim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 :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F91AA2F6-8D11-4FAA-B9D1-542A19A46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914949"/>
              </p:ext>
            </p:extLst>
          </p:nvPr>
        </p:nvGraphicFramePr>
        <p:xfrm>
          <a:off x="2652933" y="4054793"/>
          <a:ext cx="71241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704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1499772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3249636">
                  <a:extLst>
                    <a:ext uri="{9D8B030D-6E8A-4147-A177-3AD203B41FA5}">
                      <a16:colId xmlns:a16="http://schemas.microsoft.com/office/drawing/2014/main" val="356774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namaMhs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C789202301029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JAINUDDIN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DBMS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C743202301028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HAYATI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EVALUASI PEMBELAJARAN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2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LEFT JOIN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A7CCC4-F628-4BBF-BAF0-FE16DEDF2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9651F-3910-4F39-B5C9-333822166999}"/>
              </a:ext>
            </a:extLst>
          </p:cNvPr>
          <p:cNvSpPr/>
          <p:nvPr/>
        </p:nvSpPr>
        <p:spPr>
          <a:xfrm>
            <a:off x="698109" y="1690687"/>
            <a:ext cx="10795782" cy="4400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A501AD-358B-4B9B-8EAC-5507CD1979F1}"/>
              </a:ext>
            </a:extLst>
          </p:cNvPr>
          <p:cNvSpPr txBox="1">
            <a:spLocks/>
          </p:cNvSpPr>
          <p:nvPr/>
        </p:nvSpPr>
        <p:spPr>
          <a:xfrm>
            <a:off x="1234785" y="1842869"/>
            <a:ext cx="9722430" cy="3924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mahasiswa.nim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Mahasiswa.namaMhs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matakuliah.namaMk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FROM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mahasiwa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LEFT OUTER JOIN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mahasiswa.nimMhs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matakuliah.nim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 :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8A82B37-8B19-4052-8C47-52B785387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61261"/>
              </p:ext>
            </p:extLst>
          </p:nvPr>
        </p:nvGraphicFramePr>
        <p:xfrm>
          <a:off x="2709204" y="4422531"/>
          <a:ext cx="71241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704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1499772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3249636">
                  <a:extLst>
                    <a:ext uri="{9D8B030D-6E8A-4147-A177-3AD203B41FA5}">
                      <a16:colId xmlns:a16="http://schemas.microsoft.com/office/drawing/2014/main" val="356774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namaMhs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C789202301029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JAINUDDIN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DBMS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C743202301028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HAYATI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EVALUASI PEMBELAJARAN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4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LEFT JOIN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99CA02-AF7A-409E-931C-AAB8D8AA8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79AD21-923E-4EA0-8E89-1003E9A4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1329D2-DE7C-40E2-B2A7-4411DD906E23}"/>
              </a:ext>
            </a:extLst>
          </p:cNvPr>
          <p:cNvSpPr/>
          <p:nvPr/>
        </p:nvSpPr>
        <p:spPr>
          <a:xfrm>
            <a:off x="698109" y="1690687"/>
            <a:ext cx="10795782" cy="4400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38C4FD-52F1-422E-B23E-7E2C9E4064E8}"/>
              </a:ext>
            </a:extLst>
          </p:cNvPr>
          <p:cNvSpPr txBox="1">
            <a:spLocks/>
          </p:cNvSpPr>
          <p:nvPr/>
        </p:nvSpPr>
        <p:spPr>
          <a:xfrm>
            <a:off x="1234785" y="1842869"/>
            <a:ext cx="9722430" cy="3924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mahasiswa.nim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Mahasiswa.namaMhs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matakuliah.namaMk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FROM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mahasiwa</a:t>
            </a:r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RIGHT 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OUTER JOIN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mahasiswa.nimMhs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matakuliah.nim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 :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A98195C8-2545-4FAB-A56D-C04843640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300808"/>
              </p:ext>
            </p:extLst>
          </p:nvPr>
        </p:nvGraphicFramePr>
        <p:xfrm>
          <a:off x="2709204" y="4422531"/>
          <a:ext cx="71241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704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1499772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3249636">
                  <a:extLst>
                    <a:ext uri="{9D8B030D-6E8A-4147-A177-3AD203B41FA5}">
                      <a16:colId xmlns:a16="http://schemas.microsoft.com/office/drawing/2014/main" val="356774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namaMhs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C789202301029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JAINUDDIN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DBMS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C743202301028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HAYATI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EVALUASI PEMBELAJARAN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68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361</Words>
  <Application>Microsoft Office PowerPoint</Application>
  <PresentationFormat>Widescreen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QUERY JOIN</vt:lpstr>
      <vt:lpstr>DEFINISI QUERY JOIN</vt:lpstr>
      <vt:lpstr>DATA TABLE YANG AKAN DIGABUNGKAN</vt:lpstr>
      <vt:lpstr>DEFINISI QUERY JOIN</vt:lpstr>
      <vt:lpstr>INNER JOIN</vt:lpstr>
      <vt:lpstr>LEFT JOIN</vt:lpstr>
      <vt:lpstr>LEFT JOIN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PERANCANGAN BASIS DATA</dc:title>
  <dc:creator>OmpuKaronde</dc:creator>
  <cp:lastModifiedBy>Andi Prayudi</cp:lastModifiedBy>
  <cp:revision>123</cp:revision>
  <dcterms:created xsi:type="dcterms:W3CDTF">2020-11-18T05:18:16Z</dcterms:created>
  <dcterms:modified xsi:type="dcterms:W3CDTF">2023-12-01T05:03:09Z</dcterms:modified>
</cp:coreProperties>
</file>