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E766C4-5C76-4678-8D33-2C1BB58BA1D7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8AF4A32-16EB-40C8-884F-C3F878FCE9BC}">
      <dgm:prSet phldrT="[Text]"/>
      <dgm:spPr/>
      <dgm:t>
        <a:bodyPr/>
        <a:lstStyle/>
        <a:p>
          <a:r>
            <a:rPr lang="en-US" dirty="0" smtClean="0"/>
            <a:t>Create a </a:t>
          </a:r>
          <a:r>
            <a:rPr lang="en-US" b="1" dirty="0" smtClean="0"/>
            <a:t>master</a:t>
          </a:r>
          <a:r>
            <a:rPr lang="en-US" dirty="0" smtClean="0"/>
            <a:t> disk – high-intensity laser</a:t>
          </a:r>
          <a:endParaRPr lang="en-US" dirty="0"/>
        </a:p>
      </dgm:t>
    </dgm:pt>
    <dgm:pt modelId="{86FC6679-C44B-4AD6-B513-1F6225BE163F}" type="parTrans" cxnId="{B80C9A1B-477B-4760-8216-3D370928EB6C}">
      <dgm:prSet/>
      <dgm:spPr/>
      <dgm:t>
        <a:bodyPr/>
        <a:lstStyle/>
        <a:p>
          <a:endParaRPr lang="en-US"/>
        </a:p>
      </dgm:t>
    </dgm:pt>
    <dgm:pt modelId="{BC6829E9-338C-4877-93DB-165D1941FE88}" type="sibTrans" cxnId="{B80C9A1B-477B-4760-8216-3D370928EB6C}">
      <dgm:prSet/>
      <dgm:spPr/>
      <dgm:t>
        <a:bodyPr/>
        <a:lstStyle/>
        <a:p>
          <a:endParaRPr lang="en-US"/>
        </a:p>
      </dgm:t>
    </dgm:pt>
    <dgm:pt modelId="{180AD6DC-FA3F-4711-880E-2C615B7D4EF3}">
      <dgm:prSet phldrT="[Text]"/>
      <dgm:spPr/>
      <dgm:t>
        <a:bodyPr/>
        <a:lstStyle/>
        <a:p>
          <a:r>
            <a:rPr lang="en-US" dirty="0" smtClean="0"/>
            <a:t>Use </a:t>
          </a:r>
          <a:r>
            <a:rPr lang="en-US" b="1" dirty="0" smtClean="0"/>
            <a:t>master</a:t>
          </a:r>
          <a:r>
            <a:rPr lang="en-US" dirty="0" smtClean="0"/>
            <a:t> to </a:t>
          </a:r>
          <a:r>
            <a:rPr lang="en-GB" dirty="0" smtClean="0"/>
            <a:t>make a die to stamp out copies onto polycarbonate</a:t>
          </a:r>
          <a:endParaRPr lang="en-US" dirty="0"/>
        </a:p>
      </dgm:t>
    </dgm:pt>
    <dgm:pt modelId="{EA1380FD-AD0A-4519-987C-998DC0A56F63}" type="parTrans" cxnId="{A4F62526-24B8-4C0D-86A5-3B12383E54A0}">
      <dgm:prSet/>
      <dgm:spPr/>
      <dgm:t>
        <a:bodyPr/>
        <a:lstStyle/>
        <a:p>
          <a:endParaRPr lang="en-US"/>
        </a:p>
      </dgm:t>
    </dgm:pt>
    <dgm:pt modelId="{7A468966-C456-4DF2-9B82-A46CDCA5554D}" type="sibTrans" cxnId="{A4F62526-24B8-4C0D-86A5-3B12383E54A0}">
      <dgm:prSet/>
      <dgm:spPr/>
      <dgm:t>
        <a:bodyPr/>
        <a:lstStyle/>
        <a:p>
          <a:endParaRPr lang="en-US"/>
        </a:p>
      </dgm:t>
    </dgm:pt>
    <dgm:pt modelId="{A9FF55D3-A4AD-4D9D-9B14-19D25148490C}">
      <dgm:prSet phldrT="[Text]"/>
      <dgm:spPr/>
      <dgm:t>
        <a:bodyPr/>
        <a:lstStyle/>
        <a:p>
          <a:r>
            <a:rPr lang="en-GB" b="1" dirty="0" smtClean="0"/>
            <a:t>Pitted surface </a:t>
          </a:r>
          <a:r>
            <a:rPr lang="en-GB" dirty="0" smtClean="0"/>
            <a:t>- coated with a highly reflective surface (aluminium / gold)</a:t>
          </a:r>
          <a:endParaRPr lang="en-US" dirty="0"/>
        </a:p>
      </dgm:t>
    </dgm:pt>
    <dgm:pt modelId="{A75AC88D-5617-4F6C-8333-081B0F0B1B86}" type="parTrans" cxnId="{93BE6C99-5DFB-45DE-98AB-E95818DB6D8F}">
      <dgm:prSet/>
      <dgm:spPr/>
      <dgm:t>
        <a:bodyPr/>
        <a:lstStyle/>
        <a:p>
          <a:endParaRPr lang="en-US"/>
        </a:p>
      </dgm:t>
    </dgm:pt>
    <dgm:pt modelId="{3C468E68-5CB5-461E-800D-6DA7A287CADD}" type="sibTrans" cxnId="{93BE6C99-5DFB-45DE-98AB-E95818DB6D8F}">
      <dgm:prSet/>
      <dgm:spPr/>
      <dgm:t>
        <a:bodyPr/>
        <a:lstStyle/>
        <a:p>
          <a:endParaRPr lang="en-US"/>
        </a:p>
      </dgm:t>
    </dgm:pt>
    <dgm:pt modelId="{BDF63679-24A5-4D33-9903-E72F2756A939}">
      <dgm:prSet phldrT="[Text]"/>
      <dgm:spPr/>
      <dgm:t>
        <a:bodyPr/>
        <a:lstStyle/>
        <a:p>
          <a:r>
            <a:rPr lang="en-GB" dirty="0" smtClean="0"/>
            <a:t>Shiny surface - protected against dust and scratches by suing a top coat of clear </a:t>
          </a:r>
          <a:r>
            <a:rPr lang="en-GB" b="1" dirty="0" smtClean="0"/>
            <a:t>acrylic</a:t>
          </a:r>
          <a:endParaRPr lang="en-US" b="1" dirty="0"/>
        </a:p>
      </dgm:t>
    </dgm:pt>
    <dgm:pt modelId="{822B51B6-41A8-413F-9B10-FB323D9660FB}" type="parTrans" cxnId="{C57EF294-38B3-451F-8F28-5A07E6A1EFA9}">
      <dgm:prSet/>
      <dgm:spPr/>
      <dgm:t>
        <a:bodyPr/>
        <a:lstStyle/>
        <a:p>
          <a:endParaRPr lang="en-US"/>
        </a:p>
      </dgm:t>
    </dgm:pt>
    <dgm:pt modelId="{537C0A6E-5CEA-4258-93D7-C45549C44600}" type="sibTrans" cxnId="{C57EF294-38B3-451F-8F28-5A07E6A1EFA9}">
      <dgm:prSet/>
      <dgm:spPr/>
      <dgm:t>
        <a:bodyPr/>
        <a:lstStyle/>
        <a:p>
          <a:endParaRPr lang="en-US"/>
        </a:p>
      </dgm:t>
    </dgm:pt>
    <dgm:pt modelId="{A47CF263-6D70-4F45-A6A8-7558E6AAC04A}">
      <dgm:prSet phldrT="[Text]"/>
      <dgm:spPr/>
      <dgm:t>
        <a:bodyPr/>
        <a:lstStyle/>
        <a:p>
          <a:r>
            <a:rPr lang="en-GB" dirty="0" smtClean="0"/>
            <a:t>A label can be silkscreened onto the acrylic</a:t>
          </a:r>
          <a:endParaRPr lang="en-US" dirty="0"/>
        </a:p>
      </dgm:t>
    </dgm:pt>
    <dgm:pt modelId="{E0D8D751-EC9A-4F15-B751-AD8C83272488}" type="parTrans" cxnId="{C1828078-603B-4B73-B542-D7F103AF2857}">
      <dgm:prSet/>
      <dgm:spPr/>
      <dgm:t>
        <a:bodyPr/>
        <a:lstStyle/>
        <a:p>
          <a:endParaRPr lang="en-US"/>
        </a:p>
      </dgm:t>
    </dgm:pt>
    <dgm:pt modelId="{F26C46B9-8BE8-41F6-8ECF-2A321810C8B2}" type="sibTrans" cxnId="{C1828078-603B-4B73-B542-D7F103AF2857}">
      <dgm:prSet/>
      <dgm:spPr/>
      <dgm:t>
        <a:bodyPr/>
        <a:lstStyle/>
        <a:p>
          <a:endParaRPr lang="en-US"/>
        </a:p>
      </dgm:t>
    </dgm:pt>
    <dgm:pt modelId="{6A8E89AB-A9D7-4D20-BE18-3458A655F1C5}" type="pres">
      <dgm:prSet presAssocID="{24E766C4-5C76-4678-8D33-2C1BB58BA1D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AE20D4-DEA8-4FAB-AB1D-A778CF3C957E}" type="pres">
      <dgm:prSet presAssocID="{24E766C4-5C76-4678-8D33-2C1BB58BA1D7}" presName="dummyMaxCanvas" presStyleCnt="0">
        <dgm:presLayoutVars/>
      </dgm:prSet>
      <dgm:spPr/>
    </dgm:pt>
    <dgm:pt modelId="{1535B516-A0B1-40ED-8838-26260C04D005}" type="pres">
      <dgm:prSet presAssocID="{24E766C4-5C76-4678-8D33-2C1BB58BA1D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D8E046-A11E-40FE-9A84-5DBCFF1C38AC}" type="pres">
      <dgm:prSet presAssocID="{24E766C4-5C76-4678-8D33-2C1BB58BA1D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48457-D9AB-4F54-BD12-F34F2554D41F}" type="pres">
      <dgm:prSet presAssocID="{24E766C4-5C76-4678-8D33-2C1BB58BA1D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043328-EC31-4E6F-9D10-EC5C9278ACC8}" type="pres">
      <dgm:prSet presAssocID="{24E766C4-5C76-4678-8D33-2C1BB58BA1D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DA33F6-BEDA-4A3A-BBAD-F8ADA62041DC}" type="pres">
      <dgm:prSet presAssocID="{24E766C4-5C76-4678-8D33-2C1BB58BA1D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A4F7FD-101A-4629-B920-89E44F266FC7}" type="pres">
      <dgm:prSet presAssocID="{24E766C4-5C76-4678-8D33-2C1BB58BA1D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BCBC44-CCEF-4016-9E44-F8DBC219E9DD}" type="pres">
      <dgm:prSet presAssocID="{24E766C4-5C76-4678-8D33-2C1BB58BA1D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C9955-CAE9-426D-A200-DAF64866B115}" type="pres">
      <dgm:prSet presAssocID="{24E766C4-5C76-4678-8D33-2C1BB58BA1D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DA775E-0A0B-4EC4-BE19-C73815F9F8CB}" type="pres">
      <dgm:prSet presAssocID="{24E766C4-5C76-4678-8D33-2C1BB58BA1D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A4B4DD-BA83-4592-B51A-03E2D1070F54}" type="pres">
      <dgm:prSet presAssocID="{24E766C4-5C76-4678-8D33-2C1BB58BA1D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8FAE77-0D42-4053-B09D-404BA9FD4289}" type="pres">
      <dgm:prSet presAssocID="{24E766C4-5C76-4678-8D33-2C1BB58BA1D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9A3FC-9D1C-4B30-B940-22F5475B95B4}" type="pres">
      <dgm:prSet presAssocID="{24E766C4-5C76-4678-8D33-2C1BB58BA1D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2FB6F-C253-4035-8AA6-6A6668896E51}" type="pres">
      <dgm:prSet presAssocID="{24E766C4-5C76-4678-8D33-2C1BB58BA1D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6011ED-4673-49B6-A469-91AB1CD871B6}" type="pres">
      <dgm:prSet presAssocID="{24E766C4-5C76-4678-8D33-2C1BB58BA1D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253DC6-5DF1-4193-9041-3B03FC6601A0}" type="presOf" srcId="{BC6829E9-338C-4877-93DB-165D1941FE88}" destId="{31A4F7FD-101A-4629-B920-89E44F266FC7}" srcOrd="0" destOrd="0" presId="urn:microsoft.com/office/officeart/2005/8/layout/vProcess5"/>
    <dgm:cxn modelId="{B83A5AC3-A413-4802-BEE6-BA761FE25960}" type="presOf" srcId="{180AD6DC-FA3F-4711-880E-2C615B7D4EF3}" destId="{B7D8E046-A11E-40FE-9A84-5DBCFF1C38AC}" srcOrd="0" destOrd="0" presId="urn:microsoft.com/office/officeart/2005/8/layout/vProcess5"/>
    <dgm:cxn modelId="{C64B82A6-5F97-499A-A731-C8E2B73267B4}" type="presOf" srcId="{180AD6DC-FA3F-4711-880E-2C615B7D4EF3}" destId="{EB8FAE77-0D42-4053-B09D-404BA9FD4289}" srcOrd="1" destOrd="0" presId="urn:microsoft.com/office/officeart/2005/8/layout/vProcess5"/>
    <dgm:cxn modelId="{7175EE3D-17F6-4B80-8C69-939453E2C837}" type="presOf" srcId="{A47CF263-6D70-4F45-A6A8-7558E6AAC04A}" destId="{F8DA33F6-BEDA-4A3A-BBAD-F8ADA62041DC}" srcOrd="0" destOrd="0" presId="urn:microsoft.com/office/officeart/2005/8/layout/vProcess5"/>
    <dgm:cxn modelId="{F5C45E25-7622-45F7-9B4E-C68BA867D2F0}" type="presOf" srcId="{A8AF4A32-16EB-40C8-884F-C3F878FCE9BC}" destId="{1535B516-A0B1-40ED-8838-26260C04D005}" srcOrd="0" destOrd="0" presId="urn:microsoft.com/office/officeart/2005/8/layout/vProcess5"/>
    <dgm:cxn modelId="{95A8070E-E9C3-4CFE-8B0D-3D5ED2737ADA}" type="presOf" srcId="{A9FF55D3-A4AD-4D9D-9B14-19D25148490C}" destId="{3039A3FC-9D1C-4B30-B940-22F5475B95B4}" srcOrd="1" destOrd="0" presId="urn:microsoft.com/office/officeart/2005/8/layout/vProcess5"/>
    <dgm:cxn modelId="{BB63AEFC-7297-47AD-82F0-82A37047D3D8}" type="presOf" srcId="{24E766C4-5C76-4678-8D33-2C1BB58BA1D7}" destId="{6A8E89AB-A9D7-4D20-BE18-3458A655F1C5}" srcOrd="0" destOrd="0" presId="urn:microsoft.com/office/officeart/2005/8/layout/vProcess5"/>
    <dgm:cxn modelId="{AAD0C3D3-60E0-49BF-AF19-58B035F155DC}" type="presOf" srcId="{7A468966-C456-4DF2-9B82-A46CDCA5554D}" destId="{55BCBC44-CCEF-4016-9E44-F8DBC219E9DD}" srcOrd="0" destOrd="0" presId="urn:microsoft.com/office/officeart/2005/8/layout/vProcess5"/>
    <dgm:cxn modelId="{8A06D768-8AD4-40F2-8EE1-E820B1E849A4}" type="presOf" srcId="{A8AF4A32-16EB-40C8-884F-C3F878FCE9BC}" destId="{15A4B4DD-BA83-4592-B51A-03E2D1070F54}" srcOrd="1" destOrd="0" presId="urn:microsoft.com/office/officeart/2005/8/layout/vProcess5"/>
    <dgm:cxn modelId="{4F9C8E94-B232-4C85-83A5-777FC1A49000}" type="presOf" srcId="{537C0A6E-5CEA-4258-93D7-C45549C44600}" destId="{8ADA775E-0A0B-4EC4-BE19-C73815F9F8CB}" srcOrd="0" destOrd="0" presId="urn:microsoft.com/office/officeart/2005/8/layout/vProcess5"/>
    <dgm:cxn modelId="{AB1D75A5-B0BF-4508-8692-B0BDFEC2507F}" type="presOf" srcId="{A9FF55D3-A4AD-4D9D-9B14-19D25148490C}" destId="{09848457-D9AB-4F54-BD12-F34F2554D41F}" srcOrd="0" destOrd="0" presId="urn:microsoft.com/office/officeart/2005/8/layout/vProcess5"/>
    <dgm:cxn modelId="{C1828078-603B-4B73-B542-D7F103AF2857}" srcId="{24E766C4-5C76-4678-8D33-2C1BB58BA1D7}" destId="{A47CF263-6D70-4F45-A6A8-7558E6AAC04A}" srcOrd="4" destOrd="0" parTransId="{E0D8D751-EC9A-4F15-B751-AD8C83272488}" sibTransId="{F26C46B9-8BE8-41F6-8ECF-2A321810C8B2}"/>
    <dgm:cxn modelId="{C57EF294-38B3-451F-8F28-5A07E6A1EFA9}" srcId="{24E766C4-5C76-4678-8D33-2C1BB58BA1D7}" destId="{BDF63679-24A5-4D33-9903-E72F2756A939}" srcOrd="3" destOrd="0" parTransId="{822B51B6-41A8-413F-9B10-FB323D9660FB}" sibTransId="{537C0A6E-5CEA-4258-93D7-C45549C44600}"/>
    <dgm:cxn modelId="{042EF920-E951-49E3-B26F-16D0C36677A9}" type="presOf" srcId="{A47CF263-6D70-4F45-A6A8-7558E6AAC04A}" destId="{1F6011ED-4673-49B6-A469-91AB1CD871B6}" srcOrd="1" destOrd="0" presId="urn:microsoft.com/office/officeart/2005/8/layout/vProcess5"/>
    <dgm:cxn modelId="{A4F62526-24B8-4C0D-86A5-3B12383E54A0}" srcId="{24E766C4-5C76-4678-8D33-2C1BB58BA1D7}" destId="{180AD6DC-FA3F-4711-880E-2C615B7D4EF3}" srcOrd="1" destOrd="0" parTransId="{EA1380FD-AD0A-4519-987C-998DC0A56F63}" sibTransId="{7A468966-C456-4DF2-9B82-A46CDCA5554D}"/>
    <dgm:cxn modelId="{DB8C44F2-60FA-4352-ADCA-1639D3EAAA30}" type="presOf" srcId="{BDF63679-24A5-4D33-9903-E72F2756A939}" destId="{5692FB6F-C253-4035-8AA6-6A6668896E51}" srcOrd="1" destOrd="0" presId="urn:microsoft.com/office/officeart/2005/8/layout/vProcess5"/>
    <dgm:cxn modelId="{1CB54501-1E63-43EA-A039-9B792703424E}" type="presOf" srcId="{3C468E68-5CB5-461E-800D-6DA7A287CADD}" destId="{361C9955-CAE9-426D-A200-DAF64866B115}" srcOrd="0" destOrd="0" presId="urn:microsoft.com/office/officeart/2005/8/layout/vProcess5"/>
    <dgm:cxn modelId="{B80C9A1B-477B-4760-8216-3D370928EB6C}" srcId="{24E766C4-5C76-4678-8D33-2C1BB58BA1D7}" destId="{A8AF4A32-16EB-40C8-884F-C3F878FCE9BC}" srcOrd="0" destOrd="0" parTransId="{86FC6679-C44B-4AD6-B513-1F6225BE163F}" sibTransId="{BC6829E9-338C-4877-93DB-165D1941FE88}"/>
    <dgm:cxn modelId="{B5345413-B921-452F-B607-11A53F5278BC}" type="presOf" srcId="{BDF63679-24A5-4D33-9903-E72F2756A939}" destId="{37043328-EC31-4E6F-9D10-EC5C9278ACC8}" srcOrd="0" destOrd="0" presId="urn:microsoft.com/office/officeart/2005/8/layout/vProcess5"/>
    <dgm:cxn modelId="{93BE6C99-5DFB-45DE-98AB-E95818DB6D8F}" srcId="{24E766C4-5C76-4678-8D33-2C1BB58BA1D7}" destId="{A9FF55D3-A4AD-4D9D-9B14-19D25148490C}" srcOrd="2" destOrd="0" parTransId="{A75AC88D-5617-4F6C-8333-081B0F0B1B86}" sibTransId="{3C468E68-5CB5-461E-800D-6DA7A287CADD}"/>
    <dgm:cxn modelId="{2D5C53DE-5022-489E-A813-C7E2A2321143}" type="presParOf" srcId="{6A8E89AB-A9D7-4D20-BE18-3458A655F1C5}" destId="{54AE20D4-DEA8-4FAB-AB1D-A778CF3C957E}" srcOrd="0" destOrd="0" presId="urn:microsoft.com/office/officeart/2005/8/layout/vProcess5"/>
    <dgm:cxn modelId="{61714898-0A71-4132-9B67-658D1DA3BEB4}" type="presParOf" srcId="{6A8E89AB-A9D7-4D20-BE18-3458A655F1C5}" destId="{1535B516-A0B1-40ED-8838-26260C04D005}" srcOrd="1" destOrd="0" presId="urn:microsoft.com/office/officeart/2005/8/layout/vProcess5"/>
    <dgm:cxn modelId="{79632D8E-A3E8-4487-83B0-2EC80EC9108A}" type="presParOf" srcId="{6A8E89AB-A9D7-4D20-BE18-3458A655F1C5}" destId="{B7D8E046-A11E-40FE-9A84-5DBCFF1C38AC}" srcOrd="2" destOrd="0" presId="urn:microsoft.com/office/officeart/2005/8/layout/vProcess5"/>
    <dgm:cxn modelId="{FDC7BCC4-684B-4811-B900-C71C093E0F55}" type="presParOf" srcId="{6A8E89AB-A9D7-4D20-BE18-3458A655F1C5}" destId="{09848457-D9AB-4F54-BD12-F34F2554D41F}" srcOrd="3" destOrd="0" presId="urn:microsoft.com/office/officeart/2005/8/layout/vProcess5"/>
    <dgm:cxn modelId="{2D75AC7F-626A-41EB-A039-70987794F272}" type="presParOf" srcId="{6A8E89AB-A9D7-4D20-BE18-3458A655F1C5}" destId="{37043328-EC31-4E6F-9D10-EC5C9278ACC8}" srcOrd="4" destOrd="0" presId="urn:microsoft.com/office/officeart/2005/8/layout/vProcess5"/>
    <dgm:cxn modelId="{CCC7E850-5491-4805-8D2F-A5252EF372E9}" type="presParOf" srcId="{6A8E89AB-A9D7-4D20-BE18-3458A655F1C5}" destId="{F8DA33F6-BEDA-4A3A-BBAD-F8ADA62041DC}" srcOrd="5" destOrd="0" presId="urn:microsoft.com/office/officeart/2005/8/layout/vProcess5"/>
    <dgm:cxn modelId="{7081FA4B-2C57-4209-8586-E4C603DE3B76}" type="presParOf" srcId="{6A8E89AB-A9D7-4D20-BE18-3458A655F1C5}" destId="{31A4F7FD-101A-4629-B920-89E44F266FC7}" srcOrd="6" destOrd="0" presId="urn:microsoft.com/office/officeart/2005/8/layout/vProcess5"/>
    <dgm:cxn modelId="{1112A00A-68EB-4EB7-8C7D-9F6069B43653}" type="presParOf" srcId="{6A8E89AB-A9D7-4D20-BE18-3458A655F1C5}" destId="{55BCBC44-CCEF-4016-9E44-F8DBC219E9DD}" srcOrd="7" destOrd="0" presId="urn:microsoft.com/office/officeart/2005/8/layout/vProcess5"/>
    <dgm:cxn modelId="{A6D3D0F5-EC8D-4BC2-8F01-EAA2EF44FED6}" type="presParOf" srcId="{6A8E89AB-A9D7-4D20-BE18-3458A655F1C5}" destId="{361C9955-CAE9-426D-A200-DAF64866B115}" srcOrd="8" destOrd="0" presId="urn:microsoft.com/office/officeart/2005/8/layout/vProcess5"/>
    <dgm:cxn modelId="{9BFD9822-BE86-4355-BA7D-780A3F8525D2}" type="presParOf" srcId="{6A8E89AB-A9D7-4D20-BE18-3458A655F1C5}" destId="{8ADA775E-0A0B-4EC4-BE19-C73815F9F8CB}" srcOrd="9" destOrd="0" presId="urn:microsoft.com/office/officeart/2005/8/layout/vProcess5"/>
    <dgm:cxn modelId="{0492C359-8BCE-4D93-ACAC-B98F062CA855}" type="presParOf" srcId="{6A8E89AB-A9D7-4D20-BE18-3458A655F1C5}" destId="{15A4B4DD-BA83-4592-B51A-03E2D1070F54}" srcOrd="10" destOrd="0" presId="urn:microsoft.com/office/officeart/2005/8/layout/vProcess5"/>
    <dgm:cxn modelId="{2866D684-43B3-4AEC-9F36-CDD109FEE4D0}" type="presParOf" srcId="{6A8E89AB-A9D7-4D20-BE18-3458A655F1C5}" destId="{EB8FAE77-0D42-4053-B09D-404BA9FD4289}" srcOrd="11" destOrd="0" presId="urn:microsoft.com/office/officeart/2005/8/layout/vProcess5"/>
    <dgm:cxn modelId="{0C6DBE23-1352-4869-B32E-63C86FECD134}" type="presParOf" srcId="{6A8E89AB-A9D7-4D20-BE18-3458A655F1C5}" destId="{3039A3FC-9D1C-4B30-B940-22F5475B95B4}" srcOrd="12" destOrd="0" presId="urn:microsoft.com/office/officeart/2005/8/layout/vProcess5"/>
    <dgm:cxn modelId="{64E662DA-762B-42A3-A370-CEF52C4DFBA8}" type="presParOf" srcId="{6A8E89AB-A9D7-4D20-BE18-3458A655F1C5}" destId="{5692FB6F-C253-4035-8AA6-6A6668896E51}" srcOrd="13" destOrd="0" presId="urn:microsoft.com/office/officeart/2005/8/layout/vProcess5"/>
    <dgm:cxn modelId="{A33FB4F8-DCB8-4BAA-B2DD-B1176A2AB657}" type="presParOf" srcId="{6A8E89AB-A9D7-4D20-BE18-3458A655F1C5}" destId="{1F6011ED-4673-49B6-A469-91AB1CD871B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E766C4-5C76-4678-8D33-2C1BB58BA1D7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8AF4A32-16EB-40C8-884F-C3F878FCE9BC}">
      <dgm:prSet phldrT="[Text]"/>
      <dgm:spPr/>
      <dgm:t>
        <a:bodyPr/>
        <a:lstStyle/>
        <a:p>
          <a:r>
            <a:rPr lang="en-US" dirty="0" smtClean="0"/>
            <a:t>Low-powered laser – retrieve information from CD</a:t>
          </a:r>
          <a:endParaRPr lang="en-US" dirty="0"/>
        </a:p>
      </dgm:t>
    </dgm:pt>
    <dgm:pt modelId="{86FC6679-C44B-4AD6-B513-1F6225BE163F}" type="parTrans" cxnId="{B80C9A1B-477B-4760-8216-3D370928EB6C}">
      <dgm:prSet/>
      <dgm:spPr/>
      <dgm:t>
        <a:bodyPr/>
        <a:lstStyle/>
        <a:p>
          <a:endParaRPr lang="en-US"/>
        </a:p>
      </dgm:t>
    </dgm:pt>
    <dgm:pt modelId="{BC6829E9-338C-4877-93DB-165D1941FE88}" type="sibTrans" cxnId="{B80C9A1B-477B-4760-8216-3D370928EB6C}">
      <dgm:prSet/>
      <dgm:spPr/>
      <dgm:t>
        <a:bodyPr/>
        <a:lstStyle/>
        <a:p>
          <a:endParaRPr lang="en-US"/>
        </a:p>
      </dgm:t>
    </dgm:pt>
    <dgm:pt modelId="{F59F83F8-D9D9-400B-842C-99AFB9CF368D}">
      <dgm:prSet/>
      <dgm:spPr/>
      <dgm:t>
        <a:bodyPr/>
        <a:lstStyle/>
        <a:p>
          <a:r>
            <a:rPr lang="en-US" dirty="0" smtClean="0"/>
            <a:t>Laser - shines through the clear polycarbonate</a:t>
          </a:r>
        </a:p>
        <a:p>
          <a:r>
            <a:rPr lang="en-US" dirty="0" smtClean="0"/>
            <a:t>Motor - spins the disk past it</a:t>
          </a:r>
        </a:p>
      </dgm:t>
    </dgm:pt>
    <dgm:pt modelId="{A5B5D9C5-4416-43BE-A421-F421313AB6E9}" type="parTrans" cxnId="{ABA2F782-F292-42C2-9022-ED5D3550825A}">
      <dgm:prSet/>
      <dgm:spPr/>
      <dgm:t>
        <a:bodyPr/>
        <a:lstStyle/>
        <a:p>
          <a:endParaRPr lang="en-US"/>
        </a:p>
      </dgm:t>
    </dgm:pt>
    <dgm:pt modelId="{BB1486D3-0083-4D2F-AAE2-469B2DB98CBD}" type="sibTrans" cxnId="{ABA2F782-F292-42C2-9022-ED5D3550825A}">
      <dgm:prSet/>
      <dgm:spPr/>
      <dgm:t>
        <a:bodyPr/>
        <a:lstStyle/>
        <a:p>
          <a:endParaRPr lang="en-US"/>
        </a:p>
      </dgm:t>
    </dgm:pt>
    <dgm:pt modelId="{D4B2D84B-DA6F-419C-9F4B-777207F3FBD3}">
      <dgm:prSet/>
      <dgm:spPr/>
      <dgm:t>
        <a:bodyPr/>
        <a:lstStyle/>
        <a:p>
          <a:r>
            <a:rPr lang="en-US" dirty="0" smtClean="0"/>
            <a:t>Intensity of the reflected light of the laser changes as it encounters a </a:t>
          </a:r>
          <a:r>
            <a:rPr lang="en-US" b="1" dirty="0" smtClean="0"/>
            <a:t>pit</a:t>
          </a:r>
        </a:p>
      </dgm:t>
    </dgm:pt>
    <dgm:pt modelId="{E4716F8E-EBEF-49DC-A89C-A6EC76FBA7DC}" type="parTrans" cxnId="{E8456F3A-D921-445B-A4C8-9C0ECE647979}">
      <dgm:prSet/>
      <dgm:spPr/>
      <dgm:t>
        <a:bodyPr/>
        <a:lstStyle/>
        <a:p>
          <a:endParaRPr lang="en-US"/>
        </a:p>
      </dgm:t>
    </dgm:pt>
    <dgm:pt modelId="{6873272C-89D8-4879-B1FA-EB5849494161}" type="sibTrans" cxnId="{E8456F3A-D921-445B-A4C8-9C0ECE647979}">
      <dgm:prSet/>
      <dgm:spPr/>
      <dgm:t>
        <a:bodyPr/>
        <a:lstStyle/>
        <a:p>
          <a:endParaRPr lang="en-US"/>
        </a:p>
      </dgm:t>
    </dgm:pt>
    <dgm:pt modelId="{2620999F-E36C-4AE7-9294-BC01E171E12C}">
      <dgm:prSet/>
      <dgm:spPr/>
      <dgm:t>
        <a:bodyPr/>
        <a:lstStyle/>
        <a:p>
          <a:r>
            <a:rPr lang="en-US" dirty="0" smtClean="0"/>
            <a:t>Lands - areas between pits</a:t>
          </a:r>
        </a:p>
      </dgm:t>
    </dgm:pt>
    <dgm:pt modelId="{C63B2FA3-A752-4669-9263-D1C92A864D35}" type="parTrans" cxnId="{B8BF9929-B9BC-45E0-8383-42A13F2DCB53}">
      <dgm:prSet/>
      <dgm:spPr/>
      <dgm:t>
        <a:bodyPr/>
        <a:lstStyle/>
        <a:p>
          <a:endParaRPr lang="en-US"/>
        </a:p>
      </dgm:t>
    </dgm:pt>
    <dgm:pt modelId="{0EE853BD-25CE-499E-B8F8-9E2EBE584098}" type="sibTrans" cxnId="{B8BF9929-B9BC-45E0-8383-42A13F2DCB53}">
      <dgm:prSet/>
      <dgm:spPr/>
      <dgm:t>
        <a:bodyPr/>
        <a:lstStyle/>
        <a:p>
          <a:endParaRPr lang="en-US"/>
        </a:p>
      </dgm:t>
    </dgm:pt>
    <dgm:pt modelId="{2A4F3994-8A34-4C59-8396-526697CBFC6C}">
      <dgm:prSet/>
      <dgm:spPr/>
      <dgm:t>
        <a:bodyPr/>
        <a:lstStyle/>
        <a:p>
          <a:r>
            <a:rPr lang="en-US" dirty="0" smtClean="0"/>
            <a:t>A land is smooth surface which reflects back at higher intensity</a:t>
          </a:r>
        </a:p>
      </dgm:t>
    </dgm:pt>
    <dgm:pt modelId="{BDE2F439-53E9-4391-92FE-4B48919B1208}" type="parTrans" cxnId="{6E07429E-90C8-47A6-9E5D-52531A87B169}">
      <dgm:prSet/>
      <dgm:spPr/>
      <dgm:t>
        <a:bodyPr/>
        <a:lstStyle/>
        <a:p>
          <a:endParaRPr lang="en-US"/>
        </a:p>
      </dgm:t>
    </dgm:pt>
    <dgm:pt modelId="{3B322F3F-FE31-4E47-BD16-CFEA6E05A106}" type="sibTrans" cxnId="{6E07429E-90C8-47A6-9E5D-52531A87B169}">
      <dgm:prSet/>
      <dgm:spPr/>
      <dgm:t>
        <a:bodyPr/>
        <a:lstStyle/>
        <a:p>
          <a:endParaRPr lang="en-US"/>
        </a:p>
      </dgm:t>
    </dgm:pt>
    <dgm:pt modelId="{2D66EA6B-C03D-4284-A644-62A592A95324}">
      <dgm:prSet/>
      <dgm:spPr/>
      <dgm:t>
        <a:bodyPr/>
        <a:lstStyle/>
        <a:p>
          <a:r>
            <a:rPr lang="en-US" dirty="0" smtClean="0"/>
            <a:t>Change between pits and lands is detected by a </a:t>
          </a:r>
          <a:r>
            <a:rPr lang="en-US" b="1" dirty="0" err="1" smtClean="0"/>
            <a:t>photosensor</a:t>
          </a:r>
          <a:r>
            <a:rPr lang="en-US" dirty="0" smtClean="0"/>
            <a:t> -</a:t>
          </a:r>
          <a:r>
            <a:rPr lang="en-US" b="1" dirty="0" smtClean="0"/>
            <a:t>convert</a:t>
          </a:r>
          <a:r>
            <a:rPr lang="en-US" dirty="0" smtClean="0"/>
            <a:t> into a digital signal</a:t>
          </a:r>
        </a:p>
      </dgm:t>
    </dgm:pt>
    <dgm:pt modelId="{3C03E589-A2CF-4B32-86FD-F230C3964D84}" type="parTrans" cxnId="{1F72865B-0FCF-4678-B6BF-249EE1598785}">
      <dgm:prSet/>
      <dgm:spPr/>
      <dgm:t>
        <a:bodyPr/>
        <a:lstStyle/>
        <a:p>
          <a:endParaRPr lang="en-US"/>
        </a:p>
      </dgm:t>
    </dgm:pt>
    <dgm:pt modelId="{F4D7646E-D462-40F0-9232-00F08F6818A5}" type="sibTrans" cxnId="{1F72865B-0FCF-4678-B6BF-249EE1598785}">
      <dgm:prSet/>
      <dgm:spPr/>
      <dgm:t>
        <a:bodyPr/>
        <a:lstStyle/>
        <a:p>
          <a:endParaRPr lang="en-US"/>
        </a:p>
      </dgm:t>
    </dgm:pt>
    <dgm:pt modelId="{2EADFF9B-7825-4404-99E3-005019A5B3A2}">
      <dgm:prSet/>
      <dgm:spPr/>
      <dgm:t>
        <a:bodyPr/>
        <a:lstStyle/>
        <a:p>
          <a:r>
            <a:rPr lang="en-US" dirty="0" smtClean="0"/>
            <a:t>The sensor tests the surface at regular intervals</a:t>
          </a:r>
        </a:p>
      </dgm:t>
    </dgm:pt>
    <dgm:pt modelId="{05B3588B-A426-4951-A0E3-33E22E520814}" type="parTrans" cxnId="{CB22B963-15E8-49D3-B1D1-68203063263D}">
      <dgm:prSet/>
      <dgm:spPr/>
      <dgm:t>
        <a:bodyPr/>
        <a:lstStyle/>
        <a:p>
          <a:endParaRPr lang="en-US"/>
        </a:p>
      </dgm:t>
    </dgm:pt>
    <dgm:pt modelId="{7F9B29B4-D04D-45E2-BA11-3E04AA20D066}" type="sibTrans" cxnId="{CB22B963-15E8-49D3-B1D1-68203063263D}">
      <dgm:prSet/>
      <dgm:spPr/>
      <dgm:t>
        <a:bodyPr/>
        <a:lstStyle/>
        <a:p>
          <a:endParaRPr lang="en-US"/>
        </a:p>
      </dgm:t>
    </dgm:pt>
    <dgm:pt modelId="{0860F128-B6C8-4BF2-9C7A-B585ADB799AD}">
      <dgm:prSet/>
      <dgm:spPr/>
      <dgm:t>
        <a:bodyPr/>
        <a:lstStyle/>
        <a:p>
          <a:r>
            <a:rPr lang="en-US" dirty="0" smtClean="0"/>
            <a:t>The beginning or end of a pit represents a 1, when no change in elevation occur between intervals, a 0 is recorded</a:t>
          </a:r>
        </a:p>
      </dgm:t>
    </dgm:pt>
    <dgm:pt modelId="{C22EB028-976B-4658-85C4-55986BEA9A02}" type="parTrans" cxnId="{E05F60FC-6D89-4073-A34C-94BE768ADC21}">
      <dgm:prSet/>
      <dgm:spPr/>
      <dgm:t>
        <a:bodyPr/>
        <a:lstStyle/>
        <a:p>
          <a:endParaRPr lang="en-US"/>
        </a:p>
      </dgm:t>
    </dgm:pt>
    <dgm:pt modelId="{35823756-3CDB-4617-B32F-19DE16EB1912}" type="sibTrans" cxnId="{E05F60FC-6D89-4073-A34C-94BE768ADC21}">
      <dgm:prSet/>
      <dgm:spPr/>
      <dgm:t>
        <a:bodyPr/>
        <a:lstStyle/>
        <a:p>
          <a:endParaRPr lang="en-US"/>
        </a:p>
      </dgm:t>
    </dgm:pt>
    <dgm:pt modelId="{CCBEA154-320B-405B-85E0-82EB1EC8E496}" type="pres">
      <dgm:prSet presAssocID="{24E766C4-5C76-4678-8D33-2C1BB58BA1D7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C629083D-0823-4326-BDD9-B7456DEA3035}" type="pres">
      <dgm:prSet presAssocID="{A8AF4A32-16EB-40C8-884F-C3F878FCE9BC}" presName="compNode" presStyleCnt="0"/>
      <dgm:spPr/>
    </dgm:pt>
    <dgm:pt modelId="{6896FBC0-A8C9-4762-8C5D-AD48EEC395A2}" type="pres">
      <dgm:prSet presAssocID="{A8AF4A32-16EB-40C8-884F-C3F878FCE9BC}" presName="dummyConnPt" presStyleCnt="0"/>
      <dgm:spPr/>
    </dgm:pt>
    <dgm:pt modelId="{BD4127EE-CBF9-4A9A-8FDE-90FCA72616E4}" type="pres">
      <dgm:prSet presAssocID="{A8AF4A32-16EB-40C8-884F-C3F878FCE9BC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E34992-3AFB-4C8A-BDC1-789432BA1EC2}" type="pres">
      <dgm:prSet presAssocID="{BC6829E9-338C-4877-93DB-165D1941FE88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A594236A-79B4-47F0-87D3-2CB7D49AC8E7}" type="pres">
      <dgm:prSet presAssocID="{F59F83F8-D9D9-400B-842C-99AFB9CF368D}" presName="compNode" presStyleCnt="0"/>
      <dgm:spPr/>
    </dgm:pt>
    <dgm:pt modelId="{F936EDFA-2D96-460C-B44E-E4588CCCD2F1}" type="pres">
      <dgm:prSet presAssocID="{F59F83F8-D9D9-400B-842C-99AFB9CF368D}" presName="dummyConnPt" presStyleCnt="0"/>
      <dgm:spPr/>
    </dgm:pt>
    <dgm:pt modelId="{3D7C3EFF-C188-4013-8DEF-5EFBA6331250}" type="pres">
      <dgm:prSet presAssocID="{F59F83F8-D9D9-400B-842C-99AFB9CF368D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E8A4FF-96B9-4525-856A-0A97991C0FA2}" type="pres">
      <dgm:prSet presAssocID="{BB1486D3-0083-4D2F-AAE2-469B2DB98CBD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3EE5B5B8-49F5-4A57-B398-98AD7E5DF98A}" type="pres">
      <dgm:prSet presAssocID="{D4B2D84B-DA6F-419C-9F4B-777207F3FBD3}" presName="compNode" presStyleCnt="0"/>
      <dgm:spPr/>
    </dgm:pt>
    <dgm:pt modelId="{55B48607-32ED-4E87-85E4-84D092D5C98C}" type="pres">
      <dgm:prSet presAssocID="{D4B2D84B-DA6F-419C-9F4B-777207F3FBD3}" presName="dummyConnPt" presStyleCnt="0"/>
      <dgm:spPr/>
    </dgm:pt>
    <dgm:pt modelId="{7903D034-875B-4183-8D25-8729B4535994}" type="pres">
      <dgm:prSet presAssocID="{D4B2D84B-DA6F-419C-9F4B-777207F3FBD3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761B78-C740-4176-80CE-8D549D2451D8}" type="pres">
      <dgm:prSet presAssocID="{6873272C-89D8-4879-B1FA-EB5849494161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3C61F3A8-1493-458E-ABB2-ADA95F12BA13}" type="pres">
      <dgm:prSet presAssocID="{2620999F-E36C-4AE7-9294-BC01E171E12C}" presName="compNode" presStyleCnt="0"/>
      <dgm:spPr/>
    </dgm:pt>
    <dgm:pt modelId="{634F40BC-B9FB-4756-BD67-D89A3DD2E741}" type="pres">
      <dgm:prSet presAssocID="{2620999F-E36C-4AE7-9294-BC01E171E12C}" presName="dummyConnPt" presStyleCnt="0"/>
      <dgm:spPr/>
    </dgm:pt>
    <dgm:pt modelId="{72A89BD9-1BEB-45D4-823F-8AE2E273AA0D}" type="pres">
      <dgm:prSet presAssocID="{2620999F-E36C-4AE7-9294-BC01E171E12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4F8124-5D96-4A17-AC74-043329C23BBB}" type="pres">
      <dgm:prSet presAssocID="{0EE853BD-25CE-499E-B8F8-9E2EBE584098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AEBE37C0-5B0A-469A-AC4F-FE12BFA8B1C7}" type="pres">
      <dgm:prSet presAssocID="{2A4F3994-8A34-4C59-8396-526697CBFC6C}" presName="compNode" presStyleCnt="0"/>
      <dgm:spPr/>
    </dgm:pt>
    <dgm:pt modelId="{0C308124-0017-4997-8736-C3D8D7EC1515}" type="pres">
      <dgm:prSet presAssocID="{2A4F3994-8A34-4C59-8396-526697CBFC6C}" presName="dummyConnPt" presStyleCnt="0"/>
      <dgm:spPr/>
    </dgm:pt>
    <dgm:pt modelId="{872E8944-096D-4742-8989-7ED07243BD94}" type="pres">
      <dgm:prSet presAssocID="{2A4F3994-8A34-4C59-8396-526697CBFC6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92715B-EB37-4BFD-B4E3-64054CF276AE}" type="pres">
      <dgm:prSet presAssocID="{3B322F3F-FE31-4E47-BD16-CFEA6E05A106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8D7DD008-A05F-46C8-96DF-CD6A9F6DC57D}" type="pres">
      <dgm:prSet presAssocID="{2D66EA6B-C03D-4284-A644-62A592A95324}" presName="compNode" presStyleCnt="0"/>
      <dgm:spPr/>
    </dgm:pt>
    <dgm:pt modelId="{7AB30058-6DE3-48DA-9EF1-7FE32B38A9C4}" type="pres">
      <dgm:prSet presAssocID="{2D66EA6B-C03D-4284-A644-62A592A95324}" presName="dummyConnPt" presStyleCnt="0"/>
      <dgm:spPr/>
    </dgm:pt>
    <dgm:pt modelId="{E46A2058-E283-4776-B3E5-D94355A57502}" type="pres">
      <dgm:prSet presAssocID="{2D66EA6B-C03D-4284-A644-62A592A95324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9B25A-FD03-4687-9A15-2A23B0BEF136}" type="pres">
      <dgm:prSet presAssocID="{F4D7646E-D462-40F0-9232-00F08F6818A5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05C73D47-3DAE-47B1-84DD-2C807C7EEB24}" type="pres">
      <dgm:prSet presAssocID="{2EADFF9B-7825-4404-99E3-005019A5B3A2}" presName="compNode" presStyleCnt="0"/>
      <dgm:spPr/>
    </dgm:pt>
    <dgm:pt modelId="{01BBCA3E-9147-4066-924C-8D4A3570070C}" type="pres">
      <dgm:prSet presAssocID="{2EADFF9B-7825-4404-99E3-005019A5B3A2}" presName="dummyConnPt" presStyleCnt="0"/>
      <dgm:spPr/>
    </dgm:pt>
    <dgm:pt modelId="{59FC93B1-9850-46D9-A229-169C162A817F}" type="pres">
      <dgm:prSet presAssocID="{2EADFF9B-7825-4404-99E3-005019A5B3A2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179DC1-E22E-47DD-817E-B3CA32C36641}" type="pres">
      <dgm:prSet presAssocID="{7F9B29B4-D04D-45E2-BA11-3E04AA20D066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22A15CFF-188A-4270-973D-6287437370B5}" type="pres">
      <dgm:prSet presAssocID="{0860F128-B6C8-4BF2-9C7A-B585ADB799AD}" presName="compNode" presStyleCnt="0"/>
      <dgm:spPr/>
    </dgm:pt>
    <dgm:pt modelId="{028275AD-07C6-413F-BA28-B9340B22AF35}" type="pres">
      <dgm:prSet presAssocID="{0860F128-B6C8-4BF2-9C7A-B585ADB799AD}" presName="dummyConnPt" presStyleCnt="0"/>
      <dgm:spPr/>
    </dgm:pt>
    <dgm:pt modelId="{64410B99-F821-4941-9644-72D3EB46E981}" type="pres">
      <dgm:prSet presAssocID="{0860F128-B6C8-4BF2-9C7A-B585ADB799AD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565171-B769-4444-8BBC-CD3A7B1DE236}" type="presOf" srcId="{0EE853BD-25CE-499E-B8F8-9E2EBE584098}" destId="{5D4F8124-5D96-4A17-AC74-043329C23BBB}" srcOrd="0" destOrd="0" presId="urn:microsoft.com/office/officeart/2005/8/layout/bProcess4"/>
    <dgm:cxn modelId="{EDF24E4A-29E1-4A54-A500-DAEED21B434B}" type="presOf" srcId="{7F9B29B4-D04D-45E2-BA11-3E04AA20D066}" destId="{FF179DC1-E22E-47DD-817E-B3CA32C36641}" srcOrd="0" destOrd="0" presId="urn:microsoft.com/office/officeart/2005/8/layout/bProcess4"/>
    <dgm:cxn modelId="{CE613917-7403-479C-BFE8-4B97CB42500C}" type="presOf" srcId="{A8AF4A32-16EB-40C8-884F-C3F878FCE9BC}" destId="{BD4127EE-CBF9-4A9A-8FDE-90FCA72616E4}" srcOrd="0" destOrd="0" presId="urn:microsoft.com/office/officeart/2005/8/layout/bProcess4"/>
    <dgm:cxn modelId="{6429D1EA-ADE8-42AA-8B74-5F1E54F7E942}" type="presOf" srcId="{2620999F-E36C-4AE7-9294-BC01E171E12C}" destId="{72A89BD9-1BEB-45D4-823F-8AE2E273AA0D}" srcOrd="0" destOrd="0" presId="urn:microsoft.com/office/officeart/2005/8/layout/bProcess4"/>
    <dgm:cxn modelId="{82B26E00-173E-4A49-8FE4-61BDACA63819}" type="presOf" srcId="{0860F128-B6C8-4BF2-9C7A-B585ADB799AD}" destId="{64410B99-F821-4941-9644-72D3EB46E981}" srcOrd="0" destOrd="0" presId="urn:microsoft.com/office/officeart/2005/8/layout/bProcess4"/>
    <dgm:cxn modelId="{6E07429E-90C8-47A6-9E5D-52531A87B169}" srcId="{24E766C4-5C76-4678-8D33-2C1BB58BA1D7}" destId="{2A4F3994-8A34-4C59-8396-526697CBFC6C}" srcOrd="4" destOrd="0" parTransId="{BDE2F439-53E9-4391-92FE-4B48919B1208}" sibTransId="{3B322F3F-FE31-4E47-BD16-CFEA6E05A106}"/>
    <dgm:cxn modelId="{CBF4961D-6514-492C-8B47-B8D7A22CFE5F}" type="presOf" srcId="{D4B2D84B-DA6F-419C-9F4B-777207F3FBD3}" destId="{7903D034-875B-4183-8D25-8729B4535994}" srcOrd="0" destOrd="0" presId="urn:microsoft.com/office/officeart/2005/8/layout/bProcess4"/>
    <dgm:cxn modelId="{DEFFA5A9-2B82-4BBB-AFDB-C3FDF1701BFE}" type="presOf" srcId="{6873272C-89D8-4879-B1FA-EB5849494161}" destId="{AA761B78-C740-4176-80CE-8D549D2451D8}" srcOrd="0" destOrd="0" presId="urn:microsoft.com/office/officeart/2005/8/layout/bProcess4"/>
    <dgm:cxn modelId="{B80C9A1B-477B-4760-8216-3D370928EB6C}" srcId="{24E766C4-5C76-4678-8D33-2C1BB58BA1D7}" destId="{A8AF4A32-16EB-40C8-884F-C3F878FCE9BC}" srcOrd="0" destOrd="0" parTransId="{86FC6679-C44B-4AD6-B513-1F6225BE163F}" sibTransId="{BC6829E9-338C-4877-93DB-165D1941FE88}"/>
    <dgm:cxn modelId="{DB70B59D-A5E2-4CBD-B3E8-E347B1DFE18D}" type="presOf" srcId="{F4D7646E-D462-40F0-9232-00F08F6818A5}" destId="{4FD9B25A-FD03-4687-9A15-2A23B0BEF136}" srcOrd="0" destOrd="0" presId="urn:microsoft.com/office/officeart/2005/8/layout/bProcess4"/>
    <dgm:cxn modelId="{E8456F3A-D921-445B-A4C8-9C0ECE647979}" srcId="{24E766C4-5C76-4678-8D33-2C1BB58BA1D7}" destId="{D4B2D84B-DA6F-419C-9F4B-777207F3FBD3}" srcOrd="2" destOrd="0" parTransId="{E4716F8E-EBEF-49DC-A89C-A6EC76FBA7DC}" sibTransId="{6873272C-89D8-4879-B1FA-EB5849494161}"/>
    <dgm:cxn modelId="{1F72865B-0FCF-4678-B6BF-249EE1598785}" srcId="{24E766C4-5C76-4678-8D33-2C1BB58BA1D7}" destId="{2D66EA6B-C03D-4284-A644-62A592A95324}" srcOrd="5" destOrd="0" parTransId="{3C03E589-A2CF-4B32-86FD-F230C3964D84}" sibTransId="{F4D7646E-D462-40F0-9232-00F08F6818A5}"/>
    <dgm:cxn modelId="{E6CEB3FE-AD6C-4978-A54A-1C51FD4A1A52}" type="presOf" srcId="{2A4F3994-8A34-4C59-8396-526697CBFC6C}" destId="{872E8944-096D-4742-8989-7ED07243BD94}" srcOrd="0" destOrd="0" presId="urn:microsoft.com/office/officeart/2005/8/layout/bProcess4"/>
    <dgm:cxn modelId="{B8BF9929-B9BC-45E0-8383-42A13F2DCB53}" srcId="{24E766C4-5C76-4678-8D33-2C1BB58BA1D7}" destId="{2620999F-E36C-4AE7-9294-BC01E171E12C}" srcOrd="3" destOrd="0" parTransId="{C63B2FA3-A752-4669-9263-D1C92A864D35}" sibTransId="{0EE853BD-25CE-499E-B8F8-9E2EBE584098}"/>
    <dgm:cxn modelId="{69E58720-6FC7-4CCD-8776-F3C914874E5A}" type="presOf" srcId="{2EADFF9B-7825-4404-99E3-005019A5B3A2}" destId="{59FC93B1-9850-46D9-A229-169C162A817F}" srcOrd="0" destOrd="0" presId="urn:microsoft.com/office/officeart/2005/8/layout/bProcess4"/>
    <dgm:cxn modelId="{E05F60FC-6D89-4073-A34C-94BE768ADC21}" srcId="{24E766C4-5C76-4678-8D33-2C1BB58BA1D7}" destId="{0860F128-B6C8-4BF2-9C7A-B585ADB799AD}" srcOrd="7" destOrd="0" parTransId="{C22EB028-976B-4658-85C4-55986BEA9A02}" sibTransId="{35823756-3CDB-4617-B32F-19DE16EB1912}"/>
    <dgm:cxn modelId="{42707554-4697-44B6-A1E9-70A839B0CEEF}" type="presOf" srcId="{24E766C4-5C76-4678-8D33-2C1BB58BA1D7}" destId="{CCBEA154-320B-405B-85E0-82EB1EC8E496}" srcOrd="0" destOrd="0" presId="urn:microsoft.com/office/officeart/2005/8/layout/bProcess4"/>
    <dgm:cxn modelId="{CB22B963-15E8-49D3-B1D1-68203063263D}" srcId="{24E766C4-5C76-4678-8D33-2C1BB58BA1D7}" destId="{2EADFF9B-7825-4404-99E3-005019A5B3A2}" srcOrd="6" destOrd="0" parTransId="{05B3588B-A426-4951-A0E3-33E22E520814}" sibTransId="{7F9B29B4-D04D-45E2-BA11-3E04AA20D066}"/>
    <dgm:cxn modelId="{C7F5F5FA-839C-4A9C-9931-C1704492343B}" type="presOf" srcId="{BC6829E9-338C-4877-93DB-165D1941FE88}" destId="{90E34992-3AFB-4C8A-BDC1-789432BA1EC2}" srcOrd="0" destOrd="0" presId="urn:microsoft.com/office/officeart/2005/8/layout/bProcess4"/>
    <dgm:cxn modelId="{0CA71E38-EBCA-459E-A3B6-6CAE6325FD7A}" type="presOf" srcId="{BB1486D3-0083-4D2F-AAE2-469B2DB98CBD}" destId="{3FE8A4FF-96B9-4525-856A-0A97991C0FA2}" srcOrd="0" destOrd="0" presId="urn:microsoft.com/office/officeart/2005/8/layout/bProcess4"/>
    <dgm:cxn modelId="{5931FA79-5F24-442E-995E-F9BF0EE2A5F7}" type="presOf" srcId="{2D66EA6B-C03D-4284-A644-62A592A95324}" destId="{E46A2058-E283-4776-B3E5-D94355A57502}" srcOrd="0" destOrd="0" presId="urn:microsoft.com/office/officeart/2005/8/layout/bProcess4"/>
    <dgm:cxn modelId="{AD15C8FD-9B4F-4D9A-956A-B65E1053070B}" type="presOf" srcId="{3B322F3F-FE31-4E47-BD16-CFEA6E05A106}" destId="{8B92715B-EB37-4BFD-B4E3-64054CF276AE}" srcOrd="0" destOrd="0" presId="urn:microsoft.com/office/officeart/2005/8/layout/bProcess4"/>
    <dgm:cxn modelId="{F4AD47E8-3929-4E0E-8AC0-E6370036DECB}" type="presOf" srcId="{F59F83F8-D9D9-400B-842C-99AFB9CF368D}" destId="{3D7C3EFF-C188-4013-8DEF-5EFBA6331250}" srcOrd="0" destOrd="0" presId="urn:microsoft.com/office/officeart/2005/8/layout/bProcess4"/>
    <dgm:cxn modelId="{ABA2F782-F292-42C2-9022-ED5D3550825A}" srcId="{24E766C4-5C76-4678-8D33-2C1BB58BA1D7}" destId="{F59F83F8-D9D9-400B-842C-99AFB9CF368D}" srcOrd="1" destOrd="0" parTransId="{A5B5D9C5-4416-43BE-A421-F421313AB6E9}" sibTransId="{BB1486D3-0083-4D2F-AAE2-469B2DB98CBD}"/>
    <dgm:cxn modelId="{52F163CA-682C-43B6-AE81-50D1F43C3A46}" type="presParOf" srcId="{CCBEA154-320B-405B-85E0-82EB1EC8E496}" destId="{C629083D-0823-4326-BDD9-B7456DEA3035}" srcOrd="0" destOrd="0" presId="urn:microsoft.com/office/officeart/2005/8/layout/bProcess4"/>
    <dgm:cxn modelId="{12289E0E-36C6-45A1-9E41-74AA96648B09}" type="presParOf" srcId="{C629083D-0823-4326-BDD9-B7456DEA3035}" destId="{6896FBC0-A8C9-4762-8C5D-AD48EEC395A2}" srcOrd="0" destOrd="0" presId="urn:microsoft.com/office/officeart/2005/8/layout/bProcess4"/>
    <dgm:cxn modelId="{DA6B670B-3A31-422E-B72F-92AABEE4535A}" type="presParOf" srcId="{C629083D-0823-4326-BDD9-B7456DEA3035}" destId="{BD4127EE-CBF9-4A9A-8FDE-90FCA72616E4}" srcOrd="1" destOrd="0" presId="urn:microsoft.com/office/officeart/2005/8/layout/bProcess4"/>
    <dgm:cxn modelId="{48524477-1CBF-4C39-9146-DFD9DAE1FA4E}" type="presParOf" srcId="{CCBEA154-320B-405B-85E0-82EB1EC8E496}" destId="{90E34992-3AFB-4C8A-BDC1-789432BA1EC2}" srcOrd="1" destOrd="0" presId="urn:microsoft.com/office/officeart/2005/8/layout/bProcess4"/>
    <dgm:cxn modelId="{473DE236-1DF5-465C-911D-2DFD5FD5E7C7}" type="presParOf" srcId="{CCBEA154-320B-405B-85E0-82EB1EC8E496}" destId="{A594236A-79B4-47F0-87D3-2CB7D49AC8E7}" srcOrd="2" destOrd="0" presId="urn:microsoft.com/office/officeart/2005/8/layout/bProcess4"/>
    <dgm:cxn modelId="{E44A81F0-B179-48AB-802A-B59EAA7DB4A6}" type="presParOf" srcId="{A594236A-79B4-47F0-87D3-2CB7D49AC8E7}" destId="{F936EDFA-2D96-460C-B44E-E4588CCCD2F1}" srcOrd="0" destOrd="0" presId="urn:microsoft.com/office/officeart/2005/8/layout/bProcess4"/>
    <dgm:cxn modelId="{EC5803A0-6A8D-4948-A165-30AC09B020AA}" type="presParOf" srcId="{A594236A-79B4-47F0-87D3-2CB7D49AC8E7}" destId="{3D7C3EFF-C188-4013-8DEF-5EFBA6331250}" srcOrd="1" destOrd="0" presId="urn:microsoft.com/office/officeart/2005/8/layout/bProcess4"/>
    <dgm:cxn modelId="{5CEB5DCE-4F49-4576-9B63-44E9C5DB73D0}" type="presParOf" srcId="{CCBEA154-320B-405B-85E0-82EB1EC8E496}" destId="{3FE8A4FF-96B9-4525-856A-0A97991C0FA2}" srcOrd="3" destOrd="0" presId="urn:microsoft.com/office/officeart/2005/8/layout/bProcess4"/>
    <dgm:cxn modelId="{321942E9-810F-4072-84B9-50823DB2EB90}" type="presParOf" srcId="{CCBEA154-320B-405B-85E0-82EB1EC8E496}" destId="{3EE5B5B8-49F5-4A57-B398-98AD7E5DF98A}" srcOrd="4" destOrd="0" presId="urn:microsoft.com/office/officeart/2005/8/layout/bProcess4"/>
    <dgm:cxn modelId="{3A463F71-EC7F-4C28-8EAC-40E2BE1A086C}" type="presParOf" srcId="{3EE5B5B8-49F5-4A57-B398-98AD7E5DF98A}" destId="{55B48607-32ED-4E87-85E4-84D092D5C98C}" srcOrd="0" destOrd="0" presId="urn:microsoft.com/office/officeart/2005/8/layout/bProcess4"/>
    <dgm:cxn modelId="{11B59996-75B0-4AB7-9BA7-FB7614DA46A5}" type="presParOf" srcId="{3EE5B5B8-49F5-4A57-B398-98AD7E5DF98A}" destId="{7903D034-875B-4183-8D25-8729B4535994}" srcOrd="1" destOrd="0" presId="urn:microsoft.com/office/officeart/2005/8/layout/bProcess4"/>
    <dgm:cxn modelId="{5E2F4662-B588-460A-BCBD-90C4E02920A0}" type="presParOf" srcId="{CCBEA154-320B-405B-85E0-82EB1EC8E496}" destId="{AA761B78-C740-4176-80CE-8D549D2451D8}" srcOrd="5" destOrd="0" presId="urn:microsoft.com/office/officeart/2005/8/layout/bProcess4"/>
    <dgm:cxn modelId="{FC8F27A4-2812-4B51-9762-B576498B5596}" type="presParOf" srcId="{CCBEA154-320B-405B-85E0-82EB1EC8E496}" destId="{3C61F3A8-1493-458E-ABB2-ADA95F12BA13}" srcOrd="6" destOrd="0" presId="urn:microsoft.com/office/officeart/2005/8/layout/bProcess4"/>
    <dgm:cxn modelId="{F7890BF2-F37B-4B95-86B8-59BF9FD4934E}" type="presParOf" srcId="{3C61F3A8-1493-458E-ABB2-ADA95F12BA13}" destId="{634F40BC-B9FB-4756-BD67-D89A3DD2E741}" srcOrd="0" destOrd="0" presId="urn:microsoft.com/office/officeart/2005/8/layout/bProcess4"/>
    <dgm:cxn modelId="{CF7131FF-32D8-4C3B-8FD7-3F3990623C42}" type="presParOf" srcId="{3C61F3A8-1493-458E-ABB2-ADA95F12BA13}" destId="{72A89BD9-1BEB-45D4-823F-8AE2E273AA0D}" srcOrd="1" destOrd="0" presId="urn:microsoft.com/office/officeart/2005/8/layout/bProcess4"/>
    <dgm:cxn modelId="{3F9E1BAC-7D3B-41CD-9041-79DD3D1BB77C}" type="presParOf" srcId="{CCBEA154-320B-405B-85E0-82EB1EC8E496}" destId="{5D4F8124-5D96-4A17-AC74-043329C23BBB}" srcOrd="7" destOrd="0" presId="urn:microsoft.com/office/officeart/2005/8/layout/bProcess4"/>
    <dgm:cxn modelId="{3B110F96-6E3B-4E38-8EC1-B418E2007686}" type="presParOf" srcId="{CCBEA154-320B-405B-85E0-82EB1EC8E496}" destId="{AEBE37C0-5B0A-469A-AC4F-FE12BFA8B1C7}" srcOrd="8" destOrd="0" presId="urn:microsoft.com/office/officeart/2005/8/layout/bProcess4"/>
    <dgm:cxn modelId="{2687BF03-85F6-440F-B850-08BB6CB799A5}" type="presParOf" srcId="{AEBE37C0-5B0A-469A-AC4F-FE12BFA8B1C7}" destId="{0C308124-0017-4997-8736-C3D8D7EC1515}" srcOrd="0" destOrd="0" presId="urn:microsoft.com/office/officeart/2005/8/layout/bProcess4"/>
    <dgm:cxn modelId="{85620225-7FAA-4240-BEAB-CF1D12FDC89A}" type="presParOf" srcId="{AEBE37C0-5B0A-469A-AC4F-FE12BFA8B1C7}" destId="{872E8944-096D-4742-8989-7ED07243BD94}" srcOrd="1" destOrd="0" presId="urn:microsoft.com/office/officeart/2005/8/layout/bProcess4"/>
    <dgm:cxn modelId="{4BF5330C-4291-4100-AC4E-F71EC71C2A10}" type="presParOf" srcId="{CCBEA154-320B-405B-85E0-82EB1EC8E496}" destId="{8B92715B-EB37-4BFD-B4E3-64054CF276AE}" srcOrd="9" destOrd="0" presId="urn:microsoft.com/office/officeart/2005/8/layout/bProcess4"/>
    <dgm:cxn modelId="{BABCF41D-8EB7-4EEC-8281-7FF340F76301}" type="presParOf" srcId="{CCBEA154-320B-405B-85E0-82EB1EC8E496}" destId="{8D7DD008-A05F-46C8-96DF-CD6A9F6DC57D}" srcOrd="10" destOrd="0" presId="urn:microsoft.com/office/officeart/2005/8/layout/bProcess4"/>
    <dgm:cxn modelId="{1EF4A1B0-FF88-47D2-AE6B-B71967A2EA3B}" type="presParOf" srcId="{8D7DD008-A05F-46C8-96DF-CD6A9F6DC57D}" destId="{7AB30058-6DE3-48DA-9EF1-7FE32B38A9C4}" srcOrd="0" destOrd="0" presId="urn:microsoft.com/office/officeart/2005/8/layout/bProcess4"/>
    <dgm:cxn modelId="{FDA5816A-72CC-44D0-B117-F1E33C02CE94}" type="presParOf" srcId="{8D7DD008-A05F-46C8-96DF-CD6A9F6DC57D}" destId="{E46A2058-E283-4776-B3E5-D94355A57502}" srcOrd="1" destOrd="0" presId="urn:microsoft.com/office/officeart/2005/8/layout/bProcess4"/>
    <dgm:cxn modelId="{0AB80852-5D05-473E-8004-CAC24BDEDA5C}" type="presParOf" srcId="{CCBEA154-320B-405B-85E0-82EB1EC8E496}" destId="{4FD9B25A-FD03-4687-9A15-2A23B0BEF136}" srcOrd="11" destOrd="0" presId="urn:microsoft.com/office/officeart/2005/8/layout/bProcess4"/>
    <dgm:cxn modelId="{1DC291DF-6111-4FA1-AF08-AFB41BD6D290}" type="presParOf" srcId="{CCBEA154-320B-405B-85E0-82EB1EC8E496}" destId="{05C73D47-3DAE-47B1-84DD-2C807C7EEB24}" srcOrd="12" destOrd="0" presId="urn:microsoft.com/office/officeart/2005/8/layout/bProcess4"/>
    <dgm:cxn modelId="{1D912839-1584-43A0-8E67-6B142109154A}" type="presParOf" srcId="{05C73D47-3DAE-47B1-84DD-2C807C7EEB24}" destId="{01BBCA3E-9147-4066-924C-8D4A3570070C}" srcOrd="0" destOrd="0" presId="urn:microsoft.com/office/officeart/2005/8/layout/bProcess4"/>
    <dgm:cxn modelId="{64C02D2E-F3B8-4D6E-9386-85E95611A29D}" type="presParOf" srcId="{05C73D47-3DAE-47B1-84DD-2C807C7EEB24}" destId="{59FC93B1-9850-46D9-A229-169C162A817F}" srcOrd="1" destOrd="0" presId="urn:microsoft.com/office/officeart/2005/8/layout/bProcess4"/>
    <dgm:cxn modelId="{F9C50EB6-2178-429F-86FF-3D98302E5B16}" type="presParOf" srcId="{CCBEA154-320B-405B-85E0-82EB1EC8E496}" destId="{FF179DC1-E22E-47DD-817E-B3CA32C36641}" srcOrd="13" destOrd="0" presId="urn:microsoft.com/office/officeart/2005/8/layout/bProcess4"/>
    <dgm:cxn modelId="{F6B59B57-3EA9-42BD-B0DA-018047C66DBC}" type="presParOf" srcId="{CCBEA154-320B-405B-85E0-82EB1EC8E496}" destId="{22A15CFF-188A-4270-973D-6287437370B5}" srcOrd="14" destOrd="0" presId="urn:microsoft.com/office/officeart/2005/8/layout/bProcess4"/>
    <dgm:cxn modelId="{C1D246DD-745C-48F6-BAE2-C8E4DB0509EB}" type="presParOf" srcId="{22A15CFF-188A-4270-973D-6287437370B5}" destId="{028275AD-07C6-413F-BA28-B9340B22AF35}" srcOrd="0" destOrd="0" presId="urn:microsoft.com/office/officeart/2005/8/layout/bProcess4"/>
    <dgm:cxn modelId="{4E7EF5AF-222C-44C7-B264-3BBD147771C4}" type="presParOf" srcId="{22A15CFF-188A-4270-973D-6287437370B5}" destId="{64410B99-F821-4941-9644-72D3EB46E98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5B516-A0B1-40ED-8838-26260C04D005}">
      <dsp:nvSpPr>
        <dsp:cNvPr id="0" name=""/>
        <dsp:cNvSpPr/>
      </dsp:nvSpPr>
      <dsp:spPr>
        <a:xfrm>
          <a:off x="0" y="0"/>
          <a:ext cx="6072759" cy="7832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Create a </a:t>
          </a:r>
          <a:r>
            <a:rPr lang="en-US" sz="2000" b="1" kern="1200" dirty="0" smtClean="0"/>
            <a:t>master</a:t>
          </a:r>
          <a:r>
            <a:rPr lang="en-US" sz="2000" kern="1200" dirty="0" smtClean="0"/>
            <a:t> disk – high-intensity laser</a:t>
          </a:r>
          <a:endParaRPr lang="en-US" sz="2000" kern="1200" dirty="0"/>
        </a:p>
      </dsp:txBody>
      <dsp:txXfrm>
        <a:off x="22940" y="22940"/>
        <a:ext cx="5135942" cy="737360"/>
      </dsp:txXfrm>
    </dsp:sp>
    <dsp:sp modelId="{B7D8E046-A11E-40FE-9A84-5DBCFF1C38AC}">
      <dsp:nvSpPr>
        <dsp:cNvPr id="0" name=""/>
        <dsp:cNvSpPr/>
      </dsp:nvSpPr>
      <dsp:spPr>
        <a:xfrm>
          <a:off x="453485" y="892024"/>
          <a:ext cx="6072759" cy="7832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Use </a:t>
          </a:r>
          <a:r>
            <a:rPr lang="en-US" sz="2000" b="1" kern="1200" dirty="0" smtClean="0"/>
            <a:t>master</a:t>
          </a:r>
          <a:r>
            <a:rPr lang="en-US" sz="2000" kern="1200" dirty="0" smtClean="0"/>
            <a:t> to </a:t>
          </a:r>
          <a:r>
            <a:rPr lang="en-GB" sz="2000" kern="1200" dirty="0" smtClean="0"/>
            <a:t>make a die to stamp out copies onto polycarbonate</a:t>
          </a:r>
          <a:endParaRPr lang="en-US" sz="2000" kern="1200" dirty="0"/>
        </a:p>
      </dsp:txBody>
      <dsp:txXfrm>
        <a:off x="476425" y="914964"/>
        <a:ext cx="5064287" cy="737360"/>
      </dsp:txXfrm>
    </dsp:sp>
    <dsp:sp modelId="{09848457-D9AB-4F54-BD12-F34F2554D41F}">
      <dsp:nvSpPr>
        <dsp:cNvPr id="0" name=""/>
        <dsp:cNvSpPr/>
      </dsp:nvSpPr>
      <dsp:spPr>
        <a:xfrm>
          <a:off x="906970" y="1784048"/>
          <a:ext cx="6072759" cy="7832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Pitted surface </a:t>
          </a:r>
          <a:r>
            <a:rPr lang="en-GB" sz="2000" kern="1200" dirty="0" smtClean="0"/>
            <a:t>- coated with a highly reflective surface (aluminium / gold)</a:t>
          </a:r>
          <a:endParaRPr lang="en-US" sz="2000" kern="1200" dirty="0"/>
        </a:p>
      </dsp:txBody>
      <dsp:txXfrm>
        <a:off x="929910" y="1806988"/>
        <a:ext cx="5064287" cy="737360"/>
      </dsp:txXfrm>
    </dsp:sp>
    <dsp:sp modelId="{37043328-EC31-4E6F-9D10-EC5C9278ACC8}">
      <dsp:nvSpPr>
        <dsp:cNvPr id="0" name=""/>
        <dsp:cNvSpPr/>
      </dsp:nvSpPr>
      <dsp:spPr>
        <a:xfrm>
          <a:off x="1360455" y="2676072"/>
          <a:ext cx="6072759" cy="78324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Shiny surface - protected against dust and scratches by suing a top coat of clear </a:t>
          </a:r>
          <a:r>
            <a:rPr lang="en-GB" sz="2000" b="1" kern="1200" dirty="0" smtClean="0"/>
            <a:t>acrylic</a:t>
          </a:r>
          <a:endParaRPr lang="en-US" sz="2000" b="1" kern="1200" dirty="0"/>
        </a:p>
      </dsp:txBody>
      <dsp:txXfrm>
        <a:off x="1383395" y="2699012"/>
        <a:ext cx="5064287" cy="737360"/>
      </dsp:txXfrm>
    </dsp:sp>
    <dsp:sp modelId="{F8DA33F6-BEDA-4A3A-BBAD-F8ADA62041DC}">
      <dsp:nvSpPr>
        <dsp:cNvPr id="0" name=""/>
        <dsp:cNvSpPr/>
      </dsp:nvSpPr>
      <dsp:spPr>
        <a:xfrm>
          <a:off x="1813940" y="3568097"/>
          <a:ext cx="6072759" cy="7832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A label can be silkscreened onto the acrylic</a:t>
          </a:r>
          <a:endParaRPr lang="en-US" sz="2000" kern="1200" dirty="0"/>
        </a:p>
      </dsp:txBody>
      <dsp:txXfrm>
        <a:off x="1836880" y="3591037"/>
        <a:ext cx="5064287" cy="737360"/>
      </dsp:txXfrm>
    </dsp:sp>
    <dsp:sp modelId="{31A4F7FD-101A-4629-B920-89E44F266FC7}">
      <dsp:nvSpPr>
        <dsp:cNvPr id="0" name=""/>
        <dsp:cNvSpPr/>
      </dsp:nvSpPr>
      <dsp:spPr>
        <a:xfrm>
          <a:off x="5563652" y="572200"/>
          <a:ext cx="509106" cy="509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5678201" y="572200"/>
        <a:ext cx="280008" cy="383102"/>
      </dsp:txXfrm>
    </dsp:sp>
    <dsp:sp modelId="{55BCBC44-CCEF-4016-9E44-F8DBC219E9DD}">
      <dsp:nvSpPr>
        <dsp:cNvPr id="0" name=""/>
        <dsp:cNvSpPr/>
      </dsp:nvSpPr>
      <dsp:spPr>
        <a:xfrm>
          <a:off x="6017137" y="1464225"/>
          <a:ext cx="509106" cy="509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6131686" y="1464225"/>
        <a:ext cx="280008" cy="383102"/>
      </dsp:txXfrm>
    </dsp:sp>
    <dsp:sp modelId="{361C9955-CAE9-426D-A200-DAF64866B115}">
      <dsp:nvSpPr>
        <dsp:cNvPr id="0" name=""/>
        <dsp:cNvSpPr/>
      </dsp:nvSpPr>
      <dsp:spPr>
        <a:xfrm>
          <a:off x="6470622" y="2343195"/>
          <a:ext cx="509106" cy="509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6585171" y="2343195"/>
        <a:ext cx="280008" cy="383102"/>
      </dsp:txXfrm>
    </dsp:sp>
    <dsp:sp modelId="{8ADA775E-0A0B-4EC4-BE19-C73815F9F8CB}">
      <dsp:nvSpPr>
        <dsp:cNvPr id="0" name=""/>
        <dsp:cNvSpPr/>
      </dsp:nvSpPr>
      <dsp:spPr>
        <a:xfrm>
          <a:off x="6924108" y="3243922"/>
          <a:ext cx="509106" cy="50910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7038657" y="3243922"/>
        <a:ext cx="280008" cy="3831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34992-3AFB-4C8A-BDC1-789432BA1EC2}">
      <dsp:nvSpPr>
        <dsp:cNvPr id="0" name=""/>
        <dsp:cNvSpPr/>
      </dsp:nvSpPr>
      <dsp:spPr>
        <a:xfrm rot="5400000">
          <a:off x="-201150" y="989113"/>
          <a:ext cx="1544392" cy="1864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127EE-CBF9-4A9A-8FDE-90FCA72616E4}">
      <dsp:nvSpPr>
        <dsp:cNvPr id="0" name=""/>
        <dsp:cNvSpPr/>
      </dsp:nvSpPr>
      <dsp:spPr>
        <a:xfrm>
          <a:off x="151957" y="279"/>
          <a:ext cx="2071799" cy="12430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Low-powered laser – retrieve information from CD</a:t>
          </a:r>
          <a:endParaRPr lang="en-US" sz="1400" kern="1200" dirty="0"/>
        </a:p>
      </dsp:txBody>
      <dsp:txXfrm>
        <a:off x="188366" y="36688"/>
        <a:ext cx="1998981" cy="1170261"/>
      </dsp:txXfrm>
    </dsp:sp>
    <dsp:sp modelId="{3FE8A4FF-96B9-4525-856A-0A97991C0FA2}">
      <dsp:nvSpPr>
        <dsp:cNvPr id="0" name=""/>
        <dsp:cNvSpPr/>
      </dsp:nvSpPr>
      <dsp:spPr>
        <a:xfrm rot="5400000">
          <a:off x="-201150" y="2542962"/>
          <a:ext cx="1544392" cy="18646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C3EFF-C188-4013-8DEF-5EFBA6331250}">
      <dsp:nvSpPr>
        <dsp:cNvPr id="0" name=""/>
        <dsp:cNvSpPr/>
      </dsp:nvSpPr>
      <dsp:spPr>
        <a:xfrm>
          <a:off x="151957" y="1554129"/>
          <a:ext cx="2071799" cy="12430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Laser - shines through the clear polycarbonate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Motor - spins the disk past it</a:t>
          </a:r>
        </a:p>
      </dsp:txBody>
      <dsp:txXfrm>
        <a:off x="188366" y="1590538"/>
        <a:ext cx="1998981" cy="1170261"/>
      </dsp:txXfrm>
    </dsp:sp>
    <dsp:sp modelId="{AA761B78-C740-4176-80CE-8D549D2451D8}">
      <dsp:nvSpPr>
        <dsp:cNvPr id="0" name=""/>
        <dsp:cNvSpPr/>
      </dsp:nvSpPr>
      <dsp:spPr>
        <a:xfrm>
          <a:off x="575774" y="3319887"/>
          <a:ext cx="2746035" cy="18646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3D034-875B-4183-8D25-8729B4535994}">
      <dsp:nvSpPr>
        <dsp:cNvPr id="0" name=""/>
        <dsp:cNvSpPr/>
      </dsp:nvSpPr>
      <dsp:spPr>
        <a:xfrm>
          <a:off x="151957" y="3107978"/>
          <a:ext cx="2071799" cy="12430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Intensity of the reflected light of the laser changes as it encounters a </a:t>
          </a:r>
          <a:r>
            <a:rPr lang="en-US" sz="1400" b="1" kern="1200" dirty="0" smtClean="0"/>
            <a:t>pit</a:t>
          </a:r>
        </a:p>
      </dsp:txBody>
      <dsp:txXfrm>
        <a:off x="188366" y="3144387"/>
        <a:ext cx="1998981" cy="1170261"/>
      </dsp:txXfrm>
    </dsp:sp>
    <dsp:sp modelId="{5D4F8124-5D96-4A17-AC74-043329C23BBB}">
      <dsp:nvSpPr>
        <dsp:cNvPr id="0" name=""/>
        <dsp:cNvSpPr/>
      </dsp:nvSpPr>
      <dsp:spPr>
        <a:xfrm rot="16200000">
          <a:off x="2554342" y="2542962"/>
          <a:ext cx="1544392" cy="18646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A89BD9-1BEB-45D4-823F-8AE2E273AA0D}">
      <dsp:nvSpPr>
        <dsp:cNvPr id="0" name=""/>
        <dsp:cNvSpPr/>
      </dsp:nvSpPr>
      <dsp:spPr>
        <a:xfrm>
          <a:off x="2907450" y="3107978"/>
          <a:ext cx="2071799" cy="124307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Lands - areas between pits</a:t>
          </a:r>
        </a:p>
      </dsp:txBody>
      <dsp:txXfrm>
        <a:off x="2943859" y="3144387"/>
        <a:ext cx="1998981" cy="1170261"/>
      </dsp:txXfrm>
    </dsp:sp>
    <dsp:sp modelId="{8B92715B-EB37-4BFD-B4E3-64054CF276AE}">
      <dsp:nvSpPr>
        <dsp:cNvPr id="0" name=""/>
        <dsp:cNvSpPr/>
      </dsp:nvSpPr>
      <dsp:spPr>
        <a:xfrm rot="16200000">
          <a:off x="2554342" y="989113"/>
          <a:ext cx="1544392" cy="18646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E8944-096D-4742-8989-7ED07243BD94}">
      <dsp:nvSpPr>
        <dsp:cNvPr id="0" name=""/>
        <dsp:cNvSpPr/>
      </dsp:nvSpPr>
      <dsp:spPr>
        <a:xfrm>
          <a:off x="2907450" y="1554129"/>
          <a:ext cx="2071799" cy="124307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 land is smooth surface which reflects back at higher intensity</a:t>
          </a:r>
        </a:p>
      </dsp:txBody>
      <dsp:txXfrm>
        <a:off x="2943859" y="1590538"/>
        <a:ext cx="1998981" cy="1170261"/>
      </dsp:txXfrm>
    </dsp:sp>
    <dsp:sp modelId="{4FD9B25A-FD03-4687-9A15-2A23B0BEF136}">
      <dsp:nvSpPr>
        <dsp:cNvPr id="0" name=""/>
        <dsp:cNvSpPr/>
      </dsp:nvSpPr>
      <dsp:spPr>
        <a:xfrm>
          <a:off x="3331267" y="212188"/>
          <a:ext cx="2746035" cy="1864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6A2058-E283-4776-B3E5-D94355A57502}">
      <dsp:nvSpPr>
        <dsp:cNvPr id="0" name=""/>
        <dsp:cNvSpPr/>
      </dsp:nvSpPr>
      <dsp:spPr>
        <a:xfrm>
          <a:off x="2907450" y="279"/>
          <a:ext cx="2071799" cy="12430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Change between pits and lands is detected by a </a:t>
          </a:r>
          <a:r>
            <a:rPr lang="en-US" sz="1400" b="1" kern="1200" dirty="0" err="1" smtClean="0"/>
            <a:t>photosensor</a:t>
          </a:r>
          <a:r>
            <a:rPr lang="en-US" sz="1400" kern="1200" dirty="0" smtClean="0"/>
            <a:t> -</a:t>
          </a:r>
          <a:r>
            <a:rPr lang="en-US" sz="1400" b="1" kern="1200" dirty="0" smtClean="0"/>
            <a:t>convert</a:t>
          </a:r>
          <a:r>
            <a:rPr lang="en-US" sz="1400" kern="1200" dirty="0" smtClean="0"/>
            <a:t> into a digital signal</a:t>
          </a:r>
        </a:p>
      </dsp:txBody>
      <dsp:txXfrm>
        <a:off x="2943859" y="36688"/>
        <a:ext cx="1998981" cy="1170261"/>
      </dsp:txXfrm>
    </dsp:sp>
    <dsp:sp modelId="{FF179DC1-E22E-47DD-817E-B3CA32C36641}">
      <dsp:nvSpPr>
        <dsp:cNvPr id="0" name=""/>
        <dsp:cNvSpPr/>
      </dsp:nvSpPr>
      <dsp:spPr>
        <a:xfrm rot="5400000">
          <a:off x="5309835" y="989113"/>
          <a:ext cx="1544392" cy="18646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FC93B1-9850-46D9-A229-169C162A817F}">
      <dsp:nvSpPr>
        <dsp:cNvPr id="0" name=""/>
        <dsp:cNvSpPr/>
      </dsp:nvSpPr>
      <dsp:spPr>
        <a:xfrm>
          <a:off x="5662943" y="279"/>
          <a:ext cx="2071799" cy="12430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The sensor tests the surface at regular intervals</a:t>
          </a:r>
        </a:p>
      </dsp:txBody>
      <dsp:txXfrm>
        <a:off x="5699352" y="36688"/>
        <a:ext cx="1998981" cy="1170261"/>
      </dsp:txXfrm>
    </dsp:sp>
    <dsp:sp modelId="{64410B99-F821-4941-9644-72D3EB46E981}">
      <dsp:nvSpPr>
        <dsp:cNvPr id="0" name=""/>
        <dsp:cNvSpPr/>
      </dsp:nvSpPr>
      <dsp:spPr>
        <a:xfrm>
          <a:off x="5662943" y="1554129"/>
          <a:ext cx="2071799" cy="12430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The beginning or end of a pit represents a 1, when no change in elevation occur between intervals, a 0 is recorded</a:t>
          </a:r>
        </a:p>
      </dsp:txBody>
      <dsp:txXfrm>
        <a:off x="5699352" y="1590538"/>
        <a:ext cx="1998981" cy="1170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A381-04EB-481A-80F1-3A2FC712EC70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E3AC-4B73-45AF-8731-E6F8BAC03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2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A381-04EB-481A-80F1-3A2FC712EC70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E3AC-4B73-45AF-8731-E6F8BAC03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A381-04EB-481A-80F1-3A2FC712EC70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E3AC-4B73-45AF-8731-E6F8BAC03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9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A381-04EB-481A-80F1-3A2FC712EC70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E3AC-4B73-45AF-8731-E6F8BAC03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1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A381-04EB-481A-80F1-3A2FC712EC70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E3AC-4B73-45AF-8731-E6F8BAC03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0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A381-04EB-481A-80F1-3A2FC712EC70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E3AC-4B73-45AF-8731-E6F8BAC03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3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A381-04EB-481A-80F1-3A2FC712EC70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E3AC-4B73-45AF-8731-E6F8BAC03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4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A381-04EB-481A-80F1-3A2FC712EC70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E3AC-4B73-45AF-8731-E6F8BAC03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A381-04EB-481A-80F1-3A2FC712EC70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E3AC-4B73-45AF-8731-E6F8BAC03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0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A381-04EB-481A-80F1-3A2FC712EC70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E3AC-4B73-45AF-8731-E6F8BAC03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6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A381-04EB-481A-80F1-3A2FC712EC70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E3AC-4B73-45AF-8731-E6F8BAC03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3A381-04EB-481A-80F1-3A2FC712EC70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6E3AC-4B73-45AF-8731-E6F8BAC03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44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04307" y="116284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Optical Storage – CD-RW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04307" y="2623342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Erasable</a:t>
            </a:r>
          </a:p>
          <a:p>
            <a:r>
              <a:rPr lang="en-US" smtClean="0"/>
              <a:t>Getting cheaper</a:t>
            </a:r>
          </a:p>
          <a:p>
            <a:r>
              <a:rPr lang="en-US" smtClean="0"/>
              <a:t>Mostly CD-ROM drive compatible</a:t>
            </a:r>
          </a:p>
          <a:p>
            <a:r>
              <a:rPr lang="en-US" smtClean="0"/>
              <a:t>Can be rewritten and can used as secondary storage similar to magnetic disk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017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03862" y="102790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Optical Storage – DVD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03862" y="248840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Digital Video Disk</a:t>
            </a:r>
          </a:p>
          <a:p>
            <a:pPr lvl="1"/>
            <a:r>
              <a:rPr lang="en-GB" smtClean="0"/>
              <a:t>Used to indicate a player for movies</a:t>
            </a:r>
          </a:p>
          <a:p>
            <a:pPr lvl="2"/>
            <a:r>
              <a:rPr lang="en-GB" smtClean="0"/>
              <a:t>Only plays video disks</a:t>
            </a:r>
          </a:p>
          <a:p>
            <a:r>
              <a:rPr lang="en-GB" smtClean="0"/>
              <a:t>Digital Versatile Disk</a:t>
            </a:r>
          </a:p>
          <a:p>
            <a:pPr lvl="1"/>
            <a:r>
              <a:rPr lang="en-GB" smtClean="0"/>
              <a:t>Used to indicate a computer drive</a:t>
            </a:r>
          </a:p>
          <a:p>
            <a:pPr lvl="2"/>
            <a:r>
              <a:rPr lang="en-GB" smtClean="0"/>
              <a:t>Will read computer disks and play video disks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71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52056" y="169068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Optical Storage – DVD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52056" y="3151187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mtClean="0"/>
              <a:t>Technology</a:t>
            </a:r>
          </a:p>
          <a:p>
            <a:r>
              <a:rPr lang="en-GB" smtClean="0"/>
              <a:t>Multi-layer</a:t>
            </a:r>
          </a:p>
          <a:p>
            <a:r>
              <a:rPr lang="en-GB" smtClean="0"/>
              <a:t>Very high capacity (4.7G per layer)</a:t>
            </a:r>
          </a:p>
          <a:p>
            <a:r>
              <a:rPr lang="en-GB" smtClean="0"/>
              <a:t>Full length movie on single disk</a:t>
            </a:r>
          </a:p>
          <a:p>
            <a:pPr lvl="1"/>
            <a:r>
              <a:rPr lang="en-GB" smtClean="0"/>
              <a:t>Using MPEG compression</a:t>
            </a:r>
          </a:p>
          <a:p>
            <a:endParaRPr lang="en-GB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726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69176" y="116284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Optical Storage – DVD (Cont.)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69176" y="2623342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mtClean="0"/>
              <a:t>High Definition</a:t>
            </a:r>
          </a:p>
          <a:p>
            <a:r>
              <a:rPr lang="en-GB" smtClean="0"/>
              <a:t>Designed for high definition videos</a:t>
            </a:r>
          </a:p>
          <a:p>
            <a:pPr lvl="1"/>
            <a:r>
              <a:rPr lang="en-GB" smtClean="0"/>
              <a:t>Much higher capacity than DVD</a:t>
            </a:r>
          </a:p>
          <a:p>
            <a:pPr lvl="2"/>
            <a:r>
              <a:rPr lang="en-GB" smtClean="0"/>
              <a:t>Shorter wavelength laser</a:t>
            </a:r>
          </a:p>
          <a:p>
            <a:pPr lvl="3"/>
            <a:r>
              <a:rPr lang="en-GB" smtClean="0"/>
              <a:t>Blue-violet range</a:t>
            </a:r>
          </a:p>
          <a:p>
            <a:pPr lvl="1"/>
            <a:r>
              <a:rPr lang="en-GB" smtClean="0"/>
              <a:t>Smaller pits</a:t>
            </a:r>
          </a:p>
          <a:p>
            <a:r>
              <a:rPr lang="en-GB" smtClean="0"/>
              <a:t>HD-DVD</a:t>
            </a:r>
          </a:p>
          <a:p>
            <a:pPr lvl="1"/>
            <a:r>
              <a:rPr lang="en-GB" smtClean="0"/>
              <a:t>15GB single side single layer</a:t>
            </a:r>
          </a:p>
          <a:p>
            <a:r>
              <a:rPr lang="en-GB" smtClean="0"/>
              <a:t>Blu-ray</a:t>
            </a:r>
          </a:p>
          <a:p>
            <a:pPr lvl="1"/>
            <a:r>
              <a:rPr lang="en-GB" smtClean="0"/>
              <a:t>Data layer closer to laser</a:t>
            </a:r>
          </a:p>
          <a:p>
            <a:pPr lvl="2"/>
            <a:r>
              <a:rPr lang="en-GB" smtClean="0"/>
              <a:t>Tighter focus, less distortion, smaller pits</a:t>
            </a:r>
          </a:p>
          <a:p>
            <a:pPr lvl="1"/>
            <a:r>
              <a:rPr lang="en-GB" smtClean="0"/>
              <a:t>25GB on single layer</a:t>
            </a:r>
          </a:p>
          <a:p>
            <a:pPr lvl="1"/>
            <a:r>
              <a:rPr lang="en-GB" smtClean="0"/>
              <a:t>Available read only (BD-ROM), Recordable once (BR-R) and re-recordable (BR-RE)</a:t>
            </a:r>
          </a:p>
          <a:p>
            <a:endParaRPr lang="en-GB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89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14749"/>
            <a:ext cx="10515600" cy="24622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1185590" y="4107950"/>
            <a:ext cx="7886700" cy="2852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Magnetic Tape</a:t>
            </a:r>
            <a:endParaRPr lang="en-US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4" descr="http://us.123rf.com/400wm/400/400/claudiodivizia/claudiodivizia0812/claudiodivizia081200190/4009641-videotape-magnetic-tape-cassette-for-video-record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979" y="584262"/>
            <a:ext cx="3594618" cy="308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www.itsavvy.in/wp-content/uploads/2011/01/magnetic-tap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514" y="695052"/>
            <a:ext cx="2909455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962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1569176" y="90070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Tape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1569176" y="2361202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Tape system use the same reading/writing technique as disk system</a:t>
            </a:r>
          </a:p>
          <a:p>
            <a:r>
              <a:rPr lang="en-GB" smtClean="0"/>
              <a:t>Made from polyester tape coated with magnetizable material</a:t>
            </a:r>
          </a:p>
          <a:p>
            <a:r>
              <a:rPr lang="en-US" smtClean="0"/>
              <a:t>Data on the tape are structured as a number of parallel tracks running lengthwise</a:t>
            </a:r>
          </a:p>
          <a:p>
            <a:r>
              <a:rPr lang="en-GB" smtClean="0"/>
              <a:t>Serial access</a:t>
            </a:r>
          </a:p>
          <a:p>
            <a:r>
              <a:rPr lang="en-GB" smtClean="0"/>
              <a:t>Slow</a:t>
            </a:r>
          </a:p>
          <a:p>
            <a:r>
              <a:rPr lang="en-GB" smtClean="0"/>
              <a:t>Very cheap</a:t>
            </a:r>
          </a:p>
          <a:p>
            <a:r>
              <a:rPr lang="en-GB" smtClean="0"/>
              <a:t>Backup and archive</a:t>
            </a:r>
          </a:p>
          <a:p>
            <a:endParaRPr lang="en-GB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966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1674869" y="62638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Tape (Cont.)</a:t>
            </a:r>
            <a:endParaRPr lang="en-US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1674870" y="1942420"/>
            <a:ext cx="3868340" cy="8239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Older version - parallel recording </a:t>
            </a:r>
            <a:endParaRPr lang="en-US" dirty="0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1674870" y="2766332"/>
            <a:ext cx="3868340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Have 9 tracks</a:t>
            </a:r>
          </a:p>
          <a:p>
            <a:r>
              <a:rPr lang="en-US" smtClean="0"/>
              <a:t>Store one byte at a time with additional parity bit</a:t>
            </a:r>
          </a:p>
          <a:p>
            <a:r>
              <a:rPr lang="en-US" smtClean="0"/>
              <a:t>Later system have 18 or 36 tracks 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5674178" y="1942420"/>
            <a:ext cx="3887391" cy="8239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Modern version - serial recording </a:t>
            </a:r>
            <a:endParaRPr lang="en-US" dirty="0"/>
          </a:p>
        </p:txBody>
      </p:sp>
      <p:sp>
        <p:nvSpPr>
          <p:cNvPr id="8" name="Content Placeholder 8"/>
          <p:cNvSpPr txBox="1">
            <a:spLocks/>
          </p:cNvSpPr>
          <p:nvPr/>
        </p:nvSpPr>
        <p:spPr>
          <a:xfrm>
            <a:off x="5674178" y="2766332"/>
            <a:ext cx="3887391" cy="368458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Data are laid out as a sequence of bits along each track similar to magnetic disks</a:t>
            </a:r>
          </a:p>
          <a:p>
            <a:r>
              <a:rPr lang="en-US" smtClean="0"/>
              <a:t>Data read and write in contiguous blocks called physical records on a tape</a:t>
            </a:r>
          </a:p>
          <a:p>
            <a:r>
              <a:rPr lang="en-US" smtClean="0"/>
              <a:t>Typical recording technique used in serial tapes is referred as serpentine recording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865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http://www.ictlounge.com/Images/optical_stor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255" y="1944181"/>
            <a:ext cx="7391400" cy="408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6"/>
          <p:cNvSpPr txBox="1">
            <a:spLocks/>
          </p:cNvSpPr>
          <p:nvPr/>
        </p:nvSpPr>
        <p:spPr>
          <a:xfrm>
            <a:off x="1741714" y="420542"/>
            <a:ext cx="7886700" cy="1253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Optical Storage</a:t>
            </a:r>
            <a:endParaRPr lang="en-US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8045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2640330" y="105859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Optical Storage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2640330" y="251909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Originally for audio</a:t>
            </a:r>
          </a:p>
          <a:p>
            <a:r>
              <a:rPr lang="en-US" smtClean="0"/>
              <a:t>650Mbytes giving over 70 minutes audio</a:t>
            </a:r>
          </a:p>
          <a:p>
            <a:r>
              <a:rPr lang="en-US" smtClean="0"/>
              <a:t>The disk is formed from a resin such as polycarbonate. </a:t>
            </a:r>
          </a:p>
          <a:p>
            <a:r>
              <a:rPr lang="en-US" smtClean="0"/>
              <a:t>Record data digitally (music/computer data)</a:t>
            </a:r>
          </a:p>
          <a:p>
            <a:r>
              <a:rPr lang="en-US" smtClean="0"/>
              <a:t>Data recorded as a series of microscopic pits on the surface of the polycarbonate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5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2339885" y="88764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Optical Storage (Cont.)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2339885" y="234813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Organized in a single spiral track in a sequence of blocks</a:t>
            </a:r>
          </a:p>
          <a:p>
            <a:r>
              <a:rPr lang="en-US" smtClean="0"/>
              <a:t>Sectors near the outside of the disk are the same length as those near the inside</a:t>
            </a:r>
          </a:p>
          <a:p>
            <a:r>
              <a:rPr lang="en-US" smtClean="0"/>
              <a:t>Info is packed evenly across the disk in segments of the same size - scanned at the same rate by rotating the disk as a variable speed</a:t>
            </a:r>
          </a:p>
          <a:p>
            <a:r>
              <a:rPr lang="en-US" smtClean="0"/>
              <a:t>The pits are then read by the laser as a </a:t>
            </a:r>
            <a:r>
              <a:rPr lang="en-US" b="1" smtClean="0"/>
              <a:t>constant linear velocity (CLV)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91270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61061" y="77007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Optical Storage - Writing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/>
          </p:nvPr>
        </p:nvGraphicFramePr>
        <p:xfrm>
          <a:off x="1961061" y="2230573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3628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38993" y="69169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Optical Storage - Reading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/>
          </p:nvPr>
        </p:nvGraphicFramePr>
        <p:xfrm>
          <a:off x="1738993" y="2152197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0005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Optical Storage - Reading</a:t>
            </a:r>
            <a:endParaRPr lang="en-US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1070" y="1825625"/>
            <a:ext cx="7041859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288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69176" y="167699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Optical Storage – Types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69176" y="313748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CD-ROM</a:t>
            </a:r>
          </a:p>
          <a:p>
            <a:r>
              <a:rPr lang="en-US" smtClean="0"/>
              <a:t>CD-R</a:t>
            </a:r>
          </a:p>
          <a:p>
            <a:r>
              <a:rPr lang="en-US" smtClean="0"/>
              <a:t>CD-RW</a:t>
            </a:r>
          </a:p>
          <a:p>
            <a:r>
              <a:rPr lang="en-US" smtClean="0"/>
              <a:t>DVD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785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026375" y="148853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Optical Storage – CD-R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026375" y="2949031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CD-Recordable</a:t>
            </a:r>
          </a:p>
          <a:p>
            <a:r>
              <a:rPr lang="en-GB" smtClean="0"/>
              <a:t>Write Once Read only Memory (WORM)</a:t>
            </a:r>
          </a:p>
          <a:p>
            <a:r>
              <a:rPr lang="en-GB" smtClean="0"/>
              <a:t>Compatible with CD-ROM drives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342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581</Words>
  <Application>Microsoft Office PowerPoint</Application>
  <PresentationFormat>Widescreen</PresentationFormat>
  <Paragraphs>88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2020-05-03T05:48:26Z</dcterms:created>
  <dcterms:modified xsi:type="dcterms:W3CDTF">2020-05-03T05:49:32Z</dcterms:modified>
</cp:coreProperties>
</file>