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74" r:id="rId4"/>
    <p:sldId id="282" r:id="rId5"/>
    <p:sldId id="283" r:id="rId6"/>
    <p:sldId id="28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Microsoft Tai Le" panose="020B0502040204020203" pitchFamily="34" charset="0"/>
      <p:regular r:id="rId15"/>
      <p:bold r:id="rId16"/>
    </p:embeddedFont>
    <p:embeddedFont>
      <p:font typeface="Montserrat Light" panose="00000400000000000000" pitchFamily="2" charset="0"/>
      <p:regular r:id="rId17"/>
      <p:italic r:id="rId18"/>
    </p:embeddedFont>
    <p:embeddedFont>
      <p:font typeface="Montserrat SemiBold" panose="00000700000000000000" pitchFamily="2" charset="0"/>
      <p:bold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C0F"/>
    <a:srgbClr val="E63232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55" autoAdjust="0"/>
  </p:normalViewPr>
  <p:slideViewPr>
    <p:cSldViewPr snapToGrid="0">
      <p:cViewPr varScale="1">
        <p:scale>
          <a:sx n="57" d="100"/>
          <a:sy n="57" d="100"/>
        </p:scale>
        <p:origin x="94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9D33F-EA4C-40C2-8279-1F083F22BB9C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993A2-2E68-4857-9A2A-941D75306FB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90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92FC-A3CD-449C-A1DD-528AA997C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CC2E3-A756-4B23-882C-1A1D99642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0B570-E9E3-41E5-8A93-C536E9DA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22D-199E-4E9F-B877-183491A4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DE4F5-5A70-43CF-80E8-92FD38B0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243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7D36-0D3A-40AF-A3CD-0BEC6765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5E858-BAE0-4C12-A56E-6CF5C8AA6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918D8-8908-4834-AACA-4039FA4C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4D61C-5E11-41F8-81C2-A642E852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883A7-86EB-45A7-9DDF-21A9B2AB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55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D0893-3BCB-4770-8439-FD29A50EE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5B155-ED54-4D18-9BAE-47B72033E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3AB4-A95E-4F72-8A40-68FF6120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A3195-01C0-4EE7-84BE-6F243EB4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C125F-B1CD-4183-8235-EBA84FF4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32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5187-267F-4F9C-B959-47F8B3DE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69C08-9EA7-48AD-B17C-76AE5329D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61E5-5C5C-4CA3-A6FB-54B1D11C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216C3-A361-447C-AEC8-8E141459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EB93-E6F6-40A7-95A5-25D6F663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573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DB58-0A63-4967-9FC4-D193C296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F8C39-6840-4DC2-A22D-D32075F15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A2F20-91B5-4821-9F5E-4162DE93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A33CA-F542-40C6-9A77-6210A0B2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8AC1C-314E-4DB8-9401-343A5F34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530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D487-518B-484A-9835-D903D2B2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C69E9-2281-4967-9F92-2C1463C1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96C1F-38DA-496A-8EC2-D49D28BD1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58719-1FB1-41A8-AEEC-DB395F81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60B25-5C6D-40F8-AC3F-E99CC158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46FC8-45D6-461C-9DB5-9BB95FD8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5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27BF-5943-4A2E-A1B6-74F0DA6F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2702E-9E2B-448D-8178-49B1EDBF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40A8D-DDAE-4B40-9930-655DD3221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B8511-2E93-46A5-939B-6CA5AE31C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577CB-3D61-4CFA-8547-E39A26F8A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A1B55-96A0-4C4C-9F91-3C0EDC99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96E6D-E07A-4FEE-B2DE-F68C48DD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03BDC-9CA1-4F20-8B81-2751395D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420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5EA1-1B96-4E31-8B10-308A0384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71B9D-C432-4B62-988C-CFCCBADC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DDF09-B4F4-4B8E-A01B-EC13D4FC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445FD-EB8E-4138-B68E-FAC49F87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113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311C3-7336-4C38-A16E-B09268E5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20408-2ED4-4916-B22A-9C9C1620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673C-4784-4270-8AAC-087642DB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378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DE8E-BE4D-4371-983A-DA3F202E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AC58-7A4D-468E-B884-118DE6C4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C42C5-44BE-4826-B122-4DC201953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7C297-039A-4B53-BAC9-5EF2EA5C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12FF-B8DA-4818-B6BB-F8C8B32A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9B050-FC08-4F60-85B9-393E2D75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1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2CCF-999D-4E19-940D-A01A15FE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B2EEB-6725-4A6D-8207-5E16D5EC3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0AD5A-8B0C-46D2-B601-A239E9B58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CA95D-3E87-4E7A-BD29-BBF54560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735A5-9174-4561-AED7-8F6E4D58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544ED-9431-4520-8AA9-0AFE4D8F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49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E335FB-3450-43C2-879A-8AA8F52B9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811A-ABAE-4D0B-A7A7-21D27B18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53DBF-F874-4188-BEFF-9D6012F26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85B6B-6DA8-495E-8507-772BDC8BD176}" type="datetimeFigureOut">
              <a:rPr lang="en-ID" smtClean="0"/>
              <a:pPr/>
              <a:t>17/09/2023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F4148-1CC1-46C0-B90E-D2502487A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D056-6FC8-4460-A07F-2E17C3C55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242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2ED-9E2E-458E-A6BD-24646CA39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743" y="568712"/>
            <a:ext cx="6313714" cy="4583151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Montserrat SemiBold" panose="00000700000000000000" pitchFamily="50" charset="0"/>
              </a:rPr>
              <a:t>SISTEM INFORMASI MANAJEMEN</a:t>
            </a:r>
            <a:br>
              <a:rPr lang="id-ID" sz="4400" dirty="0">
                <a:latin typeface="Montserrat SemiBold" panose="00000700000000000000" pitchFamily="50" charset="0"/>
              </a:rPr>
            </a:br>
            <a:br>
              <a:rPr lang="en-US" sz="4400" dirty="0">
                <a:latin typeface="Montserrat SemiBold" panose="00000700000000000000" pitchFamily="50" charset="0"/>
              </a:rPr>
            </a:br>
            <a:r>
              <a:rPr lang="id-ID" sz="3600" dirty="0">
                <a:latin typeface="Montserrat Light" panose="00000400000000000000" pitchFamily="50" charset="0"/>
              </a:rPr>
              <a:t>PERTEMUAN KE-</a:t>
            </a:r>
            <a:r>
              <a:rPr lang="en-US" sz="3600" dirty="0">
                <a:latin typeface="Montserrat Light" panose="00000400000000000000" pitchFamily="50" charset="0"/>
              </a:rPr>
              <a:t>1</a:t>
            </a:r>
            <a:br>
              <a:rPr lang="en-US" sz="4000" dirty="0">
                <a:latin typeface="Montserrat Light" panose="00000400000000000000" pitchFamily="50" charset="0"/>
              </a:rPr>
            </a:br>
            <a:r>
              <a:rPr lang="en-US" sz="5300" b="1" dirty="0">
                <a:solidFill>
                  <a:srgbClr val="FF0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PENDAHULUAN</a:t>
            </a:r>
            <a:endParaRPr lang="en-ID" sz="4400" b="1" dirty="0">
              <a:solidFill>
                <a:srgbClr val="FF00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32C0C-7D56-44FA-AC9E-56B1ED9C8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10" y="355851"/>
            <a:ext cx="1591970" cy="672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099877-1A5F-4202-827A-3526A83D2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4" y="1197428"/>
            <a:ext cx="5003214" cy="500321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663BF6E-8C6D-4A36-B2BA-D98FF525A049}"/>
              </a:ext>
            </a:extLst>
          </p:cNvPr>
          <p:cNvSpPr txBox="1">
            <a:spLocks/>
          </p:cNvSpPr>
          <p:nvPr/>
        </p:nvSpPr>
        <p:spPr>
          <a:xfrm>
            <a:off x="508001" y="5262952"/>
            <a:ext cx="6313714" cy="59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>
                <a:latin typeface="Montserrat Light" panose="00000400000000000000" pitchFamily="50" charset="0"/>
              </a:rPr>
              <a:t>Udriyah, S.S.T., M.Mgt</a:t>
            </a:r>
            <a:endParaRPr lang="en-ID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126273"/>
            <a:ext cx="4487333" cy="321568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CAPAIAN PEMBELAJARAN</a:t>
            </a:r>
            <a:endParaRPr lang="id-ID" sz="40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575" y="1126273"/>
            <a:ext cx="5682165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pertemuan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perkuliahan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23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126273"/>
            <a:ext cx="4487333" cy="321568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GAMBARAN UMUM MATA KULIAH</a:t>
            </a:r>
            <a:endParaRPr lang="id-ID" sz="54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575" y="1126273"/>
            <a:ext cx="5682165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konsep-konsep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teoritis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maanjemen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65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126273"/>
            <a:ext cx="4487333" cy="32156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MATERI PERKULIAHAN</a:t>
            </a:r>
            <a:endParaRPr lang="id-ID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575" y="1126273"/>
            <a:ext cx="5682165" cy="4351338"/>
          </a:xfrm>
        </p:spPr>
        <p:txBody>
          <a:bodyPr>
            <a:normAutofit fontScale="85000" lnSpcReduction="20000"/>
          </a:bodyPr>
          <a:lstStyle/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Eksekutif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Pendukung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Keputusan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7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1" y="1126273"/>
            <a:ext cx="3657600" cy="321568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RENCANA PERTEMUAN PERKULIAHAN</a:t>
            </a:r>
            <a:endParaRPr lang="id-ID" sz="36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D8C08B-A367-02CD-A61F-06044BD91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78473"/>
              </p:ext>
            </p:extLst>
          </p:nvPr>
        </p:nvGraphicFramePr>
        <p:xfrm>
          <a:off x="4132921" y="303950"/>
          <a:ext cx="6081596" cy="59380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33024">
                  <a:extLst>
                    <a:ext uri="{9D8B030D-6E8A-4147-A177-3AD203B41FA5}">
                      <a16:colId xmlns:a16="http://schemas.microsoft.com/office/drawing/2014/main" val="2590150916"/>
                    </a:ext>
                  </a:extLst>
                </a:gridCol>
                <a:gridCol w="4748572">
                  <a:extLst>
                    <a:ext uri="{9D8B030D-6E8A-4147-A177-3AD203B41FA5}">
                      <a16:colId xmlns:a16="http://schemas.microsoft.com/office/drawing/2014/main" val="1308514146"/>
                    </a:ext>
                  </a:extLst>
                </a:gridCol>
              </a:tblGrid>
              <a:tr h="5736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Pertemuan</a:t>
                      </a:r>
                      <a:endParaRPr lang="en-ID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50C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</a:t>
                      </a:r>
                      <a:endParaRPr lang="en-ID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50C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008080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Pendahuluan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Gambaran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Umum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Mata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Kuliah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189219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Konsep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82668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Konsep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Dasar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Manajemen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608480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Komponen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Manajemen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570872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Database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57767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Analisis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79147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TUGAS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395630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UTS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32633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Akuntansi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Keuangan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201160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Pemasaran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785289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Sumber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Daya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Manusia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746268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Informasi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Eksekutif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355102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Pendukung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Keputusan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289201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AKHIR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598851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AKHIR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874597"/>
                  </a:ext>
                </a:extLst>
              </a:tr>
              <a:tr h="327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AKHIR</a:t>
                      </a:r>
                      <a:endParaRPr lang="en-ID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72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126273"/>
            <a:ext cx="4487333" cy="32156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EVALUASI DAN PENILAIAN</a:t>
            </a:r>
            <a:endParaRPr lang="id-ID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575" y="1126273"/>
            <a:ext cx="5682165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= 30%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UTS			= 20%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AKHIR	= 50%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Kehadiran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minimal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UAS.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Siapkan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menyimpan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semester.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2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251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Montserrat SemiBold</vt:lpstr>
      <vt:lpstr>Times New Roman</vt:lpstr>
      <vt:lpstr>Microsoft Tai Le</vt:lpstr>
      <vt:lpstr>Arial</vt:lpstr>
      <vt:lpstr>Montserrat Light</vt:lpstr>
      <vt:lpstr>Calibri</vt:lpstr>
      <vt:lpstr>Calibri Light</vt:lpstr>
      <vt:lpstr>Office Theme</vt:lpstr>
      <vt:lpstr>SISTEM INFORMASI MANAJEMEN  PERTEMUAN KE-1 PENDAHULUAN</vt:lpstr>
      <vt:lpstr>CAPAIAN PEMBELAJARAN</vt:lpstr>
      <vt:lpstr>GAMBARAN UMUM MATA KULIAH</vt:lpstr>
      <vt:lpstr>MATERI PERKULIAHAN</vt:lpstr>
      <vt:lpstr>RENCANA PERTEMUAN PERKULIAHAN</vt:lpstr>
      <vt:lpstr>EVALUASI DAN PENILAIAN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Udriyah</dc:creator>
  <cp:lastModifiedBy>Udriyah 22</cp:lastModifiedBy>
  <cp:revision>60</cp:revision>
  <dcterms:created xsi:type="dcterms:W3CDTF">2020-09-21T02:34:50Z</dcterms:created>
  <dcterms:modified xsi:type="dcterms:W3CDTF">2023-09-18T02:56:13Z</dcterms:modified>
</cp:coreProperties>
</file>