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0"/>
  </p:notesMasterIdLst>
  <p:sldIdLst>
    <p:sldId id="256" r:id="rId2"/>
    <p:sldId id="274" r:id="rId3"/>
    <p:sldId id="286" r:id="rId4"/>
    <p:sldId id="287" r:id="rId5"/>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Microsoft Tai Le" panose="020B0502040204020203" pitchFamily="34" charset="0"/>
      <p:regular r:id="rId27"/>
      <p:bold r:id="rId28"/>
    </p:embeddedFont>
    <p:embeddedFont>
      <p:font typeface="Montserrat Light" panose="00000400000000000000" pitchFamily="2" charset="0"/>
      <p:regular r:id="rId29"/>
      <p:italic r:id="rId30"/>
    </p:embeddedFont>
    <p:embeddedFont>
      <p:font typeface="Montserrat SemiBold" panose="00000700000000000000" pitchFamily="2" charset="0"/>
      <p:bold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3232"/>
    <a:srgbClr val="950C0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0055" autoAdjust="0"/>
  </p:normalViewPr>
  <p:slideViewPr>
    <p:cSldViewPr snapToGrid="0">
      <p:cViewPr varScale="1">
        <p:scale>
          <a:sx n="57" d="100"/>
          <a:sy n="57" d="100"/>
        </p:scale>
        <p:origin x="948"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8CB742-5BDD-4CDF-BA45-E471ABAA13F3}" type="doc">
      <dgm:prSet loTypeId="urn:microsoft.com/office/officeart/2005/8/layout/vList2" loCatId="list" qsTypeId="urn:microsoft.com/office/officeart/2005/8/quickstyle/simple3" qsCatId="simple" csTypeId="urn:microsoft.com/office/officeart/2005/8/colors/colorful4" csCatId="colorful"/>
      <dgm:spPr/>
      <dgm:t>
        <a:bodyPr/>
        <a:lstStyle/>
        <a:p>
          <a:endParaRPr lang="en-ID"/>
        </a:p>
      </dgm:t>
    </dgm:pt>
    <dgm:pt modelId="{A94B6DE9-D292-461C-9FA9-A21FAE061864}">
      <dgm:prSet/>
      <dgm:spPr/>
      <dgm:t>
        <a:bodyPr/>
        <a:lstStyle/>
        <a:p>
          <a:pPr algn="just"/>
          <a:r>
            <a:rPr lang="en-ID">
              <a:latin typeface="Times New Roman" panose="02020603050405020304" pitchFamily="18" charset="0"/>
              <a:cs typeface="Times New Roman" panose="02020603050405020304" pitchFamily="18" charset="0"/>
            </a:rPr>
            <a:t>Pemasaran dapat didefinisikan sebagai “suatu proses pelaksanaan konsep, harga, promosi, dan pendistribusian ide, barang dan jasa untuk menciptakan perdagangan yang memuaskan individu dan tujuan-tujuan organisasi”.</a:t>
          </a:r>
        </a:p>
      </dgm:t>
    </dgm:pt>
    <dgm:pt modelId="{368DCE13-D8EE-4382-B67C-B2EDE14F8CE7}" type="parTrans" cxnId="{00D5391C-8186-4C6F-993B-92E9E9011B76}">
      <dgm:prSet/>
      <dgm:spPr/>
      <dgm:t>
        <a:bodyPr/>
        <a:lstStyle/>
        <a:p>
          <a:pPr algn="just"/>
          <a:endParaRPr lang="en-ID">
            <a:latin typeface="Times New Roman" panose="02020603050405020304" pitchFamily="18" charset="0"/>
            <a:cs typeface="Times New Roman" panose="02020603050405020304" pitchFamily="18" charset="0"/>
          </a:endParaRPr>
        </a:p>
      </dgm:t>
    </dgm:pt>
    <dgm:pt modelId="{DCDBEDE4-8FD3-4EFD-999B-BFDE1381D041}" type="sibTrans" cxnId="{00D5391C-8186-4C6F-993B-92E9E9011B76}">
      <dgm:prSet/>
      <dgm:spPr/>
      <dgm:t>
        <a:bodyPr/>
        <a:lstStyle/>
        <a:p>
          <a:pPr algn="just"/>
          <a:endParaRPr lang="en-ID">
            <a:latin typeface="Times New Roman" panose="02020603050405020304" pitchFamily="18" charset="0"/>
            <a:cs typeface="Times New Roman" panose="02020603050405020304" pitchFamily="18" charset="0"/>
          </a:endParaRPr>
        </a:p>
      </dgm:t>
    </dgm:pt>
    <dgm:pt modelId="{2FE32C42-54E5-4610-BA27-BFA40B8663F9}">
      <dgm:prSet/>
      <dgm:spPr/>
      <dgm:t>
        <a:bodyPr/>
        <a:lstStyle/>
        <a:p>
          <a:pPr algn="just"/>
          <a:r>
            <a:rPr lang="en-ID">
              <a:latin typeface="Times New Roman" panose="02020603050405020304" pitchFamily="18" charset="0"/>
              <a:cs typeface="Times New Roman" panose="02020603050405020304" pitchFamily="18" charset="0"/>
            </a:rPr>
            <a:t>Gambaran dari berbagai jenis kegiatankegiatan pemasaran, istilah sistem informasi pemasaran telah digunakan oleh banyak penulis yang berhubungan dengan suatu keragaman aplikasi komputer, termasuk sistem petunjuk penjualan, sistem jalur penjualan dan pelaporannya, sistem telemarketing, dan sistem bantuan pelanggan. (Berenson, 1985;Dobrozdravic, 1989; Keon, 1987; Proctor, 1991). Istilah tersebut kadang-kadang hanya digunakan untuk menggambarkan suatu pendekatan berdasarkan komputer ke penelitian dan pencarian informasi pasar, (churchil, 1991). </a:t>
          </a:r>
        </a:p>
      </dgm:t>
    </dgm:pt>
    <dgm:pt modelId="{A45BEFE7-61EC-4DEC-B60E-69BCA6D7C1D7}" type="parTrans" cxnId="{7EDED2EB-35C6-44AE-AF63-58CA335883FE}">
      <dgm:prSet/>
      <dgm:spPr/>
      <dgm:t>
        <a:bodyPr/>
        <a:lstStyle/>
        <a:p>
          <a:pPr algn="just"/>
          <a:endParaRPr lang="en-ID">
            <a:latin typeface="Times New Roman" panose="02020603050405020304" pitchFamily="18" charset="0"/>
            <a:cs typeface="Times New Roman" panose="02020603050405020304" pitchFamily="18" charset="0"/>
          </a:endParaRPr>
        </a:p>
      </dgm:t>
    </dgm:pt>
    <dgm:pt modelId="{109B3199-05C4-4EF5-8339-E19AF884C078}" type="sibTrans" cxnId="{7EDED2EB-35C6-44AE-AF63-58CA335883FE}">
      <dgm:prSet/>
      <dgm:spPr/>
      <dgm:t>
        <a:bodyPr/>
        <a:lstStyle/>
        <a:p>
          <a:pPr algn="just"/>
          <a:endParaRPr lang="en-ID">
            <a:latin typeface="Times New Roman" panose="02020603050405020304" pitchFamily="18" charset="0"/>
            <a:cs typeface="Times New Roman" panose="02020603050405020304" pitchFamily="18" charset="0"/>
          </a:endParaRPr>
        </a:p>
      </dgm:t>
    </dgm:pt>
    <dgm:pt modelId="{ADF73957-1D9E-438E-B50B-D5C0E0482233}">
      <dgm:prSet/>
      <dgm:spPr/>
      <dgm:t>
        <a:bodyPr/>
        <a:lstStyle/>
        <a:p>
          <a:pPr algn="just"/>
          <a:r>
            <a:rPr lang="en-ID">
              <a:latin typeface="Times New Roman" panose="02020603050405020304" pitchFamily="18" charset="0"/>
              <a:cs typeface="Times New Roman" panose="02020603050405020304" pitchFamily="18" charset="0"/>
            </a:rPr>
            <a:t>Istilah Sistem Informasi Pemasaran (Marketing Information System/ MKIS) akan berhubungan dengan suatu sistem yang luas dan fleksibel, formal, dan berkelanjutan yang dirancang untuk memberikan suatu susunan aliran informasi yang relevan untuk memandu pembuatan keputusan pemasaran (Marshall and La Motte, 1992).</a:t>
          </a:r>
        </a:p>
      </dgm:t>
    </dgm:pt>
    <dgm:pt modelId="{3DED2F36-1D65-4F92-8280-DD3994390971}" type="parTrans" cxnId="{9B2142EA-401B-4EC5-807C-13CC0C52D2E6}">
      <dgm:prSet/>
      <dgm:spPr/>
      <dgm:t>
        <a:bodyPr/>
        <a:lstStyle/>
        <a:p>
          <a:pPr algn="just"/>
          <a:endParaRPr lang="en-ID">
            <a:latin typeface="Times New Roman" panose="02020603050405020304" pitchFamily="18" charset="0"/>
            <a:cs typeface="Times New Roman" panose="02020603050405020304" pitchFamily="18" charset="0"/>
          </a:endParaRPr>
        </a:p>
      </dgm:t>
    </dgm:pt>
    <dgm:pt modelId="{D8746F75-C33A-4887-912D-34E25331F26D}" type="sibTrans" cxnId="{9B2142EA-401B-4EC5-807C-13CC0C52D2E6}">
      <dgm:prSet/>
      <dgm:spPr/>
      <dgm:t>
        <a:bodyPr/>
        <a:lstStyle/>
        <a:p>
          <a:pPr algn="just"/>
          <a:endParaRPr lang="en-ID">
            <a:latin typeface="Times New Roman" panose="02020603050405020304" pitchFamily="18" charset="0"/>
            <a:cs typeface="Times New Roman" panose="02020603050405020304" pitchFamily="18" charset="0"/>
          </a:endParaRPr>
        </a:p>
      </dgm:t>
    </dgm:pt>
    <dgm:pt modelId="{2D1F76BB-75D2-40AB-94AB-FE491777169A}" type="pres">
      <dgm:prSet presAssocID="{C38CB742-5BDD-4CDF-BA45-E471ABAA13F3}" presName="linear" presStyleCnt="0">
        <dgm:presLayoutVars>
          <dgm:animLvl val="lvl"/>
          <dgm:resizeHandles val="exact"/>
        </dgm:presLayoutVars>
      </dgm:prSet>
      <dgm:spPr/>
    </dgm:pt>
    <dgm:pt modelId="{EE8EB3FC-8F14-4F52-9D9F-D6EF1791490F}" type="pres">
      <dgm:prSet presAssocID="{A94B6DE9-D292-461C-9FA9-A21FAE061864}" presName="parentText" presStyleLbl="node1" presStyleIdx="0" presStyleCnt="3">
        <dgm:presLayoutVars>
          <dgm:chMax val="0"/>
          <dgm:bulletEnabled val="1"/>
        </dgm:presLayoutVars>
      </dgm:prSet>
      <dgm:spPr/>
    </dgm:pt>
    <dgm:pt modelId="{17261A55-8156-4E17-ADFA-4E9EC17F85CA}" type="pres">
      <dgm:prSet presAssocID="{DCDBEDE4-8FD3-4EFD-999B-BFDE1381D041}" presName="spacer" presStyleCnt="0"/>
      <dgm:spPr/>
    </dgm:pt>
    <dgm:pt modelId="{0077FFF8-5E3C-4578-962B-3E16258A888D}" type="pres">
      <dgm:prSet presAssocID="{2FE32C42-54E5-4610-BA27-BFA40B8663F9}" presName="parentText" presStyleLbl="node1" presStyleIdx="1" presStyleCnt="3">
        <dgm:presLayoutVars>
          <dgm:chMax val="0"/>
          <dgm:bulletEnabled val="1"/>
        </dgm:presLayoutVars>
      </dgm:prSet>
      <dgm:spPr/>
    </dgm:pt>
    <dgm:pt modelId="{1847480F-0878-4A54-9FC2-10D2EA7F9680}" type="pres">
      <dgm:prSet presAssocID="{109B3199-05C4-4EF5-8339-E19AF884C078}" presName="spacer" presStyleCnt="0"/>
      <dgm:spPr/>
    </dgm:pt>
    <dgm:pt modelId="{968BCF68-47A9-4EEC-B9EC-749B426B4641}" type="pres">
      <dgm:prSet presAssocID="{ADF73957-1D9E-438E-B50B-D5C0E0482233}" presName="parentText" presStyleLbl="node1" presStyleIdx="2" presStyleCnt="3">
        <dgm:presLayoutVars>
          <dgm:chMax val="0"/>
          <dgm:bulletEnabled val="1"/>
        </dgm:presLayoutVars>
      </dgm:prSet>
      <dgm:spPr/>
    </dgm:pt>
  </dgm:ptLst>
  <dgm:cxnLst>
    <dgm:cxn modelId="{00D5391C-8186-4C6F-993B-92E9E9011B76}" srcId="{C38CB742-5BDD-4CDF-BA45-E471ABAA13F3}" destId="{A94B6DE9-D292-461C-9FA9-A21FAE061864}" srcOrd="0" destOrd="0" parTransId="{368DCE13-D8EE-4382-B67C-B2EDE14F8CE7}" sibTransId="{DCDBEDE4-8FD3-4EFD-999B-BFDE1381D041}"/>
    <dgm:cxn modelId="{738EC32D-840D-4D18-85FC-547D4C8AEE3B}" type="presOf" srcId="{2FE32C42-54E5-4610-BA27-BFA40B8663F9}" destId="{0077FFF8-5E3C-4578-962B-3E16258A888D}" srcOrd="0" destOrd="0" presId="urn:microsoft.com/office/officeart/2005/8/layout/vList2"/>
    <dgm:cxn modelId="{AE7BCE54-6D8E-4B60-9435-7A6C2B33FE58}" type="presOf" srcId="{ADF73957-1D9E-438E-B50B-D5C0E0482233}" destId="{968BCF68-47A9-4EEC-B9EC-749B426B4641}" srcOrd="0" destOrd="0" presId="urn:microsoft.com/office/officeart/2005/8/layout/vList2"/>
    <dgm:cxn modelId="{A106DE9E-E216-426D-B323-FEE2CF33059E}" type="presOf" srcId="{C38CB742-5BDD-4CDF-BA45-E471ABAA13F3}" destId="{2D1F76BB-75D2-40AB-94AB-FE491777169A}" srcOrd="0" destOrd="0" presId="urn:microsoft.com/office/officeart/2005/8/layout/vList2"/>
    <dgm:cxn modelId="{9B2142EA-401B-4EC5-807C-13CC0C52D2E6}" srcId="{C38CB742-5BDD-4CDF-BA45-E471ABAA13F3}" destId="{ADF73957-1D9E-438E-B50B-D5C0E0482233}" srcOrd="2" destOrd="0" parTransId="{3DED2F36-1D65-4F92-8280-DD3994390971}" sibTransId="{D8746F75-C33A-4887-912D-34E25331F26D}"/>
    <dgm:cxn modelId="{7EDED2EB-35C6-44AE-AF63-58CA335883FE}" srcId="{C38CB742-5BDD-4CDF-BA45-E471ABAA13F3}" destId="{2FE32C42-54E5-4610-BA27-BFA40B8663F9}" srcOrd="1" destOrd="0" parTransId="{A45BEFE7-61EC-4DEC-B60E-69BCA6D7C1D7}" sibTransId="{109B3199-05C4-4EF5-8339-E19AF884C078}"/>
    <dgm:cxn modelId="{B81508F2-5421-4349-9146-DD12621E58B4}" type="presOf" srcId="{A94B6DE9-D292-461C-9FA9-A21FAE061864}" destId="{EE8EB3FC-8F14-4F52-9D9F-D6EF1791490F}" srcOrd="0" destOrd="0" presId="urn:microsoft.com/office/officeart/2005/8/layout/vList2"/>
    <dgm:cxn modelId="{EEC31610-80D7-4EA2-8157-20427A29715E}" type="presParOf" srcId="{2D1F76BB-75D2-40AB-94AB-FE491777169A}" destId="{EE8EB3FC-8F14-4F52-9D9F-D6EF1791490F}" srcOrd="0" destOrd="0" presId="urn:microsoft.com/office/officeart/2005/8/layout/vList2"/>
    <dgm:cxn modelId="{C9186F14-6588-4335-9247-DC50FFBF6706}" type="presParOf" srcId="{2D1F76BB-75D2-40AB-94AB-FE491777169A}" destId="{17261A55-8156-4E17-ADFA-4E9EC17F85CA}" srcOrd="1" destOrd="0" presId="urn:microsoft.com/office/officeart/2005/8/layout/vList2"/>
    <dgm:cxn modelId="{317FA4AD-8056-404A-B5C1-9ABF678A8C4F}" type="presParOf" srcId="{2D1F76BB-75D2-40AB-94AB-FE491777169A}" destId="{0077FFF8-5E3C-4578-962B-3E16258A888D}" srcOrd="2" destOrd="0" presId="urn:microsoft.com/office/officeart/2005/8/layout/vList2"/>
    <dgm:cxn modelId="{E2730EA6-7B3F-476C-B1F4-AFFE543A9BC2}" type="presParOf" srcId="{2D1F76BB-75D2-40AB-94AB-FE491777169A}" destId="{1847480F-0878-4A54-9FC2-10D2EA7F9680}" srcOrd="3" destOrd="0" presId="urn:microsoft.com/office/officeart/2005/8/layout/vList2"/>
    <dgm:cxn modelId="{3F564A0E-F6B5-47A2-B304-4CD34AF43B2E}" type="presParOf" srcId="{2D1F76BB-75D2-40AB-94AB-FE491777169A}" destId="{968BCF68-47A9-4EEC-B9EC-749B426B4641}"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32B8EE-09BC-47B4-9E6A-DA2F63235931}" type="doc">
      <dgm:prSet loTypeId="urn:microsoft.com/office/officeart/2005/8/layout/default" loCatId="list" qsTypeId="urn:microsoft.com/office/officeart/2005/8/quickstyle/simple3" qsCatId="simple" csTypeId="urn:microsoft.com/office/officeart/2005/8/colors/colorful4" csCatId="colorful"/>
      <dgm:spPr/>
      <dgm:t>
        <a:bodyPr/>
        <a:lstStyle/>
        <a:p>
          <a:endParaRPr lang="en-ID"/>
        </a:p>
      </dgm:t>
    </dgm:pt>
    <dgm:pt modelId="{6E88F765-7184-483C-B847-23766EE4C43B}">
      <dgm:prSet/>
      <dgm:spPr/>
      <dgm:t>
        <a:bodyPr/>
        <a:lstStyle/>
        <a:p>
          <a:pPr algn="just"/>
          <a:r>
            <a:rPr lang="en-ID">
              <a:latin typeface="Times New Roman" panose="02020603050405020304" pitchFamily="18" charset="0"/>
              <a:cs typeface="Times New Roman" panose="02020603050405020304" pitchFamily="18" charset="0"/>
            </a:rPr>
            <a:t>Menurut Philip Kotler dan Kevin Lane Keller (2009), “Sistem informasi pemasaran terdiri atas orang, peralatan, dan prosedur yang ditujukan untuk mengumpulkan, menganalisis, dan membagi-bagikan apa-apa yang dibutuhkan, secara tepat waktu dan informasi akurat yang digunakan untuk pengambilan keputusan bagi manajemen pemasaran. </a:t>
          </a:r>
        </a:p>
      </dgm:t>
    </dgm:pt>
    <dgm:pt modelId="{81A76A11-443F-4FF9-BA8B-00C49C87B24A}" type="parTrans" cxnId="{CFE01C30-DA07-4F9B-A2C1-768317FA0BBE}">
      <dgm:prSet/>
      <dgm:spPr/>
      <dgm:t>
        <a:bodyPr/>
        <a:lstStyle/>
        <a:p>
          <a:pPr algn="just"/>
          <a:endParaRPr lang="en-ID">
            <a:latin typeface="Times New Roman" panose="02020603050405020304" pitchFamily="18" charset="0"/>
            <a:cs typeface="Times New Roman" panose="02020603050405020304" pitchFamily="18" charset="0"/>
          </a:endParaRPr>
        </a:p>
      </dgm:t>
    </dgm:pt>
    <dgm:pt modelId="{025518E2-173D-4509-8F8F-996141B6E1F1}" type="sibTrans" cxnId="{CFE01C30-DA07-4F9B-A2C1-768317FA0BBE}">
      <dgm:prSet/>
      <dgm:spPr/>
      <dgm:t>
        <a:bodyPr/>
        <a:lstStyle/>
        <a:p>
          <a:pPr algn="just"/>
          <a:endParaRPr lang="en-ID">
            <a:latin typeface="Times New Roman" panose="02020603050405020304" pitchFamily="18" charset="0"/>
            <a:cs typeface="Times New Roman" panose="02020603050405020304" pitchFamily="18" charset="0"/>
          </a:endParaRPr>
        </a:p>
      </dgm:t>
    </dgm:pt>
    <dgm:pt modelId="{9AB6EB53-8425-4A03-95E9-0BF8A09D2608}">
      <dgm:prSet/>
      <dgm:spPr/>
      <dgm:t>
        <a:bodyPr/>
        <a:lstStyle/>
        <a:p>
          <a:pPr algn="just"/>
          <a:r>
            <a:rPr lang="en-ID">
              <a:latin typeface="Times New Roman" panose="02020603050405020304" pitchFamily="18" charset="0"/>
              <a:cs typeface="Times New Roman" panose="02020603050405020304" pitchFamily="18" charset="0"/>
            </a:rPr>
            <a:t>Jika didefinisikan dalam arti yang luas, system informasi pemasaran adalah kegiatan perseorangan dan organisasi yang memudahkan dan mempercepat hubungan pertukaran yang memuaskan dalam lingkungan yang dinamis melalui penciptaan pendistribusian promosi dan penentuan harga barang jasa dan gagasan.</a:t>
          </a:r>
        </a:p>
      </dgm:t>
    </dgm:pt>
    <dgm:pt modelId="{80CB19D1-0062-4B5F-AF1F-A7E7D4FEEAD0}" type="parTrans" cxnId="{FE2D5BE9-13E0-48D8-818D-BF557A208013}">
      <dgm:prSet/>
      <dgm:spPr/>
      <dgm:t>
        <a:bodyPr/>
        <a:lstStyle/>
        <a:p>
          <a:pPr algn="just"/>
          <a:endParaRPr lang="en-ID">
            <a:latin typeface="Times New Roman" panose="02020603050405020304" pitchFamily="18" charset="0"/>
            <a:cs typeface="Times New Roman" panose="02020603050405020304" pitchFamily="18" charset="0"/>
          </a:endParaRPr>
        </a:p>
      </dgm:t>
    </dgm:pt>
    <dgm:pt modelId="{D490C929-9107-4280-ABAA-143C127D0AD1}" type="sibTrans" cxnId="{FE2D5BE9-13E0-48D8-818D-BF557A208013}">
      <dgm:prSet/>
      <dgm:spPr/>
      <dgm:t>
        <a:bodyPr/>
        <a:lstStyle/>
        <a:p>
          <a:pPr algn="just"/>
          <a:endParaRPr lang="en-ID">
            <a:latin typeface="Times New Roman" panose="02020603050405020304" pitchFamily="18" charset="0"/>
            <a:cs typeface="Times New Roman" panose="02020603050405020304" pitchFamily="18" charset="0"/>
          </a:endParaRPr>
        </a:p>
      </dgm:t>
    </dgm:pt>
    <dgm:pt modelId="{6BC4C4EC-17FB-44CA-9F28-356E74025044}">
      <dgm:prSet/>
      <dgm:spPr/>
      <dgm:t>
        <a:bodyPr/>
        <a:lstStyle/>
        <a:p>
          <a:pPr algn="just"/>
          <a:r>
            <a:rPr lang="en-ID">
              <a:latin typeface="Times New Roman" panose="02020603050405020304" pitchFamily="18" charset="0"/>
              <a:cs typeface="Times New Roman" panose="02020603050405020304" pitchFamily="18" charset="0"/>
            </a:rPr>
            <a:t>Sistem informasi pemasaran selalu digunakan oleh bagian pemasaran dalam sebuah perusahaan untuk memasarkan produk-produk Perusahaan tersebut. Sistem informasi ini merupakan gabungan dari keputusan yang berkaitan dengan produk (product), tempat (place), promosi (promotion), dan harga (price) produk.</a:t>
          </a:r>
        </a:p>
      </dgm:t>
    </dgm:pt>
    <dgm:pt modelId="{42856159-E500-46B3-920F-6705F742E66F}" type="parTrans" cxnId="{2D63A51C-F990-4E7F-B644-2B79B1CC52F0}">
      <dgm:prSet/>
      <dgm:spPr/>
      <dgm:t>
        <a:bodyPr/>
        <a:lstStyle/>
        <a:p>
          <a:pPr algn="just"/>
          <a:endParaRPr lang="en-ID">
            <a:latin typeface="Times New Roman" panose="02020603050405020304" pitchFamily="18" charset="0"/>
            <a:cs typeface="Times New Roman" panose="02020603050405020304" pitchFamily="18" charset="0"/>
          </a:endParaRPr>
        </a:p>
      </dgm:t>
    </dgm:pt>
    <dgm:pt modelId="{EEDD272A-53B9-4BA9-8A6A-BD3E14A31ED5}" type="sibTrans" cxnId="{2D63A51C-F990-4E7F-B644-2B79B1CC52F0}">
      <dgm:prSet/>
      <dgm:spPr/>
      <dgm:t>
        <a:bodyPr/>
        <a:lstStyle/>
        <a:p>
          <a:pPr algn="just"/>
          <a:endParaRPr lang="en-ID">
            <a:latin typeface="Times New Roman" panose="02020603050405020304" pitchFamily="18" charset="0"/>
            <a:cs typeface="Times New Roman" panose="02020603050405020304" pitchFamily="18" charset="0"/>
          </a:endParaRPr>
        </a:p>
      </dgm:t>
    </dgm:pt>
    <dgm:pt modelId="{22CCA119-3ED3-405F-B249-407BF08EF0B5}">
      <dgm:prSet/>
      <dgm:spPr/>
      <dgm:t>
        <a:bodyPr/>
        <a:lstStyle/>
        <a:p>
          <a:pPr algn="just"/>
          <a:r>
            <a:rPr lang="en-ID">
              <a:latin typeface="Times New Roman" panose="02020603050405020304" pitchFamily="18" charset="0"/>
              <a:cs typeface="Times New Roman" panose="02020603050405020304" pitchFamily="18" charset="0"/>
            </a:rPr>
            <a:t>Di samping itu system informasi pemasaran juga merupakan Kumpulan dari sub-sub yang saling berhubungan satu sama lain secara harmonis dengan tujuan untuk mengolah data yang berkaitan dengan masalah pemasaran menjadi system informasi pemasaran yang diperlukan oleh manajemen untuk mengambil keputusan dalam rangka melaksanakan fungsinya.</a:t>
          </a:r>
        </a:p>
      </dgm:t>
    </dgm:pt>
    <dgm:pt modelId="{BD41071C-4037-4F6B-94AA-631CF2FFECD1}" type="parTrans" cxnId="{AF849922-7536-4659-9611-C2DF124A4FD5}">
      <dgm:prSet/>
      <dgm:spPr/>
      <dgm:t>
        <a:bodyPr/>
        <a:lstStyle/>
        <a:p>
          <a:pPr algn="just"/>
          <a:endParaRPr lang="en-ID">
            <a:latin typeface="Times New Roman" panose="02020603050405020304" pitchFamily="18" charset="0"/>
            <a:cs typeface="Times New Roman" panose="02020603050405020304" pitchFamily="18" charset="0"/>
          </a:endParaRPr>
        </a:p>
      </dgm:t>
    </dgm:pt>
    <dgm:pt modelId="{C1FE01EC-880D-41C0-A7B5-F97410CDADEC}" type="sibTrans" cxnId="{AF849922-7536-4659-9611-C2DF124A4FD5}">
      <dgm:prSet/>
      <dgm:spPr/>
      <dgm:t>
        <a:bodyPr/>
        <a:lstStyle/>
        <a:p>
          <a:pPr algn="just"/>
          <a:endParaRPr lang="en-ID">
            <a:latin typeface="Times New Roman" panose="02020603050405020304" pitchFamily="18" charset="0"/>
            <a:cs typeface="Times New Roman" panose="02020603050405020304" pitchFamily="18" charset="0"/>
          </a:endParaRPr>
        </a:p>
      </dgm:t>
    </dgm:pt>
    <dgm:pt modelId="{7AE6AF51-8162-4DDB-A78D-5ED6FD659B6D}" type="pres">
      <dgm:prSet presAssocID="{4532B8EE-09BC-47B4-9E6A-DA2F63235931}" presName="diagram" presStyleCnt="0">
        <dgm:presLayoutVars>
          <dgm:dir/>
          <dgm:resizeHandles val="exact"/>
        </dgm:presLayoutVars>
      </dgm:prSet>
      <dgm:spPr/>
    </dgm:pt>
    <dgm:pt modelId="{D5648EC2-0B3D-4BE2-BC74-F8480F82B60C}" type="pres">
      <dgm:prSet presAssocID="{6E88F765-7184-483C-B847-23766EE4C43B}" presName="node" presStyleLbl="node1" presStyleIdx="0" presStyleCnt="4">
        <dgm:presLayoutVars>
          <dgm:bulletEnabled val="1"/>
        </dgm:presLayoutVars>
      </dgm:prSet>
      <dgm:spPr/>
    </dgm:pt>
    <dgm:pt modelId="{629155CD-DCAA-4D74-ADE3-F0B92B16EDFB}" type="pres">
      <dgm:prSet presAssocID="{025518E2-173D-4509-8F8F-996141B6E1F1}" presName="sibTrans" presStyleCnt="0"/>
      <dgm:spPr/>
    </dgm:pt>
    <dgm:pt modelId="{3C59C049-2738-4337-B8FE-249017AE816E}" type="pres">
      <dgm:prSet presAssocID="{9AB6EB53-8425-4A03-95E9-0BF8A09D2608}" presName="node" presStyleLbl="node1" presStyleIdx="1" presStyleCnt="4">
        <dgm:presLayoutVars>
          <dgm:bulletEnabled val="1"/>
        </dgm:presLayoutVars>
      </dgm:prSet>
      <dgm:spPr/>
    </dgm:pt>
    <dgm:pt modelId="{DADA46D0-80D5-45C0-A964-353DB6A67B1F}" type="pres">
      <dgm:prSet presAssocID="{D490C929-9107-4280-ABAA-143C127D0AD1}" presName="sibTrans" presStyleCnt="0"/>
      <dgm:spPr/>
    </dgm:pt>
    <dgm:pt modelId="{864DB68C-2EDC-427B-A1D2-60A325B0DA01}" type="pres">
      <dgm:prSet presAssocID="{6BC4C4EC-17FB-44CA-9F28-356E74025044}" presName="node" presStyleLbl="node1" presStyleIdx="2" presStyleCnt="4">
        <dgm:presLayoutVars>
          <dgm:bulletEnabled val="1"/>
        </dgm:presLayoutVars>
      </dgm:prSet>
      <dgm:spPr/>
    </dgm:pt>
    <dgm:pt modelId="{FC5B0C4D-A988-4B39-816D-DEF76FFC5BFD}" type="pres">
      <dgm:prSet presAssocID="{EEDD272A-53B9-4BA9-8A6A-BD3E14A31ED5}" presName="sibTrans" presStyleCnt="0"/>
      <dgm:spPr/>
    </dgm:pt>
    <dgm:pt modelId="{42C7EF03-491E-4343-A0AB-66A618E19B96}" type="pres">
      <dgm:prSet presAssocID="{22CCA119-3ED3-405F-B249-407BF08EF0B5}" presName="node" presStyleLbl="node1" presStyleIdx="3" presStyleCnt="4">
        <dgm:presLayoutVars>
          <dgm:bulletEnabled val="1"/>
        </dgm:presLayoutVars>
      </dgm:prSet>
      <dgm:spPr/>
    </dgm:pt>
  </dgm:ptLst>
  <dgm:cxnLst>
    <dgm:cxn modelId="{2D63A51C-F990-4E7F-B644-2B79B1CC52F0}" srcId="{4532B8EE-09BC-47B4-9E6A-DA2F63235931}" destId="{6BC4C4EC-17FB-44CA-9F28-356E74025044}" srcOrd="2" destOrd="0" parTransId="{42856159-E500-46B3-920F-6705F742E66F}" sibTransId="{EEDD272A-53B9-4BA9-8A6A-BD3E14A31ED5}"/>
    <dgm:cxn modelId="{98E4201F-6C44-457F-82F4-ECA631F63169}" type="presOf" srcId="{9AB6EB53-8425-4A03-95E9-0BF8A09D2608}" destId="{3C59C049-2738-4337-B8FE-249017AE816E}" srcOrd="0" destOrd="0" presId="urn:microsoft.com/office/officeart/2005/8/layout/default"/>
    <dgm:cxn modelId="{AF849922-7536-4659-9611-C2DF124A4FD5}" srcId="{4532B8EE-09BC-47B4-9E6A-DA2F63235931}" destId="{22CCA119-3ED3-405F-B249-407BF08EF0B5}" srcOrd="3" destOrd="0" parTransId="{BD41071C-4037-4F6B-94AA-631CF2FFECD1}" sibTransId="{C1FE01EC-880D-41C0-A7B5-F97410CDADEC}"/>
    <dgm:cxn modelId="{CFE01C30-DA07-4F9B-A2C1-768317FA0BBE}" srcId="{4532B8EE-09BC-47B4-9E6A-DA2F63235931}" destId="{6E88F765-7184-483C-B847-23766EE4C43B}" srcOrd="0" destOrd="0" parTransId="{81A76A11-443F-4FF9-BA8B-00C49C87B24A}" sibTransId="{025518E2-173D-4509-8F8F-996141B6E1F1}"/>
    <dgm:cxn modelId="{C2975670-4971-4F15-93F1-331EFED3CC94}" type="presOf" srcId="{6BC4C4EC-17FB-44CA-9F28-356E74025044}" destId="{864DB68C-2EDC-427B-A1D2-60A325B0DA01}" srcOrd="0" destOrd="0" presId="urn:microsoft.com/office/officeart/2005/8/layout/default"/>
    <dgm:cxn modelId="{D21AC8C2-816D-49FD-BDA4-F1D3CA9C0640}" type="presOf" srcId="{4532B8EE-09BC-47B4-9E6A-DA2F63235931}" destId="{7AE6AF51-8162-4DDB-A78D-5ED6FD659B6D}" srcOrd="0" destOrd="0" presId="urn:microsoft.com/office/officeart/2005/8/layout/default"/>
    <dgm:cxn modelId="{ABE959D3-D2D5-4748-8AF4-1D9952178B28}" type="presOf" srcId="{22CCA119-3ED3-405F-B249-407BF08EF0B5}" destId="{42C7EF03-491E-4343-A0AB-66A618E19B96}" srcOrd="0" destOrd="0" presId="urn:microsoft.com/office/officeart/2005/8/layout/default"/>
    <dgm:cxn modelId="{E15B2FE5-3A0B-40D5-83FF-5CF43B6997A0}" type="presOf" srcId="{6E88F765-7184-483C-B847-23766EE4C43B}" destId="{D5648EC2-0B3D-4BE2-BC74-F8480F82B60C}" srcOrd="0" destOrd="0" presId="urn:microsoft.com/office/officeart/2005/8/layout/default"/>
    <dgm:cxn modelId="{FE2D5BE9-13E0-48D8-818D-BF557A208013}" srcId="{4532B8EE-09BC-47B4-9E6A-DA2F63235931}" destId="{9AB6EB53-8425-4A03-95E9-0BF8A09D2608}" srcOrd="1" destOrd="0" parTransId="{80CB19D1-0062-4B5F-AF1F-A7E7D4FEEAD0}" sibTransId="{D490C929-9107-4280-ABAA-143C127D0AD1}"/>
    <dgm:cxn modelId="{0BF9C036-C6D7-4FD0-A00A-7B2E0AAEED4F}" type="presParOf" srcId="{7AE6AF51-8162-4DDB-A78D-5ED6FD659B6D}" destId="{D5648EC2-0B3D-4BE2-BC74-F8480F82B60C}" srcOrd="0" destOrd="0" presId="urn:microsoft.com/office/officeart/2005/8/layout/default"/>
    <dgm:cxn modelId="{33151435-BD60-4C24-B3C7-1693788C9BAD}" type="presParOf" srcId="{7AE6AF51-8162-4DDB-A78D-5ED6FD659B6D}" destId="{629155CD-DCAA-4D74-ADE3-F0B92B16EDFB}" srcOrd="1" destOrd="0" presId="urn:microsoft.com/office/officeart/2005/8/layout/default"/>
    <dgm:cxn modelId="{D6E9A465-60B5-4C1F-B27E-01F59850A790}" type="presParOf" srcId="{7AE6AF51-8162-4DDB-A78D-5ED6FD659B6D}" destId="{3C59C049-2738-4337-B8FE-249017AE816E}" srcOrd="2" destOrd="0" presId="urn:microsoft.com/office/officeart/2005/8/layout/default"/>
    <dgm:cxn modelId="{92AD1A66-E6AA-44D5-9187-295172FD0D2C}" type="presParOf" srcId="{7AE6AF51-8162-4DDB-A78D-5ED6FD659B6D}" destId="{DADA46D0-80D5-45C0-A964-353DB6A67B1F}" srcOrd="3" destOrd="0" presId="urn:microsoft.com/office/officeart/2005/8/layout/default"/>
    <dgm:cxn modelId="{6647494E-1EFF-4164-BA9D-0671E838B18D}" type="presParOf" srcId="{7AE6AF51-8162-4DDB-A78D-5ED6FD659B6D}" destId="{864DB68C-2EDC-427B-A1D2-60A325B0DA01}" srcOrd="4" destOrd="0" presId="urn:microsoft.com/office/officeart/2005/8/layout/default"/>
    <dgm:cxn modelId="{86D8C49A-A39C-4ADB-8EBD-8117E3A88C6B}" type="presParOf" srcId="{7AE6AF51-8162-4DDB-A78D-5ED6FD659B6D}" destId="{FC5B0C4D-A988-4B39-816D-DEF76FFC5BFD}" srcOrd="5" destOrd="0" presId="urn:microsoft.com/office/officeart/2005/8/layout/default"/>
    <dgm:cxn modelId="{C1835FF6-6BDE-463B-BDFC-72289A99C618}" type="presParOf" srcId="{7AE6AF51-8162-4DDB-A78D-5ED6FD659B6D}" destId="{42C7EF03-491E-4343-A0AB-66A618E19B96}"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104276-22C1-4E8B-959E-9D5E7E39A4E4}" type="doc">
      <dgm:prSet loTypeId="urn:microsoft.com/office/officeart/2005/8/layout/orgChart1" loCatId="hierarchy" qsTypeId="urn:microsoft.com/office/officeart/2005/8/quickstyle/simple3" qsCatId="simple" csTypeId="urn:microsoft.com/office/officeart/2005/8/colors/colorful5" csCatId="colorful"/>
      <dgm:spPr/>
      <dgm:t>
        <a:bodyPr/>
        <a:lstStyle/>
        <a:p>
          <a:endParaRPr lang="en-ID"/>
        </a:p>
      </dgm:t>
    </dgm:pt>
    <dgm:pt modelId="{8B581BA4-96FA-4E1D-B50D-F0235445E9DA}">
      <dgm:prSet/>
      <dgm:spPr/>
      <dgm:t>
        <a:bodyPr/>
        <a:lstStyle/>
        <a:p>
          <a:pPr algn="ctr"/>
          <a:r>
            <a:rPr lang="en-ID">
              <a:latin typeface="Times New Roman" panose="02020603050405020304" pitchFamily="18" charset="0"/>
              <a:cs typeface="Times New Roman" panose="02020603050405020304" pitchFamily="18" charset="0"/>
            </a:rPr>
            <a:t>Sistem informasi pemasaran merupakan suatu rancangan yang menekankan pada tiga hal pokok berikut :</a:t>
          </a:r>
        </a:p>
      </dgm:t>
    </dgm:pt>
    <dgm:pt modelId="{BB00220E-883C-4A2B-8BDD-4841D4ED14D3}" type="parTrans" cxnId="{314FB92C-F1B1-47C8-9691-800EBE218E36}">
      <dgm:prSet/>
      <dgm:spPr/>
      <dgm:t>
        <a:bodyPr/>
        <a:lstStyle/>
        <a:p>
          <a:pPr algn="ctr"/>
          <a:endParaRPr lang="en-ID">
            <a:latin typeface="Times New Roman" panose="02020603050405020304" pitchFamily="18" charset="0"/>
            <a:cs typeface="Times New Roman" panose="02020603050405020304" pitchFamily="18" charset="0"/>
          </a:endParaRPr>
        </a:p>
      </dgm:t>
    </dgm:pt>
    <dgm:pt modelId="{5FCA3DF5-44D8-411A-81BF-D58AA6C07A18}" type="sibTrans" cxnId="{314FB92C-F1B1-47C8-9691-800EBE218E36}">
      <dgm:prSet/>
      <dgm:spPr/>
      <dgm:t>
        <a:bodyPr/>
        <a:lstStyle/>
        <a:p>
          <a:pPr algn="ctr"/>
          <a:endParaRPr lang="en-ID">
            <a:latin typeface="Times New Roman" panose="02020603050405020304" pitchFamily="18" charset="0"/>
            <a:cs typeface="Times New Roman" panose="02020603050405020304" pitchFamily="18" charset="0"/>
          </a:endParaRPr>
        </a:p>
      </dgm:t>
    </dgm:pt>
    <dgm:pt modelId="{A35E03B4-F59C-4880-81BB-62C4787A6266}">
      <dgm:prSet/>
      <dgm:spPr/>
      <dgm:t>
        <a:bodyPr/>
        <a:lstStyle/>
        <a:p>
          <a:pPr algn="ctr"/>
          <a:r>
            <a:rPr lang="en-ID" dirty="0" err="1">
              <a:solidFill>
                <a:srgbClr val="FF0000"/>
              </a:solidFill>
              <a:latin typeface="Times New Roman" panose="02020603050405020304" pitchFamily="18" charset="0"/>
              <a:cs typeface="Times New Roman" panose="02020603050405020304" pitchFamily="18" charset="0"/>
            </a:rPr>
            <a:t>Pertama</a:t>
          </a:r>
          <a:r>
            <a:rPr lang="en-ID" dirty="0">
              <a:solidFill>
                <a:srgbClr val="FF0000"/>
              </a:solidFill>
              <a:latin typeface="Times New Roman" panose="02020603050405020304" pitchFamily="18" charset="0"/>
              <a:cs typeface="Times New Roman" panose="02020603050405020304" pitchFamily="18" charset="0"/>
            </a:rPr>
            <a:t>,</a:t>
          </a:r>
          <a:r>
            <a:rPr lang="en-ID" dirty="0">
              <a:latin typeface="Times New Roman" panose="02020603050405020304" pitchFamily="18" charset="0"/>
              <a:cs typeface="Times New Roman" panose="02020603050405020304" pitchFamily="18" charset="0"/>
            </a:rPr>
            <a:t> system </a:t>
          </a:r>
          <a:r>
            <a:rPr lang="en-ID" dirty="0" err="1">
              <a:latin typeface="Times New Roman" panose="02020603050405020304" pitchFamily="18" charset="0"/>
              <a:cs typeface="Times New Roman" panose="02020603050405020304" pitchFamily="18" charset="0"/>
            </a:rPr>
            <a:t>informasi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pemasaran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haruslah</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dilihat</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sebagai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suatu</a:t>
          </a:r>
          <a:r>
            <a:rPr lang="en-ID" dirty="0">
              <a:latin typeface="Times New Roman" panose="02020603050405020304" pitchFamily="18" charset="0"/>
              <a:cs typeface="Times New Roman" panose="02020603050405020304" pitchFamily="18" charset="0"/>
            </a:rPr>
            <a:t> system yang </a:t>
          </a:r>
          <a:r>
            <a:rPr lang="en-ID" dirty="0" err="1">
              <a:latin typeface="Times New Roman" panose="02020603050405020304" pitchFamily="18" charset="0"/>
              <a:cs typeface="Times New Roman" panose="02020603050405020304" pitchFamily="18" charset="0"/>
            </a:rPr>
            <a:t>luas</a:t>
          </a:r>
          <a:r>
            <a:rPr lang="en-ID" dirty="0">
              <a:latin typeface="Times New Roman" panose="02020603050405020304" pitchFamily="18" charset="0"/>
              <a:cs typeface="Times New Roman" panose="02020603050405020304" pitchFamily="18" charset="0"/>
            </a:rPr>
            <a:t> dan </a:t>
          </a:r>
          <a:r>
            <a:rPr lang="en-ID" dirty="0" err="1">
              <a:latin typeface="Times New Roman" panose="02020603050405020304" pitchFamily="18" charset="0"/>
              <a:cs typeface="Times New Roman" panose="02020603050405020304" pitchFamily="18" charset="0"/>
            </a:rPr>
            <a:t>bersifat</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fleksibel</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karena</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kegiatan-kegiatan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pemasaran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dari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suatu</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perusahaan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saling</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berhubungan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satu</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sama</a:t>
          </a:r>
          <a:r>
            <a:rPr lang="en-ID" dirty="0">
              <a:latin typeface="Times New Roman" panose="02020603050405020304" pitchFamily="18" charset="0"/>
              <a:cs typeface="Times New Roman" panose="02020603050405020304" pitchFamily="18" charset="0"/>
            </a:rPr>
            <a:t> lain dan </a:t>
          </a:r>
          <a:r>
            <a:rPr lang="en-ID" dirty="0" err="1">
              <a:latin typeface="Times New Roman" panose="02020603050405020304" pitchFamily="18" charset="0"/>
              <a:cs typeface="Times New Roman" panose="02020603050405020304" pitchFamily="18" charset="0"/>
            </a:rPr>
            <a:t>harus</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sesuai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dengan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perubahan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lingkungan</a:t>
          </a:r>
          <a:r>
            <a:rPr lang="en-ID" dirty="0">
              <a:latin typeface="Times New Roman" panose="02020603050405020304" pitchFamily="18" charset="0"/>
              <a:cs typeface="Times New Roman" panose="02020603050405020304" pitchFamily="18" charset="0"/>
            </a:rPr>
            <a:t> yang </a:t>
          </a:r>
          <a:r>
            <a:rPr lang="en-ID" dirty="0" err="1">
              <a:latin typeface="Times New Roman" panose="02020603050405020304" pitchFamily="18" charset="0"/>
              <a:cs typeface="Times New Roman" panose="02020603050405020304" pitchFamily="18" charset="0"/>
            </a:rPr>
            <a:t>ada</a:t>
          </a:r>
          <a:r>
            <a:rPr lang="en-ID" dirty="0">
              <a:latin typeface="Times New Roman" panose="02020603050405020304" pitchFamily="18" charset="0"/>
              <a:cs typeface="Times New Roman" panose="02020603050405020304" pitchFamily="18" charset="0"/>
            </a:rPr>
            <a:t>.</a:t>
          </a:r>
        </a:p>
      </dgm:t>
    </dgm:pt>
    <dgm:pt modelId="{30FE76DA-AEDD-44B6-AA15-3ED4BF387A03}" type="parTrans" cxnId="{17C904CB-B223-417D-8DA4-9F3C5E4305D6}">
      <dgm:prSet/>
      <dgm:spPr/>
      <dgm:t>
        <a:bodyPr/>
        <a:lstStyle/>
        <a:p>
          <a:pPr algn="ctr"/>
          <a:endParaRPr lang="en-ID">
            <a:latin typeface="Times New Roman" panose="02020603050405020304" pitchFamily="18" charset="0"/>
            <a:cs typeface="Times New Roman" panose="02020603050405020304" pitchFamily="18" charset="0"/>
          </a:endParaRPr>
        </a:p>
      </dgm:t>
    </dgm:pt>
    <dgm:pt modelId="{7A989D73-1261-4515-84B4-D61DA2EC0A79}" type="sibTrans" cxnId="{17C904CB-B223-417D-8DA4-9F3C5E4305D6}">
      <dgm:prSet/>
      <dgm:spPr/>
      <dgm:t>
        <a:bodyPr/>
        <a:lstStyle/>
        <a:p>
          <a:pPr algn="ctr"/>
          <a:endParaRPr lang="en-ID">
            <a:latin typeface="Times New Roman" panose="02020603050405020304" pitchFamily="18" charset="0"/>
            <a:cs typeface="Times New Roman" panose="02020603050405020304" pitchFamily="18" charset="0"/>
          </a:endParaRPr>
        </a:p>
      </dgm:t>
    </dgm:pt>
    <dgm:pt modelId="{8D379259-8704-4E98-8D23-A06E8C4AB6E4}">
      <dgm:prSet/>
      <dgm:spPr/>
      <dgm:t>
        <a:bodyPr/>
        <a:lstStyle/>
        <a:p>
          <a:pPr algn="ctr"/>
          <a:r>
            <a:rPr lang="en-ID" dirty="0" err="1">
              <a:solidFill>
                <a:srgbClr val="FF0000"/>
              </a:solidFill>
              <a:latin typeface="Times New Roman" panose="02020603050405020304" pitchFamily="18" charset="0"/>
              <a:cs typeface="Times New Roman" panose="02020603050405020304" pitchFamily="18" charset="0"/>
            </a:rPr>
            <a:t>Kedua</a:t>
          </a:r>
          <a:r>
            <a:rPr lang="en-ID" dirty="0">
              <a:solidFill>
                <a:srgbClr val="FF0000"/>
              </a:solidFill>
              <a:latin typeface="Times New Roman" panose="02020603050405020304" pitchFamily="18" charset="0"/>
              <a:cs typeface="Times New Roman" panose="02020603050405020304" pitchFamily="18" charset="0"/>
            </a:rPr>
            <a:t>, </a:t>
          </a:r>
          <a:r>
            <a:rPr lang="en-ID" dirty="0">
              <a:latin typeface="Times New Roman" panose="02020603050405020304" pitchFamily="18" charset="0"/>
              <a:cs typeface="Times New Roman" panose="02020603050405020304" pitchFamily="18" charset="0"/>
            </a:rPr>
            <a:t>system </a:t>
          </a:r>
          <a:r>
            <a:rPr lang="en-ID" dirty="0" err="1">
              <a:latin typeface="Times New Roman" panose="02020603050405020304" pitchFamily="18" charset="0"/>
              <a:cs typeface="Times New Roman" panose="02020603050405020304" pitchFamily="18" charset="0"/>
            </a:rPr>
            <a:t>tersebut</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haruslah</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berbentuk</a:t>
          </a:r>
          <a:r>
            <a:rPr lang="en-ID" dirty="0">
              <a:latin typeface="Times New Roman" panose="02020603050405020304" pitchFamily="18" charset="0"/>
              <a:cs typeface="Times New Roman" panose="02020603050405020304" pitchFamily="18" charset="0"/>
            </a:rPr>
            <a:t> formal dan </a:t>
          </a:r>
          <a:r>
            <a:rPr lang="en-ID" dirty="0" err="1">
              <a:latin typeface="Times New Roman" panose="02020603050405020304" pitchFamily="18" charset="0"/>
              <a:cs typeface="Times New Roman" panose="02020603050405020304" pitchFamily="18" charset="0"/>
            </a:rPr>
            <a:t>berkelanjutan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Dengan</a:t>
          </a:r>
          <a:r>
            <a:rPr lang="en-ID" dirty="0">
              <a:latin typeface="Times New Roman" panose="02020603050405020304" pitchFamily="18" charset="0"/>
              <a:cs typeface="Times New Roman" panose="02020603050405020304" pitchFamily="18" charset="0"/>
            </a:rPr>
            <a:t> kata lain, system </a:t>
          </a:r>
          <a:r>
            <a:rPr lang="en-ID" dirty="0" err="1">
              <a:latin typeface="Times New Roman" panose="02020603050405020304" pitchFamily="18" charset="0"/>
              <a:cs typeface="Times New Roman" panose="02020603050405020304" pitchFamily="18" charset="0"/>
            </a:rPr>
            <a:t>tersebut</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harus</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dirancang</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dengan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teliti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sesuai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dengan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tujuan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organisasi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tertentu</a:t>
          </a:r>
          <a:r>
            <a:rPr lang="en-ID" dirty="0">
              <a:latin typeface="Times New Roman" panose="02020603050405020304" pitchFamily="18" charset="0"/>
              <a:cs typeface="Times New Roman" panose="02020603050405020304" pitchFamily="18" charset="0"/>
            </a:rPr>
            <a:t> yang </a:t>
          </a:r>
          <a:r>
            <a:rPr lang="en-ID" dirty="0" err="1">
              <a:latin typeface="Times New Roman" panose="02020603050405020304" pitchFamily="18" charset="0"/>
              <a:cs typeface="Times New Roman" panose="02020603050405020304" pitchFamily="18" charset="0"/>
            </a:rPr>
            <a:t>ada</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sehingga</a:t>
          </a:r>
          <a:r>
            <a:rPr lang="en-ID" dirty="0">
              <a:latin typeface="Times New Roman" panose="02020603050405020304" pitchFamily="18" charset="0"/>
              <a:cs typeface="Times New Roman" panose="02020603050405020304" pitchFamily="18" charset="0"/>
            </a:rPr>
            <a:t> system </a:t>
          </a:r>
          <a:r>
            <a:rPr lang="en-ID" dirty="0" err="1">
              <a:latin typeface="Times New Roman" panose="02020603050405020304" pitchFamily="18" charset="0"/>
              <a:cs typeface="Times New Roman" panose="02020603050405020304" pitchFamily="18" charset="0"/>
            </a:rPr>
            <a:t>tersebut</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akan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memenuhi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kebutuhan</a:t>
          </a:r>
          <a:r>
            <a:rPr lang="en-ID" dirty="0">
              <a:latin typeface="Times New Roman" panose="02020603050405020304" pitchFamily="18" charset="0"/>
              <a:cs typeface="Times New Roman" panose="02020603050405020304" pitchFamily="18" charset="0"/>
            </a:rPr>
            <a:t> para </a:t>
          </a:r>
          <a:r>
            <a:rPr lang="en-ID" dirty="0" err="1">
              <a:latin typeface="Times New Roman" panose="02020603050405020304" pitchFamily="18" charset="0"/>
              <a:cs typeface="Times New Roman" panose="02020603050405020304" pitchFamily="18" charset="0"/>
            </a:rPr>
            <a:t>pemimpin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pemasaran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untuk</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periode</a:t>
          </a:r>
          <a:r>
            <a:rPr lang="en-ID" dirty="0">
              <a:latin typeface="Times New Roman" panose="02020603050405020304" pitchFamily="18" charset="0"/>
              <a:cs typeface="Times New Roman" panose="02020603050405020304" pitchFamily="18" charset="0"/>
            </a:rPr>
            <a:t> yang </a:t>
          </a:r>
          <a:r>
            <a:rPr lang="en-ID" dirty="0" err="1">
              <a:latin typeface="Times New Roman" panose="02020603050405020304" pitchFamily="18" charset="0"/>
              <a:cs typeface="Times New Roman" panose="02020603050405020304" pitchFamily="18" charset="0"/>
            </a:rPr>
            <a:t>lebih</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panjang</a:t>
          </a:r>
          <a:r>
            <a:rPr lang="en-ID" dirty="0">
              <a:latin typeface="Times New Roman" panose="02020603050405020304" pitchFamily="18" charset="0"/>
              <a:cs typeface="Times New Roman" panose="02020603050405020304" pitchFamily="18" charset="0"/>
            </a:rPr>
            <a:t>.</a:t>
          </a:r>
        </a:p>
      </dgm:t>
    </dgm:pt>
    <dgm:pt modelId="{B9400EE1-EBB4-461A-8196-6D0703249B05}" type="parTrans" cxnId="{D3530160-0556-46F3-A731-E7F9A5E1F9B5}">
      <dgm:prSet/>
      <dgm:spPr/>
      <dgm:t>
        <a:bodyPr/>
        <a:lstStyle/>
        <a:p>
          <a:pPr algn="ctr"/>
          <a:endParaRPr lang="en-ID">
            <a:latin typeface="Times New Roman" panose="02020603050405020304" pitchFamily="18" charset="0"/>
            <a:cs typeface="Times New Roman" panose="02020603050405020304" pitchFamily="18" charset="0"/>
          </a:endParaRPr>
        </a:p>
      </dgm:t>
    </dgm:pt>
    <dgm:pt modelId="{7810053E-4DAC-433E-8D08-CD3E242ED6D2}" type="sibTrans" cxnId="{D3530160-0556-46F3-A731-E7F9A5E1F9B5}">
      <dgm:prSet/>
      <dgm:spPr/>
      <dgm:t>
        <a:bodyPr/>
        <a:lstStyle/>
        <a:p>
          <a:pPr algn="ctr"/>
          <a:endParaRPr lang="en-ID">
            <a:latin typeface="Times New Roman" panose="02020603050405020304" pitchFamily="18" charset="0"/>
            <a:cs typeface="Times New Roman" panose="02020603050405020304" pitchFamily="18" charset="0"/>
          </a:endParaRPr>
        </a:p>
      </dgm:t>
    </dgm:pt>
    <dgm:pt modelId="{6952CD00-1892-4185-BFB2-DF5EF6E9D541}">
      <dgm:prSet/>
      <dgm:spPr/>
      <dgm:t>
        <a:bodyPr/>
        <a:lstStyle/>
        <a:p>
          <a:pPr algn="ctr"/>
          <a:r>
            <a:rPr lang="en-ID" dirty="0" err="1">
              <a:solidFill>
                <a:srgbClr val="FF0000"/>
              </a:solidFill>
              <a:latin typeface="Times New Roman" panose="02020603050405020304" pitchFamily="18" charset="0"/>
              <a:cs typeface="Times New Roman" panose="02020603050405020304" pitchFamily="18" charset="0"/>
            </a:rPr>
            <a:t>Ketiga</a:t>
          </a:r>
          <a:r>
            <a:rPr lang="en-ID" dirty="0">
              <a:solidFill>
                <a:srgbClr val="FF0000"/>
              </a:solidFill>
              <a:latin typeface="Times New Roman" panose="02020603050405020304" pitchFamily="18" charset="0"/>
              <a:cs typeface="Times New Roman" panose="02020603050405020304" pitchFamily="18" charset="0"/>
            </a:rPr>
            <a:t>,</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suatu</a:t>
          </a:r>
          <a:r>
            <a:rPr lang="en-ID" dirty="0">
              <a:latin typeface="Times New Roman" panose="02020603050405020304" pitchFamily="18" charset="0"/>
              <a:cs typeface="Times New Roman" panose="02020603050405020304" pitchFamily="18" charset="0"/>
            </a:rPr>
            <a:t> system </a:t>
          </a:r>
          <a:r>
            <a:rPr lang="en-ID" dirty="0" err="1">
              <a:latin typeface="Times New Roman" panose="02020603050405020304" pitchFamily="18" charset="0"/>
              <a:cs typeface="Times New Roman" panose="02020603050405020304" pitchFamily="18" charset="0"/>
            </a:rPr>
            <a:t>informasi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pemasaran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harus</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memberikan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suatu</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susunan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aliran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informasi</a:t>
          </a:r>
          <a:r>
            <a:rPr lang="en-ID" dirty="0">
              <a:latin typeface="Times New Roman" panose="02020603050405020304" pitchFamily="18" charset="0"/>
              <a:cs typeface="Times New Roman" panose="02020603050405020304" pitchFamily="18" charset="0"/>
            </a:rPr>
            <a:t> yang </a:t>
          </a:r>
          <a:r>
            <a:rPr lang="en-ID" dirty="0" err="1">
              <a:latin typeface="Times New Roman" panose="02020603050405020304" pitchFamily="18" charset="0"/>
              <a:cs typeface="Times New Roman" panose="02020603050405020304" pitchFamily="18" charset="0"/>
            </a:rPr>
            <a:t>relevan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untuk</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memandu</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pembuatan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keputusan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pemasaran</a:t>
          </a:r>
          <a:r>
            <a:rPr lang="en-ID" dirty="0">
              <a:latin typeface="Times New Roman" panose="02020603050405020304" pitchFamily="18" charset="0"/>
              <a:cs typeface="Times New Roman" panose="02020603050405020304" pitchFamily="18" charset="0"/>
            </a:rPr>
            <a:t>.</a:t>
          </a:r>
        </a:p>
      </dgm:t>
    </dgm:pt>
    <dgm:pt modelId="{4D5EDF97-79EC-4D4F-A976-0EF0A79C60C1}" type="parTrans" cxnId="{FE1B2F83-A36F-4831-90D3-09A4FAAAECF3}">
      <dgm:prSet/>
      <dgm:spPr/>
      <dgm:t>
        <a:bodyPr/>
        <a:lstStyle/>
        <a:p>
          <a:pPr algn="ctr"/>
          <a:endParaRPr lang="en-ID">
            <a:latin typeface="Times New Roman" panose="02020603050405020304" pitchFamily="18" charset="0"/>
            <a:cs typeface="Times New Roman" panose="02020603050405020304" pitchFamily="18" charset="0"/>
          </a:endParaRPr>
        </a:p>
      </dgm:t>
    </dgm:pt>
    <dgm:pt modelId="{C159798F-02E6-49BB-BEF7-30B1B2AA5A86}" type="sibTrans" cxnId="{FE1B2F83-A36F-4831-90D3-09A4FAAAECF3}">
      <dgm:prSet/>
      <dgm:spPr/>
      <dgm:t>
        <a:bodyPr/>
        <a:lstStyle/>
        <a:p>
          <a:pPr algn="ctr"/>
          <a:endParaRPr lang="en-ID">
            <a:latin typeface="Times New Roman" panose="02020603050405020304" pitchFamily="18" charset="0"/>
            <a:cs typeface="Times New Roman" panose="02020603050405020304" pitchFamily="18" charset="0"/>
          </a:endParaRPr>
        </a:p>
      </dgm:t>
    </dgm:pt>
    <dgm:pt modelId="{B7CBE6C0-C91C-4409-9C89-DC741A99642B}" type="pres">
      <dgm:prSet presAssocID="{9D104276-22C1-4E8B-959E-9D5E7E39A4E4}" presName="hierChild1" presStyleCnt="0">
        <dgm:presLayoutVars>
          <dgm:orgChart val="1"/>
          <dgm:chPref val="1"/>
          <dgm:dir/>
          <dgm:animOne val="branch"/>
          <dgm:animLvl val="lvl"/>
          <dgm:resizeHandles/>
        </dgm:presLayoutVars>
      </dgm:prSet>
      <dgm:spPr/>
    </dgm:pt>
    <dgm:pt modelId="{07AE5034-77B3-4511-9BDD-40B63984EDFC}" type="pres">
      <dgm:prSet presAssocID="{8B581BA4-96FA-4E1D-B50D-F0235445E9DA}" presName="hierRoot1" presStyleCnt="0">
        <dgm:presLayoutVars>
          <dgm:hierBranch val="init"/>
        </dgm:presLayoutVars>
      </dgm:prSet>
      <dgm:spPr/>
    </dgm:pt>
    <dgm:pt modelId="{070A8314-F9D9-4080-A82C-74795BB673B4}" type="pres">
      <dgm:prSet presAssocID="{8B581BA4-96FA-4E1D-B50D-F0235445E9DA}" presName="rootComposite1" presStyleCnt="0"/>
      <dgm:spPr/>
    </dgm:pt>
    <dgm:pt modelId="{02349529-003C-4B46-A9DD-E368BE1CE93C}" type="pres">
      <dgm:prSet presAssocID="{8B581BA4-96FA-4E1D-B50D-F0235445E9DA}" presName="rootText1" presStyleLbl="node0" presStyleIdx="0" presStyleCnt="1">
        <dgm:presLayoutVars>
          <dgm:chPref val="3"/>
        </dgm:presLayoutVars>
      </dgm:prSet>
      <dgm:spPr/>
    </dgm:pt>
    <dgm:pt modelId="{F9E509EA-44B3-407E-A442-882B474A24D8}" type="pres">
      <dgm:prSet presAssocID="{8B581BA4-96FA-4E1D-B50D-F0235445E9DA}" presName="rootConnector1" presStyleLbl="node1" presStyleIdx="0" presStyleCnt="0"/>
      <dgm:spPr/>
    </dgm:pt>
    <dgm:pt modelId="{293D5550-3B7C-483B-9A1E-78470D901171}" type="pres">
      <dgm:prSet presAssocID="{8B581BA4-96FA-4E1D-B50D-F0235445E9DA}" presName="hierChild2" presStyleCnt="0"/>
      <dgm:spPr/>
    </dgm:pt>
    <dgm:pt modelId="{1D1E5DCC-9898-4293-8654-59F239E6B35D}" type="pres">
      <dgm:prSet presAssocID="{30FE76DA-AEDD-44B6-AA15-3ED4BF387A03}" presName="Name37" presStyleLbl="parChTrans1D2" presStyleIdx="0" presStyleCnt="3"/>
      <dgm:spPr/>
    </dgm:pt>
    <dgm:pt modelId="{AE36EF0A-0949-4392-98F9-4798704FD6BC}" type="pres">
      <dgm:prSet presAssocID="{A35E03B4-F59C-4880-81BB-62C4787A6266}" presName="hierRoot2" presStyleCnt="0">
        <dgm:presLayoutVars>
          <dgm:hierBranch val="init"/>
        </dgm:presLayoutVars>
      </dgm:prSet>
      <dgm:spPr/>
    </dgm:pt>
    <dgm:pt modelId="{EBF9BBAC-7B47-4F34-AF65-1024FEC16CAF}" type="pres">
      <dgm:prSet presAssocID="{A35E03B4-F59C-4880-81BB-62C4787A6266}" presName="rootComposite" presStyleCnt="0"/>
      <dgm:spPr/>
    </dgm:pt>
    <dgm:pt modelId="{52DE60B2-A895-4F61-A1E4-2E1EF8868476}" type="pres">
      <dgm:prSet presAssocID="{A35E03B4-F59C-4880-81BB-62C4787A6266}" presName="rootText" presStyleLbl="node2" presStyleIdx="0" presStyleCnt="3">
        <dgm:presLayoutVars>
          <dgm:chPref val="3"/>
        </dgm:presLayoutVars>
      </dgm:prSet>
      <dgm:spPr/>
    </dgm:pt>
    <dgm:pt modelId="{BEF5DF15-577E-4919-A12B-66B98653E370}" type="pres">
      <dgm:prSet presAssocID="{A35E03B4-F59C-4880-81BB-62C4787A6266}" presName="rootConnector" presStyleLbl="node2" presStyleIdx="0" presStyleCnt="3"/>
      <dgm:spPr/>
    </dgm:pt>
    <dgm:pt modelId="{6CDD7776-A71D-4F07-A820-1C13EEB6992A}" type="pres">
      <dgm:prSet presAssocID="{A35E03B4-F59C-4880-81BB-62C4787A6266}" presName="hierChild4" presStyleCnt="0"/>
      <dgm:spPr/>
    </dgm:pt>
    <dgm:pt modelId="{E151B755-575C-4F01-AD22-99D3FD693C89}" type="pres">
      <dgm:prSet presAssocID="{A35E03B4-F59C-4880-81BB-62C4787A6266}" presName="hierChild5" presStyleCnt="0"/>
      <dgm:spPr/>
    </dgm:pt>
    <dgm:pt modelId="{7C7EFE4E-76D6-4E4D-A9D5-3210C903932D}" type="pres">
      <dgm:prSet presAssocID="{B9400EE1-EBB4-461A-8196-6D0703249B05}" presName="Name37" presStyleLbl="parChTrans1D2" presStyleIdx="1" presStyleCnt="3"/>
      <dgm:spPr/>
    </dgm:pt>
    <dgm:pt modelId="{79786A96-3BFF-4052-BC9E-D24F654BE53C}" type="pres">
      <dgm:prSet presAssocID="{8D379259-8704-4E98-8D23-A06E8C4AB6E4}" presName="hierRoot2" presStyleCnt="0">
        <dgm:presLayoutVars>
          <dgm:hierBranch val="init"/>
        </dgm:presLayoutVars>
      </dgm:prSet>
      <dgm:spPr/>
    </dgm:pt>
    <dgm:pt modelId="{CDC60CE6-0345-4009-A64C-B567B185205E}" type="pres">
      <dgm:prSet presAssocID="{8D379259-8704-4E98-8D23-A06E8C4AB6E4}" presName="rootComposite" presStyleCnt="0"/>
      <dgm:spPr/>
    </dgm:pt>
    <dgm:pt modelId="{17ADA7B3-2B3B-42AF-8BA7-6162F769D874}" type="pres">
      <dgm:prSet presAssocID="{8D379259-8704-4E98-8D23-A06E8C4AB6E4}" presName="rootText" presStyleLbl="node2" presStyleIdx="1" presStyleCnt="3">
        <dgm:presLayoutVars>
          <dgm:chPref val="3"/>
        </dgm:presLayoutVars>
      </dgm:prSet>
      <dgm:spPr/>
    </dgm:pt>
    <dgm:pt modelId="{614EECAA-85E3-4FA5-8E86-8FF5DD01B35E}" type="pres">
      <dgm:prSet presAssocID="{8D379259-8704-4E98-8D23-A06E8C4AB6E4}" presName="rootConnector" presStyleLbl="node2" presStyleIdx="1" presStyleCnt="3"/>
      <dgm:spPr/>
    </dgm:pt>
    <dgm:pt modelId="{6A1E6B8C-9923-49D0-AFA5-D9302F56CC59}" type="pres">
      <dgm:prSet presAssocID="{8D379259-8704-4E98-8D23-A06E8C4AB6E4}" presName="hierChild4" presStyleCnt="0"/>
      <dgm:spPr/>
    </dgm:pt>
    <dgm:pt modelId="{E3E0EABE-39AB-412B-87A0-2AA9C550E5AA}" type="pres">
      <dgm:prSet presAssocID="{8D379259-8704-4E98-8D23-A06E8C4AB6E4}" presName="hierChild5" presStyleCnt="0"/>
      <dgm:spPr/>
    </dgm:pt>
    <dgm:pt modelId="{AB30E88C-E342-4605-9363-377E49300FA9}" type="pres">
      <dgm:prSet presAssocID="{4D5EDF97-79EC-4D4F-A976-0EF0A79C60C1}" presName="Name37" presStyleLbl="parChTrans1D2" presStyleIdx="2" presStyleCnt="3"/>
      <dgm:spPr/>
    </dgm:pt>
    <dgm:pt modelId="{638E3444-CFF4-46DC-AB64-E4996040AC6C}" type="pres">
      <dgm:prSet presAssocID="{6952CD00-1892-4185-BFB2-DF5EF6E9D541}" presName="hierRoot2" presStyleCnt="0">
        <dgm:presLayoutVars>
          <dgm:hierBranch val="init"/>
        </dgm:presLayoutVars>
      </dgm:prSet>
      <dgm:spPr/>
    </dgm:pt>
    <dgm:pt modelId="{66CCDF9E-A562-4F68-94EE-7BEF6F8BBE02}" type="pres">
      <dgm:prSet presAssocID="{6952CD00-1892-4185-BFB2-DF5EF6E9D541}" presName="rootComposite" presStyleCnt="0"/>
      <dgm:spPr/>
    </dgm:pt>
    <dgm:pt modelId="{C2DDA313-C2BF-492C-8D75-9BFA9709550C}" type="pres">
      <dgm:prSet presAssocID="{6952CD00-1892-4185-BFB2-DF5EF6E9D541}" presName="rootText" presStyleLbl="node2" presStyleIdx="2" presStyleCnt="3">
        <dgm:presLayoutVars>
          <dgm:chPref val="3"/>
        </dgm:presLayoutVars>
      </dgm:prSet>
      <dgm:spPr/>
    </dgm:pt>
    <dgm:pt modelId="{4CD85A6F-D30C-4FFA-B261-E92F7BB1DE42}" type="pres">
      <dgm:prSet presAssocID="{6952CD00-1892-4185-BFB2-DF5EF6E9D541}" presName="rootConnector" presStyleLbl="node2" presStyleIdx="2" presStyleCnt="3"/>
      <dgm:spPr/>
    </dgm:pt>
    <dgm:pt modelId="{B7221D4D-528D-444A-96A4-987B4447EE83}" type="pres">
      <dgm:prSet presAssocID="{6952CD00-1892-4185-BFB2-DF5EF6E9D541}" presName="hierChild4" presStyleCnt="0"/>
      <dgm:spPr/>
    </dgm:pt>
    <dgm:pt modelId="{7907C45F-0A5D-4C64-8C1B-9F1440CD64B1}" type="pres">
      <dgm:prSet presAssocID="{6952CD00-1892-4185-BFB2-DF5EF6E9D541}" presName="hierChild5" presStyleCnt="0"/>
      <dgm:spPr/>
    </dgm:pt>
    <dgm:pt modelId="{8585C1C6-7CEC-4B22-AE8C-20BAED20E0A8}" type="pres">
      <dgm:prSet presAssocID="{8B581BA4-96FA-4E1D-B50D-F0235445E9DA}" presName="hierChild3" presStyleCnt="0"/>
      <dgm:spPr/>
    </dgm:pt>
  </dgm:ptLst>
  <dgm:cxnLst>
    <dgm:cxn modelId="{68139F21-FEEA-40EB-903E-6D6ED74B4957}" type="presOf" srcId="{A35E03B4-F59C-4880-81BB-62C4787A6266}" destId="{BEF5DF15-577E-4919-A12B-66B98653E370}" srcOrd="1" destOrd="0" presId="urn:microsoft.com/office/officeart/2005/8/layout/orgChart1"/>
    <dgm:cxn modelId="{314FB92C-F1B1-47C8-9691-800EBE218E36}" srcId="{9D104276-22C1-4E8B-959E-9D5E7E39A4E4}" destId="{8B581BA4-96FA-4E1D-B50D-F0235445E9DA}" srcOrd="0" destOrd="0" parTransId="{BB00220E-883C-4A2B-8BDD-4841D4ED14D3}" sibTransId="{5FCA3DF5-44D8-411A-81BF-D58AA6C07A18}"/>
    <dgm:cxn modelId="{30C1E32E-99A8-4560-9B48-832A4636227D}" type="presOf" srcId="{8B581BA4-96FA-4E1D-B50D-F0235445E9DA}" destId="{02349529-003C-4B46-A9DD-E368BE1CE93C}" srcOrd="0" destOrd="0" presId="urn:microsoft.com/office/officeart/2005/8/layout/orgChart1"/>
    <dgm:cxn modelId="{BB7B043D-078A-4B61-BFE4-5AAB0D7836E5}" type="presOf" srcId="{6952CD00-1892-4185-BFB2-DF5EF6E9D541}" destId="{C2DDA313-C2BF-492C-8D75-9BFA9709550C}" srcOrd="0" destOrd="0" presId="urn:microsoft.com/office/officeart/2005/8/layout/orgChart1"/>
    <dgm:cxn modelId="{D3530160-0556-46F3-A731-E7F9A5E1F9B5}" srcId="{8B581BA4-96FA-4E1D-B50D-F0235445E9DA}" destId="{8D379259-8704-4E98-8D23-A06E8C4AB6E4}" srcOrd="1" destOrd="0" parTransId="{B9400EE1-EBB4-461A-8196-6D0703249B05}" sibTransId="{7810053E-4DAC-433E-8D08-CD3E242ED6D2}"/>
    <dgm:cxn modelId="{DE47C745-F7AA-4783-B825-414AED36073A}" type="presOf" srcId="{8B581BA4-96FA-4E1D-B50D-F0235445E9DA}" destId="{F9E509EA-44B3-407E-A442-882B474A24D8}" srcOrd="1" destOrd="0" presId="urn:microsoft.com/office/officeart/2005/8/layout/orgChart1"/>
    <dgm:cxn modelId="{53CC1074-AA01-46C3-9259-725E78259020}" type="presOf" srcId="{4D5EDF97-79EC-4D4F-A976-0EF0A79C60C1}" destId="{AB30E88C-E342-4605-9363-377E49300FA9}" srcOrd="0" destOrd="0" presId="urn:microsoft.com/office/officeart/2005/8/layout/orgChart1"/>
    <dgm:cxn modelId="{873BB07C-5E38-4F57-8F70-3D39417730C2}" type="presOf" srcId="{B9400EE1-EBB4-461A-8196-6D0703249B05}" destId="{7C7EFE4E-76D6-4E4D-A9D5-3210C903932D}" srcOrd="0" destOrd="0" presId="urn:microsoft.com/office/officeart/2005/8/layout/orgChart1"/>
    <dgm:cxn modelId="{FE1B2F83-A36F-4831-90D3-09A4FAAAECF3}" srcId="{8B581BA4-96FA-4E1D-B50D-F0235445E9DA}" destId="{6952CD00-1892-4185-BFB2-DF5EF6E9D541}" srcOrd="2" destOrd="0" parTransId="{4D5EDF97-79EC-4D4F-A976-0EF0A79C60C1}" sibTransId="{C159798F-02E6-49BB-BEF7-30B1B2AA5A86}"/>
    <dgm:cxn modelId="{273BE888-D042-49A2-A754-545CC5CC3019}" type="presOf" srcId="{9D104276-22C1-4E8B-959E-9D5E7E39A4E4}" destId="{B7CBE6C0-C91C-4409-9C89-DC741A99642B}" srcOrd="0" destOrd="0" presId="urn:microsoft.com/office/officeart/2005/8/layout/orgChart1"/>
    <dgm:cxn modelId="{B3E14689-8F4A-4174-A6A3-387F8E4CABEA}" type="presOf" srcId="{8D379259-8704-4E98-8D23-A06E8C4AB6E4}" destId="{614EECAA-85E3-4FA5-8E86-8FF5DD01B35E}" srcOrd="1" destOrd="0" presId="urn:microsoft.com/office/officeart/2005/8/layout/orgChart1"/>
    <dgm:cxn modelId="{240D75AE-97AE-49A8-B8B6-F019F761E2A7}" type="presOf" srcId="{6952CD00-1892-4185-BFB2-DF5EF6E9D541}" destId="{4CD85A6F-D30C-4FFA-B261-E92F7BB1DE42}" srcOrd="1" destOrd="0" presId="urn:microsoft.com/office/officeart/2005/8/layout/orgChart1"/>
    <dgm:cxn modelId="{17C904CB-B223-417D-8DA4-9F3C5E4305D6}" srcId="{8B581BA4-96FA-4E1D-B50D-F0235445E9DA}" destId="{A35E03B4-F59C-4880-81BB-62C4787A6266}" srcOrd="0" destOrd="0" parTransId="{30FE76DA-AEDD-44B6-AA15-3ED4BF387A03}" sibTransId="{7A989D73-1261-4515-84B4-D61DA2EC0A79}"/>
    <dgm:cxn modelId="{3DDB60EC-9C99-4388-9270-67666680F41F}" type="presOf" srcId="{30FE76DA-AEDD-44B6-AA15-3ED4BF387A03}" destId="{1D1E5DCC-9898-4293-8654-59F239E6B35D}" srcOrd="0" destOrd="0" presId="urn:microsoft.com/office/officeart/2005/8/layout/orgChart1"/>
    <dgm:cxn modelId="{82170EF4-8311-4092-B373-6BB040B0A8F8}" type="presOf" srcId="{8D379259-8704-4E98-8D23-A06E8C4AB6E4}" destId="{17ADA7B3-2B3B-42AF-8BA7-6162F769D874}" srcOrd="0" destOrd="0" presId="urn:microsoft.com/office/officeart/2005/8/layout/orgChart1"/>
    <dgm:cxn modelId="{750E47FD-EB1A-4ECE-913A-360D8D8F5C82}" type="presOf" srcId="{A35E03B4-F59C-4880-81BB-62C4787A6266}" destId="{52DE60B2-A895-4F61-A1E4-2E1EF8868476}" srcOrd="0" destOrd="0" presId="urn:microsoft.com/office/officeart/2005/8/layout/orgChart1"/>
    <dgm:cxn modelId="{460C46BA-7A11-442D-A130-3AFE060DBFC4}" type="presParOf" srcId="{B7CBE6C0-C91C-4409-9C89-DC741A99642B}" destId="{07AE5034-77B3-4511-9BDD-40B63984EDFC}" srcOrd="0" destOrd="0" presId="urn:microsoft.com/office/officeart/2005/8/layout/orgChart1"/>
    <dgm:cxn modelId="{74BA504D-4B08-47B9-A1CD-258365EB397D}" type="presParOf" srcId="{07AE5034-77B3-4511-9BDD-40B63984EDFC}" destId="{070A8314-F9D9-4080-A82C-74795BB673B4}" srcOrd="0" destOrd="0" presId="urn:microsoft.com/office/officeart/2005/8/layout/orgChart1"/>
    <dgm:cxn modelId="{419F114B-7BE6-4BE7-8B9B-53D2CC62CBB4}" type="presParOf" srcId="{070A8314-F9D9-4080-A82C-74795BB673B4}" destId="{02349529-003C-4B46-A9DD-E368BE1CE93C}" srcOrd="0" destOrd="0" presId="urn:microsoft.com/office/officeart/2005/8/layout/orgChart1"/>
    <dgm:cxn modelId="{AA3E6A5A-7B0A-4EE5-9106-290DF785D170}" type="presParOf" srcId="{070A8314-F9D9-4080-A82C-74795BB673B4}" destId="{F9E509EA-44B3-407E-A442-882B474A24D8}" srcOrd="1" destOrd="0" presId="urn:microsoft.com/office/officeart/2005/8/layout/orgChart1"/>
    <dgm:cxn modelId="{1F071F72-920B-45DF-ADD4-3EBF68219D81}" type="presParOf" srcId="{07AE5034-77B3-4511-9BDD-40B63984EDFC}" destId="{293D5550-3B7C-483B-9A1E-78470D901171}" srcOrd="1" destOrd="0" presId="urn:microsoft.com/office/officeart/2005/8/layout/orgChart1"/>
    <dgm:cxn modelId="{33497047-FCBF-4B73-9B51-1727F172FCFC}" type="presParOf" srcId="{293D5550-3B7C-483B-9A1E-78470D901171}" destId="{1D1E5DCC-9898-4293-8654-59F239E6B35D}" srcOrd="0" destOrd="0" presId="urn:microsoft.com/office/officeart/2005/8/layout/orgChart1"/>
    <dgm:cxn modelId="{F19E6921-807D-4E11-8448-8619C7E02201}" type="presParOf" srcId="{293D5550-3B7C-483B-9A1E-78470D901171}" destId="{AE36EF0A-0949-4392-98F9-4798704FD6BC}" srcOrd="1" destOrd="0" presId="urn:microsoft.com/office/officeart/2005/8/layout/orgChart1"/>
    <dgm:cxn modelId="{A2B9B58A-298D-45FE-8329-CA68A32D6C8B}" type="presParOf" srcId="{AE36EF0A-0949-4392-98F9-4798704FD6BC}" destId="{EBF9BBAC-7B47-4F34-AF65-1024FEC16CAF}" srcOrd="0" destOrd="0" presId="urn:microsoft.com/office/officeart/2005/8/layout/orgChart1"/>
    <dgm:cxn modelId="{2BCDE1C3-96CC-46EB-8C72-47D10AFA3F2B}" type="presParOf" srcId="{EBF9BBAC-7B47-4F34-AF65-1024FEC16CAF}" destId="{52DE60B2-A895-4F61-A1E4-2E1EF8868476}" srcOrd="0" destOrd="0" presId="urn:microsoft.com/office/officeart/2005/8/layout/orgChart1"/>
    <dgm:cxn modelId="{680C3D1D-FC10-4DAA-84B0-6FF0ED0DF5CA}" type="presParOf" srcId="{EBF9BBAC-7B47-4F34-AF65-1024FEC16CAF}" destId="{BEF5DF15-577E-4919-A12B-66B98653E370}" srcOrd="1" destOrd="0" presId="urn:microsoft.com/office/officeart/2005/8/layout/orgChart1"/>
    <dgm:cxn modelId="{A8E25C53-5087-4492-A397-EAA4A5633BCD}" type="presParOf" srcId="{AE36EF0A-0949-4392-98F9-4798704FD6BC}" destId="{6CDD7776-A71D-4F07-A820-1C13EEB6992A}" srcOrd="1" destOrd="0" presId="urn:microsoft.com/office/officeart/2005/8/layout/orgChart1"/>
    <dgm:cxn modelId="{D27BE6BC-A5D6-4F1C-94D0-75BA02F42FD8}" type="presParOf" srcId="{AE36EF0A-0949-4392-98F9-4798704FD6BC}" destId="{E151B755-575C-4F01-AD22-99D3FD693C89}" srcOrd="2" destOrd="0" presId="urn:microsoft.com/office/officeart/2005/8/layout/orgChart1"/>
    <dgm:cxn modelId="{C0F1EC1D-9F41-44D3-B2CC-3CBCD7A6EA8E}" type="presParOf" srcId="{293D5550-3B7C-483B-9A1E-78470D901171}" destId="{7C7EFE4E-76D6-4E4D-A9D5-3210C903932D}" srcOrd="2" destOrd="0" presId="urn:microsoft.com/office/officeart/2005/8/layout/orgChart1"/>
    <dgm:cxn modelId="{8D5FC29D-A7BE-4302-9626-3B008466ABC6}" type="presParOf" srcId="{293D5550-3B7C-483B-9A1E-78470D901171}" destId="{79786A96-3BFF-4052-BC9E-D24F654BE53C}" srcOrd="3" destOrd="0" presId="urn:microsoft.com/office/officeart/2005/8/layout/orgChart1"/>
    <dgm:cxn modelId="{8921F8C6-42EC-47B0-83AC-FF2CEA0A6150}" type="presParOf" srcId="{79786A96-3BFF-4052-BC9E-D24F654BE53C}" destId="{CDC60CE6-0345-4009-A64C-B567B185205E}" srcOrd="0" destOrd="0" presId="urn:microsoft.com/office/officeart/2005/8/layout/orgChart1"/>
    <dgm:cxn modelId="{DBB89CC7-0F7A-4496-A024-B350F41E841C}" type="presParOf" srcId="{CDC60CE6-0345-4009-A64C-B567B185205E}" destId="{17ADA7B3-2B3B-42AF-8BA7-6162F769D874}" srcOrd="0" destOrd="0" presId="urn:microsoft.com/office/officeart/2005/8/layout/orgChart1"/>
    <dgm:cxn modelId="{5D168BC4-3620-4ACF-9A3E-55A1546E38C7}" type="presParOf" srcId="{CDC60CE6-0345-4009-A64C-B567B185205E}" destId="{614EECAA-85E3-4FA5-8E86-8FF5DD01B35E}" srcOrd="1" destOrd="0" presId="urn:microsoft.com/office/officeart/2005/8/layout/orgChart1"/>
    <dgm:cxn modelId="{AD61C015-5B8F-4FF6-975D-07E14AEE7AC5}" type="presParOf" srcId="{79786A96-3BFF-4052-BC9E-D24F654BE53C}" destId="{6A1E6B8C-9923-49D0-AFA5-D9302F56CC59}" srcOrd="1" destOrd="0" presId="urn:microsoft.com/office/officeart/2005/8/layout/orgChart1"/>
    <dgm:cxn modelId="{A63F630F-7217-4161-8AD7-908EAE0984EF}" type="presParOf" srcId="{79786A96-3BFF-4052-BC9E-D24F654BE53C}" destId="{E3E0EABE-39AB-412B-87A0-2AA9C550E5AA}" srcOrd="2" destOrd="0" presId="urn:microsoft.com/office/officeart/2005/8/layout/orgChart1"/>
    <dgm:cxn modelId="{015A21F3-F42F-48C1-AE06-F77956A03598}" type="presParOf" srcId="{293D5550-3B7C-483B-9A1E-78470D901171}" destId="{AB30E88C-E342-4605-9363-377E49300FA9}" srcOrd="4" destOrd="0" presId="urn:microsoft.com/office/officeart/2005/8/layout/orgChart1"/>
    <dgm:cxn modelId="{722A466D-DA71-4F8B-A312-0F765DD80DCE}" type="presParOf" srcId="{293D5550-3B7C-483B-9A1E-78470D901171}" destId="{638E3444-CFF4-46DC-AB64-E4996040AC6C}" srcOrd="5" destOrd="0" presId="urn:microsoft.com/office/officeart/2005/8/layout/orgChart1"/>
    <dgm:cxn modelId="{965DF909-E062-4396-9BB9-E08C3F995498}" type="presParOf" srcId="{638E3444-CFF4-46DC-AB64-E4996040AC6C}" destId="{66CCDF9E-A562-4F68-94EE-7BEF6F8BBE02}" srcOrd="0" destOrd="0" presId="urn:microsoft.com/office/officeart/2005/8/layout/orgChart1"/>
    <dgm:cxn modelId="{CA4F5718-C3A9-47E5-88DA-7A5030734982}" type="presParOf" srcId="{66CCDF9E-A562-4F68-94EE-7BEF6F8BBE02}" destId="{C2DDA313-C2BF-492C-8D75-9BFA9709550C}" srcOrd="0" destOrd="0" presId="urn:microsoft.com/office/officeart/2005/8/layout/orgChart1"/>
    <dgm:cxn modelId="{937E4BF7-63DC-4939-B0B2-E03E4EA1CB37}" type="presParOf" srcId="{66CCDF9E-A562-4F68-94EE-7BEF6F8BBE02}" destId="{4CD85A6F-D30C-4FFA-B261-E92F7BB1DE42}" srcOrd="1" destOrd="0" presId="urn:microsoft.com/office/officeart/2005/8/layout/orgChart1"/>
    <dgm:cxn modelId="{4F3E72A2-BCF9-404D-92B9-5B531C7B0B24}" type="presParOf" srcId="{638E3444-CFF4-46DC-AB64-E4996040AC6C}" destId="{B7221D4D-528D-444A-96A4-987B4447EE83}" srcOrd="1" destOrd="0" presId="urn:microsoft.com/office/officeart/2005/8/layout/orgChart1"/>
    <dgm:cxn modelId="{02C720F2-FEE3-4142-AFC9-AEA46100FAF5}" type="presParOf" srcId="{638E3444-CFF4-46DC-AB64-E4996040AC6C}" destId="{7907C45F-0A5D-4C64-8C1B-9F1440CD64B1}" srcOrd="2" destOrd="0" presId="urn:microsoft.com/office/officeart/2005/8/layout/orgChart1"/>
    <dgm:cxn modelId="{47F8CD2B-DA60-4440-9C77-F1AEAA84A72B}" type="presParOf" srcId="{07AE5034-77B3-4511-9BDD-40B63984EDFC}" destId="{8585C1C6-7CEC-4B22-AE8C-20BAED20E0A8}"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1162F7-C019-4CE3-A839-87D779E46E05}" type="doc">
      <dgm:prSet loTypeId="urn:microsoft.com/office/officeart/2008/layout/HalfCircleOrganizationChart" loCatId="hierarchy" qsTypeId="urn:microsoft.com/office/officeart/2005/8/quickstyle/simple3" qsCatId="simple" csTypeId="urn:microsoft.com/office/officeart/2005/8/colors/colorful4" csCatId="colorful"/>
      <dgm:spPr/>
      <dgm:t>
        <a:bodyPr/>
        <a:lstStyle/>
        <a:p>
          <a:endParaRPr lang="en-ID"/>
        </a:p>
      </dgm:t>
    </dgm:pt>
    <dgm:pt modelId="{000B2A10-C0B0-473C-AD9C-28195AB4CDB5}">
      <dgm:prSet/>
      <dgm:spPr/>
      <dgm:t>
        <a:bodyPr/>
        <a:lstStyle/>
        <a:p>
          <a:r>
            <a:rPr lang="en-ID" b="1" dirty="0" err="1">
              <a:latin typeface="Times New Roman" panose="02020603050405020304" pitchFamily="18" charset="0"/>
              <a:cs typeface="Times New Roman" panose="02020603050405020304" pitchFamily="18" charset="0"/>
            </a:rPr>
            <a:t>Menurut</a:t>
          </a:r>
          <a:r>
            <a:rPr lang="en-ID" b="1" dirty="0">
              <a:latin typeface="Times New Roman" panose="02020603050405020304" pitchFamily="18" charset="0"/>
              <a:cs typeface="Times New Roman" panose="02020603050405020304" pitchFamily="18" charset="0"/>
            </a:rPr>
            <a:t> Philip Kotler dan Kevin Lane Keller (2009) </a:t>
          </a:r>
          <a:r>
            <a:rPr lang="en-ID" b="1" dirty="0" err="1">
              <a:latin typeface="Times New Roman" panose="02020603050405020304" pitchFamily="18" charset="0"/>
              <a:cs typeface="Times New Roman" panose="02020603050405020304" pitchFamily="18" charset="0"/>
            </a:rPr>
            <a:t>ada</a:t>
          </a:r>
          <a:r>
            <a:rPr lang="en-ID" b="1" dirty="0">
              <a:latin typeface="Times New Roman" panose="02020603050405020304" pitchFamily="18" charset="0"/>
              <a:cs typeface="Times New Roman" panose="02020603050405020304" pitchFamily="18" charset="0"/>
            </a:rPr>
            <a:t> </a:t>
          </a:r>
          <a:r>
            <a:rPr lang="en-ID" b="1" dirty="0" err="1">
              <a:latin typeface="Times New Roman" panose="02020603050405020304" pitchFamily="18" charset="0"/>
              <a:cs typeface="Times New Roman" panose="02020603050405020304" pitchFamily="18" charset="0"/>
            </a:rPr>
            <a:t>tiga</a:t>
          </a:r>
          <a:r>
            <a:rPr lang="en-ID" b="1" dirty="0">
              <a:latin typeface="Times New Roman" panose="02020603050405020304" pitchFamily="18" charset="0"/>
              <a:cs typeface="Times New Roman" panose="02020603050405020304" pitchFamily="18" charset="0"/>
            </a:rPr>
            <a:t> </a:t>
          </a:r>
          <a:r>
            <a:rPr lang="en-ID" b="1" dirty="0" err="1">
              <a:latin typeface="Times New Roman" panose="02020603050405020304" pitchFamily="18" charset="0"/>
              <a:cs typeface="Times New Roman" panose="02020603050405020304" pitchFamily="18" charset="0"/>
            </a:rPr>
            <a:t>jenis</a:t>
          </a:r>
          <a:r>
            <a:rPr lang="en-ID" b="1" dirty="0">
              <a:latin typeface="Times New Roman" panose="02020603050405020304" pitchFamily="18" charset="0"/>
              <a:cs typeface="Times New Roman" panose="02020603050405020304" pitchFamily="18" charset="0"/>
            </a:rPr>
            <a:t> </a:t>
          </a:r>
          <a:r>
            <a:rPr lang="en-ID" b="1" dirty="0" err="1">
              <a:latin typeface="Times New Roman" panose="02020603050405020304" pitchFamily="18" charset="0"/>
              <a:cs typeface="Times New Roman" panose="02020603050405020304" pitchFamily="18" charset="0"/>
            </a:rPr>
            <a:t>informasi</a:t>
          </a:r>
          <a:r>
            <a:rPr lang="en-ID" b="1" dirty="0">
              <a:latin typeface="Times New Roman" panose="02020603050405020304" pitchFamily="18" charset="0"/>
              <a:cs typeface="Times New Roman" panose="02020603050405020304" pitchFamily="18" charset="0"/>
            </a:rPr>
            <a:t> </a:t>
          </a:r>
          <a:r>
            <a:rPr lang="en-ID" b="1" dirty="0" err="1">
              <a:latin typeface="Times New Roman" panose="02020603050405020304" pitchFamily="18" charset="0"/>
              <a:cs typeface="Times New Roman" panose="02020603050405020304" pitchFamily="18" charset="0"/>
            </a:rPr>
            <a:t>pemasaran</a:t>
          </a:r>
          <a:r>
            <a:rPr lang="en-ID" b="1" dirty="0">
              <a:latin typeface="Times New Roman" panose="02020603050405020304" pitchFamily="18" charset="0"/>
              <a:cs typeface="Times New Roman" panose="02020603050405020304" pitchFamily="18" charset="0"/>
            </a:rPr>
            <a:t>, </a:t>
          </a:r>
          <a:r>
            <a:rPr lang="en-ID" b="1" dirty="0" err="1">
              <a:latin typeface="Times New Roman" panose="02020603050405020304" pitchFamily="18" charset="0"/>
              <a:cs typeface="Times New Roman" panose="02020603050405020304" pitchFamily="18" charset="0"/>
            </a:rPr>
            <a:t>yaitu</a:t>
          </a:r>
          <a:r>
            <a:rPr lang="en-ID" b="1" dirty="0">
              <a:latin typeface="Times New Roman" panose="02020603050405020304" pitchFamily="18" charset="0"/>
              <a:cs typeface="Times New Roman" panose="02020603050405020304" pitchFamily="18" charset="0"/>
            </a:rPr>
            <a:t>:</a:t>
          </a:r>
        </a:p>
      </dgm:t>
    </dgm:pt>
    <dgm:pt modelId="{2BC4814E-7A0B-4190-AF1E-5AC0F958054E}" type="parTrans" cxnId="{7F86C8E3-7339-4011-80D3-AE7594B1566B}">
      <dgm:prSet/>
      <dgm:spPr/>
      <dgm:t>
        <a:bodyPr/>
        <a:lstStyle/>
        <a:p>
          <a:endParaRPr lang="en-ID">
            <a:latin typeface="Times New Roman" panose="02020603050405020304" pitchFamily="18" charset="0"/>
            <a:cs typeface="Times New Roman" panose="02020603050405020304" pitchFamily="18" charset="0"/>
          </a:endParaRPr>
        </a:p>
      </dgm:t>
    </dgm:pt>
    <dgm:pt modelId="{3D752A5A-F14A-4C4B-BCE6-97DF8E5BE7DB}" type="sibTrans" cxnId="{7F86C8E3-7339-4011-80D3-AE7594B1566B}">
      <dgm:prSet/>
      <dgm:spPr/>
      <dgm:t>
        <a:bodyPr/>
        <a:lstStyle/>
        <a:p>
          <a:endParaRPr lang="en-ID">
            <a:latin typeface="Times New Roman" panose="02020603050405020304" pitchFamily="18" charset="0"/>
            <a:cs typeface="Times New Roman" panose="02020603050405020304" pitchFamily="18" charset="0"/>
          </a:endParaRPr>
        </a:p>
      </dgm:t>
    </dgm:pt>
    <dgm:pt modelId="{40F44C07-3E96-401B-A290-45E351A6F917}">
      <dgm:prSet/>
      <dgm:spPr/>
      <dgm:t>
        <a:bodyPr/>
        <a:lstStyle/>
        <a:p>
          <a:r>
            <a:rPr lang="en-ID">
              <a:latin typeface="Times New Roman" panose="02020603050405020304" pitchFamily="18" charset="0"/>
              <a:cs typeface="Times New Roman" panose="02020603050405020304" pitchFamily="18" charset="0"/>
            </a:rPr>
            <a:t>Pemasaran (</a:t>
          </a:r>
          <a:r>
            <a:rPr lang="en-ID" i="1">
              <a:latin typeface="Times New Roman" panose="02020603050405020304" pitchFamily="18" charset="0"/>
              <a:cs typeface="Times New Roman" panose="02020603050405020304" pitchFamily="18" charset="0"/>
            </a:rPr>
            <a:t>Marketing Intelligence</a:t>
          </a:r>
          <a:r>
            <a:rPr lang="en-ID">
              <a:latin typeface="Times New Roman" panose="02020603050405020304" pitchFamily="18" charset="0"/>
              <a:cs typeface="Times New Roman" panose="02020603050405020304" pitchFamily="18" charset="0"/>
            </a:rPr>
            <a:t>) adalah informasi yang mengalir ke perusahaan dari lingkungan.</a:t>
          </a:r>
        </a:p>
      </dgm:t>
    </dgm:pt>
    <dgm:pt modelId="{88AFB997-4451-4B08-9CB7-50F5E6A727CC}" type="parTrans" cxnId="{BE607B33-B911-4A76-866B-5D4AA2A82DEF}">
      <dgm:prSet/>
      <dgm:spPr/>
      <dgm:t>
        <a:bodyPr/>
        <a:lstStyle/>
        <a:p>
          <a:endParaRPr lang="en-ID">
            <a:latin typeface="Times New Roman" panose="02020603050405020304" pitchFamily="18" charset="0"/>
            <a:cs typeface="Times New Roman" panose="02020603050405020304" pitchFamily="18" charset="0"/>
          </a:endParaRPr>
        </a:p>
      </dgm:t>
    </dgm:pt>
    <dgm:pt modelId="{B73496A6-C5DD-48AD-B46F-19C0D97E8990}" type="sibTrans" cxnId="{BE607B33-B911-4A76-866B-5D4AA2A82DEF}">
      <dgm:prSet/>
      <dgm:spPr/>
      <dgm:t>
        <a:bodyPr/>
        <a:lstStyle/>
        <a:p>
          <a:endParaRPr lang="en-ID">
            <a:latin typeface="Times New Roman" panose="02020603050405020304" pitchFamily="18" charset="0"/>
            <a:cs typeface="Times New Roman" panose="02020603050405020304" pitchFamily="18" charset="0"/>
          </a:endParaRPr>
        </a:p>
      </dgm:t>
    </dgm:pt>
    <dgm:pt modelId="{821C8F6A-5DB5-4436-844D-BDD0E181D9D7}">
      <dgm:prSet/>
      <dgm:spPr/>
      <dgm:t>
        <a:bodyPr/>
        <a:lstStyle/>
        <a:p>
          <a:r>
            <a:rPr lang="en-ID">
              <a:latin typeface="Times New Roman" panose="02020603050405020304" pitchFamily="18" charset="0"/>
              <a:cs typeface="Times New Roman" panose="02020603050405020304" pitchFamily="18" charset="0"/>
            </a:rPr>
            <a:t>Informasi pemasaran intern (</a:t>
          </a:r>
          <a:r>
            <a:rPr lang="en-ID" i="1">
              <a:latin typeface="Times New Roman" panose="02020603050405020304" pitchFamily="18" charset="0"/>
              <a:cs typeface="Times New Roman" panose="02020603050405020304" pitchFamily="18" charset="0"/>
            </a:rPr>
            <a:t>Internal Marketing Information</a:t>
          </a:r>
          <a:r>
            <a:rPr lang="en-ID">
              <a:latin typeface="Times New Roman" panose="02020603050405020304" pitchFamily="18" charset="0"/>
              <a:cs typeface="Times New Roman" panose="02020603050405020304" pitchFamily="18" charset="0"/>
            </a:rPr>
            <a:t>) adalah informasi yang dikumpulkan dari dalam perusahaan sendiri.</a:t>
          </a:r>
        </a:p>
      </dgm:t>
    </dgm:pt>
    <dgm:pt modelId="{5093C4C7-7E1A-46BD-A4FB-7B25BCA3D2CC}" type="parTrans" cxnId="{9F2E627E-DABC-4ABD-8D9C-C497C6BA75FC}">
      <dgm:prSet/>
      <dgm:spPr/>
      <dgm:t>
        <a:bodyPr/>
        <a:lstStyle/>
        <a:p>
          <a:endParaRPr lang="en-ID">
            <a:latin typeface="Times New Roman" panose="02020603050405020304" pitchFamily="18" charset="0"/>
            <a:cs typeface="Times New Roman" panose="02020603050405020304" pitchFamily="18" charset="0"/>
          </a:endParaRPr>
        </a:p>
      </dgm:t>
    </dgm:pt>
    <dgm:pt modelId="{563BE57F-ECF1-4656-8822-B7CC25711B34}" type="sibTrans" cxnId="{9F2E627E-DABC-4ABD-8D9C-C497C6BA75FC}">
      <dgm:prSet/>
      <dgm:spPr/>
      <dgm:t>
        <a:bodyPr/>
        <a:lstStyle/>
        <a:p>
          <a:endParaRPr lang="en-ID">
            <a:latin typeface="Times New Roman" panose="02020603050405020304" pitchFamily="18" charset="0"/>
            <a:cs typeface="Times New Roman" panose="02020603050405020304" pitchFamily="18" charset="0"/>
          </a:endParaRPr>
        </a:p>
      </dgm:t>
    </dgm:pt>
    <dgm:pt modelId="{740186B4-9E96-403C-AD75-4C0D23695FD0}">
      <dgm:prSet/>
      <dgm:spPr/>
      <dgm:t>
        <a:bodyPr/>
        <a:lstStyle/>
        <a:p>
          <a:r>
            <a:rPr lang="en-ID">
              <a:latin typeface="Times New Roman" panose="02020603050405020304" pitchFamily="18" charset="0"/>
              <a:cs typeface="Times New Roman" panose="02020603050405020304" pitchFamily="18" charset="0"/>
            </a:rPr>
            <a:t>Komunikasi Pemasaran (</a:t>
          </a:r>
          <a:r>
            <a:rPr lang="en-ID" i="1">
              <a:latin typeface="Times New Roman" panose="02020603050405020304" pitchFamily="18" charset="0"/>
              <a:cs typeface="Times New Roman" panose="02020603050405020304" pitchFamily="18" charset="0"/>
            </a:rPr>
            <a:t>Marketing Communication</a:t>
          </a:r>
          <a:r>
            <a:rPr lang="en-ID">
              <a:latin typeface="Times New Roman" panose="02020603050405020304" pitchFamily="18" charset="0"/>
              <a:cs typeface="Times New Roman" panose="02020603050405020304" pitchFamily="18" charset="0"/>
            </a:rPr>
            <a:t>) adalah informasi yang mengalir ke luar dari perusahaan ke lingkungan.</a:t>
          </a:r>
        </a:p>
      </dgm:t>
    </dgm:pt>
    <dgm:pt modelId="{3FA4B54C-D55C-4165-AE82-5FA3330A7CD5}" type="parTrans" cxnId="{A809E3AA-C165-4746-97E0-2D3C342750C6}">
      <dgm:prSet/>
      <dgm:spPr/>
      <dgm:t>
        <a:bodyPr/>
        <a:lstStyle/>
        <a:p>
          <a:endParaRPr lang="en-ID">
            <a:latin typeface="Times New Roman" panose="02020603050405020304" pitchFamily="18" charset="0"/>
            <a:cs typeface="Times New Roman" panose="02020603050405020304" pitchFamily="18" charset="0"/>
          </a:endParaRPr>
        </a:p>
      </dgm:t>
    </dgm:pt>
    <dgm:pt modelId="{B651926E-E1E0-492A-B4D7-8039CB83CE9C}" type="sibTrans" cxnId="{A809E3AA-C165-4746-97E0-2D3C342750C6}">
      <dgm:prSet/>
      <dgm:spPr/>
      <dgm:t>
        <a:bodyPr/>
        <a:lstStyle/>
        <a:p>
          <a:endParaRPr lang="en-ID">
            <a:latin typeface="Times New Roman" panose="02020603050405020304" pitchFamily="18" charset="0"/>
            <a:cs typeface="Times New Roman" panose="02020603050405020304" pitchFamily="18" charset="0"/>
          </a:endParaRPr>
        </a:p>
      </dgm:t>
    </dgm:pt>
    <dgm:pt modelId="{86FF8C6C-44AB-4621-AAD6-83241CB55555}" type="pres">
      <dgm:prSet presAssocID="{E41162F7-C019-4CE3-A839-87D779E46E05}" presName="Name0" presStyleCnt="0">
        <dgm:presLayoutVars>
          <dgm:orgChart val="1"/>
          <dgm:chPref val="1"/>
          <dgm:dir/>
          <dgm:animOne val="branch"/>
          <dgm:animLvl val="lvl"/>
          <dgm:resizeHandles/>
        </dgm:presLayoutVars>
      </dgm:prSet>
      <dgm:spPr/>
    </dgm:pt>
    <dgm:pt modelId="{F0C12C09-03D1-4774-B4FD-EF68BDDE8FEA}" type="pres">
      <dgm:prSet presAssocID="{000B2A10-C0B0-473C-AD9C-28195AB4CDB5}" presName="hierRoot1" presStyleCnt="0">
        <dgm:presLayoutVars>
          <dgm:hierBranch val="init"/>
        </dgm:presLayoutVars>
      </dgm:prSet>
      <dgm:spPr/>
    </dgm:pt>
    <dgm:pt modelId="{DADA2163-8943-48BB-A936-66310E4C5A19}" type="pres">
      <dgm:prSet presAssocID="{000B2A10-C0B0-473C-AD9C-28195AB4CDB5}" presName="rootComposite1" presStyleCnt="0"/>
      <dgm:spPr/>
    </dgm:pt>
    <dgm:pt modelId="{AEA0B658-9883-4C74-9A61-102E9618DD13}" type="pres">
      <dgm:prSet presAssocID="{000B2A10-C0B0-473C-AD9C-28195AB4CDB5}" presName="rootText1" presStyleLbl="alignAcc1" presStyleIdx="0" presStyleCnt="0">
        <dgm:presLayoutVars>
          <dgm:chPref val="3"/>
        </dgm:presLayoutVars>
      </dgm:prSet>
      <dgm:spPr/>
    </dgm:pt>
    <dgm:pt modelId="{B108C619-FE51-4087-ACCE-CE6FF752B6E8}" type="pres">
      <dgm:prSet presAssocID="{000B2A10-C0B0-473C-AD9C-28195AB4CDB5}" presName="topArc1" presStyleLbl="parChTrans1D1" presStyleIdx="0" presStyleCnt="8"/>
      <dgm:spPr/>
    </dgm:pt>
    <dgm:pt modelId="{D91F0C28-6570-43C0-B770-49E3505B5335}" type="pres">
      <dgm:prSet presAssocID="{000B2A10-C0B0-473C-AD9C-28195AB4CDB5}" presName="bottomArc1" presStyleLbl="parChTrans1D1" presStyleIdx="1" presStyleCnt="8"/>
      <dgm:spPr/>
    </dgm:pt>
    <dgm:pt modelId="{6D8846ED-A904-4F95-ADC5-C42AE649731C}" type="pres">
      <dgm:prSet presAssocID="{000B2A10-C0B0-473C-AD9C-28195AB4CDB5}" presName="topConnNode1" presStyleLbl="node1" presStyleIdx="0" presStyleCnt="0"/>
      <dgm:spPr/>
    </dgm:pt>
    <dgm:pt modelId="{0F68944E-2943-4124-BDCA-2500EDF480D9}" type="pres">
      <dgm:prSet presAssocID="{000B2A10-C0B0-473C-AD9C-28195AB4CDB5}" presName="hierChild2" presStyleCnt="0"/>
      <dgm:spPr/>
    </dgm:pt>
    <dgm:pt modelId="{39915224-799B-491D-ABC6-9B61CCA6B515}" type="pres">
      <dgm:prSet presAssocID="{88AFB997-4451-4B08-9CB7-50F5E6A727CC}" presName="Name28" presStyleLbl="parChTrans1D2" presStyleIdx="0" presStyleCnt="3"/>
      <dgm:spPr/>
    </dgm:pt>
    <dgm:pt modelId="{D7C73577-8FB9-42BE-971F-149D87E0A423}" type="pres">
      <dgm:prSet presAssocID="{40F44C07-3E96-401B-A290-45E351A6F917}" presName="hierRoot2" presStyleCnt="0">
        <dgm:presLayoutVars>
          <dgm:hierBranch val="init"/>
        </dgm:presLayoutVars>
      </dgm:prSet>
      <dgm:spPr/>
    </dgm:pt>
    <dgm:pt modelId="{78042B0E-DB9B-4AE4-B3EF-96B71582395D}" type="pres">
      <dgm:prSet presAssocID="{40F44C07-3E96-401B-A290-45E351A6F917}" presName="rootComposite2" presStyleCnt="0"/>
      <dgm:spPr/>
    </dgm:pt>
    <dgm:pt modelId="{D6D3B95C-21B8-47D6-BD20-2FA2E6E83017}" type="pres">
      <dgm:prSet presAssocID="{40F44C07-3E96-401B-A290-45E351A6F917}" presName="rootText2" presStyleLbl="alignAcc1" presStyleIdx="0" presStyleCnt="0">
        <dgm:presLayoutVars>
          <dgm:chPref val="3"/>
        </dgm:presLayoutVars>
      </dgm:prSet>
      <dgm:spPr/>
    </dgm:pt>
    <dgm:pt modelId="{432510AB-F1E1-4665-AF54-1DBC4B266B18}" type="pres">
      <dgm:prSet presAssocID="{40F44C07-3E96-401B-A290-45E351A6F917}" presName="topArc2" presStyleLbl="parChTrans1D1" presStyleIdx="2" presStyleCnt="8"/>
      <dgm:spPr/>
    </dgm:pt>
    <dgm:pt modelId="{A8853CBD-FF8D-42E9-AB02-7175EE9F6263}" type="pres">
      <dgm:prSet presAssocID="{40F44C07-3E96-401B-A290-45E351A6F917}" presName="bottomArc2" presStyleLbl="parChTrans1D1" presStyleIdx="3" presStyleCnt="8"/>
      <dgm:spPr/>
    </dgm:pt>
    <dgm:pt modelId="{921E0FB9-0A25-4ED0-AEDA-6BBBE37BC136}" type="pres">
      <dgm:prSet presAssocID="{40F44C07-3E96-401B-A290-45E351A6F917}" presName="topConnNode2" presStyleLbl="node2" presStyleIdx="0" presStyleCnt="0"/>
      <dgm:spPr/>
    </dgm:pt>
    <dgm:pt modelId="{789C8D4B-2110-4583-A6A5-4FD0C08B6649}" type="pres">
      <dgm:prSet presAssocID="{40F44C07-3E96-401B-A290-45E351A6F917}" presName="hierChild4" presStyleCnt="0"/>
      <dgm:spPr/>
    </dgm:pt>
    <dgm:pt modelId="{384C5679-298A-42F7-9FEA-96FCAFACC2AC}" type="pres">
      <dgm:prSet presAssocID="{40F44C07-3E96-401B-A290-45E351A6F917}" presName="hierChild5" presStyleCnt="0"/>
      <dgm:spPr/>
    </dgm:pt>
    <dgm:pt modelId="{8AA4851B-C096-4536-AFFB-811D11932AFA}" type="pres">
      <dgm:prSet presAssocID="{5093C4C7-7E1A-46BD-A4FB-7B25BCA3D2CC}" presName="Name28" presStyleLbl="parChTrans1D2" presStyleIdx="1" presStyleCnt="3"/>
      <dgm:spPr/>
    </dgm:pt>
    <dgm:pt modelId="{ABACFAE2-6888-4B26-93A4-4F8DC5653E82}" type="pres">
      <dgm:prSet presAssocID="{821C8F6A-5DB5-4436-844D-BDD0E181D9D7}" presName="hierRoot2" presStyleCnt="0">
        <dgm:presLayoutVars>
          <dgm:hierBranch val="init"/>
        </dgm:presLayoutVars>
      </dgm:prSet>
      <dgm:spPr/>
    </dgm:pt>
    <dgm:pt modelId="{FDBAB894-2627-4592-AE33-19F20CD9941F}" type="pres">
      <dgm:prSet presAssocID="{821C8F6A-5DB5-4436-844D-BDD0E181D9D7}" presName="rootComposite2" presStyleCnt="0"/>
      <dgm:spPr/>
    </dgm:pt>
    <dgm:pt modelId="{087E1FAB-7961-494C-8C97-B34D6E71F0B8}" type="pres">
      <dgm:prSet presAssocID="{821C8F6A-5DB5-4436-844D-BDD0E181D9D7}" presName="rootText2" presStyleLbl="alignAcc1" presStyleIdx="0" presStyleCnt="0">
        <dgm:presLayoutVars>
          <dgm:chPref val="3"/>
        </dgm:presLayoutVars>
      </dgm:prSet>
      <dgm:spPr/>
    </dgm:pt>
    <dgm:pt modelId="{C44CBE18-7085-4CEA-90A3-F02780493F12}" type="pres">
      <dgm:prSet presAssocID="{821C8F6A-5DB5-4436-844D-BDD0E181D9D7}" presName="topArc2" presStyleLbl="parChTrans1D1" presStyleIdx="4" presStyleCnt="8"/>
      <dgm:spPr/>
    </dgm:pt>
    <dgm:pt modelId="{E866F811-4B65-4139-80A5-968E668E855B}" type="pres">
      <dgm:prSet presAssocID="{821C8F6A-5DB5-4436-844D-BDD0E181D9D7}" presName="bottomArc2" presStyleLbl="parChTrans1D1" presStyleIdx="5" presStyleCnt="8"/>
      <dgm:spPr/>
    </dgm:pt>
    <dgm:pt modelId="{329BC784-1ED9-4A0E-A26E-F6A46B63B7D5}" type="pres">
      <dgm:prSet presAssocID="{821C8F6A-5DB5-4436-844D-BDD0E181D9D7}" presName="topConnNode2" presStyleLbl="node2" presStyleIdx="0" presStyleCnt="0"/>
      <dgm:spPr/>
    </dgm:pt>
    <dgm:pt modelId="{F81E500E-76B3-4529-ABF8-7FD607BEBE3D}" type="pres">
      <dgm:prSet presAssocID="{821C8F6A-5DB5-4436-844D-BDD0E181D9D7}" presName="hierChild4" presStyleCnt="0"/>
      <dgm:spPr/>
    </dgm:pt>
    <dgm:pt modelId="{44E5308E-DC9B-443C-BA37-5E357081D789}" type="pres">
      <dgm:prSet presAssocID="{821C8F6A-5DB5-4436-844D-BDD0E181D9D7}" presName="hierChild5" presStyleCnt="0"/>
      <dgm:spPr/>
    </dgm:pt>
    <dgm:pt modelId="{4EEFCD98-29E8-4A1B-8DAA-B4A65EDB02A9}" type="pres">
      <dgm:prSet presAssocID="{3FA4B54C-D55C-4165-AE82-5FA3330A7CD5}" presName="Name28" presStyleLbl="parChTrans1D2" presStyleIdx="2" presStyleCnt="3"/>
      <dgm:spPr/>
    </dgm:pt>
    <dgm:pt modelId="{F35119EB-2C5A-4D26-A440-D63936CEA673}" type="pres">
      <dgm:prSet presAssocID="{740186B4-9E96-403C-AD75-4C0D23695FD0}" presName="hierRoot2" presStyleCnt="0">
        <dgm:presLayoutVars>
          <dgm:hierBranch val="init"/>
        </dgm:presLayoutVars>
      </dgm:prSet>
      <dgm:spPr/>
    </dgm:pt>
    <dgm:pt modelId="{9CFA822C-80B0-404B-BB99-88C86C488C35}" type="pres">
      <dgm:prSet presAssocID="{740186B4-9E96-403C-AD75-4C0D23695FD0}" presName="rootComposite2" presStyleCnt="0"/>
      <dgm:spPr/>
    </dgm:pt>
    <dgm:pt modelId="{11DBB51D-792F-435B-BAF7-3D0354BDA599}" type="pres">
      <dgm:prSet presAssocID="{740186B4-9E96-403C-AD75-4C0D23695FD0}" presName="rootText2" presStyleLbl="alignAcc1" presStyleIdx="0" presStyleCnt="0">
        <dgm:presLayoutVars>
          <dgm:chPref val="3"/>
        </dgm:presLayoutVars>
      </dgm:prSet>
      <dgm:spPr/>
    </dgm:pt>
    <dgm:pt modelId="{BA51B76C-14FD-40A1-9DDD-843742675F45}" type="pres">
      <dgm:prSet presAssocID="{740186B4-9E96-403C-AD75-4C0D23695FD0}" presName="topArc2" presStyleLbl="parChTrans1D1" presStyleIdx="6" presStyleCnt="8"/>
      <dgm:spPr/>
    </dgm:pt>
    <dgm:pt modelId="{7EE76607-F117-4982-9970-0D829112E258}" type="pres">
      <dgm:prSet presAssocID="{740186B4-9E96-403C-AD75-4C0D23695FD0}" presName="bottomArc2" presStyleLbl="parChTrans1D1" presStyleIdx="7" presStyleCnt="8"/>
      <dgm:spPr/>
    </dgm:pt>
    <dgm:pt modelId="{86D35DFF-696C-41F5-91D0-94A57B527CBE}" type="pres">
      <dgm:prSet presAssocID="{740186B4-9E96-403C-AD75-4C0D23695FD0}" presName="topConnNode2" presStyleLbl="node2" presStyleIdx="0" presStyleCnt="0"/>
      <dgm:spPr/>
    </dgm:pt>
    <dgm:pt modelId="{323BF7FE-A725-43A9-80AE-EE261B51B995}" type="pres">
      <dgm:prSet presAssocID="{740186B4-9E96-403C-AD75-4C0D23695FD0}" presName="hierChild4" presStyleCnt="0"/>
      <dgm:spPr/>
    </dgm:pt>
    <dgm:pt modelId="{48AAE6BA-5FFD-40AC-B190-B045CA8CADDC}" type="pres">
      <dgm:prSet presAssocID="{740186B4-9E96-403C-AD75-4C0D23695FD0}" presName="hierChild5" presStyleCnt="0"/>
      <dgm:spPr/>
    </dgm:pt>
    <dgm:pt modelId="{1E76D4DD-1216-4B72-B9C3-DB7F754147EB}" type="pres">
      <dgm:prSet presAssocID="{000B2A10-C0B0-473C-AD9C-28195AB4CDB5}" presName="hierChild3" presStyleCnt="0"/>
      <dgm:spPr/>
    </dgm:pt>
  </dgm:ptLst>
  <dgm:cxnLst>
    <dgm:cxn modelId="{565E1104-5A1A-4E6A-89CD-7B32C2E01D23}" type="presOf" srcId="{3FA4B54C-D55C-4165-AE82-5FA3330A7CD5}" destId="{4EEFCD98-29E8-4A1B-8DAA-B4A65EDB02A9}" srcOrd="0" destOrd="0" presId="urn:microsoft.com/office/officeart/2008/layout/HalfCircleOrganizationChart"/>
    <dgm:cxn modelId="{2A3E5804-A090-4123-A535-4F185C2D2E28}" type="presOf" srcId="{E41162F7-C019-4CE3-A839-87D779E46E05}" destId="{86FF8C6C-44AB-4621-AAD6-83241CB55555}" srcOrd="0" destOrd="0" presId="urn:microsoft.com/office/officeart/2008/layout/HalfCircleOrganizationChart"/>
    <dgm:cxn modelId="{BE607B33-B911-4A76-866B-5D4AA2A82DEF}" srcId="{000B2A10-C0B0-473C-AD9C-28195AB4CDB5}" destId="{40F44C07-3E96-401B-A290-45E351A6F917}" srcOrd="0" destOrd="0" parTransId="{88AFB997-4451-4B08-9CB7-50F5E6A727CC}" sibTransId="{B73496A6-C5DD-48AD-B46F-19C0D97E8990}"/>
    <dgm:cxn modelId="{77141D34-2B51-462E-86AC-6D34D75ADDA9}" type="presOf" srcId="{740186B4-9E96-403C-AD75-4C0D23695FD0}" destId="{86D35DFF-696C-41F5-91D0-94A57B527CBE}" srcOrd="1" destOrd="0" presId="urn:microsoft.com/office/officeart/2008/layout/HalfCircleOrganizationChart"/>
    <dgm:cxn modelId="{B188CB44-C394-4792-BA6A-26FF5A0A8804}" type="presOf" srcId="{000B2A10-C0B0-473C-AD9C-28195AB4CDB5}" destId="{AEA0B658-9883-4C74-9A61-102E9618DD13}" srcOrd="0" destOrd="0" presId="urn:microsoft.com/office/officeart/2008/layout/HalfCircleOrganizationChart"/>
    <dgm:cxn modelId="{39955746-8987-4560-AB4F-62BB460EDC9E}" type="presOf" srcId="{40F44C07-3E96-401B-A290-45E351A6F917}" destId="{921E0FB9-0A25-4ED0-AEDA-6BBBE37BC136}" srcOrd="1" destOrd="0" presId="urn:microsoft.com/office/officeart/2008/layout/HalfCircleOrganizationChart"/>
    <dgm:cxn modelId="{81814A6A-A95F-41EA-BEFA-E972F2D90ACE}" type="presOf" srcId="{821C8F6A-5DB5-4436-844D-BDD0E181D9D7}" destId="{329BC784-1ED9-4A0E-A26E-F6A46B63B7D5}" srcOrd="1" destOrd="0" presId="urn:microsoft.com/office/officeart/2008/layout/HalfCircleOrganizationChart"/>
    <dgm:cxn modelId="{DAB0E76D-F2E5-427A-A575-F78501929D54}" type="presOf" srcId="{740186B4-9E96-403C-AD75-4C0D23695FD0}" destId="{11DBB51D-792F-435B-BAF7-3D0354BDA599}" srcOrd="0" destOrd="0" presId="urn:microsoft.com/office/officeart/2008/layout/HalfCircleOrganizationChart"/>
    <dgm:cxn modelId="{9F2E627E-DABC-4ABD-8D9C-C497C6BA75FC}" srcId="{000B2A10-C0B0-473C-AD9C-28195AB4CDB5}" destId="{821C8F6A-5DB5-4436-844D-BDD0E181D9D7}" srcOrd="1" destOrd="0" parTransId="{5093C4C7-7E1A-46BD-A4FB-7B25BCA3D2CC}" sibTransId="{563BE57F-ECF1-4656-8822-B7CC25711B34}"/>
    <dgm:cxn modelId="{A30E5A86-2EE4-4668-A6A3-15F2109FACCB}" type="presOf" srcId="{000B2A10-C0B0-473C-AD9C-28195AB4CDB5}" destId="{6D8846ED-A904-4F95-ADC5-C42AE649731C}" srcOrd="1" destOrd="0" presId="urn:microsoft.com/office/officeart/2008/layout/HalfCircleOrganizationChart"/>
    <dgm:cxn modelId="{13314E8E-A4CA-4213-8A8A-BB3A2A8BAFAE}" type="presOf" srcId="{40F44C07-3E96-401B-A290-45E351A6F917}" destId="{D6D3B95C-21B8-47D6-BD20-2FA2E6E83017}" srcOrd="0" destOrd="0" presId="urn:microsoft.com/office/officeart/2008/layout/HalfCircleOrganizationChart"/>
    <dgm:cxn modelId="{8F65C792-4AE4-4527-A0B6-7A3346726BCE}" type="presOf" srcId="{821C8F6A-5DB5-4436-844D-BDD0E181D9D7}" destId="{087E1FAB-7961-494C-8C97-B34D6E71F0B8}" srcOrd="0" destOrd="0" presId="urn:microsoft.com/office/officeart/2008/layout/HalfCircleOrganizationChart"/>
    <dgm:cxn modelId="{A809E3AA-C165-4746-97E0-2D3C342750C6}" srcId="{000B2A10-C0B0-473C-AD9C-28195AB4CDB5}" destId="{740186B4-9E96-403C-AD75-4C0D23695FD0}" srcOrd="2" destOrd="0" parTransId="{3FA4B54C-D55C-4165-AE82-5FA3330A7CD5}" sibTransId="{B651926E-E1E0-492A-B4D7-8039CB83CE9C}"/>
    <dgm:cxn modelId="{C27AAACF-5884-446D-9346-DD4BFEBA7649}" type="presOf" srcId="{88AFB997-4451-4B08-9CB7-50F5E6A727CC}" destId="{39915224-799B-491D-ABC6-9B61CCA6B515}" srcOrd="0" destOrd="0" presId="urn:microsoft.com/office/officeart/2008/layout/HalfCircleOrganizationChart"/>
    <dgm:cxn modelId="{7F86C8E3-7339-4011-80D3-AE7594B1566B}" srcId="{E41162F7-C019-4CE3-A839-87D779E46E05}" destId="{000B2A10-C0B0-473C-AD9C-28195AB4CDB5}" srcOrd="0" destOrd="0" parTransId="{2BC4814E-7A0B-4190-AF1E-5AC0F958054E}" sibTransId="{3D752A5A-F14A-4C4B-BCE6-97DF8E5BE7DB}"/>
    <dgm:cxn modelId="{684638FB-7077-4708-9552-4081F7494584}" type="presOf" srcId="{5093C4C7-7E1A-46BD-A4FB-7B25BCA3D2CC}" destId="{8AA4851B-C096-4536-AFFB-811D11932AFA}" srcOrd="0" destOrd="0" presId="urn:microsoft.com/office/officeart/2008/layout/HalfCircleOrganizationChart"/>
    <dgm:cxn modelId="{A4FE2352-E814-4456-85EE-6B0E833942AF}" type="presParOf" srcId="{86FF8C6C-44AB-4621-AAD6-83241CB55555}" destId="{F0C12C09-03D1-4774-B4FD-EF68BDDE8FEA}" srcOrd="0" destOrd="0" presId="urn:microsoft.com/office/officeart/2008/layout/HalfCircleOrganizationChart"/>
    <dgm:cxn modelId="{1195A99B-8271-467A-9141-91687E1B76AB}" type="presParOf" srcId="{F0C12C09-03D1-4774-B4FD-EF68BDDE8FEA}" destId="{DADA2163-8943-48BB-A936-66310E4C5A19}" srcOrd="0" destOrd="0" presId="urn:microsoft.com/office/officeart/2008/layout/HalfCircleOrganizationChart"/>
    <dgm:cxn modelId="{8670D332-C54D-492B-8277-D3F14E3E7B1E}" type="presParOf" srcId="{DADA2163-8943-48BB-A936-66310E4C5A19}" destId="{AEA0B658-9883-4C74-9A61-102E9618DD13}" srcOrd="0" destOrd="0" presId="urn:microsoft.com/office/officeart/2008/layout/HalfCircleOrganizationChart"/>
    <dgm:cxn modelId="{A67693BE-7DC1-40B1-B6AB-9832C85FAB64}" type="presParOf" srcId="{DADA2163-8943-48BB-A936-66310E4C5A19}" destId="{B108C619-FE51-4087-ACCE-CE6FF752B6E8}" srcOrd="1" destOrd="0" presId="urn:microsoft.com/office/officeart/2008/layout/HalfCircleOrganizationChart"/>
    <dgm:cxn modelId="{E69A8224-E29A-44D8-B994-0F9191752B36}" type="presParOf" srcId="{DADA2163-8943-48BB-A936-66310E4C5A19}" destId="{D91F0C28-6570-43C0-B770-49E3505B5335}" srcOrd="2" destOrd="0" presId="urn:microsoft.com/office/officeart/2008/layout/HalfCircleOrganizationChart"/>
    <dgm:cxn modelId="{553686F3-748C-41C3-9EC1-314EDCF3F99E}" type="presParOf" srcId="{DADA2163-8943-48BB-A936-66310E4C5A19}" destId="{6D8846ED-A904-4F95-ADC5-C42AE649731C}" srcOrd="3" destOrd="0" presId="urn:microsoft.com/office/officeart/2008/layout/HalfCircleOrganizationChart"/>
    <dgm:cxn modelId="{3584DA0D-20E1-432E-A602-BF7E80D86A27}" type="presParOf" srcId="{F0C12C09-03D1-4774-B4FD-EF68BDDE8FEA}" destId="{0F68944E-2943-4124-BDCA-2500EDF480D9}" srcOrd="1" destOrd="0" presId="urn:microsoft.com/office/officeart/2008/layout/HalfCircleOrganizationChart"/>
    <dgm:cxn modelId="{5DD16F5C-0905-4A7F-ABBE-E3FCADF781DC}" type="presParOf" srcId="{0F68944E-2943-4124-BDCA-2500EDF480D9}" destId="{39915224-799B-491D-ABC6-9B61CCA6B515}" srcOrd="0" destOrd="0" presId="urn:microsoft.com/office/officeart/2008/layout/HalfCircleOrganizationChart"/>
    <dgm:cxn modelId="{38659734-93C0-4440-8551-C146313EB37A}" type="presParOf" srcId="{0F68944E-2943-4124-BDCA-2500EDF480D9}" destId="{D7C73577-8FB9-42BE-971F-149D87E0A423}" srcOrd="1" destOrd="0" presId="urn:microsoft.com/office/officeart/2008/layout/HalfCircleOrganizationChart"/>
    <dgm:cxn modelId="{72998C03-8736-47A3-BBA5-9519A2293025}" type="presParOf" srcId="{D7C73577-8FB9-42BE-971F-149D87E0A423}" destId="{78042B0E-DB9B-4AE4-B3EF-96B71582395D}" srcOrd="0" destOrd="0" presId="urn:microsoft.com/office/officeart/2008/layout/HalfCircleOrganizationChart"/>
    <dgm:cxn modelId="{2F4B3FFE-E948-485C-98C2-76986073C293}" type="presParOf" srcId="{78042B0E-DB9B-4AE4-B3EF-96B71582395D}" destId="{D6D3B95C-21B8-47D6-BD20-2FA2E6E83017}" srcOrd="0" destOrd="0" presId="urn:microsoft.com/office/officeart/2008/layout/HalfCircleOrganizationChart"/>
    <dgm:cxn modelId="{DE723837-7129-41E9-BEC2-0F17BA1559BD}" type="presParOf" srcId="{78042B0E-DB9B-4AE4-B3EF-96B71582395D}" destId="{432510AB-F1E1-4665-AF54-1DBC4B266B18}" srcOrd="1" destOrd="0" presId="urn:microsoft.com/office/officeart/2008/layout/HalfCircleOrganizationChart"/>
    <dgm:cxn modelId="{DBE0FC55-B47B-4E40-944F-A82902873114}" type="presParOf" srcId="{78042B0E-DB9B-4AE4-B3EF-96B71582395D}" destId="{A8853CBD-FF8D-42E9-AB02-7175EE9F6263}" srcOrd="2" destOrd="0" presId="urn:microsoft.com/office/officeart/2008/layout/HalfCircleOrganizationChart"/>
    <dgm:cxn modelId="{7675B48F-0D13-4CE6-A616-E8C129EF1F8C}" type="presParOf" srcId="{78042B0E-DB9B-4AE4-B3EF-96B71582395D}" destId="{921E0FB9-0A25-4ED0-AEDA-6BBBE37BC136}" srcOrd="3" destOrd="0" presId="urn:microsoft.com/office/officeart/2008/layout/HalfCircleOrganizationChart"/>
    <dgm:cxn modelId="{A299E803-78E7-4172-A782-494EDE52E253}" type="presParOf" srcId="{D7C73577-8FB9-42BE-971F-149D87E0A423}" destId="{789C8D4B-2110-4583-A6A5-4FD0C08B6649}" srcOrd="1" destOrd="0" presId="urn:microsoft.com/office/officeart/2008/layout/HalfCircleOrganizationChart"/>
    <dgm:cxn modelId="{D833730A-62CC-4FD2-9184-29D5AB1D4ECA}" type="presParOf" srcId="{D7C73577-8FB9-42BE-971F-149D87E0A423}" destId="{384C5679-298A-42F7-9FEA-96FCAFACC2AC}" srcOrd="2" destOrd="0" presId="urn:microsoft.com/office/officeart/2008/layout/HalfCircleOrganizationChart"/>
    <dgm:cxn modelId="{2232E9E4-9D10-4B82-B9D3-44960316DF29}" type="presParOf" srcId="{0F68944E-2943-4124-BDCA-2500EDF480D9}" destId="{8AA4851B-C096-4536-AFFB-811D11932AFA}" srcOrd="2" destOrd="0" presId="urn:microsoft.com/office/officeart/2008/layout/HalfCircleOrganizationChart"/>
    <dgm:cxn modelId="{71A6C821-BDBA-48FF-B158-D97F6594C676}" type="presParOf" srcId="{0F68944E-2943-4124-BDCA-2500EDF480D9}" destId="{ABACFAE2-6888-4B26-93A4-4F8DC5653E82}" srcOrd="3" destOrd="0" presId="urn:microsoft.com/office/officeart/2008/layout/HalfCircleOrganizationChart"/>
    <dgm:cxn modelId="{EF75F253-187B-4B45-AC72-23E0C645B9C4}" type="presParOf" srcId="{ABACFAE2-6888-4B26-93A4-4F8DC5653E82}" destId="{FDBAB894-2627-4592-AE33-19F20CD9941F}" srcOrd="0" destOrd="0" presId="urn:microsoft.com/office/officeart/2008/layout/HalfCircleOrganizationChart"/>
    <dgm:cxn modelId="{2F951989-46F2-438F-84C9-F0FC8F64486C}" type="presParOf" srcId="{FDBAB894-2627-4592-AE33-19F20CD9941F}" destId="{087E1FAB-7961-494C-8C97-B34D6E71F0B8}" srcOrd="0" destOrd="0" presId="urn:microsoft.com/office/officeart/2008/layout/HalfCircleOrganizationChart"/>
    <dgm:cxn modelId="{33857B6F-4FDF-4564-B32A-2D01496641A5}" type="presParOf" srcId="{FDBAB894-2627-4592-AE33-19F20CD9941F}" destId="{C44CBE18-7085-4CEA-90A3-F02780493F12}" srcOrd="1" destOrd="0" presId="urn:microsoft.com/office/officeart/2008/layout/HalfCircleOrganizationChart"/>
    <dgm:cxn modelId="{E8232043-CBC2-42BB-9C5D-0DE0E0EB30E9}" type="presParOf" srcId="{FDBAB894-2627-4592-AE33-19F20CD9941F}" destId="{E866F811-4B65-4139-80A5-968E668E855B}" srcOrd="2" destOrd="0" presId="urn:microsoft.com/office/officeart/2008/layout/HalfCircleOrganizationChart"/>
    <dgm:cxn modelId="{4B20D76D-E973-4BE1-9633-BF6D5902BDF3}" type="presParOf" srcId="{FDBAB894-2627-4592-AE33-19F20CD9941F}" destId="{329BC784-1ED9-4A0E-A26E-F6A46B63B7D5}" srcOrd="3" destOrd="0" presId="urn:microsoft.com/office/officeart/2008/layout/HalfCircleOrganizationChart"/>
    <dgm:cxn modelId="{6F2E4F55-6459-4AF9-9C1E-B427117B7FB8}" type="presParOf" srcId="{ABACFAE2-6888-4B26-93A4-4F8DC5653E82}" destId="{F81E500E-76B3-4529-ABF8-7FD607BEBE3D}" srcOrd="1" destOrd="0" presId="urn:microsoft.com/office/officeart/2008/layout/HalfCircleOrganizationChart"/>
    <dgm:cxn modelId="{FAE1124D-C418-4FE3-95F9-1508DF6715D1}" type="presParOf" srcId="{ABACFAE2-6888-4B26-93A4-4F8DC5653E82}" destId="{44E5308E-DC9B-443C-BA37-5E357081D789}" srcOrd="2" destOrd="0" presId="urn:microsoft.com/office/officeart/2008/layout/HalfCircleOrganizationChart"/>
    <dgm:cxn modelId="{478F4475-575A-4288-8F5F-E388BBFE05EA}" type="presParOf" srcId="{0F68944E-2943-4124-BDCA-2500EDF480D9}" destId="{4EEFCD98-29E8-4A1B-8DAA-B4A65EDB02A9}" srcOrd="4" destOrd="0" presId="urn:microsoft.com/office/officeart/2008/layout/HalfCircleOrganizationChart"/>
    <dgm:cxn modelId="{16F0CE38-7B73-4E82-A25B-138221FAFC8F}" type="presParOf" srcId="{0F68944E-2943-4124-BDCA-2500EDF480D9}" destId="{F35119EB-2C5A-4D26-A440-D63936CEA673}" srcOrd="5" destOrd="0" presId="urn:microsoft.com/office/officeart/2008/layout/HalfCircleOrganizationChart"/>
    <dgm:cxn modelId="{3DA76253-CDE5-4BD4-BBF0-EE33D92A9041}" type="presParOf" srcId="{F35119EB-2C5A-4D26-A440-D63936CEA673}" destId="{9CFA822C-80B0-404B-BB99-88C86C488C35}" srcOrd="0" destOrd="0" presId="urn:microsoft.com/office/officeart/2008/layout/HalfCircleOrganizationChart"/>
    <dgm:cxn modelId="{92774180-E371-4191-AA4B-1BCD7C33012D}" type="presParOf" srcId="{9CFA822C-80B0-404B-BB99-88C86C488C35}" destId="{11DBB51D-792F-435B-BAF7-3D0354BDA599}" srcOrd="0" destOrd="0" presId="urn:microsoft.com/office/officeart/2008/layout/HalfCircleOrganizationChart"/>
    <dgm:cxn modelId="{78A016B9-76E8-4B4D-ACE3-311195B314B1}" type="presParOf" srcId="{9CFA822C-80B0-404B-BB99-88C86C488C35}" destId="{BA51B76C-14FD-40A1-9DDD-843742675F45}" srcOrd="1" destOrd="0" presId="urn:microsoft.com/office/officeart/2008/layout/HalfCircleOrganizationChart"/>
    <dgm:cxn modelId="{D4F9F0BA-37EA-492F-AC03-DBDD5C989299}" type="presParOf" srcId="{9CFA822C-80B0-404B-BB99-88C86C488C35}" destId="{7EE76607-F117-4982-9970-0D829112E258}" srcOrd="2" destOrd="0" presId="urn:microsoft.com/office/officeart/2008/layout/HalfCircleOrganizationChart"/>
    <dgm:cxn modelId="{6B20F9D8-B0CE-49D2-A049-F0AF137E16B2}" type="presParOf" srcId="{9CFA822C-80B0-404B-BB99-88C86C488C35}" destId="{86D35DFF-696C-41F5-91D0-94A57B527CBE}" srcOrd="3" destOrd="0" presId="urn:microsoft.com/office/officeart/2008/layout/HalfCircleOrganizationChart"/>
    <dgm:cxn modelId="{CEE2696A-835A-4C4A-9B7A-803C73CBCB62}" type="presParOf" srcId="{F35119EB-2C5A-4D26-A440-D63936CEA673}" destId="{323BF7FE-A725-43A9-80AE-EE261B51B995}" srcOrd="1" destOrd="0" presId="urn:microsoft.com/office/officeart/2008/layout/HalfCircleOrganizationChart"/>
    <dgm:cxn modelId="{B5003D44-C72A-47FB-92EF-C311C1EE9AA5}" type="presParOf" srcId="{F35119EB-2C5A-4D26-A440-D63936CEA673}" destId="{48AAE6BA-5FFD-40AC-B190-B045CA8CADDC}" srcOrd="2" destOrd="0" presId="urn:microsoft.com/office/officeart/2008/layout/HalfCircleOrganizationChart"/>
    <dgm:cxn modelId="{CB7BD5A3-5ED4-43E3-A1B4-89394296DD98}" type="presParOf" srcId="{F0C12C09-03D1-4774-B4FD-EF68BDDE8FEA}" destId="{1E76D4DD-1216-4B72-B9C3-DB7F754147EB}" srcOrd="2" destOrd="0" presId="urn:microsoft.com/office/officeart/2008/layout/HalfCircle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15697C-23BE-4A89-8B3B-560EE845D9BA}" type="doc">
      <dgm:prSet loTypeId="urn:microsoft.com/office/officeart/2011/layout/TabList" loCatId="list" qsTypeId="urn:microsoft.com/office/officeart/2005/8/quickstyle/simple3" qsCatId="simple" csTypeId="urn:microsoft.com/office/officeart/2005/8/colors/colorful1" csCatId="colorful" phldr="1"/>
      <dgm:spPr/>
      <dgm:t>
        <a:bodyPr/>
        <a:lstStyle/>
        <a:p>
          <a:endParaRPr lang="en-ID"/>
        </a:p>
      </dgm:t>
    </dgm:pt>
    <dgm:pt modelId="{C84291EB-EB07-468A-8A36-724DD7B302F5}">
      <dgm:prSet phldrT="[Text]"/>
      <dgm:spPr/>
      <dgm:t>
        <a:bodyPr/>
        <a:lstStyle/>
        <a:p>
          <a:r>
            <a:rPr lang="en-US" dirty="0" err="1">
              <a:latin typeface="Times New Roman" panose="02020603050405020304" pitchFamily="18" charset="0"/>
              <a:cs typeface="Times New Roman" panose="02020603050405020304" pitchFamily="18" charset="0"/>
            </a:rPr>
            <a:t>Komponen</a:t>
          </a:r>
          <a:r>
            <a:rPr lang="en-US" dirty="0">
              <a:latin typeface="Times New Roman" panose="02020603050405020304" pitchFamily="18" charset="0"/>
              <a:cs typeface="Times New Roman" panose="02020603050405020304" pitchFamily="18" charset="0"/>
            </a:rPr>
            <a:t> input </a:t>
          </a:r>
          <a:r>
            <a:rPr lang="en-US" dirty="0" err="1">
              <a:latin typeface="Times New Roman" panose="02020603050405020304" pitchFamily="18" charset="0"/>
              <a:cs typeface="Times New Roman" panose="02020603050405020304" pitchFamily="18" charset="0"/>
            </a:rPr>
            <a:t>pemasaran</a:t>
          </a:r>
          <a:endParaRPr lang="en-ID" dirty="0">
            <a:latin typeface="Times New Roman" panose="02020603050405020304" pitchFamily="18" charset="0"/>
            <a:cs typeface="Times New Roman" panose="02020603050405020304" pitchFamily="18" charset="0"/>
          </a:endParaRPr>
        </a:p>
      </dgm:t>
    </dgm:pt>
    <dgm:pt modelId="{478892A1-B8AE-4E62-92C7-80FB4CC0258C}" type="parTrans" cxnId="{467A352A-5A34-41FD-A7D6-023D0C61B7D6}">
      <dgm:prSet/>
      <dgm:spPr/>
      <dgm:t>
        <a:bodyPr/>
        <a:lstStyle/>
        <a:p>
          <a:endParaRPr lang="en-ID">
            <a:latin typeface="Times New Roman" panose="02020603050405020304" pitchFamily="18" charset="0"/>
            <a:cs typeface="Times New Roman" panose="02020603050405020304" pitchFamily="18" charset="0"/>
          </a:endParaRPr>
        </a:p>
      </dgm:t>
    </dgm:pt>
    <dgm:pt modelId="{143A6D1B-21CE-4163-84FA-22829C670FD5}" type="sibTrans" cxnId="{467A352A-5A34-41FD-A7D6-023D0C61B7D6}">
      <dgm:prSet/>
      <dgm:spPr/>
      <dgm:t>
        <a:bodyPr/>
        <a:lstStyle/>
        <a:p>
          <a:endParaRPr lang="en-ID">
            <a:latin typeface="Times New Roman" panose="02020603050405020304" pitchFamily="18" charset="0"/>
            <a:cs typeface="Times New Roman" panose="02020603050405020304" pitchFamily="18" charset="0"/>
          </a:endParaRPr>
        </a:p>
      </dgm:t>
    </dgm:pt>
    <dgm:pt modelId="{35E554D1-1B74-498D-86C9-78C55F255637}">
      <dgm:prSet phldrT="[Text]"/>
      <dgm:spPr/>
      <dgm:t>
        <a:bodyPr/>
        <a:lstStyle/>
        <a:p>
          <a:r>
            <a:rPr lang="en-ID" b="0" i="0" dirty="0" err="1">
              <a:latin typeface="Times New Roman" panose="02020603050405020304" pitchFamily="18" charset="0"/>
              <a:cs typeface="Times New Roman" panose="02020603050405020304" pitchFamily="18" charset="0"/>
            </a:rPr>
            <a:t>Sistem</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informasi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pemasaran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mengumpulkan</a:t>
          </a:r>
          <a:r>
            <a:rPr lang="en-ID" b="0" i="0" dirty="0">
              <a:latin typeface="Times New Roman" panose="02020603050405020304" pitchFamily="18" charset="0"/>
              <a:cs typeface="Times New Roman" panose="02020603050405020304" pitchFamily="18" charset="0"/>
            </a:rPr>
            <a:t> data yang </a:t>
          </a:r>
          <a:r>
            <a:rPr lang="en-ID" b="0" i="0" dirty="0" err="1">
              <a:latin typeface="Times New Roman" panose="02020603050405020304" pitchFamily="18" charset="0"/>
              <a:cs typeface="Times New Roman" panose="02020603050405020304" pitchFamily="18" charset="0"/>
            </a:rPr>
            <a:t>menjelaskan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transaksi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pemasaran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perusahaan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Subsistem</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intelijen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pemasaran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mengumpulkan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informasi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dari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lingkungan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perusahaan</a:t>
          </a:r>
          <a:r>
            <a:rPr lang="en-ID" b="0" i="0" dirty="0">
              <a:latin typeface="Times New Roman" panose="02020603050405020304" pitchFamily="18" charset="0"/>
              <a:cs typeface="Times New Roman" panose="02020603050405020304" pitchFamily="18" charset="0"/>
            </a:rPr>
            <a:t> yang </a:t>
          </a:r>
          <a:r>
            <a:rPr lang="en-ID" b="0" i="0" dirty="0" err="1">
              <a:latin typeface="Times New Roman" panose="02020603050405020304" pitchFamily="18" charset="0"/>
              <a:cs typeface="Times New Roman" panose="02020603050405020304" pitchFamily="18" charset="0"/>
            </a:rPr>
            <a:t>berkaitan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dengan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operasi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pemasaran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Subsistem</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peneliti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pemasaran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melakukan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penelitian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khusus</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mengenai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operasi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pemasaran</a:t>
          </a:r>
          <a:r>
            <a:rPr lang="en-ID" b="0" i="0" dirty="0">
              <a:latin typeface="Times New Roman" panose="02020603050405020304" pitchFamily="18" charset="0"/>
              <a:cs typeface="Times New Roman" panose="02020603050405020304" pitchFamily="18" charset="0"/>
            </a:rPr>
            <a:t>.</a:t>
          </a:r>
          <a:endParaRPr lang="en-ID" dirty="0">
            <a:latin typeface="Times New Roman" panose="02020603050405020304" pitchFamily="18" charset="0"/>
            <a:cs typeface="Times New Roman" panose="02020603050405020304" pitchFamily="18" charset="0"/>
          </a:endParaRPr>
        </a:p>
      </dgm:t>
    </dgm:pt>
    <dgm:pt modelId="{A9C47B58-D928-4C5C-8A0B-85F0B624786C}" type="parTrans" cxnId="{271B37A8-7BBB-4918-8EA8-6F2FAF282C22}">
      <dgm:prSet/>
      <dgm:spPr/>
      <dgm:t>
        <a:bodyPr/>
        <a:lstStyle/>
        <a:p>
          <a:endParaRPr lang="en-ID">
            <a:latin typeface="Times New Roman" panose="02020603050405020304" pitchFamily="18" charset="0"/>
            <a:cs typeface="Times New Roman" panose="02020603050405020304" pitchFamily="18" charset="0"/>
          </a:endParaRPr>
        </a:p>
      </dgm:t>
    </dgm:pt>
    <dgm:pt modelId="{76663DA6-78BD-4656-A87A-B53EBAE99547}" type="sibTrans" cxnId="{271B37A8-7BBB-4918-8EA8-6F2FAF282C22}">
      <dgm:prSet/>
      <dgm:spPr/>
      <dgm:t>
        <a:bodyPr/>
        <a:lstStyle/>
        <a:p>
          <a:endParaRPr lang="en-ID">
            <a:latin typeface="Times New Roman" panose="02020603050405020304" pitchFamily="18" charset="0"/>
            <a:cs typeface="Times New Roman" panose="02020603050405020304" pitchFamily="18" charset="0"/>
          </a:endParaRPr>
        </a:p>
      </dgm:t>
    </dgm:pt>
    <dgm:pt modelId="{F35261BF-D147-4618-8F2E-BB1542D9F510}">
      <dgm:prSet phldrT="[Text]"/>
      <dgm:spPr/>
      <dgm:t>
        <a:bodyPr/>
        <a:lstStyle/>
        <a:p>
          <a:r>
            <a:rPr lang="en-US" dirty="0" err="1">
              <a:latin typeface="Times New Roman" panose="02020603050405020304" pitchFamily="18" charset="0"/>
              <a:cs typeface="Times New Roman" panose="02020603050405020304" pitchFamily="18" charset="0"/>
            </a:rPr>
            <a:t>Komponen</a:t>
          </a:r>
          <a:r>
            <a:rPr lang="en-US" dirty="0">
              <a:latin typeface="Times New Roman" panose="02020603050405020304" pitchFamily="18" charset="0"/>
              <a:cs typeface="Times New Roman" panose="02020603050405020304" pitchFamily="18" charset="0"/>
            </a:rPr>
            <a:t> model </a:t>
          </a:r>
          <a:r>
            <a:rPr lang="en-US" dirty="0" err="1">
              <a:latin typeface="Times New Roman" panose="02020603050405020304" pitchFamily="18" charset="0"/>
              <a:cs typeface="Times New Roman" panose="02020603050405020304" pitchFamily="18" charset="0"/>
            </a:rPr>
            <a:t>pemasaran</a:t>
          </a:r>
          <a:endParaRPr lang="en-ID" dirty="0">
            <a:latin typeface="Times New Roman" panose="02020603050405020304" pitchFamily="18" charset="0"/>
            <a:cs typeface="Times New Roman" panose="02020603050405020304" pitchFamily="18" charset="0"/>
          </a:endParaRPr>
        </a:p>
      </dgm:t>
    </dgm:pt>
    <dgm:pt modelId="{1F2C2F39-B1AF-44C4-9854-4D76A89B43CF}" type="parTrans" cxnId="{AE4B6D62-C5D9-4DE0-AADE-2A5346D89BF2}">
      <dgm:prSet/>
      <dgm:spPr/>
      <dgm:t>
        <a:bodyPr/>
        <a:lstStyle/>
        <a:p>
          <a:endParaRPr lang="en-ID">
            <a:latin typeface="Times New Roman" panose="02020603050405020304" pitchFamily="18" charset="0"/>
            <a:cs typeface="Times New Roman" panose="02020603050405020304" pitchFamily="18" charset="0"/>
          </a:endParaRPr>
        </a:p>
      </dgm:t>
    </dgm:pt>
    <dgm:pt modelId="{B0D3BC80-FAB3-497B-8A9B-EAE4DC96B7EB}" type="sibTrans" cxnId="{AE4B6D62-C5D9-4DE0-AADE-2A5346D89BF2}">
      <dgm:prSet/>
      <dgm:spPr/>
      <dgm:t>
        <a:bodyPr/>
        <a:lstStyle/>
        <a:p>
          <a:endParaRPr lang="en-ID">
            <a:latin typeface="Times New Roman" panose="02020603050405020304" pitchFamily="18" charset="0"/>
            <a:cs typeface="Times New Roman" panose="02020603050405020304" pitchFamily="18" charset="0"/>
          </a:endParaRPr>
        </a:p>
      </dgm:t>
    </dgm:pt>
    <dgm:pt modelId="{7A56E4C2-DBE9-47A2-8CF2-84406F8D558D}">
      <dgm:prSet phldrT="[Text]"/>
      <dgm:spPr/>
      <dgm:t>
        <a:bodyPr/>
        <a:lstStyle/>
        <a:p>
          <a:r>
            <a:rPr lang="en-ID" b="0" i="0" dirty="0">
              <a:latin typeface="Times New Roman" panose="02020603050405020304" pitchFamily="18" charset="0"/>
              <a:cs typeface="Times New Roman" panose="02020603050405020304" pitchFamily="18" charset="0"/>
            </a:rPr>
            <a:t>Model di system </a:t>
          </a:r>
          <a:r>
            <a:rPr lang="en-ID" b="0" i="0" dirty="0" err="1">
              <a:latin typeface="Times New Roman" panose="02020603050405020304" pitchFamily="18" charset="0"/>
              <a:cs typeface="Times New Roman" panose="02020603050405020304" pitchFamily="18" charset="0"/>
            </a:rPr>
            <a:t>informasi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pemasaran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banyak</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digunakan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untuk</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menghasilkan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laporan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keperluan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anggaran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operasi</a:t>
          </a:r>
          <a:r>
            <a:rPr lang="en-ID" b="0" i="0" dirty="0">
              <a:latin typeface="Times New Roman" panose="02020603050405020304" pitchFamily="18" charset="0"/>
              <a:cs typeface="Times New Roman" panose="02020603050405020304" pitchFamily="18" charset="0"/>
            </a:rPr>
            <a:t>, strategi </a:t>
          </a:r>
          <a:r>
            <a:rPr lang="en-ID" b="0" i="0" dirty="0" err="1">
              <a:latin typeface="Times New Roman" panose="02020603050405020304" pitchFamily="18" charset="0"/>
              <a:cs typeface="Times New Roman" panose="02020603050405020304" pitchFamily="18" charset="0"/>
            </a:rPr>
            <a:t>penentuan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harga</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produk</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evaluasi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produk</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baru</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pemilihan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lokasi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fasilitas</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evaluasi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penghapusan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produk</a:t>
          </a:r>
          <a:r>
            <a:rPr lang="en-ID" b="0" i="0" dirty="0">
              <a:latin typeface="Times New Roman" panose="02020603050405020304" pitchFamily="18" charset="0"/>
              <a:cs typeface="Times New Roman" panose="02020603050405020304" pitchFamily="18" charset="0"/>
            </a:rPr>
            <a:t> lama, </a:t>
          </a:r>
          <a:r>
            <a:rPr lang="en-ID" b="0" i="0" dirty="0" err="1">
              <a:latin typeface="Times New Roman" panose="02020603050405020304" pitchFamily="18" charset="0"/>
              <a:cs typeface="Times New Roman" panose="02020603050405020304" pitchFamily="18" charset="0"/>
            </a:rPr>
            <a:t>penunjukan</a:t>
          </a:r>
          <a:r>
            <a:rPr lang="en-ID" b="0" i="0" dirty="0">
              <a:latin typeface="Times New Roman" panose="02020603050405020304" pitchFamily="18" charset="0"/>
              <a:cs typeface="Times New Roman" panose="02020603050405020304" pitchFamily="18" charset="0"/>
            </a:rPr>
            <a:t> salesman, </a:t>
          </a:r>
          <a:r>
            <a:rPr lang="en-ID" b="0" i="0" dirty="0" err="1">
              <a:latin typeface="Times New Roman" panose="02020603050405020304" pitchFamily="18" charset="0"/>
              <a:cs typeface="Times New Roman" panose="02020603050405020304" pitchFamily="18" charset="0"/>
            </a:rPr>
            <a:t>penentuan</a:t>
          </a:r>
          <a:r>
            <a:rPr lang="en-ID" b="0" i="0" dirty="0">
              <a:latin typeface="Times New Roman" panose="02020603050405020304" pitchFamily="18" charset="0"/>
              <a:cs typeface="Times New Roman" panose="02020603050405020304" pitchFamily="18" charset="0"/>
            </a:rPr>
            <a:t> </a:t>
          </a:r>
          <a:r>
            <a:rPr lang="en-ID" b="0" i="1" dirty="0" err="1">
              <a:latin typeface="Times New Roman" panose="02020603050405020304" pitchFamily="18" charset="0"/>
              <a:cs typeface="Times New Roman" panose="02020603050405020304" pitchFamily="18" charset="0"/>
            </a:rPr>
            <a:t>rute</a:t>
          </a:r>
          <a:r>
            <a:rPr lang="en-ID" b="0" i="1"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pengiriman</a:t>
          </a:r>
          <a:r>
            <a:rPr lang="en-ID" b="0" i="0" dirty="0">
              <a:latin typeface="Times New Roman" panose="02020603050405020304" pitchFamily="18" charset="0"/>
              <a:cs typeface="Times New Roman" panose="02020603050405020304" pitchFamily="18" charset="0"/>
            </a:rPr>
            <a:t> yang paling optimal, </a:t>
          </a:r>
          <a:r>
            <a:rPr lang="en-ID" b="0" i="0" dirty="0" err="1">
              <a:latin typeface="Times New Roman" panose="02020603050405020304" pitchFamily="18" charset="0"/>
              <a:cs typeface="Times New Roman" panose="02020603050405020304" pitchFamily="18" charset="0"/>
            </a:rPr>
            <a:t>pemilihan</a:t>
          </a:r>
          <a:r>
            <a:rPr lang="en-ID" b="0" i="0" dirty="0">
              <a:latin typeface="Times New Roman" panose="02020603050405020304" pitchFamily="18" charset="0"/>
              <a:cs typeface="Times New Roman" panose="02020603050405020304" pitchFamily="18" charset="0"/>
            </a:rPr>
            <a:t> media </a:t>
          </a:r>
          <a:r>
            <a:rPr lang="en-ID" b="0" i="0" dirty="0" err="1">
              <a:latin typeface="Times New Roman" panose="02020603050405020304" pitchFamily="18" charset="0"/>
              <a:cs typeface="Times New Roman" panose="02020603050405020304" pitchFamily="18" charset="0"/>
            </a:rPr>
            <a:t>iklan</a:t>
          </a:r>
          <a:r>
            <a:rPr lang="en-ID" b="0" i="0" dirty="0">
              <a:latin typeface="Times New Roman" panose="02020603050405020304" pitchFamily="18" charset="0"/>
              <a:cs typeface="Times New Roman" panose="02020603050405020304" pitchFamily="18" charset="0"/>
            </a:rPr>
            <a:t> yang paling </a:t>
          </a:r>
          <a:r>
            <a:rPr lang="en-ID" b="0" i="0" dirty="0" err="1">
              <a:latin typeface="Times New Roman" panose="02020603050405020304" pitchFamily="18" charset="0"/>
              <a:cs typeface="Times New Roman" panose="02020603050405020304" pitchFamily="18" charset="0"/>
            </a:rPr>
            <a:t>efektif</a:t>
          </a:r>
          <a:r>
            <a:rPr lang="en-ID" b="0" i="0" dirty="0">
              <a:latin typeface="Times New Roman" panose="02020603050405020304" pitchFamily="18" charset="0"/>
              <a:cs typeface="Times New Roman" panose="02020603050405020304" pitchFamily="18" charset="0"/>
            </a:rPr>
            <a:t> dan </a:t>
          </a:r>
          <a:r>
            <a:rPr lang="en-ID" b="0" i="0" dirty="0" err="1">
              <a:latin typeface="Times New Roman" panose="02020603050405020304" pitchFamily="18" charset="0"/>
              <a:cs typeface="Times New Roman" panose="02020603050405020304" pitchFamily="18" charset="0"/>
            </a:rPr>
            <a:t>untuk</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persetujuan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kredit</a:t>
          </a:r>
          <a:r>
            <a:rPr lang="en-ID" b="0" i="0" dirty="0">
              <a:latin typeface="Times New Roman" panose="02020603050405020304" pitchFamily="18" charset="0"/>
              <a:cs typeface="Times New Roman" panose="02020603050405020304" pitchFamily="18" charset="0"/>
            </a:rPr>
            <a:t>.</a:t>
          </a:r>
          <a:endParaRPr lang="en-ID" dirty="0">
            <a:latin typeface="Times New Roman" panose="02020603050405020304" pitchFamily="18" charset="0"/>
            <a:cs typeface="Times New Roman" panose="02020603050405020304" pitchFamily="18" charset="0"/>
          </a:endParaRPr>
        </a:p>
      </dgm:t>
    </dgm:pt>
    <dgm:pt modelId="{336EE8F8-6AFE-4883-8900-6E67D52ED6F0}" type="parTrans" cxnId="{79A3EA54-F58F-4FEC-AD37-6630EB82AC86}">
      <dgm:prSet/>
      <dgm:spPr/>
      <dgm:t>
        <a:bodyPr/>
        <a:lstStyle/>
        <a:p>
          <a:endParaRPr lang="en-ID">
            <a:latin typeface="Times New Roman" panose="02020603050405020304" pitchFamily="18" charset="0"/>
            <a:cs typeface="Times New Roman" panose="02020603050405020304" pitchFamily="18" charset="0"/>
          </a:endParaRPr>
        </a:p>
      </dgm:t>
    </dgm:pt>
    <dgm:pt modelId="{10D6AD76-D03A-43A1-9252-92A005E4F15B}" type="sibTrans" cxnId="{79A3EA54-F58F-4FEC-AD37-6630EB82AC86}">
      <dgm:prSet/>
      <dgm:spPr/>
      <dgm:t>
        <a:bodyPr/>
        <a:lstStyle/>
        <a:p>
          <a:endParaRPr lang="en-ID">
            <a:latin typeface="Times New Roman" panose="02020603050405020304" pitchFamily="18" charset="0"/>
            <a:cs typeface="Times New Roman" panose="02020603050405020304" pitchFamily="18" charset="0"/>
          </a:endParaRPr>
        </a:p>
      </dgm:t>
    </dgm:pt>
    <dgm:pt modelId="{1FA5E806-C20E-42AE-9264-23F6F00EA43D}">
      <dgm:prSet phldrT="[Text]"/>
      <dgm:spPr/>
      <dgm:t>
        <a:bodyPr/>
        <a:lstStyle/>
        <a:p>
          <a:r>
            <a:rPr lang="en-ID" b="0" i="0" dirty="0" err="1">
              <a:latin typeface="Times New Roman" panose="02020603050405020304" pitchFamily="18" charset="0"/>
              <a:cs typeface="Times New Roman" panose="02020603050405020304" pitchFamily="18" charset="0"/>
            </a:rPr>
            <a:t>Tiap</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subsistem</a:t>
          </a:r>
          <a:r>
            <a:rPr lang="en-ID" b="0" i="0" dirty="0">
              <a:latin typeface="Times New Roman" panose="02020603050405020304" pitchFamily="18" charset="0"/>
              <a:cs typeface="Times New Roman" panose="02020603050405020304" pitchFamily="18" charset="0"/>
            </a:rPr>
            <a:t> </a:t>
          </a:r>
          <a:r>
            <a:rPr lang="en-ID" b="0" i="1" dirty="0">
              <a:latin typeface="Times New Roman" panose="02020603050405020304" pitchFamily="18" charset="0"/>
              <a:cs typeface="Times New Roman" panose="02020603050405020304" pitchFamily="18" charset="0"/>
            </a:rPr>
            <a:t>output </a:t>
          </a:r>
          <a:r>
            <a:rPr lang="en-ID" b="0" i="0" dirty="0" err="1">
              <a:latin typeface="Times New Roman" panose="02020603050405020304" pitchFamily="18" charset="0"/>
              <a:cs typeface="Times New Roman" panose="02020603050405020304" pitchFamily="18" charset="0"/>
            </a:rPr>
            <a:t>menyediakan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informasi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tentang</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subsistem</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itu</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sebagai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bagian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dari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bauran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Subsistem</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produk</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menyediakan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informasi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tentang</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produk</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perusahaan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Subsistem</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promosi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menyediakan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informasi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tentang</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kegiatan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periklanan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perusahaan</a:t>
          </a:r>
          <a:r>
            <a:rPr lang="en-ID" b="0" i="0" dirty="0">
              <a:latin typeface="Times New Roman" panose="02020603050405020304" pitchFamily="18" charset="0"/>
              <a:cs typeface="Times New Roman" panose="02020603050405020304" pitchFamily="18" charset="0"/>
            </a:rPr>
            <a:t> dan </a:t>
          </a:r>
          <a:r>
            <a:rPr lang="en-ID" b="0" i="0" dirty="0" err="1">
              <a:latin typeface="Times New Roman" panose="02020603050405020304" pitchFamily="18" charset="0"/>
              <a:cs typeface="Times New Roman" panose="02020603050405020304" pitchFamily="18" charset="0"/>
            </a:rPr>
            <a:t>penjualan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langsung</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Subsistem</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harga</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membantu</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manajer</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untuk</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membuat</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keputusan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harga</a:t>
          </a:r>
          <a:r>
            <a:rPr lang="en-ID" b="0" i="0" dirty="0">
              <a:latin typeface="Times New Roman" panose="02020603050405020304" pitchFamily="18" charset="0"/>
              <a:cs typeface="Times New Roman" panose="02020603050405020304" pitchFamily="18" charset="0"/>
            </a:rPr>
            <a:t>.</a:t>
          </a:r>
          <a:endParaRPr lang="en-ID" dirty="0">
            <a:latin typeface="Times New Roman" panose="02020603050405020304" pitchFamily="18" charset="0"/>
            <a:cs typeface="Times New Roman" panose="02020603050405020304" pitchFamily="18" charset="0"/>
          </a:endParaRPr>
        </a:p>
      </dgm:t>
    </dgm:pt>
    <dgm:pt modelId="{C1923F86-B423-4CCB-944F-496D31D45ACA}" type="parTrans" cxnId="{0CD3A00B-F1EA-4830-B991-1A72911384E0}">
      <dgm:prSet/>
      <dgm:spPr/>
      <dgm:t>
        <a:bodyPr/>
        <a:lstStyle/>
        <a:p>
          <a:endParaRPr lang="en-ID">
            <a:latin typeface="Times New Roman" panose="02020603050405020304" pitchFamily="18" charset="0"/>
            <a:cs typeface="Times New Roman" panose="02020603050405020304" pitchFamily="18" charset="0"/>
          </a:endParaRPr>
        </a:p>
      </dgm:t>
    </dgm:pt>
    <dgm:pt modelId="{9EFAF5F5-6C88-424A-A39E-7F4D079AADAA}" type="sibTrans" cxnId="{0CD3A00B-F1EA-4830-B991-1A72911384E0}">
      <dgm:prSet/>
      <dgm:spPr/>
      <dgm:t>
        <a:bodyPr/>
        <a:lstStyle/>
        <a:p>
          <a:endParaRPr lang="en-ID">
            <a:latin typeface="Times New Roman" panose="02020603050405020304" pitchFamily="18" charset="0"/>
            <a:cs typeface="Times New Roman" panose="02020603050405020304" pitchFamily="18" charset="0"/>
          </a:endParaRPr>
        </a:p>
      </dgm:t>
    </dgm:pt>
    <dgm:pt modelId="{E73AA0D4-4AF4-4473-ACD8-ACC0EAF5C95B}">
      <dgm:prSet phldrT="[Text]"/>
      <dgm:spPr/>
      <dgm:t>
        <a:bodyPr/>
        <a:lstStyle/>
        <a:p>
          <a:r>
            <a:rPr lang="en-US" dirty="0" err="1">
              <a:latin typeface="Times New Roman" panose="02020603050405020304" pitchFamily="18" charset="0"/>
              <a:cs typeface="Times New Roman" panose="02020603050405020304" pitchFamily="18" charset="0"/>
            </a:rPr>
            <a:t>Komponen</a:t>
          </a:r>
          <a:r>
            <a:rPr lang="en-US" dirty="0">
              <a:latin typeface="Times New Roman" panose="02020603050405020304" pitchFamily="18" charset="0"/>
              <a:cs typeface="Times New Roman" panose="02020603050405020304" pitchFamily="18" charset="0"/>
            </a:rPr>
            <a:t> basis data </a:t>
          </a:r>
          <a:r>
            <a:rPr lang="en-US" dirty="0" err="1">
              <a:latin typeface="Times New Roman" panose="02020603050405020304" pitchFamily="18" charset="0"/>
              <a:cs typeface="Times New Roman" panose="02020603050405020304" pitchFamily="18" charset="0"/>
            </a:rPr>
            <a:t>pemasaran</a:t>
          </a:r>
          <a:endParaRPr lang="en-ID" dirty="0">
            <a:latin typeface="Times New Roman" panose="02020603050405020304" pitchFamily="18" charset="0"/>
            <a:cs typeface="Times New Roman" panose="02020603050405020304" pitchFamily="18" charset="0"/>
          </a:endParaRPr>
        </a:p>
      </dgm:t>
    </dgm:pt>
    <dgm:pt modelId="{B4E848E5-DCEB-428E-BA2D-A3627088570F}" type="parTrans" cxnId="{BE37A897-9E02-4350-BAB9-69071E665D18}">
      <dgm:prSet/>
      <dgm:spPr/>
      <dgm:t>
        <a:bodyPr/>
        <a:lstStyle/>
        <a:p>
          <a:endParaRPr lang="en-ID">
            <a:latin typeface="Times New Roman" panose="02020603050405020304" pitchFamily="18" charset="0"/>
            <a:cs typeface="Times New Roman" panose="02020603050405020304" pitchFamily="18" charset="0"/>
          </a:endParaRPr>
        </a:p>
      </dgm:t>
    </dgm:pt>
    <dgm:pt modelId="{0F9702E7-D98E-4D8E-937A-7F72FBA114E3}" type="sibTrans" cxnId="{BE37A897-9E02-4350-BAB9-69071E665D18}">
      <dgm:prSet/>
      <dgm:spPr/>
      <dgm:t>
        <a:bodyPr/>
        <a:lstStyle/>
        <a:p>
          <a:endParaRPr lang="en-ID">
            <a:latin typeface="Times New Roman" panose="02020603050405020304" pitchFamily="18" charset="0"/>
            <a:cs typeface="Times New Roman" panose="02020603050405020304" pitchFamily="18" charset="0"/>
          </a:endParaRPr>
        </a:p>
      </dgm:t>
    </dgm:pt>
    <dgm:pt modelId="{C6C00BED-9BDA-449A-8C6F-428FC5081C12}">
      <dgm:prSet phldrT="[Text]"/>
      <dgm:spPr/>
      <dgm:t>
        <a:bodyPr/>
        <a:lstStyle/>
        <a:p>
          <a:r>
            <a:rPr lang="en-ID" b="0" i="0" dirty="0">
              <a:latin typeface="Times New Roman" panose="02020603050405020304" pitchFamily="18" charset="0"/>
              <a:cs typeface="Times New Roman" panose="02020603050405020304" pitchFamily="18" charset="0"/>
            </a:rPr>
            <a:t>Data yang </a:t>
          </a:r>
          <a:r>
            <a:rPr lang="en-ID" b="0" i="0" dirty="0" err="1">
              <a:latin typeface="Times New Roman" panose="02020603050405020304" pitchFamily="18" charset="0"/>
              <a:cs typeface="Times New Roman" panose="02020603050405020304" pitchFamily="18" charset="0"/>
            </a:rPr>
            <a:t>digunakan</a:t>
          </a:r>
          <a:r>
            <a:rPr lang="en-ID" b="0" i="0" dirty="0">
              <a:latin typeface="Times New Roman" panose="02020603050405020304" pitchFamily="18" charset="0"/>
              <a:cs typeface="Times New Roman" panose="02020603050405020304" pitchFamily="18" charset="0"/>
            </a:rPr>
            <a:t> oleh </a:t>
          </a:r>
          <a:r>
            <a:rPr lang="en-ID" b="0" i="0" dirty="0" err="1">
              <a:latin typeface="Times New Roman" panose="02020603050405020304" pitchFamily="18" charset="0"/>
              <a:cs typeface="Times New Roman" panose="02020603050405020304" pitchFamily="18" charset="0"/>
            </a:rPr>
            <a:t>subsistem</a:t>
          </a:r>
          <a:r>
            <a:rPr lang="en-ID" b="0" i="0" dirty="0">
              <a:latin typeface="Times New Roman" panose="02020603050405020304" pitchFamily="18" charset="0"/>
              <a:cs typeface="Times New Roman" panose="02020603050405020304" pitchFamily="18" charset="0"/>
            </a:rPr>
            <a:t> </a:t>
          </a:r>
          <a:r>
            <a:rPr lang="en-ID" b="0" i="1" dirty="0">
              <a:latin typeface="Times New Roman" panose="02020603050405020304" pitchFamily="18" charset="0"/>
              <a:cs typeface="Times New Roman" panose="02020603050405020304" pitchFamily="18" charset="0"/>
            </a:rPr>
            <a:t>output </a:t>
          </a:r>
          <a:r>
            <a:rPr lang="en-ID" b="0" i="0" dirty="0" err="1">
              <a:latin typeface="Times New Roman" panose="02020603050405020304" pitchFamily="18" charset="0"/>
              <a:cs typeface="Times New Roman" panose="02020603050405020304" pitchFamily="18" charset="0"/>
            </a:rPr>
            <a:t>berasal</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dari</a:t>
          </a:r>
          <a:r>
            <a:rPr lang="en-ID" b="0" i="0" dirty="0">
              <a:latin typeface="Times New Roman" panose="02020603050405020304" pitchFamily="18" charset="0"/>
              <a:cs typeface="Times New Roman" panose="02020603050405020304" pitchFamily="18" charset="0"/>
            </a:rPr>
            <a:t> </a:t>
          </a:r>
          <a:r>
            <a:rPr lang="en-ID" b="0" i="1" dirty="0">
              <a:latin typeface="Times New Roman" panose="02020603050405020304" pitchFamily="18" charset="0"/>
              <a:cs typeface="Times New Roman" panose="02020603050405020304" pitchFamily="18" charset="0"/>
            </a:rPr>
            <a:t>database</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Beberapa</a:t>
          </a:r>
          <a:r>
            <a:rPr lang="en-ID" b="0" i="0" dirty="0">
              <a:latin typeface="Times New Roman" panose="02020603050405020304" pitchFamily="18" charset="0"/>
              <a:cs typeface="Times New Roman" panose="02020603050405020304" pitchFamily="18" charset="0"/>
            </a:rPr>
            <a:t> data </a:t>
          </a:r>
          <a:r>
            <a:rPr lang="en-ID" b="0" i="0" dirty="0" err="1">
              <a:latin typeface="Times New Roman" panose="02020603050405020304" pitchFamily="18" charset="0"/>
              <a:cs typeface="Times New Roman" panose="02020603050405020304" pitchFamily="18" charset="0"/>
            </a:rPr>
            <a:t>dalam</a:t>
          </a:r>
          <a:r>
            <a:rPr lang="en-ID" b="0" i="0" dirty="0">
              <a:latin typeface="Times New Roman" panose="02020603050405020304" pitchFamily="18" charset="0"/>
              <a:cs typeface="Times New Roman" panose="02020603050405020304" pitchFamily="18" charset="0"/>
            </a:rPr>
            <a:t> </a:t>
          </a:r>
          <a:r>
            <a:rPr lang="en-ID" b="0" i="1" dirty="0">
              <a:latin typeface="Times New Roman" panose="02020603050405020304" pitchFamily="18" charset="0"/>
              <a:cs typeface="Times New Roman" panose="02020603050405020304" pitchFamily="18" charset="0"/>
            </a:rPr>
            <a:t>database </a:t>
          </a:r>
          <a:r>
            <a:rPr lang="en-ID" b="0" i="0" dirty="0" err="1">
              <a:latin typeface="Times New Roman" panose="02020603050405020304" pitchFamily="18" charset="0"/>
              <a:cs typeface="Times New Roman" panose="02020603050405020304" pitchFamily="18" charset="0"/>
            </a:rPr>
            <a:t>adalah</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unik</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bagi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fungsi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pemasaran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tapi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banyak</a:t>
          </a:r>
          <a:r>
            <a:rPr lang="en-ID" b="0" i="0" dirty="0">
              <a:latin typeface="Times New Roman" panose="02020603050405020304" pitchFamily="18" charset="0"/>
              <a:cs typeface="Times New Roman" panose="02020603050405020304" pitchFamily="18" charset="0"/>
            </a:rPr>
            <a:t> yang </a:t>
          </a:r>
          <a:r>
            <a:rPr lang="en-ID" b="0" i="0" dirty="0" err="1">
              <a:latin typeface="Times New Roman" panose="02020603050405020304" pitchFamily="18" charset="0"/>
              <a:cs typeface="Times New Roman" panose="02020603050405020304" pitchFamily="18" charset="0"/>
            </a:rPr>
            <a:t>berbagi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dengan</a:t>
          </a:r>
          <a:r>
            <a:rPr lang="en-ID" b="0" i="0" dirty="0">
              <a:latin typeface="Times New Roman" panose="02020603050405020304" pitchFamily="18" charset="0"/>
              <a:cs typeface="Times New Roman" panose="02020603050405020304" pitchFamily="18" charset="0"/>
            </a:rPr>
            <a:t> area </a:t>
          </a:r>
          <a:r>
            <a:rPr lang="en-ID" b="0" i="0" dirty="0" err="1">
              <a:latin typeface="Times New Roman" panose="02020603050405020304" pitchFamily="18" charset="0"/>
              <a:cs typeface="Times New Roman" panose="02020603050405020304" pitchFamily="18" charset="0"/>
            </a:rPr>
            <a:t>fungsional</a:t>
          </a:r>
          <a:r>
            <a:rPr lang="en-ID" b="0" i="0" dirty="0">
              <a:latin typeface="Times New Roman" panose="02020603050405020304" pitchFamily="18" charset="0"/>
              <a:cs typeface="Times New Roman" panose="02020603050405020304" pitchFamily="18" charset="0"/>
            </a:rPr>
            <a:t> lain.</a:t>
          </a:r>
          <a:endParaRPr lang="en-ID" dirty="0">
            <a:latin typeface="Times New Roman" panose="02020603050405020304" pitchFamily="18" charset="0"/>
            <a:cs typeface="Times New Roman" panose="02020603050405020304" pitchFamily="18" charset="0"/>
          </a:endParaRPr>
        </a:p>
      </dgm:t>
    </dgm:pt>
    <dgm:pt modelId="{4C0B1758-0B12-40E1-82D0-462DC8DE2B80}" type="parTrans" cxnId="{6FBE7A4F-A414-4B0C-95D6-EE22029D3893}">
      <dgm:prSet/>
      <dgm:spPr/>
      <dgm:t>
        <a:bodyPr/>
        <a:lstStyle/>
        <a:p>
          <a:endParaRPr lang="en-ID">
            <a:latin typeface="Times New Roman" panose="02020603050405020304" pitchFamily="18" charset="0"/>
            <a:cs typeface="Times New Roman" panose="02020603050405020304" pitchFamily="18" charset="0"/>
          </a:endParaRPr>
        </a:p>
      </dgm:t>
    </dgm:pt>
    <dgm:pt modelId="{C30B0318-A127-4C10-B627-B551120E53DC}" type="sibTrans" cxnId="{6FBE7A4F-A414-4B0C-95D6-EE22029D3893}">
      <dgm:prSet/>
      <dgm:spPr/>
      <dgm:t>
        <a:bodyPr/>
        <a:lstStyle/>
        <a:p>
          <a:endParaRPr lang="en-ID">
            <a:latin typeface="Times New Roman" panose="02020603050405020304" pitchFamily="18" charset="0"/>
            <a:cs typeface="Times New Roman" panose="02020603050405020304" pitchFamily="18" charset="0"/>
          </a:endParaRPr>
        </a:p>
      </dgm:t>
    </dgm:pt>
    <dgm:pt modelId="{859D67A6-FAC1-42F9-B094-443B76187208}">
      <dgm:prSet phldrT="[Text]"/>
      <dgm:spPr/>
      <dgm:t>
        <a:bodyPr/>
        <a:lstStyle/>
        <a:p>
          <a:r>
            <a:rPr lang="en-US" dirty="0" err="1">
              <a:latin typeface="Times New Roman" panose="02020603050405020304" pitchFamily="18" charset="0"/>
              <a:cs typeface="Times New Roman" panose="02020603050405020304" pitchFamily="18" charset="0"/>
            </a:rPr>
            <a:t>Komponen</a:t>
          </a:r>
          <a:r>
            <a:rPr lang="en-US" dirty="0">
              <a:latin typeface="Times New Roman" panose="02020603050405020304" pitchFamily="18" charset="0"/>
              <a:cs typeface="Times New Roman" panose="02020603050405020304" pitchFamily="18" charset="0"/>
            </a:rPr>
            <a:t> output </a:t>
          </a:r>
          <a:r>
            <a:rPr lang="en-US" dirty="0" err="1">
              <a:latin typeface="Times New Roman" panose="02020603050405020304" pitchFamily="18" charset="0"/>
              <a:cs typeface="Times New Roman" panose="02020603050405020304" pitchFamily="18" charset="0"/>
            </a:rPr>
            <a:t>pemasaran</a:t>
          </a:r>
          <a:endParaRPr lang="en-ID" dirty="0">
            <a:latin typeface="Times New Roman" panose="02020603050405020304" pitchFamily="18" charset="0"/>
            <a:cs typeface="Times New Roman" panose="02020603050405020304" pitchFamily="18" charset="0"/>
          </a:endParaRPr>
        </a:p>
      </dgm:t>
    </dgm:pt>
    <dgm:pt modelId="{3EE28990-D433-48E3-BA17-51CC10C840AA}" type="parTrans" cxnId="{4F930CAB-75BC-4A1B-9908-BCB2A5FD2CE1}">
      <dgm:prSet/>
      <dgm:spPr/>
      <dgm:t>
        <a:bodyPr/>
        <a:lstStyle/>
        <a:p>
          <a:endParaRPr lang="en-ID">
            <a:latin typeface="Times New Roman" panose="02020603050405020304" pitchFamily="18" charset="0"/>
            <a:cs typeface="Times New Roman" panose="02020603050405020304" pitchFamily="18" charset="0"/>
          </a:endParaRPr>
        </a:p>
      </dgm:t>
    </dgm:pt>
    <dgm:pt modelId="{FE5267EE-E895-4944-AA49-97283B98B59B}" type="sibTrans" cxnId="{4F930CAB-75BC-4A1B-9908-BCB2A5FD2CE1}">
      <dgm:prSet/>
      <dgm:spPr/>
      <dgm:t>
        <a:bodyPr/>
        <a:lstStyle/>
        <a:p>
          <a:endParaRPr lang="en-ID">
            <a:latin typeface="Times New Roman" panose="02020603050405020304" pitchFamily="18" charset="0"/>
            <a:cs typeface="Times New Roman" panose="02020603050405020304" pitchFamily="18" charset="0"/>
          </a:endParaRPr>
        </a:p>
      </dgm:t>
    </dgm:pt>
    <dgm:pt modelId="{D7B053BF-5EF0-4E8B-B418-D949496CDBB9}" type="pres">
      <dgm:prSet presAssocID="{4F15697C-23BE-4A89-8B3B-560EE845D9BA}" presName="Name0" presStyleCnt="0">
        <dgm:presLayoutVars>
          <dgm:chMax/>
          <dgm:chPref val="3"/>
          <dgm:dir/>
          <dgm:animOne val="branch"/>
          <dgm:animLvl val="lvl"/>
        </dgm:presLayoutVars>
      </dgm:prSet>
      <dgm:spPr/>
    </dgm:pt>
    <dgm:pt modelId="{2B3F075E-9BD7-412D-A201-E06270E4C98D}" type="pres">
      <dgm:prSet presAssocID="{C84291EB-EB07-468A-8A36-724DD7B302F5}" presName="composite" presStyleCnt="0"/>
      <dgm:spPr/>
    </dgm:pt>
    <dgm:pt modelId="{7C81E448-87CA-44C6-9FA7-54DDD5295B52}" type="pres">
      <dgm:prSet presAssocID="{C84291EB-EB07-468A-8A36-724DD7B302F5}" presName="FirstChild" presStyleLbl="revTx" presStyleIdx="0" presStyleCnt="4">
        <dgm:presLayoutVars>
          <dgm:chMax val="0"/>
          <dgm:chPref val="0"/>
          <dgm:bulletEnabled val="1"/>
        </dgm:presLayoutVars>
      </dgm:prSet>
      <dgm:spPr/>
    </dgm:pt>
    <dgm:pt modelId="{806A776B-6268-4BB6-83AD-E4677341E016}" type="pres">
      <dgm:prSet presAssocID="{C84291EB-EB07-468A-8A36-724DD7B302F5}" presName="Parent" presStyleLbl="alignNode1" presStyleIdx="0" presStyleCnt="4">
        <dgm:presLayoutVars>
          <dgm:chMax val="3"/>
          <dgm:chPref val="3"/>
          <dgm:bulletEnabled val="1"/>
        </dgm:presLayoutVars>
      </dgm:prSet>
      <dgm:spPr/>
    </dgm:pt>
    <dgm:pt modelId="{95813278-E818-460A-A4FB-38CCB726692A}" type="pres">
      <dgm:prSet presAssocID="{C84291EB-EB07-468A-8A36-724DD7B302F5}" presName="Accent" presStyleLbl="parChTrans1D1" presStyleIdx="0" presStyleCnt="4"/>
      <dgm:spPr/>
    </dgm:pt>
    <dgm:pt modelId="{FDAF899A-B41D-49A7-A062-C5AC02CCF627}" type="pres">
      <dgm:prSet presAssocID="{143A6D1B-21CE-4163-84FA-22829C670FD5}" presName="sibTrans" presStyleCnt="0"/>
      <dgm:spPr/>
    </dgm:pt>
    <dgm:pt modelId="{9A7F0679-50BF-4CD3-80AE-440E1F732A60}" type="pres">
      <dgm:prSet presAssocID="{F35261BF-D147-4618-8F2E-BB1542D9F510}" presName="composite" presStyleCnt="0"/>
      <dgm:spPr/>
    </dgm:pt>
    <dgm:pt modelId="{3E510660-A779-406A-A148-880873225DC5}" type="pres">
      <dgm:prSet presAssocID="{F35261BF-D147-4618-8F2E-BB1542D9F510}" presName="FirstChild" presStyleLbl="revTx" presStyleIdx="1" presStyleCnt="4">
        <dgm:presLayoutVars>
          <dgm:chMax val="0"/>
          <dgm:chPref val="0"/>
          <dgm:bulletEnabled val="1"/>
        </dgm:presLayoutVars>
      </dgm:prSet>
      <dgm:spPr/>
    </dgm:pt>
    <dgm:pt modelId="{E3BD986A-6885-41E7-BE17-10FDF5377C9A}" type="pres">
      <dgm:prSet presAssocID="{F35261BF-D147-4618-8F2E-BB1542D9F510}" presName="Parent" presStyleLbl="alignNode1" presStyleIdx="1" presStyleCnt="4">
        <dgm:presLayoutVars>
          <dgm:chMax val="3"/>
          <dgm:chPref val="3"/>
          <dgm:bulletEnabled val="1"/>
        </dgm:presLayoutVars>
      </dgm:prSet>
      <dgm:spPr/>
    </dgm:pt>
    <dgm:pt modelId="{7407F384-2955-4575-AE38-11737B682997}" type="pres">
      <dgm:prSet presAssocID="{F35261BF-D147-4618-8F2E-BB1542D9F510}" presName="Accent" presStyleLbl="parChTrans1D1" presStyleIdx="1" presStyleCnt="4"/>
      <dgm:spPr/>
    </dgm:pt>
    <dgm:pt modelId="{1AFA707A-3B6B-441B-8622-DA23E9FB1EF9}" type="pres">
      <dgm:prSet presAssocID="{B0D3BC80-FAB3-497B-8A9B-EAE4DC96B7EB}" presName="sibTrans" presStyleCnt="0"/>
      <dgm:spPr/>
    </dgm:pt>
    <dgm:pt modelId="{01009FA5-F473-4687-9D32-74ACAD4F3C39}" type="pres">
      <dgm:prSet presAssocID="{E73AA0D4-4AF4-4473-ACD8-ACC0EAF5C95B}" presName="composite" presStyleCnt="0"/>
      <dgm:spPr/>
    </dgm:pt>
    <dgm:pt modelId="{B247B103-DB36-4AD4-B09A-1CDC902476E1}" type="pres">
      <dgm:prSet presAssocID="{E73AA0D4-4AF4-4473-ACD8-ACC0EAF5C95B}" presName="FirstChild" presStyleLbl="revTx" presStyleIdx="2" presStyleCnt="4">
        <dgm:presLayoutVars>
          <dgm:chMax val="0"/>
          <dgm:chPref val="0"/>
          <dgm:bulletEnabled val="1"/>
        </dgm:presLayoutVars>
      </dgm:prSet>
      <dgm:spPr/>
    </dgm:pt>
    <dgm:pt modelId="{AAE9EB6F-515B-4D97-8DBE-9AE74EECADA2}" type="pres">
      <dgm:prSet presAssocID="{E73AA0D4-4AF4-4473-ACD8-ACC0EAF5C95B}" presName="Parent" presStyleLbl="alignNode1" presStyleIdx="2" presStyleCnt="4">
        <dgm:presLayoutVars>
          <dgm:chMax val="3"/>
          <dgm:chPref val="3"/>
          <dgm:bulletEnabled val="1"/>
        </dgm:presLayoutVars>
      </dgm:prSet>
      <dgm:spPr/>
    </dgm:pt>
    <dgm:pt modelId="{0F8556DA-82E8-4571-9CA2-8379B607FC8E}" type="pres">
      <dgm:prSet presAssocID="{E73AA0D4-4AF4-4473-ACD8-ACC0EAF5C95B}" presName="Accent" presStyleLbl="parChTrans1D1" presStyleIdx="2" presStyleCnt="4"/>
      <dgm:spPr/>
    </dgm:pt>
    <dgm:pt modelId="{A7CAE28C-143F-4FE4-B901-F27152017844}" type="pres">
      <dgm:prSet presAssocID="{0F9702E7-D98E-4D8E-937A-7F72FBA114E3}" presName="sibTrans" presStyleCnt="0"/>
      <dgm:spPr/>
    </dgm:pt>
    <dgm:pt modelId="{8686532F-B62F-499B-989A-6C9165C344F5}" type="pres">
      <dgm:prSet presAssocID="{859D67A6-FAC1-42F9-B094-443B76187208}" presName="composite" presStyleCnt="0"/>
      <dgm:spPr/>
    </dgm:pt>
    <dgm:pt modelId="{5FBB17F8-7470-4A25-9362-EF3314032809}" type="pres">
      <dgm:prSet presAssocID="{859D67A6-FAC1-42F9-B094-443B76187208}" presName="FirstChild" presStyleLbl="revTx" presStyleIdx="3" presStyleCnt="4">
        <dgm:presLayoutVars>
          <dgm:chMax val="0"/>
          <dgm:chPref val="0"/>
          <dgm:bulletEnabled val="1"/>
        </dgm:presLayoutVars>
      </dgm:prSet>
      <dgm:spPr/>
    </dgm:pt>
    <dgm:pt modelId="{93940536-482B-4F2C-AAE8-E62C195A2CBB}" type="pres">
      <dgm:prSet presAssocID="{859D67A6-FAC1-42F9-B094-443B76187208}" presName="Parent" presStyleLbl="alignNode1" presStyleIdx="3" presStyleCnt="4">
        <dgm:presLayoutVars>
          <dgm:chMax val="3"/>
          <dgm:chPref val="3"/>
          <dgm:bulletEnabled val="1"/>
        </dgm:presLayoutVars>
      </dgm:prSet>
      <dgm:spPr/>
    </dgm:pt>
    <dgm:pt modelId="{7275DCC2-7356-4FA4-BC4D-AF43EDE37803}" type="pres">
      <dgm:prSet presAssocID="{859D67A6-FAC1-42F9-B094-443B76187208}" presName="Accent" presStyleLbl="parChTrans1D1" presStyleIdx="3" presStyleCnt="4"/>
      <dgm:spPr/>
    </dgm:pt>
  </dgm:ptLst>
  <dgm:cxnLst>
    <dgm:cxn modelId="{0CD3A00B-F1EA-4830-B991-1A72911384E0}" srcId="{859D67A6-FAC1-42F9-B094-443B76187208}" destId="{1FA5E806-C20E-42AE-9264-23F6F00EA43D}" srcOrd="0" destOrd="0" parTransId="{C1923F86-B423-4CCB-944F-496D31D45ACA}" sibTransId="{9EFAF5F5-6C88-424A-A39E-7F4D079AADAA}"/>
    <dgm:cxn modelId="{0E8FF018-FC0C-4959-9658-188640EF4B44}" type="presOf" srcId="{4F15697C-23BE-4A89-8B3B-560EE845D9BA}" destId="{D7B053BF-5EF0-4E8B-B418-D949496CDBB9}" srcOrd="0" destOrd="0" presId="urn:microsoft.com/office/officeart/2011/layout/TabList"/>
    <dgm:cxn modelId="{467A352A-5A34-41FD-A7D6-023D0C61B7D6}" srcId="{4F15697C-23BE-4A89-8B3B-560EE845D9BA}" destId="{C84291EB-EB07-468A-8A36-724DD7B302F5}" srcOrd="0" destOrd="0" parTransId="{478892A1-B8AE-4E62-92C7-80FB4CC0258C}" sibTransId="{143A6D1B-21CE-4163-84FA-22829C670FD5}"/>
    <dgm:cxn modelId="{AE4B6D62-C5D9-4DE0-AADE-2A5346D89BF2}" srcId="{4F15697C-23BE-4A89-8B3B-560EE845D9BA}" destId="{F35261BF-D147-4618-8F2E-BB1542D9F510}" srcOrd="1" destOrd="0" parTransId="{1F2C2F39-B1AF-44C4-9854-4D76A89B43CF}" sibTransId="{B0D3BC80-FAB3-497B-8A9B-EAE4DC96B7EB}"/>
    <dgm:cxn modelId="{63231B6E-8D05-402A-8F51-4B763A3DECA4}" type="presOf" srcId="{7A56E4C2-DBE9-47A2-8CF2-84406F8D558D}" destId="{3E510660-A779-406A-A148-880873225DC5}" srcOrd="0" destOrd="0" presId="urn:microsoft.com/office/officeart/2011/layout/TabList"/>
    <dgm:cxn modelId="{6FBE7A4F-A414-4B0C-95D6-EE22029D3893}" srcId="{E73AA0D4-4AF4-4473-ACD8-ACC0EAF5C95B}" destId="{C6C00BED-9BDA-449A-8C6F-428FC5081C12}" srcOrd="0" destOrd="0" parTransId="{4C0B1758-0B12-40E1-82D0-462DC8DE2B80}" sibTransId="{C30B0318-A127-4C10-B627-B551120E53DC}"/>
    <dgm:cxn modelId="{79A3EA54-F58F-4FEC-AD37-6630EB82AC86}" srcId="{F35261BF-D147-4618-8F2E-BB1542D9F510}" destId="{7A56E4C2-DBE9-47A2-8CF2-84406F8D558D}" srcOrd="0" destOrd="0" parTransId="{336EE8F8-6AFE-4883-8900-6E67D52ED6F0}" sibTransId="{10D6AD76-D03A-43A1-9252-92A005E4F15B}"/>
    <dgm:cxn modelId="{7FACC98B-761C-4A75-9CA7-E8AD6187F6F5}" type="presOf" srcId="{1FA5E806-C20E-42AE-9264-23F6F00EA43D}" destId="{5FBB17F8-7470-4A25-9362-EF3314032809}" srcOrd="0" destOrd="0" presId="urn:microsoft.com/office/officeart/2011/layout/TabList"/>
    <dgm:cxn modelId="{BE37A897-9E02-4350-BAB9-69071E665D18}" srcId="{4F15697C-23BE-4A89-8B3B-560EE845D9BA}" destId="{E73AA0D4-4AF4-4473-ACD8-ACC0EAF5C95B}" srcOrd="2" destOrd="0" parTransId="{B4E848E5-DCEB-428E-BA2D-A3627088570F}" sibTransId="{0F9702E7-D98E-4D8E-937A-7F72FBA114E3}"/>
    <dgm:cxn modelId="{F66BD198-365C-4A68-8417-B20C6A8677CA}" type="presOf" srcId="{E73AA0D4-4AF4-4473-ACD8-ACC0EAF5C95B}" destId="{AAE9EB6F-515B-4D97-8DBE-9AE74EECADA2}" srcOrd="0" destOrd="0" presId="urn:microsoft.com/office/officeart/2011/layout/TabList"/>
    <dgm:cxn modelId="{271B37A8-7BBB-4918-8EA8-6F2FAF282C22}" srcId="{C84291EB-EB07-468A-8A36-724DD7B302F5}" destId="{35E554D1-1B74-498D-86C9-78C55F255637}" srcOrd="0" destOrd="0" parTransId="{A9C47B58-D928-4C5C-8A0B-85F0B624786C}" sibTransId="{76663DA6-78BD-4656-A87A-B53EBAE99547}"/>
    <dgm:cxn modelId="{B24EF7A9-8C58-4118-8BA5-637E200DAB22}" type="presOf" srcId="{F35261BF-D147-4618-8F2E-BB1542D9F510}" destId="{E3BD986A-6885-41E7-BE17-10FDF5377C9A}" srcOrd="0" destOrd="0" presId="urn:microsoft.com/office/officeart/2011/layout/TabList"/>
    <dgm:cxn modelId="{4F930CAB-75BC-4A1B-9908-BCB2A5FD2CE1}" srcId="{4F15697C-23BE-4A89-8B3B-560EE845D9BA}" destId="{859D67A6-FAC1-42F9-B094-443B76187208}" srcOrd="3" destOrd="0" parTransId="{3EE28990-D433-48E3-BA17-51CC10C840AA}" sibTransId="{FE5267EE-E895-4944-AA49-97283B98B59B}"/>
    <dgm:cxn modelId="{9E5F04AD-17EF-4844-B98B-EB41E4B2AC00}" type="presOf" srcId="{C6C00BED-9BDA-449A-8C6F-428FC5081C12}" destId="{B247B103-DB36-4AD4-B09A-1CDC902476E1}" srcOrd="0" destOrd="0" presId="urn:microsoft.com/office/officeart/2011/layout/TabList"/>
    <dgm:cxn modelId="{EA3502E5-71AC-46F7-9EDD-EDF4546613D7}" type="presOf" srcId="{35E554D1-1B74-498D-86C9-78C55F255637}" destId="{7C81E448-87CA-44C6-9FA7-54DDD5295B52}" srcOrd="0" destOrd="0" presId="urn:microsoft.com/office/officeart/2011/layout/TabList"/>
    <dgm:cxn modelId="{A38BD9E5-926A-49A1-9C2E-83B42E7013E3}" type="presOf" srcId="{859D67A6-FAC1-42F9-B094-443B76187208}" destId="{93940536-482B-4F2C-AAE8-E62C195A2CBB}" srcOrd="0" destOrd="0" presId="urn:microsoft.com/office/officeart/2011/layout/TabList"/>
    <dgm:cxn modelId="{44B658EA-A809-4C1F-BB61-69138ADF5333}" type="presOf" srcId="{C84291EB-EB07-468A-8A36-724DD7B302F5}" destId="{806A776B-6268-4BB6-83AD-E4677341E016}" srcOrd="0" destOrd="0" presId="urn:microsoft.com/office/officeart/2011/layout/TabList"/>
    <dgm:cxn modelId="{8505551B-CCA7-438F-A60E-D8FCBDFB4247}" type="presParOf" srcId="{D7B053BF-5EF0-4E8B-B418-D949496CDBB9}" destId="{2B3F075E-9BD7-412D-A201-E06270E4C98D}" srcOrd="0" destOrd="0" presId="urn:microsoft.com/office/officeart/2011/layout/TabList"/>
    <dgm:cxn modelId="{CFB7DD1B-BFA2-4CD9-B0E4-D088C0A44519}" type="presParOf" srcId="{2B3F075E-9BD7-412D-A201-E06270E4C98D}" destId="{7C81E448-87CA-44C6-9FA7-54DDD5295B52}" srcOrd="0" destOrd="0" presId="urn:microsoft.com/office/officeart/2011/layout/TabList"/>
    <dgm:cxn modelId="{64C8DF3E-2B0C-436F-9489-1FD55F619DC5}" type="presParOf" srcId="{2B3F075E-9BD7-412D-A201-E06270E4C98D}" destId="{806A776B-6268-4BB6-83AD-E4677341E016}" srcOrd="1" destOrd="0" presId="urn:microsoft.com/office/officeart/2011/layout/TabList"/>
    <dgm:cxn modelId="{6E2504B4-CACA-4223-B26C-D114A41635ED}" type="presParOf" srcId="{2B3F075E-9BD7-412D-A201-E06270E4C98D}" destId="{95813278-E818-460A-A4FB-38CCB726692A}" srcOrd="2" destOrd="0" presId="urn:microsoft.com/office/officeart/2011/layout/TabList"/>
    <dgm:cxn modelId="{CC0496BF-20B2-4BF0-96E9-A4DEF5B7E1A8}" type="presParOf" srcId="{D7B053BF-5EF0-4E8B-B418-D949496CDBB9}" destId="{FDAF899A-B41D-49A7-A062-C5AC02CCF627}" srcOrd="1" destOrd="0" presId="urn:microsoft.com/office/officeart/2011/layout/TabList"/>
    <dgm:cxn modelId="{2017A43C-1A5C-4054-A9C8-151CCF97A4C8}" type="presParOf" srcId="{D7B053BF-5EF0-4E8B-B418-D949496CDBB9}" destId="{9A7F0679-50BF-4CD3-80AE-440E1F732A60}" srcOrd="2" destOrd="0" presId="urn:microsoft.com/office/officeart/2011/layout/TabList"/>
    <dgm:cxn modelId="{71356859-1AF7-4A8C-93C3-858603E4721D}" type="presParOf" srcId="{9A7F0679-50BF-4CD3-80AE-440E1F732A60}" destId="{3E510660-A779-406A-A148-880873225DC5}" srcOrd="0" destOrd="0" presId="urn:microsoft.com/office/officeart/2011/layout/TabList"/>
    <dgm:cxn modelId="{C39509E3-31BA-4007-BF51-56DCBB5E0BFB}" type="presParOf" srcId="{9A7F0679-50BF-4CD3-80AE-440E1F732A60}" destId="{E3BD986A-6885-41E7-BE17-10FDF5377C9A}" srcOrd="1" destOrd="0" presId="urn:microsoft.com/office/officeart/2011/layout/TabList"/>
    <dgm:cxn modelId="{5B444566-ABBD-43B0-A04C-6A729BBD6FA3}" type="presParOf" srcId="{9A7F0679-50BF-4CD3-80AE-440E1F732A60}" destId="{7407F384-2955-4575-AE38-11737B682997}" srcOrd="2" destOrd="0" presId="urn:microsoft.com/office/officeart/2011/layout/TabList"/>
    <dgm:cxn modelId="{CCD719D2-B277-4E75-88DB-A63F959DDB7E}" type="presParOf" srcId="{D7B053BF-5EF0-4E8B-B418-D949496CDBB9}" destId="{1AFA707A-3B6B-441B-8622-DA23E9FB1EF9}" srcOrd="3" destOrd="0" presId="urn:microsoft.com/office/officeart/2011/layout/TabList"/>
    <dgm:cxn modelId="{67B3C730-69DF-4C7D-9400-BC4EF1186A17}" type="presParOf" srcId="{D7B053BF-5EF0-4E8B-B418-D949496CDBB9}" destId="{01009FA5-F473-4687-9D32-74ACAD4F3C39}" srcOrd="4" destOrd="0" presId="urn:microsoft.com/office/officeart/2011/layout/TabList"/>
    <dgm:cxn modelId="{DD49E802-6FB2-4E8F-8E71-357785B128DE}" type="presParOf" srcId="{01009FA5-F473-4687-9D32-74ACAD4F3C39}" destId="{B247B103-DB36-4AD4-B09A-1CDC902476E1}" srcOrd="0" destOrd="0" presId="urn:microsoft.com/office/officeart/2011/layout/TabList"/>
    <dgm:cxn modelId="{845CD4B6-1699-44ED-8029-05E983E6BF2F}" type="presParOf" srcId="{01009FA5-F473-4687-9D32-74ACAD4F3C39}" destId="{AAE9EB6F-515B-4D97-8DBE-9AE74EECADA2}" srcOrd="1" destOrd="0" presId="urn:microsoft.com/office/officeart/2011/layout/TabList"/>
    <dgm:cxn modelId="{41DE26C3-0194-4EDC-9641-2E738987679A}" type="presParOf" srcId="{01009FA5-F473-4687-9D32-74ACAD4F3C39}" destId="{0F8556DA-82E8-4571-9CA2-8379B607FC8E}" srcOrd="2" destOrd="0" presId="urn:microsoft.com/office/officeart/2011/layout/TabList"/>
    <dgm:cxn modelId="{720752D6-EDB3-4C2F-913B-3F9191951E0D}" type="presParOf" srcId="{D7B053BF-5EF0-4E8B-B418-D949496CDBB9}" destId="{A7CAE28C-143F-4FE4-B901-F27152017844}" srcOrd="5" destOrd="0" presId="urn:microsoft.com/office/officeart/2011/layout/TabList"/>
    <dgm:cxn modelId="{830DD477-3B5B-404A-BAC9-76E51971923C}" type="presParOf" srcId="{D7B053BF-5EF0-4E8B-B418-D949496CDBB9}" destId="{8686532F-B62F-499B-989A-6C9165C344F5}" srcOrd="6" destOrd="0" presId="urn:microsoft.com/office/officeart/2011/layout/TabList"/>
    <dgm:cxn modelId="{9BB6B839-75C4-407E-A8F9-1D03FF62E29E}" type="presParOf" srcId="{8686532F-B62F-499B-989A-6C9165C344F5}" destId="{5FBB17F8-7470-4A25-9362-EF3314032809}" srcOrd="0" destOrd="0" presId="urn:microsoft.com/office/officeart/2011/layout/TabList"/>
    <dgm:cxn modelId="{0238DACD-B497-4D3A-A48D-4E8EC7CA2BA6}" type="presParOf" srcId="{8686532F-B62F-499B-989A-6C9165C344F5}" destId="{93940536-482B-4F2C-AAE8-E62C195A2CBB}" srcOrd="1" destOrd="0" presId="urn:microsoft.com/office/officeart/2011/layout/TabList"/>
    <dgm:cxn modelId="{61194571-0FDA-4576-AED0-987640E2F61A}" type="presParOf" srcId="{8686532F-B62F-499B-989A-6C9165C344F5}" destId="{7275DCC2-7356-4FA4-BC4D-AF43EDE37803}" srcOrd="2" destOrd="0" presId="urn:microsoft.com/office/officeart/2011/layout/Tab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F3A54AF-07D1-413E-847A-6B9920843F8B}" type="doc">
      <dgm:prSet loTypeId="urn:microsoft.com/office/officeart/2009/3/layout/SubStepProcess" loCatId="process" qsTypeId="urn:microsoft.com/office/officeart/2005/8/quickstyle/simple3" qsCatId="simple" csTypeId="urn:microsoft.com/office/officeart/2005/8/colors/colorful4" csCatId="colorful"/>
      <dgm:spPr/>
      <dgm:t>
        <a:bodyPr/>
        <a:lstStyle/>
        <a:p>
          <a:endParaRPr lang="en-ID"/>
        </a:p>
      </dgm:t>
    </dgm:pt>
    <dgm:pt modelId="{93385770-8E87-4A68-9332-9FB3095BB22C}">
      <dgm:prSet/>
      <dgm:spPr/>
      <dgm:t>
        <a:bodyPr/>
        <a:lstStyle/>
        <a:p>
          <a:r>
            <a:rPr lang="en-ID">
              <a:latin typeface="Times New Roman" panose="02020603050405020304" pitchFamily="18" charset="0"/>
              <a:cs typeface="Times New Roman" panose="02020603050405020304" pitchFamily="18" charset="0"/>
            </a:rPr>
            <a:t>Komponen-komponen dasar SIP terdiri atas 5 hal berikut ini:</a:t>
          </a:r>
        </a:p>
      </dgm:t>
    </dgm:pt>
    <dgm:pt modelId="{BA9F13ED-03AF-4180-992D-A7010C0C861B}" type="parTrans" cxnId="{499A0288-0BC5-43C2-B51F-735890F283DA}">
      <dgm:prSet/>
      <dgm:spPr/>
      <dgm:t>
        <a:bodyPr/>
        <a:lstStyle/>
        <a:p>
          <a:endParaRPr lang="en-ID">
            <a:latin typeface="Times New Roman" panose="02020603050405020304" pitchFamily="18" charset="0"/>
            <a:cs typeface="Times New Roman" panose="02020603050405020304" pitchFamily="18" charset="0"/>
          </a:endParaRPr>
        </a:p>
      </dgm:t>
    </dgm:pt>
    <dgm:pt modelId="{FC1DBD9E-4B7A-4D8C-A931-48BF5C47D04E}" type="sibTrans" cxnId="{499A0288-0BC5-43C2-B51F-735890F283DA}">
      <dgm:prSet/>
      <dgm:spPr/>
      <dgm:t>
        <a:bodyPr/>
        <a:lstStyle/>
        <a:p>
          <a:endParaRPr lang="en-ID">
            <a:latin typeface="Times New Roman" panose="02020603050405020304" pitchFamily="18" charset="0"/>
            <a:cs typeface="Times New Roman" panose="02020603050405020304" pitchFamily="18" charset="0"/>
          </a:endParaRPr>
        </a:p>
      </dgm:t>
    </dgm:pt>
    <dgm:pt modelId="{350C8DE9-A2A0-41DB-ACDF-67925F30DDA0}">
      <dgm:prSet/>
      <dgm:spPr/>
      <dgm:t>
        <a:bodyPr/>
        <a:lstStyle/>
        <a:p>
          <a:r>
            <a:rPr lang="en-ID" dirty="0">
              <a:latin typeface="Times New Roman" panose="02020603050405020304" pitchFamily="18" charset="0"/>
              <a:cs typeface="Times New Roman" panose="02020603050405020304" pitchFamily="18" charset="0"/>
            </a:rPr>
            <a:t>1. </a:t>
          </a:r>
          <a:r>
            <a:rPr lang="en-ID" dirty="0" err="1">
              <a:latin typeface="Times New Roman" panose="02020603050405020304" pitchFamily="18" charset="0"/>
              <a:cs typeface="Times New Roman" panose="02020603050405020304" pitchFamily="18" charset="0"/>
            </a:rPr>
            <a:t>Lingkungan</a:t>
          </a:r>
          <a:r>
            <a:rPr lang="en-ID" dirty="0">
              <a:latin typeface="Times New Roman" panose="02020603050405020304" pitchFamily="18" charset="0"/>
              <a:cs typeface="Times New Roman" panose="02020603050405020304" pitchFamily="18" charset="0"/>
            </a:rPr>
            <a:t> internal (</a:t>
          </a:r>
          <a:r>
            <a:rPr lang="en-ID" i="1" dirty="0">
              <a:latin typeface="Times New Roman" panose="02020603050405020304" pitchFamily="18" charset="0"/>
              <a:cs typeface="Times New Roman" panose="02020603050405020304" pitchFamily="18" charset="0"/>
            </a:rPr>
            <a:t>internal environment</a:t>
          </a:r>
          <a:r>
            <a:rPr lang="en-ID" dirty="0">
              <a:latin typeface="Times New Roman" panose="02020603050405020304" pitchFamily="18" charset="0"/>
              <a:cs typeface="Times New Roman" panose="02020603050405020304" pitchFamily="18" charset="0"/>
            </a:rPr>
            <a:t>)</a:t>
          </a:r>
        </a:p>
      </dgm:t>
    </dgm:pt>
    <dgm:pt modelId="{182C8C6C-8FDD-4EB8-B263-E1CE4D650060}" type="parTrans" cxnId="{DCE5ED5F-97D0-42DA-9E1C-46CFC4C528D1}">
      <dgm:prSet/>
      <dgm:spPr/>
      <dgm:t>
        <a:bodyPr/>
        <a:lstStyle/>
        <a:p>
          <a:endParaRPr lang="en-ID">
            <a:latin typeface="Times New Roman" panose="02020603050405020304" pitchFamily="18" charset="0"/>
            <a:cs typeface="Times New Roman" panose="02020603050405020304" pitchFamily="18" charset="0"/>
          </a:endParaRPr>
        </a:p>
      </dgm:t>
    </dgm:pt>
    <dgm:pt modelId="{428F1B38-5977-4D7D-9D70-9B1C4AAB7EF8}" type="sibTrans" cxnId="{DCE5ED5F-97D0-42DA-9E1C-46CFC4C528D1}">
      <dgm:prSet/>
      <dgm:spPr/>
      <dgm:t>
        <a:bodyPr/>
        <a:lstStyle/>
        <a:p>
          <a:endParaRPr lang="en-ID">
            <a:latin typeface="Times New Roman" panose="02020603050405020304" pitchFamily="18" charset="0"/>
            <a:cs typeface="Times New Roman" panose="02020603050405020304" pitchFamily="18" charset="0"/>
          </a:endParaRPr>
        </a:p>
      </dgm:t>
    </dgm:pt>
    <dgm:pt modelId="{2BCC01F1-9395-4A15-9337-E1BA4DE8C0D3}">
      <dgm:prSet/>
      <dgm:spPr/>
      <dgm:t>
        <a:bodyPr/>
        <a:lstStyle/>
        <a:p>
          <a:r>
            <a:rPr lang="en-ID" dirty="0">
              <a:latin typeface="Times New Roman" panose="02020603050405020304" pitchFamily="18" charset="0"/>
              <a:cs typeface="Times New Roman" panose="02020603050405020304" pitchFamily="18" charset="0"/>
            </a:rPr>
            <a:t>2. </a:t>
          </a:r>
          <a:r>
            <a:rPr lang="en-ID" dirty="0" err="1">
              <a:latin typeface="Times New Roman" panose="02020603050405020304" pitchFamily="18" charset="0"/>
              <a:cs typeface="Times New Roman" panose="02020603050405020304" pitchFamily="18" charset="0"/>
            </a:rPr>
            <a:t>Perangkat</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pengguna</a:t>
          </a:r>
          <a:r>
            <a:rPr lang="en-ID" dirty="0">
              <a:latin typeface="Times New Roman" panose="02020603050405020304" pitchFamily="18" charset="0"/>
              <a:cs typeface="Times New Roman" panose="02020603050405020304" pitchFamily="18" charset="0"/>
            </a:rPr>
            <a:t> (</a:t>
          </a:r>
          <a:r>
            <a:rPr lang="en-ID" i="1" dirty="0">
              <a:latin typeface="Times New Roman" panose="02020603050405020304" pitchFamily="18" charset="0"/>
              <a:cs typeface="Times New Roman" panose="02020603050405020304" pitchFamily="18" charset="0"/>
            </a:rPr>
            <a:t>user interfaces</a:t>
          </a:r>
          <a:r>
            <a:rPr lang="en-ID" dirty="0">
              <a:latin typeface="Times New Roman" panose="02020603050405020304" pitchFamily="18" charset="0"/>
              <a:cs typeface="Times New Roman" panose="02020603050405020304" pitchFamily="18" charset="0"/>
            </a:rPr>
            <a:t>)</a:t>
          </a:r>
        </a:p>
      </dgm:t>
    </dgm:pt>
    <dgm:pt modelId="{E0EB0498-BD1C-461B-A9C8-A4DDEC2E071C}" type="parTrans" cxnId="{557BFCAA-8998-4175-8EBC-996F8F295A96}">
      <dgm:prSet/>
      <dgm:spPr/>
      <dgm:t>
        <a:bodyPr/>
        <a:lstStyle/>
        <a:p>
          <a:endParaRPr lang="en-ID">
            <a:latin typeface="Times New Roman" panose="02020603050405020304" pitchFamily="18" charset="0"/>
            <a:cs typeface="Times New Roman" panose="02020603050405020304" pitchFamily="18" charset="0"/>
          </a:endParaRPr>
        </a:p>
      </dgm:t>
    </dgm:pt>
    <dgm:pt modelId="{146D8B85-77EB-41C3-98D2-40C58A043C81}" type="sibTrans" cxnId="{557BFCAA-8998-4175-8EBC-996F8F295A96}">
      <dgm:prSet/>
      <dgm:spPr/>
      <dgm:t>
        <a:bodyPr/>
        <a:lstStyle/>
        <a:p>
          <a:endParaRPr lang="en-ID">
            <a:latin typeface="Times New Roman" panose="02020603050405020304" pitchFamily="18" charset="0"/>
            <a:cs typeface="Times New Roman" panose="02020603050405020304" pitchFamily="18" charset="0"/>
          </a:endParaRPr>
        </a:p>
      </dgm:t>
    </dgm:pt>
    <dgm:pt modelId="{16B4A10E-2A6F-4331-BCD8-6FC01EFBDB2E}">
      <dgm:prSet/>
      <dgm:spPr/>
      <dgm:t>
        <a:bodyPr/>
        <a:lstStyle/>
        <a:p>
          <a:r>
            <a:rPr lang="en-ID" dirty="0">
              <a:latin typeface="Times New Roman" panose="02020603050405020304" pitchFamily="18" charset="0"/>
              <a:cs typeface="Times New Roman" panose="02020603050405020304" pitchFamily="18" charset="0"/>
            </a:rPr>
            <a:t>3. Basis data (</a:t>
          </a:r>
          <a:r>
            <a:rPr lang="en-ID" i="1" dirty="0">
              <a:latin typeface="Times New Roman" panose="02020603050405020304" pitchFamily="18" charset="0"/>
              <a:cs typeface="Times New Roman" panose="02020603050405020304" pitchFamily="18" charset="0"/>
            </a:rPr>
            <a:t>database</a:t>
          </a:r>
          <a:r>
            <a:rPr lang="en-ID" dirty="0">
              <a:latin typeface="Times New Roman" panose="02020603050405020304" pitchFamily="18" charset="0"/>
              <a:cs typeface="Times New Roman" panose="02020603050405020304" pitchFamily="18" charset="0"/>
            </a:rPr>
            <a:t>)</a:t>
          </a:r>
        </a:p>
      </dgm:t>
    </dgm:pt>
    <dgm:pt modelId="{CA66000E-4E96-494B-AE94-A897F5399122}" type="parTrans" cxnId="{F3384790-9857-4D89-82B4-39100A7458C9}">
      <dgm:prSet/>
      <dgm:spPr/>
      <dgm:t>
        <a:bodyPr/>
        <a:lstStyle/>
        <a:p>
          <a:endParaRPr lang="en-ID">
            <a:latin typeface="Times New Roman" panose="02020603050405020304" pitchFamily="18" charset="0"/>
            <a:cs typeface="Times New Roman" panose="02020603050405020304" pitchFamily="18" charset="0"/>
          </a:endParaRPr>
        </a:p>
      </dgm:t>
    </dgm:pt>
    <dgm:pt modelId="{6D4DD036-2B78-40B8-ABA7-9E116661012C}" type="sibTrans" cxnId="{F3384790-9857-4D89-82B4-39100A7458C9}">
      <dgm:prSet/>
      <dgm:spPr/>
      <dgm:t>
        <a:bodyPr/>
        <a:lstStyle/>
        <a:p>
          <a:endParaRPr lang="en-ID">
            <a:latin typeface="Times New Roman" panose="02020603050405020304" pitchFamily="18" charset="0"/>
            <a:cs typeface="Times New Roman" panose="02020603050405020304" pitchFamily="18" charset="0"/>
          </a:endParaRPr>
        </a:p>
      </dgm:t>
    </dgm:pt>
    <dgm:pt modelId="{B21C651E-15DE-4F66-A877-0D02F742F3B4}">
      <dgm:prSet/>
      <dgm:spPr/>
      <dgm:t>
        <a:bodyPr/>
        <a:lstStyle/>
        <a:p>
          <a:r>
            <a:rPr lang="en-ID" dirty="0">
              <a:latin typeface="Times New Roman" panose="02020603050405020304" pitchFamily="18" charset="0"/>
              <a:cs typeface="Times New Roman" panose="02020603050405020304" pitchFamily="18" charset="0"/>
            </a:rPr>
            <a:t>4. </a:t>
          </a:r>
          <a:r>
            <a:rPr lang="en-ID" dirty="0" err="1">
              <a:latin typeface="Times New Roman" panose="02020603050405020304" pitchFamily="18" charset="0"/>
              <a:cs typeface="Times New Roman" panose="02020603050405020304" pitchFamily="18" charset="0"/>
            </a:rPr>
            <a:t>Sofware</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perangkat</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lunak</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aplikasi</a:t>
          </a:r>
          <a:r>
            <a:rPr lang="en-ID" dirty="0">
              <a:latin typeface="Times New Roman" panose="02020603050405020304" pitchFamily="18" charset="0"/>
              <a:cs typeface="Times New Roman" panose="02020603050405020304" pitchFamily="18" charset="0"/>
            </a:rPr>
            <a:t> (</a:t>
          </a:r>
          <a:r>
            <a:rPr lang="en-ID" i="1" dirty="0">
              <a:latin typeface="Times New Roman" panose="02020603050405020304" pitchFamily="18" charset="0"/>
              <a:cs typeface="Times New Roman" panose="02020603050405020304" pitchFamily="18" charset="0"/>
            </a:rPr>
            <a:t>applications software</a:t>
          </a:r>
          <a:r>
            <a:rPr lang="en-ID" dirty="0">
              <a:latin typeface="Times New Roman" panose="02020603050405020304" pitchFamily="18" charset="0"/>
              <a:cs typeface="Times New Roman" panose="02020603050405020304" pitchFamily="18" charset="0"/>
            </a:rPr>
            <a:t>)</a:t>
          </a:r>
        </a:p>
      </dgm:t>
    </dgm:pt>
    <dgm:pt modelId="{D1D5B90E-3E62-44E0-8D5A-0CD09263B586}" type="parTrans" cxnId="{20BB90BF-5D9D-4AE8-985A-A67004FE87BB}">
      <dgm:prSet/>
      <dgm:spPr/>
      <dgm:t>
        <a:bodyPr/>
        <a:lstStyle/>
        <a:p>
          <a:endParaRPr lang="en-ID">
            <a:latin typeface="Times New Roman" panose="02020603050405020304" pitchFamily="18" charset="0"/>
            <a:cs typeface="Times New Roman" panose="02020603050405020304" pitchFamily="18" charset="0"/>
          </a:endParaRPr>
        </a:p>
      </dgm:t>
    </dgm:pt>
    <dgm:pt modelId="{BED0477D-6F46-4C63-8368-BD1FBDEF9A5D}" type="sibTrans" cxnId="{20BB90BF-5D9D-4AE8-985A-A67004FE87BB}">
      <dgm:prSet/>
      <dgm:spPr/>
      <dgm:t>
        <a:bodyPr/>
        <a:lstStyle/>
        <a:p>
          <a:endParaRPr lang="en-ID">
            <a:latin typeface="Times New Roman" panose="02020603050405020304" pitchFamily="18" charset="0"/>
            <a:cs typeface="Times New Roman" panose="02020603050405020304" pitchFamily="18" charset="0"/>
          </a:endParaRPr>
        </a:p>
      </dgm:t>
    </dgm:pt>
    <dgm:pt modelId="{8EB8352D-15DF-4E1F-BB3F-572B5B21CA7E}">
      <dgm:prSet/>
      <dgm:spPr/>
      <dgm:t>
        <a:bodyPr/>
        <a:lstStyle/>
        <a:p>
          <a:r>
            <a:rPr lang="en-ID" dirty="0">
              <a:latin typeface="Times New Roman" panose="02020603050405020304" pitchFamily="18" charset="0"/>
              <a:cs typeface="Times New Roman" panose="02020603050405020304" pitchFamily="18" charset="0"/>
            </a:rPr>
            <a:t>5. </a:t>
          </a:r>
          <a:r>
            <a:rPr lang="en-ID" dirty="0" err="1">
              <a:latin typeface="Times New Roman" panose="02020603050405020304" pitchFamily="18" charset="0"/>
              <a:cs typeface="Times New Roman" panose="02020603050405020304" pitchFamily="18" charset="0"/>
            </a:rPr>
            <a:t>Dukungan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administratif</a:t>
          </a:r>
          <a:r>
            <a:rPr lang="en-ID" dirty="0">
              <a:latin typeface="Times New Roman" panose="02020603050405020304" pitchFamily="18" charset="0"/>
              <a:cs typeface="Times New Roman" panose="02020603050405020304" pitchFamily="18" charset="0"/>
            </a:rPr>
            <a:t> (</a:t>
          </a:r>
          <a:r>
            <a:rPr lang="en-ID" i="1" dirty="0">
              <a:latin typeface="Times New Roman" panose="02020603050405020304" pitchFamily="18" charset="0"/>
              <a:cs typeface="Times New Roman" panose="02020603050405020304" pitchFamily="18" charset="0"/>
            </a:rPr>
            <a:t>administrative supports</a:t>
          </a:r>
          <a:r>
            <a:rPr lang="en-ID" dirty="0">
              <a:latin typeface="Times New Roman" panose="02020603050405020304" pitchFamily="18" charset="0"/>
              <a:cs typeface="Times New Roman" panose="02020603050405020304" pitchFamily="18" charset="0"/>
            </a:rPr>
            <a:t>)</a:t>
          </a:r>
        </a:p>
      </dgm:t>
    </dgm:pt>
    <dgm:pt modelId="{D030DB6C-6376-4927-AB19-94CE3C08F232}" type="parTrans" cxnId="{1A110E4A-A39F-40C1-8BE4-276CC147962D}">
      <dgm:prSet/>
      <dgm:spPr/>
      <dgm:t>
        <a:bodyPr/>
        <a:lstStyle/>
        <a:p>
          <a:endParaRPr lang="en-ID">
            <a:latin typeface="Times New Roman" panose="02020603050405020304" pitchFamily="18" charset="0"/>
            <a:cs typeface="Times New Roman" panose="02020603050405020304" pitchFamily="18" charset="0"/>
          </a:endParaRPr>
        </a:p>
      </dgm:t>
    </dgm:pt>
    <dgm:pt modelId="{C25D20FB-5C02-4558-8E5D-B1EBF37C917E}" type="sibTrans" cxnId="{1A110E4A-A39F-40C1-8BE4-276CC147962D}">
      <dgm:prSet/>
      <dgm:spPr/>
      <dgm:t>
        <a:bodyPr/>
        <a:lstStyle/>
        <a:p>
          <a:endParaRPr lang="en-ID">
            <a:latin typeface="Times New Roman" panose="02020603050405020304" pitchFamily="18" charset="0"/>
            <a:cs typeface="Times New Roman" panose="02020603050405020304" pitchFamily="18" charset="0"/>
          </a:endParaRPr>
        </a:p>
      </dgm:t>
    </dgm:pt>
    <dgm:pt modelId="{C0306D88-ED4C-45AA-B950-FA5F735F781F}" type="pres">
      <dgm:prSet presAssocID="{CF3A54AF-07D1-413E-847A-6B9920843F8B}" presName="Name0" presStyleCnt="0">
        <dgm:presLayoutVars>
          <dgm:chMax val="7"/>
          <dgm:dir/>
          <dgm:animOne val="branch"/>
        </dgm:presLayoutVars>
      </dgm:prSet>
      <dgm:spPr/>
    </dgm:pt>
    <dgm:pt modelId="{23F3FCAD-C443-42C9-893A-71D0FEC7BBD9}" type="pres">
      <dgm:prSet presAssocID="{93385770-8E87-4A68-9332-9FB3095BB22C}" presName="parTx1" presStyleLbl="node1" presStyleIdx="0" presStyleCnt="1"/>
      <dgm:spPr/>
    </dgm:pt>
    <dgm:pt modelId="{9CFBE7B3-30CF-49C1-9425-7B296EB32EB6}" type="pres">
      <dgm:prSet presAssocID="{93385770-8E87-4A68-9332-9FB3095BB22C}" presName="spPre1" presStyleCnt="0"/>
      <dgm:spPr/>
    </dgm:pt>
    <dgm:pt modelId="{B4874E11-E354-47EC-8716-9579CFE551D9}" type="pres">
      <dgm:prSet presAssocID="{93385770-8E87-4A68-9332-9FB3095BB22C}" presName="chLin1" presStyleCnt="0"/>
      <dgm:spPr/>
    </dgm:pt>
    <dgm:pt modelId="{0ED36208-4BB8-4772-A90F-2C57D7AF0A1D}" type="pres">
      <dgm:prSet presAssocID="{182C8C6C-8FDD-4EB8-B263-E1CE4D650060}" presName="Name11" presStyleLbl="parChTrans1D1" presStyleIdx="0" presStyleCnt="10"/>
      <dgm:spPr/>
    </dgm:pt>
    <dgm:pt modelId="{5C946D5C-E01F-49BF-9BC5-85DB74D51C7F}" type="pres">
      <dgm:prSet presAssocID="{350C8DE9-A2A0-41DB-ACDF-67925F30DDA0}" presName="txAndLines1" presStyleCnt="0"/>
      <dgm:spPr/>
    </dgm:pt>
    <dgm:pt modelId="{40D0791C-D83A-4026-8FBE-6AE826FE8571}" type="pres">
      <dgm:prSet presAssocID="{350C8DE9-A2A0-41DB-ACDF-67925F30DDA0}" presName="anchor1" presStyleCnt="0"/>
      <dgm:spPr/>
    </dgm:pt>
    <dgm:pt modelId="{0D9C6EF9-BAD7-4EA1-BE45-6E6D9462A0F2}" type="pres">
      <dgm:prSet presAssocID="{350C8DE9-A2A0-41DB-ACDF-67925F30DDA0}" presName="backup1" presStyleCnt="0"/>
      <dgm:spPr/>
    </dgm:pt>
    <dgm:pt modelId="{FD565CC0-BBC4-4E48-935A-42BD80DCFF76}" type="pres">
      <dgm:prSet presAssocID="{350C8DE9-A2A0-41DB-ACDF-67925F30DDA0}" presName="preLine1" presStyleLbl="parChTrans1D1" presStyleIdx="1" presStyleCnt="10"/>
      <dgm:spPr/>
    </dgm:pt>
    <dgm:pt modelId="{D59424A8-DC82-477D-AFA9-EB95E6907CA4}" type="pres">
      <dgm:prSet presAssocID="{350C8DE9-A2A0-41DB-ACDF-67925F30DDA0}" presName="desTx1" presStyleLbl="revTx" presStyleIdx="0" presStyleCnt="0">
        <dgm:presLayoutVars>
          <dgm:bulletEnabled val="1"/>
        </dgm:presLayoutVars>
      </dgm:prSet>
      <dgm:spPr/>
    </dgm:pt>
    <dgm:pt modelId="{AC3C5FCE-A96F-41C2-8AC3-D472A4CFAC87}" type="pres">
      <dgm:prSet presAssocID="{E0EB0498-BD1C-461B-A9C8-A4DDEC2E071C}" presName="Name11" presStyleLbl="parChTrans1D1" presStyleIdx="2" presStyleCnt="10"/>
      <dgm:spPr/>
    </dgm:pt>
    <dgm:pt modelId="{2BD153D8-D69F-4B6B-B167-8EEC433598CE}" type="pres">
      <dgm:prSet presAssocID="{2BCC01F1-9395-4A15-9337-E1BA4DE8C0D3}" presName="txAndLines1" presStyleCnt="0"/>
      <dgm:spPr/>
    </dgm:pt>
    <dgm:pt modelId="{06355D44-5B4A-4442-BA70-372249631CA8}" type="pres">
      <dgm:prSet presAssocID="{2BCC01F1-9395-4A15-9337-E1BA4DE8C0D3}" presName="anchor1" presStyleCnt="0"/>
      <dgm:spPr/>
    </dgm:pt>
    <dgm:pt modelId="{FD85CD8B-D2EE-41EA-8B81-3B077CD29290}" type="pres">
      <dgm:prSet presAssocID="{2BCC01F1-9395-4A15-9337-E1BA4DE8C0D3}" presName="backup1" presStyleCnt="0"/>
      <dgm:spPr/>
    </dgm:pt>
    <dgm:pt modelId="{FBB71804-2E65-44CE-80B3-20E6AED3A5F3}" type="pres">
      <dgm:prSet presAssocID="{2BCC01F1-9395-4A15-9337-E1BA4DE8C0D3}" presName="preLine1" presStyleLbl="parChTrans1D1" presStyleIdx="3" presStyleCnt="10"/>
      <dgm:spPr/>
    </dgm:pt>
    <dgm:pt modelId="{08AC34F1-0CE9-4460-9053-38890A404023}" type="pres">
      <dgm:prSet presAssocID="{2BCC01F1-9395-4A15-9337-E1BA4DE8C0D3}" presName="desTx1" presStyleLbl="revTx" presStyleIdx="0" presStyleCnt="0">
        <dgm:presLayoutVars>
          <dgm:bulletEnabled val="1"/>
        </dgm:presLayoutVars>
      </dgm:prSet>
      <dgm:spPr/>
    </dgm:pt>
    <dgm:pt modelId="{8F939E57-64AF-4ACC-8F0A-7443577B609B}" type="pres">
      <dgm:prSet presAssocID="{CA66000E-4E96-494B-AE94-A897F5399122}" presName="Name11" presStyleLbl="parChTrans1D1" presStyleIdx="4" presStyleCnt="10"/>
      <dgm:spPr/>
    </dgm:pt>
    <dgm:pt modelId="{79B59B75-F2DD-4C06-B4F4-78767B7174C1}" type="pres">
      <dgm:prSet presAssocID="{16B4A10E-2A6F-4331-BCD8-6FC01EFBDB2E}" presName="txAndLines1" presStyleCnt="0"/>
      <dgm:spPr/>
    </dgm:pt>
    <dgm:pt modelId="{8968196E-130F-47C1-9298-7D1AE4302AF3}" type="pres">
      <dgm:prSet presAssocID="{16B4A10E-2A6F-4331-BCD8-6FC01EFBDB2E}" presName="anchor1" presStyleCnt="0"/>
      <dgm:spPr/>
    </dgm:pt>
    <dgm:pt modelId="{46AD7ABA-980D-48FB-AC1A-6D6321B11EAC}" type="pres">
      <dgm:prSet presAssocID="{16B4A10E-2A6F-4331-BCD8-6FC01EFBDB2E}" presName="backup1" presStyleCnt="0"/>
      <dgm:spPr/>
    </dgm:pt>
    <dgm:pt modelId="{ED41FB90-89B1-468A-9B87-48FFEE6398FD}" type="pres">
      <dgm:prSet presAssocID="{16B4A10E-2A6F-4331-BCD8-6FC01EFBDB2E}" presName="preLine1" presStyleLbl="parChTrans1D1" presStyleIdx="5" presStyleCnt="10"/>
      <dgm:spPr/>
    </dgm:pt>
    <dgm:pt modelId="{C4F02EFA-5805-473F-ADDF-4F93C2CF2B35}" type="pres">
      <dgm:prSet presAssocID="{16B4A10E-2A6F-4331-BCD8-6FC01EFBDB2E}" presName="desTx1" presStyleLbl="revTx" presStyleIdx="0" presStyleCnt="0">
        <dgm:presLayoutVars>
          <dgm:bulletEnabled val="1"/>
        </dgm:presLayoutVars>
      </dgm:prSet>
      <dgm:spPr/>
    </dgm:pt>
    <dgm:pt modelId="{58657167-8AF6-4F94-8D21-43805D718048}" type="pres">
      <dgm:prSet presAssocID="{D1D5B90E-3E62-44E0-8D5A-0CD09263B586}" presName="Name11" presStyleLbl="parChTrans1D1" presStyleIdx="6" presStyleCnt="10"/>
      <dgm:spPr/>
    </dgm:pt>
    <dgm:pt modelId="{3CD41F31-86BC-40B3-ACE5-BDEEF2081D59}" type="pres">
      <dgm:prSet presAssocID="{B21C651E-15DE-4F66-A877-0D02F742F3B4}" presName="txAndLines1" presStyleCnt="0"/>
      <dgm:spPr/>
    </dgm:pt>
    <dgm:pt modelId="{89C702D9-18B1-4AFF-AF6B-9162A67694C0}" type="pres">
      <dgm:prSet presAssocID="{B21C651E-15DE-4F66-A877-0D02F742F3B4}" presName="anchor1" presStyleCnt="0"/>
      <dgm:spPr/>
    </dgm:pt>
    <dgm:pt modelId="{1B21DC6E-88CA-4DEB-ADF5-E481F4B06580}" type="pres">
      <dgm:prSet presAssocID="{B21C651E-15DE-4F66-A877-0D02F742F3B4}" presName="backup1" presStyleCnt="0"/>
      <dgm:spPr/>
    </dgm:pt>
    <dgm:pt modelId="{3F9D972D-EF65-45A0-8470-A52F9EB712AC}" type="pres">
      <dgm:prSet presAssocID="{B21C651E-15DE-4F66-A877-0D02F742F3B4}" presName="preLine1" presStyleLbl="parChTrans1D1" presStyleIdx="7" presStyleCnt="10"/>
      <dgm:spPr/>
    </dgm:pt>
    <dgm:pt modelId="{A9D142DF-6317-4F13-8FF2-D63045BAB8F0}" type="pres">
      <dgm:prSet presAssocID="{B21C651E-15DE-4F66-A877-0D02F742F3B4}" presName="desTx1" presStyleLbl="revTx" presStyleIdx="0" presStyleCnt="0">
        <dgm:presLayoutVars>
          <dgm:bulletEnabled val="1"/>
        </dgm:presLayoutVars>
      </dgm:prSet>
      <dgm:spPr/>
    </dgm:pt>
    <dgm:pt modelId="{021B2C17-EB99-42E7-AB86-CC2934D8D6D2}" type="pres">
      <dgm:prSet presAssocID="{D030DB6C-6376-4927-AB19-94CE3C08F232}" presName="Name11" presStyleLbl="parChTrans1D1" presStyleIdx="8" presStyleCnt="10"/>
      <dgm:spPr/>
    </dgm:pt>
    <dgm:pt modelId="{7506071A-6E9D-48E9-8321-6ACB8CEBCEC6}" type="pres">
      <dgm:prSet presAssocID="{8EB8352D-15DF-4E1F-BB3F-572B5B21CA7E}" presName="txAndLines1" presStyleCnt="0"/>
      <dgm:spPr/>
    </dgm:pt>
    <dgm:pt modelId="{DBA00217-AC7A-472F-B02E-8D46D7CFC358}" type="pres">
      <dgm:prSet presAssocID="{8EB8352D-15DF-4E1F-BB3F-572B5B21CA7E}" presName="anchor1" presStyleCnt="0"/>
      <dgm:spPr/>
    </dgm:pt>
    <dgm:pt modelId="{26EBED04-7761-41AF-AA11-02BC69470126}" type="pres">
      <dgm:prSet presAssocID="{8EB8352D-15DF-4E1F-BB3F-572B5B21CA7E}" presName="backup1" presStyleCnt="0"/>
      <dgm:spPr/>
    </dgm:pt>
    <dgm:pt modelId="{06FA64C3-4803-47F9-9AC0-7ACF3EE7B2BB}" type="pres">
      <dgm:prSet presAssocID="{8EB8352D-15DF-4E1F-BB3F-572B5B21CA7E}" presName="preLine1" presStyleLbl="parChTrans1D1" presStyleIdx="9" presStyleCnt="10"/>
      <dgm:spPr/>
    </dgm:pt>
    <dgm:pt modelId="{3BCDA97F-0904-42A9-AA87-9EC3808DDE76}" type="pres">
      <dgm:prSet presAssocID="{8EB8352D-15DF-4E1F-BB3F-572B5B21CA7E}" presName="desTx1" presStyleLbl="revTx" presStyleIdx="0" presStyleCnt="0">
        <dgm:presLayoutVars>
          <dgm:bulletEnabled val="1"/>
        </dgm:presLayoutVars>
      </dgm:prSet>
      <dgm:spPr/>
    </dgm:pt>
  </dgm:ptLst>
  <dgm:cxnLst>
    <dgm:cxn modelId="{225D4100-D1E2-4139-AFA9-F5101A8F6AC9}" type="presOf" srcId="{16B4A10E-2A6F-4331-BCD8-6FC01EFBDB2E}" destId="{C4F02EFA-5805-473F-ADDF-4F93C2CF2B35}" srcOrd="0" destOrd="0" presId="urn:microsoft.com/office/officeart/2009/3/layout/SubStepProcess"/>
    <dgm:cxn modelId="{987CB51E-26DD-4593-9FDB-D1EA0099B61D}" type="presOf" srcId="{2BCC01F1-9395-4A15-9337-E1BA4DE8C0D3}" destId="{08AC34F1-0CE9-4460-9053-38890A404023}" srcOrd="0" destOrd="0" presId="urn:microsoft.com/office/officeart/2009/3/layout/SubStepProcess"/>
    <dgm:cxn modelId="{566B9137-02B5-4195-9430-262A09A9ED45}" type="presOf" srcId="{350C8DE9-A2A0-41DB-ACDF-67925F30DDA0}" destId="{D59424A8-DC82-477D-AFA9-EB95E6907CA4}" srcOrd="0" destOrd="0" presId="urn:microsoft.com/office/officeart/2009/3/layout/SubStepProcess"/>
    <dgm:cxn modelId="{DCE5ED5F-97D0-42DA-9E1C-46CFC4C528D1}" srcId="{93385770-8E87-4A68-9332-9FB3095BB22C}" destId="{350C8DE9-A2A0-41DB-ACDF-67925F30DDA0}" srcOrd="0" destOrd="0" parTransId="{182C8C6C-8FDD-4EB8-B263-E1CE4D650060}" sibTransId="{428F1B38-5977-4D7D-9D70-9B1C4AAB7EF8}"/>
    <dgm:cxn modelId="{1A110E4A-A39F-40C1-8BE4-276CC147962D}" srcId="{93385770-8E87-4A68-9332-9FB3095BB22C}" destId="{8EB8352D-15DF-4E1F-BB3F-572B5B21CA7E}" srcOrd="4" destOrd="0" parTransId="{D030DB6C-6376-4927-AB19-94CE3C08F232}" sibTransId="{C25D20FB-5C02-4558-8E5D-B1EBF37C917E}"/>
    <dgm:cxn modelId="{D565FE86-CBB5-4327-9ABD-EE38B65E58C2}" type="presOf" srcId="{8EB8352D-15DF-4E1F-BB3F-572B5B21CA7E}" destId="{3BCDA97F-0904-42A9-AA87-9EC3808DDE76}" srcOrd="0" destOrd="0" presId="urn:microsoft.com/office/officeart/2009/3/layout/SubStepProcess"/>
    <dgm:cxn modelId="{45924287-EDC3-4EE4-AEB4-776A20C5A485}" type="presOf" srcId="{B21C651E-15DE-4F66-A877-0D02F742F3B4}" destId="{A9D142DF-6317-4F13-8FF2-D63045BAB8F0}" srcOrd="0" destOrd="0" presId="urn:microsoft.com/office/officeart/2009/3/layout/SubStepProcess"/>
    <dgm:cxn modelId="{499A0288-0BC5-43C2-B51F-735890F283DA}" srcId="{CF3A54AF-07D1-413E-847A-6B9920843F8B}" destId="{93385770-8E87-4A68-9332-9FB3095BB22C}" srcOrd="0" destOrd="0" parTransId="{BA9F13ED-03AF-4180-992D-A7010C0C861B}" sibTransId="{FC1DBD9E-4B7A-4D8C-A931-48BF5C47D04E}"/>
    <dgm:cxn modelId="{F3384790-9857-4D89-82B4-39100A7458C9}" srcId="{93385770-8E87-4A68-9332-9FB3095BB22C}" destId="{16B4A10E-2A6F-4331-BCD8-6FC01EFBDB2E}" srcOrd="2" destOrd="0" parTransId="{CA66000E-4E96-494B-AE94-A897F5399122}" sibTransId="{6D4DD036-2B78-40B8-ABA7-9E116661012C}"/>
    <dgm:cxn modelId="{AFB9B492-7982-4F0F-9D36-CD9932EAD8A4}" type="presOf" srcId="{CF3A54AF-07D1-413E-847A-6B9920843F8B}" destId="{C0306D88-ED4C-45AA-B950-FA5F735F781F}" srcOrd="0" destOrd="0" presId="urn:microsoft.com/office/officeart/2009/3/layout/SubStepProcess"/>
    <dgm:cxn modelId="{557BFCAA-8998-4175-8EBC-996F8F295A96}" srcId="{93385770-8E87-4A68-9332-9FB3095BB22C}" destId="{2BCC01F1-9395-4A15-9337-E1BA4DE8C0D3}" srcOrd="1" destOrd="0" parTransId="{E0EB0498-BD1C-461B-A9C8-A4DDEC2E071C}" sibTransId="{146D8B85-77EB-41C3-98D2-40C58A043C81}"/>
    <dgm:cxn modelId="{A7B29FB8-7A35-40BF-ACC9-27B247BED54B}" type="presOf" srcId="{93385770-8E87-4A68-9332-9FB3095BB22C}" destId="{23F3FCAD-C443-42C9-893A-71D0FEC7BBD9}" srcOrd="0" destOrd="0" presId="urn:microsoft.com/office/officeart/2009/3/layout/SubStepProcess"/>
    <dgm:cxn modelId="{20BB90BF-5D9D-4AE8-985A-A67004FE87BB}" srcId="{93385770-8E87-4A68-9332-9FB3095BB22C}" destId="{B21C651E-15DE-4F66-A877-0D02F742F3B4}" srcOrd="3" destOrd="0" parTransId="{D1D5B90E-3E62-44E0-8D5A-0CD09263B586}" sibTransId="{BED0477D-6F46-4C63-8368-BD1FBDEF9A5D}"/>
    <dgm:cxn modelId="{90EBD17B-1FB9-44B2-8199-1E7E323BE456}" type="presParOf" srcId="{C0306D88-ED4C-45AA-B950-FA5F735F781F}" destId="{23F3FCAD-C443-42C9-893A-71D0FEC7BBD9}" srcOrd="0" destOrd="0" presId="urn:microsoft.com/office/officeart/2009/3/layout/SubStepProcess"/>
    <dgm:cxn modelId="{B051517F-DD69-46CA-80B8-C19B7DE46435}" type="presParOf" srcId="{C0306D88-ED4C-45AA-B950-FA5F735F781F}" destId="{9CFBE7B3-30CF-49C1-9425-7B296EB32EB6}" srcOrd="1" destOrd="0" presId="urn:microsoft.com/office/officeart/2009/3/layout/SubStepProcess"/>
    <dgm:cxn modelId="{D4139510-4658-456C-834E-2C8AEA792997}" type="presParOf" srcId="{C0306D88-ED4C-45AA-B950-FA5F735F781F}" destId="{B4874E11-E354-47EC-8716-9579CFE551D9}" srcOrd="2" destOrd="0" presId="urn:microsoft.com/office/officeart/2009/3/layout/SubStepProcess"/>
    <dgm:cxn modelId="{1246EF83-14D9-4580-B07D-B07CF8249EFB}" type="presParOf" srcId="{B4874E11-E354-47EC-8716-9579CFE551D9}" destId="{0ED36208-4BB8-4772-A90F-2C57D7AF0A1D}" srcOrd="0" destOrd="0" presId="urn:microsoft.com/office/officeart/2009/3/layout/SubStepProcess"/>
    <dgm:cxn modelId="{706787D7-BBAB-4240-A2FC-A65F6619AFF4}" type="presParOf" srcId="{B4874E11-E354-47EC-8716-9579CFE551D9}" destId="{5C946D5C-E01F-49BF-9BC5-85DB74D51C7F}" srcOrd="1" destOrd="0" presId="urn:microsoft.com/office/officeart/2009/3/layout/SubStepProcess"/>
    <dgm:cxn modelId="{D5C55F08-9C8E-4D3F-86EC-3E66CB4B6BD6}" type="presParOf" srcId="{5C946D5C-E01F-49BF-9BC5-85DB74D51C7F}" destId="{40D0791C-D83A-4026-8FBE-6AE826FE8571}" srcOrd="0" destOrd="0" presId="urn:microsoft.com/office/officeart/2009/3/layout/SubStepProcess"/>
    <dgm:cxn modelId="{C3C44194-BC1E-42C9-8BCC-B584AAECBD05}" type="presParOf" srcId="{5C946D5C-E01F-49BF-9BC5-85DB74D51C7F}" destId="{0D9C6EF9-BAD7-4EA1-BE45-6E6D9462A0F2}" srcOrd="1" destOrd="0" presId="urn:microsoft.com/office/officeart/2009/3/layout/SubStepProcess"/>
    <dgm:cxn modelId="{60ECC63B-2F6C-420C-9F44-410D474C5070}" type="presParOf" srcId="{5C946D5C-E01F-49BF-9BC5-85DB74D51C7F}" destId="{FD565CC0-BBC4-4E48-935A-42BD80DCFF76}" srcOrd="2" destOrd="0" presId="urn:microsoft.com/office/officeart/2009/3/layout/SubStepProcess"/>
    <dgm:cxn modelId="{BCE62ADA-0A62-4B6A-89B0-5C05233235C7}" type="presParOf" srcId="{5C946D5C-E01F-49BF-9BC5-85DB74D51C7F}" destId="{D59424A8-DC82-477D-AFA9-EB95E6907CA4}" srcOrd="3" destOrd="0" presId="urn:microsoft.com/office/officeart/2009/3/layout/SubStepProcess"/>
    <dgm:cxn modelId="{B3661928-750C-4A87-9E1A-4BCAFA8A17F1}" type="presParOf" srcId="{B4874E11-E354-47EC-8716-9579CFE551D9}" destId="{AC3C5FCE-A96F-41C2-8AC3-D472A4CFAC87}" srcOrd="2" destOrd="0" presId="urn:microsoft.com/office/officeart/2009/3/layout/SubStepProcess"/>
    <dgm:cxn modelId="{AC15EC3B-56FE-4726-959B-D58D81277A31}" type="presParOf" srcId="{B4874E11-E354-47EC-8716-9579CFE551D9}" destId="{2BD153D8-D69F-4B6B-B167-8EEC433598CE}" srcOrd="3" destOrd="0" presId="urn:microsoft.com/office/officeart/2009/3/layout/SubStepProcess"/>
    <dgm:cxn modelId="{4DA8E92D-27D1-4EDC-BA98-8BDDBC2B870A}" type="presParOf" srcId="{2BD153D8-D69F-4B6B-B167-8EEC433598CE}" destId="{06355D44-5B4A-4442-BA70-372249631CA8}" srcOrd="0" destOrd="0" presId="urn:microsoft.com/office/officeart/2009/3/layout/SubStepProcess"/>
    <dgm:cxn modelId="{E3A93E80-846E-4502-91E7-453EAF7B1BF7}" type="presParOf" srcId="{2BD153D8-D69F-4B6B-B167-8EEC433598CE}" destId="{FD85CD8B-D2EE-41EA-8B81-3B077CD29290}" srcOrd="1" destOrd="0" presId="urn:microsoft.com/office/officeart/2009/3/layout/SubStepProcess"/>
    <dgm:cxn modelId="{C8316EED-CCAD-47ED-A04C-C82CBABA3619}" type="presParOf" srcId="{2BD153D8-D69F-4B6B-B167-8EEC433598CE}" destId="{FBB71804-2E65-44CE-80B3-20E6AED3A5F3}" srcOrd="2" destOrd="0" presId="urn:microsoft.com/office/officeart/2009/3/layout/SubStepProcess"/>
    <dgm:cxn modelId="{CD168C38-9DE9-443D-9428-F3941ACED910}" type="presParOf" srcId="{2BD153D8-D69F-4B6B-B167-8EEC433598CE}" destId="{08AC34F1-0CE9-4460-9053-38890A404023}" srcOrd="3" destOrd="0" presId="urn:microsoft.com/office/officeart/2009/3/layout/SubStepProcess"/>
    <dgm:cxn modelId="{E1E4F36A-B9B1-4B39-ACA1-5A2E049BAC06}" type="presParOf" srcId="{B4874E11-E354-47EC-8716-9579CFE551D9}" destId="{8F939E57-64AF-4ACC-8F0A-7443577B609B}" srcOrd="4" destOrd="0" presId="urn:microsoft.com/office/officeart/2009/3/layout/SubStepProcess"/>
    <dgm:cxn modelId="{144123ED-D401-490C-9A5E-FB8CD1D2EA7D}" type="presParOf" srcId="{B4874E11-E354-47EC-8716-9579CFE551D9}" destId="{79B59B75-F2DD-4C06-B4F4-78767B7174C1}" srcOrd="5" destOrd="0" presId="urn:microsoft.com/office/officeart/2009/3/layout/SubStepProcess"/>
    <dgm:cxn modelId="{FC54E585-6449-4532-A75A-BE3C913C2403}" type="presParOf" srcId="{79B59B75-F2DD-4C06-B4F4-78767B7174C1}" destId="{8968196E-130F-47C1-9298-7D1AE4302AF3}" srcOrd="0" destOrd="0" presId="urn:microsoft.com/office/officeart/2009/3/layout/SubStepProcess"/>
    <dgm:cxn modelId="{8C6EFA42-6B0A-4AFC-A3A2-3FF2A5ADB9E5}" type="presParOf" srcId="{79B59B75-F2DD-4C06-B4F4-78767B7174C1}" destId="{46AD7ABA-980D-48FB-AC1A-6D6321B11EAC}" srcOrd="1" destOrd="0" presId="urn:microsoft.com/office/officeart/2009/3/layout/SubStepProcess"/>
    <dgm:cxn modelId="{E57DD906-3133-45B6-979A-55278C129A38}" type="presParOf" srcId="{79B59B75-F2DD-4C06-B4F4-78767B7174C1}" destId="{ED41FB90-89B1-468A-9B87-48FFEE6398FD}" srcOrd="2" destOrd="0" presId="urn:microsoft.com/office/officeart/2009/3/layout/SubStepProcess"/>
    <dgm:cxn modelId="{1FF0B3E1-F059-49C1-A125-EAC7BE44C48B}" type="presParOf" srcId="{79B59B75-F2DD-4C06-B4F4-78767B7174C1}" destId="{C4F02EFA-5805-473F-ADDF-4F93C2CF2B35}" srcOrd="3" destOrd="0" presId="urn:microsoft.com/office/officeart/2009/3/layout/SubStepProcess"/>
    <dgm:cxn modelId="{0183035D-F272-4E2B-B01A-467B8EC542DA}" type="presParOf" srcId="{B4874E11-E354-47EC-8716-9579CFE551D9}" destId="{58657167-8AF6-4F94-8D21-43805D718048}" srcOrd="6" destOrd="0" presId="urn:microsoft.com/office/officeart/2009/3/layout/SubStepProcess"/>
    <dgm:cxn modelId="{C133A43D-3705-4067-AD2D-6722FCD4D419}" type="presParOf" srcId="{B4874E11-E354-47EC-8716-9579CFE551D9}" destId="{3CD41F31-86BC-40B3-ACE5-BDEEF2081D59}" srcOrd="7" destOrd="0" presId="urn:microsoft.com/office/officeart/2009/3/layout/SubStepProcess"/>
    <dgm:cxn modelId="{8D1DE96A-435C-49B1-ACE8-96867F9A00AB}" type="presParOf" srcId="{3CD41F31-86BC-40B3-ACE5-BDEEF2081D59}" destId="{89C702D9-18B1-4AFF-AF6B-9162A67694C0}" srcOrd="0" destOrd="0" presId="urn:microsoft.com/office/officeart/2009/3/layout/SubStepProcess"/>
    <dgm:cxn modelId="{53EF22BD-1C83-47C7-A14B-D85582C0692E}" type="presParOf" srcId="{3CD41F31-86BC-40B3-ACE5-BDEEF2081D59}" destId="{1B21DC6E-88CA-4DEB-ADF5-E481F4B06580}" srcOrd="1" destOrd="0" presId="urn:microsoft.com/office/officeart/2009/3/layout/SubStepProcess"/>
    <dgm:cxn modelId="{AB5EBC82-66F7-4CCF-A183-358695D1EDC4}" type="presParOf" srcId="{3CD41F31-86BC-40B3-ACE5-BDEEF2081D59}" destId="{3F9D972D-EF65-45A0-8470-A52F9EB712AC}" srcOrd="2" destOrd="0" presId="urn:microsoft.com/office/officeart/2009/3/layout/SubStepProcess"/>
    <dgm:cxn modelId="{9184C0AF-33A2-44FF-AF43-C6717A7D4C87}" type="presParOf" srcId="{3CD41F31-86BC-40B3-ACE5-BDEEF2081D59}" destId="{A9D142DF-6317-4F13-8FF2-D63045BAB8F0}" srcOrd="3" destOrd="0" presId="urn:microsoft.com/office/officeart/2009/3/layout/SubStepProcess"/>
    <dgm:cxn modelId="{C33318F5-74A1-483C-9545-F9616810DE83}" type="presParOf" srcId="{B4874E11-E354-47EC-8716-9579CFE551D9}" destId="{021B2C17-EB99-42E7-AB86-CC2934D8D6D2}" srcOrd="8" destOrd="0" presId="urn:microsoft.com/office/officeart/2009/3/layout/SubStepProcess"/>
    <dgm:cxn modelId="{8750669A-429D-41C2-8EBE-106531FD045D}" type="presParOf" srcId="{B4874E11-E354-47EC-8716-9579CFE551D9}" destId="{7506071A-6E9D-48E9-8321-6ACB8CEBCEC6}" srcOrd="9" destOrd="0" presId="urn:microsoft.com/office/officeart/2009/3/layout/SubStepProcess"/>
    <dgm:cxn modelId="{C33666D4-D6D3-4232-8CA8-0E1426C6CC37}" type="presParOf" srcId="{7506071A-6E9D-48E9-8321-6ACB8CEBCEC6}" destId="{DBA00217-AC7A-472F-B02E-8D46D7CFC358}" srcOrd="0" destOrd="0" presId="urn:microsoft.com/office/officeart/2009/3/layout/SubStepProcess"/>
    <dgm:cxn modelId="{AFBC9FA4-C84B-4B8D-9DAC-F43B39E6A1F6}" type="presParOf" srcId="{7506071A-6E9D-48E9-8321-6ACB8CEBCEC6}" destId="{26EBED04-7761-41AF-AA11-02BC69470126}" srcOrd="1" destOrd="0" presId="urn:microsoft.com/office/officeart/2009/3/layout/SubStepProcess"/>
    <dgm:cxn modelId="{1C341D8F-025F-4360-B115-CC65F48240CA}" type="presParOf" srcId="{7506071A-6E9D-48E9-8321-6ACB8CEBCEC6}" destId="{06FA64C3-4803-47F9-9AC0-7ACF3EE7B2BB}" srcOrd="2" destOrd="0" presId="urn:microsoft.com/office/officeart/2009/3/layout/SubStepProcess"/>
    <dgm:cxn modelId="{6546A55D-2F0C-40A3-9009-D1D8487C9A25}" type="presParOf" srcId="{7506071A-6E9D-48E9-8321-6ACB8CEBCEC6}" destId="{3BCDA97F-0904-42A9-AA87-9EC3808DDE76}" srcOrd="3" destOrd="0" presId="urn:microsoft.com/office/officeart/2009/3/layout/SubSte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FCEA115-C1AC-443F-AF51-45B580168315}" type="doc">
      <dgm:prSet loTypeId="urn:microsoft.com/office/officeart/2005/8/layout/vList6" loCatId="process" qsTypeId="urn:microsoft.com/office/officeart/2005/8/quickstyle/simple3" qsCatId="simple" csTypeId="urn:microsoft.com/office/officeart/2005/8/colors/colorful4" csCatId="colorful" phldr="1"/>
      <dgm:spPr/>
      <dgm:t>
        <a:bodyPr/>
        <a:lstStyle/>
        <a:p>
          <a:endParaRPr lang="en-ID"/>
        </a:p>
      </dgm:t>
    </dgm:pt>
    <dgm:pt modelId="{639AA363-01CE-4133-9D1F-E53C05B7C9BD}">
      <dgm:prSet phldrT="[Text]"/>
      <dgm:spPr/>
      <dgm:t>
        <a:bodyPr/>
        <a:lstStyle/>
        <a:p>
          <a:r>
            <a:rPr lang="en-US" dirty="0">
              <a:latin typeface="Times New Roman" panose="02020603050405020304" pitchFamily="18" charset="0"/>
              <a:cs typeface="Times New Roman" panose="02020603050405020304" pitchFamily="18" charset="0"/>
            </a:rPr>
            <a:t>SUBSISTEM RISET PEMASARAN</a:t>
          </a:r>
          <a:endParaRPr lang="en-ID" dirty="0">
            <a:latin typeface="Times New Roman" panose="02020603050405020304" pitchFamily="18" charset="0"/>
            <a:cs typeface="Times New Roman" panose="02020603050405020304" pitchFamily="18" charset="0"/>
          </a:endParaRPr>
        </a:p>
      </dgm:t>
    </dgm:pt>
    <dgm:pt modelId="{F8FA00CA-299C-420E-A65F-62CD4F0E9E37}" type="parTrans" cxnId="{DD5B339F-2AA2-4A3D-A1F9-BBDED8631687}">
      <dgm:prSet/>
      <dgm:spPr/>
      <dgm:t>
        <a:bodyPr/>
        <a:lstStyle/>
        <a:p>
          <a:endParaRPr lang="en-ID">
            <a:latin typeface="Times New Roman" panose="02020603050405020304" pitchFamily="18" charset="0"/>
            <a:cs typeface="Times New Roman" panose="02020603050405020304" pitchFamily="18" charset="0"/>
          </a:endParaRPr>
        </a:p>
      </dgm:t>
    </dgm:pt>
    <dgm:pt modelId="{0F01F55E-83F2-4EDE-8896-D0C0256E2A48}" type="sibTrans" cxnId="{DD5B339F-2AA2-4A3D-A1F9-BBDED8631687}">
      <dgm:prSet/>
      <dgm:spPr/>
      <dgm:t>
        <a:bodyPr/>
        <a:lstStyle/>
        <a:p>
          <a:endParaRPr lang="en-ID">
            <a:latin typeface="Times New Roman" panose="02020603050405020304" pitchFamily="18" charset="0"/>
            <a:cs typeface="Times New Roman" panose="02020603050405020304" pitchFamily="18" charset="0"/>
          </a:endParaRPr>
        </a:p>
      </dgm:t>
    </dgm:pt>
    <dgm:pt modelId="{FA731E9F-BE7A-42B8-BA08-237DB2B42F20}">
      <dgm:prSet phldrT="[Text]"/>
      <dgm:spPr/>
      <dgm:t>
        <a:bodyPr/>
        <a:lstStyle/>
        <a:p>
          <a:r>
            <a:rPr lang="en-ID" b="0" i="0" dirty="0" err="1">
              <a:latin typeface="Times New Roman" panose="02020603050405020304" pitchFamily="18" charset="0"/>
              <a:cs typeface="Times New Roman" panose="02020603050405020304" pitchFamily="18" charset="0"/>
            </a:rPr>
            <a:t>Subsistem</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riset</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pemasaran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merupakan</a:t>
          </a:r>
          <a:r>
            <a:rPr lang="en-ID" b="0" i="0" dirty="0">
              <a:latin typeface="Times New Roman" panose="02020603050405020304" pitchFamily="18" charset="0"/>
              <a:cs typeface="Times New Roman" panose="02020603050405020304" pitchFamily="18" charset="0"/>
            </a:rPr>
            <a:t> system yang </a:t>
          </a:r>
          <a:r>
            <a:rPr lang="en-ID" b="0" i="0" dirty="0" err="1">
              <a:latin typeface="Times New Roman" panose="02020603050405020304" pitchFamily="18" charset="0"/>
              <a:cs typeface="Times New Roman" panose="02020603050405020304" pitchFamily="18" charset="0"/>
            </a:rPr>
            <a:t>berhubungan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dengan</a:t>
          </a:r>
          <a:br>
            <a:rPr lang="en-ID" b="0" i="0" dirty="0">
              <a:latin typeface="Times New Roman" panose="02020603050405020304" pitchFamily="18" charset="0"/>
              <a:cs typeface="Times New Roman" panose="02020603050405020304" pitchFamily="18" charset="0"/>
            </a:rPr>
          </a:br>
          <a:r>
            <a:rPr lang="en-ID" b="0" i="0" dirty="0" err="1">
              <a:latin typeface="Times New Roman" panose="02020603050405020304" pitchFamily="18" charset="0"/>
              <a:cs typeface="Times New Roman" panose="02020603050405020304" pitchFamily="18" charset="0"/>
            </a:rPr>
            <a:t>pengumpulan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pencatatan</a:t>
          </a:r>
          <a:r>
            <a:rPr lang="en-ID" b="0" i="0" dirty="0">
              <a:latin typeface="Times New Roman" panose="02020603050405020304" pitchFamily="18" charset="0"/>
              <a:cs typeface="Times New Roman" panose="02020603050405020304" pitchFamily="18" charset="0"/>
            </a:rPr>
            <a:t> dan </a:t>
          </a:r>
          <a:r>
            <a:rPr lang="en-ID" b="0" i="0" dirty="0" err="1">
              <a:latin typeface="Times New Roman" panose="02020603050405020304" pitchFamily="18" charset="0"/>
              <a:cs typeface="Times New Roman" panose="02020603050405020304" pitchFamily="18" charset="0"/>
            </a:rPr>
            <a:t>analisis</a:t>
          </a:r>
          <a:r>
            <a:rPr lang="en-ID" b="0" i="0" dirty="0">
              <a:latin typeface="Times New Roman" panose="02020603050405020304" pitchFamily="18" charset="0"/>
              <a:cs typeface="Times New Roman" panose="02020603050405020304" pitchFamily="18" charset="0"/>
            </a:rPr>
            <a:t> data </a:t>
          </a:r>
          <a:r>
            <a:rPr lang="en-ID" b="0" i="0" dirty="0" err="1">
              <a:latin typeface="Times New Roman" panose="02020603050405020304" pitchFamily="18" charset="0"/>
              <a:cs typeface="Times New Roman" panose="02020603050405020304" pitchFamily="18" charset="0"/>
            </a:rPr>
            <a:t>pelanggan</a:t>
          </a:r>
          <a:r>
            <a:rPr lang="en-ID" b="0" i="0" dirty="0">
              <a:latin typeface="Times New Roman" panose="02020603050405020304" pitchFamily="18" charset="0"/>
              <a:cs typeface="Times New Roman" panose="02020603050405020304" pitchFamily="18" charset="0"/>
            </a:rPr>
            <a:t> dan </a:t>
          </a:r>
          <a:r>
            <a:rPr lang="en-ID" b="0" i="0" dirty="0" err="1">
              <a:latin typeface="Times New Roman" panose="02020603050405020304" pitchFamily="18" charset="0"/>
              <a:cs typeface="Times New Roman" panose="02020603050405020304" pitchFamily="18" charset="0"/>
            </a:rPr>
            <a:t>calon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pelanggan</a:t>
          </a:r>
          <a:r>
            <a:rPr lang="en-ID" b="0" i="0" dirty="0">
              <a:latin typeface="Times New Roman" panose="02020603050405020304" pitchFamily="18" charset="0"/>
              <a:cs typeface="Times New Roman" panose="02020603050405020304" pitchFamily="18" charset="0"/>
            </a:rPr>
            <a:t>.</a:t>
          </a:r>
          <a:endParaRPr lang="en-ID" dirty="0">
            <a:latin typeface="Times New Roman" panose="02020603050405020304" pitchFamily="18" charset="0"/>
            <a:cs typeface="Times New Roman" panose="02020603050405020304" pitchFamily="18" charset="0"/>
          </a:endParaRPr>
        </a:p>
      </dgm:t>
    </dgm:pt>
    <dgm:pt modelId="{34F7F0A2-A0A8-49CD-B432-656BDF9B0BA2}" type="parTrans" cxnId="{9E3F10F1-3170-4B11-9136-C9DA68EBF119}">
      <dgm:prSet/>
      <dgm:spPr/>
      <dgm:t>
        <a:bodyPr/>
        <a:lstStyle/>
        <a:p>
          <a:endParaRPr lang="en-ID">
            <a:latin typeface="Times New Roman" panose="02020603050405020304" pitchFamily="18" charset="0"/>
            <a:cs typeface="Times New Roman" panose="02020603050405020304" pitchFamily="18" charset="0"/>
          </a:endParaRPr>
        </a:p>
      </dgm:t>
    </dgm:pt>
    <dgm:pt modelId="{C9704736-B774-4D9F-B63F-8D9D100B0ECA}" type="sibTrans" cxnId="{9E3F10F1-3170-4B11-9136-C9DA68EBF119}">
      <dgm:prSet/>
      <dgm:spPr/>
      <dgm:t>
        <a:bodyPr/>
        <a:lstStyle/>
        <a:p>
          <a:endParaRPr lang="en-ID">
            <a:latin typeface="Times New Roman" panose="02020603050405020304" pitchFamily="18" charset="0"/>
            <a:cs typeface="Times New Roman" panose="02020603050405020304" pitchFamily="18" charset="0"/>
          </a:endParaRPr>
        </a:p>
      </dgm:t>
    </dgm:pt>
    <dgm:pt modelId="{D1497BD9-D96E-4607-B69A-3758365E1BBD}">
      <dgm:prSet phldrT="[Text]"/>
      <dgm:spPr/>
      <dgm:t>
        <a:bodyPr/>
        <a:lstStyle/>
        <a:p>
          <a:r>
            <a:rPr lang="en-US" dirty="0" err="1">
              <a:latin typeface="Times New Roman" panose="02020603050405020304" pitchFamily="18" charset="0"/>
              <a:cs typeface="Times New Roman" panose="02020603050405020304" pitchFamily="18" charset="0"/>
            </a:rPr>
            <a:t>Intelijen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pemasaran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merupakan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pengamat</a:t>
          </a:r>
          <a:r>
            <a:rPr lang="en-US" dirty="0">
              <a:latin typeface="Times New Roman" panose="02020603050405020304" pitchFamily="18" charset="0"/>
              <a:cs typeface="Times New Roman" panose="02020603050405020304" pitchFamily="18" charset="0"/>
            </a:rPr>
            <a:t> dan </a:t>
          </a:r>
          <a:r>
            <a:rPr lang="en-US" dirty="0" err="1">
              <a:latin typeface="Times New Roman" panose="02020603050405020304" pitchFamily="18" charset="0"/>
              <a:cs typeface="Times New Roman" panose="02020603050405020304" pitchFamily="18" charset="0"/>
            </a:rPr>
            <a:t>penyelidik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tentang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situasi</a:t>
          </a:r>
          <a:r>
            <a:rPr lang="en-US" dirty="0">
              <a:latin typeface="Times New Roman" panose="02020603050405020304" pitchFamily="18" charset="0"/>
              <a:cs typeface="Times New Roman" panose="02020603050405020304" pitchFamily="18" charset="0"/>
            </a:rPr>
            <a:t> dan </a:t>
          </a:r>
          <a:r>
            <a:rPr lang="en-US" dirty="0" err="1">
              <a:latin typeface="Times New Roman" panose="02020603050405020304" pitchFamily="18" charset="0"/>
              <a:cs typeface="Times New Roman" panose="02020603050405020304" pitchFamily="18" charset="0"/>
            </a:rPr>
            <a:t>kondisi</a:t>
          </a:r>
          <a:r>
            <a:rPr lang="en-US" dirty="0">
              <a:latin typeface="Times New Roman" panose="02020603050405020304" pitchFamily="18" charset="0"/>
              <a:cs typeface="Times New Roman" panose="02020603050405020304" pitchFamily="18" charset="0"/>
            </a:rPr>
            <a:t> pasar </a:t>
          </a:r>
          <a:r>
            <a:rPr lang="en-US" dirty="0" err="1">
              <a:latin typeface="Times New Roman" panose="02020603050405020304" pitchFamily="18" charset="0"/>
              <a:cs typeface="Times New Roman" panose="02020603050405020304" pitchFamily="18" charset="0"/>
            </a:rPr>
            <a:t>sasaran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Dengan</a:t>
          </a:r>
          <a:r>
            <a:rPr lang="en-US" dirty="0">
              <a:latin typeface="Times New Roman" panose="02020603050405020304" pitchFamily="18" charset="0"/>
              <a:cs typeface="Times New Roman" panose="02020603050405020304" pitchFamily="18" charset="0"/>
            </a:rPr>
            <a:t> kata lain, </a:t>
          </a:r>
          <a:r>
            <a:rPr lang="en-US" dirty="0" err="1">
              <a:latin typeface="Times New Roman" panose="02020603050405020304" pitchFamily="18" charset="0"/>
              <a:cs typeface="Times New Roman" panose="02020603050405020304" pitchFamily="18" charset="0"/>
            </a:rPr>
            <a:t>intelijen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pemasaran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berusaha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mencari</a:t>
          </a:r>
          <a:r>
            <a:rPr lang="en-US" dirty="0">
              <a:latin typeface="Times New Roman" panose="02020603050405020304" pitchFamily="18" charset="0"/>
              <a:cs typeface="Times New Roman" panose="02020603050405020304" pitchFamily="18" charset="0"/>
            </a:rPr>
            <a:t> dan </a:t>
          </a:r>
          <a:r>
            <a:rPr lang="en-US" dirty="0" err="1">
              <a:latin typeface="Times New Roman" panose="02020603050405020304" pitchFamily="18" charset="0"/>
              <a:cs typeface="Times New Roman" panose="02020603050405020304" pitchFamily="18" charset="0"/>
            </a:rPr>
            <a:t>meraih</a:t>
          </a:r>
          <a:r>
            <a:rPr lang="en-US" dirty="0">
              <a:latin typeface="Times New Roman" panose="02020603050405020304" pitchFamily="18" charset="0"/>
              <a:cs typeface="Times New Roman" panose="02020603050405020304" pitchFamily="18" charset="0"/>
            </a:rPr>
            <a:t> data dan </a:t>
          </a:r>
          <a:r>
            <a:rPr lang="en-US" dirty="0" err="1">
              <a:latin typeface="Times New Roman" panose="02020603050405020304" pitchFamily="18" charset="0"/>
              <a:cs typeface="Times New Roman" panose="02020603050405020304" pitchFamily="18" charset="0"/>
            </a:rPr>
            <a:t>informasi</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dibutuhkan</a:t>
          </a:r>
          <a:r>
            <a:rPr lang="en-US" dirty="0">
              <a:latin typeface="Times New Roman" panose="02020603050405020304" pitchFamily="18" charset="0"/>
              <a:cs typeface="Times New Roman" panose="02020603050405020304" pitchFamily="18" charset="0"/>
            </a:rPr>
            <a:t> dan </a:t>
          </a:r>
          <a:r>
            <a:rPr lang="en-US" dirty="0" err="1">
              <a:latin typeface="Times New Roman" panose="02020603050405020304" pitchFamily="18" charset="0"/>
              <a:cs typeface="Times New Roman" panose="02020603050405020304" pitchFamily="18" charset="0"/>
            </a:rPr>
            <a:t>diinginkan</a:t>
          </a:r>
          <a:r>
            <a:rPr lang="en-US" dirty="0">
              <a:latin typeface="Times New Roman" panose="02020603050405020304" pitchFamily="18" charset="0"/>
              <a:cs typeface="Times New Roman" panose="02020603050405020304" pitchFamily="18" charset="0"/>
            </a:rPr>
            <a:t> oleh </a:t>
          </a:r>
          <a:r>
            <a:rPr lang="en-US" dirty="0" err="1">
              <a:latin typeface="Times New Roman" panose="02020603050405020304" pitchFamily="18" charset="0"/>
              <a:cs typeface="Times New Roman" panose="02020603050405020304" pitchFamily="18" charset="0"/>
            </a:rPr>
            <a:t>manajer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pemasaran</a:t>
          </a:r>
          <a:r>
            <a:rPr lang="en-US" dirty="0">
              <a:latin typeface="Times New Roman" panose="02020603050405020304" pitchFamily="18" charset="0"/>
              <a:cs typeface="Times New Roman" panose="02020603050405020304" pitchFamily="18" charset="0"/>
            </a:rPr>
            <a:t>.</a:t>
          </a:r>
          <a:endParaRPr lang="en-ID" dirty="0">
            <a:latin typeface="Times New Roman" panose="02020603050405020304" pitchFamily="18" charset="0"/>
            <a:cs typeface="Times New Roman" panose="02020603050405020304" pitchFamily="18" charset="0"/>
          </a:endParaRPr>
        </a:p>
      </dgm:t>
    </dgm:pt>
    <dgm:pt modelId="{A4BF8291-2588-402C-B252-E0D98F4E13C9}" type="parTrans" cxnId="{29F8F061-0229-406C-B041-6BBAEEEFB964}">
      <dgm:prSet/>
      <dgm:spPr/>
      <dgm:t>
        <a:bodyPr/>
        <a:lstStyle/>
        <a:p>
          <a:endParaRPr lang="en-ID">
            <a:latin typeface="Times New Roman" panose="02020603050405020304" pitchFamily="18" charset="0"/>
            <a:cs typeface="Times New Roman" panose="02020603050405020304" pitchFamily="18" charset="0"/>
          </a:endParaRPr>
        </a:p>
      </dgm:t>
    </dgm:pt>
    <dgm:pt modelId="{7061F492-688A-452E-9F45-A1A0EFFBD894}" type="sibTrans" cxnId="{29F8F061-0229-406C-B041-6BBAEEEFB964}">
      <dgm:prSet/>
      <dgm:spPr/>
      <dgm:t>
        <a:bodyPr/>
        <a:lstStyle/>
        <a:p>
          <a:endParaRPr lang="en-ID">
            <a:latin typeface="Times New Roman" panose="02020603050405020304" pitchFamily="18" charset="0"/>
            <a:cs typeface="Times New Roman" panose="02020603050405020304" pitchFamily="18" charset="0"/>
          </a:endParaRPr>
        </a:p>
      </dgm:t>
    </dgm:pt>
    <dgm:pt modelId="{ACF19203-9B6F-4DF5-988A-935CEBD036B7}">
      <dgm:prSet phldrT="[Text]"/>
      <dgm:spPr/>
      <dgm:t>
        <a:bodyPr/>
        <a:lstStyle/>
        <a:p>
          <a:r>
            <a:rPr lang="en-US" dirty="0">
              <a:latin typeface="Times New Roman" panose="02020603050405020304" pitchFamily="18" charset="0"/>
              <a:cs typeface="Times New Roman" panose="02020603050405020304" pitchFamily="18" charset="0"/>
            </a:rPr>
            <a:t>SUBSISTEM PRODUK</a:t>
          </a:r>
          <a:endParaRPr lang="en-ID" dirty="0">
            <a:latin typeface="Times New Roman" panose="02020603050405020304" pitchFamily="18" charset="0"/>
            <a:cs typeface="Times New Roman" panose="02020603050405020304" pitchFamily="18" charset="0"/>
          </a:endParaRPr>
        </a:p>
      </dgm:t>
    </dgm:pt>
    <dgm:pt modelId="{543CD4F0-4951-4DBC-92DE-03CCF24AA7E2}" type="parTrans" cxnId="{9D5F2A2A-DDAC-48C9-A2FD-C5A3E04023F9}">
      <dgm:prSet/>
      <dgm:spPr/>
      <dgm:t>
        <a:bodyPr/>
        <a:lstStyle/>
        <a:p>
          <a:endParaRPr lang="en-ID">
            <a:latin typeface="Times New Roman" panose="02020603050405020304" pitchFamily="18" charset="0"/>
            <a:cs typeface="Times New Roman" panose="02020603050405020304" pitchFamily="18" charset="0"/>
          </a:endParaRPr>
        </a:p>
      </dgm:t>
    </dgm:pt>
    <dgm:pt modelId="{6A759DB3-F96A-4A5A-A21F-665A869B66D3}" type="sibTrans" cxnId="{9D5F2A2A-DDAC-48C9-A2FD-C5A3E04023F9}">
      <dgm:prSet/>
      <dgm:spPr/>
      <dgm:t>
        <a:bodyPr/>
        <a:lstStyle/>
        <a:p>
          <a:endParaRPr lang="en-ID">
            <a:latin typeface="Times New Roman" panose="02020603050405020304" pitchFamily="18" charset="0"/>
            <a:cs typeface="Times New Roman" panose="02020603050405020304" pitchFamily="18" charset="0"/>
          </a:endParaRPr>
        </a:p>
      </dgm:t>
    </dgm:pt>
    <dgm:pt modelId="{F4B95440-EA36-4C2F-A816-9A2471419320}">
      <dgm:prSet phldrT="[Text]"/>
      <dgm:spPr/>
      <dgm:t>
        <a:bodyPr/>
        <a:lstStyle/>
        <a:p>
          <a:r>
            <a:rPr lang="en-US" dirty="0" err="1">
              <a:latin typeface="Times New Roman" panose="02020603050405020304" pitchFamily="18" charset="0"/>
              <a:cs typeface="Times New Roman" panose="02020603050405020304" pitchFamily="18" charset="0"/>
            </a:rPr>
            <a:t>Subsistem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produk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berguna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untuk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membuat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rencana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produk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terutama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mengenai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siklus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hidup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produk</a:t>
          </a:r>
          <a:r>
            <a:rPr lang="en-US" dirty="0">
              <a:latin typeface="Times New Roman" panose="02020603050405020304" pitchFamily="18" charset="0"/>
              <a:cs typeface="Times New Roman" panose="02020603050405020304" pitchFamily="18" charset="0"/>
            </a:rPr>
            <a:t> dan model </a:t>
          </a:r>
          <a:r>
            <a:rPr lang="en-US" dirty="0" err="1">
              <a:latin typeface="Times New Roman" panose="02020603050405020304" pitchFamily="18" charset="0"/>
              <a:cs typeface="Times New Roman" panose="02020603050405020304" pitchFamily="18" charset="0"/>
            </a:rPr>
            <a:t>evaluasi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produk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baru</a:t>
          </a:r>
          <a:r>
            <a:rPr lang="en-US" dirty="0">
              <a:latin typeface="Times New Roman" panose="02020603050405020304" pitchFamily="18" charset="0"/>
              <a:cs typeface="Times New Roman" panose="02020603050405020304" pitchFamily="18" charset="0"/>
            </a:rPr>
            <a:t>.</a:t>
          </a:r>
          <a:endParaRPr lang="en-ID" dirty="0">
            <a:latin typeface="Times New Roman" panose="02020603050405020304" pitchFamily="18" charset="0"/>
            <a:cs typeface="Times New Roman" panose="02020603050405020304" pitchFamily="18" charset="0"/>
          </a:endParaRPr>
        </a:p>
      </dgm:t>
    </dgm:pt>
    <dgm:pt modelId="{A28DD58B-A425-4CBB-A587-A9B8EC625BA4}" type="parTrans" cxnId="{046A81E1-F4A0-4D8E-A81F-03DB07C129BB}">
      <dgm:prSet/>
      <dgm:spPr/>
      <dgm:t>
        <a:bodyPr/>
        <a:lstStyle/>
        <a:p>
          <a:endParaRPr lang="en-ID">
            <a:latin typeface="Times New Roman" panose="02020603050405020304" pitchFamily="18" charset="0"/>
            <a:cs typeface="Times New Roman" panose="02020603050405020304" pitchFamily="18" charset="0"/>
          </a:endParaRPr>
        </a:p>
      </dgm:t>
    </dgm:pt>
    <dgm:pt modelId="{DAE496EE-5B9F-44AD-979A-6F2A38106D9E}" type="sibTrans" cxnId="{046A81E1-F4A0-4D8E-A81F-03DB07C129BB}">
      <dgm:prSet/>
      <dgm:spPr/>
      <dgm:t>
        <a:bodyPr/>
        <a:lstStyle/>
        <a:p>
          <a:endParaRPr lang="en-ID">
            <a:latin typeface="Times New Roman" panose="02020603050405020304" pitchFamily="18" charset="0"/>
            <a:cs typeface="Times New Roman" panose="02020603050405020304" pitchFamily="18" charset="0"/>
          </a:endParaRPr>
        </a:p>
      </dgm:t>
    </dgm:pt>
    <dgm:pt modelId="{017C54C3-FBE4-425B-9887-1AE18FCAA145}">
      <dgm:prSet phldrT="[Text]"/>
      <dgm:spPr/>
      <dgm:t>
        <a:bodyPr/>
        <a:lstStyle/>
        <a:p>
          <a:r>
            <a:rPr lang="en-US" dirty="0" err="1">
              <a:latin typeface="Times New Roman" panose="02020603050405020304" pitchFamily="18" charset="0"/>
              <a:cs typeface="Times New Roman" panose="02020603050405020304" pitchFamily="18" charset="0"/>
            </a:rPr>
            <a:t>Pengambilan</a:t>
          </a:r>
          <a:r>
            <a:rPr lang="en-US" dirty="0">
              <a:latin typeface="Times New Roman" panose="02020603050405020304" pitchFamily="18" charset="0"/>
              <a:cs typeface="Times New Roman" panose="02020603050405020304" pitchFamily="18" charset="0"/>
            </a:rPr>
            <a:t> Keputusan </a:t>
          </a:r>
          <a:r>
            <a:rPr lang="en-US" dirty="0" err="1">
              <a:latin typeface="Times New Roman" panose="02020603050405020304" pitchFamily="18" charset="0"/>
              <a:cs typeface="Times New Roman" panose="02020603050405020304" pitchFamily="18" charset="0"/>
            </a:rPr>
            <a:t>terhadap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penentuan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tempat</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sesuai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dengan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pelemparan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produk</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dihasilkan</a:t>
          </a:r>
          <a:r>
            <a:rPr lang="en-US" dirty="0">
              <a:latin typeface="Times New Roman" panose="02020603050405020304" pitchFamily="18" charset="0"/>
              <a:cs typeface="Times New Roman" panose="02020603050405020304" pitchFamily="18" charset="0"/>
            </a:rPr>
            <a:t> sangat </a:t>
          </a:r>
          <a:r>
            <a:rPr lang="en-US" dirty="0" err="1">
              <a:latin typeface="Times New Roman" panose="02020603050405020304" pitchFamily="18" charset="0"/>
              <a:cs typeface="Times New Roman" panose="02020603050405020304" pitchFamily="18" charset="0"/>
            </a:rPr>
            <a:t>menentukan</a:t>
          </a:r>
          <a:r>
            <a:rPr lang="en-US" dirty="0">
              <a:latin typeface="Times New Roman" panose="02020603050405020304" pitchFamily="18" charset="0"/>
              <a:cs typeface="Times New Roman" panose="02020603050405020304" pitchFamily="18" charset="0"/>
            </a:rPr>
            <a:t> Tingkat </a:t>
          </a:r>
          <a:r>
            <a:rPr lang="en-US" dirty="0" err="1">
              <a:latin typeface="Times New Roman" panose="02020603050405020304" pitchFamily="18" charset="0"/>
              <a:cs typeface="Times New Roman" panose="02020603050405020304" pitchFamily="18" charset="0"/>
            </a:rPr>
            <a:t>penjualan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produk</a:t>
          </a:r>
          <a:r>
            <a:rPr lang="en-US" dirty="0">
              <a:latin typeface="Times New Roman" panose="02020603050405020304" pitchFamily="18" charset="0"/>
              <a:cs typeface="Times New Roman" panose="02020603050405020304" pitchFamily="18" charset="0"/>
            </a:rPr>
            <a:t>.</a:t>
          </a:r>
          <a:endParaRPr lang="en-ID" dirty="0">
            <a:latin typeface="Times New Roman" panose="02020603050405020304" pitchFamily="18" charset="0"/>
            <a:cs typeface="Times New Roman" panose="02020603050405020304" pitchFamily="18" charset="0"/>
          </a:endParaRPr>
        </a:p>
      </dgm:t>
    </dgm:pt>
    <dgm:pt modelId="{DF389F3B-A8D1-42E2-BB92-F7A41E4E0C3D}" type="parTrans" cxnId="{3CAB6522-F57B-467E-99D9-505F4B1094BF}">
      <dgm:prSet/>
      <dgm:spPr/>
      <dgm:t>
        <a:bodyPr/>
        <a:lstStyle/>
        <a:p>
          <a:endParaRPr lang="en-ID">
            <a:latin typeface="Times New Roman" panose="02020603050405020304" pitchFamily="18" charset="0"/>
            <a:cs typeface="Times New Roman" panose="02020603050405020304" pitchFamily="18" charset="0"/>
          </a:endParaRPr>
        </a:p>
      </dgm:t>
    </dgm:pt>
    <dgm:pt modelId="{BA2DEDDB-CBDA-4906-BFC4-9CE0946E011D}" type="sibTrans" cxnId="{3CAB6522-F57B-467E-99D9-505F4B1094BF}">
      <dgm:prSet/>
      <dgm:spPr/>
      <dgm:t>
        <a:bodyPr/>
        <a:lstStyle/>
        <a:p>
          <a:endParaRPr lang="en-ID">
            <a:latin typeface="Times New Roman" panose="02020603050405020304" pitchFamily="18" charset="0"/>
            <a:cs typeface="Times New Roman" panose="02020603050405020304" pitchFamily="18" charset="0"/>
          </a:endParaRPr>
        </a:p>
      </dgm:t>
    </dgm:pt>
    <dgm:pt modelId="{8A9FFECD-0101-4914-B35D-2D58406CE3A8}">
      <dgm:prSet phldrT="[Text]"/>
      <dgm:spPr/>
      <dgm:t>
        <a:bodyPr/>
        <a:lstStyle/>
        <a:p>
          <a:r>
            <a:rPr lang="en-US" dirty="0">
              <a:latin typeface="Times New Roman" panose="02020603050405020304" pitchFamily="18" charset="0"/>
              <a:cs typeface="Times New Roman" panose="02020603050405020304" pitchFamily="18" charset="0"/>
            </a:rPr>
            <a:t>SUBSISTEM PROMOSI</a:t>
          </a:r>
          <a:endParaRPr lang="en-ID" dirty="0">
            <a:latin typeface="Times New Roman" panose="02020603050405020304" pitchFamily="18" charset="0"/>
            <a:cs typeface="Times New Roman" panose="02020603050405020304" pitchFamily="18" charset="0"/>
          </a:endParaRPr>
        </a:p>
      </dgm:t>
    </dgm:pt>
    <dgm:pt modelId="{08D7269A-F9F0-40ED-8FFD-F07590883BD9}" type="parTrans" cxnId="{338EDDC5-3D83-4AE8-9574-1A8911FBEC95}">
      <dgm:prSet/>
      <dgm:spPr/>
      <dgm:t>
        <a:bodyPr/>
        <a:lstStyle/>
        <a:p>
          <a:endParaRPr lang="en-ID">
            <a:latin typeface="Times New Roman" panose="02020603050405020304" pitchFamily="18" charset="0"/>
            <a:cs typeface="Times New Roman" panose="02020603050405020304" pitchFamily="18" charset="0"/>
          </a:endParaRPr>
        </a:p>
      </dgm:t>
    </dgm:pt>
    <dgm:pt modelId="{C46691E9-BFAE-4B34-9E15-6A9E72B6810B}" type="sibTrans" cxnId="{338EDDC5-3D83-4AE8-9574-1A8911FBEC95}">
      <dgm:prSet/>
      <dgm:spPr/>
      <dgm:t>
        <a:bodyPr/>
        <a:lstStyle/>
        <a:p>
          <a:endParaRPr lang="en-ID">
            <a:latin typeface="Times New Roman" panose="02020603050405020304" pitchFamily="18" charset="0"/>
            <a:cs typeface="Times New Roman" panose="02020603050405020304" pitchFamily="18" charset="0"/>
          </a:endParaRPr>
        </a:p>
      </dgm:t>
    </dgm:pt>
    <dgm:pt modelId="{52FE6A50-CC7D-4870-A5EE-1267899E254F}">
      <dgm:prSet phldrT="[Text]"/>
      <dgm:spPr/>
      <dgm:t>
        <a:bodyPr/>
        <a:lstStyle/>
        <a:p>
          <a:r>
            <a:rPr lang="en-US" dirty="0" err="1">
              <a:latin typeface="Times New Roman" panose="02020603050405020304" pitchFamily="18" charset="0"/>
              <a:cs typeface="Times New Roman" panose="02020603050405020304" pitchFamily="18" charset="0"/>
            </a:rPr>
            <a:t>Berfungsi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untuk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melakukan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analisis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terhadap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promosi</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dilakukan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untuk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meningkatkan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penjualan</a:t>
          </a:r>
          <a:r>
            <a:rPr lang="en-US" dirty="0">
              <a:latin typeface="Times New Roman" panose="02020603050405020304" pitchFamily="18" charset="0"/>
              <a:cs typeface="Times New Roman" panose="02020603050405020304" pitchFamily="18" charset="0"/>
            </a:rPr>
            <a:t>.</a:t>
          </a:r>
          <a:endParaRPr lang="en-ID" dirty="0">
            <a:latin typeface="Times New Roman" panose="02020603050405020304" pitchFamily="18" charset="0"/>
            <a:cs typeface="Times New Roman" panose="02020603050405020304" pitchFamily="18" charset="0"/>
          </a:endParaRPr>
        </a:p>
      </dgm:t>
    </dgm:pt>
    <dgm:pt modelId="{4012BB38-2038-4486-BF92-F2EA3E9F7377}" type="parTrans" cxnId="{F3E7E5F9-1D23-4AF0-A87B-E9299A594B6D}">
      <dgm:prSet/>
      <dgm:spPr/>
      <dgm:t>
        <a:bodyPr/>
        <a:lstStyle/>
        <a:p>
          <a:endParaRPr lang="en-ID">
            <a:latin typeface="Times New Roman" panose="02020603050405020304" pitchFamily="18" charset="0"/>
            <a:cs typeface="Times New Roman" panose="02020603050405020304" pitchFamily="18" charset="0"/>
          </a:endParaRPr>
        </a:p>
      </dgm:t>
    </dgm:pt>
    <dgm:pt modelId="{A041F6B2-CA17-46B1-9686-483CA13B99F3}" type="sibTrans" cxnId="{F3E7E5F9-1D23-4AF0-A87B-E9299A594B6D}">
      <dgm:prSet/>
      <dgm:spPr/>
      <dgm:t>
        <a:bodyPr/>
        <a:lstStyle/>
        <a:p>
          <a:endParaRPr lang="en-ID">
            <a:latin typeface="Times New Roman" panose="02020603050405020304" pitchFamily="18" charset="0"/>
            <a:cs typeface="Times New Roman" panose="02020603050405020304" pitchFamily="18" charset="0"/>
          </a:endParaRPr>
        </a:p>
      </dgm:t>
    </dgm:pt>
    <dgm:pt modelId="{F4C55CAD-726F-4389-9F6D-628D5ABDE33E}">
      <dgm:prSet phldrT="[Text]"/>
      <dgm:spPr/>
      <dgm:t>
        <a:bodyPr/>
        <a:lstStyle/>
        <a:p>
          <a:r>
            <a:rPr lang="en-US" dirty="0" err="1">
              <a:latin typeface="Times New Roman" panose="02020603050405020304" pitchFamily="18" charset="0"/>
              <a:cs typeface="Times New Roman" panose="02020603050405020304" pitchFamily="18" charset="0"/>
            </a:rPr>
            <a:t>Berfungsi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untuk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membantu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menetapkan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harga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terhadap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produk</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dihasilkan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baik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penentuan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berdasarkan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biaya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maupun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penentuan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harga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berdasarkan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permintaan</a:t>
          </a:r>
          <a:r>
            <a:rPr lang="en-US" dirty="0">
              <a:latin typeface="Times New Roman" panose="02020603050405020304" pitchFamily="18" charset="0"/>
              <a:cs typeface="Times New Roman" panose="02020603050405020304" pitchFamily="18" charset="0"/>
            </a:rPr>
            <a:t>.</a:t>
          </a:r>
          <a:endParaRPr lang="en-ID" dirty="0">
            <a:latin typeface="Times New Roman" panose="02020603050405020304" pitchFamily="18" charset="0"/>
            <a:cs typeface="Times New Roman" panose="02020603050405020304" pitchFamily="18" charset="0"/>
          </a:endParaRPr>
        </a:p>
      </dgm:t>
    </dgm:pt>
    <dgm:pt modelId="{AA98C896-FF1E-4E50-90F7-33C9CDA92CFE}" type="parTrans" cxnId="{C2DCB6FC-1728-4EBF-8827-BF8B136A7930}">
      <dgm:prSet/>
      <dgm:spPr/>
      <dgm:t>
        <a:bodyPr/>
        <a:lstStyle/>
        <a:p>
          <a:endParaRPr lang="en-ID">
            <a:latin typeface="Times New Roman" panose="02020603050405020304" pitchFamily="18" charset="0"/>
            <a:cs typeface="Times New Roman" panose="02020603050405020304" pitchFamily="18" charset="0"/>
          </a:endParaRPr>
        </a:p>
      </dgm:t>
    </dgm:pt>
    <dgm:pt modelId="{B46FD852-F8AA-4253-8800-D4685F0CACE8}" type="sibTrans" cxnId="{C2DCB6FC-1728-4EBF-8827-BF8B136A7930}">
      <dgm:prSet/>
      <dgm:spPr/>
      <dgm:t>
        <a:bodyPr/>
        <a:lstStyle/>
        <a:p>
          <a:endParaRPr lang="en-ID">
            <a:latin typeface="Times New Roman" panose="02020603050405020304" pitchFamily="18" charset="0"/>
            <a:cs typeface="Times New Roman" panose="02020603050405020304" pitchFamily="18" charset="0"/>
          </a:endParaRPr>
        </a:p>
      </dgm:t>
    </dgm:pt>
    <dgm:pt modelId="{9539DC92-DFB5-45A3-AE7B-D797924C98FD}">
      <dgm:prSet phldrT="[Text]"/>
      <dgm:spPr/>
      <dgm:t>
        <a:bodyPr/>
        <a:lstStyle/>
        <a:p>
          <a:r>
            <a:rPr lang="en-US" dirty="0">
              <a:latin typeface="Times New Roman" panose="02020603050405020304" pitchFamily="18" charset="0"/>
              <a:cs typeface="Times New Roman" panose="02020603050405020304" pitchFamily="18" charset="0"/>
            </a:rPr>
            <a:t>SUBSISTEM INTELIJEN PEMASARAN</a:t>
          </a:r>
          <a:endParaRPr lang="en-ID" dirty="0">
            <a:latin typeface="Times New Roman" panose="02020603050405020304" pitchFamily="18" charset="0"/>
            <a:cs typeface="Times New Roman" panose="02020603050405020304" pitchFamily="18" charset="0"/>
          </a:endParaRPr>
        </a:p>
      </dgm:t>
    </dgm:pt>
    <dgm:pt modelId="{5AB204CB-AD1B-456D-85FD-963D53950394}" type="parTrans" cxnId="{BC17E231-00C7-41EA-8B4C-356771C5A735}">
      <dgm:prSet/>
      <dgm:spPr/>
      <dgm:t>
        <a:bodyPr/>
        <a:lstStyle/>
        <a:p>
          <a:endParaRPr lang="en-ID">
            <a:latin typeface="Times New Roman" panose="02020603050405020304" pitchFamily="18" charset="0"/>
            <a:cs typeface="Times New Roman" panose="02020603050405020304" pitchFamily="18" charset="0"/>
          </a:endParaRPr>
        </a:p>
      </dgm:t>
    </dgm:pt>
    <dgm:pt modelId="{C73D9594-28D0-444D-BA1F-72E84B2BC437}" type="sibTrans" cxnId="{BC17E231-00C7-41EA-8B4C-356771C5A735}">
      <dgm:prSet/>
      <dgm:spPr/>
      <dgm:t>
        <a:bodyPr/>
        <a:lstStyle/>
        <a:p>
          <a:endParaRPr lang="en-ID">
            <a:latin typeface="Times New Roman" panose="02020603050405020304" pitchFamily="18" charset="0"/>
            <a:cs typeface="Times New Roman" panose="02020603050405020304" pitchFamily="18" charset="0"/>
          </a:endParaRPr>
        </a:p>
      </dgm:t>
    </dgm:pt>
    <dgm:pt modelId="{0B16717A-73AD-4CF7-A495-2E438FA45E7B}">
      <dgm:prSet phldrT="[Text]"/>
      <dgm:spPr/>
      <dgm:t>
        <a:bodyPr/>
        <a:lstStyle/>
        <a:p>
          <a:r>
            <a:rPr lang="en-US" dirty="0">
              <a:latin typeface="Times New Roman" panose="02020603050405020304" pitchFamily="18" charset="0"/>
              <a:cs typeface="Times New Roman" panose="02020603050405020304" pitchFamily="18" charset="0"/>
            </a:rPr>
            <a:t>SUBSISTEM TEMPAT</a:t>
          </a:r>
          <a:endParaRPr lang="en-ID" dirty="0">
            <a:latin typeface="Times New Roman" panose="02020603050405020304" pitchFamily="18" charset="0"/>
            <a:cs typeface="Times New Roman" panose="02020603050405020304" pitchFamily="18" charset="0"/>
          </a:endParaRPr>
        </a:p>
      </dgm:t>
    </dgm:pt>
    <dgm:pt modelId="{D8D070F4-2354-42BD-B1C0-2ED80DF70259}" type="parTrans" cxnId="{C50AF4B1-5346-4D2F-B1F4-E4D1CC84B54D}">
      <dgm:prSet/>
      <dgm:spPr/>
      <dgm:t>
        <a:bodyPr/>
        <a:lstStyle/>
        <a:p>
          <a:endParaRPr lang="en-ID">
            <a:latin typeface="Times New Roman" panose="02020603050405020304" pitchFamily="18" charset="0"/>
            <a:cs typeface="Times New Roman" panose="02020603050405020304" pitchFamily="18" charset="0"/>
          </a:endParaRPr>
        </a:p>
      </dgm:t>
    </dgm:pt>
    <dgm:pt modelId="{B037777B-C6F7-4B6D-A18F-1F78D80ACF17}" type="sibTrans" cxnId="{C50AF4B1-5346-4D2F-B1F4-E4D1CC84B54D}">
      <dgm:prSet/>
      <dgm:spPr/>
      <dgm:t>
        <a:bodyPr/>
        <a:lstStyle/>
        <a:p>
          <a:endParaRPr lang="en-ID">
            <a:latin typeface="Times New Roman" panose="02020603050405020304" pitchFamily="18" charset="0"/>
            <a:cs typeface="Times New Roman" panose="02020603050405020304" pitchFamily="18" charset="0"/>
          </a:endParaRPr>
        </a:p>
      </dgm:t>
    </dgm:pt>
    <dgm:pt modelId="{85B5D852-574C-4725-8191-00DC55A8DA0F}">
      <dgm:prSet phldrT="[Text]"/>
      <dgm:spPr/>
      <dgm:t>
        <a:bodyPr/>
        <a:lstStyle/>
        <a:p>
          <a:r>
            <a:rPr lang="en-US" dirty="0">
              <a:latin typeface="Times New Roman" panose="02020603050405020304" pitchFamily="18" charset="0"/>
              <a:cs typeface="Times New Roman" panose="02020603050405020304" pitchFamily="18" charset="0"/>
            </a:rPr>
            <a:t>SUBSISTEM HARGA</a:t>
          </a:r>
          <a:endParaRPr lang="en-ID" dirty="0">
            <a:latin typeface="Times New Roman" panose="02020603050405020304" pitchFamily="18" charset="0"/>
            <a:cs typeface="Times New Roman" panose="02020603050405020304" pitchFamily="18" charset="0"/>
          </a:endParaRPr>
        </a:p>
      </dgm:t>
    </dgm:pt>
    <dgm:pt modelId="{8DC1A989-8129-4C93-8EB1-0351435692B5}" type="parTrans" cxnId="{02725833-7B38-4B23-ABB9-EA50690A2015}">
      <dgm:prSet/>
      <dgm:spPr/>
      <dgm:t>
        <a:bodyPr/>
        <a:lstStyle/>
        <a:p>
          <a:endParaRPr lang="en-ID">
            <a:latin typeface="Times New Roman" panose="02020603050405020304" pitchFamily="18" charset="0"/>
            <a:cs typeface="Times New Roman" panose="02020603050405020304" pitchFamily="18" charset="0"/>
          </a:endParaRPr>
        </a:p>
      </dgm:t>
    </dgm:pt>
    <dgm:pt modelId="{B7F6AAB1-C0B2-4256-BA35-635BCD12BF6B}" type="sibTrans" cxnId="{02725833-7B38-4B23-ABB9-EA50690A2015}">
      <dgm:prSet/>
      <dgm:spPr/>
      <dgm:t>
        <a:bodyPr/>
        <a:lstStyle/>
        <a:p>
          <a:endParaRPr lang="en-ID">
            <a:latin typeface="Times New Roman" panose="02020603050405020304" pitchFamily="18" charset="0"/>
            <a:cs typeface="Times New Roman" panose="02020603050405020304" pitchFamily="18" charset="0"/>
          </a:endParaRPr>
        </a:p>
      </dgm:t>
    </dgm:pt>
    <dgm:pt modelId="{82F7EB2D-A56F-4A5A-BA4D-B0445109A8FC}" type="pres">
      <dgm:prSet presAssocID="{7FCEA115-C1AC-443F-AF51-45B580168315}" presName="Name0" presStyleCnt="0">
        <dgm:presLayoutVars>
          <dgm:dir/>
          <dgm:animLvl val="lvl"/>
          <dgm:resizeHandles/>
        </dgm:presLayoutVars>
      </dgm:prSet>
      <dgm:spPr/>
    </dgm:pt>
    <dgm:pt modelId="{27606CAF-AD45-4FAD-B87E-A9712F45E5C3}" type="pres">
      <dgm:prSet presAssocID="{639AA363-01CE-4133-9D1F-E53C05B7C9BD}" presName="linNode" presStyleCnt="0"/>
      <dgm:spPr/>
    </dgm:pt>
    <dgm:pt modelId="{984E43F4-E7FE-42EA-9554-84A1222B0A60}" type="pres">
      <dgm:prSet presAssocID="{639AA363-01CE-4133-9D1F-E53C05B7C9BD}" presName="parentShp" presStyleLbl="node1" presStyleIdx="0" presStyleCnt="6">
        <dgm:presLayoutVars>
          <dgm:bulletEnabled val="1"/>
        </dgm:presLayoutVars>
      </dgm:prSet>
      <dgm:spPr/>
    </dgm:pt>
    <dgm:pt modelId="{FD660CCE-5B84-4AAA-8B6B-8FF9C86AC874}" type="pres">
      <dgm:prSet presAssocID="{639AA363-01CE-4133-9D1F-E53C05B7C9BD}" presName="childShp" presStyleLbl="bgAccFollowNode1" presStyleIdx="0" presStyleCnt="6">
        <dgm:presLayoutVars>
          <dgm:bulletEnabled val="1"/>
        </dgm:presLayoutVars>
      </dgm:prSet>
      <dgm:spPr/>
    </dgm:pt>
    <dgm:pt modelId="{63E45239-E48E-4B48-8A1B-B2DCFFAA1E95}" type="pres">
      <dgm:prSet presAssocID="{0F01F55E-83F2-4EDE-8896-D0C0256E2A48}" presName="spacing" presStyleCnt="0"/>
      <dgm:spPr/>
    </dgm:pt>
    <dgm:pt modelId="{4E33B895-DFA9-454F-80E8-A4C4422CEE2E}" type="pres">
      <dgm:prSet presAssocID="{9539DC92-DFB5-45A3-AE7B-D797924C98FD}" presName="linNode" presStyleCnt="0"/>
      <dgm:spPr/>
    </dgm:pt>
    <dgm:pt modelId="{05200D79-CEA2-4001-8CB2-8FFBBC8A8AE0}" type="pres">
      <dgm:prSet presAssocID="{9539DC92-DFB5-45A3-AE7B-D797924C98FD}" presName="parentShp" presStyleLbl="node1" presStyleIdx="1" presStyleCnt="6">
        <dgm:presLayoutVars>
          <dgm:bulletEnabled val="1"/>
        </dgm:presLayoutVars>
      </dgm:prSet>
      <dgm:spPr/>
    </dgm:pt>
    <dgm:pt modelId="{90CB9E35-90F8-42AE-8620-220B2AA15561}" type="pres">
      <dgm:prSet presAssocID="{9539DC92-DFB5-45A3-AE7B-D797924C98FD}" presName="childShp" presStyleLbl="bgAccFollowNode1" presStyleIdx="1" presStyleCnt="6">
        <dgm:presLayoutVars>
          <dgm:bulletEnabled val="1"/>
        </dgm:presLayoutVars>
      </dgm:prSet>
      <dgm:spPr/>
    </dgm:pt>
    <dgm:pt modelId="{99F81671-1348-488D-BF09-F632998AD43E}" type="pres">
      <dgm:prSet presAssocID="{C73D9594-28D0-444D-BA1F-72E84B2BC437}" presName="spacing" presStyleCnt="0"/>
      <dgm:spPr/>
    </dgm:pt>
    <dgm:pt modelId="{0C261638-4F37-4C6B-A26D-602706875AD7}" type="pres">
      <dgm:prSet presAssocID="{ACF19203-9B6F-4DF5-988A-935CEBD036B7}" presName="linNode" presStyleCnt="0"/>
      <dgm:spPr/>
    </dgm:pt>
    <dgm:pt modelId="{66684F8D-4E45-4240-83CF-1543F021AD40}" type="pres">
      <dgm:prSet presAssocID="{ACF19203-9B6F-4DF5-988A-935CEBD036B7}" presName="parentShp" presStyleLbl="node1" presStyleIdx="2" presStyleCnt="6">
        <dgm:presLayoutVars>
          <dgm:bulletEnabled val="1"/>
        </dgm:presLayoutVars>
      </dgm:prSet>
      <dgm:spPr/>
    </dgm:pt>
    <dgm:pt modelId="{97AC5779-4FD1-4623-B5FD-554780FEBEE2}" type="pres">
      <dgm:prSet presAssocID="{ACF19203-9B6F-4DF5-988A-935CEBD036B7}" presName="childShp" presStyleLbl="bgAccFollowNode1" presStyleIdx="2" presStyleCnt="6">
        <dgm:presLayoutVars>
          <dgm:bulletEnabled val="1"/>
        </dgm:presLayoutVars>
      </dgm:prSet>
      <dgm:spPr/>
    </dgm:pt>
    <dgm:pt modelId="{C42C8446-FE7E-4915-A64C-FE2B6E7D0340}" type="pres">
      <dgm:prSet presAssocID="{6A759DB3-F96A-4A5A-A21F-665A869B66D3}" presName="spacing" presStyleCnt="0"/>
      <dgm:spPr/>
    </dgm:pt>
    <dgm:pt modelId="{1F714908-7248-4259-BC11-938F47CE6731}" type="pres">
      <dgm:prSet presAssocID="{0B16717A-73AD-4CF7-A495-2E438FA45E7B}" presName="linNode" presStyleCnt="0"/>
      <dgm:spPr/>
    </dgm:pt>
    <dgm:pt modelId="{DD268929-34F7-4EC9-8435-81AB7B67EF4F}" type="pres">
      <dgm:prSet presAssocID="{0B16717A-73AD-4CF7-A495-2E438FA45E7B}" presName="parentShp" presStyleLbl="node1" presStyleIdx="3" presStyleCnt="6">
        <dgm:presLayoutVars>
          <dgm:bulletEnabled val="1"/>
        </dgm:presLayoutVars>
      </dgm:prSet>
      <dgm:spPr/>
    </dgm:pt>
    <dgm:pt modelId="{44CBF70C-D29A-4324-9F03-7B229D78A2F0}" type="pres">
      <dgm:prSet presAssocID="{0B16717A-73AD-4CF7-A495-2E438FA45E7B}" presName="childShp" presStyleLbl="bgAccFollowNode1" presStyleIdx="3" presStyleCnt="6">
        <dgm:presLayoutVars>
          <dgm:bulletEnabled val="1"/>
        </dgm:presLayoutVars>
      </dgm:prSet>
      <dgm:spPr/>
    </dgm:pt>
    <dgm:pt modelId="{CB9E3CB5-84B8-4EFA-960A-07EBC899CA2B}" type="pres">
      <dgm:prSet presAssocID="{B037777B-C6F7-4B6D-A18F-1F78D80ACF17}" presName="spacing" presStyleCnt="0"/>
      <dgm:spPr/>
    </dgm:pt>
    <dgm:pt modelId="{9213AA97-4805-4BF4-85CC-7EF63B311652}" type="pres">
      <dgm:prSet presAssocID="{8A9FFECD-0101-4914-B35D-2D58406CE3A8}" presName="linNode" presStyleCnt="0"/>
      <dgm:spPr/>
    </dgm:pt>
    <dgm:pt modelId="{83ACD698-A6D5-41F0-AF07-13E20EFB50DE}" type="pres">
      <dgm:prSet presAssocID="{8A9FFECD-0101-4914-B35D-2D58406CE3A8}" presName="parentShp" presStyleLbl="node1" presStyleIdx="4" presStyleCnt="6">
        <dgm:presLayoutVars>
          <dgm:bulletEnabled val="1"/>
        </dgm:presLayoutVars>
      </dgm:prSet>
      <dgm:spPr/>
    </dgm:pt>
    <dgm:pt modelId="{306EBEB4-4846-4ED5-8EFE-6B87F0652736}" type="pres">
      <dgm:prSet presAssocID="{8A9FFECD-0101-4914-B35D-2D58406CE3A8}" presName="childShp" presStyleLbl="bgAccFollowNode1" presStyleIdx="4" presStyleCnt="6">
        <dgm:presLayoutVars>
          <dgm:bulletEnabled val="1"/>
        </dgm:presLayoutVars>
      </dgm:prSet>
      <dgm:spPr/>
    </dgm:pt>
    <dgm:pt modelId="{8438BD8F-A17F-4F30-AB6E-489667B785ED}" type="pres">
      <dgm:prSet presAssocID="{C46691E9-BFAE-4B34-9E15-6A9E72B6810B}" presName="spacing" presStyleCnt="0"/>
      <dgm:spPr/>
    </dgm:pt>
    <dgm:pt modelId="{7762011C-0BC3-4075-B8A1-39A5D096940B}" type="pres">
      <dgm:prSet presAssocID="{85B5D852-574C-4725-8191-00DC55A8DA0F}" presName="linNode" presStyleCnt="0"/>
      <dgm:spPr/>
    </dgm:pt>
    <dgm:pt modelId="{71DF1FB2-57CB-440F-973A-F87344F7DEA9}" type="pres">
      <dgm:prSet presAssocID="{85B5D852-574C-4725-8191-00DC55A8DA0F}" presName="parentShp" presStyleLbl="node1" presStyleIdx="5" presStyleCnt="6">
        <dgm:presLayoutVars>
          <dgm:bulletEnabled val="1"/>
        </dgm:presLayoutVars>
      </dgm:prSet>
      <dgm:spPr/>
    </dgm:pt>
    <dgm:pt modelId="{B676E59A-FC84-4B6A-AEFA-4EBF58C7362F}" type="pres">
      <dgm:prSet presAssocID="{85B5D852-574C-4725-8191-00DC55A8DA0F}" presName="childShp" presStyleLbl="bgAccFollowNode1" presStyleIdx="5" presStyleCnt="6">
        <dgm:presLayoutVars>
          <dgm:bulletEnabled val="1"/>
        </dgm:presLayoutVars>
      </dgm:prSet>
      <dgm:spPr/>
    </dgm:pt>
  </dgm:ptLst>
  <dgm:cxnLst>
    <dgm:cxn modelId="{2ED72C05-C2FE-41D8-8C67-7E58EEFC1882}" type="presOf" srcId="{7FCEA115-C1AC-443F-AF51-45B580168315}" destId="{82F7EB2D-A56F-4A5A-BA4D-B0445109A8FC}" srcOrd="0" destOrd="0" presId="urn:microsoft.com/office/officeart/2005/8/layout/vList6"/>
    <dgm:cxn modelId="{81B76807-6E99-4023-905E-27173B647115}" type="presOf" srcId="{D1497BD9-D96E-4607-B69A-3758365E1BBD}" destId="{90CB9E35-90F8-42AE-8620-220B2AA15561}" srcOrd="0" destOrd="0" presId="urn:microsoft.com/office/officeart/2005/8/layout/vList6"/>
    <dgm:cxn modelId="{B7269208-12AC-4983-8F62-3765E58467B7}" type="presOf" srcId="{639AA363-01CE-4133-9D1F-E53C05B7C9BD}" destId="{984E43F4-E7FE-42EA-9554-84A1222B0A60}" srcOrd="0" destOrd="0" presId="urn:microsoft.com/office/officeart/2005/8/layout/vList6"/>
    <dgm:cxn modelId="{90B0220E-7570-44FB-BAE7-50F52F3A06AE}" type="presOf" srcId="{9539DC92-DFB5-45A3-AE7B-D797924C98FD}" destId="{05200D79-CEA2-4001-8CB2-8FFBBC8A8AE0}" srcOrd="0" destOrd="0" presId="urn:microsoft.com/office/officeart/2005/8/layout/vList6"/>
    <dgm:cxn modelId="{3CAB6522-F57B-467E-99D9-505F4B1094BF}" srcId="{0B16717A-73AD-4CF7-A495-2E438FA45E7B}" destId="{017C54C3-FBE4-425B-9887-1AE18FCAA145}" srcOrd="0" destOrd="0" parTransId="{DF389F3B-A8D1-42E2-BB92-F7A41E4E0C3D}" sibTransId="{BA2DEDDB-CBDA-4906-BFC4-9CE0946E011D}"/>
    <dgm:cxn modelId="{9D5F2A2A-DDAC-48C9-A2FD-C5A3E04023F9}" srcId="{7FCEA115-C1AC-443F-AF51-45B580168315}" destId="{ACF19203-9B6F-4DF5-988A-935CEBD036B7}" srcOrd="2" destOrd="0" parTransId="{543CD4F0-4951-4DBC-92DE-03CCF24AA7E2}" sibTransId="{6A759DB3-F96A-4A5A-A21F-665A869B66D3}"/>
    <dgm:cxn modelId="{8FC98430-646F-4D5F-83C7-D21267FE79FF}" type="presOf" srcId="{ACF19203-9B6F-4DF5-988A-935CEBD036B7}" destId="{66684F8D-4E45-4240-83CF-1543F021AD40}" srcOrd="0" destOrd="0" presId="urn:microsoft.com/office/officeart/2005/8/layout/vList6"/>
    <dgm:cxn modelId="{BC17E231-00C7-41EA-8B4C-356771C5A735}" srcId="{7FCEA115-C1AC-443F-AF51-45B580168315}" destId="{9539DC92-DFB5-45A3-AE7B-D797924C98FD}" srcOrd="1" destOrd="0" parTransId="{5AB204CB-AD1B-456D-85FD-963D53950394}" sibTransId="{C73D9594-28D0-444D-BA1F-72E84B2BC437}"/>
    <dgm:cxn modelId="{02725833-7B38-4B23-ABB9-EA50690A2015}" srcId="{7FCEA115-C1AC-443F-AF51-45B580168315}" destId="{85B5D852-574C-4725-8191-00DC55A8DA0F}" srcOrd="5" destOrd="0" parTransId="{8DC1A989-8129-4C93-8EB1-0351435692B5}" sibTransId="{B7F6AAB1-C0B2-4256-BA35-635BCD12BF6B}"/>
    <dgm:cxn modelId="{B3816E35-A202-4538-B5D1-FF0C1A40A244}" type="presOf" srcId="{8A9FFECD-0101-4914-B35D-2D58406CE3A8}" destId="{83ACD698-A6D5-41F0-AF07-13E20EFB50DE}" srcOrd="0" destOrd="0" presId="urn:microsoft.com/office/officeart/2005/8/layout/vList6"/>
    <dgm:cxn modelId="{29F8F061-0229-406C-B041-6BBAEEEFB964}" srcId="{9539DC92-DFB5-45A3-AE7B-D797924C98FD}" destId="{D1497BD9-D96E-4607-B69A-3758365E1BBD}" srcOrd="0" destOrd="0" parTransId="{A4BF8291-2588-402C-B252-E0D98F4E13C9}" sibTransId="{7061F492-688A-452E-9F45-A1A0EFFBD894}"/>
    <dgm:cxn modelId="{2EA11659-C5FC-48E6-A815-AE99067F594C}" type="presOf" srcId="{017C54C3-FBE4-425B-9887-1AE18FCAA145}" destId="{44CBF70C-D29A-4324-9F03-7B229D78A2F0}" srcOrd="0" destOrd="0" presId="urn:microsoft.com/office/officeart/2005/8/layout/vList6"/>
    <dgm:cxn modelId="{E0BA237A-6359-4A9F-A1CB-43B58E3997F7}" type="presOf" srcId="{F4B95440-EA36-4C2F-A816-9A2471419320}" destId="{97AC5779-4FD1-4623-B5FD-554780FEBEE2}" srcOrd="0" destOrd="0" presId="urn:microsoft.com/office/officeart/2005/8/layout/vList6"/>
    <dgm:cxn modelId="{2B8CA27A-6149-4038-8DB5-4067D045C1B2}" type="presOf" srcId="{F4C55CAD-726F-4389-9F6D-628D5ABDE33E}" destId="{B676E59A-FC84-4B6A-AEFA-4EBF58C7362F}" srcOrd="0" destOrd="0" presId="urn:microsoft.com/office/officeart/2005/8/layout/vList6"/>
    <dgm:cxn modelId="{834A898E-E811-465A-80B2-6377D82A0832}" type="presOf" srcId="{0B16717A-73AD-4CF7-A495-2E438FA45E7B}" destId="{DD268929-34F7-4EC9-8435-81AB7B67EF4F}" srcOrd="0" destOrd="0" presId="urn:microsoft.com/office/officeart/2005/8/layout/vList6"/>
    <dgm:cxn modelId="{DD5B339F-2AA2-4A3D-A1F9-BBDED8631687}" srcId="{7FCEA115-C1AC-443F-AF51-45B580168315}" destId="{639AA363-01CE-4133-9D1F-E53C05B7C9BD}" srcOrd="0" destOrd="0" parTransId="{F8FA00CA-299C-420E-A65F-62CD4F0E9E37}" sibTransId="{0F01F55E-83F2-4EDE-8896-D0C0256E2A48}"/>
    <dgm:cxn modelId="{E0DA0BA3-A947-49D1-8629-13657EA165B9}" type="presOf" srcId="{52FE6A50-CC7D-4870-A5EE-1267899E254F}" destId="{306EBEB4-4846-4ED5-8EFE-6B87F0652736}" srcOrd="0" destOrd="0" presId="urn:microsoft.com/office/officeart/2005/8/layout/vList6"/>
    <dgm:cxn modelId="{C50AF4B1-5346-4D2F-B1F4-E4D1CC84B54D}" srcId="{7FCEA115-C1AC-443F-AF51-45B580168315}" destId="{0B16717A-73AD-4CF7-A495-2E438FA45E7B}" srcOrd="3" destOrd="0" parTransId="{D8D070F4-2354-42BD-B1C0-2ED80DF70259}" sibTransId="{B037777B-C6F7-4B6D-A18F-1F78D80ACF17}"/>
    <dgm:cxn modelId="{338EDDC5-3D83-4AE8-9574-1A8911FBEC95}" srcId="{7FCEA115-C1AC-443F-AF51-45B580168315}" destId="{8A9FFECD-0101-4914-B35D-2D58406CE3A8}" srcOrd="4" destOrd="0" parTransId="{08D7269A-F9F0-40ED-8FFD-F07590883BD9}" sibTransId="{C46691E9-BFAE-4B34-9E15-6A9E72B6810B}"/>
    <dgm:cxn modelId="{046A81E1-F4A0-4D8E-A81F-03DB07C129BB}" srcId="{ACF19203-9B6F-4DF5-988A-935CEBD036B7}" destId="{F4B95440-EA36-4C2F-A816-9A2471419320}" srcOrd="0" destOrd="0" parTransId="{A28DD58B-A425-4CBB-A587-A9B8EC625BA4}" sibTransId="{DAE496EE-5B9F-44AD-979A-6F2A38106D9E}"/>
    <dgm:cxn modelId="{25EBAAE5-3DA9-480E-84D7-A10175D36290}" type="presOf" srcId="{FA731E9F-BE7A-42B8-BA08-237DB2B42F20}" destId="{FD660CCE-5B84-4AAA-8B6B-8FF9C86AC874}" srcOrd="0" destOrd="0" presId="urn:microsoft.com/office/officeart/2005/8/layout/vList6"/>
    <dgm:cxn modelId="{9E3F10F1-3170-4B11-9136-C9DA68EBF119}" srcId="{639AA363-01CE-4133-9D1F-E53C05B7C9BD}" destId="{FA731E9F-BE7A-42B8-BA08-237DB2B42F20}" srcOrd="0" destOrd="0" parTransId="{34F7F0A2-A0A8-49CD-B432-656BDF9B0BA2}" sibTransId="{C9704736-B774-4D9F-B63F-8D9D100B0ECA}"/>
    <dgm:cxn modelId="{CF5F62F3-491E-4CD0-BF9F-518C9AA981E5}" type="presOf" srcId="{85B5D852-574C-4725-8191-00DC55A8DA0F}" destId="{71DF1FB2-57CB-440F-973A-F87344F7DEA9}" srcOrd="0" destOrd="0" presId="urn:microsoft.com/office/officeart/2005/8/layout/vList6"/>
    <dgm:cxn modelId="{F3E7E5F9-1D23-4AF0-A87B-E9299A594B6D}" srcId="{8A9FFECD-0101-4914-B35D-2D58406CE3A8}" destId="{52FE6A50-CC7D-4870-A5EE-1267899E254F}" srcOrd="0" destOrd="0" parTransId="{4012BB38-2038-4486-BF92-F2EA3E9F7377}" sibTransId="{A041F6B2-CA17-46B1-9686-483CA13B99F3}"/>
    <dgm:cxn modelId="{C2DCB6FC-1728-4EBF-8827-BF8B136A7930}" srcId="{85B5D852-574C-4725-8191-00DC55A8DA0F}" destId="{F4C55CAD-726F-4389-9F6D-628D5ABDE33E}" srcOrd="0" destOrd="0" parTransId="{AA98C896-FF1E-4E50-90F7-33C9CDA92CFE}" sibTransId="{B46FD852-F8AA-4253-8800-D4685F0CACE8}"/>
    <dgm:cxn modelId="{9B77F6A7-6B9C-4FD6-AA6B-69BBE20D0388}" type="presParOf" srcId="{82F7EB2D-A56F-4A5A-BA4D-B0445109A8FC}" destId="{27606CAF-AD45-4FAD-B87E-A9712F45E5C3}" srcOrd="0" destOrd="0" presId="urn:microsoft.com/office/officeart/2005/8/layout/vList6"/>
    <dgm:cxn modelId="{3AC2EDA3-ECA3-4C6B-B307-9E8EB9A6ABD3}" type="presParOf" srcId="{27606CAF-AD45-4FAD-B87E-A9712F45E5C3}" destId="{984E43F4-E7FE-42EA-9554-84A1222B0A60}" srcOrd="0" destOrd="0" presId="urn:microsoft.com/office/officeart/2005/8/layout/vList6"/>
    <dgm:cxn modelId="{2A1BCCD0-D4BF-452E-85B6-1EFAC6859918}" type="presParOf" srcId="{27606CAF-AD45-4FAD-B87E-A9712F45E5C3}" destId="{FD660CCE-5B84-4AAA-8B6B-8FF9C86AC874}" srcOrd="1" destOrd="0" presId="urn:microsoft.com/office/officeart/2005/8/layout/vList6"/>
    <dgm:cxn modelId="{056A7F8F-C107-4ADC-9017-F8BAD825375A}" type="presParOf" srcId="{82F7EB2D-A56F-4A5A-BA4D-B0445109A8FC}" destId="{63E45239-E48E-4B48-8A1B-B2DCFFAA1E95}" srcOrd="1" destOrd="0" presId="urn:microsoft.com/office/officeart/2005/8/layout/vList6"/>
    <dgm:cxn modelId="{A0925FAD-FBEE-41D3-9C41-BD28A817316A}" type="presParOf" srcId="{82F7EB2D-A56F-4A5A-BA4D-B0445109A8FC}" destId="{4E33B895-DFA9-454F-80E8-A4C4422CEE2E}" srcOrd="2" destOrd="0" presId="urn:microsoft.com/office/officeart/2005/8/layout/vList6"/>
    <dgm:cxn modelId="{FB2A6A49-DF9D-498A-8F9F-DB6703EB1579}" type="presParOf" srcId="{4E33B895-DFA9-454F-80E8-A4C4422CEE2E}" destId="{05200D79-CEA2-4001-8CB2-8FFBBC8A8AE0}" srcOrd="0" destOrd="0" presId="urn:microsoft.com/office/officeart/2005/8/layout/vList6"/>
    <dgm:cxn modelId="{9A7FDEB5-B2C1-4C0A-88A2-798525B72C0B}" type="presParOf" srcId="{4E33B895-DFA9-454F-80E8-A4C4422CEE2E}" destId="{90CB9E35-90F8-42AE-8620-220B2AA15561}" srcOrd="1" destOrd="0" presId="urn:microsoft.com/office/officeart/2005/8/layout/vList6"/>
    <dgm:cxn modelId="{FAB77403-FF02-432D-BDC4-C909FF9D215B}" type="presParOf" srcId="{82F7EB2D-A56F-4A5A-BA4D-B0445109A8FC}" destId="{99F81671-1348-488D-BF09-F632998AD43E}" srcOrd="3" destOrd="0" presId="urn:microsoft.com/office/officeart/2005/8/layout/vList6"/>
    <dgm:cxn modelId="{4DA047B5-7551-48A9-B563-EA3D05D9656F}" type="presParOf" srcId="{82F7EB2D-A56F-4A5A-BA4D-B0445109A8FC}" destId="{0C261638-4F37-4C6B-A26D-602706875AD7}" srcOrd="4" destOrd="0" presId="urn:microsoft.com/office/officeart/2005/8/layout/vList6"/>
    <dgm:cxn modelId="{9A10DA54-0E77-4956-9651-0ADC5F79B3C2}" type="presParOf" srcId="{0C261638-4F37-4C6B-A26D-602706875AD7}" destId="{66684F8D-4E45-4240-83CF-1543F021AD40}" srcOrd="0" destOrd="0" presId="urn:microsoft.com/office/officeart/2005/8/layout/vList6"/>
    <dgm:cxn modelId="{BC7AA757-184D-46FB-A5CC-01AC75C1F15D}" type="presParOf" srcId="{0C261638-4F37-4C6B-A26D-602706875AD7}" destId="{97AC5779-4FD1-4623-B5FD-554780FEBEE2}" srcOrd="1" destOrd="0" presId="urn:microsoft.com/office/officeart/2005/8/layout/vList6"/>
    <dgm:cxn modelId="{C49F5AF5-CFF4-4635-8931-60377F312069}" type="presParOf" srcId="{82F7EB2D-A56F-4A5A-BA4D-B0445109A8FC}" destId="{C42C8446-FE7E-4915-A64C-FE2B6E7D0340}" srcOrd="5" destOrd="0" presId="urn:microsoft.com/office/officeart/2005/8/layout/vList6"/>
    <dgm:cxn modelId="{54CB2713-012B-43CE-B087-447DBAEDF010}" type="presParOf" srcId="{82F7EB2D-A56F-4A5A-BA4D-B0445109A8FC}" destId="{1F714908-7248-4259-BC11-938F47CE6731}" srcOrd="6" destOrd="0" presId="urn:microsoft.com/office/officeart/2005/8/layout/vList6"/>
    <dgm:cxn modelId="{5CD6CB13-B9AC-47BA-8ED2-4E0F6E3E4386}" type="presParOf" srcId="{1F714908-7248-4259-BC11-938F47CE6731}" destId="{DD268929-34F7-4EC9-8435-81AB7B67EF4F}" srcOrd="0" destOrd="0" presId="urn:microsoft.com/office/officeart/2005/8/layout/vList6"/>
    <dgm:cxn modelId="{CDA81B19-D892-4ECD-9117-211065292914}" type="presParOf" srcId="{1F714908-7248-4259-BC11-938F47CE6731}" destId="{44CBF70C-D29A-4324-9F03-7B229D78A2F0}" srcOrd="1" destOrd="0" presId="urn:microsoft.com/office/officeart/2005/8/layout/vList6"/>
    <dgm:cxn modelId="{16499BC9-BCE6-4208-B0AF-D986534CDF09}" type="presParOf" srcId="{82F7EB2D-A56F-4A5A-BA4D-B0445109A8FC}" destId="{CB9E3CB5-84B8-4EFA-960A-07EBC899CA2B}" srcOrd="7" destOrd="0" presId="urn:microsoft.com/office/officeart/2005/8/layout/vList6"/>
    <dgm:cxn modelId="{4E6F88B9-1762-43E6-9C1F-8412908D8651}" type="presParOf" srcId="{82F7EB2D-A56F-4A5A-BA4D-B0445109A8FC}" destId="{9213AA97-4805-4BF4-85CC-7EF63B311652}" srcOrd="8" destOrd="0" presId="urn:microsoft.com/office/officeart/2005/8/layout/vList6"/>
    <dgm:cxn modelId="{BDADFA10-5C8D-423A-A2FF-630C3B38D8C6}" type="presParOf" srcId="{9213AA97-4805-4BF4-85CC-7EF63B311652}" destId="{83ACD698-A6D5-41F0-AF07-13E20EFB50DE}" srcOrd="0" destOrd="0" presId="urn:microsoft.com/office/officeart/2005/8/layout/vList6"/>
    <dgm:cxn modelId="{A1244AA6-535A-4896-82C1-078D0666C9D1}" type="presParOf" srcId="{9213AA97-4805-4BF4-85CC-7EF63B311652}" destId="{306EBEB4-4846-4ED5-8EFE-6B87F0652736}" srcOrd="1" destOrd="0" presId="urn:microsoft.com/office/officeart/2005/8/layout/vList6"/>
    <dgm:cxn modelId="{0A198262-E51F-4C18-9080-C40A767CEA79}" type="presParOf" srcId="{82F7EB2D-A56F-4A5A-BA4D-B0445109A8FC}" destId="{8438BD8F-A17F-4F30-AB6E-489667B785ED}" srcOrd="9" destOrd="0" presId="urn:microsoft.com/office/officeart/2005/8/layout/vList6"/>
    <dgm:cxn modelId="{468AA62E-56F5-4275-938D-7EB9469B0D77}" type="presParOf" srcId="{82F7EB2D-A56F-4A5A-BA4D-B0445109A8FC}" destId="{7762011C-0BC3-4075-B8A1-39A5D096940B}" srcOrd="10" destOrd="0" presId="urn:microsoft.com/office/officeart/2005/8/layout/vList6"/>
    <dgm:cxn modelId="{6EB9040A-E179-41D0-B5F7-4DE8F0A9F0FE}" type="presParOf" srcId="{7762011C-0BC3-4075-B8A1-39A5D096940B}" destId="{71DF1FB2-57CB-440F-973A-F87344F7DEA9}" srcOrd="0" destOrd="0" presId="urn:microsoft.com/office/officeart/2005/8/layout/vList6"/>
    <dgm:cxn modelId="{6120D6D3-8E3D-44CC-A984-B995D931EEB8}" type="presParOf" srcId="{7762011C-0BC3-4075-B8A1-39A5D096940B}" destId="{B676E59A-FC84-4B6A-AEFA-4EBF58C7362F}"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7ED4DD0-AF45-493A-A554-3879D355150A}" type="doc">
      <dgm:prSet loTypeId="urn:microsoft.com/office/officeart/2005/8/layout/vList6" loCatId="list" qsTypeId="urn:microsoft.com/office/officeart/2005/8/quickstyle/simple3" qsCatId="simple" csTypeId="urn:microsoft.com/office/officeart/2005/8/colors/colorful5" csCatId="colorful"/>
      <dgm:spPr/>
      <dgm:t>
        <a:bodyPr/>
        <a:lstStyle/>
        <a:p>
          <a:endParaRPr lang="en-ID"/>
        </a:p>
      </dgm:t>
    </dgm:pt>
    <dgm:pt modelId="{56733906-3BAD-4767-A1CD-E25426720069}">
      <dgm:prSet/>
      <dgm:spPr/>
      <dgm:t>
        <a:bodyPr/>
        <a:lstStyle/>
        <a:p>
          <a:r>
            <a:rPr lang="en-ID" dirty="0">
              <a:latin typeface="Times New Roman" panose="02020603050405020304" pitchFamily="18" charset="0"/>
              <a:cs typeface="Times New Roman" panose="02020603050405020304" pitchFamily="18" charset="0"/>
            </a:rPr>
            <a:t>Model </a:t>
          </a:r>
          <a:r>
            <a:rPr lang="en-ID" dirty="0" err="1">
              <a:latin typeface="Times New Roman" panose="02020603050405020304" pitchFamily="18" charset="0"/>
              <a:cs typeface="Times New Roman" panose="02020603050405020304" pitchFamily="18" charset="0"/>
            </a:rPr>
            <a:t>ini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meliputi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kombinasi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subsistem-subsistem</a:t>
          </a:r>
          <a:r>
            <a:rPr lang="en-ID" dirty="0">
              <a:latin typeface="Times New Roman" panose="02020603050405020304" pitchFamily="18" charset="0"/>
              <a:cs typeface="Times New Roman" panose="02020603050405020304" pitchFamily="18" charset="0"/>
            </a:rPr>
            <a:t> input dan output yang </a:t>
          </a:r>
          <a:r>
            <a:rPr lang="en-ID" dirty="0" err="1">
              <a:latin typeface="Times New Roman" panose="02020603050405020304" pitchFamily="18" charset="0"/>
              <a:cs typeface="Times New Roman" panose="02020603050405020304" pitchFamily="18" charset="0"/>
            </a:rPr>
            <a:t>dihubungkan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dengan</a:t>
          </a:r>
          <a:r>
            <a:rPr lang="en-ID" dirty="0">
              <a:latin typeface="Times New Roman" panose="02020603050405020304" pitchFamily="18" charset="0"/>
              <a:cs typeface="Times New Roman" panose="02020603050405020304" pitchFamily="18" charset="0"/>
            </a:rPr>
            <a:t> database. </a:t>
          </a:r>
          <a:r>
            <a:rPr lang="en-ID" dirty="0" err="1">
              <a:latin typeface="Times New Roman" panose="02020603050405020304" pitchFamily="18" charset="0"/>
              <a:cs typeface="Times New Roman" panose="02020603050405020304" pitchFamily="18" charset="0"/>
            </a:rPr>
            <a:t>Berikut</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ini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bagan</a:t>
          </a:r>
          <a:r>
            <a:rPr lang="en-ID" dirty="0">
              <a:latin typeface="Times New Roman" panose="02020603050405020304" pitchFamily="18" charset="0"/>
              <a:cs typeface="Times New Roman" panose="02020603050405020304" pitchFamily="18" charset="0"/>
            </a:rPr>
            <a:t> model system </a:t>
          </a:r>
          <a:r>
            <a:rPr lang="en-ID" dirty="0" err="1">
              <a:latin typeface="Times New Roman" panose="02020603050405020304" pitchFamily="18" charset="0"/>
              <a:cs typeface="Times New Roman" panose="02020603050405020304" pitchFamily="18" charset="0"/>
            </a:rPr>
            <a:t>informasi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pemasaran</a:t>
          </a:r>
          <a:r>
            <a:rPr lang="en-ID" dirty="0">
              <a:latin typeface="Times New Roman" panose="02020603050405020304" pitchFamily="18" charset="0"/>
              <a:cs typeface="Times New Roman" panose="02020603050405020304" pitchFamily="18" charset="0"/>
            </a:rPr>
            <a:t>:</a:t>
          </a:r>
        </a:p>
      </dgm:t>
    </dgm:pt>
    <dgm:pt modelId="{D6911D4B-3AFF-45EE-9EA6-3EFB37C2035C}" type="parTrans" cxnId="{456AD3EA-0DB1-4CC3-8E82-A6E0ACB5D4F0}">
      <dgm:prSet/>
      <dgm:spPr/>
      <dgm:t>
        <a:bodyPr/>
        <a:lstStyle/>
        <a:p>
          <a:endParaRPr lang="en-ID">
            <a:latin typeface="Times New Roman" panose="02020603050405020304" pitchFamily="18" charset="0"/>
            <a:cs typeface="Times New Roman" panose="02020603050405020304" pitchFamily="18" charset="0"/>
          </a:endParaRPr>
        </a:p>
      </dgm:t>
    </dgm:pt>
    <dgm:pt modelId="{DD957EAD-117A-4F91-BA4C-239C4073B4BC}" type="sibTrans" cxnId="{456AD3EA-0DB1-4CC3-8E82-A6E0ACB5D4F0}">
      <dgm:prSet/>
      <dgm:spPr/>
      <dgm:t>
        <a:bodyPr/>
        <a:lstStyle/>
        <a:p>
          <a:endParaRPr lang="en-ID">
            <a:latin typeface="Times New Roman" panose="02020603050405020304" pitchFamily="18" charset="0"/>
            <a:cs typeface="Times New Roman" panose="02020603050405020304" pitchFamily="18" charset="0"/>
          </a:endParaRPr>
        </a:p>
      </dgm:t>
    </dgm:pt>
    <dgm:pt modelId="{260AE4DF-D747-448D-A422-A5B7622E13D7}">
      <dgm:prSet/>
      <dgm:spPr/>
      <dgm:t>
        <a:bodyPr/>
        <a:lstStyle/>
        <a:p>
          <a:r>
            <a:rPr lang="en-ID">
              <a:latin typeface="Times New Roman" panose="02020603050405020304" pitchFamily="18" charset="0"/>
              <a:cs typeface="Times New Roman" panose="02020603050405020304" pitchFamily="18" charset="0"/>
            </a:rPr>
            <a:t>Subsistem produk menyediakan informasi tentang produk perusahaan.</a:t>
          </a:r>
        </a:p>
      </dgm:t>
    </dgm:pt>
    <dgm:pt modelId="{510964AA-E5E4-4C34-B300-110DCCF28C5E}" type="parTrans" cxnId="{4AE5AFB3-D86E-425E-8A4F-B382BD196B92}">
      <dgm:prSet/>
      <dgm:spPr/>
      <dgm:t>
        <a:bodyPr/>
        <a:lstStyle/>
        <a:p>
          <a:endParaRPr lang="en-ID">
            <a:latin typeface="Times New Roman" panose="02020603050405020304" pitchFamily="18" charset="0"/>
            <a:cs typeface="Times New Roman" panose="02020603050405020304" pitchFamily="18" charset="0"/>
          </a:endParaRPr>
        </a:p>
      </dgm:t>
    </dgm:pt>
    <dgm:pt modelId="{3E1195AE-FE45-44DD-99AF-9E4FCEEF36F8}" type="sibTrans" cxnId="{4AE5AFB3-D86E-425E-8A4F-B382BD196B92}">
      <dgm:prSet/>
      <dgm:spPr/>
      <dgm:t>
        <a:bodyPr/>
        <a:lstStyle/>
        <a:p>
          <a:endParaRPr lang="en-ID">
            <a:latin typeface="Times New Roman" panose="02020603050405020304" pitchFamily="18" charset="0"/>
            <a:cs typeface="Times New Roman" panose="02020603050405020304" pitchFamily="18" charset="0"/>
          </a:endParaRPr>
        </a:p>
      </dgm:t>
    </dgm:pt>
    <dgm:pt modelId="{23372EFF-05D8-4347-B068-46308A8B9ECA}">
      <dgm:prSet/>
      <dgm:spPr/>
      <dgm:t>
        <a:bodyPr/>
        <a:lstStyle/>
        <a:p>
          <a:r>
            <a:rPr lang="en-ID">
              <a:latin typeface="Times New Roman" panose="02020603050405020304" pitchFamily="18" charset="0"/>
              <a:cs typeface="Times New Roman" panose="02020603050405020304" pitchFamily="18" charset="0"/>
            </a:rPr>
            <a:t>Subsistem tempat menyediakan informasi tentang jaringan distribusi perusahaan.</a:t>
          </a:r>
        </a:p>
      </dgm:t>
    </dgm:pt>
    <dgm:pt modelId="{06AE5465-89FB-4431-904F-C274960677B1}" type="parTrans" cxnId="{BCE6829C-1836-4EC7-BA83-ECD8CDBD4634}">
      <dgm:prSet/>
      <dgm:spPr/>
      <dgm:t>
        <a:bodyPr/>
        <a:lstStyle/>
        <a:p>
          <a:endParaRPr lang="en-ID">
            <a:latin typeface="Times New Roman" panose="02020603050405020304" pitchFamily="18" charset="0"/>
            <a:cs typeface="Times New Roman" panose="02020603050405020304" pitchFamily="18" charset="0"/>
          </a:endParaRPr>
        </a:p>
      </dgm:t>
    </dgm:pt>
    <dgm:pt modelId="{AC37F057-7E5F-41A4-80DD-C8377892AA15}" type="sibTrans" cxnId="{BCE6829C-1836-4EC7-BA83-ECD8CDBD4634}">
      <dgm:prSet/>
      <dgm:spPr/>
      <dgm:t>
        <a:bodyPr/>
        <a:lstStyle/>
        <a:p>
          <a:endParaRPr lang="en-ID">
            <a:latin typeface="Times New Roman" panose="02020603050405020304" pitchFamily="18" charset="0"/>
            <a:cs typeface="Times New Roman" panose="02020603050405020304" pitchFamily="18" charset="0"/>
          </a:endParaRPr>
        </a:p>
      </dgm:t>
    </dgm:pt>
    <dgm:pt modelId="{185AB1EF-5C95-45B3-9D13-8CD883C861F6}">
      <dgm:prSet/>
      <dgm:spPr/>
      <dgm:t>
        <a:bodyPr/>
        <a:lstStyle/>
        <a:p>
          <a:r>
            <a:rPr lang="en-ID">
              <a:latin typeface="Times New Roman" panose="02020603050405020304" pitchFamily="18" charset="0"/>
              <a:cs typeface="Times New Roman" panose="02020603050405020304" pitchFamily="18" charset="0"/>
            </a:rPr>
            <a:t>Subsistem promosi menyediakan informasi tentang kegiatan periklanan perusahaan dan penjualan langsung.</a:t>
          </a:r>
        </a:p>
      </dgm:t>
    </dgm:pt>
    <dgm:pt modelId="{97AC6189-68F9-4D89-8FB1-8CDF2CC5641B}" type="parTrans" cxnId="{010B8385-D320-4951-8DFF-1EADF332D4AD}">
      <dgm:prSet/>
      <dgm:spPr/>
      <dgm:t>
        <a:bodyPr/>
        <a:lstStyle/>
        <a:p>
          <a:endParaRPr lang="en-ID">
            <a:latin typeface="Times New Roman" panose="02020603050405020304" pitchFamily="18" charset="0"/>
            <a:cs typeface="Times New Roman" panose="02020603050405020304" pitchFamily="18" charset="0"/>
          </a:endParaRPr>
        </a:p>
      </dgm:t>
    </dgm:pt>
    <dgm:pt modelId="{CA919CFD-41BB-4AB6-9719-11421FE6F0BB}" type="sibTrans" cxnId="{010B8385-D320-4951-8DFF-1EADF332D4AD}">
      <dgm:prSet/>
      <dgm:spPr/>
      <dgm:t>
        <a:bodyPr/>
        <a:lstStyle/>
        <a:p>
          <a:endParaRPr lang="en-ID">
            <a:latin typeface="Times New Roman" panose="02020603050405020304" pitchFamily="18" charset="0"/>
            <a:cs typeface="Times New Roman" panose="02020603050405020304" pitchFamily="18" charset="0"/>
          </a:endParaRPr>
        </a:p>
      </dgm:t>
    </dgm:pt>
    <dgm:pt modelId="{BA90ED2B-65F3-4DBB-BB46-97179EB7866E}">
      <dgm:prSet/>
      <dgm:spPr/>
      <dgm:t>
        <a:bodyPr/>
        <a:lstStyle/>
        <a:p>
          <a:r>
            <a:rPr lang="en-ID">
              <a:latin typeface="Times New Roman" panose="02020603050405020304" pitchFamily="18" charset="0"/>
              <a:cs typeface="Times New Roman" panose="02020603050405020304" pitchFamily="18" charset="0"/>
            </a:rPr>
            <a:t>Subsistem harga membantu manajer perusahaan membuat Keputusan harga.</a:t>
          </a:r>
        </a:p>
      </dgm:t>
    </dgm:pt>
    <dgm:pt modelId="{DD750932-B6C5-4FA6-B10C-F57D54407362}" type="parTrans" cxnId="{E0051517-B013-4A03-86DE-7B7219830EA3}">
      <dgm:prSet/>
      <dgm:spPr/>
      <dgm:t>
        <a:bodyPr/>
        <a:lstStyle/>
        <a:p>
          <a:endParaRPr lang="en-ID">
            <a:latin typeface="Times New Roman" panose="02020603050405020304" pitchFamily="18" charset="0"/>
            <a:cs typeface="Times New Roman" panose="02020603050405020304" pitchFamily="18" charset="0"/>
          </a:endParaRPr>
        </a:p>
      </dgm:t>
    </dgm:pt>
    <dgm:pt modelId="{5859D102-8877-4A14-A2AA-03DFB81F8F18}" type="sibTrans" cxnId="{E0051517-B013-4A03-86DE-7B7219830EA3}">
      <dgm:prSet/>
      <dgm:spPr/>
      <dgm:t>
        <a:bodyPr/>
        <a:lstStyle/>
        <a:p>
          <a:endParaRPr lang="en-ID">
            <a:latin typeface="Times New Roman" panose="02020603050405020304" pitchFamily="18" charset="0"/>
            <a:cs typeface="Times New Roman" panose="02020603050405020304" pitchFamily="18" charset="0"/>
          </a:endParaRPr>
        </a:p>
      </dgm:t>
    </dgm:pt>
    <dgm:pt modelId="{B80AB1C6-9B18-4E1A-AD73-0FCFF14DFB7C}">
      <dgm:prSet/>
      <dgm:spPr/>
      <dgm:t>
        <a:bodyPr/>
        <a:lstStyle/>
        <a:p>
          <a:r>
            <a:rPr lang="en-ID">
              <a:latin typeface="Times New Roman" panose="02020603050405020304" pitchFamily="18" charset="0"/>
              <a:cs typeface="Times New Roman" panose="02020603050405020304" pitchFamily="18" charset="0"/>
            </a:rPr>
            <a:t>Subsistem bauran terintegrasi yang memungkinkan manajer untuk mengembangkan strategi yang mempertimbangkan dampak gabungan dari elemen-elemen tersebut, misalnya informasi mengenai peramalanperamalan penjualan yang mempertimbangkan interaksi seluruh elemenelemen bauran itu.</a:t>
          </a:r>
        </a:p>
      </dgm:t>
    </dgm:pt>
    <dgm:pt modelId="{583A60A9-AA4D-439D-B801-D9B8A82297A0}" type="parTrans" cxnId="{270B38DF-FE93-459C-9828-893409300A57}">
      <dgm:prSet/>
      <dgm:spPr/>
      <dgm:t>
        <a:bodyPr/>
        <a:lstStyle/>
        <a:p>
          <a:endParaRPr lang="en-ID">
            <a:latin typeface="Times New Roman" panose="02020603050405020304" pitchFamily="18" charset="0"/>
            <a:cs typeface="Times New Roman" panose="02020603050405020304" pitchFamily="18" charset="0"/>
          </a:endParaRPr>
        </a:p>
      </dgm:t>
    </dgm:pt>
    <dgm:pt modelId="{6821F54A-E68F-42D3-81BD-117E9DF2889F}" type="sibTrans" cxnId="{270B38DF-FE93-459C-9828-893409300A57}">
      <dgm:prSet/>
      <dgm:spPr/>
      <dgm:t>
        <a:bodyPr/>
        <a:lstStyle/>
        <a:p>
          <a:endParaRPr lang="en-ID">
            <a:latin typeface="Times New Roman" panose="02020603050405020304" pitchFamily="18" charset="0"/>
            <a:cs typeface="Times New Roman" panose="02020603050405020304" pitchFamily="18" charset="0"/>
          </a:endParaRPr>
        </a:p>
      </dgm:t>
    </dgm:pt>
    <dgm:pt modelId="{DDBA9B85-0277-4384-B127-373AE1955B67}" type="pres">
      <dgm:prSet presAssocID="{77ED4DD0-AF45-493A-A554-3879D355150A}" presName="Name0" presStyleCnt="0">
        <dgm:presLayoutVars>
          <dgm:dir/>
          <dgm:animLvl val="lvl"/>
          <dgm:resizeHandles/>
        </dgm:presLayoutVars>
      </dgm:prSet>
      <dgm:spPr/>
    </dgm:pt>
    <dgm:pt modelId="{832A2449-B9F6-4745-8714-1905BFD8C626}" type="pres">
      <dgm:prSet presAssocID="{56733906-3BAD-4767-A1CD-E25426720069}" presName="linNode" presStyleCnt="0"/>
      <dgm:spPr/>
    </dgm:pt>
    <dgm:pt modelId="{3DA4A2FD-DBEF-4E22-A9BA-B29561ADF7DE}" type="pres">
      <dgm:prSet presAssocID="{56733906-3BAD-4767-A1CD-E25426720069}" presName="parentShp" presStyleLbl="node1" presStyleIdx="0" presStyleCnt="1">
        <dgm:presLayoutVars>
          <dgm:bulletEnabled val="1"/>
        </dgm:presLayoutVars>
      </dgm:prSet>
      <dgm:spPr/>
    </dgm:pt>
    <dgm:pt modelId="{29475C2C-899E-48E4-8CB0-533DA63792BD}" type="pres">
      <dgm:prSet presAssocID="{56733906-3BAD-4767-A1CD-E25426720069}" presName="childShp" presStyleLbl="bgAccFollowNode1" presStyleIdx="0" presStyleCnt="1">
        <dgm:presLayoutVars>
          <dgm:bulletEnabled val="1"/>
        </dgm:presLayoutVars>
      </dgm:prSet>
      <dgm:spPr/>
    </dgm:pt>
  </dgm:ptLst>
  <dgm:cxnLst>
    <dgm:cxn modelId="{D66E2309-C0FD-4A6A-8380-0AACC20FAE7D}" type="presOf" srcId="{77ED4DD0-AF45-493A-A554-3879D355150A}" destId="{DDBA9B85-0277-4384-B127-373AE1955B67}" srcOrd="0" destOrd="0" presId="urn:microsoft.com/office/officeart/2005/8/layout/vList6"/>
    <dgm:cxn modelId="{6E8FA009-6B2C-4C1D-A084-83AE40758C88}" type="presOf" srcId="{BA90ED2B-65F3-4DBB-BB46-97179EB7866E}" destId="{29475C2C-899E-48E4-8CB0-533DA63792BD}" srcOrd="0" destOrd="3" presId="urn:microsoft.com/office/officeart/2005/8/layout/vList6"/>
    <dgm:cxn modelId="{E0051517-B013-4A03-86DE-7B7219830EA3}" srcId="{56733906-3BAD-4767-A1CD-E25426720069}" destId="{BA90ED2B-65F3-4DBB-BB46-97179EB7866E}" srcOrd="3" destOrd="0" parTransId="{DD750932-B6C5-4FA6-B10C-F57D54407362}" sibTransId="{5859D102-8877-4A14-A2AA-03DFB81F8F18}"/>
    <dgm:cxn modelId="{D9428638-7310-4CE4-A76E-B66090BFF6AE}" type="presOf" srcId="{56733906-3BAD-4767-A1CD-E25426720069}" destId="{3DA4A2FD-DBEF-4E22-A9BA-B29561ADF7DE}" srcOrd="0" destOrd="0" presId="urn:microsoft.com/office/officeart/2005/8/layout/vList6"/>
    <dgm:cxn modelId="{BA0AFC3D-C24A-47FD-AE60-9EC292BB13FF}" type="presOf" srcId="{260AE4DF-D747-448D-A422-A5B7622E13D7}" destId="{29475C2C-899E-48E4-8CB0-533DA63792BD}" srcOrd="0" destOrd="0" presId="urn:microsoft.com/office/officeart/2005/8/layout/vList6"/>
    <dgm:cxn modelId="{010B8385-D320-4951-8DFF-1EADF332D4AD}" srcId="{56733906-3BAD-4767-A1CD-E25426720069}" destId="{185AB1EF-5C95-45B3-9D13-8CD883C861F6}" srcOrd="2" destOrd="0" parTransId="{97AC6189-68F9-4D89-8FB1-8CDF2CC5641B}" sibTransId="{CA919CFD-41BB-4AB6-9719-11421FE6F0BB}"/>
    <dgm:cxn modelId="{BCE6829C-1836-4EC7-BA83-ECD8CDBD4634}" srcId="{56733906-3BAD-4767-A1CD-E25426720069}" destId="{23372EFF-05D8-4347-B068-46308A8B9ECA}" srcOrd="1" destOrd="0" parTransId="{06AE5465-89FB-4431-904F-C274960677B1}" sibTransId="{AC37F057-7E5F-41A4-80DD-C8377892AA15}"/>
    <dgm:cxn modelId="{A3894CA8-7303-49C4-90A3-49D58C0C0086}" type="presOf" srcId="{23372EFF-05D8-4347-B068-46308A8B9ECA}" destId="{29475C2C-899E-48E4-8CB0-533DA63792BD}" srcOrd="0" destOrd="1" presId="urn:microsoft.com/office/officeart/2005/8/layout/vList6"/>
    <dgm:cxn modelId="{4AE5AFB3-D86E-425E-8A4F-B382BD196B92}" srcId="{56733906-3BAD-4767-A1CD-E25426720069}" destId="{260AE4DF-D747-448D-A422-A5B7622E13D7}" srcOrd="0" destOrd="0" parTransId="{510964AA-E5E4-4C34-B300-110DCCF28C5E}" sibTransId="{3E1195AE-FE45-44DD-99AF-9E4FCEEF36F8}"/>
    <dgm:cxn modelId="{798D04B8-92EE-46C6-BA49-E9D37ECCF062}" type="presOf" srcId="{B80AB1C6-9B18-4E1A-AD73-0FCFF14DFB7C}" destId="{29475C2C-899E-48E4-8CB0-533DA63792BD}" srcOrd="0" destOrd="4" presId="urn:microsoft.com/office/officeart/2005/8/layout/vList6"/>
    <dgm:cxn modelId="{E231BFC1-B904-449E-9C40-1EA2F1F3D7A5}" type="presOf" srcId="{185AB1EF-5C95-45B3-9D13-8CD883C861F6}" destId="{29475C2C-899E-48E4-8CB0-533DA63792BD}" srcOrd="0" destOrd="2" presId="urn:microsoft.com/office/officeart/2005/8/layout/vList6"/>
    <dgm:cxn modelId="{270B38DF-FE93-459C-9828-893409300A57}" srcId="{56733906-3BAD-4767-A1CD-E25426720069}" destId="{B80AB1C6-9B18-4E1A-AD73-0FCFF14DFB7C}" srcOrd="4" destOrd="0" parTransId="{583A60A9-AA4D-439D-B801-D9B8A82297A0}" sibTransId="{6821F54A-E68F-42D3-81BD-117E9DF2889F}"/>
    <dgm:cxn modelId="{456AD3EA-0DB1-4CC3-8E82-A6E0ACB5D4F0}" srcId="{77ED4DD0-AF45-493A-A554-3879D355150A}" destId="{56733906-3BAD-4767-A1CD-E25426720069}" srcOrd="0" destOrd="0" parTransId="{D6911D4B-3AFF-45EE-9EA6-3EFB37C2035C}" sibTransId="{DD957EAD-117A-4F91-BA4C-239C4073B4BC}"/>
    <dgm:cxn modelId="{F2B7D848-10FF-43C4-B702-BA50BB00C6E4}" type="presParOf" srcId="{DDBA9B85-0277-4384-B127-373AE1955B67}" destId="{832A2449-B9F6-4745-8714-1905BFD8C626}" srcOrd="0" destOrd="0" presId="urn:microsoft.com/office/officeart/2005/8/layout/vList6"/>
    <dgm:cxn modelId="{7682E13F-3EF7-47D9-BB3A-7BDBAF2D8D69}" type="presParOf" srcId="{832A2449-B9F6-4745-8714-1905BFD8C626}" destId="{3DA4A2FD-DBEF-4E22-A9BA-B29561ADF7DE}" srcOrd="0" destOrd="0" presId="urn:microsoft.com/office/officeart/2005/8/layout/vList6"/>
    <dgm:cxn modelId="{2227935D-70A1-4AAC-85FE-44E129412083}" type="presParOf" srcId="{832A2449-B9F6-4745-8714-1905BFD8C626}" destId="{29475C2C-899E-48E4-8CB0-533DA63792BD}"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8EB3FC-8F14-4F52-9D9F-D6EF1791490F}">
      <dsp:nvSpPr>
        <dsp:cNvPr id="0" name=""/>
        <dsp:cNvSpPr/>
      </dsp:nvSpPr>
      <dsp:spPr>
        <a:xfrm>
          <a:off x="0" y="84534"/>
          <a:ext cx="9686278" cy="154440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ID" sz="1600" kern="1200">
              <a:latin typeface="Times New Roman" panose="02020603050405020304" pitchFamily="18" charset="0"/>
              <a:cs typeface="Times New Roman" panose="02020603050405020304" pitchFamily="18" charset="0"/>
            </a:rPr>
            <a:t>Pemasaran dapat didefinisikan sebagai “suatu proses pelaksanaan konsep, harga, promosi, dan pendistribusian ide, barang dan jasa untuk menciptakan perdagangan yang memuaskan individu dan tujuan-tujuan organisasi”.</a:t>
          </a:r>
        </a:p>
      </dsp:txBody>
      <dsp:txXfrm>
        <a:off x="75391" y="159925"/>
        <a:ext cx="9535496" cy="1393618"/>
      </dsp:txXfrm>
    </dsp:sp>
    <dsp:sp modelId="{0077FFF8-5E3C-4578-962B-3E16258A888D}">
      <dsp:nvSpPr>
        <dsp:cNvPr id="0" name=""/>
        <dsp:cNvSpPr/>
      </dsp:nvSpPr>
      <dsp:spPr>
        <a:xfrm>
          <a:off x="0" y="1675014"/>
          <a:ext cx="9686278" cy="1544400"/>
        </a:xfrm>
        <a:prstGeom prst="roundRect">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ID" sz="1600" kern="1200">
              <a:latin typeface="Times New Roman" panose="02020603050405020304" pitchFamily="18" charset="0"/>
              <a:cs typeface="Times New Roman" panose="02020603050405020304" pitchFamily="18" charset="0"/>
            </a:rPr>
            <a:t>Gambaran dari berbagai jenis kegiatankegiatan pemasaran, istilah sistem informasi pemasaran telah digunakan oleh banyak penulis yang berhubungan dengan suatu keragaman aplikasi komputer, termasuk sistem petunjuk penjualan, sistem jalur penjualan dan pelaporannya, sistem telemarketing, dan sistem bantuan pelanggan. (Berenson, 1985;Dobrozdravic, 1989; Keon, 1987; Proctor, 1991). Istilah tersebut kadang-kadang hanya digunakan untuk menggambarkan suatu pendekatan berdasarkan komputer ke penelitian dan pencarian informasi pasar, (churchil, 1991). </a:t>
          </a:r>
        </a:p>
      </dsp:txBody>
      <dsp:txXfrm>
        <a:off x="75391" y="1750405"/>
        <a:ext cx="9535496" cy="1393618"/>
      </dsp:txXfrm>
    </dsp:sp>
    <dsp:sp modelId="{968BCF68-47A9-4EEC-B9EC-749B426B4641}">
      <dsp:nvSpPr>
        <dsp:cNvPr id="0" name=""/>
        <dsp:cNvSpPr/>
      </dsp:nvSpPr>
      <dsp:spPr>
        <a:xfrm>
          <a:off x="0" y="3265495"/>
          <a:ext cx="9686278" cy="1544400"/>
        </a:xfrm>
        <a:prstGeom prst="round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ID" sz="1600" kern="1200">
              <a:latin typeface="Times New Roman" panose="02020603050405020304" pitchFamily="18" charset="0"/>
              <a:cs typeface="Times New Roman" panose="02020603050405020304" pitchFamily="18" charset="0"/>
            </a:rPr>
            <a:t>Istilah Sistem Informasi Pemasaran (Marketing Information System/ MKIS) akan berhubungan dengan suatu sistem yang luas dan fleksibel, formal, dan berkelanjutan yang dirancang untuk memberikan suatu susunan aliran informasi yang relevan untuk memandu pembuatan keputusan pemasaran (Marshall and La Motte, 1992).</a:t>
          </a:r>
        </a:p>
      </dsp:txBody>
      <dsp:txXfrm>
        <a:off x="75391" y="3340886"/>
        <a:ext cx="9535496" cy="13936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48EC2-0B3D-4BE2-BC74-F8480F82B60C}">
      <dsp:nvSpPr>
        <dsp:cNvPr id="0" name=""/>
        <dsp:cNvSpPr/>
      </dsp:nvSpPr>
      <dsp:spPr>
        <a:xfrm>
          <a:off x="890115" y="105"/>
          <a:ext cx="3764783" cy="2258870"/>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ID" sz="1600" kern="1200">
              <a:latin typeface="Times New Roman" panose="02020603050405020304" pitchFamily="18" charset="0"/>
              <a:cs typeface="Times New Roman" panose="02020603050405020304" pitchFamily="18" charset="0"/>
            </a:rPr>
            <a:t>Menurut Philip Kotler dan Kevin Lane Keller (2009), “Sistem informasi pemasaran terdiri atas orang, peralatan, dan prosedur yang ditujukan untuk mengumpulkan, menganalisis, dan membagi-bagikan apa-apa yang dibutuhkan, secara tepat waktu dan informasi akurat yang digunakan untuk pengambilan keputusan bagi manajemen pemasaran. </a:t>
          </a:r>
        </a:p>
      </dsp:txBody>
      <dsp:txXfrm>
        <a:off x="890115" y="105"/>
        <a:ext cx="3764783" cy="2258870"/>
      </dsp:txXfrm>
    </dsp:sp>
    <dsp:sp modelId="{3C59C049-2738-4337-B8FE-249017AE816E}">
      <dsp:nvSpPr>
        <dsp:cNvPr id="0" name=""/>
        <dsp:cNvSpPr/>
      </dsp:nvSpPr>
      <dsp:spPr>
        <a:xfrm>
          <a:off x="5031378" y="105"/>
          <a:ext cx="3764783" cy="2258870"/>
        </a:xfrm>
        <a:prstGeom prst="rect">
          <a:avLst/>
        </a:prstGeom>
        <a:gradFill rotWithShape="0">
          <a:gsLst>
            <a:gs pos="0">
              <a:schemeClr val="accent4">
                <a:hueOff val="3266964"/>
                <a:satOff val="-13592"/>
                <a:lumOff val="3203"/>
                <a:alphaOff val="0"/>
                <a:lumMod val="110000"/>
                <a:satMod val="105000"/>
                <a:tint val="67000"/>
              </a:schemeClr>
            </a:gs>
            <a:gs pos="50000">
              <a:schemeClr val="accent4">
                <a:hueOff val="3266964"/>
                <a:satOff val="-13592"/>
                <a:lumOff val="3203"/>
                <a:alphaOff val="0"/>
                <a:lumMod val="105000"/>
                <a:satMod val="103000"/>
                <a:tint val="73000"/>
              </a:schemeClr>
            </a:gs>
            <a:gs pos="100000">
              <a:schemeClr val="accent4">
                <a:hueOff val="3266964"/>
                <a:satOff val="-13592"/>
                <a:lumOff val="32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ID" sz="1600" kern="1200">
              <a:latin typeface="Times New Roman" panose="02020603050405020304" pitchFamily="18" charset="0"/>
              <a:cs typeface="Times New Roman" panose="02020603050405020304" pitchFamily="18" charset="0"/>
            </a:rPr>
            <a:t>Jika didefinisikan dalam arti yang luas, system informasi pemasaran adalah kegiatan perseorangan dan organisasi yang memudahkan dan mempercepat hubungan pertukaran yang memuaskan dalam lingkungan yang dinamis melalui penciptaan pendistribusian promosi dan penentuan harga barang jasa dan gagasan.</a:t>
          </a:r>
        </a:p>
      </dsp:txBody>
      <dsp:txXfrm>
        <a:off x="5031378" y="105"/>
        <a:ext cx="3764783" cy="2258870"/>
      </dsp:txXfrm>
    </dsp:sp>
    <dsp:sp modelId="{864DB68C-2EDC-427B-A1D2-60A325B0DA01}">
      <dsp:nvSpPr>
        <dsp:cNvPr id="0" name=""/>
        <dsp:cNvSpPr/>
      </dsp:nvSpPr>
      <dsp:spPr>
        <a:xfrm>
          <a:off x="890115" y="2635454"/>
          <a:ext cx="3764783" cy="2258870"/>
        </a:xfrm>
        <a:prstGeom prst="rect">
          <a:avLst/>
        </a:prstGeom>
        <a:gradFill rotWithShape="0">
          <a:gsLst>
            <a:gs pos="0">
              <a:schemeClr val="accent4">
                <a:hueOff val="6533927"/>
                <a:satOff val="-27185"/>
                <a:lumOff val="6405"/>
                <a:alphaOff val="0"/>
                <a:lumMod val="110000"/>
                <a:satMod val="105000"/>
                <a:tint val="67000"/>
              </a:schemeClr>
            </a:gs>
            <a:gs pos="50000">
              <a:schemeClr val="accent4">
                <a:hueOff val="6533927"/>
                <a:satOff val="-27185"/>
                <a:lumOff val="6405"/>
                <a:alphaOff val="0"/>
                <a:lumMod val="105000"/>
                <a:satMod val="103000"/>
                <a:tint val="73000"/>
              </a:schemeClr>
            </a:gs>
            <a:gs pos="100000">
              <a:schemeClr val="accent4">
                <a:hueOff val="6533927"/>
                <a:satOff val="-27185"/>
                <a:lumOff val="640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ID" sz="1600" kern="1200">
              <a:latin typeface="Times New Roman" panose="02020603050405020304" pitchFamily="18" charset="0"/>
              <a:cs typeface="Times New Roman" panose="02020603050405020304" pitchFamily="18" charset="0"/>
            </a:rPr>
            <a:t>Sistem informasi pemasaran selalu digunakan oleh bagian pemasaran dalam sebuah perusahaan untuk memasarkan produk-produk Perusahaan tersebut. Sistem informasi ini merupakan gabungan dari keputusan yang berkaitan dengan produk (product), tempat (place), promosi (promotion), dan harga (price) produk.</a:t>
          </a:r>
        </a:p>
      </dsp:txBody>
      <dsp:txXfrm>
        <a:off x="890115" y="2635454"/>
        <a:ext cx="3764783" cy="2258870"/>
      </dsp:txXfrm>
    </dsp:sp>
    <dsp:sp modelId="{42C7EF03-491E-4343-A0AB-66A618E19B96}">
      <dsp:nvSpPr>
        <dsp:cNvPr id="0" name=""/>
        <dsp:cNvSpPr/>
      </dsp:nvSpPr>
      <dsp:spPr>
        <a:xfrm>
          <a:off x="5031378" y="2635454"/>
          <a:ext cx="3764783" cy="2258870"/>
        </a:xfrm>
        <a:prstGeom prst="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ID" sz="1600" kern="1200">
              <a:latin typeface="Times New Roman" panose="02020603050405020304" pitchFamily="18" charset="0"/>
              <a:cs typeface="Times New Roman" panose="02020603050405020304" pitchFamily="18" charset="0"/>
            </a:rPr>
            <a:t>Di samping itu system informasi pemasaran juga merupakan Kumpulan dari sub-sub yang saling berhubungan satu sama lain secara harmonis dengan tujuan untuk mengolah data yang berkaitan dengan masalah pemasaran menjadi system informasi pemasaran yang diperlukan oleh manajemen untuk mengambil keputusan dalam rangka melaksanakan fungsinya.</a:t>
          </a:r>
        </a:p>
      </dsp:txBody>
      <dsp:txXfrm>
        <a:off x="5031378" y="2635454"/>
        <a:ext cx="3764783" cy="22588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30E88C-E342-4605-9363-377E49300FA9}">
      <dsp:nvSpPr>
        <dsp:cNvPr id="0" name=""/>
        <dsp:cNvSpPr/>
      </dsp:nvSpPr>
      <dsp:spPr>
        <a:xfrm>
          <a:off x="5204521" y="2458708"/>
          <a:ext cx="3682237" cy="639065"/>
        </a:xfrm>
        <a:custGeom>
          <a:avLst/>
          <a:gdLst/>
          <a:ahLst/>
          <a:cxnLst/>
          <a:rect l="0" t="0" r="0" b="0"/>
          <a:pathLst>
            <a:path>
              <a:moveTo>
                <a:pt x="0" y="0"/>
              </a:moveTo>
              <a:lnTo>
                <a:pt x="0" y="319532"/>
              </a:lnTo>
              <a:lnTo>
                <a:pt x="3682237" y="319532"/>
              </a:lnTo>
              <a:lnTo>
                <a:pt x="3682237" y="63906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7EFE4E-76D6-4E4D-A9D5-3210C903932D}">
      <dsp:nvSpPr>
        <dsp:cNvPr id="0" name=""/>
        <dsp:cNvSpPr/>
      </dsp:nvSpPr>
      <dsp:spPr>
        <a:xfrm>
          <a:off x="5158801" y="2458708"/>
          <a:ext cx="91440" cy="639065"/>
        </a:xfrm>
        <a:custGeom>
          <a:avLst/>
          <a:gdLst/>
          <a:ahLst/>
          <a:cxnLst/>
          <a:rect l="0" t="0" r="0" b="0"/>
          <a:pathLst>
            <a:path>
              <a:moveTo>
                <a:pt x="45720" y="0"/>
              </a:moveTo>
              <a:lnTo>
                <a:pt x="45720" y="63906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1E5DCC-9898-4293-8654-59F239E6B35D}">
      <dsp:nvSpPr>
        <dsp:cNvPr id="0" name=""/>
        <dsp:cNvSpPr/>
      </dsp:nvSpPr>
      <dsp:spPr>
        <a:xfrm>
          <a:off x="1522284" y="2458708"/>
          <a:ext cx="3682237" cy="639065"/>
        </a:xfrm>
        <a:custGeom>
          <a:avLst/>
          <a:gdLst/>
          <a:ahLst/>
          <a:cxnLst/>
          <a:rect l="0" t="0" r="0" b="0"/>
          <a:pathLst>
            <a:path>
              <a:moveTo>
                <a:pt x="3682237" y="0"/>
              </a:moveTo>
              <a:lnTo>
                <a:pt x="3682237" y="319532"/>
              </a:lnTo>
              <a:lnTo>
                <a:pt x="0" y="319532"/>
              </a:lnTo>
              <a:lnTo>
                <a:pt x="0" y="63906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349529-003C-4B46-A9DD-E368BE1CE93C}">
      <dsp:nvSpPr>
        <dsp:cNvPr id="0" name=""/>
        <dsp:cNvSpPr/>
      </dsp:nvSpPr>
      <dsp:spPr>
        <a:xfrm>
          <a:off x="3682935" y="937122"/>
          <a:ext cx="3043171" cy="1521585"/>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D" sz="1400" kern="1200">
              <a:latin typeface="Times New Roman" panose="02020603050405020304" pitchFamily="18" charset="0"/>
              <a:cs typeface="Times New Roman" panose="02020603050405020304" pitchFamily="18" charset="0"/>
            </a:rPr>
            <a:t>Sistem informasi pemasaran merupakan suatu rancangan yang menekankan pada tiga hal pokok berikut :</a:t>
          </a:r>
        </a:p>
      </dsp:txBody>
      <dsp:txXfrm>
        <a:off x="3682935" y="937122"/>
        <a:ext cx="3043171" cy="1521585"/>
      </dsp:txXfrm>
    </dsp:sp>
    <dsp:sp modelId="{52DE60B2-A895-4F61-A1E4-2E1EF8868476}">
      <dsp:nvSpPr>
        <dsp:cNvPr id="0" name=""/>
        <dsp:cNvSpPr/>
      </dsp:nvSpPr>
      <dsp:spPr>
        <a:xfrm>
          <a:off x="698" y="3097774"/>
          <a:ext cx="3043171" cy="1521585"/>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D" sz="1400" kern="1200" dirty="0" err="1">
              <a:solidFill>
                <a:srgbClr val="FF0000"/>
              </a:solidFill>
              <a:latin typeface="Times New Roman" panose="02020603050405020304" pitchFamily="18" charset="0"/>
              <a:cs typeface="Times New Roman" panose="02020603050405020304" pitchFamily="18" charset="0"/>
            </a:rPr>
            <a:t>Pertama</a:t>
          </a:r>
          <a:r>
            <a:rPr lang="en-ID" sz="1400" kern="1200" dirty="0">
              <a:solidFill>
                <a:srgbClr val="FF0000"/>
              </a:solidFill>
              <a:latin typeface="Times New Roman" panose="02020603050405020304" pitchFamily="18" charset="0"/>
              <a:cs typeface="Times New Roman" panose="02020603050405020304" pitchFamily="18" charset="0"/>
            </a:rPr>
            <a:t>,</a:t>
          </a:r>
          <a:r>
            <a:rPr lang="en-ID" sz="1400" kern="1200" dirty="0">
              <a:latin typeface="Times New Roman" panose="02020603050405020304" pitchFamily="18" charset="0"/>
              <a:cs typeface="Times New Roman" panose="02020603050405020304" pitchFamily="18" charset="0"/>
            </a:rPr>
            <a:t> system </a:t>
          </a:r>
          <a:r>
            <a:rPr lang="en-ID" sz="1400" kern="1200" dirty="0" err="1">
              <a:latin typeface="Times New Roman" panose="02020603050405020304" pitchFamily="18" charset="0"/>
              <a:cs typeface="Times New Roman" panose="02020603050405020304" pitchFamily="18" charset="0"/>
            </a:rPr>
            <a:t>informasi</a:t>
          </a:r>
          <a:r>
            <a:rPr lang="en-ID" sz="1400" kern="1200" dirty="0">
              <a:latin typeface="Times New Roman" panose="02020603050405020304" pitchFamily="18" charset="0"/>
              <a:cs typeface="Times New Roman" panose="02020603050405020304" pitchFamily="18" charset="0"/>
            </a:rPr>
            <a:t> </a:t>
          </a:r>
          <a:r>
            <a:rPr lang="en-ID" sz="1400" kern="1200" dirty="0" err="1">
              <a:latin typeface="Times New Roman" panose="02020603050405020304" pitchFamily="18" charset="0"/>
              <a:cs typeface="Times New Roman" panose="02020603050405020304" pitchFamily="18" charset="0"/>
            </a:rPr>
            <a:t>pemasaran</a:t>
          </a:r>
          <a:r>
            <a:rPr lang="en-ID" sz="1400" kern="1200" dirty="0">
              <a:latin typeface="Times New Roman" panose="02020603050405020304" pitchFamily="18" charset="0"/>
              <a:cs typeface="Times New Roman" panose="02020603050405020304" pitchFamily="18" charset="0"/>
            </a:rPr>
            <a:t> </a:t>
          </a:r>
          <a:r>
            <a:rPr lang="en-ID" sz="1400" kern="1200" dirty="0" err="1">
              <a:latin typeface="Times New Roman" panose="02020603050405020304" pitchFamily="18" charset="0"/>
              <a:cs typeface="Times New Roman" panose="02020603050405020304" pitchFamily="18" charset="0"/>
            </a:rPr>
            <a:t>haruslah</a:t>
          </a:r>
          <a:r>
            <a:rPr lang="en-ID" sz="1400" kern="1200" dirty="0">
              <a:latin typeface="Times New Roman" panose="02020603050405020304" pitchFamily="18" charset="0"/>
              <a:cs typeface="Times New Roman" panose="02020603050405020304" pitchFamily="18" charset="0"/>
            </a:rPr>
            <a:t> </a:t>
          </a:r>
          <a:r>
            <a:rPr lang="en-ID" sz="1400" kern="1200" dirty="0" err="1">
              <a:latin typeface="Times New Roman" panose="02020603050405020304" pitchFamily="18" charset="0"/>
              <a:cs typeface="Times New Roman" panose="02020603050405020304" pitchFamily="18" charset="0"/>
            </a:rPr>
            <a:t>dilihat</a:t>
          </a:r>
          <a:r>
            <a:rPr lang="en-ID" sz="1400" kern="1200" dirty="0">
              <a:latin typeface="Times New Roman" panose="02020603050405020304" pitchFamily="18" charset="0"/>
              <a:cs typeface="Times New Roman" panose="02020603050405020304" pitchFamily="18" charset="0"/>
            </a:rPr>
            <a:t> </a:t>
          </a:r>
          <a:r>
            <a:rPr lang="en-ID" sz="1400" kern="1200" dirty="0" err="1">
              <a:latin typeface="Times New Roman" panose="02020603050405020304" pitchFamily="18" charset="0"/>
              <a:cs typeface="Times New Roman" panose="02020603050405020304" pitchFamily="18" charset="0"/>
            </a:rPr>
            <a:t>sebagai</a:t>
          </a:r>
          <a:r>
            <a:rPr lang="en-ID" sz="1400" kern="1200" dirty="0">
              <a:latin typeface="Times New Roman" panose="02020603050405020304" pitchFamily="18" charset="0"/>
              <a:cs typeface="Times New Roman" panose="02020603050405020304" pitchFamily="18" charset="0"/>
            </a:rPr>
            <a:t> </a:t>
          </a:r>
          <a:r>
            <a:rPr lang="en-ID" sz="1400" kern="1200" dirty="0" err="1">
              <a:latin typeface="Times New Roman" panose="02020603050405020304" pitchFamily="18" charset="0"/>
              <a:cs typeface="Times New Roman" panose="02020603050405020304" pitchFamily="18" charset="0"/>
            </a:rPr>
            <a:t>suatu</a:t>
          </a:r>
          <a:r>
            <a:rPr lang="en-ID" sz="1400" kern="1200" dirty="0">
              <a:latin typeface="Times New Roman" panose="02020603050405020304" pitchFamily="18" charset="0"/>
              <a:cs typeface="Times New Roman" panose="02020603050405020304" pitchFamily="18" charset="0"/>
            </a:rPr>
            <a:t> system yang </a:t>
          </a:r>
          <a:r>
            <a:rPr lang="en-ID" sz="1400" kern="1200" dirty="0" err="1">
              <a:latin typeface="Times New Roman" panose="02020603050405020304" pitchFamily="18" charset="0"/>
              <a:cs typeface="Times New Roman" panose="02020603050405020304" pitchFamily="18" charset="0"/>
            </a:rPr>
            <a:t>luas</a:t>
          </a:r>
          <a:r>
            <a:rPr lang="en-ID" sz="1400" kern="1200" dirty="0">
              <a:latin typeface="Times New Roman" panose="02020603050405020304" pitchFamily="18" charset="0"/>
              <a:cs typeface="Times New Roman" panose="02020603050405020304" pitchFamily="18" charset="0"/>
            </a:rPr>
            <a:t> dan </a:t>
          </a:r>
          <a:r>
            <a:rPr lang="en-ID" sz="1400" kern="1200" dirty="0" err="1">
              <a:latin typeface="Times New Roman" panose="02020603050405020304" pitchFamily="18" charset="0"/>
              <a:cs typeface="Times New Roman" panose="02020603050405020304" pitchFamily="18" charset="0"/>
            </a:rPr>
            <a:t>bersifat</a:t>
          </a:r>
          <a:r>
            <a:rPr lang="en-ID" sz="1400" kern="1200" dirty="0">
              <a:latin typeface="Times New Roman" panose="02020603050405020304" pitchFamily="18" charset="0"/>
              <a:cs typeface="Times New Roman" panose="02020603050405020304" pitchFamily="18" charset="0"/>
            </a:rPr>
            <a:t> </a:t>
          </a:r>
          <a:r>
            <a:rPr lang="en-ID" sz="1400" kern="1200" dirty="0" err="1">
              <a:latin typeface="Times New Roman" panose="02020603050405020304" pitchFamily="18" charset="0"/>
              <a:cs typeface="Times New Roman" panose="02020603050405020304" pitchFamily="18" charset="0"/>
            </a:rPr>
            <a:t>fleksibel</a:t>
          </a:r>
          <a:r>
            <a:rPr lang="en-ID" sz="1400" kern="1200" dirty="0">
              <a:latin typeface="Times New Roman" panose="02020603050405020304" pitchFamily="18" charset="0"/>
              <a:cs typeface="Times New Roman" panose="02020603050405020304" pitchFamily="18" charset="0"/>
            </a:rPr>
            <a:t> </a:t>
          </a:r>
          <a:r>
            <a:rPr lang="en-ID" sz="1400" kern="1200" dirty="0" err="1">
              <a:latin typeface="Times New Roman" panose="02020603050405020304" pitchFamily="18" charset="0"/>
              <a:cs typeface="Times New Roman" panose="02020603050405020304" pitchFamily="18" charset="0"/>
            </a:rPr>
            <a:t>karena</a:t>
          </a:r>
          <a:r>
            <a:rPr lang="en-ID" sz="1400" kern="1200" dirty="0">
              <a:latin typeface="Times New Roman" panose="02020603050405020304" pitchFamily="18" charset="0"/>
              <a:cs typeface="Times New Roman" panose="02020603050405020304" pitchFamily="18" charset="0"/>
            </a:rPr>
            <a:t> </a:t>
          </a:r>
          <a:r>
            <a:rPr lang="en-ID" sz="1400" kern="1200" dirty="0" err="1">
              <a:latin typeface="Times New Roman" panose="02020603050405020304" pitchFamily="18" charset="0"/>
              <a:cs typeface="Times New Roman" panose="02020603050405020304" pitchFamily="18" charset="0"/>
            </a:rPr>
            <a:t>kegiatan-kegiatan</a:t>
          </a:r>
          <a:r>
            <a:rPr lang="en-ID" sz="1400" kern="1200" dirty="0">
              <a:latin typeface="Times New Roman" panose="02020603050405020304" pitchFamily="18" charset="0"/>
              <a:cs typeface="Times New Roman" panose="02020603050405020304" pitchFamily="18" charset="0"/>
            </a:rPr>
            <a:t> </a:t>
          </a:r>
          <a:r>
            <a:rPr lang="en-ID" sz="1400" kern="1200" dirty="0" err="1">
              <a:latin typeface="Times New Roman" panose="02020603050405020304" pitchFamily="18" charset="0"/>
              <a:cs typeface="Times New Roman" panose="02020603050405020304" pitchFamily="18" charset="0"/>
            </a:rPr>
            <a:t>pemasaran</a:t>
          </a:r>
          <a:r>
            <a:rPr lang="en-ID" sz="1400" kern="1200" dirty="0">
              <a:latin typeface="Times New Roman" panose="02020603050405020304" pitchFamily="18" charset="0"/>
              <a:cs typeface="Times New Roman" panose="02020603050405020304" pitchFamily="18" charset="0"/>
            </a:rPr>
            <a:t> </a:t>
          </a:r>
          <a:r>
            <a:rPr lang="en-ID" sz="1400" kern="1200" dirty="0" err="1">
              <a:latin typeface="Times New Roman" panose="02020603050405020304" pitchFamily="18" charset="0"/>
              <a:cs typeface="Times New Roman" panose="02020603050405020304" pitchFamily="18" charset="0"/>
            </a:rPr>
            <a:t>dari</a:t>
          </a:r>
          <a:r>
            <a:rPr lang="en-ID" sz="1400" kern="1200" dirty="0">
              <a:latin typeface="Times New Roman" panose="02020603050405020304" pitchFamily="18" charset="0"/>
              <a:cs typeface="Times New Roman" panose="02020603050405020304" pitchFamily="18" charset="0"/>
            </a:rPr>
            <a:t> </a:t>
          </a:r>
          <a:r>
            <a:rPr lang="en-ID" sz="1400" kern="1200" dirty="0" err="1">
              <a:latin typeface="Times New Roman" panose="02020603050405020304" pitchFamily="18" charset="0"/>
              <a:cs typeface="Times New Roman" panose="02020603050405020304" pitchFamily="18" charset="0"/>
            </a:rPr>
            <a:t>suatu</a:t>
          </a:r>
          <a:r>
            <a:rPr lang="en-ID" sz="1400" kern="1200" dirty="0">
              <a:latin typeface="Times New Roman" panose="02020603050405020304" pitchFamily="18" charset="0"/>
              <a:cs typeface="Times New Roman" panose="02020603050405020304" pitchFamily="18" charset="0"/>
            </a:rPr>
            <a:t> </a:t>
          </a:r>
          <a:r>
            <a:rPr lang="en-ID" sz="1400" kern="1200" dirty="0" err="1">
              <a:latin typeface="Times New Roman" panose="02020603050405020304" pitchFamily="18" charset="0"/>
              <a:cs typeface="Times New Roman" panose="02020603050405020304" pitchFamily="18" charset="0"/>
            </a:rPr>
            <a:t>perusahaan</a:t>
          </a:r>
          <a:r>
            <a:rPr lang="en-ID" sz="1400" kern="1200" dirty="0">
              <a:latin typeface="Times New Roman" panose="02020603050405020304" pitchFamily="18" charset="0"/>
              <a:cs typeface="Times New Roman" panose="02020603050405020304" pitchFamily="18" charset="0"/>
            </a:rPr>
            <a:t> </a:t>
          </a:r>
          <a:r>
            <a:rPr lang="en-ID" sz="1400" kern="1200" dirty="0" err="1">
              <a:latin typeface="Times New Roman" panose="02020603050405020304" pitchFamily="18" charset="0"/>
              <a:cs typeface="Times New Roman" panose="02020603050405020304" pitchFamily="18" charset="0"/>
            </a:rPr>
            <a:t>saling</a:t>
          </a:r>
          <a:r>
            <a:rPr lang="en-ID" sz="1400" kern="1200" dirty="0">
              <a:latin typeface="Times New Roman" panose="02020603050405020304" pitchFamily="18" charset="0"/>
              <a:cs typeface="Times New Roman" panose="02020603050405020304" pitchFamily="18" charset="0"/>
            </a:rPr>
            <a:t> </a:t>
          </a:r>
          <a:r>
            <a:rPr lang="en-ID" sz="1400" kern="1200" dirty="0" err="1">
              <a:latin typeface="Times New Roman" panose="02020603050405020304" pitchFamily="18" charset="0"/>
              <a:cs typeface="Times New Roman" panose="02020603050405020304" pitchFamily="18" charset="0"/>
            </a:rPr>
            <a:t>berhubungan</a:t>
          </a:r>
          <a:r>
            <a:rPr lang="en-ID" sz="1400" kern="1200" dirty="0">
              <a:latin typeface="Times New Roman" panose="02020603050405020304" pitchFamily="18" charset="0"/>
              <a:cs typeface="Times New Roman" panose="02020603050405020304" pitchFamily="18" charset="0"/>
            </a:rPr>
            <a:t> </a:t>
          </a:r>
          <a:r>
            <a:rPr lang="en-ID" sz="1400" kern="1200" dirty="0" err="1">
              <a:latin typeface="Times New Roman" panose="02020603050405020304" pitchFamily="18" charset="0"/>
              <a:cs typeface="Times New Roman" panose="02020603050405020304" pitchFamily="18" charset="0"/>
            </a:rPr>
            <a:t>satu</a:t>
          </a:r>
          <a:r>
            <a:rPr lang="en-ID" sz="1400" kern="1200" dirty="0">
              <a:latin typeface="Times New Roman" panose="02020603050405020304" pitchFamily="18" charset="0"/>
              <a:cs typeface="Times New Roman" panose="02020603050405020304" pitchFamily="18" charset="0"/>
            </a:rPr>
            <a:t> </a:t>
          </a:r>
          <a:r>
            <a:rPr lang="en-ID" sz="1400" kern="1200" dirty="0" err="1">
              <a:latin typeface="Times New Roman" panose="02020603050405020304" pitchFamily="18" charset="0"/>
              <a:cs typeface="Times New Roman" panose="02020603050405020304" pitchFamily="18" charset="0"/>
            </a:rPr>
            <a:t>sama</a:t>
          </a:r>
          <a:r>
            <a:rPr lang="en-ID" sz="1400" kern="1200" dirty="0">
              <a:latin typeface="Times New Roman" panose="02020603050405020304" pitchFamily="18" charset="0"/>
              <a:cs typeface="Times New Roman" panose="02020603050405020304" pitchFamily="18" charset="0"/>
            </a:rPr>
            <a:t> lain dan </a:t>
          </a:r>
          <a:r>
            <a:rPr lang="en-ID" sz="1400" kern="1200" dirty="0" err="1">
              <a:latin typeface="Times New Roman" panose="02020603050405020304" pitchFamily="18" charset="0"/>
              <a:cs typeface="Times New Roman" panose="02020603050405020304" pitchFamily="18" charset="0"/>
            </a:rPr>
            <a:t>harus</a:t>
          </a:r>
          <a:r>
            <a:rPr lang="en-ID" sz="1400" kern="1200" dirty="0">
              <a:latin typeface="Times New Roman" panose="02020603050405020304" pitchFamily="18" charset="0"/>
              <a:cs typeface="Times New Roman" panose="02020603050405020304" pitchFamily="18" charset="0"/>
            </a:rPr>
            <a:t> </a:t>
          </a:r>
          <a:r>
            <a:rPr lang="en-ID" sz="1400" kern="1200" dirty="0" err="1">
              <a:latin typeface="Times New Roman" panose="02020603050405020304" pitchFamily="18" charset="0"/>
              <a:cs typeface="Times New Roman" panose="02020603050405020304" pitchFamily="18" charset="0"/>
            </a:rPr>
            <a:t>sesuai</a:t>
          </a:r>
          <a:r>
            <a:rPr lang="en-ID" sz="1400" kern="1200" dirty="0">
              <a:latin typeface="Times New Roman" panose="02020603050405020304" pitchFamily="18" charset="0"/>
              <a:cs typeface="Times New Roman" panose="02020603050405020304" pitchFamily="18" charset="0"/>
            </a:rPr>
            <a:t> </a:t>
          </a:r>
          <a:r>
            <a:rPr lang="en-ID" sz="1400" kern="1200" dirty="0" err="1">
              <a:latin typeface="Times New Roman" panose="02020603050405020304" pitchFamily="18" charset="0"/>
              <a:cs typeface="Times New Roman" panose="02020603050405020304" pitchFamily="18" charset="0"/>
            </a:rPr>
            <a:t>dengan</a:t>
          </a:r>
          <a:r>
            <a:rPr lang="en-ID" sz="1400" kern="1200" dirty="0">
              <a:latin typeface="Times New Roman" panose="02020603050405020304" pitchFamily="18" charset="0"/>
              <a:cs typeface="Times New Roman" panose="02020603050405020304" pitchFamily="18" charset="0"/>
            </a:rPr>
            <a:t> </a:t>
          </a:r>
          <a:r>
            <a:rPr lang="en-ID" sz="1400" kern="1200" dirty="0" err="1">
              <a:latin typeface="Times New Roman" panose="02020603050405020304" pitchFamily="18" charset="0"/>
              <a:cs typeface="Times New Roman" panose="02020603050405020304" pitchFamily="18" charset="0"/>
            </a:rPr>
            <a:t>perubahan</a:t>
          </a:r>
          <a:r>
            <a:rPr lang="en-ID" sz="1400" kern="1200" dirty="0">
              <a:latin typeface="Times New Roman" panose="02020603050405020304" pitchFamily="18" charset="0"/>
              <a:cs typeface="Times New Roman" panose="02020603050405020304" pitchFamily="18" charset="0"/>
            </a:rPr>
            <a:t> </a:t>
          </a:r>
          <a:r>
            <a:rPr lang="en-ID" sz="1400" kern="1200" dirty="0" err="1">
              <a:latin typeface="Times New Roman" panose="02020603050405020304" pitchFamily="18" charset="0"/>
              <a:cs typeface="Times New Roman" panose="02020603050405020304" pitchFamily="18" charset="0"/>
            </a:rPr>
            <a:t>lingkungan</a:t>
          </a:r>
          <a:r>
            <a:rPr lang="en-ID" sz="1400" kern="1200" dirty="0">
              <a:latin typeface="Times New Roman" panose="02020603050405020304" pitchFamily="18" charset="0"/>
              <a:cs typeface="Times New Roman" panose="02020603050405020304" pitchFamily="18" charset="0"/>
            </a:rPr>
            <a:t> yang </a:t>
          </a:r>
          <a:r>
            <a:rPr lang="en-ID" sz="1400" kern="1200" dirty="0" err="1">
              <a:latin typeface="Times New Roman" panose="02020603050405020304" pitchFamily="18" charset="0"/>
              <a:cs typeface="Times New Roman" panose="02020603050405020304" pitchFamily="18" charset="0"/>
            </a:rPr>
            <a:t>ada</a:t>
          </a:r>
          <a:r>
            <a:rPr lang="en-ID" sz="1400" kern="1200" dirty="0">
              <a:latin typeface="Times New Roman" panose="02020603050405020304" pitchFamily="18" charset="0"/>
              <a:cs typeface="Times New Roman" panose="02020603050405020304" pitchFamily="18" charset="0"/>
            </a:rPr>
            <a:t>.</a:t>
          </a:r>
        </a:p>
      </dsp:txBody>
      <dsp:txXfrm>
        <a:off x="698" y="3097774"/>
        <a:ext cx="3043171" cy="1521585"/>
      </dsp:txXfrm>
    </dsp:sp>
    <dsp:sp modelId="{17ADA7B3-2B3B-42AF-8BA7-6162F769D874}">
      <dsp:nvSpPr>
        <dsp:cNvPr id="0" name=""/>
        <dsp:cNvSpPr/>
      </dsp:nvSpPr>
      <dsp:spPr>
        <a:xfrm>
          <a:off x="3682935" y="3097774"/>
          <a:ext cx="3043171" cy="1521585"/>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D" sz="1400" kern="1200" dirty="0" err="1">
              <a:solidFill>
                <a:srgbClr val="FF0000"/>
              </a:solidFill>
              <a:latin typeface="Times New Roman" panose="02020603050405020304" pitchFamily="18" charset="0"/>
              <a:cs typeface="Times New Roman" panose="02020603050405020304" pitchFamily="18" charset="0"/>
            </a:rPr>
            <a:t>Kedua</a:t>
          </a:r>
          <a:r>
            <a:rPr lang="en-ID" sz="1400" kern="1200" dirty="0">
              <a:solidFill>
                <a:srgbClr val="FF0000"/>
              </a:solidFill>
              <a:latin typeface="Times New Roman" panose="02020603050405020304" pitchFamily="18" charset="0"/>
              <a:cs typeface="Times New Roman" panose="02020603050405020304" pitchFamily="18" charset="0"/>
            </a:rPr>
            <a:t>, </a:t>
          </a:r>
          <a:r>
            <a:rPr lang="en-ID" sz="1400" kern="1200" dirty="0">
              <a:latin typeface="Times New Roman" panose="02020603050405020304" pitchFamily="18" charset="0"/>
              <a:cs typeface="Times New Roman" panose="02020603050405020304" pitchFamily="18" charset="0"/>
            </a:rPr>
            <a:t>system </a:t>
          </a:r>
          <a:r>
            <a:rPr lang="en-ID" sz="1400" kern="1200" dirty="0" err="1">
              <a:latin typeface="Times New Roman" panose="02020603050405020304" pitchFamily="18" charset="0"/>
              <a:cs typeface="Times New Roman" panose="02020603050405020304" pitchFamily="18" charset="0"/>
            </a:rPr>
            <a:t>tersebut</a:t>
          </a:r>
          <a:r>
            <a:rPr lang="en-ID" sz="1400" kern="1200" dirty="0">
              <a:latin typeface="Times New Roman" panose="02020603050405020304" pitchFamily="18" charset="0"/>
              <a:cs typeface="Times New Roman" panose="02020603050405020304" pitchFamily="18" charset="0"/>
            </a:rPr>
            <a:t> </a:t>
          </a:r>
          <a:r>
            <a:rPr lang="en-ID" sz="1400" kern="1200" dirty="0" err="1">
              <a:latin typeface="Times New Roman" panose="02020603050405020304" pitchFamily="18" charset="0"/>
              <a:cs typeface="Times New Roman" panose="02020603050405020304" pitchFamily="18" charset="0"/>
            </a:rPr>
            <a:t>haruslah</a:t>
          </a:r>
          <a:r>
            <a:rPr lang="en-ID" sz="1400" kern="1200" dirty="0">
              <a:latin typeface="Times New Roman" panose="02020603050405020304" pitchFamily="18" charset="0"/>
              <a:cs typeface="Times New Roman" panose="02020603050405020304" pitchFamily="18" charset="0"/>
            </a:rPr>
            <a:t> </a:t>
          </a:r>
          <a:r>
            <a:rPr lang="en-ID" sz="1400" kern="1200" dirty="0" err="1">
              <a:latin typeface="Times New Roman" panose="02020603050405020304" pitchFamily="18" charset="0"/>
              <a:cs typeface="Times New Roman" panose="02020603050405020304" pitchFamily="18" charset="0"/>
            </a:rPr>
            <a:t>berbentuk</a:t>
          </a:r>
          <a:r>
            <a:rPr lang="en-ID" sz="1400" kern="1200" dirty="0">
              <a:latin typeface="Times New Roman" panose="02020603050405020304" pitchFamily="18" charset="0"/>
              <a:cs typeface="Times New Roman" panose="02020603050405020304" pitchFamily="18" charset="0"/>
            </a:rPr>
            <a:t> formal dan </a:t>
          </a:r>
          <a:r>
            <a:rPr lang="en-ID" sz="1400" kern="1200" dirty="0" err="1">
              <a:latin typeface="Times New Roman" panose="02020603050405020304" pitchFamily="18" charset="0"/>
              <a:cs typeface="Times New Roman" panose="02020603050405020304" pitchFamily="18" charset="0"/>
            </a:rPr>
            <a:t>berkelanjutan</a:t>
          </a:r>
          <a:r>
            <a:rPr lang="en-ID" sz="1400" kern="1200" dirty="0">
              <a:latin typeface="Times New Roman" panose="02020603050405020304" pitchFamily="18" charset="0"/>
              <a:cs typeface="Times New Roman" panose="02020603050405020304" pitchFamily="18" charset="0"/>
            </a:rPr>
            <a:t>. </a:t>
          </a:r>
          <a:r>
            <a:rPr lang="en-ID" sz="1400" kern="1200" dirty="0" err="1">
              <a:latin typeface="Times New Roman" panose="02020603050405020304" pitchFamily="18" charset="0"/>
              <a:cs typeface="Times New Roman" panose="02020603050405020304" pitchFamily="18" charset="0"/>
            </a:rPr>
            <a:t>Dengan</a:t>
          </a:r>
          <a:r>
            <a:rPr lang="en-ID" sz="1400" kern="1200" dirty="0">
              <a:latin typeface="Times New Roman" panose="02020603050405020304" pitchFamily="18" charset="0"/>
              <a:cs typeface="Times New Roman" panose="02020603050405020304" pitchFamily="18" charset="0"/>
            </a:rPr>
            <a:t> kata lain, system </a:t>
          </a:r>
          <a:r>
            <a:rPr lang="en-ID" sz="1400" kern="1200" dirty="0" err="1">
              <a:latin typeface="Times New Roman" panose="02020603050405020304" pitchFamily="18" charset="0"/>
              <a:cs typeface="Times New Roman" panose="02020603050405020304" pitchFamily="18" charset="0"/>
            </a:rPr>
            <a:t>tersebut</a:t>
          </a:r>
          <a:r>
            <a:rPr lang="en-ID" sz="1400" kern="1200" dirty="0">
              <a:latin typeface="Times New Roman" panose="02020603050405020304" pitchFamily="18" charset="0"/>
              <a:cs typeface="Times New Roman" panose="02020603050405020304" pitchFamily="18" charset="0"/>
            </a:rPr>
            <a:t> </a:t>
          </a:r>
          <a:r>
            <a:rPr lang="en-ID" sz="1400" kern="1200" dirty="0" err="1">
              <a:latin typeface="Times New Roman" panose="02020603050405020304" pitchFamily="18" charset="0"/>
              <a:cs typeface="Times New Roman" panose="02020603050405020304" pitchFamily="18" charset="0"/>
            </a:rPr>
            <a:t>harus</a:t>
          </a:r>
          <a:r>
            <a:rPr lang="en-ID" sz="1400" kern="1200" dirty="0">
              <a:latin typeface="Times New Roman" panose="02020603050405020304" pitchFamily="18" charset="0"/>
              <a:cs typeface="Times New Roman" panose="02020603050405020304" pitchFamily="18" charset="0"/>
            </a:rPr>
            <a:t> </a:t>
          </a:r>
          <a:r>
            <a:rPr lang="en-ID" sz="1400" kern="1200" dirty="0" err="1">
              <a:latin typeface="Times New Roman" panose="02020603050405020304" pitchFamily="18" charset="0"/>
              <a:cs typeface="Times New Roman" panose="02020603050405020304" pitchFamily="18" charset="0"/>
            </a:rPr>
            <a:t>dirancang</a:t>
          </a:r>
          <a:r>
            <a:rPr lang="en-ID" sz="1400" kern="1200" dirty="0">
              <a:latin typeface="Times New Roman" panose="02020603050405020304" pitchFamily="18" charset="0"/>
              <a:cs typeface="Times New Roman" panose="02020603050405020304" pitchFamily="18" charset="0"/>
            </a:rPr>
            <a:t> </a:t>
          </a:r>
          <a:r>
            <a:rPr lang="en-ID" sz="1400" kern="1200" dirty="0" err="1">
              <a:latin typeface="Times New Roman" panose="02020603050405020304" pitchFamily="18" charset="0"/>
              <a:cs typeface="Times New Roman" panose="02020603050405020304" pitchFamily="18" charset="0"/>
            </a:rPr>
            <a:t>dengan</a:t>
          </a:r>
          <a:r>
            <a:rPr lang="en-ID" sz="1400" kern="1200" dirty="0">
              <a:latin typeface="Times New Roman" panose="02020603050405020304" pitchFamily="18" charset="0"/>
              <a:cs typeface="Times New Roman" panose="02020603050405020304" pitchFamily="18" charset="0"/>
            </a:rPr>
            <a:t> </a:t>
          </a:r>
          <a:r>
            <a:rPr lang="en-ID" sz="1400" kern="1200" dirty="0" err="1">
              <a:latin typeface="Times New Roman" panose="02020603050405020304" pitchFamily="18" charset="0"/>
              <a:cs typeface="Times New Roman" panose="02020603050405020304" pitchFamily="18" charset="0"/>
            </a:rPr>
            <a:t>teliti</a:t>
          </a:r>
          <a:r>
            <a:rPr lang="en-ID" sz="1400" kern="1200" dirty="0">
              <a:latin typeface="Times New Roman" panose="02020603050405020304" pitchFamily="18" charset="0"/>
              <a:cs typeface="Times New Roman" panose="02020603050405020304" pitchFamily="18" charset="0"/>
            </a:rPr>
            <a:t> </a:t>
          </a:r>
          <a:r>
            <a:rPr lang="en-ID" sz="1400" kern="1200" dirty="0" err="1">
              <a:latin typeface="Times New Roman" panose="02020603050405020304" pitchFamily="18" charset="0"/>
              <a:cs typeface="Times New Roman" panose="02020603050405020304" pitchFamily="18" charset="0"/>
            </a:rPr>
            <a:t>sesuai</a:t>
          </a:r>
          <a:r>
            <a:rPr lang="en-ID" sz="1400" kern="1200" dirty="0">
              <a:latin typeface="Times New Roman" panose="02020603050405020304" pitchFamily="18" charset="0"/>
              <a:cs typeface="Times New Roman" panose="02020603050405020304" pitchFamily="18" charset="0"/>
            </a:rPr>
            <a:t> </a:t>
          </a:r>
          <a:r>
            <a:rPr lang="en-ID" sz="1400" kern="1200" dirty="0" err="1">
              <a:latin typeface="Times New Roman" panose="02020603050405020304" pitchFamily="18" charset="0"/>
              <a:cs typeface="Times New Roman" panose="02020603050405020304" pitchFamily="18" charset="0"/>
            </a:rPr>
            <a:t>dengan</a:t>
          </a:r>
          <a:r>
            <a:rPr lang="en-ID" sz="1400" kern="1200" dirty="0">
              <a:latin typeface="Times New Roman" panose="02020603050405020304" pitchFamily="18" charset="0"/>
              <a:cs typeface="Times New Roman" panose="02020603050405020304" pitchFamily="18" charset="0"/>
            </a:rPr>
            <a:t> </a:t>
          </a:r>
          <a:r>
            <a:rPr lang="en-ID" sz="1400" kern="1200" dirty="0" err="1">
              <a:latin typeface="Times New Roman" panose="02020603050405020304" pitchFamily="18" charset="0"/>
              <a:cs typeface="Times New Roman" panose="02020603050405020304" pitchFamily="18" charset="0"/>
            </a:rPr>
            <a:t>tujuan</a:t>
          </a:r>
          <a:r>
            <a:rPr lang="en-ID" sz="1400" kern="1200" dirty="0">
              <a:latin typeface="Times New Roman" panose="02020603050405020304" pitchFamily="18" charset="0"/>
              <a:cs typeface="Times New Roman" panose="02020603050405020304" pitchFamily="18" charset="0"/>
            </a:rPr>
            <a:t> </a:t>
          </a:r>
          <a:r>
            <a:rPr lang="en-ID" sz="1400" kern="1200" dirty="0" err="1">
              <a:latin typeface="Times New Roman" panose="02020603050405020304" pitchFamily="18" charset="0"/>
              <a:cs typeface="Times New Roman" panose="02020603050405020304" pitchFamily="18" charset="0"/>
            </a:rPr>
            <a:t>organisasi</a:t>
          </a:r>
          <a:r>
            <a:rPr lang="en-ID" sz="1400" kern="1200" dirty="0">
              <a:latin typeface="Times New Roman" panose="02020603050405020304" pitchFamily="18" charset="0"/>
              <a:cs typeface="Times New Roman" panose="02020603050405020304" pitchFamily="18" charset="0"/>
            </a:rPr>
            <a:t> </a:t>
          </a:r>
          <a:r>
            <a:rPr lang="en-ID" sz="1400" kern="1200" dirty="0" err="1">
              <a:latin typeface="Times New Roman" panose="02020603050405020304" pitchFamily="18" charset="0"/>
              <a:cs typeface="Times New Roman" panose="02020603050405020304" pitchFamily="18" charset="0"/>
            </a:rPr>
            <a:t>tertentu</a:t>
          </a:r>
          <a:r>
            <a:rPr lang="en-ID" sz="1400" kern="1200" dirty="0">
              <a:latin typeface="Times New Roman" panose="02020603050405020304" pitchFamily="18" charset="0"/>
              <a:cs typeface="Times New Roman" panose="02020603050405020304" pitchFamily="18" charset="0"/>
            </a:rPr>
            <a:t> yang </a:t>
          </a:r>
          <a:r>
            <a:rPr lang="en-ID" sz="1400" kern="1200" dirty="0" err="1">
              <a:latin typeface="Times New Roman" panose="02020603050405020304" pitchFamily="18" charset="0"/>
              <a:cs typeface="Times New Roman" panose="02020603050405020304" pitchFamily="18" charset="0"/>
            </a:rPr>
            <a:t>ada</a:t>
          </a:r>
          <a:r>
            <a:rPr lang="en-ID" sz="1400" kern="1200" dirty="0">
              <a:latin typeface="Times New Roman" panose="02020603050405020304" pitchFamily="18" charset="0"/>
              <a:cs typeface="Times New Roman" panose="02020603050405020304" pitchFamily="18" charset="0"/>
            </a:rPr>
            <a:t> </a:t>
          </a:r>
          <a:r>
            <a:rPr lang="en-ID" sz="1400" kern="1200" dirty="0" err="1">
              <a:latin typeface="Times New Roman" panose="02020603050405020304" pitchFamily="18" charset="0"/>
              <a:cs typeface="Times New Roman" panose="02020603050405020304" pitchFamily="18" charset="0"/>
            </a:rPr>
            <a:t>sehingga</a:t>
          </a:r>
          <a:r>
            <a:rPr lang="en-ID" sz="1400" kern="1200" dirty="0">
              <a:latin typeface="Times New Roman" panose="02020603050405020304" pitchFamily="18" charset="0"/>
              <a:cs typeface="Times New Roman" panose="02020603050405020304" pitchFamily="18" charset="0"/>
            </a:rPr>
            <a:t> system </a:t>
          </a:r>
          <a:r>
            <a:rPr lang="en-ID" sz="1400" kern="1200" dirty="0" err="1">
              <a:latin typeface="Times New Roman" panose="02020603050405020304" pitchFamily="18" charset="0"/>
              <a:cs typeface="Times New Roman" panose="02020603050405020304" pitchFamily="18" charset="0"/>
            </a:rPr>
            <a:t>tersebut</a:t>
          </a:r>
          <a:r>
            <a:rPr lang="en-ID" sz="1400" kern="1200" dirty="0">
              <a:latin typeface="Times New Roman" panose="02020603050405020304" pitchFamily="18" charset="0"/>
              <a:cs typeface="Times New Roman" panose="02020603050405020304" pitchFamily="18" charset="0"/>
            </a:rPr>
            <a:t> </a:t>
          </a:r>
          <a:r>
            <a:rPr lang="en-ID" sz="1400" kern="1200" dirty="0" err="1">
              <a:latin typeface="Times New Roman" panose="02020603050405020304" pitchFamily="18" charset="0"/>
              <a:cs typeface="Times New Roman" panose="02020603050405020304" pitchFamily="18" charset="0"/>
            </a:rPr>
            <a:t>akan</a:t>
          </a:r>
          <a:r>
            <a:rPr lang="en-ID" sz="1400" kern="1200" dirty="0">
              <a:latin typeface="Times New Roman" panose="02020603050405020304" pitchFamily="18" charset="0"/>
              <a:cs typeface="Times New Roman" panose="02020603050405020304" pitchFamily="18" charset="0"/>
            </a:rPr>
            <a:t> </a:t>
          </a:r>
          <a:r>
            <a:rPr lang="en-ID" sz="1400" kern="1200" dirty="0" err="1">
              <a:latin typeface="Times New Roman" panose="02020603050405020304" pitchFamily="18" charset="0"/>
              <a:cs typeface="Times New Roman" panose="02020603050405020304" pitchFamily="18" charset="0"/>
            </a:rPr>
            <a:t>memenuhi</a:t>
          </a:r>
          <a:r>
            <a:rPr lang="en-ID" sz="1400" kern="1200" dirty="0">
              <a:latin typeface="Times New Roman" panose="02020603050405020304" pitchFamily="18" charset="0"/>
              <a:cs typeface="Times New Roman" panose="02020603050405020304" pitchFamily="18" charset="0"/>
            </a:rPr>
            <a:t> </a:t>
          </a:r>
          <a:r>
            <a:rPr lang="en-ID" sz="1400" kern="1200" dirty="0" err="1">
              <a:latin typeface="Times New Roman" panose="02020603050405020304" pitchFamily="18" charset="0"/>
              <a:cs typeface="Times New Roman" panose="02020603050405020304" pitchFamily="18" charset="0"/>
            </a:rPr>
            <a:t>kebutuhan</a:t>
          </a:r>
          <a:r>
            <a:rPr lang="en-ID" sz="1400" kern="1200" dirty="0">
              <a:latin typeface="Times New Roman" panose="02020603050405020304" pitchFamily="18" charset="0"/>
              <a:cs typeface="Times New Roman" panose="02020603050405020304" pitchFamily="18" charset="0"/>
            </a:rPr>
            <a:t> para </a:t>
          </a:r>
          <a:r>
            <a:rPr lang="en-ID" sz="1400" kern="1200" dirty="0" err="1">
              <a:latin typeface="Times New Roman" panose="02020603050405020304" pitchFamily="18" charset="0"/>
              <a:cs typeface="Times New Roman" panose="02020603050405020304" pitchFamily="18" charset="0"/>
            </a:rPr>
            <a:t>pemimpin</a:t>
          </a:r>
          <a:r>
            <a:rPr lang="en-ID" sz="1400" kern="1200" dirty="0">
              <a:latin typeface="Times New Roman" panose="02020603050405020304" pitchFamily="18" charset="0"/>
              <a:cs typeface="Times New Roman" panose="02020603050405020304" pitchFamily="18" charset="0"/>
            </a:rPr>
            <a:t> </a:t>
          </a:r>
          <a:r>
            <a:rPr lang="en-ID" sz="1400" kern="1200" dirty="0" err="1">
              <a:latin typeface="Times New Roman" panose="02020603050405020304" pitchFamily="18" charset="0"/>
              <a:cs typeface="Times New Roman" panose="02020603050405020304" pitchFamily="18" charset="0"/>
            </a:rPr>
            <a:t>pemasaran</a:t>
          </a:r>
          <a:r>
            <a:rPr lang="en-ID" sz="1400" kern="1200" dirty="0">
              <a:latin typeface="Times New Roman" panose="02020603050405020304" pitchFamily="18" charset="0"/>
              <a:cs typeface="Times New Roman" panose="02020603050405020304" pitchFamily="18" charset="0"/>
            </a:rPr>
            <a:t> </a:t>
          </a:r>
          <a:r>
            <a:rPr lang="en-ID" sz="1400" kern="1200" dirty="0" err="1">
              <a:latin typeface="Times New Roman" panose="02020603050405020304" pitchFamily="18" charset="0"/>
              <a:cs typeface="Times New Roman" panose="02020603050405020304" pitchFamily="18" charset="0"/>
            </a:rPr>
            <a:t>untuk</a:t>
          </a:r>
          <a:r>
            <a:rPr lang="en-ID" sz="1400" kern="1200" dirty="0">
              <a:latin typeface="Times New Roman" panose="02020603050405020304" pitchFamily="18" charset="0"/>
              <a:cs typeface="Times New Roman" panose="02020603050405020304" pitchFamily="18" charset="0"/>
            </a:rPr>
            <a:t> </a:t>
          </a:r>
          <a:r>
            <a:rPr lang="en-ID" sz="1400" kern="1200" dirty="0" err="1">
              <a:latin typeface="Times New Roman" panose="02020603050405020304" pitchFamily="18" charset="0"/>
              <a:cs typeface="Times New Roman" panose="02020603050405020304" pitchFamily="18" charset="0"/>
            </a:rPr>
            <a:t>periode</a:t>
          </a:r>
          <a:r>
            <a:rPr lang="en-ID" sz="1400" kern="1200" dirty="0">
              <a:latin typeface="Times New Roman" panose="02020603050405020304" pitchFamily="18" charset="0"/>
              <a:cs typeface="Times New Roman" panose="02020603050405020304" pitchFamily="18" charset="0"/>
            </a:rPr>
            <a:t> yang </a:t>
          </a:r>
          <a:r>
            <a:rPr lang="en-ID" sz="1400" kern="1200" dirty="0" err="1">
              <a:latin typeface="Times New Roman" panose="02020603050405020304" pitchFamily="18" charset="0"/>
              <a:cs typeface="Times New Roman" panose="02020603050405020304" pitchFamily="18" charset="0"/>
            </a:rPr>
            <a:t>lebih</a:t>
          </a:r>
          <a:r>
            <a:rPr lang="en-ID" sz="1400" kern="1200" dirty="0">
              <a:latin typeface="Times New Roman" panose="02020603050405020304" pitchFamily="18" charset="0"/>
              <a:cs typeface="Times New Roman" panose="02020603050405020304" pitchFamily="18" charset="0"/>
            </a:rPr>
            <a:t> </a:t>
          </a:r>
          <a:r>
            <a:rPr lang="en-ID" sz="1400" kern="1200" dirty="0" err="1">
              <a:latin typeface="Times New Roman" panose="02020603050405020304" pitchFamily="18" charset="0"/>
              <a:cs typeface="Times New Roman" panose="02020603050405020304" pitchFamily="18" charset="0"/>
            </a:rPr>
            <a:t>panjang</a:t>
          </a:r>
          <a:r>
            <a:rPr lang="en-ID" sz="1400" kern="1200" dirty="0">
              <a:latin typeface="Times New Roman" panose="02020603050405020304" pitchFamily="18" charset="0"/>
              <a:cs typeface="Times New Roman" panose="02020603050405020304" pitchFamily="18" charset="0"/>
            </a:rPr>
            <a:t>.</a:t>
          </a:r>
        </a:p>
      </dsp:txBody>
      <dsp:txXfrm>
        <a:off x="3682935" y="3097774"/>
        <a:ext cx="3043171" cy="1521585"/>
      </dsp:txXfrm>
    </dsp:sp>
    <dsp:sp modelId="{C2DDA313-C2BF-492C-8D75-9BFA9709550C}">
      <dsp:nvSpPr>
        <dsp:cNvPr id="0" name=""/>
        <dsp:cNvSpPr/>
      </dsp:nvSpPr>
      <dsp:spPr>
        <a:xfrm>
          <a:off x="7365173" y="3097774"/>
          <a:ext cx="3043171" cy="1521585"/>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D" sz="1400" kern="1200" dirty="0" err="1">
              <a:solidFill>
                <a:srgbClr val="FF0000"/>
              </a:solidFill>
              <a:latin typeface="Times New Roman" panose="02020603050405020304" pitchFamily="18" charset="0"/>
              <a:cs typeface="Times New Roman" panose="02020603050405020304" pitchFamily="18" charset="0"/>
            </a:rPr>
            <a:t>Ketiga</a:t>
          </a:r>
          <a:r>
            <a:rPr lang="en-ID" sz="1400" kern="1200" dirty="0">
              <a:solidFill>
                <a:srgbClr val="FF0000"/>
              </a:solidFill>
              <a:latin typeface="Times New Roman" panose="02020603050405020304" pitchFamily="18" charset="0"/>
              <a:cs typeface="Times New Roman" panose="02020603050405020304" pitchFamily="18" charset="0"/>
            </a:rPr>
            <a:t>,</a:t>
          </a:r>
          <a:r>
            <a:rPr lang="en-ID" sz="1400" kern="1200" dirty="0">
              <a:latin typeface="Times New Roman" panose="02020603050405020304" pitchFamily="18" charset="0"/>
              <a:cs typeface="Times New Roman" panose="02020603050405020304" pitchFamily="18" charset="0"/>
            </a:rPr>
            <a:t> </a:t>
          </a:r>
          <a:r>
            <a:rPr lang="en-ID" sz="1400" kern="1200" dirty="0" err="1">
              <a:latin typeface="Times New Roman" panose="02020603050405020304" pitchFamily="18" charset="0"/>
              <a:cs typeface="Times New Roman" panose="02020603050405020304" pitchFamily="18" charset="0"/>
            </a:rPr>
            <a:t>suatu</a:t>
          </a:r>
          <a:r>
            <a:rPr lang="en-ID" sz="1400" kern="1200" dirty="0">
              <a:latin typeface="Times New Roman" panose="02020603050405020304" pitchFamily="18" charset="0"/>
              <a:cs typeface="Times New Roman" panose="02020603050405020304" pitchFamily="18" charset="0"/>
            </a:rPr>
            <a:t> system </a:t>
          </a:r>
          <a:r>
            <a:rPr lang="en-ID" sz="1400" kern="1200" dirty="0" err="1">
              <a:latin typeface="Times New Roman" panose="02020603050405020304" pitchFamily="18" charset="0"/>
              <a:cs typeface="Times New Roman" panose="02020603050405020304" pitchFamily="18" charset="0"/>
            </a:rPr>
            <a:t>informasi</a:t>
          </a:r>
          <a:r>
            <a:rPr lang="en-ID" sz="1400" kern="1200" dirty="0">
              <a:latin typeface="Times New Roman" panose="02020603050405020304" pitchFamily="18" charset="0"/>
              <a:cs typeface="Times New Roman" panose="02020603050405020304" pitchFamily="18" charset="0"/>
            </a:rPr>
            <a:t> </a:t>
          </a:r>
          <a:r>
            <a:rPr lang="en-ID" sz="1400" kern="1200" dirty="0" err="1">
              <a:latin typeface="Times New Roman" panose="02020603050405020304" pitchFamily="18" charset="0"/>
              <a:cs typeface="Times New Roman" panose="02020603050405020304" pitchFamily="18" charset="0"/>
            </a:rPr>
            <a:t>pemasaran</a:t>
          </a:r>
          <a:r>
            <a:rPr lang="en-ID" sz="1400" kern="1200" dirty="0">
              <a:latin typeface="Times New Roman" panose="02020603050405020304" pitchFamily="18" charset="0"/>
              <a:cs typeface="Times New Roman" panose="02020603050405020304" pitchFamily="18" charset="0"/>
            </a:rPr>
            <a:t> </a:t>
          </a:r>
          <a:r>
            <a:rPr lang="en-ID" sz="1400" kern="1200" dirty="0" err="1">
              <a:latin typeface="Times New Roman" panose="02020603050405020304" pitchFamily="18" charset="0"/>
              <a:cs typeface="Times New Roman" panose="02020603050405020304" pitchFamily="18" charset="0"/>
            </a:rPr>
            <a:t>harus</a:t>
          </a:r>
          <a:r>
            <a:rPr lang="en-ID" sz="1400" kern="1200" dirty="0">
              <a:latin typeface="Times New Roman" panose="02020603050405020304" pitchFamily="18" charset="0"/>
              <a:cs typeface="Times New Roman" panose="02020603050405020304" pitchFamily="18" charset="0"/>
            </a:rPr>
            <a:t> </a:t>
          </a:r>
          <a:r>
            <a:rPr lang="en-ID" sz="1400" kern="1200" dirty="0" err="1">
              <a:latin typeface="Times New Roman" panose="02020603050405020304" pitchFamily="18" charset="0"/>
              <a:cs typeface="Times New Roman" panose="02020603050405020304" pitchFamily="18" charset="0"/>
            </a:rPr>
            <a:t>memberikan</a:t>
          </a:r>
          <a:r>
            <a:rPr lang="en-ID" sz="1400" kern="1200" dirty="0">
              <a:latin typeface="Times New Roman" panose="02020603050405020304" pitchFamily="18" charset="0"/>
              <a:cs typeface="Times New Roman" panose="02020603050405020304" pitchFamily="18" charset="0"/>
            </a:rPr>
            <a:t> </a:t>
          </a:r>
          <a:r>
            <a:rPr lang="en-ID" sz="1400" kern="1200" dirty="0" err="1">
              <a:latin typeface="Times New Roman" panose="02020603050405020304" pitchFamily="18" charset="0"/>
              <a:cs typeface="Times New Roman" panose="02020603050405020304" pitchFamily="18" charset="0"/>
            </a:rPr>
            <a:t>suatu</a:t>
          </a:r>
          <a:r>
            <a:rPr lang="en-ID" sz="1400" kern="1200" dirty="0">
              <a:latin typeface="Times New Roman" panose="02020603050405020304" pitchFamily="18" charset="0"/>
              <a:cs typeface="Times New Roman" panose="02020603050405020304" pitchFamily="18" charset="0"/>
            </a:rPr>
            <a:t> </a:t>
          </a:r>
          <a:r>
            <a:rPr lang="en-ID" sz="1400" kern="1200" dirty="0" err="1">
              <a:latin typeface="Times New Roman" panose="02020603050405020304" pitchFamily="18" charset="0"/>
              <a:cs typeface="Times New Roman" panose="02020603050405020304" pitchFamily="18" charset="0"/>
            </a:rPr>
            <a:t>susunan</a:t>
          </a:r>
          <a:r>
            <a:rPr lang="en-ID" sz="1400" kern="1200" dirty="0">
              <a:latin typeface="Times New Roman" panose="02020603050405020304" pitchFamily="18" charset="0"/>
              <a:cs typeface="Times New Roman" panose="02020603050405020304" pitchFamily="18" charset="0"/>
            </a:rPr>
            <a:t> </a:t>
          </a:r>
          <a:r>
            <a:rPr lang="en-ID" sz="1400" kern="1200" dirty="0" err="1">
              <a:latin typeface="Times New Roman" panose="02020603050405020304" pitchFamily="18" charset="0"/>
              <a:cs typeface="Times New Roman" panose="02020603050405020304" pitchFamily="18" charset="0"/>
            </a:rPr>
            <a:t>aliran</a:t>
          </a:r>
          <a:r>
            <a:rPr lang="en-ID" sz="1400" kern="1200" dirty="0">
              <a:latin typeface="Times New Roman" panose="02020603050405020304" pitchFamily="18" charset="0"/>
              <a:cs typeface="Times New Roman" panose="02020603050405020304" pitchFamily="18" charset="0"/>
            </a:rPr>
            <a:t> </a:t>
          </a:r>
          <a:r>
            <a:rPr lang="en-ID" sz="1400" kern="1200" dirty="0" err="1">
              <a:latin typeface="Times New Roman" panose="02020603050405020304" pitchFamily="18" charset="0"/>
              <a:cs typeface="Times New Roman" panose="02020603050405020304" pitchFamily="18" charset="0"/>
            </a:rPr>
            <a:t>informasi</a:t>
          </a:r>
          <a:r>
            <a:rPr lang="en-ID" sz="1400" kern="1200" dirty="0">
              <a:latin typeface="Times New Roman" panose="02020603050405020304" pitchFamily="18" charset="0"/>
              <a:cs typeface="Times New Roman" panose="02020603050405020304" pitchFamily="18" charset="0"/>
            </a:rPr>
            <a:t> yang </a:t>
          </a:r>
          <a:r>
            <a:rPr lang="en-ID" sz="1400" kern="1200" dirty="0" err="1">
              <a:latin typeface="Times New Roman" panose="02020603050405020304" pitchFamily="18" charset="0"/>
              <a:cs typeface="Times New Roman" panose="02020603050405020304" pitchFamily="18" charset="0"/>
            </a:rPr>
            <a:t>relevan</a:t>
          </a:r>
          <a:r>
            <a:rPr lang="en-ID" sz="1400" kern="1200" dirty="0">
              <a:latin typeface="Times New Roman" panose="02020603050405020304" pitchFamily="18" charset="0"/>
              <a:cs typeface="Times New Roman" panose="02020603050405020304" pitchFamily="18" charset="0"/>
            </a:rPr>
            <a:t> </a:t>
          </a:r>
          <a:r>
            <a:rPr lang="en-ID" sz="1400" kern="1200" dirty="0" err="1">
              <a:latin typeface="Times New Roman" panose="02020603050405020304" pitchFamily="18" charset="0"/>
              <a:cs typeface="Times New Roman" panose="02020603050405020304" pitchFamily="18" charset="0"/>
            </a:rPr>
            <a:t>untuk</a:t>
          </a:r>
          <a:r>
            <a:rPr lang="en-ID" sz="1400" kern="1200" dirty="0">
              <a:latin typeface="Times New Roman" panose="02020603050405020304" pitchFamily="18" charset="0"/>
              <a:cs typeface="Times New Roman" panose="02020603050405020304" pitchFamily="18" charset="0"/>
            </a:rPr>
            <a:t> </a:t>
          </a:r>
          <a:r>
            <a:rPr lang="en-ID" sz="1400" kern="1200" dirty="0" err="1">
              <a:latin typeface="Times New Roman" panose="02020603050405020304" pitchFamily="18" charset="0"/>
              <a:cs typeface="Times New Roman" panose="02020603050405020304" pitchFamily="18" charset="0"/>
            </a:rPr>
            <a:t>memandu</a:t>
          </a:r>
          <a:r>
            <a:rPr lang="en-ID" sz="1400" kern="1200" dirty="0">
              <a:latin typeface="Times New Roman" panose="02020603050405020304" pitchFamily="18" charset="0"/>
              <a:cs typeface="Times New Roman" panose="02020603050405020304" pitchFamily="18" charset="0"/>
            </a:rPr>
            <a:t> </a:t>
          </a:r>
          <a:r>
            <a:rPr lang="en-ID" sz="1400" kern="1200" dirty="0" err="1">
              <a:latin typeface="Times New Roman" panose="02020603050405020304" pitchFamily="18" charset="0"/>
              <a:cs typeface="Times New Roman" panose="02020603050405020304" pitchFamily="18" charset="0"/>
            </a:rPr>
            <a:t>pembuatan</a:t>
          </a:r>
          <a:r>
            <a:rPr lang="en-ID" sz="1400" kern="1200" dirty="0">
              <a:latin typeface="Times New Roman" panose="02020603050405020304" pitchFamily="18" charset="0"/>
              <a:cs typeface="Times New Roman" panose="02020603050405020304" pitchFamily="18" charset="0"/>
            </a:rPr>
            <a:t> </a:t>
          </a:r>
          <a:r>
            <a:rPr lang="en-ID" sz="1400" kern="1200" dirty="0" err="1">
              <a:latin typeface="Times New Roman" panose="02020603050405020304" pitchFamily="18" charset="0"/>
              <a:cs typeface="Times New Roman" panose="02020603050405020304" pitchFamily="18" charset="0"/>
            </a:rPr>
            <a:t>keputusan</a:t>
          </a:r>
          <a:r>
            <a:rPr lang="en-ID" sz="1400" kern="1200" dirty="0">
              <a:latin typeface="Times New Roman" panose="02020603050405020304" pitchFamily="18" charset="0"/>
              <a:cs typeface="Times New Roman" panose="02020603050405020304" pitchFamily="18" charset="0"/>
            </a:rPr>
            <a:t> </a:t>
          </a:r>
          <a:r>
            <a:rPr lang="en-ID" sz="1400" kern="1200" dirty="0" err="1">
              <a:latin typeface="Times New Roman" panose="02020603050405020304" pitchFamily="18" charset="0"/>
              <a:cs typeface="Times New Roman" panose="02020603050405020304" pitchFamily="18" charset="0"/>
            </a:rPr>
            <a:t>pemasaran</a:t>
          </a:r>
          <a:r>
            <a:rPr lang="en-ID" sz="1400" kern="1200" dirty="0">
              <a:latin typeface="Times New Roman" panose="02020603050405020304" pitchFamily="18" charset="0"/>
              <a:cs typeface="Times New Roman" panose="02020603050405020304" pitchFamily="18" charset="0"/>
            </a:rPr>
            <a:t>.</a:t>
          </a:r>
        </a:p>
      </dsp:txBody>
      <dsp:txXfrm>
        <a:off x="7365173" y="3097774"/>
        <a:ext cx="3043171" cy="15215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FCD98-29E8-4A1B-8DAA-B4A65EDB02A9}">
      <dsp:nvSpPr>
        <dsp:cNvPr id="0" name=""/>
        <dsp:cNvSpPr/>
      </dsp:nvSpPr>
      <dsp:spPr>
        <a:xfrm>
          <a:off x="5257800" y="1852864"/>
          <a:ext cx="3719932" cy="645608"/>
        </a:xfrm>
        <a:custGeom>
          <a:avLst/>
          <a:gdLst/>
          <a:ahLst/>
          <a:cxnLst/>
          <a:rect l="0" t="0" r="0" b="0"/>
          <a:pathLst>
            <a:path>
              <a:moveTo>
                <a:pt x="0" y="0"/>
              </a:moveTo>
              <a:lnTo>
                <a:pt x="0" y="322804"/>
              </a:lnTo>
              <a:lnTo>
                <a:pt x="3719932" y="322804"/>
              </a:lnTo>
              <a:lnTo>
                <a:pt x="3719932" y="645608"/>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A4851B-C096-4536-AFFB-811D11932AFA}">
      <dsp:nvSpPr>
        <dsp:cNvPr id="0" name=""/>
        <dsp:cNvSpPr/>
      </dsp:nvSpPr>
      <dsp:spPr>
        <a:xfrm>
          <a:off x="5212080" y="1852864"/>
          <a:ext cx="91440" cy="645608"/>
        </a:xfrm>
        <a:custGeom>
          <a:avLst/>
          <a:gdLst/>
          <a:ahLst/>
          <a:cxnLst/>
          <a:rect l="0" t="0" r="0" b="0"/>
          <a:pathLst>
            <a:path>
              <a:moveTo>
                <a:pt x="45720" y="0"/>
              </a:moveTo>
              <a:lnTo>
                <a:pt x="45720" y="645608"/>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915224-799B-491D-ABC6-9B61CCA6B515}">
      <dsp:nvSpPr>
        <dsp:cNvPr id="0" name=""/>
        <dsp:cNvSpPr/>
      </dsp:nvSpPr>
      <dsp:spPr>
        <a:xfrm>
          <a:off x="1537867" y="1852864"/>
          <a:ext cx="3719932" cy="645608"/>
        </a:xfrm>
        <a:custGeom>
          <a:avLst/>
          <a:gdLst/>
          <a:ahLst/>
          <a:cxnLst/>
          <a:rect l="0" t="0" r="0" b="0"/>
          <a:pathLst>
            <a:path>
              <a:moveTo>
                <a:pt x="3719932" y="0"/>
              </a:moveTo>
              <a:lnTo>
                <a:pt x="3719932" y="322804"/>
              </a:lnTo>
              <a:lnTo>
                <a:pt x="0" y="322804"/>
              </a:lnTo>
              <a:lnTo>
                <a:pt x="0" y="645608"/>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08C619-FE51-4087-ACCE-CE6FF752B6E8}">
      <dsp:nvSpPr>
        <dsp:cNvPr id="0" name=""/>
        <dsp:cNvSpPr/>
      </dsp:nvSpPr>
      <dsp:spPr>
        <a:xfrm>
          <a:off x="4489219" y="315702"/>
          <a:ext cx="1537161" cy="1537161"/>
        </a:xfrm>
        <a:prstGeom prst="arc">
          <a:avLst>
            <a:gd name="adj1" fmla="val 13200000"/>
            <a:gd name="adj2" fmla="val 19200000"/>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1F0C28-6570-43C0-B770-49E3505B5335}">
      <dsp:nvSpPr>
        <dsp:cNvPr id="0" name=""/>
        <dsp:cNvSpPr/>
      </dsp:nvSpPr>
      <dsp:spPr>
        <a:xfrm>
          <a:off x="4489219" y="315702"/>
          <a:ext cx="1537161" cy="1537161"/>
        </a:xfrm>
        <a:prstGeom prst="arc">
          <a:avLst>
            <a:gd name="adj1" fmla="val 2400000"/>
            <a:gd name="adj2" fmla="val 8400000"/>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A0B658-9883-4C74-9A61-102E9618DD13}">
      <dsp:nvSpPr>
        <dsp:cNvPr id="0" name=""/>
        <dsp:cNvSpPr/>
      </dsp:nvSpPr>
      <dsp:spPr>
        <a:xfrm>
          <a:off x="3720638" y="592392"/>
          <a:ext cx="3074323" cy="983783"/>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D" sz="1600" b="1" kern="1200" dirty="0" err="1">
              <a:latin typeface="Times New Roman" panose="02020603050405020304" pitchFamily="18" charset="0"/>
              <a:cs typeface="Times New Roman" panose="02020603050405020304" pitchFamily="18" charset="0"/>
            </a:rPr>
            <a:t>Menurut</a:t>
          </a:r>
          <a:r>
            <a:rPr lang="en-ID" sz="1600" b="1" kern="1200" dirty="0">
              <a:latin typeface="Times New Roman" panose="02020603050405020304" pitchFamily="18" charset="0"/>
              <a:cs typeface="Times New Roman" panose="02020603050405020304" pitchFamily="18" charset="0"/>
            </a:rPr>
            <a:t> Philip Kotler dan Kevin Lane Keller (2009) </a:t>
          </a:r>
          <a:r>
            <a:rPr lang="en-ID" sz="1600" b="1" kern="1200" dirty="0" err="1">
              <a:latin typeface="Times New Roman" panose="02020603050405020304" pitchFamily="18" charset="0"/>
              <a:cs typeface="Times New Roman" panose="02020603050405020304" pitchFamily="18" charset="0"/>
            </a:rPr>
            <a:t>ada</a:t>
          </a:r>
          <a:r>
            <a:rPr lang="en-ID" sz="1600" b="1" kern="1200" dirty="0">
              <a:latin typeface="Times New Roman" panose="02020603050405020304" pitchFamily="18" charset="0"/>
              <a:cs typeface="Times New Roman" panose="02020603050405020304" pitchFamily="18" charset="0"/>
            </a:rPr>
            <a:t> </a:t>
          </a:r>
          <a:r>
            <a:rPr lang="en-ID" sz="1600" b="1" kern="1200" dirty="0" err="1">
              <a:latin typeface="Times New Roman" panose="02020603050405020304" pitchFamily="18" charset="0"/>
              <a:cs typeface="Times New Roman" panose="02020603050405020304" pitchFamily="18" charset="0"/>
            </a:rPr>
            <a:t>tiga</a:t>
          </a:r>
          <a:r>
            <a:rPr lang="en-ID" sz="1600" b="1" kern="1200" dirty="0">
              <a:latin typeface="Times New Roman" panose="02020603050405020304" pitchFamily="18" charset="0"/>
              <a:cs typeface="Times New Roman" panose="02020603050405020304" pitchFamily="18" charset="0"/>
            </a:rPr>
            <a:t> </a:t>
          </a:r>
          <a:r>
            <a:rPr lang="en-ID" sz="1600" b="1" kern="1200" dirty="0" err="1">
              <a:latin typeface="Times New Roman" panose="02020603050405020304" pitchFamily="18" charset="0"/>
              <a:cs typeface="Times New Roman" panose="02020603050405020304" pitchFamily="18" charset="0"/>
            </a:rPr>
            <a:t>jenis</a:t>
          </a:r>
          <a:r>
            <a:rPr lang="en-ID" sz="1600" b="1" kern="1200" dirty="0">
              <a:latin typeface="Times New Roman" panose="02020603050405020304" pitchFamily="18" charset="0"/>
              <a:cs typeface="Times New Roman" panose="02020603050405020304" pitchFamily="18" charset="0"/>
            </a:rPr>
            <a:t> </a:t>
          </a:r>
          <a:r>
            <a:rPr lang="en-ID" sz="1600" b="1" kern="1200" dirty="0" err="1">
              <a:latin typeface="Times New Roman" panose="02020603050405020304" pitchFamily="18" charset="0"/>
              <a:cs typeface="Times New Roman" panose="02020603050405020304" pitchFamily="18" charset="0"/>
            </a:rPr>
            <a:t>informasi</a:t>
          </a:r>
          <a:r>
            <a:rPr lang="en-ID" sz="1600" b="1" kern="1200" dirty="0">
              <a:latin typeface="Times New Roman" panose="02020603050405020304" pitchFamily="18" charset="0"/>
              <a:cs typeface="Times New Roman" panose="02020603050405020304" pitchFamily="18" charset="0"/>
            </a:rPr>
            <a:t> </a:t>
          </a:r>
          <a:r>
            <a:rPr lang="en-ID" sz="1600" b="1" kern="1200" dirty="0" err="1">
              <a:latin typeface="Times New Roman" panose="02020603050405020304" pitchFamily="18" charset="0"/>
              <a:cs typeface="Times New Roman" panose="02020603050405020304" pitchFamily="18" charset="0"/>
            </a:rPr>
            <a:t>pemasaran</a:t>
          </a:r>
          <a:r>
            <a:rPr lang="en-ID" sz="1600" b="1" kern="1200" dirty="0">
              <a:latin typeface="Times New Roman" panose="02020603050405020304" pitchFamily="18" charset="0"/>
              <a:cs typeface="Times New Roman" panose="02020603050405020304" pitchFamily="18" charset="0"/>
            </a:rPr>
            <a:t>, </a:t>
          </a:r>
          <a:r>
            <a:rPr lang="en-ID" sz="1600" b="1" kern="1200" dirty="0" err="1">
              <a:latin typeface="Times New Roman" panose="02020603050405020304" pitchFamily="18" charset="0"/>
              <a:cs typeface="Times New Roman" panose="02020603050405020304" pitchFamily="18" charset="0"/>
            </a:rPr>
            <a:t>yaitu</a:t>
          </a:r>
          <a:r>
            <a:rPr lang="en-ID" sz="1600" b="1" kern="1200" dirty="0">
              <a:latin typeface="Times New Roman" panose="02020603050405020304" pitchFamily="18" charset="0"/>
              <a:cs typeface="Times New Roman" panose="02020603050405020304" pitchFamily="18" charset="0"/>
            </a:rPr>
            <a:t>:</a:t>
          </a:r>
        </a:p>
      </dsp:txBody>
      <dsp:txXfrm>
        <a:off x="3720638" y="592392"/>
        <a:ext cx="3074323" cy="983783"/>
      </dsp:txXfrm>
    </dsp:sp>
    <dsp:sp modelId="{432510AB-F1E1-4665-AF54-1DBC4B266B18}">
      <dsp:nvSpPr>
        <dsp:cNvPr id="0" name=""/>
        <dsp:cNvSpPr/>
      </dsp:nvSpPr>
      <dsp:spPr>
        <a:xfrm>
          <a:off x="769286" y="2498473"/>
          <a:ext cx="1537161" cy="1537161"/>
        </a:xfrm>
        <a:prstGeom prst="arc">
          <a:avLst>
            <a:gd name="adj1" fmla="val 13200000"/>
            <a:gd name="adj2" fmla="val 19200000"/>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853CBD-FF8D-42E9-AB02-7175EE9F6263}">
      <dsp:nvSpPr>
        <dsp:cNvPr id="0" name=""/>
        <dsp:cNvSpPr/>
      </dsp:nvSpPr>
      <dsp:spPr>
        <a:xfrm>
          <a:off x="769286" y="2498473"/>
          <a:ext cx="1537161" cy="1537161"/>
        </a:xfrm>
        <a:prstGeom prst="arc">
          <a:avLst>
            <a:gd name="adj1" fmla="val 2400000"/>
            <a:gd name="adj2" fmla="val 8400000"/>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D3B95C-21B8-47D6-BD20-2FA2E6E83017}">
      <dsp:nvSpPr>
        <dsp:cNvPr id="0" name=""/>
        <dsp:cNvSpPr/>
      </dsp:nvSpPr>
      <dsp:spPr>
        <a:xfrm>
          <a:off x="706" y="2775162"/>
          <a:ext cx="3074323" cy="983783"/>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D" sz="1600" kern="1200">
              <a:latin typeface="Times New Roman" panose="02020603050405020304" pitchFamily="18" charset="0"/>
              <a:cs typeface="Times New Roman" panose="02020603050405020304" pitchFamily="18" charset="0"/>
            </a:rPr>
            <a:t>Pemasaran (</a:t>
          </a:r>
          <a:r>
            <a:rPr lang="en-ID" sz="1600" i="1" kern="1200">
              <a:latin typeface="Times New Roman" panose="02020603050405020304" pitchFamily="18" charset="0"/>
              <a:cs typeface="Times New Roman" panose="02020603050405020304" pitchFamily="18" charset="0"/>
            </a:rPr>
            <a:t>Marketing Intelligence</a:t>
          </a:r>
          <a:r>
            <a:rPr lang="en-ID" sz="1600" kern="1200">
              <a:latin typeface="Times New Roman" panose="02020603050405020304" pitchFamily="18" charset="0"/>
              <a:cs typeface="Times New Roman" panose="02020603050405020304" pitchFamily="18" charset="0"/>
            </a:rPr>
            <a:t>) adalah informasi yang mengalir ke perusahaan dari lingkungan.</a:t>
          </a:r>
        </a:p>
      </dsp:txBody>
      <dsp:txXfrm>
        <a:off x="706" y="2775162"/>
        <a:ext cx="3074323" cy="983783"/>
      </dsp:txXfrm>
    </dsp:sp>
    <dsp:sp modelId="{C44CBE18-7085-4CEA-90A3-F02780493F12}">
      <dsp:nvSpPr>
        <dsp:cNvPr id="0" name=""/>
        <dsp:cNvSpPr/>
      </dsp:nvSpPr>
      <dsp:spPr>
        <a:xfrm>
          <a:off x="4489219" y="2498473"/>
          <a:ext cx="1537161" cy="1537161"/>
        </a:xfrm>
        <a:prstGeom prst="arc">
          <a:avLst>
            <a:gd name="adj1" fmla="val 13200000"/>
            <a:gd name="adj2" fmla="val 19200000"/>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66F811-4B65-4139-80A5-968E668E855B}">
      <dsp:nvSpPr>
        <dsp:cNvPr id="0" name=""/>
        <dsp:cNvSpPr/>
      </dsp:nvSpPr>
      <dsp:spPr>
        <a:xfrm>
          <a:off x="4489219" y="2498473"/>
          <a:ext cx="1537161" cy="1537161"/>
        </a:xfrm>
        <a:prstGeom prst="arc">
          <a:avLst>
            <a:gd name="adj1" fmla="val 2400000"/>
            <a:gd name="adj2" fmla="val 8400000"/>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7E1FAB-7961-494C-8C97-B34D6E71F0B8}">
      <dsp:nvSpPr>
        <dsp:cNvPr id="0" name=""/>
        <dsp:cNvSpPr/>
      </dsp:nvSpPr>
      <dsp:spPr>
        <a:xfrm>
          <a:off x="3720638" y="2775162"/>
          <a:ext cx="3074323" cy="983783"/>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D" sz="1600" kern="1200">
              <a:latin typeface="Times New Roman" panose="02020603050405020304" pitchFamily="18" charset="0"/>
              <a:cs typeface="Times New Roman" panose="02020603050405020304" pitchFamily="18" charset="0"/>
            </a:rPr>
            <a:t>Informasi pemasaran intern (</a:t>
          </a:r>
          <a:r>
            <a:rPr lang="en-ID" sz="1600" i="1" kern="1200">
              <a:latin typeface="Times New Roman" panose="02020603050405020304" pitchFamily="18" charset="0"/>
              <a:cs typeface="Times New Roman" panose="02020603050405020304" pitchFamily="18" charset="0"/>
            </a:rPr>
            <a:t>Internal Marketing Information</a:t>
          </a:r>
          <a:r>
            <a:rPr lang="en-ID" sz="1600" kern="1200">
              <a:latin typeface="Times New Roman" panose="02020603050405020304" pitchFamily="18" charset="0"/>
              <a:cs typeface="Times New Roman" panose="02020603050405020304" pitchFamily="18" charset="0"/>
            </a:rPr>
            <a:t>) adalah informasi yang dikumpulkan dari dalam perusahaan sendiri.</a:t>
          </a:r>
        </a:p>
      </dsp:txBody>
      <dsp:txXfrm>
        <a:off x="3720638" y="2775162"/>
        <a:ext cx="3074323" cy="983783"/>
      </dsp:txXfrm>
    </dsp:sp>
    <dsp:sp modelId="{BA51B76C-14FD-40A1-9DDD-843742675F45}">
      <dsp:nvSpPr>
        <dsp:cNvPr id="0" name=""/>
        <dsp:cNvSpPr/>
      </dsp:nvSpPr>
      <dsp:spPr>
        <a:xfrm>
          <a:off x="8209151" y="2498473"/>
          <a:ext cx="1537161" cy="1537161"/>
        </a:xfrm>
        <a:prstGeom prst="arc">
          <a:avLst>
            <a:gd name="adj1" fmla="val 13200000"/>
            <a:gd name="adj2" fmla="val 19200000"/>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E76607-F117-4982-9970-0D829112E258}">
      <dsp:nvSpPr>
        <dsp:cNvPr id="0" name=""/>
        <dsp:cNvSpPr/>
      </dsp:nvSpPr>
      <dsp:spPr>
        <a:xfrm>
          <a:off x="8209151" y="2498473"/>
          <a:ext cx="1537161" cy="1537161"/>
        </a:xfrm>
        <a:prstGeom prst="arc">
          <a:avLst>
            <a:gd name="adj1" fmla="val 2400000"/>
            <a:gd name="adj2" fmla="val 8400000"/>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1DBB51D-792F-435B-BAF7-3D0354BDA599}">
      <dsp:nvSpPr>
        <dsp:cNvPr id="0" name=""/>
        <dsp:cNvSpPr/>
      </dsp:nvSpPr>
      <dsp:spPr>
        <a:xfrm>
          <a:off x="7440570" y="2775162"/>
          <a:ext cx="3074323" cy="983783"/>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D" sz="1600" kern="1200">
              <a:latin typeface="Times New Roman" panose="02020603050405020304" pitchFamily="18" charset="0"/>
              <a:cs typeface="Times New Roman" panose="02020603050405020304" pitchFamily="18" charset="0"/>
            </a:rPr>
            <a:t>Komunikasi Pemasaran (</a:t>
          </a:r>
          <a:r>
            <a:rPr lang="en-ID" sz="1600" i="1" kern="1200">
              <a:latin typeface="Times New Roman" panose="02020603050405020304" pitchFamily="18" charset="0"/>
              <a:cs typeface="Times New Roman" panose="02020603050405020304" pitchFamily="18" charset="0"/>
            </a:rPr>
            <a:t>Marketing Communication</a:t>
          </a:r>
          <a:r>
            <a:rPr lang="en-ID" sz="1600" kern="1200">
              <a:latin typeface="Times New Roman" panose="02020603050405020304" pitchFamily="18" charset="0"/>
              <a:cs typeface="Times New Roman" panose="02020603050405020304" pitchFamily="18" charset="0"/>
            </a:rPr>
            <a:t>) adalah informasi yang mengalir ke luar dari perusahaan ke lingkungan.</a:t>
          </a:r>
        </a:p>
      </dsp:txBody>
      <dsp:txXfrm>
        <a:off x="7440570" y="2775162"/>
        <a:ext cx="3074323" cy="9837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5DCC2-7356-4FA4-BC4D-AF43EDE37803}">
      <dsp:nvSpPr>
        <dsp:cNvPr id="0" name=""/>
        <dsp:cNvSpPr/>
      </dsp:nvSpPr>
      <dsp:spPr>
        <a:xfrm>
          <a:off x="0" y="4682515"/>
          <a:ext cx="10024947"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8556DA-82E8-4571-9CA2-8379B607FC8E}">
      <dsp:nvSpPr>
        <dsp:cNvPr id="0" name=""/>
        <dsp:cNvSpPr/>
      </dsp:nvSpPr>
      <dsp:spPr>
        <a:xfrm>
          <a:off x="0" y="3498034"/>
          <a:ext cx="10024947"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07F384-2955-4575-AE38-11737B682997}">
      <dsp:nvSpPr>
        <dsp:cNvPr id="0" name=""/>
        <dsp:cNvSpPr/>
      </dsp:nvSpPr>
      <dsp:spPr>
        <a:xfrm>
          <a:off x="0" y="2313554"/>
          <a:ext cx="10024947"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813278-E818-460A-A4FB-38CCB726692A}">
      <dsp:nvSpPr>
        <dsp:cNvPr id="0" name=""/>
        <dsp:cNvSpPr/>
      </dsp:nvSpPr>
      <dsp:spPr>
        <a:xfrm>
          <a:off x="0" y="1129073"/>
          <a:ext cx="10024947"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81E448-87CA-44C6-9FA7-54DDD5295B52}">
      <dsp:nvSpPr>
        <dsp:cNvPr id="0" name=""/>
        <dsp:cNvSpPr/>
      </dsp:nvSpPr>
      <dsp:spPr>
        <a:xfrm>
          <a:off x="2606486" y="996"/>
          <a:ext cx="7418460" cy="1128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r>
            <a:rPr lang="en-ID" sz="1600" b="0" i="0" kern="1200" dirty="0" err="1">
              <a:latin typeface="Times New Roman" panose="02020603050405020304" pitchFamily="18" charset="0"/>
              <a:cs typeface="Times New Roman" panose="02020603050405020304" pitchFamily="18" charset="0"/>
            </a:rPr>
            <a:t>Sistem</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informasi</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pemasaran</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mengumpulkan</a:t>
          </a:r>
          <a:r>
            <a:rPr lang="en-ID" sz="1600" b="0" i="0" kern="1200" dirty="0">
              <a:latin typeface="Times New Roman" panose="02020603050405020304" pitchFamily="18" charset="0"/>
              <a:cs typeface="Times New Roman" panose="02020603050405020304" pitchFamily="18" charset="0"/>
            </a:rPr>
            <a:t> data yang </a:t>
          </a:r>
          <a:r>
            <a:rPr lang="en-ID" sz="1600" b="0" i="0" kern="1200" dirty="0" err="1">
              <a:latin typeface="Times New Roman" panose="02020603050405020304" pitchFamily="18" charset="0"/>
              <a:cs typeface="Times New Roman" panose="02020603050405020304" pitchFamily="18" charset="0"/>
            </a:rPr>
            <a:t>menjelaskan</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transaksi</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pemasaran</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perusahaan</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Subsistem</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intelijen</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pemasaran</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mengumpulkan</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informasi</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dari</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lingkungan</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perusahaan</a:t>
          </a:r>
          <a:r>
            <a:rPr lang="en-ID" sz="1600" b="0" i="0" kern="1200" dirty="0">
              <a:latin typeface="Times New Roman" panose="02020603050405020304" pitchFamily="18" charset="0"/>
              <a:cs typeface="Times New Roman" panose="02020603050405020304" pitchFamily="18" charset="0"/>
            </a:rPr>
            <a:t> yang </a:t>
          </a:r>
          <a:r>
            <a:rPr lang="en-ID" sz="1600" b="0" i="0" kern="1200" dirty="0" err="1">
              <a:latin typeface="Times New Roman" panose="02020603050405020304" pitchFamily="18" charset="0"/>
              <a:cs typeface="Times New Roman" panose="02020603050405020304" pitchFamily="18" charset="0"/>
            </a:rPr>
            <a:t>berkaitan</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dengan</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operasi</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pemasaran</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Subsistem</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peneliti</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pemasaran</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melakukan</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penelitian</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khusus</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mengenai</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operasi</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pemasaran</a:t>
          </a:r>
          <a:r>
            <a:rPr lang="en-ID" sz="1600" b="0" i="0" kern="1200" dirty="0">
              <a:latin typeface="Times New Roman" panose="02020603050405020304" pitchFamily="18" charset="0"/>
              <a:cs typeface="Times New Roman" panose="02020603050405020304" pitchFamily="18" charset="0"/>
            </a:rPr>
            <a:t>.</a:t>
          </a:r>
          <a:endParaRPr lang="en-ID" sz="1600" kern="1200" dirty="0">
            <a:latin typeface="Times New Roman" panose="02020603050405020304" pitchFamily="18" charset="0"/>
            <a:cs typeface="Times New Roman" panose="02020603050405020304" pitchFamily="18" charset="0"/>
          </a:endParaRPr>
        </a:p>
      </dsp:txBody>
      <dsp:txXfrm>
        <a:off x="2606486" y="996"/>
        <a:ext cx="7418460" cy="1128076"/>
      </dsp:txXfrm>
    </dsp:sp>
    <dsp:sp modelId="{806A776B-6268-4BB6-83AD-E4677341E016}">
      <dsp:nvSpPr>
        <dsp:cNvPr id="0" name=""/>
        <dsp:cNvSpPr/>
      </dsp:nvSpPr>
      <dsp:spPr>
        <a:xfrm>
          <a:off x="0" y="996"/>
          <a:ext cx="2606486" cy="1128076"/>
        </a:xfrm>
        <a:prstGeom prst="round2SameRect">
          <a:avLst>
            <a:gd name="adj1" fmla="val 16670"/>
            <a:gd name="adj2" fmla="val 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35000"/>
            </a:spcAft>
            <a:buNone/>
          </a:pPr>
          <a:r>
            <a:rPr lang="en-US" sz="2600" kern="1200" dirty="0" err="1">
              <a:latin typeface="Times New Roman" panose="02020603050405020304" pitchFamily="18" charset="0"/>
              <a:cs typeface="Times New Roman" panose="02020603050405020304" pitchFamily="18" charset="0"/>
            </a:rPr>
            <a:t>Komponen</a:t>
          </a:r>
          <a:r>
            <a:rPr lang="en-US" sz="2600" kern="1200" dirty="0">
              <a:latin typeface="Times New Roman" panose="02020603050405020304" pitchFamily="18" charset="0"/>
              <a:cs typeface="Times New Roman" panose="02020603050405020304" pitchFamily="18" charset="0"/>
            </a:rPr>
            <a:t> input </a:t>
          </a:r>
          <a:r>
            <a:rPr lang="en-US" sz="2600" kern="1200" dirty="0" err="1">
              <a:latin typeface="Times New Roman" panose="02020603050405020304" pitchFamily="18" charset="0"/>
              <a:cs typeface="Times New Roman" panose="02020603050405020304" pitchFamily="18" charset="0"/>
            </a:rPr>
            <a:t>pemasaran</a:t>
          </a:r>
          <a:endParaRPr lang="en-ID" sz="2600" kern="1200" dirty="0">
            <a:latin typeface="Times New Roman" panose="02020603050405020304" pitchFamily="18" charset="0"/>
            <a:cs typeface="Times New Roman" panose="02020603050405020304" pitchFamily="18" charset="0"/>
          </a:endParaRPr>
        </a:p>
      </dsp:txBody>
      <dsp:txXfrm>
        <a:off x="55078" y="56074"/>
        <a:ext cx="2496330" cy="1072998"/>
      </dsp:txXfrm>
    </dsp:sp>
    <dsp:sp modelId="{3E510660-A779-406A-A148-880873225DC5}">
      <dsp:nvSpPr>
        <dsp:cNvPr id="0" name=""/>
        <dsp:cNvSpPr/>
      </dsp:nvSpPr>
      <dsp:spPr>
        <a:xfrm>
          <a:off x="2606486" y="1185477"/>
          <a:ext cx="7418460" cy="1128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r>
            <a:rPr lang="en-ID" sz="1600" b="0" i="0" kern="1200" dirty="0">
              <a:latin typeface="Times New Roman" panose="02020603050405020304" pitchFamily="18" charset="0"/>
              <a:cs typeface="Times New Roman" panose="02020603050405020304" pitchFamily="18" charset="0"/>
            </a:rPr>
            <a:t>Model di system </a:t>
          </a:r>
          <a:r>
            <a:rPr lang="en-ID" sz="1600" b="0" i="0" kern="1200" dirty="0" err="1">
              <a:latin typeface="Times New Roman" panose="02020603050405020304" pitchFamily="18" charset="0"/>
              <a:cs typeface="Times New Roman" panose="02020603050405020304" pitchFamily="18" charset="0"/>
            </a:rPr>
            <a:t>informasi</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pemasaran</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banyak</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digunakan</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untuk</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menghasilkan</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laporan</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keperluan</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anggaran</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operasi</a:t>
          </a:r>
          <a:r>
            <a:rPr lang="en-ID" sz="1600" b="0" i="0" kern="1200" dirty="0">
              <a:latin typeface="Times New Roman" panose="02020603050405020304" pitchFamily="18" charset="0"/>
              <a:cs typeface="Times New Roman" panose="02020603050405020304" pitchFamily="18" charset="0"/>
            </a:rPr>
            <a:t>, strategi </a:t>
          </a:r>
          <a:r>
            <a:rPr lang="en-ID" sz="1600" b="0" i="0" kern="1200" dirty="0" err="1">
              <a:latin typeface="Times New Roman" panose="02020603050405020304" pitchFamily="18" charset="0"/>
              <a:cs typeface="Times New Roman" panose="02020603050405020304" pitchFamily="18" charset="0"/>
            </a:rPr>
            <a:t>penentuan</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harga</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produk</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evaluasi</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produk</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baru</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pemilihan</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lokasi</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fasilitas</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evaluasi</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penghapusan</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produk</a:t>
          </a:r>
          <a:r>
            <a:rPr lang="en-ID" sz="1600" b="0" i="0" kern="1200" dirty="0">
              <a:latin typeface="Times New Roman" panose="02020603050405020304" pitchFamily="18" charset="0"/>
              <a:cs typeface="Times New Roman" panose="02020603050405020304" pitchFamily="18" charset="0"/>
            </a:rPr>
            <a:t> lama, </a:t>
          </a:r>
          <a:r>
            <a:rPr lang="en-ID" sz="1600" b="0" i="0" kern="1200" dirty="0" err="1">
              <a:latin typeface="Times New Roman" panose="02020603050405020304" pitchFamily="18" charset="0"/>
              <a:cs typeface="Times New Roman" panose="02020603050405020304" pitchFamily="18" charset="0"/>
            </a:rPr>
            <a:t>penunjukan</a:t>
          </a:r>
          <a:r>
            <a:rPr lang="en-ID" sz="1600" b="0" i="0" kern="1200" dirty="0">
              <a:latin typeface="Times New Roman" panose="02020603050405020304" pitchFamily="18" charset="0"/>
              <a:cs typeface="Times New Roman" panose="02020603050405020304" pitchFamily="18" charset="0"/>
            </a:rPr>
            <a:t> salesman, </a:t>
          </a:r>
          <a:r>
            <a:rPr lang="en-ID" sz="1600" b="0" i="0" kern="1200" dirty="0" err="1">
              <a:latin typeface="Times New Roman" panose="02020603050405020304" pitchFamily="18" charset="0"/>
              <a:cs typeface="Times New Roman" panose="02020603050405020304" pitchFamily="18" charset="0"/>
            </a:rPr>
            <a:t>penentuan</a:t>
          </a:r>
          <a:r>
            <a:rPr lang="en-ID" sz="1600" b="0" i="0" kern="1200" dirty="0">
              <a:latin typeface="Times New Roman" panose="02020603050405020304" pitchFamily="18" charset="0"/>
              <a:cs typeface="Times New Roman" panose="02020603050405020304" pitchFamily="18" charset="0"/>
            </a:rPr>
            <a:t> </a:t>
          </a:r>
          <a:r>
            <a:rPr lang="en-ID" sz="1600" b="0" i="1" kern="1200" dirty="0" err="1">
              <a:latin typeface="Times New Roman" panose="02020603050405020304" pitchFamily="18" charset="0"/>
              <a:cs typeface="Times New Roman" panose="02020603050405020304" pitchFamily="18" charset="0"/>
            </a:rPr>
            <a:t>rute</a:t>
          </a:r>
          <a:r>
            <a:rPr lang="en-ID" sz="1600" b="0" i="1"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pengiriman</a:t>
          </a:r>
          <a:r>
            <a:rPr lang="en-ID" sz="1600" b="0" i="0" kern="1200" dirty="0">
              <a:latin typeface="Times New Roman" panose="02020603050405020304" pitchFamily="18" charset="0"/>
              <a:cs typeface="Times New Roman" panose="02020603050405020304" pitchFamily="18" charset="0"/>
            </a:rPr>
            <a:t> yang paling optimal, </a:t>
          </a:r>
          <a:r>
            <a:rPr lang="en-ID" sz="1600" b="0" i="0" kern="1200" dirty="0" err="1">
              <a:latin typeface="Times New Roman" panose="02020603050405020304" pitchFamily="18" charset="0"/>
              <a:cs typeface="Times New Roman" panose="02020603050405020304" pitchFamily="18" charset="0"/>
            </a:rPr>
            <a:t>pemilihan</a:t>
          </a:r>
          <a:r>
            <a:rPr lang="en-ID" sz="1600" b="0" i="0" kern="1200" dirty="0">
              <a:latin typeface="Times New Roman" panose="02020603050405020304" pitchFamily="18" charset="0"/>
              <a:cs typeface="Times New Roman" panose="02020603050405020304" pitchFamily="18" charset="0"/>
            </a:rPr>
            <a:t> media </a:t>
          </a:r>
          <a:r>
            <a:rPr lang="en-ID" sz="1600" b="0" i="0" kern="1200" dirty="0" err="1">
              <a:latin typeface="Times New Roman" panose="02020603050405020304" pitchFamily="18" charset="0"/>
              <a:cs typeface="Times New Roman" panose="02020603050405020304" pitchFamily="18" charset="0"/>
            </a:rPr>
            <a:t>iklan</a:t>
          </a:r>
          <a:r>
            <a:rPr lang="en-ID" sz="1600" b="0" i="0" kern="1200" dirty="0">
              <a:latin typeface="Times New Roman" panose="02020603050405020304" pitchFamily="18" charset="0"/>
              <a:cs typeface="Times New Roman" panose="02020603050405020304" pitchFamily="18" charset="0"/>
            </a:rPr>
            <a:t> yang paling </a:t>
          </a:r>
          <a:r>
            <a:rPr lang="en-ID" sz="1600" b="0" i="0" kern="1200" dirty="0" err="1">
              <a:latin typeface="Times New Roman" panose="02020603050405020304" pitchFamily="18" charset="0"/>
              <a:cs typeface="Times New Roman" panose="02020603050405020304" pitchFamily="18" charset="0"/>
            </a:rPr>
            <a:t>efektif</a:t>
          </a:r>
          <a:r>
            <a:rPr lang="en-ID" sz="1600" b="0" i="0" kern="1200" dirty="0">
              <a:latin typeface="Times New Roman" panose="02020603050405020304" pitchFamily="18" charset="0"/>
              <a:cs typeface="Times New Roman" panose="02020603050405020304" pitchFamily="18" charset="0"/>
            </a:rPr>
            <a:t> dan </a:t>
          </a:r>
          <a:r>
            <a:rPr lang="en-ID" sz="1600" b="0" i="0" kern="1200" dirty="0" err="1">
              <a:latin typeface="Times New Roman" panose="02020603050405020304" pitchFamily="18" charset="0"/>
              <a:cs typeface="Times New Roman" panose="02020603050405020304" pitchFamily="18" charset="0"/>
            </a:rPr>
            <a:t>untuk</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persetujuan</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kredit</a:t>
          </a:r>
          <a:r>
            <a:rPr lang="en-ID" sz="1600" b="0" i="0" kern="1200" dirty="0">
              <a:latin typeface="Times New Roman" panose="02020603050405020304" pitchFamily="18" charset="0"/>
              <a:cs typeface="Times New Roman" panose="02020603050405020304" pitchFamily="18" charset="0"/>
            </a:rPr>
            <a:t>.</a:t>
          </a:r>
          <a:endParaRPr lang="en-ID" sz="1600" kern="1200" dirty="0">
            <a:latin typeface="Times New Roman" panose="02020603050405020304" pitchFamily="18" charset="0"/>
            <a:cs typeface="Times New Roman" panose="02020603050405020304" pitchFamily="18" charset="0"/>
          </a:endParaRPr>
        </a:p>
      </dsp:txBody>
      <dsp:txXfrm>
        <a:off x="2606486" y="1185477"/>
        <a:ext cx="7418460" cy="1128076"/>
      </dsp:txXfrm>
    </dsp:sp>
    <dsp:sp modelId="{E3BD986A-6885-41E7-BE17-10FDF5377C9A}">
      <dsp:nvSpPr>
        <dsp:cNvPr id="0" name=""/>
        <dsp:cNvSpPr/>
      </dsp:nvSpPr>
      <dsp:spPr>
        <a:xfrm>
          <a:off x="0" y="1185477"/>
          <a:ext cx="2606486" cy="1128076"/>
        </a:xfrm>
        <a:prstGeom prst="round2SameRect">
          <a:avLst>
            <a:gd name="adj1" fmla="val 16670"/>
            <a:gd name="adj2" fmla="val 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35000"/>
            </a:spcAft>
            <a:buNone/>
          </a:pPr>
          <a:r>
            <a:rPr lang="en-US" sz="2600" kern="1200" dirty="0" err="1">
              <a:latin typeface="Times New Roman" panose="02020603050405020304" pitchFamily="18" charset="0"/>
              <a:cs typeface="Times New Roman" panose="02020603050405020304" pitchFamily="18" charset="0"/>
            </a:rPr>
            <a:t>Komponen</a:t>
          </a:r>
          <a:r>
            <a:rPr lang="en-US" sz="2600" kern="1200" dirty="0">
              <a:latin typeface="Times New Roman" panose="02020603050405020304" pitchFamily="18" charset="0"/>
              <a:cs typeface="Times New Roman" panose="02020603050405020304" pitchFamily="18" charset="0"/>
            </a:rPr>
            <a:t> model </a:t>
          </a:r>
          <a:r>
            <a:rPr lang="en-US" sz="2600" kern="1200" dirty="0" err="1">
              <a:latin typeface="Times New Roman" panose="02020603050405020304" pitchFamily="18" charset="0"/>
              <a:cs typeface="Times New Roman" panose="02020603050405020304" pitchFamily="18" charset="0"/>
            </a:rPr>
            <a:t>pemasaran</a:t>
          </a:r>
          <a:endParaRPr lang="en-ID" sz="2600" kern="1200" dirty="0">
            <a:latin typeface="Times New Roman" panose="02020603050405020304" pitchFamily="18" charset="0"/>
            <a:cs typeface="Times New Roman" panose="02020603050405020304" pitchFamily="18" charset="0"/>
          </a:endParaRPr>
        </a:p>
      </dsp:txBody>
      <dsp:txXfrm>
        <a:off x="55078" y="1240555"/>
        <a:ext cx="2496330" cy="1072998"/>
      </dsp:txXfrm>
    </dsp:sp>
    <dsp:sp modelId="{B247B103-DB36-4AD4-B09A-1CDC902476E1}">
      <dsp:nvSpPr>
        <dsp:cNvPr id="0" name=""/>
        <dsp:cNvSpPr/>
      </dsp:nvSpPr>
      <dsp:spPr>
        <a:xfrm>
          <a:off x="2606486" y="2369957"/>
          <a:ext cx="7418460" cy="1128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r>
            <a:rPr lang="en-ID" sz="1600" b="0" i="0" kern="1200" dirty="0">
              <a:latin typeface="Times New Roman" panose="02020603050405020304" pitchFamily="18" charset="0"/>
              <a:cs typeface="Times New Roman" panose="02020603050405020304" pitchFamily="18" charset="0"/>
            </a:rPr>
            <a:t>Data yang </a:t>
          </a:r>
          <a:r>
            <a:rPr lang="en-ID" sz="1600" b="0" i="0" kern="1200" dirty="0" err="1">
              <a:latin typeface="Times New Roman" panose="02020603050405020304" pitchFamily="18" charset="0"/>
              <a:cs typeface="Times New Roman" panose="02020603050405020304" pitchFamily="18" charset="0"/>
            </a:rPr>
            <a:t>digunakan</a:t>
          </a:r>
          <a:r>
            <a:rPr lang="en-ID" sz="1600" b="0" i="0" kern="1200" dirty="0">
              <a:latin typeface="Times New Roman" panose="02020603050405020304" pitchFamily="18" charset="0"/>
              <a:cs typeface="Times New Roman" panose="02020603050405020304" pitchFamily="18" charset="0"/>
            </a:rPr>
            <a:t> oleh </a:t>
          </a:r>
          <a:r>
            <a:rPr lang="en-ID" sz="1600" b="0" i="0" kern="1200" dirty="0" err="1">
              <a:latin typeface="Times New Roman" panose="02020603050405020304" pitchFamily="18" charset="0"/>
              <a:cs typeface="Times New Roman" panose="02020603050405020304" pitchFamily="18" charset="0"/>
            </a:rPr>
            <a:t>subsistem</a:t>
          </a:r>
          <a:r>
            <a:rPr lang="en-ID" sz="1600" b="0" i="0" kern="1200" dirty="0">
              <a:latin typeface="Times New Roman" panose="02020603050405020304" pitchFamily="18" charset="0"/>
              <a:cs typeface="Times New Roman" panose="02020603050405020304" pitchFamily="18" charset="0"/>
            </a:rPr>
            <a:t> </a:t>
          </a:r>
          <a:r>
            <a:rPr lang="en-ID" sz="1600" b="0" i="1" kern="1200" dirty="0">
              <a:latin typeface="Times New Roman" panose="02020603050405020304" pitchFamily="18" charset="0"/>
              <a:cs typeface="Times New Roman" panose="02020603050405020304" pitchFamily="18" charset="0"/>
            </a:rPr>
            <a:t>output </a:t>
          </a:r>
          <a:r>
            <a:rPr lang="en-ID" sz="1600" b="0" i="0" kern="1200" dirty="0" err="1">
              <a:latin typeface="Times New Roman" panose="02020603050405020304" pitchFamily="18" charset="0"/>
              <a:cs typeface="Times New Roman" panose="02020603050405020304" pitchFamily="18" charset="0"/>
            </a:rPr>
            <a:t>berasal</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dari</a:t>
          </a:r>
          <a:r>
            <a:rPr lang="en-ID" sz="1600" b="0" i="0" kern="1200" dirty="0">
              <a:latin typeface="Times New Roman" panose="02020603050405020304" pitchFamily="18" charset="0"/>
              <a:cs typeface="Times New Roman" panose="02020603050405020304" pitchFamily="18" charset="0"/>
            </a:rPr>
            <a:t> </a:t>
          </a:r>
          <a:r>
            <a:rPr lang="en-ID" sz="1600" b="0" i="1" kern="1200" dirty="0">
              <a:latin typeface="Times New Roman" panose="02020603050405020304" pitchFamily="18" charset="0"/>
              <a:cs typeface="Times New Roman" panose="02020603050405020304" pitchFamily="18" charset="0"/>
            </a:rPr>
            <a:t>database</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Beberapa</a:t>
          </a:r>
          <a:r>
            <a:rPr lang="en-ID" sz="1600" b="0" i="0" kern="1200" dirty="0">
              <a:latin typeface="Times New Roman" panose="02020603050405020304" pitchFamily="18" charset="0"/>
              <a:cs typeface="Times New Roman" panose="02020603050405020304" pitchFamily="18" charset="0"/>
            </a:rPr>
            <a:t> data </a:t>
          </a:r>
          <a:r>
            <a:rPr lang="en-ID" sz="1600" b="0" i="0" kern="1200" dirty="0" err="1">
              <a:latin typeface="Times New Roman" panose="02020603050405020304" pitchFamily="18" charset="0"/>
              <a:cs typeface="Times New Roman" panose="02020603050405020304" pitchFamily="18" charset="0"/>
            </a:rPr>
            <a:t>dalam</a:t>
          </a:r>
          <a:r>
            <a:rPr lang="en-ID" sz="1600" b="0" i="0" kern="1200" dirty="0">
              <a:latin typeface="Times New Roman" panose="02020603050405020304" pitchFamily="18" charset="0"/>
              <a:cs typeface="Times New Roman" panose="02020603050405020304" pitchFamily="18" charset="0"/>
            </a:rPr>
            <a:t> </a:t>
          </a:r>
          <a:r>
            <a:rPr lang="en-ID" sz="1600" b="0" i="1" kern="1200" dirty="0">
              <a:latin typeface="Times New Roman" panose="02020603050405020304" pitchFamily="18" charset="0"/>
              <a:cs typeface="Times New Roman" panose="02020603050405020304" pitchFamily="18" charset="0"/>
            </a:rPr>
            <a:t>database </a:t>
          </a:r>
          <a:r>
            <a:rPr lang="en-ID" sz="1600" b="0" i="0" kern="1200" dirty="0" err="1">
              <a:latin typeface="Times New Roman" panose="02020603050405020304" pitchFamily="18" charset="0"/>
              <a:cs typeface="Times New Roman" panose="02020603050405020304" pitchFamily="18" charset="0"/>
            </a:rPr>
            <a:t>adalah</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unik</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bagi</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fungsi</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pemasaran</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tapi</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banyak</a:t>
          </a:r>
          <a:r>
            <a:rPr lang="en-ID" sz="1600" b="0" i="0" kern="1200" dirty="0">
              <a:latin typeface="Times New Roman" panose="02020603050405020304" pitchFamily="18" charset="0"/>
              <a:cs typeface="Times New Roman" panose="02020603050405020304" pitchFamily="18" charset="0"/>
            </a:rPr>
            <a:t> yang </a:t>
          </a:r>
          <a:r>
            <a:rPr lang="en-ID" sz="1600" b="0" i="0" kern="1200" dirty="0" err="1">
              <a:latin typeface="Times New Roman" panose="02020603050405020304" pitchFamily="18" charset="0"/>
              <a:cs typeface="Times New Roman" panose="02020603050405020304" pitchFamily="18" charset="0"/>
            </a:rPr>
            <a:t>berbagi</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dengan</a:t>
          </a:r>
          <a:r>
            <a:rPr lang="en-ID" sz="1600" b="0" i="0" kern="1200" dirty="0">
              <a:latin typeface="Times New Roman" panose="02020603050405020304" pitchFamily="18" charset="0"/>
              <a:cs typeface="Times New Roman" panose="02020603050405020304" pitchFamily="18" charset="0"/>
            </a:rPr>
            <a:t> area </a:t>
          </a:r>
          <a:r>
            <a:rPr lang="en-ID" sz="1600" b="0" i="0" kern="1200" dirty="0" err="1">
              <a:latin typeface="Times New Roman" panose="02020603050405020304" pitchFamily="18" charset="0"/>
              <a:cs typeface="Times New Roman" panose="02020603050405020304" pitchFamily="18" charset="0"/>
            </a:rPr>
            <a:t>fungsional</a:t>
          </a:r>
          <a:r>
            <a:rPr lang="en-ID" sz="1600" b="0" i="0" kern="1200" dirty="0">
              <a:latin typeface="Times New Roman" panose="02020603050405020304" pitchFamily="18" charset="0"/>
              <a:cs typeface="Times New Roman" panose="02020603050405020304" pitchFamily="18" charset="0"/>
            </a:rPr>
            <a:t> lain.</a:t>
          </a:r>
          <a:endParaRPr lang="en-ID" sz="1600" kern="1200" dirty="0">
            <a:latin typeface="Times New Roman" panose="02020603050405020304" pitchFamily="18" charset="0"/>
            <a:cs typeface="Times New Roman" panose="02020603050405020304" pitchFamily="18" charset="0"/>
          </a:endParaRPr>
        </a:p>
      </dsp:txBody>
      <dsp:txXfrm>
        <a:off x="2606486" y="2369957"/>
        <a:ext cx="7418460" cy="1128076"/>
      </dsp:txXfrm>
    </dsp:sp>
    <dsp:sp modelId="{AAE9EB6F-515B-4D97-8DBE-9AE74EECADA2}">
      <dsp:nvSpPr>
        <dsp:cNvPr id="0" name=""/>
        <dsp:cNvSpPr/>
      </dsp:nvSpPr>
      <dsp:spPr>
        <a:xfrm>
          <a:off x="0" y="2369957"/>
          <a:ext cx="2606486" cy="1128076"/>
        </a:xfrm>
        <a:prstGeom prst="round2SameRect">
          <a:avLst>
            <a:gd name="adj1" fmla="val 16670"/>
            <a:gd name="adj2" fmla="val 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35000"/>
            </a:spcAft>
            <a:buNone/>
          </a:pPr>
          <a:r>
            <a:rPr lang="en-US" sz="2600" kern="1200" dirty="0" err="1">
              <a:latin typeface="Times New Roman" panose="02020603050405020304" pitchFamily="18" charset="0"/>
              <a:cs typeface="Times New Roman" panose="02020603050405020304" pitchFamily="18" charset="0"/>
            </a:rPr>
            <a:t>Komponen</a:t>
          </a:r>
          <a:r>
            <a:rPr lang="en-US" sz="2600" kern="1200" dirty="0">
              <a:latin typeface="Times New Roman" panose="02020603050405020304" pitchFamily="18" charset="0"/>
              <a:cs typeface="Times New Roman" panose="02020603050405020304" pitchFamily="18" charset="0"/>
            </a:rPr>
            <a:t> basis data </a:t>
          </a:r>
          <a:r>
            <a:rPr lang="en-US" sz="2600" kern="1200" dirty="0" err="1">
              <a:latin typeface="Times New Roman" panose="02020603050405020304" pitchFamily="18" charset="0"/>
              <a:cs typeface="Times New Roman" panose="02020603050405020304" pitchFamily="18" charset="0"/>
            </a:rPr>
            <a:t>pemasaran</a:t>
          </a:r>
          <a:endParaRPr lang="en-ID" sz="2600" kern="1200" dirty="0">
            <a:latin typeface="Times New Roman" panose="02020603050405020304" pitchFamily="18" charset="0"/>
            <a:cs typeface="Times New Roman" panose="02020603050405020304" pitchFamily="18" charset="0"/>
          </a:endParaRPr>
        </a:p>
      </dsp:txBody>
      <dsp:txXfrm>
        <a:off x="55078" y="2425035"/>
        <a:ext cx="2496330" cy="1072998"/>
      </dsp:txXfrm>
    </dsp:sp>
    <dsp:sp modelId="{5FBB17F8-7470-4A25-9362-EF3314032809}">
      <dsp:nvSpPr>
        <dsp:cNvPr id="0" name=""/>
        <dsp:cNvSpPr/>
      </dsp:nvSpPr>
      <dsp:spPr>
        <a:xfrm>
          <a:off x="2606486" y="3554438"/>
          <a:ext cx="7418460" cy="1128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r>
            <a:rPr lang="en-ID" sz="1600" b="0" i="0" kern="1200" dirty="0" err="1">
              <a:latin typeface="Times New Roman" panose="02020603050405020304" pitchFamily="18" charset="0"/>
              <a:cs typeface="Times New Roman" panose="02020603050405020304" pitchFamily="18" charset="0"/>
            </a:rPr>
            <a:t>Tiap</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subsistem</a:t>
          </a:r>
          <a:r>
            <a:rPr lang="en-ID" sz="1600" b="0" i="0" kern="1200" dirty="0">
              <a:latin typeface="Times New Roman" panose="02020603050405020304" pitchFamily="18" charset="0"/>
              <a:cs typeface="Times New Roman" panose="02020603050405020304" pitchFamily="18" charset="0"/>
            </a:rPr>
            <a:t> </a:t>
          </a:r>
          <a:r>
            <a:rPr lang="en-ID" sz="1600" b="0" i="1" kern="1200" dirty="0">
              <a:latin typeface="Times New Roman" panose="02020603050405020304" pitchFamily="18" charset="0"/>
              <a:cs typeface="Times New Roman" panose="02020603050405020304" pitchFamily="18" charset="0"/>
            </a:rPr>
            <a:t>output </a:t>
          </a:r>
          <a:r>
            <a:rPr lang="en-ID" sz="1600" b="0" i="0" kern="1200" dirty="0" err="1">
              <a:latin typeface="Times New Roman" panose="02020603050405020304" pitchFamily="18" charset="0"/>
              <a:cs typeface="Times New Roman" panose="02020603050405020304" pitchFamily="18" charset="0"/>
            </a:rPr>
            <a:t>menyediakan</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informasi</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tentang</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subsistem</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itu</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sebagai</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bagian</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dari</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bauran</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Subsistem</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produk</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menyediakan</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informasi</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tentang</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produk</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perusahaan</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Subsistem</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promosi</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menyediakan</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informasi</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tentang</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kegiatan</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periklanan</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perusahaan</a:t>
          </a:r>
          <a:r>
            <a:rPr lang="en-ID" sz="1600" b="0" i="0" kern="1200" dirty="0">
              <a:latin typeface="Times New Roman" panose="02020603050405020304" pitchFamily="18" charset="0"/>
              <a:cs typeface="Times New Roman" panose="02020603050405020304" pitchFamily="18" charset="0"/>
            </a:rPr>
            <a:t> dan </a:t>
          </a:r>
          <a:r>
            <a:rPr lang="en-ID" sz="1600" b="0" i="0" kern="1200" dirty="0" err="1">
              <a:latin typeface="Times New Roman" panose="02020603050405020304" pitchFamily="18" charset="0"/>
              <a:cs typeface="Times New Roman" panose="02020603050405020304" pitchFamily="18" charset="0"/>
            </a:rPr>
            <a:t>penjualan</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langsung</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Subsistem</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harga</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membantu</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manajer</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untuk</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membuat</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keputusan</a:t>
          </a:r>
          <a:r>
            <a:rPr lang="en-ID" sz="1600" b="0" i="0" kern="1200" dirty="0">
              <a:latin typeface="Times New Roman" panose="02020603050405020304" pitchFamily="18" charset="0"/>
              <a:cs typeface="Times New Roman" panose="02020603050405020304" pitchFamily="18" charset="0"/>
            </a:rPr>
            <a:t> </a:t>
          </a:r>
          <a:r>
            <a:rPr lang="en-ID" sz="1600" b="0" i="0" kern="1200" dirty="0" err="1">
              <a:latin typeface="Times New Roman" panose="02020603050405020304" pitchFamily="18" charset="0"/>
              <a:cs typeface="Times New Roman" panose="02020603050405020304" pitchFamily="18" charset="0"/>
            </a:rPr>
            <a:t>harga</a:t>
          </a:r>
          <a:r>
            <a:rPr lang="en-ID" sz="1600" b="0" i="0" kern="1200" dirty="0">
              <a:latin typeface="Times New Roman" panose="02020603050405020304" pitchFamily="18" charset="0"/>
              <a:cs typeface="Times New Roman" panose="02020603050405020304" pitchFamily="18" charset="0"/>
            </a:rPr>
            <a:t>.</a:t>
          </a:r>
          <a:endParaRPr lang="en-ID" sz="1600" kern="1200" dirty="0">
            <a:latin typeface="Times New Roman" panose="02020603050405020304" pitchFamily="18" charset="0"/>
            <a:cs typeface="Times New Roman" panose="02020603050405020304" pitchFamily="18" charset="0"/>
          </a:endParaRPr>
        </a:p>
      </dsp:txBody>
      <dsp:txXfrm>
        <a:off x="2606486" y="3554438"/>
        <a:ext cx="7418460" cy="1128076"/>
      </dsp:txXfrm>
    </dsp:sp>
    <dsp:sp modelId="{93940536-482B-4F2C-AAE8-E62C195A2CBB}">
      <dsp:nvSpPr>
        <dsp:cNvPr id="0" name=""/>
        <dsp:cNvSpPr/>
      </dsp:nvSpPr>
      <dsp:spPr>
        <a:xfrm>
          <a:off x="0" y="3554438"/>
          <a:ext cx="2606486" cy="1128076"/>
        </a:xfrm>
        <a:prstGeom prst="round2SameRect">
          <a:avLst>
            <a:gd name="adj1" fmla="val 16670"/>
            <a:gd name="adj2" fmla="val 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35000"/>
            </a:spcAft>
            <a:buNone/>
          </a:pPr>
          <a:r>
            <a:rPr lang="en-US" sz="2600" kern="1200" dirty="0" err="1">
              <a:latin typeface="Times New Roman" panose="02020603050405020304" pitchFamily="18" charset="0"/>
              <a:cs typeface="Times New Roman" panose="02020603050405020304" pitchFamily="18" charset="0"/>
            </a:rPr>
            <a:t>Komponen</a:t>
          </a:r>
          <a:r>
            <a:rPr lang="en-US" sz="2600" kern="1200" dirty="0">
              <a:latin typeface="Times New Roman" panose="02020603050405020304" pitchFamily="18" charset="0"/>
              <a:cs typeface="Times New Roman" panose="02020603050405020304" pitchFamily="18" charset="0"/>
            </a:rPr>
            <a:t> output </a:t>
          </a:r>
          <a:r>
            <a:rPr lang="en-US" sz="2600" kern="1200" dirty="0" err="1">
              <a:latin typeface="Times New Roman" panose="02020603050405020304" pitchFamily="18" charset="0"/>
              <a:cs typeface="Times New Roman" panose="02020603050405020304" pitchFamily="18" charset="0"/>
            </a:rPr>
            <a:t>pemasaran</a:t>
          </a:r>
          <a:endParaRPr lang="en-ID" sz="2600" kern="1200" dirty="0">
            <a:latin typeface="Times New Roman" panose="02020603050405020304" pitchFamily="18" charset="0"/>
            <a:cs typeface="Times New Roman" panose="02020603050405020304" pitchFamily="18" charset="0"/>
          </a:endParaRPr>
        </a:p>
      </dsp:txBody>
      <dsp:txXfrm>
        <a:off x="55078" y="3609516"/>
        <a:ext cx="2496330" cy="10729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F3FCAD-C443-42C9-893A-71D0FEC7BBD9}">
      <dsp:nvSpPr>
        <dsp:cNvPr id="0" name=""/>
        <dsp:cNvSpPr/>
      </dsp:nvSpPr>
      <dsp:spPr>
        <a:xfrm>
          <a:off x="198248" y="0"/>
          <a:ext cx="4351338" cy="4351338"/>
        </a:xfrm>
        <a:prstGeom prst="ellips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822450">
            <a:lnSpc>
              <a:spcPct val="90000"/>
            </a:lnSpc>
            <a:spcBef>
              <a:spcPct val="0"/>
            </a:spcBef>
            <a:spcAft>
              <a:spcPct val="35000"/>
            </a:spcAft>
            <a:buNone/>
          </a:pPr>
          <a:r>
            <a:rPr lang="en-ID" sz="4100" kern="1200">
              <a:latin typeface="Times New Roman" panose="02020603050405020304" pitchFamily="18" charset="0"/>
              <a:cs typeface="Times New Roman" panose="02020603050405020304" pitchFamily="18" charset="0"/>
            </a:rPr>
            <a:t>Komponen-komponen dasar SIP terdiri atas 5 hal berikut ini:</a:t>
          </a:r>
        </a:p>
      </dsp:txBody>
      <dsp:txXfrm>
        <a:off x="835487" y="637239"/>
        <a:ext cx="3076860" cy="3076860"/>
      </dsp:txXfrm>
    </dsp:sp>
    <dsp:sp modelId="{0ED36208-4BB8-4772-A90F-2C57D7AF0A1D}">
      <dsp:nvSpPr>
        <dsp:cNvPr id="0" name=""/>
        <dsp:cNvSpPr/>
      </dsp:nvSpPr>
      <dsp:spPr>
        <a:xfrm rot="18382678">
          <a:off x="4299434" y="1210596"/>
          <a:ext cx="1922184" cy="0"/>
        </a:xfrm>
        <a:custGeom>
          <a:avLst/>
          <a:gdLst/>
          <a:ahLst/>
          <a:cxnLst/>
          <a:rect l="0" t="0" r="0" b="0"/>
          <a:pathLst>
            <a:path>
              <a:moveTo>
                <a:pt x="0" y="0"/>
              </a:moveTo>
              <a:lnTo>
                <a:pt x="1922184"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565CC0-BBC4-4E48-935A-42BD80DCFF76}">
      <dsp:nvSpPr>
        <dsp:cNvPr id="0" name=""/>
        <dsp:cNvSpPr/>
      </dsp:nvSpPr>
      <dsp:spPr>
        <a:xfrm>
          <a:off x="5830559" y="436799"/>
          <a:ext cx="554547" cy="0"/>
        </a:xfrm>
        <a:prstGeom prst="line">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9424A8-DC82-477D-AFA9-EB95E6907CA4}">
      <dsp:nvSpPr>
        <dsp:cNvPr id="0" name=""/>
        <dsp:cNvSpPr/>
      </dsp:nvSpPr>
      <dsp:spPr>
        <a:xfrm>
          <a:off x="6385106" y="2082"/>
          <a:ext cx="3932244" cy="86943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ID" sz="2100" kern="1200" dirty="0">
              <a:latin typeface="Times New Roman" panose="02020603050405020304" pitchFamily="18" charset="0"/>
              <a:cs typeface="Times New Roman" panose="02020603050405020304" pitchFamily="18" charset="0"/>
            </a:rPr>
            <a:t>1. </a:t>
          </a:r>
          <a:r>
            <a:rPr lang="en-ID" sz="2100" kern="1200" dirty="0" err="1">
              <a:latin typeface="Times New Roman" panose="02020603050405020304" pitchFamily="18" charset="0"/>
              <a:cs typeface="Times New Roman" panose="02020603050405020304" pitchFamily="18" charset="0"/>
            </a:rPr>
            <a:t>Lingkungan</a:t>
          </a:r>
          <a:r>
            <a:rPr lang="en-ID" sz="2100" kern="1200" dirty="0">
              <a:latin typeface="Times New Roman" panose="02020603050405020304" pitchFamily="18" charset="0"/>
              <a:cs typeface="Times New Roman" panose="02020603050405020304" pitchFamily="18" charset="0"/>
            </a:rPr>
            <a:t> internal (</a:t>
          </a:r>
          <a:r>
            <a:rPr lang="en-ID" sz="2100" i="1" kern="1200" dirty="0">
              <a:latin typeface="Times New Roman" panose="02020603050405020304" pitchFamily="18" charset="0"/>
              <a:cs typeface="Times New Roman" panose="02020603050405020304" pitchFamily="18" charset="0"/>
            </a:rPr>
            <a:t>internal environment</a:t>
          </a:r>
          <a:r>
            <a:rPr lang="en-ID" sz="2100" kern="1200" dirty="0">
              <a:latin typeface="Times New Roman" panose="02020603050405020304" pitchFamily="18" charset="0"/>
              <a:cs typeface="Times New Roman" panose="02020603050405020304" pitchFamily="18" charset="0"/>
            </a:rPr>
            <a:t>)</a:t>
          </a:r>
        </a:p>
      </dsp:txBody>
      <dsp:txXfrm>
        <a:off x="6385106" y="2082"/>
        <a:ext cx="3932244" cy="869434"/>
      </dsp:txXfrm>
    </dsp:sp>
    <dsp:sp modelId="{AC3C5FCE-A96F-41C2-8AC3-D472A4CFAC87}">
      <dsp:nvSpPr>
        <dsp:cNvPr id="0" name=""/>
        <dsp:cNvSpPr/>
      </dsp:nvSpPr>
      <dsp:spPr>
        <a:xfrm rot="19550045">
          <a:off x="4571594" y="1693132"/>
          <a:ext cx="1377864" cy="0"/>
        </a:xfrm>
        <a:custGeom>
          <a:avLst/>
          <a:gdLst/>
          <a:ahLst/>
          <a:cxnLst/>
          <a:rect l="0" t="0" r="0" b="0"/>
          <a:pathLst>
            <a:path>
              <a:moveTo>
                <a:pt x="0" y="0"/>
              </a:moveTo>
              <a:lnTo>
                <a:pt x="1377864"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B71804-2E65-44CE-80B3-20E6AED3A5F3}">
      <dsp:nvSpPr>
        <dsp:cNvPr id="0" name=""/>
        <dsp:cNvSpPr/>
      </dsp:nvSpPr>
      <dsp:spPr>
        <a:xfrm>
          <a:off x="5830559" y="1306234"/>
          <a:ext cx="554547" cy="0"/>
        </a:xfrm>
        <a:prstGeom prst="line">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AC34F1-0CE9-4460-9053-38890A404023}">
      <dsp:nvSpPr>
        <dsp:cNvPr id="0" name=""/>
        <dsp:cNvSpPr/>
      </dsp:nvSpPr>
      <dsp:spPr>
        <a:xfrm>
          <a:off x="6385106" y="871517"/>
          <a:ext cx="3932244" cy="86943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ID" sz="2100" kern="1200" dirty="0">
              <a:latin typeface="Times New Roman" panose="02020603050405020304" pitchFamily="18" charset="0"/>
              <a:cs typeface="Times New Roman" panose="02020603050405020304" pitchFamily="18" charset="0"/>
            </a:rPr>
            <a:t>2. </a:t>
          </a:r>
          <a:r>
            <a:rPr lang="en-ID" sz="2100" kern="1200" dirty="0" err="1">
              <a:latin typeface="Times New Roman" panose="02020603050405020304" pitchFamily="18" charset="0"/>
              <a:cs typeface="Times New Roman" panose="02020603050405020304" pitchFamily="18" charset="0"/>
            </a:rPr>
            <a:t>Perangkat</a:t>
          </a:r>
          <a:r>
            <a:rPr lang="en-ID" sz="2100" kern="1200" dirty="0">
              <a:latin typeface="Times New Roman" panose="02020603050405020304" pitchFamily="18" charset="0"/>
              <a:cs typeface="Times New Roman" panose="02020603050405020304" pitchFamily="18" charset="0"/>
            </a:rPr>
            <a:t> </a:t>
          </a:r>
          <a:r>
            <a:rPr lang="en-ID" sz="2100" kern="1200" dirty="0" err="1">
              <a:latin typeface="Times New Roman" panose="02020603050405020304" pitchFamily="18" charset="0"/>
              <a:cs typeface="Times New Roman" panose="02020603050405020304" pitchFamily="18" charset="0"/>
            </a:rPr>
            <a:t>pengguna</a:t>
          </a:r>
          <a:r>
            <a:rPr lang="en-ID" sz="2100" kern="1200" dirty="0">
              <a:latin typeface="Times New Roman" panose="02020603050405020304" pitchFamily="18" charset="0"/>
              <a:cs typeface="Times New Roman" panose="02020603050405020304" pitchFamily="18" charset="0"/>
            </a:rPr>
            <a:t> (</a:t>
          </a:r>
          <a:r>
            <a:rPr lang="en-ID" sz="2100" i="1" kern="1200" dirty="0">
              <a:latin typeface="Times New Roman" panose="02020603050405020304" pitchFamily="18" charset="0"/>
              <a:cs typeface="Times New Roman" panose="02020603050405020304" pitchFamily="18" charset="0"/>
            </a:rPr>
            <a:t>user interfaces</a:t>
          </a:r>
          <a:r>
            <a:rPr lang="en-ID" sz="2100" kern="1200" dirty="0">
              <a:latin typeface="Times New Roman" panose="02020603050405020304" pitchFamily="18" charset="0"/>
              <a:cs typeface="Times New Roman" panose="02020603050405020304" pitchFamily="18" charset="0"/>
            </a:rPr>
            <a:t>)</a:t>
          </a:r>
        </a:p>
      </dsp:txBody>
      <dsp:txXfrm>
        <a:off x="6385106" y="871517"/>
        <a:ext cx="3932244" cy="869434"/>
      </dsp:txXfrm>
    </dsp:sp>
    <dsp:sp modelId="{8F939E57-64AF-4ACC-8F0A-7443577B609B}">
      <dsp:nvSpPr>
        <dsp:cNvPr id="0" name=""/>
        <dsp:cNvSpPr/>
      </dsp:nvSpPr>
      <dsp:spPr>
        <a:xfrm>
          <a:off x="4690493" y="2175669"/>
          <a:ext cx="1140065" cy="0"/>
        </a:xfrm>
        <a:custGeom>
          <a:avLst/>
          <a:gdLst/>
          <a:ahLst/>
          <a:cxnLst/>
          <a:rect l="0" t="0" r="0" b="0"/>
          <a:pathLst>
            <a:path>
              <a:moveTo>
                <a:pt x="0" y="0"/>
              </a:moveTo>
              <a:lnTo>
                <a:pt x="1140065"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41FB90-89B1-468A-9B87-48FFEE6398FD}">
      <dsp:nvSpPr>
        <dsp:cNvPr id="0" name=""/>
        <dsp:cNvSpPr/>
      </dsp:nvSpPr>
      <dsp:spPr>
        <a:xfrm>
          <a:off x="5830559" y="2175669"/>
          <a:ext cx="554547" cy="0"/>
        </a:xfrm>
        <a:prstGeom prst="line">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F02EFA-5805-473F-ADDF-4F93C2CF2B35}">
      <dsp:nvSpPr>
        <dsp:cNvPr id="0" name=""/>
        <dsp:cNvSpPr/>
      </dsp:nvSpPr>
      <dsp:spPr>
        <a:xfrm>
          <a:off x="6385106" y="1740951"/>
          <a:ext cx="3932244" cy="86943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ID" sz="2100" kern="1200" dirty="0">
              <a:latin typeface="Times New Roman" panose="02020603050405020304" pitchFamily="18" charset="0"/>
              <a:cs typeface="Times New Roman" panose="02020603050405020304" pitchFamily="18" charset="0"/>
            </a:rPr>
            <a:t>3. Basis data (</a:t>
          </a:r>
          <a:r>
            <a:rPr lang="en-ID" sz="2100" i="1" kern="1200" dirty="0">
              <a:latin typeface="Times New Roman" panose="02020603050405020304" pitchFamily="18" charset="0"/>
              <a:cs typeface="Times New Roman" panose="02020603050405020304" pitchFamily="18" charset="0"/>
            </a:rPr>
            <a:t>database</a:t>
          </a:r>
          <a:r>
            <a:rPr lang="en-ID" sz="2100" kern="1200" dirty="0">
              <a:latin typeface="Times New Roman" panose="02020603050405020304" pitchFamily="18" charset="0"/>
              <a:cs typeface="Times New Roman" panose="02020603050405020304" pitchFamily="18" charset="0"/>
            </a:rPr>
            <a:t>)</a:t>
          </a:r>
        </a:p>
      </dsp:txBody>
      <dsp:txXfrm>
        <a:off x="6385106" y="1740951"/>
        <a:ext cx="3932244" cy="869434"/>
      </dsp:txXfrm>
    </dsp:sp>
    <dsp:sp modelId="{58657167-8AF6-4F94-8D21-43805D718048}">
      <dsp:nvSpPr>
        <dsp:cNvPr id="0" name=""/>
        <dsp:cNvSpPr/>
      </dsp:nvSpPr>
      <dsp:spPr>
        <a:xfrm rot="2049955">
          <a:off x="4571594" y="2658205"/>
          <a:ext cx="1377864" cy="0"/>
        </a:xfrm>
        <a:custGeom>
          <a:avLst/>
          <a:gdLst/>
          <a:ahLst/>
          <a:cxnLst/>
          <a:rect l="0" t="0" r="0" b="0"/>
          <a:pathLst>
            <a:path>
              <a:moveTo>
                <a:pt x="0" y="0"/>
              </a:moveTo>
              <a:lnTo>
                <a:pt x="1377864"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9D972D-EF65-45A0-8470-A52F9EB712AC}">
      <dsp:nvSpPr>
        <dsp:cNvPr id="0" name=""/>
        <dsp:cNvSpPr/>
      </dsp:nvSpPr>
      <dsp:spPr>
        <a:xfrm>
          <a:off x="5830559" y="3045103"/>
          <a:ext cx="554547" cy="0"/>
        </a:xfrm>
        <a:prstGeom prst="line">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D142DF-6317-4F13-8FF2-D63045BAB8F0}">
      <dsp:nvSpPr>
        <dsp:cNvPr id="0" name=""/>
        <dsp:cNvSpPr/>
      </dsp:nvSpPr>
      <dsp:spPr>
        <a:xfrm>
          <a:off x="6385106" y="2610386"/>
          <a:ext cx="3932244" cy="86943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ID" sz="2100" kern="1200" dirty="0">
              <a:latin typeface="Times New Roman" panose="02020603050405020304" pitchFamily="18" charset="0"/>
              <a:cs typeface="Times New Roman" panose="02020603050405020304" pitchFamily="18" charset="0"/>
            </a:rPr>
            <a:t>4. </a:t>
          </a:r>
          <a:r>
            <a:rPr lang="en-ID" sz="2100" kern="1200" dirty="0" err="1">
              <a:latin typeface="Times New Roman" panose="02020603050405020304" pitchFamily="18" charset="0"/>
              <a:cs typeface="Times New Roman" panose="02020603050405020304" pitchFamily="18" charset="0"/>
            </a:rPr>
            <a:t>Sofware</a:t>
          </a:r>
          <a:r>
            <a:rPr lang="en-ID" sz="2100" kern="1200" dirty="0">
              <a:latin typeface="Times New Roman" panose="02020603050405020304" pitchFamily="18" charset="0"/>
              <a:cs typeface="Times New Roman" panose="02020603050405020304" pitchFamily="18" charset="0"/>
            </a:rPr>
            <a:t>/ </a:t>
          </a:r>
          <a:r>
            <a:rPr lang="en-ID" sz="2100" kern="1200" dirty="0" err="1">
              <a:latin typeface="Times New Roman" panose="02020603050405020304" pitchFamily="18" charset="0"/>
              <a:cs typeface="Times New Roman" panose="02020603050405020304" pitchFamily="18" charset="0"/>
            </a:rPr>
            <a:t>perangkat</a:t>
          </a:r>
          <a:r>
            <a:rPr lang="en-ID" sz="2100" kern="1200" dirty="0">
              <a:latin typeface="Times New Roman" panose="02020603050405020304" pitchFamily="18" charset="0"/>
              <a:cs typeface="Times New Roman" panose="02020603050405020304" pitchFamily="18" charset="0"/>
            </a:rPr>
            <a:t> </a:t>
          </a:r>
          <a:r>
            <a:rPr lang="en-ID" sz="2100" kern="1200" dirty="0" err="1">
              <a:latin typeface="Times New Roman" panose="02020603050405020304" pitchFamily="18" charset="0"/>
              <a:cs typeface="Times New Roman" panose="02020603050405020304" pitchFamily="18" charset="0"/>
            </a:rPr>
            <a:t>lunak</a:t>
          </a:r>
          <a:r>
            <a:rPr lang="en-ID" sz="2100" kern="1200" dirty="0">
              <a:latin typeface="Times New Roman" panose="02020603050405020304" pitchFamily="18" charset="0"/>
              <a:cs typeface="Times New Roman" panose="02020603050405020304" pitchFamily="18" charset="0"/>
            </a:rPr>
            <a:t> </a:t>
          </a:r>
          <a:r>
            <a:rPr lang="en-ID" sz="2100" kern="1200" dirty="0" err="1">
              <a:latin typeface="Times New Roman" panose="02020603050405020304" pitchFamily="18" charset="0"/>
              <a:cs typeface="Times New Roman" panose="02020603050405020304" pitchFamily="18" charset="0"/>
            </a:rPr>
            <a:t>aplikasi</a:t>
          </a:r>
          <a:r>
            <a:rPr lang="en-ID" sz="2100" kern="1200" dirty="0">
              <a:latin typeface="Times New Roman" panose="02020603050405020304" pitchFamily="18" charset="0"/>
              <a:cs typeface="Times New Roman" panose="02020603050405020304" pitchFamily="18" charset="0"/>
            </a:rPr>
            <a:t> (</a:t>
          </a:r>
          <a:r>
            <a:rPr lang="en-ID" sz="2100" i="1" kern="1200" dirty="0">
              <a:latin typeface="Times New Roman" panose="02020603050405020304" pitchFamily="18" charset="0"/>
              <a:cs typeface="Times New Roman" panose="02020603050405020304" pitchFamily="18" charset="0"/>
            </a:rPr>
            <a:t>applications software</a:t>
          </a:r>
          <a:r>
            <a:rPr lang="en-ID" sz="2100" kern="1200" dirty="0">
              <a:latin typeface="Times New Roman" panose="02020603050405020304" pitchFamily="18" charset="0"/>
              <a:cs typeface="Times New Roman" panose="02020603050405020304" pitchFamily="18" charset="0"/>
            </a:rPr>
            <a:t>)</a:t>
          </a:r>
        </a:p>
      </dsp:txBody>
      <dsp:txXfrm>
        <a:off x="6385106" y="2610386"/>
        <a:ext cx="3932244" cy="869434"/>
      </dsp:txXfrm>
    </dsp:sp>
    <dsp:sp modelId="{021B2C17-EB99-42E7-AB86-CC2934D8D6D2}">
      <dsp:nvSpPr>
        <dsp:cNvPr id="0" name=""/>
        <dsp:cNvSpPr/>
      </dsp:nvSpPr>
      <dsp:spPr>
        <a:xfrm rot="3217322">
          <a:off x="4299434" y="3140741"/>
          <a:ext cx="1922184" cy="0"/>
        </a:xfrm>
        <a:custGeom>
          <a:avLst/>
          <a:gdLst/>
          <a:ahLst/>
          <a:cxnLst/>
          <a:rect l="0" t="0" r="0" b="0"/>
          <a:pathLst>
            <a:path>
              <a:moveTo>
                <a:pt x="0" y="0"/>
              </a:moveTo>
              <a:lnTo>
                <a:pt x="1922184"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FA64C3-4803-47F9-9AC0-7ACF3EE7B2BB}">
      <dsp:nvSpPr>
        <dsp:cNvPr id="0" name=""/>
        <dsp:cNvSpPr/>
      </dsp:nvSpPr>
      <dsp:spPr>
        <a:xfrm>
          <a:off x="5830559" y="3914538"/>
          <a:ext cx="554547" cy="0"/>
        </a:xfrm>
        <a:prstGeom prst="line">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CDA97F-0904-42A9-AA87-9EC3808DDE76}">
      <dsp:nvSpPr>
        <dsp:cNvPr id="0" name=""/>
        <dsp:cNvSpPr/>
      </dsp:nvSpPr>
      <dsp:spPr>
        <a:xfrm>
          <a:off x="6385106" y="3479820"/>
          <a:ext cx="3932244" cy="86943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ID" sz="2100" kern="1200" dirty="0">
              <a:latin typeface="Times New Roman" panose="02020603050405020304" pitchFamily="18" charset="0"/>
              <a:cs typeface="Times New Roman" panose="02020603050405020304" pitchFamily="18" charset="0"/>
            </a:rPr>
            <a:t>5. </a:t>
          </a:r>
          <a:r>
            <a:rPr lang="en-ID" sz="2100" kern="1200" dirty="0" err="1">
              <a:latin typeface="Times New Roman" panose="02020603050405020304" pitchFamily="18" charset="0"/>
              <a:cs typeface="Times New Roman" panose="02020603050405020304" pitchFamily="18" charset="0"/>
            </a:rPr>
            <a:t>Dukungan</a:t>
          </a:r>
          <a:r>
            <a:rPr lang="en-ID" sz="2100" kern="1200" dirty="0">
              <a:latin typeface="Times New Roman" panose="02020603050405020304" pitchFamily="18" charset="0"/>
              <a:cs typeface="Times New Roman" panose="02020603050405020304" pitchFamily="18" charset="0"/>
            </a:rPr>
            <a:t> </a:t>
          </a:r>
          <a:r>
            <a:rPr lang="en-ID" sz="2100" kern="1200" dirty="0" err="1">
              <a:latin typeface="Times New Roman" panose="02020603050405020304" pitchFamily="18" charset="0"/>
              <a:cs typeface="Times New Roman" panose="02020603050405020304" pitchFamily="18" charset="0"/>
            </a:rPr>
            <a:t>administratif</a:t>
          </a:r>
          <a:r>
            <a:rPr lang="en-ID" sz="2100" kern="1200" dirty="0">
              <a:latin typeface="Times New Roman" panose="02020603050405020304" pitchFamily="18" charset="0"/>
              <a:cs typeface="Times New Roman" panose="02020603050405020304" pitchFamily="18" charset="0"/>
            </a:rPr>
            <a:t> (</a:t>
          </a:r>
          <a:r>
            <a:rPr lang="en-ID" sz="2100" i="1" kern="1200" dirty="0">
              <a:latin typeface="Times New Roman" panose="02020603050405020304" pitchFamily="18" charset="0"/>
              <a:cs typeface="Times New Roman" panose="02020603050405020304" pitchFamily="18" charset="0"/>
            </a:rPr>
            <a:t>administrative supports</a:t>
          </a:r>
          <a:r>
            <a:rPr lang="en-ID" sz="2100" kern="1200" dirty="0">
              <a:latin typeface="Times New Roman" panose="02020603050405020304" pitchFamily="18" charset="0"/>
              <a:cs typeface="Times New Roman" panose="02020603050405020304" pitchFamily="18" charset="0"/>
            </a:rPr>
            <a:t>)</a:t>
          </a:r>
        </a:p>
      </dsp:txBody>
      <dsp:txXfrm>
        <a:off x="6385106" y="3479820"/>
        <a:ext cx="3932244" cy="8694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660CCE-5B84-4AAA-8B6B-8FF9C86AC874}">
      <dsp:nvSpPr>
        <dsp:cNvPr id="0" name=""/>
        <dsp:cNvSpPr/>
      </dsp:nvSpPr>
      <dsp:spPr>
        <a:xfrm>
          <a:off x="3961656" y="647"/>
          <a:ext cx="5942484" cy="816413"/>
        </a:xfrm>
        <a:prstGeom prst="rightArrow">
          <a:avLst>
            <a:gd name="adj1" fmla="val 75000"/>
            <a:gd name="adj2" fmla="val 50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ID" sz="1200" b="0" i="0" kern="1200" dirty="0" err="1">
              <a:latin typeface="Times New Roman" panose="02020603050405020304" pitchFamily="18" charset="0"/>
              <a:cs typeface="Times New Roman" panose="02020603050405020304" pitchFamily="18" charset="0"/>
            </a:rPr>
            <a:t>Subsistem</a:t>
          </a:r>
          <a:r>
            <a:rPr lang="en-ID" sz="1200" b="0" i="0" kern="1200" dirty="0">
              <a:latin typeface="Times New Roman" panose="02020603050405020304" pitchFamily="18" charset="0"/>
              <a:cs typeface="Times New Roman" panose="02020603050405020304" pitchFamily="18" charset="0"/>
            </a:rPr>
            <a:t> </a:t>
          </a:r>
          <a:r>
            <a:rPr lang="en-ID" sz="1200" b="0" i="0" kern="1200" dirty="0" err="1">
              <a:latin typeface="Times New Roman" panose="02020603050405020304" pitchFamily="18" charset="0"/>
              <a:cs typeface="Times New Roman" panose="02020603050405020304" pitchFamily="18" charset="0"/>
            </a:rPr>
            <a:t>riset</a:t>
          </a:r>
          <a:r>
            <a:rPr lang="en-ID" sz="1200" b="0" i="0" kern="1200" dirty="0">
              <a:latin typeface="Times New Roman" panose="02020603050405020304" pitchFamily="18" charset="0"/>
              <a:cs typeface="Times New Roman" panose="02020603050405020304" pitchFamily="18" charset="0"/>
            </a:rPr>
            <a:t> </a:t>
          </a:r>
          <a:r>
            <a:rPr lang="en-ID" sz="1200" b="0" i="0" kern="1200" dirty="0" err="1">
              <a:latin typeface="Times New Roman" panose="02020603050405020304" pitchFamily="18" charset="0"/>
              <a:cs typeface="Times New Roman" panose="02020603050405020304" pitchFamily="18" charset="0"/>
            </a:rPr>
            <a:t>pemasaran</a:t>
          </a:r>
          <a:r>
            <a:rPr lang="en-ID" sz="1200" b="0" i="0" kern="1200" dirty="0">
              <a:latin typeface="Times New Roman" panose="02020603050405020304" pitchFamily="18" charset="0"/>
              <a:cs typeface="Times New Roman" panose="02020603050405020304" pitchFamily="18" charset="0"/>
            </a:rPr>
            <a:t> </a:t>
          </a:r>
          <a:r>
            <a:rPr lang="en-ID" sz="1200" b="0" i="0" kern="1200" dirty="0" err="1">
              <a:latin typeface="Times New Roman" panose="02020603050405020304" pitchFamily="18" charset="0"/>
              <a:cs typeface="Times New Roman" panose="02020603050405020304" pitchFamily="18" charset="0"/>
            </a:rPr>
            <a:t>merupakan</a:t>
          </a:r>
          <a:r>
            <a:rPr lang="en-ID" sz="1200" b="0" i="0" kern="1200" dirty="0">
              <a:latin typeface="Times New Roman" panose="02020603050405020304" pitchFamily="18" charset="0"/>
              <a:cs typeface="Times New Roman" panose="02020603050405020304" pitchFamily="18" charset="0"/>
            </a:rPr>
            <a:t> system yang </a:t>
          </a:r>
          <a:r>
            <a:rPr lang="en-ID" sz="1200" b="0" i="0" kern="1200" dirty="0" err="1">
              <a:latin typeface="Times New Roman" panose="02020603050405020304" pitchFamily="18" charset="0"/>
              <a:cs typeface="Times New Roman" panose="02020603050405020304" pitchFamily="18" charset="0"/>
            </a:rPr>
            <a:t>berhubungan</a:t>
          </a:r>
          <a:r>
            <a:rPr lang="en-ID" sz="1200" b="0" i="0" kern="1200" dirty="0">
              <a:latin typeface="Times New Roman" panose="02020603050405020304" pitchFamily="18" charset="0"/>
              <a:cs typeface="Times New Roman" panose="02020603050405020304" pitchFamily="18" charset="0"/>
            </a:rPr>
            <a:t> </a:t>
          </a:r>
          <a:r>
            <a:rPr lang="en-ID" sz="1200" b="0" i="0" kern="1200" dirty="0" err="1">
              <a:latin typeface="Times New Roman" panose="02020603050405020304" pitchFamily="18" charset="0"/>
              <a:cs typeface="Times New Roman" panose="02020603050405020304" pitchFamily="18" charset="0"/>
            </a:rPr>
            <a:t>dengan</a:t>
          </a:r>
          <a:br>
            <a:rPr lang="en-ID" sz="1200" b="0" i="0" kern="1200" dirty="0">
              <a:latin typeface="Times New Roman" panose="02020603050405020304" pitchFamily="18" charset="0"/>
              <a:cs typeface="Times New Roman" panose="02020603050405020304" pitchFamily="18" charset="0"/>
            </a:rPr>
          </a:br>
          <a:r>
            <a:rPr lang="en-ID" sz="1200" b="0" i="0" kern="1200" dirty="0" err="1">
              <a:latin typeface="Times New Roman" panose="02020603050405020304" pitchFamily="18" charset="0"/>
              <a:cs typeface="Times New Roman" panose="02020603050405020304" pitchFamily="18" charset="0"/>
            </a:rPr>
            <a:t>pengumpulan</a:t>
          </a:r>
          <a:r>
            <a:rPr lang="en-ID" sz="1200" b="0" i="0" kern="1200" dirty="0">
              <a:latin typeface="Times New Roman" panose="02020603050405020304" pitchFamily="18" charset="0"/>
              <a:cs typeface="Times New Roman" panose="02020603050405020304" pitchFamily="18" charset="0"/>
            </a:rPr>
            <a:t>, </a:t>
          </a:r>
          <a:r>
            <a:rPr lang="en-ID" sz="1200" b="0" i="0" kern="1200" dirty="0" err="1">
              <a:latin typeface="Times New Roman" panose="02020603050405020304" pitchFamily="18" charset="0"/>
              <a:cs typeface="Times New Roman" panose="02020603050405020304" pitchFamily="18" charset="0"/>
            </a:rPr>
            <a:t>pencatatan</a:t>
          </a:r>
          <a:r>
            <a:rPr lang="en-ID" sz="1200" b="0" i="0" kern="1200" dirty="0">
              <a:latin typeface="Times New Roman" panose="02020603050405020304" pitchFamily="18" charset="0"/>
              <a:cs typeface="Times New Roman" panose="02020603050405020304" pitchFamily="18" charset="0"/>
            </a:rPr>
            <a:t> dan </a:t>
          </a:r>
          <a:r>
            <a:rPr lang="en-ID" sz="1200" b="0" i="0" kern="1200" dirty="0" err="1">
              <a:latin typeface="Times New Roman" panose="02020603050405020304" pitchFamily="18" charset="0"/>
              <a:cs typeface="Times New Roman" panose="02020603050405020304" pitchFamily="18" charset="0"/>
            </a:rPr>
            <a:t>analisis</a:t>
          </a:r>
          <a:r>
            <a:rPr lang="en-ID" sz="1200" b="0" i="0" kern="1200" dirty="0">
              <a:latin typeface="Times New Roman" panose="02020603050405020304" pitchFamily="18" charset="0"/>
              <a:cs typeface="Times New Roman" panose="02020603050405020304" pitchFamily="18" charset="0"/>
            </a:rPr>
            <a:t> data </a:t>
          </a:r>
          <a:r>
            <a:rPr lang="en-ID" sz="1200" b="0" i="0" kern="1200" dirty="0" err="1">
              <a:latin typeface="Times New Roman" panose="02020603050405020304" pitchFamily="18" charset="0"/>
              <a:cs typeface="Times New Roman" panose="02020603050405020304" pitchFamily="18" charset="0"/>
            </a:rPr>
            <a:t>pelanggan</a:t>
          </a:r>
          <a:r>
            <a:rPr lang="en-ID" sz="1200" b="0" i="0" kern="1200" dirty="0">
              <a:latin typeface="Times New Roman" panose="02020603050405020304" pitchFamily="18" charset="0"/>
              <a:cs typeface="Times New Roman" panose="02020603050405020304" pitchFamily="18" charset="0"/>
            </a:rPr>
            <a:t> dan </a:t>
          </a:r>
          <a:r>
            <a:rPr lang="en-ID" sz="1200" b="0" i="0" kern="1200" dirty="0" err="1">
              <a:latin typeface="Times New Roman" panose="02020603050405020304" pitchFamily="18" charset="0"/>
              <a:cs typeface="Times New Roman" panose="02020603050405020304" pitchFamily="18" charset="0"/>
            </a:rPr>
            <a:t>calon</a:t>
          </a:r>
          <a:r>
            <a:rPr lang="en-ID" sz="1200" b="0" i="0" kern="1200" dirty="0">
              <a:latin typeface="Times New Roman" panose="02020603050405020304" pitchFamily="18" charset="0"/>
              <a:cs typeface="Times New Roman" panose="02020603050405020304" pitchFamily="18" charset="0"/>
            </a:rPr>
            <a:t> </a:t>
          </a:r>
          <a:r>
            <a:rPr lang="en-ID" sz="1200" b="0" i="0" kern="1200" dirty="0" err="1">
              <a:latin typeface="Times New Roman" panose="02020603050405020304" pitchFamily="18" charset="0"/>
              <a:cs typeface="Times New Roman" panose="02020603050405020304" pitchFamily="18" charset="0"/>
            </a:rPr>
            <a:t>pelanggan</a:t>
          </a:r>
          <a:r>
            <a:rPr lang="en-ID" sz="1200" b="0" i="0" kern="1200" dirty="0">
              <a:latin typeface="Times New Roman" panose="02020603050405020304" pitchFamily="18" charset="0"/>
              <a:cs typeface="Times New Roman" panose="02020603050405020304" pitchFamily="18" charset="0"/>
            </a:rPr>
            <a:t>.</a:t>
          </a:r>
          <a:endParaRPr lang="en-ID" sz="1200" kern="1200" dirty="0">
            <a:latin typeface="Times New Roman" panose="02020603050405020304" pitchFamily="18" charset="0"/>
            <a:cs typeface="Times New Roman" panose="02020603050405020304" pitchFamily="18" charset="0"/>
          </a:endParaRPr>
        </a:p>
      </dsp:txBody>
      <dsp:txXfrm>
        <a:off x="3961656" y="102699"/>
        <a:ext cx="5636329" cy="612309"/>
      </dsp:txXfrm>
    </dsp:sp>
    <dsp:sp modelId="{984E43F4-E7FE-42EA-9554-84A1222B0A60}">
      <dsp:nvSpPr>
        <dsp:cNvPr id="0" name=""/>
        <dsp:cNvSpPr/>
      </dsp:nvSpPr>
      <dsp:spPr>
        <a:xfrm>
          <a:off x="0" y="647"/>
          <a:ext cx="3961656" cy="816413"/>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SUBSISTEM RISET PEMASARAN</a:t>
          </a:r>
          <a:endParaRPr lang="en-ID" sz="2400" kern="1200" dirty="0">
            <a:latin typeface="Times New Roman" panose="02020603050405020304" pitchFamily="18" charset="0"/>
            <a:cs typeface="Times New Roman" panose="02020603050405020304" pitchFamily="18" charset="0"/>
          </a:endParaRPr>
        </a:p>
      </dsp:txBody>
      <dsp:txXfrm>
        <a:off x="39854" y="40501"/>
        <a:ext cx="3881948" cy="736705"/>
      </dsp:txXfrm>
    </dsp:sp>
    <dsp:sp modelId="{90CB9E35-90F8-42AE-8620-220B2AA15561}">
      <dsp:nvSpPr>
        <dsp:cNvPr id="0" name=""/>
        <dsp:cNvSpPr/>
      </dsp:nvSpPr>
      <dsp:spPr>
        <a:xfrm>
          <a:off x="3961656" y="898702"/>
          <a:ext cx="5942484" cy="816413"/>
        </a:xfrm>
        <a:prstGeom prst="rightArrow">
          <a:avLst>
            <a:gd name="adj1" fmla="val 75000"/>
            <a:gd name="adj2" fmla="val 50000"/>
          </a:avLst>
        </a:prstGeom>
        <a:solidFill>
          <a:schemeClr val="accent4">
            <a:tint val="40000"/>
            <a:alpha val="90000"/>
            <a:hueOff val="2172385"/>
            <a:satOff val="-10249"/>
            <a:lumOff val="-370"/>
            <a:alphaOff val="0"/>
          </a:schemeClr>
        </a:solidFill>
        <a:ln w="6350" cap="flat" cmpd="sng" algn="ctr">
          <a:solidFill>
            <a:schemeClr val="accent4">
              <a:tint val="40000"/>
              <a:alpha val="90000"/>
              <a:hueOff val="2172385"/>
              <a:satOff val="-10249"/>
              <a:lumOff val="-37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dirty="0" err="1">
              <a:latin typeface="Times New Roman" panose="02020603050405020304" pitchFamily="18" charset="0"/>
              <a:cs typeface="Times New Roman" panose="02020603050405020304" pitchFamily="18" charset="0"/>
            </a:rPr>
            <a:t>Intelijen</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pemasaran</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merupakan</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pengamat</a:t>
          </a:r>
          <a:r>
            <a:rPr lang="en-US" sz="1200" kern="1200" dirty="0">
              <a:latin typeface="Times New Roman" panose="02020603050405020304" pitchFamily="18" charset="0"/>
              <a:cs typeface="Times New Roman" panose="02020603050405020304" pitchFamily="18" charset="0"/>
            </a:rPr>
            <a:t> dan </a:t>
          </a:r>
          <a:r>
            <a:rPr lang="en-US" sz="1200" kern="1200" dirty="0" err="1">
              <a:latin typeface="Times New Roman" panose="02020603050405020304" pitchFamily="18" charset="0"/>
              <a:cs typeface="Times New Roman" panose="02020603050405020304" pitchFamily="18" charset="0"/>
            </a:rPr>
            <a:t>penyelidik</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tentang</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situasi</a:t>
          </a:r>
          <a:r>
            <a:rPr lang="en-US" sz="1200" kern="1200" dirty="0">
              <a:latin typeface="Times New Roman" panose="02020603050405020304" pitchFamily="18" charset="0"/>
              <a:cs typeface="Times New Roman" panose="02020603050405020304" pitchFamily="18" charset="0"/>
            </a:rPr>
            <a:t> dan </a:t>
          </a:r>
          <a:r>
            <a:rPr lang="en-US" sz="1200" kern="1200" dirty="0" err="1">
              <a:latin typeface="Times New Roman" panose="02020603050405020304" pitchFamily="18" charset="0"/>
              <a:cs typeface="Times New Roman" panose="02020603050405020304" pitchFamily="18" charset="0"/>
            </a:rPr>
            <a:t>kondisi</a:t>
          </a:r>
          <a:r>
            <a:rPr lang="en-US" sz="1200" kern="1200" dirty="0">
              <a:latin typeface="Times New Roman" panose="02020603050405020304" pitchFamily="18" charset="0"/>
              <a:cs typeface="Times New Roman" panose="02020603050405020304" pitchFamily="18" charset="0"/>
            </a:rPr>
            <a:t> pasar </a:t>
          </a:r>
          <a:r>
            <a:rPr lang="en-US" sz="1200" kern="1200" dirty="0" err="1">
              <a:latin typeface="Times New Roman" panose="02020603050405020304" pitchFamily="18" charset="0"/>
              <a:cs typeface="Times New Roman" panose="02020603050405020304" pitchFamily="18" charset="0"/>
            </a:rPr>
            <a:t>sasaran</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Dengan</a:t>
          </a:r>
          <a:r>
            <a:rPr lang="en-US" sz="1200" kern="1200" dirty="0">
              <a:latin typeface="Times New Roman" panose="02020603050405020304" pitchFamily="18" charset="0"/>
              <a:cs typeface="Times New Roman" panose="02020603050405020304" pitchFamily="18" charset="0"/>
            </a:rPr>
            <a:t> kata lain, </a:t>
          </a:r>
          <a:r>
            <a:rPr lang="en-US" sz="1200" kern="1200" dirty="0" err="1">
              <a:latin typeface="Times New Roman" panose="02020603050405020304" pitchFamily="18" charset="0"/>
              <a:cs typeface="Times New Roman" panose="02020603050405020304" pitchFamily="18" charset="0"/>
            </a:rPr>
            <a:t>intelijen</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pemasaran</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berusaha</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mencari</a:t>
          </a:r>
          <a:r>
            <a:rPr lang="en-US" sz="1200" kern="1200" dirty="0">
              <a:latin typeface="Times New Roman" panose="02020603050405020304" pitchFamily="18" charset="0"/>
              <a:cs typeface="Times New Roman" panose="02020603050405020304" pitchFamily="18" charset="0"/>
            </a:rPr>
            <a:t> dan </a:t>
          </a:r>
          <a:r>
            <a:rPr lang="en-US" sz="1200" kern="1200" dirty="0" err="1">
              <a:latin typeface="Times New Roman" panose="02020603050405020304" pitchFamily="18" charset="0"/>
              <a:cs typeface="Times New Roman" panose="02020603050405020304" pitchFamily="18" charset="0"/>
            </a:rPr>
            <a:t>meraih</a:t>
          </a:r>
          <a:r>
            <a:rPr lang="en-US" sz="1200" kern="1200" dirty="0">
              <a:latin typeface="Times New Roman" panose="02020603050405020304" pitchFamily="18" charset="0"/>
              <a:cs typeface="Times New Roman" panose="02020603050405020304" pitchFamily="18" charset="0"/>
            </a:rPr>
            <a:t> data dan </a:t>
          </a:r>
          <a:r>
            <a:rPr lang="en-US" sz="1200" kern="1200" dirty="0" err="1">
              <a:latin typeface="Times New Roman" panose="02020603050405020304" pitchFamily="18" charset="0"/>
              <a:cs typeface="Times New Roman" panose="02020603050405020304" pitchFamily="18" charset="0"/>
            </a:rPr>
            <a:t>informasi</a:t>
          </a:r>
          <a:r>
            <a:rPr lang="en-US" sz="1200" kern="1200" dirty="0">
              <a:latin typeface="Times New Roman" panose="02020603050405020304" pitchFamily="18" charset="0"/>
              <a:cs typeface="Times New Roman" panose="02020603050405020304" pitchFamily="18" charset="0"/>
            </a:rPr>
            <a:t> yang </a:t>
          </a:r>
          <a:r>
            <a:rPr lang="en-US" sz="1200" kern="1200" dirty="0" err="1">
              <a:latin typeface="Times New Roman" panose="02020603050405020304" pitchFamily="18" charset="0"/>
              <a:cs typeface="Times New Roman" panose="02020603050405020304" pitchFamily="18" charset="0"/>
            </a:rPr>
            <a:t>dibutuhkan</a:t>
          </a:r>
          <a:r>
            <a:rPr lang="en-US" sz="1200" kern="1200" dirty="0">
              <a:latin typeface="Times New Roman" panose="02020603050405020304" pitchFamily="18" charset="0"/>
              <a:cs typeface="Times New Roman" panose="02020603050405020304" pitchFamily="18" charset="0"/>
            </a:rPr>
            <a:t> dan </a:t>
          </a:r>
          <a:r>
            <a:rPr lang="en-US" sz="1200" kern="1200" dirty="0" err="1">
              <a:latin typeface="Times New Roman" panose="02020603050405020304" pitchFamily="18" charset="0"/>
              <a:cs typeface="Times New Roman" panose="02020603050405020304" pitchFamily="18" charset="0"/>
            </a:rPr>
            <a:t>diinginkan</a:t>
          </a:r>
          <a:r>
            <a:rPr lang="en-US" sz="1200" kern="1200" dirty="0">
              <a:latin typeface="Times New Roman" panose="02020603050405020304" pitchFamily="18" charset="0"/>
              <a:cs typeface="Times New Roman" panose="02020603050405020304" pitchFamily="18" charset="0"/>
            </a:rPr>
            <a:t> oleh </a:t>
          </a:r>
          <a:r>
            <a:rPr lang="en-US" sz="1200" kern="1200" dirty="0" err="1">
              <a:latin typeface="Times New Roman" panose="02020603050405020304" pitchFamily="18" charset="0"/>
              <a:cs typeface="Times New Roman" panose="02020603050405020304" pitchFamily="18" charset="0"/>
            </a:rPr>
            <a:t>manajer</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pemasaran</a:t>
          </a:r>
          <a:r>
            <a:rPr lang="en-US" sz="1200" kern="1200" dirty="0">
              <a:latin typeface="Times New Roman" panose="02020603050405020304" pitchFamily="18" charset="0"/>
              <a:cs typeface="Times New Roman" panose="02020603050405020304" pitchFamily="18" charset="0"/>
            </a:rPr>
            <a:t>.</a:t>
          </a:r>
          <a:endParaRPr lang="en-ID" sz="1200" kern="1200" dirty="0">
            <a:latin typeface="Times New Roman" panose="02020603050405020304" pitchFamily="18" charset="0"/>
            <a:cs typeface="Times New Roman" panose="02020603050405020304" pitchFamily="18" charset="0"/>
          </a:endParaRPr>
        </a:p>
      </dsp:txBody>
      <dsp:txXfrm>
        <a:off x="3961656" y="1000754"/>
        <a:ext cx="5636329" cy="612309"/>
      </dsp:txXfrm>
    </dsp:sp>
    <dsp:sp modelId="{05200D79-CEA2-4001-8CB2-8FFBBC8A8AE0}">
      <dsp:nvSpPr>
        <dsp:cNvPr id="0" name=""/>
        <dsp:cNvSpPr/>
      </dsp:nvSpPr>
      <dsp:spPr>
        <a:xfrm>
          <a:off x="0" y="898702"/>
          <a:ext cx="3961656" cy="816413"/>
        </a:xfrm>
        <a:prstGeom prst="roundRect">
          <a:avLst/>
        </a:prstGeom>
        <a:gradFill rotWithShape="0">
          <a:gsLst>
            <a:gs pos="0">
              <a:schemeClr val="accent4">
                <a:hueOff val="1960178"/>
                <a:satOff val="-8155"/>
                <a:lumOff val="1922"/>
                <a:alphaOff val="0"/>
                <a:lumMod val="110000"/>
                <a:satMod val="105000"/>
                <a:tint val="67000"/>
              </a:schemeClr>
            </a:gs>
            <a:gs pos="50000">
              <a:schemeClr val="accent4">
                <a:hueOff val="1960178"/>
                <a:satOff val="-8155"/>
                <a:lumOff val="1922"/>
                <a:alphaOff val="0"/>
                <a:lumMod val="105000"/>
                <a:satMod val="103000"/>
                <a:tint val="73000"/>
              </a:schemeClr>
            </a:gs>
            <a:gs pos="100000">
              <a:schemeClr val="accent4">
                <a:hueOff val="1960178"/>
                <a:satOff val="-8155"/>
                <a:lumOff val="1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SUBSISTEM INTELIJEN PEMASARAN</a:t>
          </a:r>
          <a:endParaRPr lang="en-ID" sz="2400" kern="1200" dirty="0">
            <a:latin typeface="Times New Roman" panose="02020603050405020304" pitchFamily="18" charset="0"/>
            <a:cs typeface="Times New Roman" panose="02020603050405020304" pitchFamily="18" charset="0"/>
          </a:endParaRPr>
        </a:p>
      </dsp:txBody>
      <dsp:txXfrm>
        <a:off x="39854" y="938556"/>
        <a:ext cx="3881948" cy="736705"/>
      </dsp:txXfrm>
    </dsp:sp>
    <dsp:sp modelId="{97AC5779-4FD1-4623-B5FD-554780FEBEE2}">
      <dsp:nvSpPr>
        <dsp:cNvPr id="0" name=""/>
        <dsp:cNvSpPr/>
      </dsp:nvSpPr>
      <dsp:spPr>
        <a:xfrm>
          <a:off x="3961656" y="1796756"/>
          <a:ext cx="5942484" cy="816413"/>
        </a:xfrm>
        <a:prstGeom prst="rightArrow">
          <a:avLst>
            <a:gd name="adj1" fmla="val 75000"/>
            <a:gd name="adj2" fmla="val 50000"/>
          </a:avLst>
        </a:prstGeom>
        <a:solidFill>
          <a:schemeClr val="accent4">
            <a:tint val="40000"/>
            <a:alpha val="90000"/>
            <a:hueOff val="4344770"/>
            <a:satOff val="-20498"/>
            <a:lumOff val="-740"/>
            <a:alphaOff val="0"/>
          </a:schemeClr>
        </a:solidFill>
        <a:ln w="6350" cap="flat" cmpd="sng" algn="ctr">
          <a:solidFill>
            <a:schemeClr val="accent4">
              <a:tint val="40000"/>
              <a:alpha val="90000"/>
              <a:hueOff val="4344770"/>
              <a:satOff val="-20498"/>
              <a:lumOff val="-74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dirty="0" err="1">
              <a:latin typeface="Times New Roman" panose="02020603050405020304" pitchFamily="18" charset="0"/>
              <a:cs typeface="Times New Roman" panose="02020603050405020304" pitchFamily="18" charset="0"/>
            </a:rPr>
            <a:t>Subsistem</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produk</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berguna</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untuk</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membuat</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rencana</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produk</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baru</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terutama</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mengenai</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siklus</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hidup</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produk</a:t>
          </a:r>
          <a:r>
            <a:rPr lang="en-US" sz="1200" kern="1200" dirty="0">
              <a:latin typeface="Times New Roman" panose="02020603050405020304" pitchFamily="18" charset="0"/>
              <a:cs typeface="Times New Roman" panose="02020603050405020304" pitchFamily="18" charset="0"/>
            </a:rPr>
            <a:t> dan model </a:t>
          </a:r>
          <a:r>
            <a:rPr lang="en-US" sz="1200" kern="1200" dirty="0" err="1">
              <a:latin typeface="Times New Roman" panose="02020603050405020304" pitchFamily="18" charset="0"/>
              <a:cs typeface="Times New Roman" panose="02020603050405020304" pitchFamily="18" charset="0"/>
            </a:rPr>
            <a:t>evaluasi</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produk</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baru</a:t>
          </a:r>
          <a:r>
            <a:rPr lang="en-US" sz="1200" kern="1200" dirty="0">
              <a:latin typeface="Times New Roman" panose="02020603050405020304" pitchFamily="18" charset="0"/>
              <a:cs typeface="Times New Roman" panose="02020603050405020304" pitchFamily="18" charset="0"/>
            </a:rPr>
            <a:t>.</a:t>
          </a:r>
          <a:endParaRPr lang="en-ID" sz="1200" kern="1200" dirty="0">
            <a:latin typeface="Times New Roman" panose="02020603050405020304" pitchFamily="18" charset="0"/>
            <a:cs typeface="Times New Roman" panose="02020603050405020304" pitchFamily="18" charset="0"/>
          </a:endParaRPr>
        </a:p>
      </dsp:txBody>
      <dsp:txXfrm>
        <a:off x="3961656" y="1898808"/>
        <a:ext cx="5636329" cy="612309"/>
      </dsp:txXfrm>
    </dsp:sp>
    <dsp:sp modelId="{66684F8D-4E45-4240-83CF-1543F021AD40}">
      <dsp:nvSpPr>
        <dsp:cNvPr id="0" name=""/>
        <dsp:cNvSpPr/>
      </dsp:nvSpPr>
      <dsp:spPr>
        <a:xfrm>
          <a:off x="0" y="1796756"/>
          <a:ext cx="3961656" cy="816413"/>
        </a:xfrm>
        <a:prstGeom prst="roundRect">
          <a:avLst/>
        </a:prstGeom>
        <a:gradFill rotWithShape="0">
          <a:gsLst>
            <a:gs pos="0">
              <a:schemeClr val="accent4">
                <a:hueOff val="3920356"/>
                <a:satOff val="-16311"/>
                <a:lumOff val="3843"/>
                <a:alphaOff val="0"/>
                <a:lumMod val="110000"/>
                <a:satMod val="105000"/>
                <a:tint val="67000"/>
              </a:schemeClr>
            </a:gs>
            <a:gs pos="50000">
              <a:schemeClr val="accent4">
                <a:hueOff val="3920356"/>
                <a:satOff val="-16311"/>
                <a:lumOff val="3843"/>
                <a:alphaOff val="0"/>
                <a:lumMod val="105000"/>
                <a:satMod val="103000"/>
                <a:tint val="73000"/>
              </a:schemeClr>
            </a:gs>
            <a:gs pos="100000">
              <a:schemeClr val="accent4">
                <a:hueOff val="3920356"/>
                <a:satOff val="-16311"/>
                <a:lumOff val="3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SUBSISTEM PRODUK</a:t>
          </a:r>
          <a:endParaRPr lang="en-ID" sz="2400" kern="1200" dirty="0">
            <a:latin typeface="Times New Roman" panose="02020603050405020304" pitchFamily="18" charset="0"/>
            <a:cs typeface="Times New Roman" panose="02020603050405020304" pitchFamily="18" charset="0"/>
          </a:endParaRPr>
        </a:p>
      </dsp:txBody>
      <dsp:txXfrm>
        <a:off x="39854" y="1836610"/>
        <a:ext cx="3881948" cy="736705"/>
      </dsp:txXfrm>
    </dsp:sp>
    <dsp:sp modelId="{44CBF70C-D29A-4324-9F03-7B229D78A2F0}">
      <dsp:nvSpPr>
        <dsp:cNvPr id="0" name=""/>
        <dsp:cNvSpPr/>
      </dsp:nvSpPr>
      <dsp:spPr>
        <a:xfrm>
          <a:off x="3961656" y="2694811"/>
          <a:ext cx="5942484" cy="816413"/>
        </a:xfrm>
        <a:prstGeom prst="rightArrow">
          <a:avLst>
            <a:gd name="adj1" fmla="val 75000"/>
            <a:gd name="adj2" fmla="val 50000"/>
          </a:avLst>
        </a:prstGeom>
        <a:solidFill>
          <a:schemeClr val="accent4">
            <a:tint val="40000"/>
            <a:alpha val="90000"/>
            <a:hueOff val="6517155"/>
            <a:satOff val="-30747"/>
            <a:lumOff val="-1111"/>
            <a:alphaOff val="0"/>
          </a:schemeClr>
        </a:solidFill>
        <a:ln w="6350" cap="flat" cmpd="sng" algn="ctr">
          <a:solidFill>
            <a:schemeClr val="accent4">
              <a:tint val="40000"/>
              <a:alpha val="90000"/>
              <a:hueOff val="6517155"/>
              <a:satOff val="-30747"/>
              <a:lumOff val="-111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dirty="0" err="1">
              <a:latin typeface="Times New Roman" panose="02020603050405020304" pitchFamily="18" charset="0"/>
              <a:cs typeface="Times New Roman" panose="02020603050405020304" pitchFamily="18" charset="0"/>
            </a:rPr>
            <a:t>Pengambilan</a:t>
          </a:r>
          <a:r>
            <a:rPr lang="en-US" sz="1200" kern="1200" dirty="0">
              <a:latin typeface="Times New Roman" panose="02020603050405020304" pitchFamily="18" charset="0"/>
              <a:cs typeface="Times New Roman" panose="02020603050405020304" pitchFamily="18" charset="0"/>
            </a:rPr>
            <a:t> Keputusan </a:t>
          </a:r>
          <a:r>
            <a:rPr lang="en-US" sz="1200" kern="1200" dirty="0" err="1">
              <a:latin typeface="Times New Roman" panose="02020603050405020304" pitchFamily="18" charset="0"/>
              <a:cs typeface="Times New Roman" panose="02020603050405020304" pitchFamily="18" charset="0"/>
            </a:rPr>
            <a:t>terhadap</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penentuan</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tempat</a:t>
          </a:r>
          <a:r>
            <a:rPr lang="en-US" sz="1200" kern="1200" dirty="0">
              <a:latin typeface="Times New Roman" panose="02020603050405020304" pitchFamily="18" charset="0"/>
              <a:cs typeface="Times New Roman" panose="02020603050405020304" pitchFamily="18" charset="0"/>
            </a:rPr>
            <a:t> yang </a:t>
          </a:r>
          <a:r>
            <a:rPr lang="en-US" sz="1200" kern="1200" dirty="0" err="1">
              <a:latin typeface="Times New Roman" panose="02020603050405020304" pitchFamily="18" charset="0"/>
              <a:cs typeface="Times New Roman" panose="02020603050405020304" pitchFamily="18" charset="0"/>
            </a:rPr>
            <a:t>sesuai</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dengan</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pelemparan</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produk</a:t>
          </a:r>
          <a:r>
            <a:rPr lang="en-US" sz="1200" kern="1200" dirty="0">
              <a:latin typeface="Times New Roman" panose="02020603050405020304" pitchFamily="18" charset="0"/>
              <a:cs typeface="Times New Roman" panose="02020603050405020304" pitchFamily="18" charset="0"/>
            </a:rPr>
            <a:t> yang </a:t>
          </a:r>
          <a:r>
            <a:rPr lang="en-US" sz="1200" kern="1200" dirty="0" err="1">
              <a:latin typeface="Times New Roman" panose="02020603050405020304" pitchFamily="18" charset="0"/>
              <a:cs typeface="Times New Roman" panose="02020603050405020304" pitchFamily="18" charset="0"/>
            </a:rPr>
            <a:t>dihasilkan</a:t>
          </a:r>
          <a:r>
            <a:rPr lang="en-US" sz="1200" kern="1200" dirty="0">
              <a:latin typeface="Times New Roman" panose="02020603050405020304" pitchFamily="18" charset="0"/>
              <a:cs typeface="Times New Roman" panose="02020603050405020304" pitchFamily="18" charset="0"/>
            </a:rPr>
            <a:t> sangat </a:t>
          </a:r>
          <a:r>
            <a:rPr lang="en-US" sz="1200" kern="1200" dirty="0" err="1">
              <a:latin typeface="Times New Roman" panose="02020603050405020304" pitchFamily="18" charset="0"/>
              <a:cs typeface="Times New Roman" panose="02020603050405020304" pitchFamily="18" charset="0"/>
            </a:rPr>
            <a:t>menentukan</a:t>
          </a:r>
          <a:r>
            <a:rPr lang="en-US" sz="1200" kern="1200" dirty="0">
              <a:latin typeface="Times New Roman" panose="02020603050405020304" pitchFamily="18" charset="0"/>
              <a:cs typeface="Times New Roman" panose="02020603050405020304" pitchFamily="18" charset="0"/>
            </a:rPr>
            <a:t> Tingkat </a:t>
          </a:r>
          <a:r>
            <a:rPr lang="en-US" sz="1200" kern="1200" dirty="0" err="1">
              <a:latin typeface="Times New Roman" panose="02020603050405020304" pitchFamily="18" charset="0"/>
              <a:cs typeface="Times New Roman" panose="02020603050405020304" pitchFamily="18" charset="0"/>
            </a:rPr>
            <a:t>penjualan</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produk</a:t>
          </a:r>
          <a:r>
            <a:rPr lang="en-US" sz="1200" kern="1200" dirty="0">
              <a:latin typeface="Times New Roman" panose="02020603050405020304" pitchFamily="18" charset="0"/>
              <a:cs typeface="Times New Roman" panose="02020603050405020304" pitchFamily="18" charset="0"/>
            </a:rPr>
            <a:t>.</a:t>
          </a:r>
          <a:endParaRPr lang="en-ID" sz="1200" kern="1200" dirty="0">
            <a:latin typeface="Times New Roman" panose="02020603050405020304" pitchFamily="18" charset="0"/>
            <a:cs typeface="Times New Roman" panose="02020603050405020304" pitchFamily="18" charset="0"/>
          </a:endParaRPr>
        </a:p>
      </dsp:txBody>
      <dsp:txXfrm>
        <a:off x="3961656" y="2796863"/>
        <a:ext cx="5636329" cy="612309"/>
      </dsp:txXfrm>
    </dsp:sp>
    <dsp:sp modelId="{DD268929-34F7-4EC9-8435-81AB7B67EF4F}">
      <dsp:nvSpPr>
        <dsp:cNvPr id="0" name=""/>
        <dsp:cNvSpPr/>
      </dsp:nvSpPr>
      <dsp:spPr>
        <a:xfrm>
          <a:off x="0" y="2694811"/>
          <a:ext cx="3961656" cy="816413"/>
        </a:xfrm>
        <a:prstGeom prst="roundRect">
          <a:avLst/>
        </a:prstGeom>
        <a:gradFill rotWithShape="0">
          <a:gsLst>
            <a:gs pos="0">
              <a:schemeClr val="accent4">
                <a:hueOff val="5880535"/>
                <a:satOff val="-24466"/>
                <a:lumOff val="5765"/>
                <a:alphaOff val="0"/>
                <a:lumMod val="110000"/>
                <a:satMod val="105000"/>
                <a:tint val="67000"/>
              </a:schemeClr>
            </a:gs>
            <a:gs pos="50000">
              <a:schemeClr val="accent4">
                <a:hueOff val="5880535"/>
                <a:satOff val="-24466"/>
                <a:lumOff val="5765"/>
                <a:alphaOff val="0"/>
                <a:lumMod val="105000"/>
                <a:satMod val="103000"/>
                <a:tint val="73000"/>
              </a:schemeClr>
            </a:gs>
            <a:gs pos="100000">
              <a:schemeClr val="accent4">
                <a:hueOff val="5880535"/>
                <a:satOff val="-24466"/>
                <a:lumOff val="5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SUBSISTEM TEMPAT</a:t>
          </a:r>
          <a:endParaRPr lang="en-ID" sz="2400" kern="1200" dirty="0">
            <a:latin typeface="Times New Roman" panose="02020603050405020304" pitchFamily="18" charset="0"/>
            <a:cs typeface="Times New Roman" panose="02020603050405020304" pitchFamily="18" charset="0"/>
          </a:endParaRPr>
        </a:p>
      </dsp:txBody>
      <dsp:txXfrm>
        <a:off x="39854" y="2734665"/>
        <a:ext cx="3881948" cy="736705"/>
      </dsp:txXfrm>
    </dsp:sp>
    <dsp:sp modelId="{306EBEB4-4846-4ED5-8EFE-6B87F0652736}">
      <dsp:nvSpPr>
        <dsp:cNvPr id="0" name=""/>
        <dsp:cNvSpPr/>
      </dsp:nvSpPr>
      <dsp:spPr>
        <a:xfrm>
          <a:off x="3961656" y="3592865"/>
          <a:ext cx="5942484" cy="816413"/>
        </a:xfrm>
        <a:prstGeom prst="rightArrow">
          <a:avLst>
            <a:gd name="adj1" fmla="val 75000"/>
            <a:gd name="adj2" fmla="val 50000"/>
          </a:avLst>
        </a:prstGeom>
        <a:solidFill>
          <a:schemeClr val="accent4">
            <a:tint val="40000"/>
            <a:alpha val="90000"/>
            <a:hueOff val="8689540"/>
            <a:satOff val="-40996"/>
            <a:lumOff val="-1481"/>
            <a:alphaOff val="0"/>
          </a:schemeClr>
        </a:solidFill>
        <a:ln w="6350" cap="flat" cmpd="sng" algn="ctr">
          <a:solidFill>
            <a:schemeClr val="accent4">
              <a:tint val="40000"/>
              <a:alpha val="90000"/>
              <a:hueOff val="8689540"/>
              <a:satOff val="-40996"/>
              <a:lumOff val="-148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dirty="0" err="1">
              <a:latin typeface="Times New Roman" panose="02020603050405020304" pitchFamily="18" charset="0"/>
              <a:cs typeface="Times New Roman" panose="02020603050405020304" pitchFamily="18" charset="0"/>
            </a:rPr>
            <a:t>Berfungsi</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untuk</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melakukan</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analisis</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terhadap</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promosi</a:t>
          </a:r>
          <a:r>
            <a:rPr lang="en-US" sz="1200" kern="1200" dirty="0">
              <a:latin typeface="Times New Roman" panose="02020603050405020304" pitchFamily="18" charset="0"/>
              <a:cs typeface="Times New Roman" panose="02020603050405020304" pitchFamily="18" charset="0"/>
            </a:rPr>
            <a:t> yang </a:t>
          </a:r>
          <a:r>
            <a:rPr lang="en-US" sz="1200" kern="1200" dirty="0" err="1">
              <a:latin typeface="Times New Roman" panose="02020603050405020304" pitchFamily="18" charset="0"/>
              <a:cs typeface="Times New Roman" panose="02020603050405020304" pitchFamily="18" charset="0"/>
            </a:rPr>
            <a:t>dilakukan</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untuk</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meningkatkan</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penjualan</a:t>
          </a:r>
          <a:r>
            <a:rPr lang="en-US" sz="1200" kern="1200" dirty="0">
              <a:latin typeface="Times New Roman" panose="02020603050405020304" pitchFamily="18" charset="0"/>
              <a:cs typeface="Times New Roman" panose="02020603050405020304" pitchFamily="18" charset="0"/>
            </a:rPr>
            <a:t>.</a:t>
          </a:r>
          <a:endParaRPr lang="en-ID" sz="1200" kern="1200" dirty="0">
            <a:latin typeface="Times New Roman" panose="02020603050405020304" pitchFamily="18" charset="0"/>
            <a:cs typeface="Times New Roman" panose="02020603050405020304" pitchFamily="18" charset="0"/>
          </a:endParaRPr>
        </a:p>
      </dsp:txBody>
      <dsp:txXfrm>
        <a:off x="3961656" y="3694917"/>
        <a:ext cx="5636329" cy="612309"/>
      </dsp:txXfrm>
    </dsp:sp>
    <dsp:sp modelId="{83ACD698-A6D5-41F0-AF07-13E20EFB50DE}">
      <dsp:nvSpPr>
        <dsp:cNvPr id="0" name=""/>
        <dsp:cNvSpPr/>
      </dsp:nvSpPr>
      <dsp:spPr>
        <a:xfrm>
          <a:off x="0" y="3592865"/>
          <a:ext cx="3961656" cy="816413"/>
        </a:xfrm>
        <a:prstGeom prst="roundRect">
          <a:avLst/>
        </a:prstGeom>
        <a:gradFill rotWithShape="0">
          <a:gsLst>
            <a:gs pos="0">
              <a:schemeClr val="accent4">
                <a:hueOff val="7840713"/>
                <a:satOff val="-32622"/>
                <a:lumOff val="7686"/>
                <a:alphaOff val="0"/>
                <a:lumMod val="110000"/>
                <a:satMod val="105000"/>
                <a:tint val="67000"/>
              </a:schemeClr>
            </a:gs>
            <a:gs pos="50000">
              <a:schemeClr val="accent4">
                <a:hueOff val="7840713"/>
                <a:satOff val="-32622"/>
                <a:lumOff val="7686"/>
                <a:alphaOff val="0"/>
                <a:lumMod val="105000"/>
                <a:satMod val="103000"/>
                <a:tint val="73000"/>
              </a:schemeClr>
            </a:gs>
            <a:gs pos="100000">
              <a:schemeClr val="accent4">
                <a:hueOff val="7840713"/>
                <a:satOff val="-32622"/>
                <a:lumOff val="768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SUBSISTEM PROMOSI</a:t>
          </a:r>
          <a:endParaRPr lang="en-ID" sz="2400" kern="1200" dirty="0">
            <a:latin typeface="Times New Roman" panose="02020603050405020304" pitchFamily="18" charset="0"/>
            <a:cs typeface="Times New Roman" panose="02020603050405020304" pitchFamily="18" charset="0"/>
          </a:endParaRPr>
        </a:p>
      </dsp:txBody>
      <dsp:txXfrm>
        <a:off x="39854" y="3632719"/>
        <a:ext cx="3881948" cy="736705"/>
      </dsp:txXfrm>
    </dsp:sp>
    <dsp:sp modelId="{B676E59A-FC84-4B6A-AEFA-4EBF58C7362F}">
      <dsp:nvSpPr>
        <dsp:cNvPr id="0" name=""/>
        <dsp:cNvSpPr/>
      </dsp:nvSpPr>
      <dsp:spPr>
        <a:xfrm>
          <a:off x="3961656" y="4490919"/>
          <a:ext cx="5942484" cy="816413"/>
        </a:xfrm>
        <a:prstGeom prst="rightArrow">
          <a:avLst>
            <a:gd name="adj1" fmla="val 75000"/>
            <a:gd name="adj2" fmla="val 50000"/>
          </a:avLst>
        </a:prstGeom>
        <a:solidFill>
          <a:schemeClr val="accent4">
            <a:tint val="40000"/>
            <a:alpha val="90000"/>
            <a:hueOff val="10861925"/>
            <a:satOff val="-51245"/>
            <a:lumOff val="-1851"/>
            <a:alphaOff val="0"/>
          </a:schemeClr>
        </a:solidFill>
        <a:ln w="6350" cap="flat" cmpd="sng" algn="ctr">
          <a:solidFill>
            <a:schemeClr val="accent4">
              <a:tint val="40000"/>
              <a:alpha val="90000"/>
              <a:hueOff val="10861925"/>
              <a:satOff val="-51245"/>
              <a:lumOff val="-185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dirty="0" err="1">
              <a:latin typeface="Times New Roman" panose="02020603050405020304" pitchFamily="18" charset="0"/>
              <a:cs typeface="Times New Roman" panose="02020603050405020304" pitchFamily="18" charset="0"/>
            </a:rPr>
            <a:t>Berfungsi</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untuk</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membantu</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menetapkan</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harga</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terhadap</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produk</a:t>
          </a:r>
          <a:r>
            <a:rPr lang="en-US" sz="1200" kern="1200" dirty="0">
              <a:latin typeface="Times New Roman" panose="02020603050405020304" pitchFamily="18" charset="0"/>
              <a:cs typeface="Times New Roman" panose="02020603050405020304" pitchFamily="18" charset="0"/>
            </a:rPr>
            <a:t> yang </a:t>
          </a:r>
          <a:r>
            <a:rPr lang="en-US" sz="1200" kern="1200" dirty="0" err="1">
              <a:latin typeface="Times New Roman" panose="02020603050405020304" pitchFamily="18" charset="0"/>
              <a:cs typeface="Times New Roman" panose="02020603050405020304" pitchFamily="18" charset="0"/>
            </a:rPr>
            <a:t>dihasilkan</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baik</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penentuan</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berdasarkan</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biaya</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maupun</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penentuan</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harga</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berdasarkan</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permintaan</a:t>
          </a:r>
          <a:r>
            <a:rPr lang="en-US" sz="1200" kern="1200" dirty="0">
              <a:latin typeface="Times New Roman" panose="02020603050405020304" pitchFamily="18" charset="0"/>
              <a:cs typeface="Times New Roman" panose="02020603050405020304" pitchFamily="18" charset="0"/>
            </a:rPr>
            <a:t>.</a:t>
          </a:r>
          <a:endParaRPr lang="en-ID" sz="1200" kern="1200" dirty="0">
            <a:latin typeface="Times New Roman" panose="02020603050405020304" pitchFamily="18" charset="0"/>
            <a:cs typeface="Times New Roman" panose="02020603050405020304" pitchFamily="18" charset="0"/>
          </a:endParaRPr>
        </a:p>
      </dsp:txBody>
      <dsp:txXfrm>
        <a:off x="3961656" y="4592971"/>
        <a:ext cx="5636329" cy="612309"/>
      </dsp:txXfrm>
    </dsp:sp>
    <dsp:sp modelId="{71DF1FB2-57CB-440F-973A-F87344F7DEA9}">
      <dsp:nvSpPr>
        <dsp:cNvPr id="0" name=""/>
        <dsp:cNvSpPr/>
      </dsp:nvSpPr>
      <dsp:spPr>
        <a:xfrm>
          <a:off x="0" y="4490919"/>
          <a:ext cx="3961656" cy="816413"/>
        </a:xfrm>
        <a:prstGeom prst="round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SUBSISTEM HARGA</a:t>
          </a:r>
          <a:endParaRPr lang="en-ID" sz="2400" kern="1200" dirty="0">
            <a:latin typeface="Times New Roman" panose="02020603050405020304" pitchFamily="18" charset="0"/>
            <a:cs typeface="Times New Roman" panose="02020603050405020304" pitchFamily="18" charset="0"/>
          </a:endParaRPr>
        </a:p>
      </dsp:txBody>
      <dsp:txXfrm>
        <a:off x="39854" y="4530773"/>
        <a:ext cx="3881948" cy="73670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75C2C-899E-48E4-8CB0-533DA63792BD}">
      <dsp:nvSpPr>
        <dsp:cNvPr id="0" name=""/>
        <dsp:cNvSpPr/>
      </dsp:nvSpPr>
      <dsp:spPr>
        <a:xfrm>
          <a:off x="3890288" y="0"/>
          <a:ext cx="5835433" cy="4460487"/>
        </a:xfrm>
        <a:prstGeom prst="rightArrow">
          <a:avLst>
            <a:gd name="adj1" fmla="val 75000"/>
            <a:gd name="adj2" fmla="val 50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ID" sz="1500" kern="1200">
              <a:latin typeface="Times New Roman" panose="02020603050405020304" pitchFamily="18" charset="0"/>
              <a:cs typeface="Times New Roman" panose="02020603050405020304" pitchFamily="18" charset="0"/>
            </a:rPr>
            <a:t>Subsistem produk menyediakan informasi tentang produk perusahaan.</a:t>
          </a:r>
        </a:p>
        <a:p>
          <a:pPr marL="114300" lvl="1" indent="-114300" algn="l" defTabSz="666750">
            <a:lnSpc>
              <a:spcPct val="90000"/>
            </a:lnSpc>
            <a:spcBef>
              <a:spcPct val="0"/>
            </a:spcBef>
            <a:spcAft>
              <a:spcPct val="15000"/>
            </a:spcAft>
            <a:buChar char="•"/>
          </a:pPr>
          <a:r>
            <a:rPr lang="en-ID" sz="1500" kern="1200">
              <a:latin typeface="Times New Roman" panose="02020603050405020304" pitchFamily="18" charset="0"/>
              <a:cs typeface="Times New Roman" panose="02020603050405020304" pitchFamily="18" charset="0"/>
            </a:rPr>
            <a:t>Subsistem tempat menyediakan informasi tentang jaringan distribusi perusahaan.</a:t>
          </a:r>
        </a:p>
        <a:p>
          <a:pPr marL="114300" lvl="1" indent="-114300" algn="l" defTabSz="666750">
            <a:lnSpc>
              <a:spcPct val="90000"/>
            </a:lnSpc>
            <a:spcBef>
              <a:spcPct val="0"/>
            </a:spcBef>
            <a:spcAft>
              <a:spcPct val="15000"/>
            </a:spcAft>
            <a:buChar char="•"/>
          </a:pPr>
          <a:r>
            <a:rPr lang="en-ID" sz="1500" kern="1200">
              <a:latin typeface="Times New Roman" panose="02020603050405020304" pitchFamily="18" charset="0"/>
              <a:cs typeface="Times New Roman" panose="02020603050405020304" pitchFamily="18" charset="0"/>
            </a:rPr>
            <a:t>Subsistem promosi menyediakan informasi tentang kegiatan periklanan perusahaan dan penjualan langsung.</a:t>
          </a:r>
        </a:p>
        <a:p>
          <a:pPr marL="114300" lvl="1" indent="-114300" algn="l" defTabSz="666750">
            <a:lnSpc>
              <a:spcPct val="90000"/>
            </a:lnSpc>
            <a:spcBef>
              <a:spcPct val="0"/>
            </a:spcBef>
            <a:spcAft>
              <a:spcPct val="15000"/>
            </a:spcAft>
            <a:buChar char="•"/>
          </a:pPr>
          <a:r>
            <a:rPr lang="en-ID" sz="1500" kern="1200">
              <a:latin typeface="Times New Roman" panose="02020603050405020304" pitchFamily="18" charset="0"/>
              <a:cs typeface="Times New Roman" panose="02020603050405020304" pitchFamily="18" charset="0"/>
            </a:rPr>
            <a:t>Subsistem harga membantu manajer perusahaan membuat Keputusan harga.</a:t>
          </a:r>
        </a:p>
        <a:p>
          <a:pPr marL="114300" lvl="1" indent="-114300" algn="l" defTabSz="666750">
            <a:lnSpc>
              <a:spcPct val="90000"/>
            </a:lnSpc>
            <a:spcBef>
              <a:spcPct val="0"/>
            </a:spcBef>
            <a:spcAft>
              <a:spcPct val="15000"/>
            </a:spcAft>
            <a:buChar char="•"/>
          </a:pPr>
          <a:r>
            <a:rPr lang="en-ID" sz="1500" kern="1200">
              <a:latin typeface="Times New Roman" panose="02020603050405020304" pitchFamily="18" charset="0"/>
              <a:cs typeface="Times New Roman" panose="02020603050405020304" pitchFamily="18" charset="0"/>
            </a:rPr>
            <a:t>Subsistem bauran terintegrasi yang memungkinkan manajer untuk mengembangkan strategi yang mempertimbangkan dampak gabungan dari elemen-elemen tersebut, misalnya informasi mengenai peramalanperamalan penjualan yang mempertimbangkan interaksi seluruh elemenelemen bauran itu.</a:t>
          </a:r>
        </a:p>
      </dsp:txBody>
      <dsp:txXfrm>
        <a:off x="3890288" y="557561"/>
        <a:ext cx="4162750" cy="3345365"/>
      </dsp:txXfrm>
    </dsp:sp>
    <dsp:sp modelId="{3DA4A2FD-DBEF-4E22-A9BA-B29561ADF7DE}">
      <dsp:nvSpPr>
        <dsp:cNvPr id="0" name=""/>
        <dsp:cNvSpPr/>
      </dsp:nvSpPr>
      <dsp:spPr>
        <a:xfrm>
          <a:off x="0" y="0"/>
          <a:ext cx="3890288" cy="4460487"/>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ID" sz="3000" kern="1200" dirty="0">
              <a:latin typeface="Times New Roman" panose="02020603050405020304" pitchFamily="18" charset="0"/>
              <a:cs typeface="Times New Roman" panose="02020603050405020304" pitchFamily="18" charset="0"/>
            </a:rPr>
            <a:t>Model </a:t>
          </a:r>
          <a:r>
            <a:rPr lang="en-ID" sz="3000" kern="1200" dirty="0" err="1">
              <a:latin typeface="Times New Roman" panose="02020603050405020304" pitchFamily="18" charset="0"/>
              <a:cs typeface="Times New Roman" panose="02020603050405020304" pitchFamily="18" charset="0"/>
            </a:rPr>
            <a:t>ini</a:t>
          </a:r>
          <a:r>
            <a:rPr lang="en-ID" sz="3000" kern="1200" dirty="0">
              <a:latin typeface="Times New Roman" panose="02020603050405020304" pitchFamily="18" charset="0"/>
              <a:cs typeface="Times New Roman" panose="02020603050405020304" pitchFamily="18" charset="0"/>
            </a:rPr>
            <a:t> </a:t>
          </a:r>
          <a:r>
            <a:rPr lang="en-ID" sz="3000" kern="1200" dirty="0" err="1">
              <a:latin typeface="Times New Roman" panose="02020603050405020304" pitchFamily="18" charset="0"/>
              <a:cs typeface="Times New Roman" panose="02020603050405020304" pitchFamily="18" charset="0"/>
            </a:rPr>
            <a:t>meliputi</a:t>
          </a:r>
          <a:r>
            <a:rPr lang="en-ID" sz="3000" kern="1200" dirty="0">
              <a:latin typeface="Times New Roman" panose="02020603050405020304" pitchFamily="18" charset="0"/>
              <a:cs typeface="Times New Roman" panose="02020603050405020304" pitchFamily="18" charset="0"/>
            </a:rPr>
            <a:t> </a:t>
          </a:r>
          <a:r>
            <a:rPr lang="en-ID" sz="3000" kern="1200" dirty="0" err="1">
              <a:latin typeface="Times New Roman" panose="02020603050405020304" pitchFamily="18" charset="0"/>
              <a:cs typeface="Times New Roman" panose="02020603050405020304" pitchFamily="18" charset="0"/>
            </a:rPr>
            <a:t>kombinasi</a:t>
          </a:r>
          <a:r>
            <a:rPr lang="en-ID" sz="3000" kern="1200" dirty="0">
              <a:latin typeface="Times New Roman" panose="02020603050405020304" pitchFamily="18" charset="0"/>
              <a:cs typeface="Times New Roman" panose="02020603050405020304" pitchFamily="18" charset="0"/>
            </a:rPr>
            <a:t> </a:t>
          </a:r>
          <a:r>
            <a:rPr lang="en-ID" sz="3000" kern="1200" dirty="0" err="1">
              <a:latin typeface="Times New Roman" panose="02020603050405020304" pitchFamily="18" charset="0"/>
              <a:cs typeface="Times New Roman" panose="02020603050405020304" pitchFamily="18" charset="0"/>
            </a:rPr>
            <a:t>subsistem-subsistem</a:t>
          </a:r>
          <a:r>
            <a:rPr lang="en-ID" sz="3000" kern="1200" dirty="0">
              <a:latin typeface="Times New Roman" panose="02020603050405020304" pitchFamily="18" charset="0"/>
              <a:cs typeface="Times New Roman" panose="02020603050405020304" pitchFamily="18" charset="0"/>
            </a:rPr>
            <a:t> input dan output yang </a:t>
          </a:r>
          <a:r>
            <a:rPr lang="en-ID" sz="3000" kern="1200" dirty="0" err="1">
              <a:latin typeface="Times New Roman" panose="02020603050405020304" pitchFamily="18" charset="0"/>
              <a:cs typeface="Times New Roman" panose="02020603050405020304" pitchFamily="18" charset="0"/>
            </a:rPr>
            <a:t>dihubungkan</a:t>
          </a:r>
          <a:r>
            <a:rPr lang="en-ID" sz="3000" kern="1200" dirty="0">
              <a:latin typeface="Times New Roman" panose="02020603050405020304" pitchFamily="18" charset="0"/>
              <a:cs typeface="Times New Roman" panose="02020603050405020304" pitchFamily="18" charset="0"/>
            </a:rPr>
            <a:t> </a:t>
          </a:r>
          <a:r>
            <a:rPr lang="en-ID" sz="3000" kern="1200" dirty="0" err="1">
              <a:latin typeface="Times New Roman" panose="02020603050405020304" pitchFamily="18" charset="0"/>
              <a:cs typeface="Times New Roman" panose="02020603050405020304" pitchFamily="18" charset="0"/>
            </a:rPr>
            <a:t>dengan</a:t>
          </a:r>
          <a:r>
            <a:rPr lang="en-ID" sz="3000" kern="1200" dirty="0">
              <a:latin typeface="Times New Roman" panose="02020603050405020304" pitchFamily="18" charset="0"/>
              <a:cs typeface="Times New Roman" panose="02020603050405020304" pitchFamily="18" charset="0"/>
            </a:rPr>
            <a:t> database. </a:t>
          </a:r>
          <a:r>
            <a:rPr lang="en-ID" sz="3000" kern="1200" dirty="0" err="1">
              <a:latin typeface="Times New Roman" panose="02020603050405020304" pitchFamily="18" charset="0"/>
              <a:cs typeface="Times New Roman" panose="02020603050405020304" pitchFamily="18" charset="0"/>
            </a:rPr>
            <a:t>Berikut</a:t>
          </a:r>
          <a:r>
            <a:rPr lang="en-ID" sz="3000" kern="1200" dirty="0">
              <a:latin typeface="Times New Roman" panose="02020603050405020304" pitchFamily="18" charset="0"/>
              <a:cs typeface="Times New Roman" panose="02020603050405020304" pitchFamily="18" charset="0"/>
            </a:rPr>
            <a:t> </a:t>
          </a:r>
          <a:r>
            <a:rPr lang="en-ID" sz="3000" kern="1200" dirty="0" err="1">
              <a:latin typeface="Times New Roman" panose="02020603050405020304" pitchFamily="18" charset="0"/>
              <a:cs typeface="Times New Roman" panose="02020603050405020304" pitchFamily="18" charset="0"/>
            </a:rPr>
            <a:t>ini</a:t>
          </a:r>
          <a:r>
            <a:rPr lang="en-ID" sz="3000" kern="1200" dirty="0">
              <a:latin typeface="Times New Roman" panose="02020603050405020304" pitchFamily="18" charset="0"/>
              <a:cs typeface="Times New Roman" panose="02020603050405020304" pitchFamily="18" charset="0"/>
            </a:rPr>
            <a:t> </a:t>
          </a:r>
          <a:r>
            <a:rPr lang="en-ID" sz="3000" kern="1200" dirty="0" err="1">
              <a:latin typeface="Times New Roman" panose="02020603050405020304" pitchFamily="18" charset="0"/>
              <a:cs typeface="Times New Roman" panose="02020603050405020304" pitchFamily="18" charset="0"/>
            </a:rPr>
            <a:t>bagan</a:t>
          </a:r>
          <a:r>
            <a:rPr lang="en-ID" sz="3000" kern="1200" dirty="0">
              <a:latin typeface="Times New Roman" panose="02020603050405020304" pitchFamily="18" charset="0"/>
              <a:cs typeface="Times New Roman" panose="02020603050405020304" pitchFamily="18" charset="0"/>
            </a:rPr>
            <a:t> model system </a:t>
          </a:r>
          <a:r>
            <a:rPr lang="en-ID" sz="3000" kern="1200" dirty="0" err="1">
              <a:latin typeface="Times New Roman" panose="02020603050405020304" pitchFamily="18" charset="0"/>
              <a:cs typeface="Times New Roman" panose="02020603050405020304" pitchFamily="18" charset="0"/>
            </a:rPr>
            <a:t>informasi</a:t>
          </a:r>
          <a:r>
            <a:rPr lang="en-ID" sz="3000" kern="1200" dirty="0">
              <a:latin typeface="Times New Roman" panose="02020603050405020304" pitchFamily="18" charset="0"/>
              <a:cs typeface="Times New Roman" panose="02020603050405020304" pitchFamily="18" charset="0"/>
            </a:rPr>
            <a:t> </a:t>
          </a:r>
          <a:r>
            <a:rPr lang="en-ID" sz="3000" kern="1200" dirty="0" err="1">
              <a:latin typeface="Times New Roman" panose="02020603050405020304" pitchFamily="18" charset="0"/>
              <a:cs typeface="Times New Roman" panose="02020603050405020304" pitchFamily="18" charset="0"/>
            </a:rPr>
            <a:t>pemasaran</a:t>
          </a:r>
          <a:r>
            <a:rPr lang="en-ID" sz="3000" kern="1200" dirty="0">
              <a:latin typeface="Times New Roman" panose="02020603050405020304" pitchFamily="18" charset="0"/>
              <a:cs typeface="Times New Roman" panose="02020603050405020304" pitchFamily="18" charset="0"/>
            </a:rPr>
            <a:t>:</a:t>
          </a:r>
        </a:p>
      </dsp:txBody>
      <dsp:txXfrm>
        <a:off x="189908" y="189908"/>
        <a:ext cx="3510472" cy="408067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99D33F-EA4C-40C2-8279-1F083F22BB9C}" type="datetimeFigureOut">
              <a:rPr lang="en-ID" smtClean="0"/>
              <a:pPr/>
              <a:t>30/11/2023</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4993A2-2E68-4857-9A2A-941D75306FB5}" type="slidenum">
              <a:rPr lang="en-ID" smtClean="0"/>
              <a:pPr/>
              <a:t>‹#›</a:t>
            </a:fld>
            <a:endParaRPr lang="en-ID"/>
          </a:p>
        </p:txBody>
      </p:sp>
    </p:spTree>
    <p:extLst>
      <p:ext uri="{BB962C8B-B14F-4D97-AF65-F5344CB8AC3E}">
        <p14:creationId xmlns:p14="http://schemas.microsoft.com/office/powerpoint/2010/main" val="150907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3</a:t>
            </a:fld>
            <a:endParaRPr lang="en-ID"/>
          </a:p>
        </p:txBody>
      </p:sp>
    </p:spTree>
    <p:extLst>
      <p:ext uri="{BB962C8B-B14F-4D97-AF65-F5344CB8AC3E}">
        <p14:creationId xmlns:p14="http://schemas.microsoft.com/office/powerpoint/2010/main" val="3850400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17</a:t>
            </a:fld>
            <a:endParaRPr lang="en-ID"/>
          </a:p>
        </p:txBody>
      </p:sp>
    </p:spTree>
    <p:extLst>
      <p:ext uri="{BB962C8B-B14F-4D97-AF65-F5344CB8AC3E}">
        <p14:creationId xmlns:p14="http://schemas.microsoft.com/office/powerpoint/2010/main" val="391591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18</a:t>
            </a:fld>
            <a:endParaRPr lang="en-ID"/>
          </a:p>
        </p:txBody>
      </p:sp>
    </p:spTree>
    <p:extLst>
      <p:ext uri="{BB962C8B-B14F-4D97-AF65-F5344CB8AC3E}">
        <p14:creationId xmlns:p14="http://schemas.microsoft.com/office/powerpoint/2010/main" val="1344580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4</a:t>
            </a:fld>
            <a:endParaRPr lang="en-ID"/>
          </a:p>
        </p:txBody>
      </p:sp>
    </p:spTree>
    <p:extLst>
      <p:ext uri="{BB962C8B-B14F-4D97-AF65-F5344CB8AC3E}">
        <p14:creationId xmlns:p14="http://schemas.microsoft.com/office/powerpoint/2010/main" val="2287029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5</a:t>
            </a:fld>
            <a:endParaRPr lang="en-ID"/>
          </a:p>
        </p:txBody>
      </p:sp>
    </p:spTree>
    <p:extLst>
      <p:ext uri="{BB962C8B-B14F-4D97-AF65-F5344CB8AC3E}">
        <p14:creationId xmlns:p14="http://schemas.microsoft.com/office/powerpoint/2010/main" val="755892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6</a:t>
            </a:fld>
            <a:endParaRPr lang="en-ID"/>
          </a:p>
        </p:txBody>
      </p:sp>
    </p:spTree>
    <p:extLst>
      <p:ext uri="{BB962C8B-B14F-4D97-AF65-F5344CB8AC3E}">
        <p14:creationId xmlns:p14="http://schemas.microsoft.com/office/powerpoint/2010/main" val="3785228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7</a:t>
            </a:fld>
            <a:endParaRPr lang="en-ID"/>
          </a:p>
        </p:txBody>
      </p:sp>
    </p:spTree>
    <p:extLst>
      <p:ext uri="{BB962C8B-B14F-4D97-AF65-F5344CB8AC3E}">
        <p14:creationId xmlns:p14="http://schemas.microsoft.com/office/powerpoint/2010/main" val="4290834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8</a:t>
            </a:fld>
            <a:endParaRPr lang="en-ID"/>
          </a:p>
        </p:txBody>
      </p:sp>
    </p:spTree>
    <p:extLst>
      <p:ext uri="{BB962C8B-B14F-4D97-AF65-F5344CB8AC3E}">
        <p14:creationId xmlns:p14="http://schemas.microsoft.com/office/powerpoint/2010/main" val="3192664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9</a:t>
            </a:fld>
            <a:endParaRPr lang="en-ID"/>
          </a:p>
        </p:txBody>
      </p:sp>
    </p:spTree>
    <p:extLst>
      <p:ext uri="{BB962C8B-B14F-4D97-AF65-F5344CB8AC3E}">
        <p14:creationId xmlns:p14="http://schemas.microsoft.com/office/powerpoint/2010/main" val="3300946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15</a:t>
            </a:fld>
            <a:endParaRPr lang="en-ID"/>
          </a:p>
        </p:txBody>
      </p:sp>
    </p:spTree>
    <p:extLst>
      <p:ext uri="{BB962C8B-B14F-4D97-AF65-F5344CB8AC3E}">
        <p14:creationId xmlns:p14="http://schemas.microsoft.com/office/powerpoint/2010/main" val="1262641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16</a:t>
            </a:fld>
            <a:endParaRPr lang="en-ID"/>
          </a:p>
        </p:txBody>
      </p:sp>
    </p:spTree>
    <p:extLst>
      <p:ext uri="{BB962C8B-B14F-4D97-AF65-F5344CB8AC3E}">
        <p14:creationId xmlns:p14="http://schemas.microsoft.com/office/powerpoint/2010/main" val="2422655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592FC-A3CD-449C-A1DD-528AA997CA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7A2CC2E3-A756-4B23-882C-1A1D996426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7600B570-E9E3-41E5-8A93-C536E9DA2CC1}"/>
              </a:ext>
            </a:extLst>
          </p:cNvPr>
          <p:cNvSpPr>
            <a:spLocks noGrp="1"/>
          </p:cNvSpPr>
          <p:nvPr>
            <p:ph type="dt" sz="half" idx="10"/>
          </p:nvPr>
        </p:nvSpPr>
        <p:spPr/>
        <p:txBody>
          <a:bodyPr/>
          <a:lstStyle/>
          <a:p>
            <a:fld id="{7B885B6B-6DA8-495E-8507-772BDC8BD176}" type="datetimeFigureOut">
              <a:rPr lang="en-ID" smtClean="0"/>
              <a:pPr/>
              <a:t>30/11/2023</a:t>
            </a:fld>
            <a:endParaRPr lang="en-ID"/>
          </a:p>
        </p:txBody>
      </p:sp>
      <p:sp>
        <p:nvSpPr>
          <p:cNvPr id="5" name="Footer Placeholder 4">
            <a:extLst>
              <a:ext uri="{FF2B5EF4-FFF2-40B4-BE49-F238E27FC236}">
                <a16:creationId xmlns:a16="http://schemas.microsoft.com/office/drawing/2014/main" id="{D79A622D-199E-4E9F-B877-183491A42EF1}"/>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28ADE4F5-5A70-43CF-80E8-92FD38B0F640}"/>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3832433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D7D36-0D3A-40AF-A3CD-0BEC6765F743}"/>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3E85E858-BAE0-4C12-A56E-6CF5C8AA6C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0B0918D8-8908-4834-AACA-4039FA4CE506}"/>
              </a:ext>
            </a:extLst>
          </p:cNvPr>
          <p:cNvSpPr>
            <a:spLocks noGrp="1"/>
          </p:cNvSpPr>
          <p:nvPr>
            <p:ph type="dt" sz="half" idx="10"/>
          </p:nvPr>
        </p:nvSpPr>
        <p:spPr/>
        <p:txBody>
          <a:bodyPr/>
          <a:lstStyle/>
          <a:p>
            <a:fld id="{7B885B6B-6DA8-495E-8507-772BDC8BD176}" type="datetimeFigureOut">
              <a:rPr lang="en-ID" smtClean="0"/>
              <a:pPr/>
              <a:t>30/11/2023</a:t>
            </a:fld>
            <a:endParaRPr lang="en-ID"/>
          </a:p>
        </p:txBody>
      </p:sp>
      <p:sp>
        <p:nvSpPr>
          <p:cNvPr id="5" name="Footer Placeholder 4">
            <a:extLst>
              <a:ext uri="{FF2B5EF4-FFF2-40B4-BE49-F238E27FC236}">
                <a16:creationId xmlns:a16="http://schemas.microsoft.com/office/drawing/2014/main" id="{7AE4D61C-5E11-41F8-81C2-A642E852C2A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76F883A7-86EB-45A7-9DDF-21A9B2AB5498}"/>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3296558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AD0893-3BCB-4770-8439-FD29A50EEA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8C85B155-ED54-4D18-9BAE-47B72033E5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D78D3AB4-A95E-4F72-8A40-68FF61209513}"/>
              </a:ext>
            </a:extLst>
          </p:cNvPr>
          <p:cNvSpPr>
            <a:spLocks noGrp="1"/>
          </p:cNvSpPr>
          <p:nvPr>
            <p:ph type="dt" sz="half" idx="10"/>
          </p:nvPr>
        </p:nvSpPr>
        <p:spPr/>
        <p:txBody>
          <a:bodyPr/>
          <a:lstStyle/>
          <a:p>
            <a:fld id="{7B885B6B-6DA8-495E-8507-772BDC8BD176}" type="datetimeFigureOut">
              <a:rPr lang="en-ID" smtClean="0"/>
              <a:pPr/>
              <a:t>30/11/2023</a:t>
            </a:fld>
            <a:endParaRPr lang="en-ID"/>
          </a:p>
        </p:txBody>
      </p:sp>
      <p:sp>
        <p:nvSpPr>
          <p:cNvPr id="5" name="Footer Placeholder 4">
            <a:extLst>
              <a:ext uri="{FF2B5EF4-FFF2-40B4-BE49-F238E27FC236}">
                <a16:creationId xmlns:a16="http://schemas.microsoft.com/office/drawing/2014/main" id="{D60A3195-01C0-4EE7-84BE-6F243EB48A98}"/>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CBC125F-B1CD-4183-8235-EBA84FF440A0}"/>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1083227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E5187-267F-4F9C-B959-47F8B3DE0FE1}"/>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4C69C08-9EA7-48AD-B17C-76AE5329DD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993961E5-5C5C-4CA3-A6FB-54B1D11CC713}"/>
              </a:ext>
            </a:extLst>
          </p:cNvPr>
          <p:cNvSpPr>
            <a:spLocks noGrp="1"/>
          </p:cNvSpPr>
          <p:nvPr>
            <p:ph type="dt" sz="half" idx="10"/>
          </p:nvPr>
        </p:nvSpPr>
        <p:spPr/>
        <p:txBody>
          <a:bodyPr/>
          <a:lstStyle/>
          <a:p>
            <a:fld id="{7B885B6B-6DA8-495E-8507-772BDC8BD176}" type="datetimeFigureOut">
              <a:rPr lang="en-ID" smtClean="0"/>
              <a:pPr/>
              <a:t>30/11/2023</a:t>
            </a:fld>
            <a:endParaRPr lang="en-ID"/>
          </a:p>
        </p:txBody>
      </p:sp>
      <p:sp>
        <p:nvSpPr>
          <p:cNvPr id="5" name="Footer Placeholder 4">
            <a:extLst>
              <a:ext uri="{FF2B5EF4-FFF2-40B4-BE49-F238E27FC236}">
                <a16:creationId xmlns:a16="http://schemas.microsoft.com/office/drawing/2014/main" id="{C06216C3-A361-447C-AEC8-8E1414592BA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8C37EB93-E6F6-40A7-95A5-25D6F663A5B5}"/>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3395739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1DB58-0A63-4967-9FC4-D193C2960E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6D9F8C39-6840-4DC2-A22D-D32075F15A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7A2F20-91B5-4821-9F5E-4162DE9317E4}"/>
              </a:ext>
            </a:extLst>
          </p:cNvPr>
          <p:cNvSpPr>
            <a:spLocks noGrp="1"/>
          </p:cNvSpPr>
          <p:nvPr>
            <p:ph type="dt" sz="half" idx="10"/>
          </p:nvPr>
        </p:nvSpPr>
        <p:spPr/>
        <p:txBody>
          <a:bodyPr/>
          <a:lstStyle/>
          <a:p>
            <a:fld id="{7B885B6B-6DA8-495E-8507-772BDC8BD176}" type="datetimeFigureOut">
              <a:rPr lang="en-ID" smtClean="0"/>
              <a:pPr/>
              <a:t>30/11/2023</a:t>
            </a:fld>
            <a:endParaRPr lang="en-ID"/>
          </a:p>
        </p:txBody>
      </p:sp>
      <p:sp>
        <p:nvSpPr>
          <p:cNvPr id="5" name="Footer Placeholder 4">
            <a:extLst>
              <a:ext uri="{FF2B5EF4-FFF2-40B4-BE49-F238E27FC236}">
                <a16:creationId xmlns:a16="http://schemas.microsoft.com/office/drawing/2014/main" id="{F18A33CA-F542-40C6-9A77-6210A0B2D350}"/>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A568AC1C-314E-4DB8-9401-343A5F349CC8}"/>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2855303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AD487-518B-484A-9835-D903D2B26770}"/>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AA9C69E9-2281-4967-9F92-2C1463C107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B8696C1F-38DA-496A-8EC2-D49D28BD1C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05958719-1FB1-41A8-AEEC-DB395F811273}"/>
              </a:ext>
            </a:extLst>
          </p:cNvPr>
          <p:cNvSpPr>
            <a:spLocks noGrp="1"/>
          </p:cNvSpPr>
          <p:nvPr>
            <p:ph type="dt" sz="half" idx="10"/>
          </p:nvPr>
        </p:nvSpPr>
        <p:spPr/>
        <p:txBody>
          <a:bodyPr/>
          <a:lstStyle/>
          <a:p>
            <a:fld id="{7B885B6B-6DA8-495E-8507-772BDC8BD176}" type="datetimeFigureOut">
              <a:rPr lang="en-ID" smtClean="0"/>
              <a:pPr/>
              <a:t>30/11/2023</a:t>
            </a:fld>
            <a:endParaRPr lang="en-ID"/>
          </a:p>
        </p:txBody>
      </p:sp>
      <p:sp>
        <p:nvSpPr>
          <p:cNvPr id="6" name="Footer Placeholder 5">
            <a:extLst>
              <a:ext uri="{FF2B5EF4-FFF2-40B4-BE49-F238E27FC236}">
                <a16:creationId xmlns:a16="http://schemas.microsoft.com/office/drawing/2014/main" id="{58D60B25-5C6D-40F8-AC3F-E99CC158CDAE}"/>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08146FC8-45D6-461C-9DB5-9BB95FD8770F}"/>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282574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927BF-5943-4A2E-A1B6-74F0DA6FB99C}"/>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D3D2702E-9E2B-448D-8178-49B1EDBF67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D40A8D-DDAE-4B40-9930-655DD32217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CACB8511-2E93-46A5-939B-6CA5AE31CD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A577CB-3D61-4CFA-8547-E39A26F8A3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765A1B55-96A0-4C4C-9F91-3C0EDC999A32}"/>
              </a:ext>
            </a:extLst>
          </p:cNvPr>
          <p:cNvSpPr>
            <a:spLocks noGrp="1"/>
          </p:cNvSpPr>
          <p:nvPr>
            <p:ph type="dt" sz="half" idx="10"/>
          </p:nvPr>
        </p:nvSpPr>
        <p:spPr/>
        <p:txBody>
          <a:bodyPr/>
          <a:lstStyle/>
          <a:p>
            <a:fld id="{7B885B6B-6DA8-495E-8507-772BDC8BD176}" type="datetimeFigureOut">
              <a:rPr lang="en-ID" smtClean="0"/>
              <a:pPr/>
              <a:t>30/11/2023</a:t>
            </a:fld>
            <a:endParaRPr lang="en-ID"/>
          </a:p>
        </p:txBody>
      </p:sp>
      <p:sp>
        <p:nvSpPr>
          <p:cNvPr id="8" name="Footer Placeholder 7">
            <a:extLst>
              <a:ext uri="{FF2B5EF4-FFF2-40B4-BE49-F238E27FC236}">
                <a16:creationId xmlns:a16="http://schemas.microsoft.com/office/drawing/2014/main" id="{6ED96E6D-E07A-4FEE-B2DE-F68C48DD2085}"/>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BAF03BDC-9CA1-4F20-8B81-2751395DABFF}"/>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1674204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55EA1-1B96-4E31-8B10-308A03841646}"/>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D2B71B9D-C432-4B62-988C-CFCCBADCC9AA}"/>
              </a:ext>
            </a:extLst>
          </p:cNvPr>
          <p:cNvSpPr>
            <a:spLocks noGrp="1"/>
          </p:cNvSpPr>
          <p:nvPr>
            <p:ph type="dt" sz="half" idx="10"/>
          </p:nvPr>
        </p:nvSpPr>
        <p:spPr/>
        <p:txBody>
          <a:bodyPr/>
          <a:lstStyle/>
          <a:p>
            <a:fld id="{7B885B6B-6DA8-495E-8507-772BDC8BD176}" type="datetimeFigureOut">
              <a:rPr lang="en-ID" smtClean="0"/>
              <a:pPr/>
              <a:t>30/11/2023</a:t>
            </a:fld>
            <a:endParaRPr lang="en-ID"/>
          </a:p>
        </p:txBody>
      </p:sp>
      <p:sp>
        <p:nvSpPr>
          <p:cNvPr id="4" name="Footer Placeholder 3">
            <a:extLst>
              <a:ext uri="{FF2B5EF4-FFF2-40B4-BE49-F238E27FC236}">
                <a16:creationId xmlns:a16="http://schemas.microsoft.com/office/drawing/2014/main" id="{207DDF09-B4F4-4B8E-A01B-EC13D4FCE099}"/>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E70445FD-EB8E-4138-B68E-FAC49F875F96}"/>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2511138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A311C3-7336-4C38-A16E-B09268E5DBF7}"/>
              </a:ext>
            </a:extLst>
          </p:cNvPr>
          <p:cNvSpPr>
            <a:spLocks noGrp="1"/>
          </p:cNvSpPr>
          <p:nvPr>
            <p:ph type="dt" sz="half" idx="10"/>
          </p:nvPr>
        </p:nvSpPr>
        <p:spPr/>
        <p:txBody>
          <a:bodyPr/>
          <a:lstStyle/>
          <a:p>
            <a:fld id="{7B885B6B-6DA8-495E-8507-772BDC8BD176}" type="datetimeFigureOut">
              <a:rPr lang="en-ID" smtClean="0"/>
              <a:pPr/>
              <a:t>30/11/2023</a:t>
            </a:fld>
            <a:endParaRPr lang="en-ID"/>
          </a:p>
        </p:txBody>
      </p:sp>
      <p:sp>
        <p:nvSpPr>
          <p:cNvPr id="3" name="Footer Placeholder 2">
            <a:extLst>
              <a:ext uri="{FF2B5EF4-FFF2-40B4-BE49-F238E27FC236}">
                <a16:creationId xmlns:a16="http://schemas.microsoft.com/office/drawing/2014/main" id="{74020408-2ED4-4916-B22A-9C9C16205941}"/>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BAAF673C-4784-4270-8AAC-087642DB143B}"/>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2703781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9DE8E-BE4D-4371-983A-DA3F202EF5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CEFCAC58-7A4D-468E-B884-118DE6C495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BA5C42C5-44BE-4826-B122-4DC201953D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47C297-039A-4B53-BAC9-5EF2EA5C42AF}"/>
              </a:ext>
            </a:extLst>
          </p:cNvPr>
          <p:cNvSpPr>
            <a:spLocks noGrp="1"/>
          </p:cNvSpPr>
          <p:nvPr>
            <p:ph type="dt" sz="half" idx="10"/>
          </p:nvPr>
        </p:nvSpPr>
        <p:spPr/>
        <p:txBody>
          <a:bodyPr/>
          <a:lstStyle/>
          <a:p>
            <a:fld id="{7B885B6B-6DA8-495E-8507-772BDC8BD176}" type="datetimeFigureOut">
              <a:rPr lang="en-ID" smtClean="0"/>
              <a:pPr/>
              <a:t>30/11/2023</a:t>
            </a:fld>
            <a:endParaRPr lang="en-ID"/>
          </a:p>
        </p:txBody>
      </p:sp>
      <p:sp>
        <p:nvSpPr>
          <p:cNvPr id="6" name="Footer Placeholder 5">
            <a:extLst>
              <a:ext uri="{FF2B5EF4-FFF2-40B4-BE49-F238E27FC236}">
                <a16:creationId xmlns:a16="http://schemas.microsoft.com/office/drawing/2014/main" id="{192B12FF-B8DA-4818-B6BB-F8C8B32AC05D}"/>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F799B050-FC08-4F60-85B9-393E2D758090}"/>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861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F2CCF-999D-4E19-940D-A01A15FE61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F90B2EEB-6725-4A6D-8207-5E16D5EC35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7130AD5A-8B0C-46D2-B601-A239E9B589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9CA95D-3E87-4E7A-BD29-BBF545609E14}"/>
              </a:ext>
            </a:extLst>
          </p:cNvPr>
          <p:cNvSpPr>
            <a:spLocks noGrp="1"/>
          </p:cNvSpPr>
          <p:nvPr>
            <p:ph type="dt" sz="half" idx="10"/>
          </p:nvPr>
        </p:nvSpPr>
        <p:spPr/>
        <p:txBody>
          <a:bodyPr/>
          <a:lstStyle/>
          <a:p>
            <a:fld id="{7B885B6B-6DA8-495E-8507-772BDC8BD176}" type="datetimeFigureOut">
              <a:rPr lang="en-ID" smtClean="0"/>
              <a:pPr/>
              <a:t>30/11/2023</a:t>
            </a:fld>
            <a:endParaRPr lang="en-ID"/>
          </a:p>
        </p:txBody>
      </p:sp>
      <p:sp>
        <p:nvSpPr>
          <p:cNvPr id="6" name="Footer Placeholder 5">
            <a:extLst>
              <a:ext uri="{FF2B5EF4-FFF2-40B4-BE49-F238E27FC236}">
                <a16:creationId xmlns:a16="http://schemas.microsoft.com/office/drawing/2014/main" id="{D52735A5-9174-4561-AED7-8F6E4D584AB9}"/>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93F544ED-9431-4520-8AA9-0AFE4D8F9B86}"/>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37649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E335FB-3450-43C2-879A-8AA8F52B96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8347811A-ABAE-4D0B-A7A7-21D27B1800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EB253DBF-F874-4188-BEFF-9D6012F269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885B6B-6DA8-495E-8507-772BDC8BD176}" type="datetimeFigureOut">
              <a:rPr lang="en-ID" smtClean="0"/>
              <a:pPr/>
              <a:t>30/11/2023</a:t>
            </a:fld>
            <a:endParaRPr lang="en-ID"/>
          </a:p>
        </p:txBody>
      </p:sp>
      <p:sp>
        <p:nvSpPr>
          <p:cNvPr id="5" name="Footer Placeholder 4">
            <a:extLst>
              <a:ext uri="{FF2B5EF4-FFF2-40B4-BE49-F238E27FC236}">
                <a16:creationId xmlns:a16="http://schemas.microsoft.com/office/drawing/2014/main" id="{79DF4148-1CC1-46C0-B90E-D2502487AE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1FEFD056-6FC8-4460-A07F-2E17C3C55B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945442-FB92-4BC5-B273-3CD4ACE76EDC}" type="slidenum">
              <a:rPr lang="en-ID" smtClean="0"/>
              <a:pPr/>
              <a:t>‹#›</a:t>
            </a:fld>
            <a:endParaRPr lang="en-ID"/>
          </a:p>
        </p:txBody>
      </p:sp>
    </p:spTree>
    <p:extLst>
      <p:ext uri="{BB962C8B-B14F-4D97-AF65-F5344CB8AC3E}">
        <p14:creationId xmlns:p14="http://schemas.microsoft.com/office/powerpoint/2010/main" val="1012424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png"/><Relationship Id="rId7" Type="http://schemas.openxmlformats.org/officeDocument/2006/relationships/diagramColors" Target="../diagrams/colors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6.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4.png"/><Relationship Id="rId7" Type="http://schemas.openxmlformats.org/officeDocument/2006/relationships/diagramColors" Target="../diagrams/colors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png"/><Relationship Id="rId7" Type="http://schemas.openxmlformats.org/officeDocument/2006/relationships/diagramColors" Target="../diagrams/colors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png"/><Relationship Id="rId7" Type="http://schemas.openxmlformats.org/officeDocument/2006/relationships/diagramColors" Target="../diagrams/colors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png"/><Relationship Id="rId7" Type="http://schemas.openxmlformats.org/officeDocument/2006/relationships/diagramColors" Target="../diagrams/colors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B2ED-9E2E-458E-A6BD-24646CA39454}"/>
              </a:ext>
            </a:extLst>
          </p:cNvPr>
          <p:cNvSpPr>
            <a:spLocks noGrp="1"/>
          </p:cNvSpPr>
          <p:nvPr>
            <p:ph type="ctrTitle"/>
          </p:nvPr>
        </p:nvSpPr>
        <p:spPr>
          <a:xfrm>
            <a:off x="662743" y="568712"/>
            <a:ext cx="6313714" cy="4583151"/>
          </a:xfrm>
        </p:spPr>
        <p:txBody>
          <a:bodyPr anchor="ctr">
            <a:normAutofit/>
          </a:bodyPr>
          <a:lstStyle/>
          <a:p>
            <a:r>
              <a:rPr lang="en-US" sz="4400" dirty="0">
                <a:latin typeface="Montserrat SemiBold" panose="00000700000000000000" pitchFamily="50" charset="0"/>
              </a:rPr>
              <a:t>SISTEM INFORMASI MANAJEMEN</a:t>
            </a:r>
            <a:br>
              <a:rPr lang="id-ID" sz="4400" dirty="0">
                <a:latin typeface="Montserrat SemiBold" panose="00000700000000000000" pitchFamily="50" charset="0"/>
              </a:rPr>
            </a:br>
            <a:br>
              <a:rPr lang="en-US" sz="4400" dirty="0">
                <a:latin typeface="Montserrat SemiBold" panose="00000700000000000000" pitchFamily="50" charset="0"/>
              </a:rPr>
            </a:br>
            <a:r>
              <a:rPr lang="id-ID" sz="3600" dirty="0">
                <a:latin typeface="Montserrat Light" panose="00000400000000000000" pitchFamily="50" charset="0"/>
              </a:rPr>
              <a:t>PERTEMUAN KE-</a:t>
            </a:r>
            <a:r>
              <a:rPr lang="en-US" sz="3600" dirty="0">
                <a:latin typeface="Montserrat Light" panose="00000400000000000000" pitchFamily="50" charset="0"/>
              </a:rPr>
              <a:t>10</a:t>
            </a:r>
            <a:br>
              <a:rPr lang="en-US" sz="4000" dirty="0">
                <a:latin typeface="Montserrat Light" panose="00000400000000000000" pitchFamily="50" charset="0"/>
              </a:rPr>
            </a:br>
            <a:r>
              <a:rPr lang="en-US" sz="3600" b="1" dirty="0">
                <a:solidFill>
                  <a:srgbClr val="FF0000"/>
                </a:solidFill>
                <a:latin typeface="Microsoft Tai Le" panose="020B0502040204020203" pitchFamily="34" charset="0"/>
                <a:cs typeface="Microsoft Tai Le" panose="020B0502040204020203" pitchFamily="34" charset="0"/>
              </a:rPr>
              <a:t>SISTEM INFORMASI PEMASARAN</a:t>
            </a:r>
            <a:endParaRPr lang="en-ID" sz="4400" b="1" dirty="0">
              <a:solidFill>
                <a:srgbClr val="FF0000"/>
              </a:solidFill>
              <a:latin typeface="Microsoft Tai Le" panose="020B0502040204020203" pitchFamily="34" charset="0"/>
              <a:cs typeface="Microsoft Tai Le" panose="020B0502040204020203" pitchFamily="34" charset="0"/>
            </a:endParaRPr>
          </a:p>
        </p:txBody>
      </p:sp>
      <p:pic>
        <p:nvPicPr>
          <p:cNvPr id="5" name="Picture 4">
            <a:extLst>
              <a:ext uri="{FF2B5EF4-FFF2-40B4-BE49-F238E27FC236}">
                <a16:creationId xmlns:a16="http://schemas.microsoft.com/office/drawing/2014/main" id="{1AB32C0C-7D56-44FA-AC9E-56B1ED9C8C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8310" y="355851"/>
            <a:ext cx="1591970" cy="672849"/>
          </a:xfrm>
          <a:prstGeom prst="rect">
            <a:avLst/>
          </a:prstGeom>
        </p:spPr>
      </p:pic>
      <p:pic>
        <p:nvPicPr>
          <p:cNvPr id="9" name="Picture 8">
            <a:extLst>
              <a:ext uri="{FF2B5EF4-FFF2-40B4-BE49-F238E27FC236}">
                <a16:creationId xmlns:a16="http://schemas.microsoft.com/office/drawing/2014/main" id="{14099877-1A5F-4202-827A-3526A83D26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1714" y="1197428"/>
            <a:ext cx="5003214" cy="5003214"/>
          </a:xfrm>
          <a:prstGeom prst="rect">
            <a:avLst/>
          </a:prstGeom>
        </p:spPr>
      </p:pic>
      <p:sp>
        <p:nvSpPr>
          <p:cNvPr id="6" name="Subtitle 2">
            <a:extLst>
              <a:ext uri="{FF2B5EF4-FFF2-40B4-BE49-F238E27FC236}">
                <a16:creationId xmlns:a16="http://schemas.microsoft.com/office/drawing/2014/main" id="{3663BF6E-8C6D-4A36-B2BA-D98FF525A049}"/>
              </a:ext>
            </a:extLst>
          </p:cNvPr>
          <p:cNvSpPr txBox="1">
            <a:spLocks/>
          </p:cNvSpPr>
          <p:nvPr/>
        </p:nvSpPr>
        <p:spPr>
          <a:xfrm>
            <a:off x="508001" y="5262952"/>
            <a:ext cx="6313714" cy="592591"/>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d-ID" dirty="0">
                <a:latin typeface="Montserrat Light" panose="00000400000000000000" pitchFamily="50" charset="0"/>
              </a:rPr>
              <a:t>Udriyah, S.S.T., M.Mgt</a:t>
            </a:r>
            <a:endParaRPr lang="en-ID" dirty="0">
              <a:latin typeface="Montserrat Light" panose="00000400000000000000" pitchFamily="50" charset="0"/>
            </a:endParaRPr>
          </a:p>
        </p:txBody>
      </p:sp>
    </p:spTree>
    <p:extLst>
      <p:ext uri="{BB962C8B-B14F-4D97-AF65-F5344CB8AC3E}">
        <p14:creationId xmlns:p14="http://schemas.microsoft.com/office/powerpoint/2010/main" val="72568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50849"/>
          </a:xfrm>
        </p:spPr>
        <p:txBody>
          <a:bodyPr>
            <a:normAutofit/>
          </a:bodyPr>
          <a:lstStyle/>
          <a:p>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1. LINGKUNGAN INTERNAL</a:t>
            </a:r>
            <a:endParaRPr lang="id-ID"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Content Placeholder 2"/>
          <p:cNvSpPr>
            <a:spLocks noGrp="1"/>
          </p:cNvSpPr>
          <p:nvPr>
            <p:ph idx="1"/>
          </p:nvPr>
        </p:nvSpPr>
        <p:spPr>
          <a:xfrm>
            <a:off x="1427356" y="1048215"/>
            <a:ext cx="9926444" cy="4993811"/>
          </a:xfrm>
        </p:spPr>
        <p:txBody>
          <a:bodyPr>
            <a:normAutofit fontScale="92500" lnSpcReduction="20000"/>
          </a:bodyPr>
          <a:lstStyle/>
          <a:p>
            <a:pPr marL="0" lvl="0" indent="0" algn="just">
              <a:lnSpc>
                <a:spcPct val="120000"/>
              </a:lnSpc>
              <a:buNone/>
            </a:pPr>
            <a:r>
              <a:rPr lang="pt-BR" dirty="0">
                <a:latin typeface="Times New Roman" panose="02020603050405020304" pitchFamily="18" charset="0"/>
                <a:cs typeface="Times New Roman" panose="02020603050405020304" pitchFamily="18" charset="0"/>
              </a:rPr>
              <a:t>SIP didesain untuk membantu para manajer pemasaran dalam membuat keputusan yang efektif agar dapat memberikan kontribusi dalam mencapai sasaran-sasaran perusahaan. </a:t>
            </a:r>
          </a:p>
          <a:p>
            <a:pPr marL="0" lvl="0" indent="0" algn="just">
              <a:lnSpc>
                <a:spcPct val="120000"/>
              </a:lnSpc>
              <a:buNone/>
            </a:pPr>
            <a:r>
              <a:rPr lang="pt-BR" dirty="0">
                <a:latin typeface="Times New Roman" panose="02020603050405020304" pitchFamily="18" charset="0"/>
                <a:cs typeface="Times New Roman" panose="02020603050405020304" pitchFamily="18" charset="0"/>
              </a:rPr>
              <a:t>Lingkungan internal mencakup:</a:t>
            </a:r>
          </a:p>
          <a:p>
            <a:pPr marL="514350" lvl="0" indent="-514350" algn="just">
              <a:lnSpc>
                <a:spcPct val="120000"/>
              </a:lnSpc>
              <a:buAutoNum type="alphaLcParenR"/>
            </a:pPr>
            <a:r>
              <a:rPr lang="pt-BR" dirty="0">
                <a:latin typeface="Times New Roman" panose="02020603050405020304" pitchFamily="18" charset="0"/>
                <a:cs typeface="Times New Roman" panose="02020603050405020304" pitchFamily="18" charset="0"/>
              </a:rPr>
              <a:t>manajer-manajer yang menggunakan sistem tersebut</a:t>
            </a:r>
          </a:p>
          <a:p>
            <a:pPr marL="514350" lvl="0" indent="-514350" algn="just">
              <a:lnSpc>
                <a:spcPct val="120000"/>
              </a:lnSpc>
              <a:buAutoNum type="alphaLcParenR"/>
            </a:pPr>
            <a:r>
              <a:rPr lang="pt-BR" dirty="0">
                <a:latin typeface="Times New Roman" panose="02020603050405020304" pitchFamily="18" charset="0"/>
                <a:cs typeface="Times New Roman" panose="02020603050405020304" pitchFamily="18" charset="0"/>
              </a:rPr>
              <a:t>Jenis-jenis keputusan yang harus dibuat</a:t>
            </a:r>
          </a:p>
          <a:p>
            <a:pPr marL="514350" lvl="0" indent="-514350" algn="just">
              <a:lnSpc>
                <a:spcPct val="120000"/>
              </a:lnSpc>
              <a:buAutoNum type="alphaLcParenR"/>
            </a:pPr>
            <a:r>
              <a:rPr lang="pt-BR" dirty="0">
                <a:latin typeface="Times New Roman" panose="02020603050405020304" pitchFamily="18" charset="0"/>
                <a:cs typeface="Times New Roman" panose="02020603050405020304" pitchFamily="18" charset="0"/>
              </a:rPr>
              <a:t>Sasaran perusahaan yang seharusnya menjadi pedoman dalam proses pengambilan keputusan secara keseluruhan</a:t>
            </a:r>
          </a:p>
          <a:p>
            <a:pPr marL="514350" lvl="0" indent="-514350" algn="just">
              <a:lnSpc>
                <a:spcPct val="120000"/>
              </a:lnSpc>
              <a:buAutoNum type="alphaLcParenR"/>
            </a:pPr>
            <a:r>
              <a:rPr lang="pt-BR" dirty="0">
                <a:latin typeface="Times New Roman" panose="02020603050405020304" pitchFamily="18" charset="0"/>
                <a:cs typeface="Times New Roman" panose="02020603050405020304" pitchFamily="18" charset="0"/>
              </a:rPr>
              <a:t>faktor sosial-budaya, dan politik internal yang mempengaruhi aktivitas organisasi dalam pengambilan keputusan.</a:t>
            </a:r>
          </a:p>
        </p:txBody>
      </p:sp>
    </p:spTree>
    <p:extLst>
      <p:ext uri="{BB962C8B-B14F-4D97-AF65-F5344CB8AC3E}">
        <p14:creationId xmlns:p14="http://schemas.microsoft.com/office/powerpoint/2010/main" val="3858280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50849"/>
          </a:xfrm>
        </p:spPr>
        <p:txBody>
          <a:bodyPr>
            <a:normAutofit/>
          </a:bodyPr>
          <a:lstStyle/>
          <a:p>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2. PERANGKAT PENGGUNA</a:t>
            </a:r>
            <a:endParaRPr lang="id-ID"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Content Placeholder 2"/>
          <p:cNvSpPr>
            <a:spLocks noGrp="1"/>
          </p:cNvSpPr>
          <p:nvPr>
            <p:ph idx="1"/>
          </p:nvPr>
        </p:nvSpPr>
        <p:spPr>
          <a:xfrm>
            <a:off x="1427356" y="1048215"/>
            <a:ext cx="9926444" cy="4993811"/>
          </a:xfrm>
        </p:spPr>
        <p:txBody>
          <a:bodyPr>
            <a:normAutofit fontScale="92500"/>
          </a:bodyPr>
          <a:lstStyle/>
          <a:p>
            <a:pPr marL="0" lvl="0" indent="0" algn="just">
              <a:lnSpc>
                <a:spcPct val="120000"/>
              </a:lnSpc>
              <a:buNone/>
            </a:pPr>
            <a:r>
              <a:rPr lang="pt-BR" dirty="0">
                <a:latin typeface="Times New Roman" panose="02020603050405020304" pitchFamily="18" charset="0"/>
                <a:cs typeface="Times New Roman" panose="02020603050405020304" pitchFamily="18" charset="0"/>
              </a:rPr>
              <a:t>Peralatan yang akan dipakai oleh manajer-manajer pemasaran pengguna SIP, meliputi:</a:t>
            </a:r>
          </a:p>
          <a:p>
            <a:pPr marL="514350" lvl="0" indent="-514350" algn="just">
              <a:lnSpc>
                <a:spcPct val="120000"/>
              </a:lnSpc>
              <a:buAutoNum type="alphaLcParenR"/>
            </a:pPr>
            <a:r>
              <a:rPr lang="pt-BR" dirty="0">
                <a:latin typeface="Times New Roman" panose="02020603050405020304" pitchFamily="18" charset="0"/>
                <a:cs typeface="Times New Roman" panose="02020603050405020304" pitchFamily="18" charset="0"/>
              </a:rPr>
              <a:t>Jenis-jenis komputer yang diharapkan oleh pengguna</a:t>
            </a:r>
          </a:p>
          <a:p>
            <a:pPr marL="514350" lvl="0" indent="-514350" algn="just">
              <a:lnSpc>
                <a:spcPct val="120000"/>
              </a:lnSpc>
              <a:buAutoNum type="alphaLcParenR"/>
            </a:pPr>
            <a:r>
              <a:rPr lang="pt-BR" dirty="0">
                <a:latin typeface="Times New Roman" panose="02020603050405020304" pitchFamily="18" charset="0"/>
                <a:cs typeface="Times New Roman" panose="02020603050405020304" pitchFamily="18" charset="0"/>
              </a:rPr>
              <a:t>Jalur dimana informasi ditampilkan pada kertas atau layar komputer</a:t>
            </a:r>
          </a:p>
          <a:p>
            <a:pPr marL="514350" lvl="0" indent="-514350" algn="just">
              <a:lnSpc>
                <a:spcPct val="120000"/>
              </a:lnSpc>
              <a:buAutoNum type="alphaLcParenR"/>
            </a:pPr>
            <a:r>
              <a:rPr lang="pt-BR" dirty="0">
                <a:latin typeface="Times New Roman" panose="02020603050405020304" pitchFamily="18" charset="0"/>
                <a:cs typeface="Times New Roman" panose="02020603050405020304" pitchFamily="18" charset="0"/>
              </a:rPr>
              <a:t>Jenis-jenis pengetahuan yang mungkin diperlukan dalam penggunaan sistem</a:t>
            </a:r>
          </a:p>
          <a:p>
            <a:pPr marL="514350" lvl="0" indent="-514350" algn="just">
              <a:lnSpc>
                <a:spcPct val="120000"/>
              </a:lnSpc>
              <a:buAutoNum type="alphaLcParenR"/>
            </a:pPr>
            <a:r>
              <a:rPr lang="pt-BR" dirty="0">
                <a:latin typeface="Times New Roman" panose="02020603050405020304" pitchFamily="18" charset="0"/>
                <a:cs typeface="Times New Roman" panose="02020603050405020304" pitchFamily="18" charset="0"/>
              </a:rPr>
              <a:t>Printer dan bentuk-bentuk teknologi lainnya dimana laporan-laporan dibuat untuk mendokumentasikan analisis yang mendasari sebuah keputusan.</a:t>
            </a:r>
          </a:p>
        </p:txBody>
      </p:sp>
    </p:spTree>
    <p:extLst>
      <p:ext uri="{BB962C8B-B14F-4D97-AF65-F5344CB8AC3E}">
        <p14:creationId xmlns:p14="http://schemas.microsoft.com/office/powerpoint/2010/main" val="579447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50849"/>
          </a:xfrm>
        </p:spPr>
        <p:txBody>
          <a:bodyPr>
            <a:normAutofit/>
          </a:bodyPr>
          <a:lstStyle/>
          <a:p>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3. DATABASE</a:t>
            </a:r>
            <a:endParaRPr lang="id-ID"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Content Placeholder 2"/>
          <p:cNvSpPr>
            <a:spLocks noGrp="1"/>
          </p:cNvSpPr>
          <p:nvPr>
            <p:ph idx="1"/>
          </p:nvPr>
        </p:nvSpPr>
        <p:spPr>
          <a:xfrm>
            <a:off x="1427356" y="1048215"/>
            <a:ext cx="9926444" cy="5444660"/>
          </a:xfrm>
        </p:spPr>
        <p:txBody>
          <a:bodyPr>
            <a:normAutofit fontScale="92500"/>
          </a:bodyPr>
          <a:lstStyle/>
          <a:p>
            <a:pPr algn="just">
              <a:lnSpc>
                <a:spcPct val="120000"/>
              </a:lnSpc>
            </a:pPr>
            <a:r>
              <a:rPr lang="pt-BR" sz="2400" dirty="0">
                <a:latin typeface="Times New Roman" panose="02020603050405020304" pitchFamily="18" charset="0"/>
                <a:cs typeface="Times New Roman" panose="02020603050405020304" pitchFamily="18" charset="0"/>
              </a:rPr>
              <a:t>Dua kategori data untuk para manajer pemasaran: data internal dan data eksternal.</a:t>
            </a:r>
          </a:p>
          <a:p>
            <a:pPr algn="just">
              <a:lnSpc>
                <a:spcPct val="120000"/>
              </a:lnSpc>
            </a:pPr>
            <a:r>
              <a:rPr lang="pt-BR" sz="2400" dirty="0">
                <a:latin typeface="Times New Roman" panose="02020603050405020304" pitchFamily="18" charset="0"/>
                <a:cs typeface="Times New Roman" panose="02020603050405020304" pitchFamily="18" charset="0"/>
              </a:rPr>
              <a:t>Data internal adalah informasi yang dikumpulkan perusahaan pada sebuah basis reguler sebagai rutinitas dari aktivitas bisnis, termasuk pergerakan internal sumbersumber diantara departemen-departemen dan pertukaran dengan lingkungan luar. Sebagai contoh; data internal mencakup rekaman-rekaman penjualan, rekaman-rekaman pembelian, laporan-laporan komisi para tenaga penjual, dan informasi persediaan. </a:t>
            </a:r>
          </a:p>
          <a:p>
            <a:pPr algn="just">
              <a:lnSpc>
                <a:spcPct val="120000"/>
              </a:lnSpc>
            </a:pPr>
            <a:r>
              <a:rPr lang="pt-BR" sz="2400" dirty="0">
                <a:latin typeface="Times New Roman" panose="02020603050405020304" pitchFamily="18" charset="0"/>
                <a:cs typeface="Times New Roman" panose="02020603050405020304" pitchFamily="18" charset="0"/>
              </a:rPr>
              <a:t>Data eksternal adalah informasi yang disediakan oleh sumber diluar perusahaan. Contoh dari data eksternal mencakup; informasi yang disediakan oleh sumber diluar perusahaan yang melakukan spesialisasi pada kegiatan memonitor trend pasar dan penjualan, data yang disediakan oleh para partner bisnis yang melakukan pertukaran informasi dengan perusahaan, dan data yang disediakan oleh agen-agen pemerintah. </a:t>
            </a:r>
          </a:p>
        </p:txBody>
      </p:sp>
    </p:spTree>
    <p:extLst>
      <p:ext uri="{BB962C8B-B14F-4D97-AF65-F5344CB8AC3E}">
        <p14:creationId xmlns:p14="http://schemas.microsoft.com/office/powerpoint/2010/main" val="2246130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50849"/>
          </a:xfrm>
        </p:spPr>
        <p:txBody>
          <a:bodyPr>
            <a:normAutofit/>
          </a:bodyPr>
          <a:lstStyle/>
          <a:p>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4. SOFTWARE APLIKASI</a:t>
            </a:r>
            <a:endParaRPr lang="id-ID"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Content Placeholder 2"/>
          <p:cNvSpPr>
            <a:spLocks noGrp="1"/>
          </p:cNvSpPr>
          <p:nvPr>
            <p:ph idx="1"/>
          </p:nvPr>
        </p:nvSpPr>
        <p:spPr>
          <a:xfrm>
            <a:off x="1427356" y="1048215"/>
            <a:ext cx="9926444" cy="4993811"/>
          </a:xfrm>
        </p:spPr>
        <p:txBody>
          <a:bodyPr>
            <a:normAutofit/>
          </a:bodyPr>
          <a:lstStyle/>
          <a:p>
            <a:pPr marL="0" lvl="0" indent="0" algn="just">
              <a:lnSpc>
                <a:spcPct val="120000"/>
              </a:lnSpc>
              <a:buNone/>
            </a:pPr>
            <a:r>
              <a:rPr lang="pt-BR" dirty="0">
                <a:latin typeface="Times New Roman" panose="02020603050405020304" pitchFamily="18" charset="0"/>
                <a:cs typeface="Times New Roman" panose="02020603050405020304" pitchFamily="18" charset="0"/>
              </a:rPr>
              <a:t>Software aplikasi adalah komponen keempat dari sebuah SIP. Ini adalah program-program yang digunakan oleh manajer pemasaran untuk mengakses data dalam sistem database dan untuk menganalisis data dalam menyediakan informasi untuk memberi arah keputusan pemasaran.</a:t>
            </a:r>
          </a:p>
          <a:p>
            <a:pPr marL="0" lvl="0" indent="0" algn="just">
              <a:lnSpc>
                <a:spcPct val="120000"/>
              </a:lnSpc>
              <a:buNone/>
            </a:pPr>
            <a:r>
              <a:rPr lang="pt-BR" dirty="0">
                <a:latin typeface="Times New Roman" panose="02020603050405020304" pitchFamily="18" charset="0"/>
                <a:cs typeface="Times New Roman" panose="02020603050405020304" pitchFamily="18" charset="0"/>
              </a:rPr>
              <a:t>Ketika digunakan oleh manajer yang berpengetahuan, software aplikasi dapat memindahkan data dalam database ke dalam informasi yang berguna yang dapat memberikan keuntungan komparatif bagi perusahan di lokasi pasar.</a:t>
            </a:r>
          </a:p>
        </p:txBody>
      </p:sp>
    </p:spTree>
    <p:extLst>
      <p:ext uri="{BB962C8B-B14F-4D97-AF65-F5344CB8AC3E}">
        <p14:creationId xmlns:p14="http://schemas.microsoft.com/office/powerpoint/2010/main" val="2886725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50849"/>
          </a:xfrm>
        </p:spPr>
        <p:txBody>
          <a:bodyPr>
            <a:normAutofit/>
          </a:bodyPr>
          <a:lstStyle/>
          <a:p>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5. DUKUNGAN ADMINISTRASI</a:t>
            </a:r>
            <a:endParaRPr lang="id-ID"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Content Placeholder 2"/>
          <p:cNvSpPr>
            <a:spLocks noGrp="1"/>
          </p:cNvSpPr>
          <p:nvPr>
            <p:ph idx="1"/>
          </p:nvPr>
        </p:nvSpPr>
        <p:spPr>
          <a:xfrm>
            <a:off x="1427356" y="1048215"/>
            <a:ext cx="9926444" cy="4993811"/>
          </a:xfrm>
        </p:spPr>
        <p:txBody>
          <a:bodyPr>
            <a:normAutofit/>
          </a:bodyPr>
          <a:lstStyle/>
          <a:p>
            <a:pPr marL="0" lvl="0" indent="0" algn="just">
              <a:lnSpc>
                <a:spcPct val="120000"/>
              </a:lnSpc>
              <a:buNone/>
            </a:pPr>
            <a:r>
              <a:rPr lang="pt-BR" dirty="0">
                <a:latin typeface="Times New Roman" panose="02020603050405020304" pitchFamily="18" charset="0"/>
                <a:cs typeface="Times New Roman" panose="02020603050405020304" pitchFamily="18" charset="0"/>
              </a:rPr>
              <a:t>Dukungan administrasi menyediakan arah, proses, prosedur, dan kebutuhan personel untuk memelihara integritas sistem dan untuk mendukung para manajer menggunakan sistem.</a:t>
            </a:r>
          </a:p>
          <a:p>
            <a:pPr marL="0" lvl="0" indent="0" algn="just">
              <a:lnSpc>
                <a:spcPct val="120000"/>
              </a:lnSpc>
              <a:buNone/>
            </a:pPr>
            <a:r>
              <a:rPr lang="pt-BR" dirty="0">
                <a:latin typeface="Times New Roman" panose="02020603050405020304" pitchFamily="18" charset="0"/>
                <a:cs typeface="Times New Roman" panose="02020603050405020304" pitchFamily="18" charset="0"/>
              </a:rPr>
              <a:t>Dukungan administrasi juga meliputi sistem manajer yang bertanggung jawab untuk memelihara hardware dan software pemantau aktivitas, dan memastikan pemenuhan kebijakan.</a:t>
            </a:r>
          </a:p>
          <a:p>
            <a:pPr marL="0" lvl="0" indent="0" algn="just">
              <a:lnSpc>
                <a:spcPct val="120000"/>
              </a:lnSpc>
              <a:buNone/>
            </a:pPr>
            <a:endParaRPr lang="pt-B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4157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3200" b="1" dirty="0">
                <a:solidFill>
                  <a:srgbClr val="FF0000"/>
                </a:solidFill>
                <a:latin typeface="Times New Roman" panose="02020603050405020304" pitchFamily="18" charset="0"/>
                <a:cs typeface="Times New Roman" panose="02020603050405020304" pitchFamily="18" charset="0"/>
              </a:rPr>
              <a:t>SUBSISTEM SISTEM INFORMASI PEMASARAN</a:t>
            </a:r>
            <a:endParaRPr lang="en-ID" sz="3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5" name="Content Placeholder 4">
            <a:extLst>
              <a:ext uri="{FF2B5EF4-FFF2-40B4-BE49-F238E27FC236}">
                <a16:creationId xmlns:a16="http://schemas.microsoft.com/office/drawing/2014/main" id="{9970EF1D-2823-96AC-070C-DDA36813A231}"/>
              </a:ext>
            </a:extLst>
          </p:cNvPr>
          <p:cNvGraphicFramePr>
            <a:graphicFrameLocks noGrp="1"/>
          </p:cNvGraphicFramePr>
          <p:nvPr>
            <p:ph idx="1"/>
            <p:extLst>
              <p:ext uri="{D42A27DB-BD31-4B8C-83A1-F6EECF244321}">
                <p14:modId xmlns:p14="http://schemas.microsoft.com/office/powerpoint/2010/main" val="456462995"/>
              </p:ext>
            </p:extLst>
          </p:nvPr>
        </p:nvGraphicFramePr>
        <p:xfrm>
          <a:off x="1449658" y="1081667"/>
          <a:ext cx="9904141" cy="53079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59729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3200" b="1" dirty="0">
                <a:solidFill>
                  <a:srgbClr val="FF0000"/>
                </a:solidFill>
                <a:latin typeface="Times New Roman" panose="02020603050405020304" pitchFamily="18" charset="0"/>
                <a:cs typeface="Times New Roman" panose="02020603050405020304" pitchFamily="18" charset="0"/>
              </a:rPr>
              <a:t>MODEL SISTEM INFORMASI PEMASARAN</a:t>
            </a:r>
            <a:endParaRPr lang="en-ID" sz="3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C28A191C-F3E5-CFFA-6CEB-FE1D70C39446}"/>
              </a:ext>
            </a:extLst>
          </p:cNvPr>
          <p:cNvGraphicFramePr>
            <a:graphicFrameLocks noGrp="1"/>
          </p:cNvGraphicFramePr>
          <p:nvPr>
            <p:ph idx="1"/>
            <p:extLst>
              <p:ext uri="{D42A27DB-BD31-4B8C-83A1-F6EECF244321}">
                <p14:modId xmlns:p14="http://schemas.microsoft.com/office/powerpoint/2010/main" val="3532898814"/>
              </p:ext>
            </p:extLst>
          </p:nvPr>
        </p:nvGraphicFramePr>
        <p:xfrm>
          <a:off x="1427356" y="1198756"/>
          <a:ext cx="9725722" cy="44604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16022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3200" b="1" dirty="0">
                <a:solidFill>
                  <a:srgbClr val="FF0000"/>
                </a:solidFill>
                <a:latin typeface="Times New Roman" panose="02020603050405020304" pitchFamily="18" charset="0"/>
                <a:cs typeface="Times New Roman" panose="02020603050405020304" pitchFamily="18" charset="0"/>
              </a:rPr>
              <a:t>INFORMASI DALAM PEMASARAN</a:t>
            </a:r>
            <a:endParaRPr lang="en-ID" sz="3200" b="1" dirty="0">
              <a:solidFill>
                <a:srgbClr val="FF000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55631678-4BDC-FF22-684E-CDADE2E77C8C}"/>
              </a:ext>
            </a:extLst>
          </p:cNvPr>
          <p:cNvPicPr>
            <a:picLocks noChangeAspect="1"/>
          </p:cNvPicPr>
          <p:nvPr/>
        </p:nvPicPr>
        <p:blipFill>
          <a:blip r:embed="rId4"/>
          <a:stretch>
            <a:fillRect/>
          </a:stretch>
        </p:blipFill>
        <p:spPr>
          <a:xfrm>
            <a:off x="2122449" y="925551"/>
            <a:ext cx="7947102" cy="5834644"/>
          </a:xfrm>
          <a:prstGeom prst="rect">
            <a:avLst/>
          </a:prstGeom>
        </p:spPr>
      </p:pic>
    </p:spTree>
    <p:extLst>
      <p:ext uri="{BB962C8B-B14F-4D97-AF65-F5344CB8AC3E}">
        <p14:creationId xmlns:p14="http://schemas.microsoft.com/office/powerpoint/2010/main" val="256110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3200" b="1" dirty="0">
                <a:solidFill>
                  <a:srgbClr val="FF0000"/>
                </a:solidFill>
                <a:latin typeface="Times New Roman" panose="02020603050405020304" pitchFamily="18" charset="0"/>
                <a:cs typeface="Times New Roman" panose="02020603050405020304" pitchFamily="18" charset="0"/>
              </a:rPr>
              <a:t>TUGAS MANDIRI</a:t>
            </a:r>
            <a:endParaRPr lang="en-ID" sz="3200" b="1" dirty="0">
              <a:solidFill>
                <a:srgbClr val="FF0000"/>
              </a:solidFill>
              <a:latin typeface="Times New Roman" panose="02020603050405020304" pitchFamily="18" charset="0"/>
              <a:cs typeface="Times New Roman" panose="02020603050405020304" pitchFamily="18" charset="0"/>
            </a:endParaRPr>
          </a:p>
        </p:txBody>
      </p:sp>
      <p:sp>
        <p:nvSpPr>
          <p:cNvPr id="2" name="Content Placeholder 2">
            <a:extLst>
              <a:ext uri="{FF2B5EF4-FFF2-40B4-BE49-F238E27FC236}">
                <a16:creationId xmlns:a16="http://schemas.microsoft.com/office/drawing/2014/main" id="{A2EE94A3-54E4-8432-BE81-9B4285701E37}"/>
              </a:ext>
            </a:extLst>
          </p:cNvPr>
          <p:cNvSpPr>
            <a:spLocks noGrp="1"/>
          </p:cNvSpPr>
          <p:nvPr>
            <p:ph idx="1"/>
          </p:nvPr>
        </p:nvSpPr>
        <p:spPr>
          <a:xfrm>
            <a:off x="1427356" y="1048215"/>
            <a:ext cx="9926444" cy="4993811"/>
          </a:xfrm>
        </p:spPr>
        <p:txBody>
          <a:bodyPr>
            <a:normAutofit/>
          </a:bodyPr>
          <a:lstStyle/>
          <a:p>
            <a:pPr marL="0" lvl="0" indent="0" algn="just">
              <a:lnSpc>
                <a:spcPct val="120000"/>
              </a:lnSpc>
              <a:buNone/>
            </a:pPr>
            <a:r>
              <a:rPr lang="pt-BR" dirty="0">
                <a:latin typeface="Times New Roman" panose="02020603050405020304" pitchFamily="18" charset="0"/>
                <a:cs typeface="Times New Roman" panose="02020603050405020304" pitchFamily="18" charset="0"/>
              </a:rPr>
              <a:t>Dalam kaitannya dengan sistem informasi pemasaran, bagaimana sistem informasi pemasaran dapat mempengaruhi keunggulan bersaing (</a:t>
            </a:r>
            <a:r>
              <a:rPr lang="pt-BR" i="1" dirty="0">
                <a:latin typeface="Times New Roman" panose="02020603050405020304" pitchFamily="18" charset="0"/>
                <a:cs typeface="Times New Roman" panose="02020603050405020304" pitchFamily="18" charset="0"/>
              </a:rPr>
              <a:t>competitive advantage</a:t>
            </a:r>
            <a:r>
              <a:rPr lang="pt-BR" dirty="0">
                <a:latin typeface="Times New Roman" panose="02020603050405020304" pitchFamily="18" charset="0"/>
                <a:cs typeface="Times New Roman" panose="02020603050405020304" pitchFamily="18" charset="0"/>
              </a:rPr>
              <a:t>) yang dimiliki oleh perusahaan!</a:t>
            </a:r>
          </a:p>
          <a:p>
            <a:pPr marL="0" lvl="0" indent="0" algn="just">
              <a:lnSpc>
                <a:spcPct val="120000"/>
              </a:lnSpc>
              <a:buNone/>
            </a:pPr>
            <a:endParaRPr lang="pt-BR" dirty="0">
              <a:latin typeface="Times New Roman" panose="02020603050405020304" pitchFamily="18" charset="0"/>
              <a:cs typeface="Times New Roman" panose="02020603050405020304" pitchFamily="18" charset="0"/>
            </a:endParaRPr>
          </a:p>
          <a:p>
            <a:pPr marL="0" lvl="0" indent="0" algn="just">
              <a:lnSpc>
                <a:spcPct val="120000"/>
              </a:lnSpc>
              <a:buNone/>
            </a:pPr>
            <a:r>
              <a:rPr lang="pt-BR" dirty="0">
                <a:latin typeface="Times New Roman" panose="02020603050405020304" pitchFamily="18" charset="0"/>
                <a:cs typeface="Times New Roman" panose="02020603050405020304" pitchFamily="18" charset="0"/>
              </a:rPr>
              <a:t>Baca dan resume dari jurnal ilmiah.</a:t>
            </a:r>
          </a:p>
        </p:txBody>
      </p:sp>
    </p:spTree>
    <p:extLst>
      <p:ext uri="{BB962C8B-B14F-4D97-AF65-F5344CB8AC3E}">
        <p14:creationId xmlns:p14="http://schemas.microsoft.com/office/powerpoint/2010/main" val="3101617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CAPAIAN PEMBELAJARAN</a:t>
            </a:r>
            <a:endParaRPr lang="id-ID"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Content Placeholder 2"/>
          <p:cNvSpPr>
            <a:spLocks noGrp="1"/>
          </p:cNvSpPr>
          <p:nvPr>
            <p:ph idx="1"/>
          </p:nvPr>
        </p:nvSpPr>
        <p:spPr>
          <a:xfrm>
            <a:off x="1427356" y="1515074"/>
            <a:ext cx="9926444" cy="4351338"/>
          </a:xfrm>
        </p:spPr>
        <p:txBody>
          <a:bodyPr>
            <a:normAutofit fontScale="85000" lnSpcReduction="10000"/>
          </a:bodyPr>
          <a:lstStyle/>
          <a:p>
            <a:pPr marL="0" lvl="0" indent="0" algn="just">
              <a:lnSpc>
                <a:spcPct val="120000"/>
              </a:lnSpc>
              <a:buNone/>
            </a:pPr>
            <a:r>
              <a:rPr lang="en-US" dirty="0" err="1">
                <a:latin typeface="Times New Roman" panose="02020603050405020304" pitchFamily="18" charset="0"/>
                <a:cs typeface="Times New Roman" panose="02020603050405020304" pitchFamily="18" charset="0"/>
              </a:rPr>
              <a:t>Setelah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mempelajari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bab</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diharapkan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mahasiswa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mampu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untuk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memahami</a:t>
            </a:r>
            <a:r>
              <a:rPr lang="en-US" dirty="0">
                <a:latin typeface="Times New Roman" panose="02020603050405020304" pitchFamily="18" charset="0"/>
                <a:cs typeface="Times New Roman" panose="02020603050405020304" pitchFamily="18" charset="0"/>
              </a:rPr>
              <a:t>:</a:t>
            </a:r>
          </a:p>
          <a:p>
            <a:pPr marL="514350" lvl="0" indent="-514350" algn="just">
              <a:lnSpc>
                <a:spcPct val="120000"/>
              </a:lnSpc>
              <a:buAutoNum type="arabicPeriod"/>
            </a:pPr>
            <a:r>
              <a:rPr lang="pt-BR" dirty="0">
                <a:latin typeface="Times New Roman" panose="02020603050405020304" pitchFamily="18" charset="0"/>
                <a:cs typeface="Times New Roman" panose="02020603050405020304" pitchFamily="18" charset="0"/>
              </a:rPr>
              <a:t>Pengertian Sistem Informasi Pemasaran (SIP)</a:t>
            </a:r>
          </a:p>
          <a:p>
            <a:pPr marL="514350" lvl="0" indent="-514350" algn="just">
              <a:lnSpc>
                <a:spcPct val="120000"/>
              </a:lnSpc>
              <a:buAutoNum type="arabicPeriod"/>
            </a:pPr>
            <a:r>
              <a:rPr lang="pt-BR" dirty="0">
                <a:latin typeface="Times New Roman" panose="02020603050405020304" pitchFamily="18" charset="0"/>
                <a:cs typeface="Times New Roman" panose="02020603050405020304" pitchFamily="18" charset="0"/>
              </a:rPr>
              <a:t>Jenis Sistem Informasi Pemasaran</a:t>
            </a:r>
          </a:p>
          <a:p>
            <a:pPr marL="514350" lvl="0" indent="-514350" algn="just">
              <a:lnSpc>
                <a:spcPct val="120000"/>
              </a:lnSpc>
              <a:buAutoNum type="arabicPeriod"/>
            </a:pPr>
            <a:r>
              <a:rPr lang="pt-BR" dirty="0">
                <a:latin typeface="Times New Roman" panose="02020603050405020304" pitchFamily="18" charset="0"/>
                <a:cs typeface="Times New Roman" panose="02020603050405020304" pitchFamily="18" charset="0"/>
              </a:rPr>
              <a:t>Komponen Sistem Informasi Pemasaran</a:t>
            </a:r>
          </a:p>
          <a:p>
            <a:pPr marL="514350" lvl="0" indent="-514350" algn="just">
              <a:lnSpc>
                <a:spcPct val="120000"/>
              </a:lnSpc>
              <a:buAutoNum type="arabicPeriod"/>
            </a:pPr>
            <a:r>
              <a:rPr lang="pt-BR" dirty="0">
                <a:latin typeface="Times New Roman" panose="02020603050405020304" pitchFamily="18" charset="0"/>
                <a:cs typeface="Times New Roman" panose="02020603050405020304" pitchFamily="18" charset="0"/>
              </a:rPr>
              <a:t>Unsur-unsur Sistem Informasi Pemasaran</a:t>
            </a:r>
          </a:p>
          <a:p>
            <a:pPr marL="514350" lvl="0" indent="-514350" algn="just">
              <a:lnSpc>
                <a:spcPct val="120000"/>
              </a:lnSpc>
              <a:buAutoNum type="arabicPeriod"/>
            </a:pPr>
            <a:r>
              <a:rPr lang="pt-BR" dirty="0">
                <a:latin typeface="Times New Roman" panose="02020603050405020304" pitchFamily="18" charset="0"/>
                <a:cs typeface="Times New Roman" panose="02020603050405020304" pitchFamily="18" charset="0"/>
              </a:rPr>
              <a:t>Subsistem Sistem Informasi Pemasaran</a:t>
            </a:r>
          </a:p>
          <a:p>
            <a:pPr marL="514350" lvl="0" indent="-514350" algn="just">
              <a:lnSpc>
                <a:spcPct val="120000"/>
              </a:lnSpc>
              <a:buAutoNum type="arabicPeriod"/>
            </a:pPr>
            <a:r>
              <a:rPr lang="pt-BR" dirty="0">
                <a:latin typeface="Times New Roman" panose="02020603050405020304" pitchFamily="18" charset="0"/>
                <a:cs typeface="Times New Roman" panose="02020603050405020304" pitchFamily="18" charset="0"/>
              </a:rPr>
              <a:t>Model Sistem Informasi Pemasaran</a:t>
            </a:r>
          </a:p>
          <a:p>
            <a:pPr marL="514350" lvl="0" indent="-514350" algn="just">
              <a:lnSpc>
                <a:spcPct val="120000"/>
              </a:lnSpc>
              <a:buAutoNum type="arabicPeriod"/>
            </a:pPr>
            <a:r>
              <a:rPr lang="pt-BR" dirty="0">
                <a:latin typeface="Times New Roman" panose="02020603050405020304" pitchFamily="18" charset="0"/>
                <a:cs typeface="Times New Roman" panose="02020603050405020304" pitchFamily="18" charset="0"/>
              </a:rPr>
              <a:t>Informasi dalam pemasaran</a:t>
            </a:r>
          </a:p>
        </p:txBody>
      </p:sp>
    </p:spTree>
    <p:extLst>
      <p:ext uri="{BB962C8B-B14F-4D97-AF65-F5344CB8AC3E}">
        <p14:creationId xmlns:p14="http://schemas.microsoft.com/office/powerpoint/2010/main" val="2974650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3200" b="1" dirty="0">
                <a:solidFill>
                  <a:srgbClr val="FF0000"/>
                </a:solidFill>
                <a:latin typeface="Times New Roman" panose="02020603050405020304" pitchFamily="18" charset="0"/>
                <a:cs typeface="Times New Roman" panose="02020603050405020304" pitchFamily="18" charset="0"/>
              </a:rPr>
              <a:t>PENGERTIAN SISTEM INFORMASI PEMASARAN</a:t>
            </a:r>
            <a:endParaRPr lang="en-ID" sz="3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Content Placeholder 1">
            <a:extLst>
              <a:ext uri="{FF2B5EF4-FFF2-40B4-BE49-F238E27FC236}">
                <a16:creationId xmlns:a16="http://schemas.microsoft.com/office/drawing/2014/main" id="{A0E7371C-9916-B5B3-5A15-B7BB230A949C}"/>
              </a:ext>
            </a:extLst>
          </p:cNvPr>
          <p:cNvGraphicFramePr>
            <a:graphicFrameLocks noGrp="1"/>
          </p:cNvGraphicFramePr>
          <p:nvPr>
            <p:ph idx="1"/>
            <p:extLst>
              <p:ext uri="{D42A27DB-BD31-4B8C-83A1-F6EECF244321}">
                <p14:modId xmlns:p14="http://schemas.microsoft.com/office/powerpoint/2010/main" val="3703290748"/>
              </p:ext>
            </p:extLst>
          </p:nvPr>
        </p:nvGraphicFramePr>
        <p:xfrm>
          <a:off x="1422400" y="1167703"/>
          <a:ext cx="9686278" cy="48944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99930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3200" b="1" dirty="0">
                <a:solidFill>
                  <a:srgbClr val="FF0000"/>
                </a:solidFill>
                <a:latin typeface="Times New Roman" panose="02020603050405020304" pitchFamily="18" charset="0"/>
                <a:cs typeface="Times New Roman" panose="02020603050405020304" pitchFamily="18" charset="0"/>
              </a:rPr>
              <a:t>PENGERTIAN SISTEM INFORMASI PEMASARAN</a:t>
            </a:r>
            <a:endParaRPr lang="en-ID" sz="3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Content Placeholder 1">
            <a:extLst>
              <a:ext uri="{FF2B5EF4-FFF2-40B4-BE49-F238E27FC236}">
                <a16:creationId xmlns:a16="http://schemas.microsoft.com/office/drawing/2014/main" id="{F82669EE-77D1-AE1B-05AF-A523A7AADAED}"/>
              </a:ext>
            </a:extLst>
          </p:cNvPr>
          <p:cNvGraphicFramePr>
            <a:graphicFrameLocks noGrp="1"/>
          </p:cNvGraphicFramePr>
          <p:nvPr>
            <p:ph idx="1"/>
            <p:extLst>
              <p:ext uri="{D42A27DB-BD31-4B8C-83A1-F6EECF244321}">
                <p14:modId xmlns:p14="http://schemas.microsoft.com/office/powerpoint/2010/main" val="1254083320"/>
              </p:ext>
            </p:extLst>
          </p:nvPr>
        </p:nvGraphicFramePr>
        <p:xfrm>
          <a:off x="1422400" y="1167703"/>
          <a:ext cx="9686278" cy="48944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83575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3200" b="1" dirty="0">
                <a:solidFill>
                  <a:srgbClr val="FF0000"/>
                </a:solidFill>
                <a:latin typeface="Times New Roman" panose="02020603050405020304" pitchFamily="18" charset="0"/>
                <a:cs typeface="Times New Roman" panose="02020603050405020304" pitchFamily="18" charset="0"/>
              </a:rPr>
              <a:t>PENGERTIAN SISTEM INFORMASI PEMASARAN</a:t>
            </a:r>
            <a:endParaRPr lang="en-ID" sz="3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Content Placeholder 1">
            <a:extLst>
              <a:ext uri="{FF2B5EF4-FFF2-40B4-BE49-F238E27FC236}">
                <a16:creationId xmlns:a16="http://schemas.microsoft.com/office/drawing/2014/main" id="{39B37352-C80E-9E29-43D7-978AD7DA9C40}"/>
              </a:ext>
            </a:extLst>
          </p:cNvPr>
          <p:cNvGraphicFramePr>
            <a:graphicFrameLocks noGrp="1"/>
          </p:cNvGraphicFramePr>
          <p:nvPr>
            <p:ph idx="1"/>
            <p:extLst>
              <p:ext uri="{D42A27DB-BD31-4B8C-83A1-F6EECF244321}">
                <p14:modId xmlns:p14="http://schemas.microsoft.com/office/powerpoint/2010/main" val="1631731991"/>
              </p:ext>
            </p:extLst>
          </p:nvPr>
        </p:nvGraphicFramePr>
        <p:xfrm>
          <a:off x="1221678" y="289931"/>
          <a:ext cx="10409043" cy="55564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43868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3200" b="1" dirty="0">
                <a:solidFill>
                  <a:srgbClr val="FF0000"/>
                </a:solidFill>
                <a:latin typeface="Times New Roman" panose="02020603050405020304" pitchFamily="18" charset="0"/>
                <a:cs typeface="Times New Roman" panose="02020603050405020304" pitchFamily="18" charset="0"/>
              </a:rPr>
              <a:t>JENIS SISTEM INFORMASI PEMASARAN</a:t>
            </a:r>
            <a:endParaRPr lang="en-ID" sz="3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5" name="Content Placeholder 4">
            <a:extLst>
              <a:ext uri="{FF2B5EF4-FFF2-40B4-BE49-F238E27FC236}">
                <a16:creationId xmlns:a16="http://schemas.microsoft.com/office/drawing/2014/main" id="{75D18573-358A-81E5-6E18-575DBD024F70}"/>
              </a:ext>
            </a:extLst>
          </p:cNvPr>
          <p:cNvGraphicFramePr>
            <a:graphicFrameLocks noGrp="1"/>
          </p:cNvGraphicFramePr>
          <p:nvPr>
            <p:ph idx="1"/>
            <p:extLst>
              <p:ext uri="{D42A27DB-BD31-4B8C-83A1-F6EECF244321}">
                <p14:modId xmlns:p14="http://schemas.microsoft.com/office/powerpoint/2010/main" val="22859958"/>
              </p:ext>
            </p:extLst>
          </p:nvPr>
        </p:nvGraphicFramePr>
        <p:xfrm>
          <a:off x="838200" y="1253331"/>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86606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3200" b="1" dirty="0">
                <a:solidFill>
                  <a:srgbClr val="FF0000"/>
                </a:solidFill>
                <a:latin typeface="Times New Roman" panose="02020603050405020304" pitchFamily="18" charset="0"/>
                <a:cs typeface="Times New Roman" panose="02020603050405020304" pitchFamily="18" charset="0"/>
              </a:rPr>
              <a:t>KOMPONEN SISTEM INFORMASI PEMASARAN</a:t>
            </a:r>
            <a:endParaRPr lang="en-ID" sz="3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5" name="Content Placeholder 4">
            <a:extLst>
              <a:ext uri="{FF2B5EF4-FFF2-40B4-BE49-F238E27FC236}">
                <a16:creationId xmlns:a16="http://schemas.microsoft.com/office/drawing/2014/main" id="{908534DB-CD6C-EE33-E6E0-C52969D7ACE2}"/>
              </a:ext>
            </a:extLst>
          </p:cNvPr>
          <p:cNvGraphicFramePr>
            <a:graphicFrameLocks noGrp="1"/>
          </p:cNvGraphicFramePr>
          <p:nvPr>
            <p:ph idx="1"/>
            <p:extLst>
              <p:ext uri="{D42A27DB-BD31-4B8C-83A1-F6EECF244321}">
                <p14:modId xmlns:p14="http://schemas.microsoft.com/office/powerpoint/2010/main" val="2070800748"/>
              </p:ext>
            </p:extLst>
          </p:nvPr>
        </p:nvGraphicFramePr>
        <p:xfrm>
          <a:off x="1440364" y="1087244"/>
          <a:ext cx="10024947" cy="4683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83989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3200" b="1" dirty="0">
                <a:solidFill>
                  <a:srgbClr val="FF0000"/>
                </a:solidFill>
                <a:latin typeface="Times New Roman" panose="02020603050405020304" pitchFamily="18" charset="0"/>
                <a:cs typeface="Times New Roman" panose="02020603050405020304" pitchFamily="18" charset="0"/>
              </a:rPr>
              <a:t>UNSUR-UNSUR SISTEM INFORMASI PEMASARAN</a:t>
            </a:r>
            <a:endParaRPr lang="en-ID" sz="3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E466CC37-3693-A3BB-2739-D2E156A788F3}"/>
              </a:ext>
            </a:extLst>
          </p:cNvPr>
          <p:cNvGraphicFramePr>
            <a:graphicFrameLocks noGrp="1"/>
          </p:cNvGraphicFramePr>
          <p:nvPr>
            <p:ph idx="1"/>
            <p:extLst>
              <p:ext uri="{D42A27DB-BD31-4B8C-83A1-F6EECF244321}">
                <p14:modId xmlns:p14="http://schemas.microsoft.com/office/powerpoint/2010/main" val="4017234453"/>
              </p:ext>
            </p:extLst>
          </p:nvPr>
        </p:nvGraphicFramePr>
        <p:xfrm>
          <a:off x="838200" y="1253331"/>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85385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3200" b="1" dirty="0">
                <a:solidFill>
                  <a:srgbClr val="FF0000"/>
                </a:solidFill>
                <a:latin typeface="Times New Roman" panose="02020603050405020304" pitchFamily="18" charset="0"/>
                <a:cs typeface="Times New Roman" panose="02020603050405020304" pitchFamily="18" charset="0"/>
              </a:rPr>
              <a:t>UNSUR-UNSUR SISTEM INFORMASI PEMASARAN</a:t>
            </a:r>
            <a:endParaRPr lang="en-ID" sz="3200" b="1" dirty="0">
              <a:solidFill>
                <a:srgbClr val="FF000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323A36A3-606F-0C73-1266-0C794F98027D}"/>
              </a:ext>
            </a:extLst>
          </p:cNvPr>
          <p:cNvPicPr>
            <a:picLocks noChangeAspect="1"/>
          </p:cNvPicPr>
          <p:nvPr/>
        </p:nvPicPr>
        <p:blipFill>
          <a:blip r:embed="rId4"/>
          <a:stretch>
            <a:fillRect/>
          </a:stretch>
        </p:blipFill>
        <p:spPr>
          <a:xfrm>
            <a:off x="2384591" y="925551"/>
            <a:ext cx="7422818" cy="5198559"/>
          </a:xfrm>
          <a:prstGeom prst="rect">
            <a:avLst/>
          </a:prstGeom>
        </p:spPr>
      </p:pic>
    </p:spTree>
    <p:extLst>
      <p:ext uri="{BB962C8B-B14F-4D97-AF65-F5344CB8AC3E}">
        <p14:creationId xmlns:p14="http://schemas.microsoft.com/office/powerpoint/2010/main" val="23842163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13282</TotalTime>
  <Words>1484</Words>
  <Application>Microsoft Office PowerPoint</Application>
  <PresentationFormat>Widescreen</PresentationFormat>
  <Paragraphs>106</Paragraphs>
  <Slides>18</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Montserrat SemiBold</vt:lpstr>
      <vt:lpstr>Microsoft Tai Le</vt:lpstr>
      <vt:lpstr>Montserrat Light</vt:lpstr>
      <vt:lpstr>Calibri Light</vt:lpstr>
      <vt:lpstr>Times New Roman</vt:lpstr>
      <vt:lpstr>Office Theme</vt:lpstr>
      <vt:lpstr>SISTEM INFORMASI MANAJEMEN  PERTEMUAN KE-10 SISTEM INFORMASI PEMASARAN</vt:lpstr>
      <vt:lpstr>CAPAIAN PEMBELAJARAN</vt:lpstr>
      <vt:lpstr>PENGERTIAN SISTEM INFORMASI PEMASARAN</vt:lpstr>
      <vt:lpstr>PENGERTIAN SISTEM INFORMASI PEMASARAN</vt:lpstr>
      <vt:lpstr>PENGERTIAN SISTEM INFORMASI PEMASARAN</vt:lpstr>
      <vt:lpstr>JENIS SISTEM INFORMASI PEMASARAN</vt:lpstr>
      <vt:lpstr>KOMPONEN SISTEM INFORMASI PEMASARAN</vt:lpstr>
      <vt:lpstr>UNSUR-UNSUR SISTEM INFORMASI PEMASARAN</vt:lpstr>
      <vt:lpstr>UNSUR-UNSUR SISTEM INFORMASI PEMASARAN</vt:lpstr>
      <vt:lpstr>1. LINGKUNGAN INTERNAL</vt:lpstr>
      <vt:lpstr>2. PERANGKAT PENGGUNA</vt:lpstr>
      <vt:lpstr>3. DATABASE</vt:lpstr>
      <vt:lpstr>4. SOFTWARE APLIKASI</vt:lpstr>
      <vt:lpstr>5. DUKUNGAN ADMINISTRASI</vt:lpstr>
      <vt:lpstr>SUBSISTEM SISTEM INFORMASI PEMASARAN</vt:lpstr>
      <vt:lpstr>MODEL SISTEM INFORMASI PEMASARAN</vt:lpstr>
      <vt:lpstr>INFORMASI DALAM PEMASARAN</vt:lpstr>
      <vt:lpstr>TUGAS MANDIRI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Udriyah</dc:creator>
  <cp:lastModifiedBy>Udriyah JGU</cp:lastModifiedBy>
  <cp:revision>87</cp:revision>
  <dcterms:created xsi:type="dcterms:W3CDTF">2020-09-21T02:34:50Z</dcterms:created>
  <dcterms:modified xsi:type="dcterms:W3CDTF">2023-11-30T07:20:20Z</dcterms:modified>
</cp:coreProperties>
</file>