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6" r:id="rId2"/>
    <p:sldId id="274"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icrosoft Tai Le" panose="020B0502040204020203" pitchFamily="34" charset="0"/>
      <p:regular r:id="rId24"/>
      <p:bold r:id="rId25"/>
    </p:embeddedFont>
    <p:embeddedFont>
      <p:font typeface="Montserrat Light" panose="00000400000000000000" pitchFamily="2" charset="0"/>
      <p:regular r:id="rId26"/>
      <p:italic r:id="rId27"/>
    </p:embeddedFont>
    <p:embeddedFont>
      <p:font typeface="Montserrat SemiBold" panose="00000700000000000000" pitchFamily="2"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8E8"/>
    <a:srgbClr val="9DF3A2"/>
    <a:srgbClr val="FFDC99"/>
    <a:srgbClr val="9DBEE5"/>
    <a:srgbClr val="95E6E8"/>
    <a:srgbClr val="90EDBD"/>
    <a:srgbClr val="9EF3A3"/>
    <a:srgbClr val="A6F690"/>
    <a:srgbClr val="DDFC93"/>
    <a:srgbClr val="FFD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55" autoAdjust="0"/>
  </p:normalViewPr>
  <p:slideViewPr>
    <p:cSldViewPr snapToGrid="0">
      <p:cViewPr varScale="1">
        <p:scale>
          <a:sx n="57" d="100"/>
          <a:sy n="57" d="100"/>
        </p:scale>
        <p:origin x="9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3BC9E-45C9-4085-BD20-A7FD93AFAD5D}"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ID"/>
        </a:p>
      </dgm:t>
    </dgm:pt>
    <dgm:pt modelId="{2CDD07CC-E0E8-436A-9269-2BBF71609BE4}">
      <dgm:prSet/>
      <dgm:spPr/>
      <dgm:t>
        <a:bodyPr/>
        <a:lstStyle/>
        <a:p>
          <a:pPr algn="just">
            <a:lnSpc>
              <a:spcPct val="150000"/>
            </a:lnSpc>
          </a:pPr>
          <a:r>
            <a:rPr lang="en-ID">
              <a:latin typeface="Times New Roman" panose="02020603050405020304" pitchFamily="18" charset="0"/>
              <a:cs typeface="Times New Roman" panose="02020603050405020304" pitchFamily="18" charset="0"/>
            </a:rPr>
            <a:t>Istilah Eksekutif memang diterangkan secara bebas, Eksekutif sering dikaitkan dengan perencanaan dan jangka panjang dan berorientasi pada kesejahteraan perusahaan. </a:t>
          </a:r>
        </a:p>
      </dgm:t>
    </dgm:pt>
    <dgm:pt modelId="{040AC84C-FD49-47A7-9155-D5ED1754F8EF}" type="parTrans" cxnId="{C60224F9-86C5-44DB-9DA1-F8830A52A29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5564A6E4-A062-4B34-940E-29BCA377F729}" type="sibTrans" cxnId="{C60224F9-86C5-44DB-9DA1-F8830A52A29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5D2647B0-D9C1-4A74-B237-F91278956058}">
      <dgm:prSet/>
      <dgm:spPr/>
      <dgm:t>
        <a:bodyPr/>
        <a:lstStyle/>
        <a:p>
          <a:pPr algn="just">
            <a:lnSpc>
              <a:spcPct val="150000"/>
            </a:lnSpc>
          </a:pPr>
          <a:r>
            <a:rPr lang="en-ID">
              <a:latin typeface="Times New Roman" panose="02020603050405020304" pitchFamily="18" charset="0"/>
              <a:cs typeface="Times New Roman" panose="02020603050405020304" pitchFamily="18" charset="0"/>
            </a:rPr>
            <a:t>Jika tidak ada sistem informasi eksekutif dan hanya ada sistem informasi fungsional, manajer puncak akan menerima semua informasi dari subsistem-subsistem fungsional dan para eksekutif harus menyarikan dan mensintesiskan data menjadi suatu bentuk yang berarti bagi mereka. </a:t>
          </a:r>
        </a:p>
      </dgm:t>
    </dgm:pt>
    <dgm:pt modelId="{91C32122-5826-488E-8F44-4C09431F2824}" type="parTrans" cxnId="{38B437BC-DAC9-4D62-A47C-F3AFE81EA7F1}">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7100A15B-774C-43A8-944B-DAD0C3A2E428}" type="sibTrans" cxnId="{38B437BC-DAC9-4D62-A47C-F3AFE81EA7F1}">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0696D8F5-9205-4DE5-9128-BFD04A354BB1}">
      <dgm:prSet/>
      <dgm:spPr/>
      <dgm:t>
        <a:bodyPr/>
        <a:lstStyle/>
        <a:p>
          <a:pPr algn="just">
            <a:lnSpc>
              <a:spcPct val="150000"/>
            </a:lnSpc>
          </a:pPr>
          <a:r>
            <a:rPr lang="en-ID">
              <a:latin typeface="Times New Roman" panose="02020603050405020304" pitchFamily="18" charset="0"/>
              <a:cs typeface="Times New Roman" panose="02020603050405020304" pitchFamily="18" charset="0"/>
            </a:rPr>
            <a:t>Sistem informasi eksekutif membebaskan eksekutif dari tugas tersebut.</a:t>
          </a:r>
        </a:p>
      </dgm:t>
    </dgm:pt>
    <dgm:pt modelId="{3B512FBA-616D-422A-A4FA-A7B0E3F09F9E}" type="parTrans" cxnId="{EB2931D8-BD62-4DB8-BDA8-75BAB98385CE}">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2A5FF00F-9B00-45C3-A5D5-FA205C55C896}" type="sibTrans" cxnId="{EB2931D8-BD62-4DB8-BDA8-75BAB98385CE}">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1DD4C6C1-0A40-4026-9169-05D153A35BEB}" type="pres">
      <dgm:prSet presAssocID="{9663BC9E-45C9-4085-BD20-A7FD93AFAD5D}" presName="linear" presStyleCnt="0">
        <dgm:presLayoutVars>
          <dgm:animLvl val="lvl"/>
          <dgm:resizeHandles val="exact"/>
        </dgm:presLayoutVars>
      </dgm:prSet>
      <dgm:spPr/>
    </dgm:pt>
    <dgm:pt modelId="{513511DE-B132-460A-95BA-36CC79F37E86}" type="pres">
      <dgm:prSet presAssocID="{2CDD07CC-E0E8-436A-9269-2BBF71609BE4}" presName="parentText" presStyleLbl="node1" presStyleIdx="0" presStyleCnt="3">
        <dgm:presLayoutVars>
          <dgm:chMax val="0"/>
          <dgm:bulletEnabled val="1"/>
        </dgm:presLayoutVars>
      </dgm:prSet>
      <dgm:spPr/>
    </dgm:pt>
    <dgm:pt modelId="{500B7F6D-F6F0-4F7E-BE88-C12F4B21A576}" type="pres">
      <dgm:prSet presAssocID="{5564A6E4-A062-4B34-940E-29BCA377F729}" presName="spacer" presStyleCnt="0"/>
      <dgm:spPr/>
    </dgm:pt>
    <dgm:pt modelId="{6328E550-D658-48A0-9BA7-1CC1E8B22713}" type="pres">
      <dgm:prSet presAssocID="{5D2647B0-D9C1-4A74-B237-F91278956058}" presName="parentText" presStyleLbl="node1" presStyleIdx="1" presStyleCnt="3">
        <dgm:presLayoutVars>
          <dgm:chMax val="0"/>
          <dgm:bulletEnabled val="1"/>
        </dgm:presLayoutVars>
      </dgm:prSet>
      <dgm:spPr/>
    </dgm:pt>
    <dgm:pt modelId="{3336232C-8495-46A1-9609-0EBCA25340F9}" type="pres">
      <dgm:prSet presAssocID="{7100A15B-774C-43A8-944B-DAD0C3A2E428}" presName="spacer" presStyleCnt="0"/>
      <dgm:spPr/>
    </dgm:pt>
    <dgm:pt modelId="{2F2F9EDF-2C46-49BD-92E4-08A2C0B29447}" type="pres">
      <dgm:prSet presAssocID="{0696D8F5-9205-4DE5-9128-BFD04A354BB1}" presName="parentText" presStyleLbl="node1" presStyleIdx="2" presStyleCnt="3">
        <dgm:presLayoutVars>
          <dgm:chMax val="0"/>
          <dgm:bulletEnabled val="1"/>
        </dgm:presLayoutVars>
      </dgm:prSet>
      <dgm:spPr/>
    </dgm:pt>
  </dgm:ptLst>
  <dgm:cxnLst>
    <dgm:cxn modelId="{6DBACB28-E7E4-4FCC-A37A-95A40C62AA39}" type="presOf" srcId="{9663BC9E-45C9-4085-BD20-A7FD93AFAD5D}" destId="{1DD4C6C1-0A40-4026-9169-05D153A35BEB}" srcOrd="0" destOrd="0" presId="urn:microsoft.com/office/officeart/2005/8/layout/vList2"/>
    <dgm:cxn modelId="{A0E8E272-6326-48B0-9C6C-F6ED62013CA3}" type="presOf" srcId="{2CDD07CC-E0E8-436A-9269-2BBF71609BE4}" destId="{513511DE-B132-460A-95BA-36CC79F37E86}" srcOrd="0" destOrd="0" presId="urn:microsoft.com/office/officeart/2005/8/layout/vList2"/>
    <dgm:cxn modelId="{909E7792-8920-4C6E-AA36-6744EBABDBFB}" type="presOf" srcId="{0696D8F5-9205-4DE5-9128-BFD04A354BB1}" destId="{2F2F9EDF-2C46-49BD-92E4-08A2C0B29447}" srcOrd="0" destOrd="0" presId="urn:microsoft.com/office/officeart/2005/8/layout/vList2"/>
    <dgm:cxn modelId="{38B437BC-DAC9-4D62-A47C-F3AFE81EA7F1}" srcId="{9663BC9E-45C9-4085-BD20-A7FD93AFAD5D}" destId="{5D2647B0-D9C1-4A74-B237-F91278956058}" srcOrd="1" destOrd="0" parTransId="{91C32122-5826-488E-8F44-4C09431F2824}" sibTransId="{7100A15B-774C-43A8-944B-DAD0C3A2E428}"/>
    <dgm:cxn modelId="{EB2931D8-BD62-4DB8-BDA8-75BAB98385CE}" srcId="{9663BC9E-45C9-4085-BD20-A7FD93AFAD5D}" destId="{0696D8F5-9205-4DE5-9128-BFD04A354BB1}" srcOrd="2" destOrd="0" parTransId="{3B512FBA-616D-422A-A4FA-A7B0E3F09F9E}" sibTransId="{2A5FF00F-9B00-45C3-A5D5-FA205C55C896}"/>
    <dgm:cxn modelId="{3021B4D8-6C34-45A3-80FF-9B43D0C4F30C}" type="presOf" srcId="{5D2647B0-D9C1-4A74-B237-F91278956058}" destId="{6328E550-D658-48A0-9BA7-1CC1E8B22713}" srcOrd="0" destOrd="0" presId="urn:microsoft.com/office/officeart/2005/8/layout/vList2"/>
    <dgm:cxn modelId="{C60224F9-86C5-44DB-9DA1-F8830A52A294}" srcId="{9663BC9E-45C9-4085-BD20-A7FD93AFAD5D}" destId="{2CDD07CC-E0E8-436A-9269-2BBF71609BE4}" srcOrd="0" destOrd="0" parTransId="{040AC84C-FD49-47A7-9155-D5ED1754F8EF}" sibTransId="{5564A6E4-A062-4B34-940E-29BCA377F729}"/>
    <dgm:cxn modelId="{C6EA2F99-6741-42AA-B5A2-EA517A7EAFCF}" type="presParOf" srcId="{1DD4C6C1-0A40-4026-9169-05D153A35BEB}" destId="{513511DE-B132-460A-95BA-36CC79F37E86}" srcOrd="0" destOrd="0" presId="urn:microsoft.com/office/officeart/2005/8/layout/vList2"/>
    <dgm:cxn modelId="{05144D2A-3992-4215-972D-862A5B4170DA}" type="presParOf" srcId="{1DD4C6C1-0A40-4026-9169-05D153A35BEB}" destId="{500B7F6D-F6F0-4F7E-BE88-C12F4B21A576}" srcOrd="1" destOrd="0" presId="urn:microsoft.com/office/officeart/2005/8/layout/vList2"/>
    <dgm:cxn modelId="{8EE3F2D4-8A1E-4F86-BC15-143ACDEBF3B0}" type="presParOf" srcId="{1DD4C6C1-0A40-4026-9169-05D153A35BEB}" destId="{6328E550-D658-48A0-9BA7-1CC1E8B22713}" srcOrd="2" destOrd="0" presId="urn:microsoft.com/office/officeart/2005/8/layout/vList2"/>
    <dgm:cxn modelId="{5F865997-F867-41BC-96FD-96B8551B908D}" type="presParOf" srcId="{1DD4C6C1-0A40-4026-9169-05D153A35BEB}" destId="{3336232C-8495-46A1-9609-0EBCA25340F9}" srcOrd="3" destOrd="0" presId="urn:microsoft.com/office/officeart/2005/8/layout/vList2"/>
    <dgm:cxn modelId="{A78116BC-09BD-4584-8D29-7EF23C887B0C}" type="presParOf" srcId="{1DD4C6C1-0A40-4026-9169-05D153A35BEB}" destId="{2F2F9EDF-2C46-49BD-92E4-08A2C0B2944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44C305-6AD7-417C-93E6-E003EACF1D22}"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ID"/>
        </a:p>
      </dgm:t>
    </dgm:pt>
    <dgm:pt modelId="{6DC78D75-46DB-4C79-889B-38AD9019BECF}">
      <dgm:prSet/>
      <dgm:spPr/>
      <dgm:t>
        <a:bodyPr/>
        <a:lstStyle/>
        <a:p>
          <a:pPr algn="just">
            <a:lnSpc>
              <a:spcPct val="150000"/>
            </a:lnSpc>
          </a:pPr>
          <a:r>
            <a:rPr lang="en-ID">
              <a:latin typeface="Times New Roman" panose="02020603050405020304" pitchFamily="18" charset="0"/>
              <a:cs typeface="Times New Roman" panose="02020603050405020304" pitchFamily="18" charset="0"/>
            </a:rPr>
            <a:t>Peran utama EIS adalah membuat sintesis, atau menyarikan data dan informasi bervolume besar untuk meningkatkan kegunaannya. Pengambilan sari ini disebut pemampatan informasi (information compression) dan menghasilkan suatu gambaran atau model mental dari operasi perusahaan.</a:t>
          </a:r>
        </a:p>
      </dgm:t>
    </dgm:pt>
    <dgm:pt modelId="{D5B5F4F6-79BA-49DD-B688-EB2E07D8300B}" type="parTrans" cxnId="{B61EAD27-5679-4060-9537-3638FAA05CC5}">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F01AE4AB-0BC0-4DBF-BEB0-6F11A647213B}" type="sibTrans" cxnId="{B61EAD27-5679-4060-9537-3638FAA05CC5}">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6D726079-DD9F-4FE1-B31B-C5F7977DD956}">
      <dgm:prSet/>
      <dgm:spPr/>
      <dgm:t>
        <a:bodyPr/>
        <a:lstStyle/>
        <a:p>
          <a:pPr algn="just">
            <a:lnSpc>
              <a:spcPct val="150000"/>
            </a:lnSpc>
          </a:pPr>
          <a:r>
            <a:rPr lang="en-ID">
              <a:latin typeface="Times New Roman" panose="02020603050405020304" pitchFamily="18" charset="0"/>
              <a:cs typeface="Times New Roman" panose="02020603050405020304" pitchFamily="18" charset="0"/>
            </a:rPr>
            <a:t>Tahun 1973, P.N. Johnson-Lavid menciptakan istilah model mental, yakni “memungkinkan perorangan untuk membuat penilaian dan perkiraan, untuk memahami fenomena, untuk memutuskan tindakan yang perlu di ambil dan untuk mengendalikan pelaksanaannya dan di atas semuanya untuk mengalami kejadian melalui pengganti (proxy)</a:t>
          </a:r>
        </a:p>
      </dgm:t>
    </dgm:pt>
    <dgm:pt modelId="{AA8A275A-1CE9-4C75-BC47-622FBFEFAFF5}" type="parTrans" cxnId="{6ECF4023-C2A0-4DE1-B372-3B2FEB551BD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9525E736-FF65-41F4-8631-AE7A49C32305}" type="sibTrans" cxnId="{6ECF4023-C2A0-4DE1-B372-3B2FEB551BD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08CEF711-041A-4FEE-AFD4-537981C54628}" type="pres">
      <dgm:prSet presAssocID="{5544C305-6AD7-417C-93E6-E003EACF1D22}" presName="linear" presStyleCnt="0">
        <dgm:presLayoutVars>
          <dgm:animLvl val="lvl"/>
          <dgm:resizeHandles val="exact"/>
        </dgm:presLayoutVars>
      </dgm:prSet>
      <dgm:spPr/>
    </dgm:pt>
    <dgm:pt modelId="{0C2EE357-87AE-4967-9A35-8823A34FF904}" type="pres">
      <dgm:prSet presAssocID="{6DC78D75-46DB-4C79-889B-38AD9019BECF}" presName="parentText" presStyleLbl="node1" presStyleIdx="0" presStyleCnt="2">
        <dgm:presLayoutVars>
          <dgm:chMax val="0"/>
          <dgm:bulletEnabled val="1"/>
        </dgm:presLayoutVars>
      </dgm:prSet>
      <dgm:spPr/>
    </dgm:pt>
    <dgm:pt modelId="{81EF95CB-51B1-4BEA-9ECD-1FC7B3B166C5}" type="pres">
      <dgm:prSet presAssocID="{F01AE4AB-0BC0-4DBF-BEB0-6F11A647213B}" presName="spacer" presStyleCnt="0"/>
      <dgm:spPr/>
    </dgm:pt>
    <dgm:pt modelId="{7EF61CAD-D038-4939-B117-3AF5E3EC702D}" type="pres">
      <dgm:prSet presAssocID="{6D726079-DD9F-4FE1-B31B-C5F7977DD956}" presName="parentText" presStyleLbl="node1" presStyleIdx="1" presStyleCnt="2">
        <dgm:presLayoutVars>
          <dgm:chMax val="0"/>
          <dgm:bulletEnabled val="1"/>
        </dgm:presLayoutVars>
      </dgm:prSet>
      <dgm:spPr/>
    </dgm:pt>
  </dgm:ptLst>
  <dgm:cxnLst>
    <dgm:cxn modelId="{6ECF4023-C2A0-4DE1-B372-3B2FEB551BD4}" srcId="{5544C305-6AD7-417C-93E6-E003EACF1D22}" destId="{6D726079-DD9F-4FE1-B31B-C5F7977DD956}" srcOrd="1" destOrd="0" parTransId="{AA8A275A-1CE9-4C75-BC47-622FBFEFAFF5}" sibTransId="{9525E736-FF65-41F4-8631-AE7A49C32305}"/>
    <dgm:cxn modelId="{BDB4F123-FBF3-4FAE-BE8B-615F06CE2B7E}" type="presOf" srcId="{6DC78D75-46DB-4C79-889B-38AD9019BECF}" destId="{0C2EE357-87AE-4967-9A35-8823A34FF904}" srcOrd="0" destOrd="0" presId="urn:microsoft.com/office/officeart/2005/8/layout/vList2"/>
    <dgm:cxn modelId="{B61EAD27-5679-4060-9537-3638FAA05CC5}" srcId="{5544C305-6AD7-417C-93E6-E003EACF1D22}" destId="{6DC78D75-46DB-4C79-889B-38AD9019BECF}" srcOrd="0" destOrd="0" parTransId="{D5B5F4F6-79BA-49DD-B688-EB2E07D8300B}" sibTransId="{F01AE4AB-0BC0-4DBF-BEB0-6F11A647213B}"/>
    <dgm:cxn modelId="{6ED2F6A6-E661-4846-8827-8C70DFDE1BF9}" type="presOf" srcId="{6D726079-DD9F-4FE1-B31B-C5F7977DD956}" destId="{7EF61CAD-D038-4939-B117-3AF5E3EC702D}" srcOrd="0" destOrd="0" presId="urn:microsoft.com/office/officeart/2005/8/layout/vList2"/>
    <dgm:cxn modelId="{8D294DC4-B6B3-4EBB-ABEE-5E8A46452827}" type="presOf" srcId="{5544C305-6AD7-417C-93E6-E003EACF1D22}" destId="{08CEF711-041A-4FEE-AFD4-537981C54628}" srcOrd="0" destOrd="0" presId="urn:microsoft.com/office/officeart/2005/8/layout/vList2"/>
    <dgm:cxn modelId="{A46B3D63-EC49-46D1-B2F9-706A0861C477}" type="presParOf" srcId="{08CEF711-041A-4FEE-AFD4-537981C54628}" destId="{0C2EE357-87AE-4967-9A35-8823A34FF904}" srcOrd="0" destOrd="0" presId="urn:microsoft.com/office/officeart/2005/8/layout/vList2"/>
    <dgm:cxn modelId="{58578D05-4141-4215-9763-CFAD4EDE841A}" type="presParOf" srcId="{08CEF711-041A-4FEE-AFD4-537981C54628}" destId="{81EF95CB-51B1-4BEA-9ECD-1FC7B3B166C5}" srcOrd="1" destOrd="0" presId="urn:microsoft.com/office/officeart/2005/8/layout/vList2"/>
    <dgm:cxn modelId="{4D65F047-A673-428A-9D95-A8909625D9A1}" type="presParOf" srcId="{08CEF711-041A-4FEE-AFD4-537981C54628}" destId="{7EF61CAD-D038-4939-B117-3AF5E3EC702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869B21-C24B-4BE3-B565-1C554998FA23}" type="doc">
      <dgm:prSet loTypeId="urn:microsoft.com/office/officeart/2008/layout/VerticalAccentList" loCatId="list" qsTypeId="urn:microsoft.com/office/officeart/2005/8/quickstyle/simple3" qsCatId="simple" csTypeId="urn:microsoft.com/office/officeart/2005/8/colors/colorful1" csCatId="colorful"/>
      <dgm:spPr/>
      <dgm:t>
        <a:bodyPr/>
        <a:lstStyle/>
        <a:p>
          <a:endParaRPr lang="en-ID"/>
        </a:p>
      </dgm:t>
    </dgm:pt>
    <dgm:pt modelId="{4EC9B36C-DACD-4054-9736-7D60A1925EFC}">
      <dgm:prSet custT="1"/>
      <dgm:spPr/>
      <dgm:t>
        <a:bodyPr/>
        <a:lstStyle/>
        <a:p>
          <a:r>
            <a:rPr lang="en-ID" sz="1050">
              <a:latin typeface="Times New Roman" panose="02020603050405020304" pitchFamily="18" charset="0"/>
              <a:cs typeface="Times New Roman" panose="02020603050405020304" pitchFamily="18" charset="0"/>
            </a:rPr>
            <a:t>Sponsor eksekutif yang mengerti dan berkomitmen, Eksekutif Tingkat puncak, lebih baik CEO karena harus berfungsi sebagai sponsor eksekutif EIS dengan mendorong penerapannya.</a:t>
          </a:r>
        </a:p>
      </dgm:t>
    </dgm:pt>
    <dgm:pt modelId="{72A5BD21-4D3A-40B1-B035-AF650A79CD10}" type="parTrans" cxnId="{47BCC1F5-2A1A-4F68-841F-82E0FE799979}">
      <dgm:prSet/>
      <dgm:spPr/>
      <dgm:t>
        <a:bodyPr/>
        <a:lstStyle/>
        <a:p>
          <a:endParaRPr lang="en-ID" sz="2000">
            <a:latin typeface="Times New Roman" panose="02020603050405020304" pitchFamily="18" charset="0"/>
            <a:cs typeface="Times New Roman" panose="02020603050405020304" pitchFamily="18" charset="0"/>
          </a:endParaRPr>
        </a:p>
      </dgm:t>
    </dgm:pt>
    <dgm:pt modelId="{8EEF3876-5586-4331-AFE2-BEE81520BF75}" type="sibTrans" cxnId="{47BCC1F5-2A1A-4F68-841F-82E0FE799979}">
      <dgm:prSet/>
      <dgm:spPr/>
      <dgm:t>
        <a:bodyPr/>
        <a:lstStyle/>
        <a:p>
          <a:endParaRPr lang="en-ID" sz="2000">
            <a:latin typeface="Times New Roman" panose="02020603050405020304" pitchFamily="18" charset="0"/>
            <a:cs typeface="Times New Roman" panose="02020603050405020304" pitchFamily="18" charset="0"/>
          </a:endParaRPr>
        </a:p>
      </dgm:t>
    </dgm:pt>
    <dgm:pt modelId="{9D4F71E6-9530-42BD-9213-3E85E5B945CB}">
      <dgm:prSet custT="1"/>
      <dgm:spPr/>
      <dgm:t>
        <a:bodyPr/>
        <a:lstStyle/>
        <a:p>
          <a:r>
            <a:rPr lang="en-ID" sz="1050">
              <a:latin typeface="Times New Roman" panose="02020603050405020304" pitchFamily="18" charset="0"/>
              <a:cs typeface="Times New Roman" panose="02020603050405020304" pitchFamily="18" charset="0"/>
            </a:rPr>
            <a:t>Sponsor operasi, kalau sponsor eksekutif sibuk dapat diberikan kepada eksekutif lebih rendah, misal wakil presiden eksekutif. Sponsor operasi bekerjasama dengan eksekutif pemakai dan spesialis informasi untuk memastikan pekerjaan itu terlaksana.</a:t>
          </a:r>
        </a:p>
      </dgm:t>
    </dgm:pt>
    <dgm:pt modelId="{3FAACA44-2E17-401F-96CB-05F6EE7B6648}" type="parTrans" cxnId="{3CD3F66D-538B-4E94-991C-D61C64CB8755}">
      <dgm:prSet/>
      <dgm:spPr/>
      <dgm:t>
        <a:bodyPr/>
        <a:lstStyle/>
        <a:p>
          <a:endParaRPr lang="en-ID" sz="2000">
            <a:latin typeface="Times New Roman" panose="02020603050405020304" pitchFamily="18" charset="0"/>
            <a:cs typeface="Times New Roman" panose="02020603050405020304" pitchFamily="18" charset="0"/>
          </a:endParaRPr>
        </a:p>
      </dgm:t>
    </dgm:pt>
    <dgm:pt modelId="{A817BE53-8567-45AA-B81E-602BFE2CC897}" type="sibTrans" cxnId="{3CD3F66D-538B-4E94-991C-D61C64CB8755}">
      <dgm:prSet/>
      <dgm:spPr/>
      <dgm:t>
        <a:bodyPr/>
        <a:lstStyle/>
        <a:p>
          <a:endParaRPr lang="en-ID" sz="2000">
            <a:latin typeface="Times New Roman" panose="02020603050405020304" pitchFamily="18" charset="0"/>
            <a:cs typeface="Times New Roman" panose="02020603050405020304" pitchFamily="18" charset="0"/>
          </a:endParaRPr>
        </a:p>
      </dgm:t>
    </dgm:pt>
    <dgm:pt modelId="{01E77359-E4A4-406D-82F1-6862E9F7E079}">
      <dgm:prSet custT="1"/>
      <dgm:spPr/>
      <dgm:t>
        <a:bodyPr/>
        <a:lstStyle/>
        <a:p>
          <a:r>
            <a:rPr lang="en-ID" sz="1050">
              <a:latin typeface="Times New Roman" panose="02020603050405020304" pitchFamily="18" charset="0"/>
              <a:cs typeface="Times New Roman" panose="02020603050405020304" pitchFamily="18" charset="0"/>
            </a:rPr>
            <a:t>Staf jasa informasi yang sesuai, tidak saja mengerti teknologi informasi tetapi juga mengerti cara eksekutif menggunakan sistem itu.</a:t>
          </a:r>
        </a:p>
      </dgm:t>
    </dgm:pt>
    <dgm:pt modelId="{7CC4F487-DBA5-4D6D-AD63-E2E68A5FC758}" type="parTrans" cxnId="{61079278-3643-4969-8A23-BCB1C7B4A04B}">
      <dgm:prSet/>
      <dgm:spPr/>
      <dgm:t>
        <a:bodyPr/>
        <a:lstStyle/>
        <a:p>
          <a:endParaRPr lang="en-ID" sz="2000">
            <a:latin typeface="Times New Roman" panose="02020603050405020304" pitchFamily="18" charset="0"/>
            <a:cs typeface="Times New Roman" panose="02020603050405020304" pitchFamily="18" charset="0"/>
          </a:endParaRPr>
        </a:p>
      </dgm:t>
    </dgm:pt>
    <dgm:pt modelId="{E997B2D7-1114-4AC7-A31E-70D467939A44}" type="sibTrans" cxnId="{61079278-3643-4969-8A23-BCB1C7B4A04B}">
      <dgm:prSet/>
      <dgm:spPr/>
      <dgm:t>
        <a:bodyPr/>
        <a:lstStyle/>
        <a:p>
          <a:endParaRPr lang="en-ID" sz="2000">
            <a:latin typeface="Times New Roman" panose="02020603050405020304" pitchFamily="18" charset="0"/>
            <a:cs typeface="Times New Roman" panose="02020603050405020304" pitchFamily="18" charset="0"/>
          </a:endParaRPr>
        </a:p>
      </dgm:t>
    </dgm:pt>
    <dgm:pt modelId="{B7227C35-6866-483F-BDB7-2CA05C8E5D9A}">
      <dgm:prSet custT="1"/>
      <dgm:spPr/>
      <dgm:t>
        <a:bodyPr/>
        <a:lstStyle/>
        <a:p>
          <a:r>
            <a:rPr lang="en-ID" sz="1050">
              <a:latin typeface="Times New Roman" panose="02020603050405020304" pitchFamily="18" charset="0"/>
              <a:cs typeface="Times New Roman" panose="02020603050405020304" pitchFamily="18" charset="0"/>
            </a:rPr>
            <a:t>Teknologi informasi yang sesuai H/ W dan S/ W tidak lebih dan tidak kurang.</a:t>
          </a:r>
        </a:p>
      </dgm:t>
    </dgm:pt>
    <dgm:pt modelId="{F7F34E4A-ED1A-44CF-81B0-DF0BB3D98246}" type="parTrans" cxnId="{041660AC-5A25-4969-A0C5-E7CED10B0696}">
      <dgm:prSet/>
      <dgm:spPr/>
      <dgm:t>
        <a:bodyPr/>
        <a:lstStyle/>
        <a:p>
          <a:endParaRPr lang="en-ID" sz="2000">
            <a:latin typeface="Times New Roman" panose="02020603050405020304" pitchFamily="18" charset="0"/>
            <a:cs typeface="Times New Roman" panose="02020603050405020304" pitchFamily="18" charset="0"/>
          </a:endParaRPr>
        </a:p>
      </dgm:t>
    </dgm:pt>
    <dgm:pt modelId="{A5773E5F-168E-4756-A8AA-B468BB688FF4}" type="sibTrans" cxnId="{041660AC-5A25-4969-A0C5-E7CED10B0696}">
      <dgm:prSet/>
      <dgm:spPr/>
      <dgm:t>
        <a:bodyPr/>
        <a:lstStyle/>
        <a:p>
          <a:endParaRPr lang="en-ID" sz="2000">
            <a:latin typeface="Times New Roman" panose="02020603050405020304" pitchFamily="18" charset="0"/>
            <a:cs typeface="Times New Roman" panose="02020603050405020304" pitchFamily="18" charset="0"/>
          </a:endParaRPr>
        </a:p>
      </dgm:t>
    </dgm:pt>
    <dgm:pt modelId="{E1C4F884-B59F-455B-B1FE-09838454D4DE}">
      <dgm:prSet custT="1"/>
      <dgm:spPr/>
      <dgm:t>
        <a:bodyPr/>
        <a:lstStyle/>
        <a:p>
          <a:r>
            <a:rPr lang="en-ID" sz="1050">
              <a:latin typeface="Times New Roman" panose="02020603050405020304" pitchFamily="18" charset="0"/>
              <a:cs typeface="Times New Roman" panose="02020603050405020304" pitchFamily="18" charset="0"/>
            </a:rPr>
            <a:t>Manajemen data, data harus selalu mutakhir dengan mengidentifikasi tanggal dan jam dimasukkan dalam sistem. Juga perlu analisis melalui drilldown dengan bertanya kepada manajer data atau keduanya.</a:t>
          </a:r>
        </a:p>
      </dgm:t>
    </dgm:pt>
    <dgm:pt modelId="{2AF98EE8-2820-4B30-8B01-309048CE1ED4}" type="parTrans" cxnId="{B568A794-E520-43C6-9B5D-3BAA4CCDDFEC}">
      <dgm:prSet/>
      <dgm:spPr/>
      <dgm:t>
        <a:bodyPr/>
        <a:lstStyle/>
        <a:p>
          <a:endParaRPr lang="en-ID" sz="2000">
            <a:latin typeface="Times New Roman" panose="02020603050405020304" pitchFamily="18" charset="0"/>
            <a:cs typeface="Times New Roman" panose="02020603050405020304" pitchFamily="18" charset="0"/>
          </a:endParaRPr>
        </a:p>
      </dgm:t>
    </dgm:pt>
    <dgm:pt modelId="{D50412AF-3B02-4737-AE62-8F742953D310}" type="sibTrans" cxnId="{B568A794-E520-43C6-9B5D-3BAA4CCDDFEC}">
      <dgm:prSet/>
      <dgm:spPr/>
      <dgm:t>
        <a:bodyPr/>
        <a:lstStyle/>
        <a:p>
          <a:endParaRPr lang="en-ID" sz="2000">
            <a:latin typeface="Times New Roman" panose="02020603050405020304" pitchFamily="18" charset="0"/>
            <a:cs typeface="Times New Roman" panose="02020603050405020304" pitchFamily="18" charset="0"/>
          </a:endParaRPr>
        </a:p>
      </dgm:t>
    </dgm:pt>
    <dgm:pt modelId="{0B9BE176-EDF9-40DA-9500-09B8F16C5585}">
      <dgm:prSet custT="1"/>
      <dgm:spPr/>
      <dgm:t>
        <a:bodyPr/>
        <a:lstStyle/>
        <a:p>
          <a:r>
            <a:rPr lang="en-ID" sz="1050">
              <a:latin typeface="Times New Roman" panose="02020603050405020304" pitchFamily="18" charset="0"/>
              <a:cs typeface="Times New Roman" panose="02020603050405020304" pitchFamily="18" charset="0"/>
            </a:rPr>
            <a:t>Kaitan yang jelas dengan tujuan bisnis, EIS harus berhasil memecahkan masalah-masalah spesifik/ untuk memenuhi kebutuhan yang dapat ditangani teknologi informasi.</a:t>
          </a:r>
        </a:p>
      </dgm:t>
    </dgm:pt>
    <dgm:pt modelId="{5FC6A141-1849-4137-BF30-14D7803BEA08}" type="parTrans" cxnId="{17CBD633-7D86-43E8-A599-1ADC2E413F53}">
      <dgm:prSet/>
      <dgm:spPr/>
      <dgm:t>
        <a:bodyPr/>
        <a:lstStyle/>
        <a:p>
          <a:endParaRPr lang="en-ID" sz="2000">
            <a:latin typeface="Times New Roman" panose="02020603050405020304" pitchFamily="18" charset="0"/>
            <a:cs typeface="Times New Roman" panose="02020603050405020304" pitchFamily="18" charset="0"/>
          </a:endParaRPr>
        </a:p>
      </dgm:t>
    </dgm:pt>
    <dgm:pt modelId="{4C795000-CE55-414F-99FD-5D88C687BB95}" type="sibTrans" cxnId="{17CBD633-7D86-43E8-A599-1ADC2E413F53}">
      <dgm:prSet/>
      <dgm:spPr/>
      <dgm:t>
        <a:bodyPr/>
        <a:lstStyle/>
        <a:p>
          <a:endParaRPr lang="en-ID" sz="2000">
            <a:latin typeface="Times New Roman" panose="02020603050405020304" pitchFamily="18" charset="0"/>
            <a:cs typeface="Times New Roman" panose="02020603050405020304" pitchFamily="18" charset="0"/>
          </a:endParaRPr>
        </a:p>
      </dgm:t>
    </dgm:pt>
    <dgm:pt modelId="{C0431AA2-92D4-431E-A14B-75DCFD10D085}">
      <dgm:prSet custT="1"/>
      <dgm:spPr/>
      <dgm:t>
        <a:bodyPr/>
        <a:lstStyle/>
        <a:p>
          <a:r>
            <a:rPr lang="en-ID" sz="1050">
              <a:latin typeface="Times New Roman" panose="02020603050405020304" pitchFamily="18" charset="0"/>
              <a:cs typeface="Times New Roman" panose="02020603050405020304" pitchFamily="18" charset="0"/>
            </a:rPr>
            <a:t>Manajemen atas : Penolakan organisasi. Jika seorang eksekutif menolak EIS, perlu upaya untuk mendapatkan dukungan. Untuk itu perlu identifikasi masalah tersebut, kemudian menerapkan EIS dengan prototyping untuk mengatasi masalah tersebut.</a:t>
          </a:r>
        </a:p>
      </dgm:t>
    </dgm:pt>
    <dgm:pt modelId="{F7F681C0-9E68-443A-A7F4-72FB3FDBEE27}" type="parTrans" cxnId="{875C5B21-3110-48D7-B781-9EC94B6AA1AE}">
      <dgm:prSet/>
      <dgm:spPr/>
      <dgm:t>
        <a:bodyPr/>
        <a:lstStyle/>
        <a:p>
          <a:endParaRPr lang="en-ID" sz="2000">
            <a:latin typeface="Times New Roman" panose="02020603050405020304" pitchFamily="18" charset="0"/>
            <a:cs typeface="Times New Roman" panose="02020603050405020304" pitchFamily="18" charset="0"/>
          </a:endParaRPr>
        </a:p>
      </dgm:t>
    </dgm:pt>
    <dgm:pt modelId="{3FC7885C-3066-4C51-9111-C05F07363C8E}" type="sibTrans" cxnId="{875C5B21-3110-48D7-B781-9EC94B6AA1AE}">
      <dgm:prSet/>
      <dgm:spPr/>
      <dgm:t>
        <a:bodyPr/>
        <a:lstStyle/>
        <a:p>
          <a:endParaRPr lang="en-ID" sz="2000">
            <a:latin typeface="Times New Roman" panose="02020603050405020304" pitchFamily="18" charset="0"/>
            <a:cs typeface="Times New Roman" panose="02020603050405020304" pitchFamily="18" charset="0"/>
          </a:endParaRPr>
        </a:p>
      </dgm:t>
    </dgm:pt>
    <dgm:pt modelId="{97365FDF-2274-410B-912F-04FF90C6F42F}">
      <dgm:prSet custT="1"/>
      <dgm:spPr/>
      <dgm:t>
        <a:bodyPr/>
        <a:lstStyle/>
        <a:p>
          <a:r>
            <a:rPr lang="en-ID" sz="1050">
              <a:latin typeface="Times New Roman" panose="02020603050405020304" pitchFamily="18" charset="0"/>
              <a:cs typeface="Times New Roman" panose="02020603050405020304" pitchFamily="18" charset="0"/>
            </a:rPr>
            <a:t>Manajemen atas penyebaran dan evolusi sistem: Jika manajer tingkat atas mulai menerima informasi dari EIS, maka manajer tingkat bawah menginginkan informasi yang sama, karena mereka ingin mengantisipasi masalah dan memecahkannya sebelum manajer tingkat atas menganggap masalah tersebut tidak terkendali.</a:t>
          </a:r>
        </a:p>
      </dgm:t>
    </dgm:pt>
    <dgm:pt modelId="{D040D955-726A-4610-9CA2-07C4F1D7593A}" type="parTrans" cxnId="{E6B1188B-B41D-4FF4-8ABE-BC70DB62A20F}">
      <dgm:prSet/>
      <dgm:spPr/>
      <dgm:t>
        <a:bodyPr/>
        <a:lstStyle/>
        <a:p>
          <a:endParaRPr lang="en-ID" sz="2000">
            <a:latin typeface="Times New Roman" panose="02020603050405020304" pitchFamily="18" charset="0"/>
            <a:cs typeface="Times New Roman" panose="02020603050405020304" pitchFamily="18" charset="0"/>
          </a:endParaRPr>
        </a:p>
      </dgm:t>
    </dgm:pt>
    <dgm:pt modelId="{D4BB33DC-A722-49FD-8C22-6D1530D55E67}" type="sibTrans" cxnId="{E6B1188B-B41D-4FF4-8ABE-BC70DB62A20F}">
      <dgm:prSet/>
      <dgm:spPr/>
      <dgm:t>
        <a:bodyPr/>
        <a:lstStyle/>
        <a:p>
          <a:endParaRPr lang="en-ID" sz="2000">
            <a:latin typeface="Times New Roman" panose="02020603050405020304" pitchFamily="18" charset="0"/>
            <a:cs typeface="Times New Roman" panose="02020603050405020304" pitchFamily="18" charset="0"/>
          </a:endParaRPr>
        </a:p>
      </dgm:t>
    </dgm:pt>
    <dgm:pt modelId="{465B0D8A-AFA8-4D0E-A462-87A9A4A6C5F8}" type="pres">
      <dgm:prSet presAssocID="{9D869B21-C24B-4BE3-B565-1C554998FA23}" presName="Name0" presStyleCnt="0">
        <dgm:presLayoutVars>
          <dgm:chMax/>
          <dgm:chPref/>
          <dgm:dir/>
        </dgm:presLayoutVars>
      </dgm:prSet>
      <dgm:spPr/>
    </dgm:pt>
    <dgm:pt modelId="{AF69CEAC-6E60-4C4B-8789-CFE343FBD420}" type="pres">
      <dgm:prSet presAssocID="{4EC9B36C-DACD-4054-9736-7D60A1925EFC}" presName="parenttextcomposite" presStyleCnt="0"/>
      <dgm:spPr/>
    </dgm:pt>
    <dgm:pt modelId="{C96D2E8D-923D-4750-AFD2-441E75E5DF15}" type="pres">
      <dgm:prSet presAssocID="{4EC9B36C-DACD-4054-9736-7D60A1925EFC}" presName="parenttext" presStyleLbl="revTx" presStyleIdx="0" presStyleCnt="8">
        <dgm:presLayoutVars>
          <dgm:chMax/>
          <dgm:chPref val="2"/>
          <dgm:bulletEnabled val="1"/>
        </dgm:presLayoutVars>
      </dgm:prSet>
      <dgm:spPr/>
    </dgm:pt>
    <dgm:pt modelId="{D7C34524-578D-4FE0-8617-5582D6B03EE5}" type="pres">
      <dgm:prSet presAssocID="{4EC9B36C-DACD-4054-9736-7D60A1925EFC}" presName="parallelogramComposite" presStyleCnt="0"/>
      <dgm:spPr/>
    </dgm:pt>
    <dgm:pt modelId="{57288115-F282-4605-892E-174B41B027C1}" type="pres">
      <dgm:prSet presAssocID="{4EC9B36C-DACD-4054-9736-7D60A1925EFC}" presName="parallelogram1" presStyleLbl="alignNode1" presStyleIdx="0" presStyleCnt="56"/>
      <dgm:spPr/>
    </dgm:pt>
    <dgm:pt modelId="{40B8891B-4746-45ED-99BB-DCE0D61A6B2E}" type="pres">
      <dgm:prSet presAssocID="{4EC9B36C-DACD-4054-9736-7D60A1925EFC}" presName="parallelogram2" presStyleLbl="alignNode1" presStyleIdx="1" presStyleCnt="56"/>
      <dgm:spPr/>
    </dgm:pt>
    <dgm:pt modelId="{205283AD-C065-436B-8186-7D027E086CA0}" type="pres">
      <dgm:prSet presAssocID="{4EC9B36C-DACD-4054-9736-7D60A1925EFC}" presName="parallelogram3" presStyleLbl="alignNode1" presStyleIdx="2" presStyleCnt="56"/>
      <dgm:spPr/>
    </dgm:pt>
    <dgm:pt modelId="{58B93642-3B22-457F-A71D-01AEBD1776B0}" type="pres">
      <dgm:prSet presAssocID="{4EC9B36C-DACD-4054-9736-7D60A1925EFC}" presName="parallelogram4" presStyleLbl="alignNode1" presStyleIdx="3" presStyleCnt="56"/>
      <dgm:spPr/>
    </dgm:pt>
    <dgm:pt modelId="{FCD7590B-77E5-44CC-800C-60C3F4E70193}" type="pres">
      <dgm:prSet presAssocID="{4EC9B36C-DACD-4054-9736-7D60A1925EFC}" presName="parallelogram5" presStyleLbl="alignNode1" presStyleIdx="4" presStyleCnt="56"/>
      <dgm:spPr/>
    </dgm:pt>
    <dgm:pt modelId="{C889D41E-30C2-4838-AA9D-656CFC66C448}" type="pres">
      <dgm:prSet presAssocID="{4EC9B36C-DACD-4054-9736-7D60A1925EFC}" presName="parallelogram6" presStyleLbl="alignNode1" presStyleIdx="5" presStyleCnt="56"/>
      <dgm:spPr/>
    </dgm:pt>
    <dgm:pt modelId="{48F6FBB0-A606-4413-B5F0-E4B5304F0BE1}" type="pres">
      <dgm:prSet presAssocID="{4EC9B36C-DACD-4054-9736-7D60A1925EFC}" presName="parallelogram7" presStyleLbl="alignNode1" presStyleIdx="6" presStyleCnt="56"/>
      <dgm:spPr/>
    </dgm:pt>
    <dgm:pt modelId="{A8A6526F-F28F-4C0B-A475-AA0F00283E36}" type="pres">
      <dgm:prSet presAssocID="{8EEF3876-5586-4331-AFE2-BEE81520BF75}" presName="sibTrans" presStyleCnt="0"/>
      <dgm:spPr/>
    </dgm:pt>
    <dgm:pt modelId="{44A808F6-09CE-4403-8D78-C9C5C0C2FFEF}" type="pres">
      <dgm:prSet presAssocID="{9D4F71E6-9530-42BD-9213-3E85E5B945CB}" presName="parenttextcomposite" presStyleCnt="0"/>
      <dgm:spPr/>
    </dgm:pt>
    <dgm:pt modelId="{B2BD854F-F9AB-495B-A89B-59E52E2F6213}" type="pres">
      <dgm:prSet presAssocID="{9D4F71E6-9530-42BD-9213-3E85E5B945CB}" presName="parenttext" presStyleLbl="revTx" presStyleIdx="1" presStyleCnt="8">
        <dgm:presLayoutVars>
          <dgm:chMax/>
          <dgm:chPref val="2"/>
          <dgm:bulletEnabled val="1"/>
        </dgm:presLayoutVars>
      </dgm:prSet>
      <dgm:spPr/>
    </dgm:pt>
    <dgm:pt modelId="{83CB9B54-9C41-42C1-B660-097F0350250D}" type="pres">
      <dgm:prSet presAssocID="{9D4F71E6-9530-42BD-9213-3E85E5B945CB}" presName="parallelogramComposite" presStyleCnt="0"/>
      <dgm:spPr/>
    </dgm:pt>
    <dgm:pt modelId="{DF561316-981F-45FE-B7DC-7C568BFC05D2}" type="pres">
      <dgm:prSet presAssocID="{9D4F71E6-9530-42BD-9213-3E85E5B945CB}" presName="parallelogram1" presStyleLbl="alignNode1" presStyleIdx="7" presStyleCnt="56"/>
      <dgm:spPr/>
    </dgm:pt>
    <dgm:pt modelId="{9E1257F5-D01C-4650-8D2E-5BC504AB3812}" type="pres">
      <dgm:prSet presAssocID="{9D4F71E6-9530-42BD-9213-3E85E5B945CB}" presName="parallelogram2" presStyleLbl="alignNode1" presStyleIdx="8" presStyleCnt="56"/>
      <dgm:spPr/>
    </dgm:pt>
    <dgm:pt modelId="{63C7C24C-F950-4069-B8D7-7C3EEF33E2EF}" type="pres">
      <dgm:prSet presAssocID="{9D4F71E6-9530-42BD-9213-3E85E5B945CB}" presName="parallelogram3" presStyleLbl="alignNode1" presStyleIdx="9" presStyleCnt="56"/>
      <dgm:spPr/>
    </dgm:pt>
    <dgm:pt modelId="{1E586A49-A3A3-47F9-AEEB-369909450FE6}" type="pres">
      <dgm:prSet presAssocID="{9D4F71E6-9530-42BD-9213-3E85E5B945CB}" presName="parallelogram4" presStyleLbl="alignNode1" presStyleIdx="10" presStyleCnt="56"/>
      <dgm:spPr/>
    </dgm:pt>
    <dgm:pt modelId="{6D373F09-B556-4ACF-9C55-7E5F7F8635C8}" type="pres">
      <dgm:prSet presAssocID="{9D4F71E6-9530-42BD-9213-3E85E5B945CB}" presName="parallelogram5" presStyleLbl="alignNode1" presStyleIdx="11" presStyleCnt="56"/>
      <dgm:spPr/>
    </dgm:pt>
    <dgm:pt modelId="{F3E8483A-4465-4D45-8F0C-67379BA4D7B6}" type="pres">
      <dgm:prSet presAssocID="{9D4F71E6-9530-42BD-9213-3E85E5B945CB}" presName="parallelogram6" presStyleLbl="alignNode1" presStyleIdx="12" presStyleCnt="56"/>
      <dgm:spPr/>
    </dgm:pt>
    <dgm:pt modelId="{6650B5A0-AB62-4A6C-9D20-2AE4BC04224C}" type="pres">
      <dgm:prSet presAssocID="{9D4F71E6-9530-42BD-9213-3E85E5B945CB}" presName="parallelogram7" presStyleLbl="alignNode1" presStyleIdx="13" presStyleCnt="56"/>
      <dgm:spPr/>
    </dgm:pt>
    <dgm:pt modelId="{67C68A50-3092-4E55-B069-6F35220A20FA}" type="pres">
      <dgm:prSet presAssocID="{A817BE53-8567-45AA-B81E-602BFE2CC897}" presName="sibTrans" presStyleCnt="0"/>
      <dgm:spPr/>
    </dgm:pt>
    <dgm:pt modelId="{4DD338E1-D5AB-4B14-AA63-7F14BF4F50A7}" type="pres">
      <dgm:prSet presAssocID="{01E77359-E4A4-406D-82F1-6862E9F7E079}" presName="parenttextcomposite" presStyleCnt="0"/>
      <dgm:spPr/>
    </dgm:pt>
    <dgm:pt modelId="{7ECC7AFD-6C5E-4614-BBE4-F169BAB86BEE}" type="pres">
      <dgm:prSet presAssocID="{01E77359-E4A4-406D-82F1-6862E9F7E079}" presName="parenttext" presStyleLbl="revTx" presStyleIdx="2" presStyleCnt="8">
        <dgm:presLayoutVars>
          <dgm:chMax/>
          <dgm:chPref val="2"/>
          <dgm:bulletEnabled val="1"/>
        </dgm:presLayoutVars>
      </dgm:prSet>
      <dgm:spPr/>
    </dgm:pt>
    <dgm:pt modelId="{DC7FE31E-F06E-4F2B-8012-AE02789664A6}" type="pres">
      <dgm:prSet presAssocID="{01E77359-E4A4-406D-82F1-6862E9F7E079}" presName="parallelogramComposite" presStyleCnt="0"/>
      <dgm:spPr/>
    </dgm:pt>
    <dgm:pt modelId="{8F1E0B6B-F4E8-4245-B296-736BC715B7FE}" type="pres">
      <dgm:prSet presAssocID="{01E77359-E4A4-406D-82F1-6862E9F7E079}" presName="parallelogram1" presStyleLbl="alignNode1" presStyleIdx="14" presStyleCnt="56"/>
      <dgm:spPr/>
    </dgm:pt>
    <dgm:pt modelId="{06782C3D-3FFC-486A-B6B8-E109403D3123}" type="pres">
      <dgm:prSet presAssocID="{01E77359-E4A4-406D-82F1-6862E9F7E079}" presName="parallelogram2" presStyleLbl="alignNode1" presStyleIdx="15" presStyleCnt="56"/>
      <dgm:spPr/>
    </dgm:pt>
    <dgm:pt modelId="{420B253E-2B5D-4058-A465-2DE1502097CE}" type="pres">
      <dgm:prSet presAssocID="{01E77359-E4A4-406D-82F1-6862E9F7E079}" presName="parallelogram3" presStyleLbl="alignNode1" presStyleIdx="16" presStyleCnt="56"/>
      <dgm:spPr/>
    </dgm:pt>
    <dgm:pt modelId="{43B49361-B2C6-4CCF-8161-38A736109492}" type="pres">
      <dgm:prSet presAssocID="{01E77359-E4A4-406D-82F1-6862E9F7E079}" presName="parallelogram4" presStyleLbl="alignNode1" presStyleIdx="17" presStyleCnt="56"/>
      <dgm:spPr/>
    </dgm:pt>
    <dgm:pt modelId="{7D1B50FF-3822-416B-9C27-9F1B924DC9DE}" type="pres">
      <dgm:prSet presAssocID="{01E77359-E4A4-406D-82F1-6862E9F7E079}" presName="parallelogram5" presStyleLbl="alignNode1" presStyleIdx="18" presStyleCnt="56"/>
      <dgm:spPr/>
    </dgm:pt>
    <dgm:pt modelId="{1E4CA780-7CD0-4CC4-8A9C-ED29A46CCFA0}" type="pres">
      <dgm:prSet presAssocID="{01E77359-E4A4-406D-82F1-6862E9F7E079}" presName="parallelogram6" presStyleLbl="alignNode1" presStyleIdx="19" presStyleCnt="56"/>
      <dgm:spPr/>
    </dgm:pt>
    <dgm:pt modelId="{07AC1AF1-CE5E-43F4-B793-05B6964EAFE8}" type="pres">
      <dgm:prSet presAssocID="{01E77359-E4A4-406D-82F1-6862E9F7E079}" presName="parallelogram7" presStyleLbl="alignNode1" presStyleIdx="20" presStyleCnt="56"/>
      <dgm:spPr/>
    </dgm:pt>
    <dgm:pt modelId="{011B2A19-55FC-412F-8E02-E6B310D34A9F}" type="pres">
      <dgm:prSet presAssocID="{E997B2D7-1114-4AC7-A31E-70D467939A44}" presName="sibTrans" presStyleCnt="0"/>
      <dgm:spPr/>
    </dgm:pt>
    <dgm:pt modelId="{C8BC1EEB-204B-4654-98DE-7F208EB7B37C}" type="pres">
      <dgm:prSet presAssocID="{B7227C35-6866-483F-BDB7-2CA05C8E5D9A}" presName="parenttextcomposite" presStyleCnt="0"/>
      <dgm:spPr/>
    </dgm:pt>
    <dgm:pt modelId="{9EA88CC5-5B6E-4F6C-9FDF-80FF01346D49}" type="pres">
      <dgm:prSet presAssocID="{B7227C35-6866-483F-BDB7-2CA05C8E5D9A}" presName="parenttext" presStyleLbl="revTx" presStyleIdx="3" presStyleCnt="8">
        <dgm:presLayoutVars>
          <dgm:chMax/>
          <dgm:chPref val="2"/>
          <dgm:bulletEnabled val="1"/>
        </dgm:presLayoutVars>
      </dgm:prSet>
      <dgm:spPr/>
    </dgm:pt>
    <dgm:pt modelId="{DD144632-7719-4BFC-8DE1-F64EFA8232BC}" type="pres">
      <dgm:prSet presAssocID="{B7227C35-6866-483F-BDB7-2CA05C8E5D9A}" presName="parallelogramComposite" presStyleCnt="0"/>
      <dgm:spPr/>
    </dgm:pt>
    <dgm:pt modelId="{CE47A0DB-D95F-4C78-91F0-98896A783746}" type="pres">
      <dgm:prSet presAssocID="{B7227C35-6866-483F-BDB7-2CA05C8E5D9A}" presName="parallelogram1" presStyleLbl="alignNode1" presStyleIdx="21" presStyleCnt="56"/>
      <dgm:spPr/>
    </dgm:pt>
    <dgm:pt modelId="{DFC4290E-8F3C-4204-B7A7-CDEC6F2D15B6}" type="pres">
      <dgm:prSet presAssocID="{B7227C35-6866-483F-BDB7-2CA05C8E5D9A}" presName="parallelogram2" presStyleLbl="alignNode1" presStyleIdx="22" presStyleCnt="56"/>
      <dgm:spPr/>
    </dgm:pt>
    <dgm:pt modelId="{C583CDAA-C6C2-4267-8CCD-B3F19729E039}" type="pres">
      <dgm:prSet presAssocID="{B7227C35-6866-483F-BDB7-2CA05C8E5D9A}" presName="parallelogram3" presStyleLbl="alignNode1" presStyleIdx="23" presStyleCnt="56"/>
      <dgm:spPr/>
    </dgm:pt>
    <dgm:pt modelId="{E457F2EC-8504-46B1-B09C-8C7FD005AA6A}" type="pres">
      <dgm:prSet presAssocID="{B7227C35-6866-483F-BDB7-2CA05C8E5D9A}" presName="parallelogram4" presStyleLbl="alignNode1" presStyleIdx="24" presStyleCnt="56"/>
      <dgm:spPr/>
    </dgm:pt>
    <dgm:pt modelId="{073A428B-E46B-4F94-BD5A-6B3D1A12AB42}" type="pres">
      <dgm:prSet presAssocID="{B7227C35-6866-483F-BDB7-2CA05C8E5D9A}" presName="parallelogram5" presStyleLbl="alignNode1" presStyleIdx="25" presStyleCnt="56"/>
      <dgm:spPr/>
    </dgm:pt>
    <dgm:pt modelId="{81E6EFC7-626A-4774-A7D9-90441128AEAD}" type="pres">
      <dgm:prSet presAssocID="{B7227C35-6866-483F-BDB7-2CA05C8E5D9A}" presName="parallelogram6" presStyleLbl="alignNode1" presStyleIdx="26" presStyleCnt="56"/>
      <dgm:spPr/>
    </dgm:pt>
    <dgm:pt modelId="{3B04EE78-BFDE-4545-BDDC-C9402CA798A6}" type="pres">
      <dgm:prSet presAssocID="{B7227C35-6866-483F-BDB7-2CA05C8E5D9A}" presName="parallelogram7" presStyleLbl="alignNode1" presStyleIdx="27" presStyleCnt="56"/>
      <dgm:spPr/>
    </dgm:pt>
    <dgm:pt modelId="{2E269693-41BC-4B50-810D-8C1FC6327855}" type="pres">
      <dgm:prSet presAssocID="{A5773E5F-168E-4756-A8AA-B468BB688FF4}" presName="sibTrans" presStyleCnt="0"/>
      <dgm:spPr/>
    </dgm:pt>
    <dgm:pt modelId="{0ED1204E-74DA-4544-A971-0C527EC8BECA}" type="pres">
      <dgm:prSet presAssocID="{E1C4F884-B59F-455B-B1FE-09838454D4DE}" presName="parenttextcomposite" presStyleCnt="0"/>
      <dgm:spPr/>
    </dgm:pt>
    <dgm:pt modelId="{143D34AB-1021-4869-9592-1B9FEDB10D95}" type="pres">
      <dgm:prSet presAssocID="{E1C4F884-B59F-455B-B1FE-09838454D4DE}" presName="parenttext" presStyleLbl="revTx" presStyleIdx="4" presStyleCnt="8">
        <dgm:presLayoutVars>
          <dgm:chMax/>
          <dgm:chPref val="2"/>
          <dgm:bulletEnabled val="1"/>
        </dgm:presLayoutVars>
      </dgm:prSet>
      <dgm:spPr/>
    </dgm:pt>
    <dgm:pt modelId="{8B035574-0776-4777-A0E1-AAB16AEE6E4B}" type="pres">
      <dgm:prSet presAssocID="{E1C4F884-B59F-455B-B1FE-09838454D4DE}" presName="parallelogramComposite" presStyleCnt="0"/>
      <dgm:spPr/>
    </dgm:pt>
    <dgm:pt modelId="{CC332CE4-D132-4143-BA41-563A90038C7E}" type="pres">
      <dgm:prSet presAssocID="{E1C4F884-B59F-455B-B1FE-09838454D4DE}" presName="parallelogram1" presStyleLbl="alignNode1" presStyleIdx="28" presStyleCnt="56"/>
      <dgm:spPr/>
    </dgm:pt>
    <dgm:pt modelId="{9903F490-7568-4B56-AD12-F9EE1DE414F5}" type="pres">
      <dgm:prSet presAssocID="{E1C4F884-B59F-455B-B1FE-09838454D4DE}" presName="parallelogram2" presStyleLbl="alignNode1" presStyleIdx="29" presStyleCnt="56"/>
      <dgm:spPr/>
    </dgm:pt>
    <dgm:pt modelId="{056A28E3-84C2-445F-A672-17D539F11DC9}" type="pres">
      <dgm:prSet presAssocID="{E1C4F884-B59F-455B-B1FE-09838454D4DE}" presName="parallelogram3" presStyleLbl="alignNode1" presStyleIdx="30" presStyleCnt="56"/>
      <dgm:spPr/>
    </dgm:pt>
    <dgm:pt modelId="{4A2BAB7D-30CC-44AF-B0B8-2DE54D8BD685}" type="pres">
      <dgm:prSet presAssocID="{E1C4F884-B59F-455B-B1FE-09838454D4DE}" presName="parallelogram4" presStyleLbl="alignNode1" presStyleIdx="31" presStyleCnt="56"/>
      <dgm:spPr/>
    </dgm:pt>
    <dgm:pt modelId="{EC7F333F-5F80-44D9-9D56-FE474DE6F92E}" type="pres">
      <dgm:prSet presAssocID="{E1C4F884-B59F-455B-B1FE-09838454D4DE}" presName="parallelogram5" presStyleLbl="alignNode1" presStyleIdx="32" presStyleCnt="56"/>
      <dgm:spPr/>
    </dgm:pt>
    <dgm:pt modelId="{94A45027-E369-4990-8F46-7A47BCC67921}" type="pres">
      <dgm:prSet presAssocID="{E1C4F884-B59F-455B-B1FE-09838454D4DE}" presName="parallelogram6" presStyleLbl="alignNode1" presStyleIdx="33" presStyleCnt="56"/>
      <dgm:spPr/>
    </dgm:pt>
    <dgm:pt modelId="{424A1360-DF6F-411E-9DB1-45C00D421CE8}" type="pres">
      <dgm:prSet presAssocID="{E1C4F884-B59F-455B-B1FE-09838454D4DE}" presName="parallelogram7" presStyleLbl="alignNode1" presStyleIdx="34" presStyleCnt="56"/>
      <dgm:spPr/>
    </dgm:pt>
    <dgm:pt modelId="{795E6A51-31EE-411B-829E-D6F206306F94}" type="pres">
      <dgm:prSet presAssocID="{D50412AF-3B02-4737-AE62-8F742953D310}" presName="sibTrans" presStyleCnt="0"/>
      <dgm:spPr/>
    </dgm:pt>
    <dgm:pt modelId="{B034282B-3048-4CBF-80AF-9E481F27B970}" type="pres">
      <dgm:prSet presAssocID="{0B9BE176-EDF9-40DA-9500-09B8F16C5585}" presName="parenttextcomposite" presStyleCnt="0"/>
      <dgm:spPr/>
    </dgm:pt>
    <dgm:pt modelId="{CB863F5E-442A-477D-BBE5-2D9A6BEDF217}" type="pres">
      <dgm:prSet presAssocID="{0B9BE176-EDF9-40DA-9500-09B8F16C5585}" presName="parenttext" presStyleLbl="revTx" presStyleIdx="5" presStyleCnt="8">
        <dgm:presLayoutVars>
          <dgm:chMax/>
          <dgm:chPref val="2"/>
          <dgm:bulletEnabled val="1"/>
        </dgm:presLayoutVars>
      </dgm:prSet>
      <dgm:spPr/>
    </dgm:pt>
    <dgm:pt modelId="{214B54D4-540D-4F90-B346-F58EEB98B290}" type="pres">
      <dgm:prSet presAssocID="{0B9BE176-EDF9-40DA-9500-09B8F16C5585}" presName="parallelogramComposite" presStyleCnt="0"/>
      <dgm:spPr/>
    </dgm:pt>
    <dgm:pt modelId="{7D0664C3-8D30-483E-8F76-6A228702B11D}" type="pres">
      <dgm:prSet presAssocID="{0B9BE176-EDF9-40DA-9500-09B8F16C5585}" presName="parallelogram1" presStyleLbl="alignNode1" presStyleIdx="35" presStyleCnt="56"/>
      <dgm:spPr/>
    </dgm:pt>
    <dgm:pt modelId="{CA7797F4-E34C-4A04-B659-BF0B513494D2}" type="pres">
      <dgm:prSet presAssocID="{0B9BE176-EDF9-40DA-9500-09B8F16C5585}" presName="parallelogram2" presStyleLbl="alignNode1" presStyleIdx="36" presStyleCnt="56"/>
      <dgm:spPr/>
    </dgm:pt>
    <dgm:pt modelId="{4BCBB2E8-A948-4D0E-AB2C-892EFF217D35}" type="pres">
      <dgm:prSet presAssocID="{0B9BE176-EDF9-40DA-9500-09B8F16C5585}" presName="parallelogram3" presStyleLbl="alignNode1" presStyleIdx="37" presStyleCnt="56"/>
      <dgm:spPr/>
    </dgm:pt>
    <dgm:pt modelId="{ACEDEE18-3ACE-4B8D-805F-654F230ADC2F}" type="pres">
      <dgm:prSet presAssocID="{0B9BE176-EDF9-40DA-9500-09B8F16C5585}" presName="parallelogram4" presStyleLbl="alignNode1" presStyleIdx="38" presStyleCnt="56"/>
      <dgm:spPr/>
    </dgm:pt>
    <dgm:pt modelId="{33FB521F-EB11-4903-AEFB-260D4906448B}" type="pres">
      <dgm:prSet presAssocID="{0B9BE176-EDF9-40DA-9500-09B8F16C5585}" presName="parallelogram5" presStyleLbl="alignNode1" presStyleIdx="39" presStyleCnt="56"/>
      <dgm:spPr/>
    </dgm:pt>
    <dgm:pt modelId="{8B66B1D7-D185-4324-81D8-24CA615FB08C}" type="pres">
      <dgm:prSet presAssocID="{0B9BE176-EDF9-40DA-9500-09B8F16C5585}" presName="parallelogram6" presStyleLbl="alignNode1" presStyleIdx="40" presStyleCnt="56"/>
      <dgm:spPr/>
    </dgm:pt>
    <dgm:pt modelId="{530D9107-9660-4B2A-B1F5-98C6AE9DB5B4}" type="pres">
      <dgm:prSet presAssocID="{0B9BE176-EDF9-40DA-9500-09B8F16C5585}" presName="parallelogram7" presStyleLbl="alignNode1" presStyleIdx="41" presStyleCnt="56"/>
      <dgm:spPr/>
    </dgm:pt>
    <dgm:pt modelId="{3B66E1A7-F3C9-4F56-8729-1321565B553A}" type="pres">
      <dgm:prSet presAssocID="{4C795000-CE55-414F-99FD-5D88C687BB95}" presName="sibTrans" presStyleCnt="0"/>
      <dgm:spPr/>
    </dgm:pt>
    <dgm:pt modelId="{4C618BAF-F241-43B7-9AA2-F72B668629FC}" type="pres">
      <dgm:prSet presAssocID="{C0431AA2-92D4-431E-A14B-75DCFD10D085}" presName="parenttextcomposite" presStyleCnt="0"/>
      <dgm:spPr/>
    </dgm:pt>
    <dgm:pt modelId="{2272FB44-E0BF-4618-9F56-CB6D969BA4B3}" type="pres">
      <dgm:prSet presAssocID="{C0431AA2-92D4-431E-A14B-75DCFD10D085}" presName="parenttext" presStyleLbl="revTx" presStyleIdx="6" presStyleCnt="8">
        <dgm:presLayoutVars>
          <dgm:chMax/>
          <dgm:chPref val="2"/>
          <dgm:bulletEnabled val="1"/>
        </dgm:presLayoutVars>
      </dgm:prSet>
      <dgm:spPr/>
    </dgm:pt>
    <dgm:pt modelId="{91BD5685-1C33-49AB-AB65-A22F4871D29C}" type="pres">
      <dgm:prSet presAssocID="{C0431AA2-92D4-431E-A14B-75DCFD10D085}" presName="parallelogramComposite" presStyleCnt="0"/>
      <dgm:spPr/>
    </dgm:pt>
    <dgm:pt modelId="{30A1E411-D5D2-4887-8D0A-8089F1764AC8}" type="pres">
      <dgm:prSet presAssocID="{C0431AA2-92D4-431E-A14B-75DCFD10D085}" presName="parallelogram1" presStyleLbl="alignNode1" presStyleIdx="42" presStyleCnt="56"/>
      <dgm:spPr/>
    </dgm:pt>
    <dgm:pt modelId="{31FEBF09-A233-48D1-BAE6-0513E130FEE4}" type="pres">
      <dgm:prSet presAssocID="{C0431AA2-92D4-431E-A14B-75DCFD10D085}" presName="parallelogram2" presStyleLbl="alignNode1" presStyleIdx="43" presStyleCnt="56"/>
      <dgm:spPr/>
    </dgm:pt>
    <dgm:pt modelId="{8B8BABCC-18AB-446D-8BB5-2CB53F58D88D}" type="pres">
      <dgm:prSet presAssocID="{C0431AA2-92D4-431E-A14B-75DCFD10D085}" presName="parallelogram3" presStyleLbl="alignNode1" presStyleIdx="44" presStyleCnt="56"/>
      <dgm:spPr/>
    </dgm:pt>
    <dgm:pt modelId="{A298CCE5-C77B-4969-913D-D7E762401646}" type="pres">
      <dgm:prSet presAssocID="{C0431AA2-92D4-431E-A14B-75DCFD10D085}" presName="parallelogram4" presStyleLbl="alignNode1" presStyleIdx="45" presStyleCnt="56"/>
      <dgm:spPr/>
    </dgm:pt>
    <dgm:pt modelId="{767C1AF3-CCDC-4105-94FE-C741AD8A64D9}" type="pres">
      <dgm:prSet presAssocID="{C0431AA2-92D4-431E-A14B-75DCFD10D085}" presName="parallelogram5" presStyleLbl="alignNode1" presStyleIdx="46" presStyleCnt="56"/>
      <dgm:spPr/>
    </dgm:pt>
    <dgm:pt modelId="{B735A800-2716-450A-9223-342BC475AA8C}" type="pres">
      <dgm:prSet presAssocID="{C0431AA2-92D4-431E-A14B-75DCFD10D085}" presName="parallelogram6" presStyleLbl="alignNode1" presStyleIdx="47" presStyleCnt="56"/>
      <dgm:spPr/>
    </dgm:pt>
    <dgm:pt modelId="{1682DD31-8EAD-407F-95BE-DB829E04B891}" type="pres">
      <dgm:prSet presAssocID="{C0431AA2-92D4-431E-A14B-75DCFD10D085}" presName="parallelogram7" presStyleLbl="alignNode1" presStyleIdx="48" presStyleCnt="56"/>
      <dgm:spPr/>
    </dgm:pt>
    <dgm:pt modelId="{0E0539CA-A42E-4A89-A142-DFA60F24419D}" type="pres">
      <dgm:prSet presAssocID="{3FC7885C-3066-4C51-9111-C05F07363C8E}" presName="sibTrans" presStyleCnt="0"/>
      <dgm:spPr/>
    </dgm:pt>
    <dgm:pt modelId="{2DAB0EF5-B333-459C-8930-02F418FD5748}" type="pres">
      <dgm:prSet presAssocID="{97365FDF-2274-410B-912F-04FF90C6F42F}" presName="parenttextcomposite" presStyleCnt="0"/>
      <dgm:spPr/>
    </dgm:pt>
    <dgm:pt modelId="{761E2A98-6BAA-441E-8B62-B39B39B0ECCC}" type="pres">
      <dgm:prSet presAssocID="{97365FDF-2274-410B-912F-04FF90C6F42F}" presName="parenttext" presStyleLbl="revTx" presStyleIdx="7" presStyleCnt="8">
        <dgm:presLayoutVars>
          <dgm:chMax/>
          <dgm:chPref val="2"/>
          <dgm:bulletEnabled val="1"/>
        </dgm:presLayoutVars>
      </dgm:prSet>
      <dgm:spPr/>
    </dgm:pt>
    <dgm:pt modelId="{3880421A-A3E3-4E2D-B473-15842CC571E6}" type="pres">
      <dgm:prSet presAssocID="{97365FDF-2274-410B-912F-04FF90C6F42F}" presName="parallelogramComposite" presStyleCnt="0"/>
      <dgm:spPr/>
    </dgm:pt>
    <dgm:pt modelId="{D6E1BFD4-23F9-4555-BEFF-55F320436E93}" type="pres">
      <dgm:prSet presAssocID="{97365FDF-2274-410B-912F-04FF90C6F42F}" presName="parallelogram1" presStyleLbl="alignNode1" presStyleIdx="49" presStyleCnt="56"/>
      <dgm:spPr/>
    </dgm:pt>
    <dgm:pt modelId="{ACC3D958-6B54-4E2F-B551-6B73DC2D04E0}" type="pres">
      <dgm:prSet presAssocID="{97365FDF-2274-410B-912F-04FF90C6F42F}" presName="parallelogram2" presStyleLbl="alignNode1" presStyleIdx="50" presStyleCnt="56"/>
      <dgm:spPr/>
    </dgm:pt>
    <dgm:pt modelId="{CC235EA9-9DB4-402B-A88D-5A6A84AAABA3}" type="pres">
      <dgm:prSet presAssocID="{97365FDF-2274-410B-912F-04FF90C6F42F}" presName="parallelogram3" presStyleLbl="alignNode1" presStyleIdx="51" presStyleCnt="56"/>
      <dgm:spPr/>
    </dgm:pt>
    <dgm:pt modelId="{CDAD4582-494E-4D99-9482-86D9BE28923E}" type="pres">
      <dgm:prSet presAssocID="{97365FDF-2274-410B-912F-04FF90C6F42F}" presName="parallelogram4" presStyleLbl="alignNode1" presStyleIdx="52" presStyleCnt="56"/>
      <dgm:spPr/>
    </dgm:pt>
    <dgm:pt modelId="{12E26869-5104-4BF4-82A4-167B3D317D11}" type="pres">
      <dgm:prSet presAssocID="{97365FDF-2274-410B-912F-04FF90C6F42F}" presName="parallelogram5" presStyleLbl="alignNode1" presStyleIdx="53" presStyleCnt="56"/>
      <dgm:spPr/>
    </dgm:pt>
    <dgm:pt modelId="{45858AA2-1521-457A-9F9F-288C93B4DCB7}" type="pres">
      <dgm:prSet presAssocID="{97365FDF-2274-410B-912F-04FF90C6F42F}" presName="parallelogram6" presStyleLbl="alignNode1" presStyleIdx="54" presStyleCnt="56"/>
      <dgm:spPr/>
    </dgm:pt>
    <dgm:pt modelId="{76CC93DA-EEDB-46B0-9654-8DEE95EEF12A}" type="pres">
      <dgm:prSet presAssocID="{97365FDF-2274-410B-912F-04FF90C6F42F}" presName="parallelogram7" presStyleLbl="alignNode1" presStyleIdx="55" presStyleCnt="56"/>
      <dgm:spPr/>
    </dgm:pt>
  </dgm:ptLst>
  <dgm:cxnLst>
    <dgm:cxn modelId="{9B44AE01-46D2-4FD4-9AFC-6BBE88232A22}" type="presOf" srcId="{B7227C35-6866-483F-BDB7-2CA05C8E5D9A}" destId="{9EA88CC5-5B6E-4F6C-9FDF-80FF01346D49}" srcOrd="0" destOrd="0" presId="urn:microsoft.com/office/officeart/2008/layout/VerticalAccentList"/>
    <dgm:cxn modelId="{875C5B21-3110-48D7-B781-9EC94B6AA1AE}" srcId="{9D869B21-C24B-4BE3-B565-1C554998FA23}" destId="{C0431AA2-92D4-431E-A14B-75DCFD10D085}" srcOrd="6" destOrd="0" parTransId="{F7F681C0-9E68-443A-A7F4-72FB3FDBEE27}" sibTransId="{3FC7885C-3066-4C51-9111-C05F07363C8E}"/>
    <dgm:cxn modelId="{17CBD633-7D86-43E8-A599-1ADC2E413F53}" srcId="{9D869B21-C24B-4BE3-B565-1C554998FA23}" destId="{0B9BE176-EDF9-40DA-9500-09B8F16C5585}" srcOrd="5" destOrd="0" parTransId="{5FC6A141-1849-4137-BF30-14D7803BEA08}" sibTransId="{4C795000-CE55-414F-99FD-5D88C687BB95}"/>
    <dgm:cxn modelId="{EC2F8438-B054-406C-8A55-0F2564E6014D}" type="presOf" srcId="{01E77359-E4A4-406D-82F1-6862E9F7E079}" destId="{7ECC7AFD-6C5E-4614-BBE4-F169BAB86BEE}" srcOrd="0" destOrd="0" presId="urn:microsoft.com/office/officeart/2008/layout/VerticalAccentList"/>
    <dgm:cxn modelId="{7895A047-4D9B-4D99-ADEF-1312AC6838E8}" type="presOf" srcId="{0B9BE176-EDF9-40DA-9500-09B8F16C5585}" destId="{CB863F5E-442A-477D-BBE5-2D9A6BEDF217}" srcOrd="0" destOrd="0" presId="urn:microsoft.com/office/officeart/2008/layout/VerticalAccentList"/>
    <dgm:cxn modelId="{643D9469-DB7C-429E-B780-B8C269662FDD}" type="presOf" srcId="{9D4F71E6-9530-42BD-9213-3E85E5B945CB}" destId="{B2BD854F-F9AB-495B-A89B-59E52E2F6213}" srcOrd="0" destOrd="0" presId="urn:microsoft.com/office/officeart/2008/layout/VerticalAccentList"/>
    <dgm:cxn modelId="{ADA3AB69-CB74-4D2F-BF1F-19B7E8B8BF27}" type="presOf" srcId="{E1C4F884-B59F-455B-B1FE-09838454D4DE}" destId="{143D34AB-1021-4869-9592-1B9FEDB10D95}" srcOrd="0" destOrd="0" presId="urn:microsoft.com/office/officeart/2008/layout/VerticalAccentList"/>
    <dgm:cxn modelId="{3CD3F66D-538B-4E94-991C-D61C64CB8755}" srcId="{9D869B21-C24B-4BE3-B565-1C554998FA23}" destId="{9D4F71E6-9530-42BD-9213-3E85E5B945CB}" srcOrd="1" destOrd="0" parTransId="{3FAACA44-2E17-401F-96CB-05F6EE7B6648}" sibTransId="{A817BE53-8567-45AA-B81E-602BFE2CC897}"/>
    <dgm:cxn modelId="{61079278-3643-4969-8A23-BCB1C7B4A04B}" srcId="{9D869B21-C24B-4BE3-B565-1C554998FA23}" destId="{01E77359-E4A4-406D-82F1-6862E9F7E079}" srcOrd="2" destOrd="0" parTransId="{7CC4F487-DBA5-4D6D-AD63-E2E68A5FC758}" sibTransId="{E997B2D7-1114-4AC7-A31E-70D467939A44}"/>
    <dgm:cxn modelId="{E2376780-86FC-4951-A5E3-C0BB710D9DF1}" type="presOf" srcId="{C0431AA2-92D4-431E-A14B-75DCFD10D085}" destId="{2272FB44-E0BF-4618-9F56-CB6D969BA4B3}" srcOrd="0" destOrd="0" presId="urn:microsoft.com/office/officeart/2008/layout/VerticalAccentList"/>
    <dgm:cxn modelId="{7DA1E288-0555-48F6-B016-64C23C7A385A}" type="presOf" srcId="{4EC9B36C-DACD-4054-9736-7D60A1925EFC}" destId="{C96D2E8D-923D-4750-AFD2-441E75E5DF15}" srcOrd="0" destOrd="0" presId="urn:microsoft.com/office/officeart/2008/layout/VerticalAccentList"/>
    <dgm:cxn modelId="{E6B1188B-B41D-4FF4-8ABE-BC70DB62A20F}" srcId="{9D869B21-C24B-4BE3-B565-1C554998FA23}" destId="{97365FDF-2274-410B-912F-04FF90C6F42F}" srcOrd="7" destOrd="0" parTransId="{D040D955-726A-4610-9CA2-07C4F1D7593A}" sibTransId="{D4BB33DC-A722-49FD-8C22-6D1530D55E67}"/>
    <dgm:cxn modelId="{B568A794-E520-43C6-9B5D-3BAA4CCDDFEC}" srcId="{9D869B21-C24B-4BE3-B565-1C554998FA23}" destId="{E1C4F884-B59F-455B-B1FE-09838454D4DE}" srcOrd="4" destOrd="0" parTransId="{2AF98EE8-2820-4B30-8B01-309048CE1ED4}" sibTransId="{D50412AF-3B02-4737-AE62-8F742953D310}"/>
    <dgm:cxn modelId="{D471FDA3-DB5A-419A-99A8-9E6D4A529233}" type="presOf" srcId="{9D869B21-C24B-4BE3-B565-1C554998FA23}" destId="{465B0D8A-AFA8-4D0E-A462-87A9A4A6C5F8}" srcOrd="0" destOrd="0" presId="urn:microsoft.com/office/officeart/2008/layout/VerticalAccentList"/>
    <dgm:cxn modelId="{041660AC-5A25-4969-A0C5-E7CED10B0696}" srcId="{9D869B21-C24B-4BE3-B565-1C554998FA23}" destId="{B7227C35-6866-483F-BDB7-2CA05C8E5D9A}" srcOrd="3" destOrd="0" parTransId="{F7F34E4A-ED1A-44CF-81B0-DF0BB3D98246}" sibTransId="{A5773E5F-168E-4756-A8AA-B468BB688FF4}"/>
    <dgm:cxn modelId="{47BCC1F5-2A1A-4F68-841F-82E0FE799979}" srcId="{9D869B21-C24B-4BE3-B565-1C554998FA23}" destId="{4EC9B36C-DACD-4054-9736-7D60A1925EFC}" srcOrd="0" destOrd="0" parTransId="{72A5BD21-4D3A-40B1-B035-AF650A79CD10}" sibTransId="{8EEF3876-5586-4331-AFE2-BEE81520BF75}"/>
    <dgm:cxn modelId="{B6A70DFB-2548-4E02-8022-481BAAA401FD}" type="presOf" srcId="{97365FDF-2274-410B-912F-04FF90C6F42F}" destId="{761E2A98-6BAA-441E-8B62-B39B39B0ECCC}" srcOrd="0" destOrd="0" presId="urn:microsoft.com/office/officeart/2008/layout/VerticalAccentList"/>
    <dgm:cxn modelId="{266AF326-D86A-4F38-8115-2FF5A25DCB41}" type="presParOf" srcId="{465B0D8A-AFA8-4D0E-A462-87A9A4A6C5F8}" destId="{AF69CEAC-6E60-4C4B-8789-CFE343FBD420}" srcOrd="0" destOrd="0" presId="urn:microsoft.com/office/officeart/2008/layout/VerticalAccentList"/>
    <dgm:cxn modelId="{68DAAF52-16DD-4F15-9BDD-85DF71AE02A9}" type="presParOf" srcId="{AF69CEAC-6E60-4C4B-8789-CFE343FBD420}" destId="{C96D2E8D-923D-4750-AFD2-441E75E5DF15}" srcOrd="0" destOrd="0" presId="urn:microsoft.com/office/officeart/2008/layout/VerticalAccentList"/>
    <dgm:cxn modelId="{DA0DF885-0081-40DD-8BCA-FBEC1D4B88D2}" type="presParOf" srcId="{465B0D8A-AFA8-4D0E-A462-87A9A4A6C5F8}" destId="{D7C34524-578D-4FE0-8617-5582D6B03EE5}" srcOrd="1" destOrd="0" presId="urn:microsoft.com/office/officeart/2008/layout/VerticalAccentList"/>
    <dgm:cxn modelId="{7FF5A666-97A5-48FD-B0F7-4061AFF1F43F}" type="presParOf" srcId="{D7C34524-578D-4FE0-8617-5582D6B03EE5}" destId="{57288115-F282-4605-892E-174B41B027C1}" srcOrd="0" destOrd="0" presId="urn:microsoft.com/office/officeart/2008/layout/VerticalAccentList"/>
    <dgm:cxn modelId="{9FDFBADD-65AC-4880-B8A2-CC129B0B21D1}" type="presParOf" srcId="{D7C34524-578D-4FE0-8617-5582D6B03EE5}" destId="{40B8891B-4746-45ED-99BB-DCE0D61A6B2E}" srcOrd="1" destOrd="0" presId="urn:microsoft.com/office/officeart/2008/layout/VerticalAccentList"/>
    <dgm:cxn modelId="{462D71F0-F7E3-46BF-9833-283A68D03959}" type="presParOf" srcId="{D7C34524-578D-4FE0-8617-5582D6B03EE5}" destId="{205283AD-C065-436B-8186-7D027E086CA0}" srcOrd="2" destOrd="0" presId="urn:microsoft.com/office/officeart/2008/layout/VerticalAccentList"/>
    <dgm:cxn modelId="{8B71AC84-8F5B-4E01-901C-D54658EC661A}" type="presParOf" srcId="{D7C34524-578D-4FE0-8617-5582D6B03EE5}" destId="{58B93642-3B22-457F-A71D-01AEBD1776B0}" srcOrd="3" destOrd="0" presId="urn:microsoft.com/office/officeart/2008/layout/VerticalAccentList"/>
    <dgm:cxn modelId="{5CA2F174-AC0E-46D6-8D0E-0C51B0BBF047}" type="presParOf" srcId="{D7C34524-578D-4FE0-8617-5582D6B03EE5}" destId="{FCD7590B-77E5-44CC-800C-60C3F4E70193}" srcOrd="4" destOrd="0" presId="urn:microsoft.com/office/officeart/2008/layout/VerticalAccentList"/>
    <dgm:cxn modelId="{F61034EB-BD44-483A-ABDE-A3A1BF4AF6C8}" type="presParOf" srcId="{D7C34524-578D-4FE0-8617-5582D6B03EE5}" destId="{C889D41E-30C2-4838-AA9D-656CFC66C448}" srcOrd="5" destOrd="0" presId="urn:microsoft.com/office/officeart/2008/layout/VerticalAccentList"/>
    <dgm:cxn modelId="{39E43AA5-BA9A-497E-9F1E-FD7293EA49E5}" type="presParOf" srcId="{D7C34524-578D-4FE0-8617-5582D6B03EE5}" destId="{48F6FBB0-A606-4413-B5F0-E4B5304F0BE1}" srcOrd="6" destOrd="0" presId="urn:microsoft.com/office/officeart/2008/layout/VerticalAccentList"/>
    <dgm:cxn modelId="{1BE4C22B-2CBD-4F90-9173-C19719276DF7}" type="presParOf" srcId="{465B0D8A-AFA8-4D0E-A462-87A9A4A6C5F8}" destId="{A8A6526F-F28F-4C0B-A475-AA0F00283E36}" srcOrd="2" destOrd="0" presId="urn:microsoft.com/office/officeart/2008/layout/VerticalAccentList"/>
    <dgm:cxn modelId="{8F503578-1D04-48EE-9B49-47C19CE3977A}" type="presParOf" srcId="{465B0D8A-AFA8-4D0E-A462-87A9A4A6C5F8}" destId="{44A808F6-09CE-4403-8D78-C9C5C0C2FFEF}" srcOrd="3" destOrd="0" presId="urn:microsoft.com/office/officeart/2008/layout/VerticalAccentList"/>
    <dgm:cxn modelId="{B007C8D7-62CF-4106-B107-D75D2AE4ACAF}" type="presParOf" srcId="{44A808F6-09CE-4403-8D78-C9C5C0C2FFEF}" destId="{B2BD854F-F9AB-495B-A89B-59E52E2F6213}" srcOrd="0" destOrd="0" presId="urn:microsoft.com/office/officeart/2008/layout/VerticalAccentList"/>
    <dgm:cxn modelId="{30E2325E-CC42-4B98-B4BF-0253D1B3B3CB}" type="presParOf" srcId="{465B0D8A-AFA8-4D0E-A462-87A9A4A6C5F8}" destId="{83CB9B54-9C41-42C1-B660-097F0350250D}" srcOrd="4" destOrd="0" presId="urn:microsoft.com/office/officeart/2008/layout/VerticalAccentList"/>
    <dgm:cxn modelId="{B808F8E4-3310-4A7E-B423-E929B65E741D}" type="presParOf" srcId="{83CB9B54-9C41-42C1-B660-097F0350250D}" destId="{DF561316-981F-45FE-B7DC-7C568BFC05D2}" srcOrd="0" destOrd="0" presId="urn:microsoft.com/office/officeart/2008/layout/VerticalAccentList"/>
    <dgm:cxn modelId="{727C9C41-FC4F-486B-BEE2-CE71F47AE6E5}" type="presParOf" srcId="{83CB9B54-9C41-42C1-B660-097F0350250D}" destId="{9E1257F5-D01C-4650-8D2E-5BC504AB3812}" srcOrd="1" destOrd="0" presId="urn:microsoft.com/office/officeart/2008/layout/VerticalAccentList"/>
    <dgm:cxn modelId="{059847F9-E195-4B19-AE87-17DC5F1BA712}" type="presParOf" srcId="{83CB9B54-9C41-42C1-B660-097F0350250D}" destId="{63C7C24C-F950-4069-B8D7-7C3EEF33E2EF}" srcOrd="2" destOrd="0" presId="urn:microsoft.com/office/officeart/2008/layout/VerticalAccentList"/>
    <dgm:cxn modelId="{B5BE91F6-D9EC-43BC-8651-101A1666AB8C}" type="presParOf" srcId="{83CB9B54-9C41-42C1-B660-097F0350250D}" destId="{1E586A49-A3A3-47F9-AEEB-369909450FE6}" srcOrd="3" destOrd="0" presId="urn:microsoft.com/office/officeart/2008/layout/VerticalAccentList"/>
    <dgm:cxn modelId="{FBA20984-8BA3-4F08-A9F1-B820E5016302}" type="presParOf" srcId="{83CB9B54-9C41-42C1-B660-097F0350250D}" destId="{6D373F09-B556-4ACF-9C55-7E5F7F8635C8}" srcOrd="4" destOrd="0" presId="urn:microsoft.com/office/officeart/2008/layout/VerticalAccentList"/>
    <dgm:cxn modelId="{4F5702D6-8975-40F5-A16C-16B4ED52B20B}" type="presParOf" srcId="{83CB9B54-9C41-42C1-B660-097F0350250D}" destId="{F3E8483A-4465-4D45-8F0C-67379BA4D7B6}" srcOrd="5" destOrd="0" presId="urn:microsoft.com/office/officeart/2008/layout/VerticalAccentList"/>
    <dgm:cxn modelId="{EE0352CA-65CC-4BD5-94DC-E61C38E8534A}" type="presParOf" srcId="{83CB9B54-9C41-42C1-B660-097F0350250D}" destId="{6650B5A0-AB62-4A6C-9D20-2AE4BC04224C}" srcOrd="6" destOrd="0" presId="urn:microsoft.com/office/officeart/2008/layout/VerticalAccentList"/>
    <dgm:cxn modelId="{96BE7B96-014B-4B93-91A8-05CBF4E585F8}" type="presParOf" srcId="{465B0D8A-AFA8-4D0E-A462-87A9A4A6C5F8}" destId="{67C68A50-3092-4E55-B069-6F35220A20FA}" srcOrd="5" destOrd="0" presId="urn:microsoft.com/office/officeart/2008/layout/VerticalAccentList"/>
    <dgm:cxn modelId="{A1BA5EC8-F201-4154-A270-77AB832857B6}" type="presParOf" srcId="{465B0D8A-AFA8-4D0E-A462-87A9A4A6C5F8}" destId="{4DD338E1-D5AB-4B14-AA63-7F14BF4F50A7}" srcOrd="6" destOrd="0" presId="urn:microsoft.com/office/officeart/2008/layout/VerticalAccentList"/>
    <dgm:cxn modelId="{3A82AF61-2D5E-4CEC-BA91-37F2A1A59817}" type="presParOf" srcId="{4DD338E1-D5AB-4B14-AA63-7F14BF4F50A7}" destId="{7ECC7AFD-6C5E-4614-BBE4-F169BAB86BEE}" srcOrd="0" destOrd="0" presId="urn:microsoft.com/office/officeart/2008/layout/VerticalAccentList"/>
    <dgm:cxn modelId="{4C3AB4F1-EA00-4581-96DA-AEED2E1D73F0}" type="presParOf" srcId="{465B0D8A-AFA8-4D0E-A462-87A9A4A6C5F8}" destId="{DC7FE31E-F06E-4F2B-8012-AE02789664A6}" srcOrd="7" destOrd="0" presId="urn:microsoft.com/office/officeart/2008/layout/VerticalAccentList"/>
    <dgm:cxn modelId="{D169D9DF-1CF8-4D02-9549-8D06D38A5483}" type="presParOf" srcId="{DC7FE31E-F06E-4F2B-8012-AE02789664A6}" destId="{8F1E0B6B-F4E8-4245-B296-736BC715B7FE}" srcOrd="0" destOrd="0" presId="urn:microsoft.com/office/officeart/2008/layout/VerticalAccentList"/>
    <dgm:cxn modelId="{A2A7B0E3-2058-4895-BA0C-3288CBBE6582}" type="presParOf" srcId="{DC7FE31E-F06E-4F2B-8012-AE02789664A6}" destId="{06782C3D-3FFC-486A-B6B8-E109403D3123}" srcOrd="1" destOrd="0" presId="urn:microsoft.com/office/officeart/2008/layout/VerticalAccentList"/>
    <dgm:cxn modelId="{A2C70F49-2842-4216-8089-F624E00FC98C}" type="presParOf" srcId="{DC7FE31E-F06E-4F2B-8012-AE02789664A6}" destId="{420B253E-2B5D-4058-A465-2DE1502097CE}" srcOrd="2" destOrd="0" presId="urn:microsoft.com/office/officeart/2008/layout/VerticalAccentList"/>
    <dgm:cxn modelId="{AEB8E003-1775-42E6-B6EF-35F85BE06D55}" type="presParOf" srcId="{DC7FE31E-F06E-4F2B-8012-AE02789664A6}" destId="{43B49361-B2C6-4CCF-8161-38A736109492}" srcOrd="3" destOrd="0" presId="urn:microsoft.com/office/officeart/2008/layout/VerticalAccentList"/>
    <dgm:cxn modelId="{951A11A0-4866-44D1-9B15-005E5E70AB07}" type="presParOf" srcId="{DC7FE31E-F06E-4F2B-8012-AE02789664A6}" destId="{7D1B50FF-3822-416B-9C27-9F1B924DC9DE}" srcOrd="4" destOrd="0" presId="urn:microsoft.com/office/officeart/2008/layout/VerticalAccentList"/>
    <dgm:cxn modelId="{6017474B-CB8A-4A6D-9361-F33E2A9C9EF9}" type="presParOf" srcId="{DC7FE31E-F06E-4F2B-8012-AE02789664A6}" destId="{1E4CA780-7CD0-4CC4-8A9C-ED29A46CCFA0}" srcOrd="5" destOrd="0" presId="urn:microsoft.com/office/officeart/2008/layout/VerticalAccentList"/>
    <dgm:cxn modelId="{647B44A5-64C8-4F56-AA0F-C0A17D89B093}" type="presParOf" srcId="{DC7FE31E-F06E-4F2B-8012-AE02789664A6}" destId="{07AC1AF1-CE5E-43F4-B793-05B6964EAFE8}" srcOrd="6" destOrd="0" presId="urn:microsoft.com/office/officeart/2008/layout/VerticalAccentList"/>
    <dgm:cxn modelId="{E2580503-146B-41E2-A18F-9556E5696744}" type="presParOf" srcId="{465B0D8A-AFA8-4D0E-A462-87A9A4A6C5F8}" destId="{011B2A19-55FC-412F-8E02-E6B310D34A9F}" srcOrd="8" destOrd="0" presId="urn:microsoft.com/office/officeart/2008/layout/VerticalAccentList"/>
    <dgm:cxn modelId="{BA9CD9EB-EA29-43FA-8335-836FB0586042}" type="presParOf" srcId="{465B0D8A-AFA8-4D0E-A462-87A9A4A6C5F8}" destId="{C8BC1EEB-204B-4654-98DE-7F208EB7B37C}" srcOrd="9" destOrd="0" presId="urn:microsoft.com/office/officeart/2008/layout/VerticalAccentList"/>
    <dgm:cxn modelId="{361AF67F-8E47-4D42-984F-F485F2C3FB2D}" type="presParOf" srcId="{C8BC1EEB-204B-4654-98DE-7F208EB7B37C}" destId="{9EA88CC5-5B6E-4F6C-9FDF-80FF01346D49}" srcOrd="0" destOrd="0" presId="urn:microsoft.com/office/officeart/2008/layout/VerticalAccentList"/>
    <dgm:cxn modelId="{6AAFAB63-8B50-48E4-ABAA-0B493BFD35ED}" type="presParOf" srcId="{465B0D8A-AFA8-4D0E-A462-87A9A4A6C5F8}" destId="{DD144632-7719-4BFC-8DE1-F64EFA8232BC}" srcOrd="10" destOrd="0" presId="urn:microsoft.com/office/officeart/2008/layout/VerticalAccentList"/>
    <dgm:cxn modelId="{F421BDB2-608B-4664-8C84-BEBE951424A7}" type="presParOf" srcId="{DD144632-7719-4BFC-8DE1-F64EFA8232BC}" destId="{CE47A0DB-D95F-4C78-91F0-98896A783746}" srcOrd="0" destOrd="0" presId="urn:microsoft.com/office/officeart/2008/layout/VerticalAccentList"/>
    <dgm:cxn modelId="{8F913F0B-2026-4DD3-9629-9314F6DE01EC}" type="presParOf" srcId="{DD144632-7719-4BFC-8DE1-F64EFA8232BC}" destId="{DFC4290E-8F3C-4204-B7A7-CDEC6F2D15B6}" srcOrd="1" destOrd="0" presId="urn:microsoft.com/office/officeart/2008/layout/VerticalAccentList"/>
    <dgm:cxn modelId="{EE5CE1FA-3AE1-41F5-95E3-41F6DBD38DB5}" type="presParOf" srcId="{DD144632-7719-4BFC-8DE1-F64EFA8232BC}" destId="{C583CDAA-C6C2-4267-8CCD-B3F19729E039}" srcOrd="2" destOrd="0" presId="urn:microsoft.com/office/officeart/2008/layout/VerticalAccentList"/>
    <dgm:cxn modelId="{83725DEB-CC99-4D04-BDFD-6E0B8E800E9B}" type="presParOf" srcId="{DD144632-7719-4BFC-8DE1-F64EFA8232BC}" destId="{E457F2EC-8504-46B1-B09C-8C7FD005AA6A}" srcOrd="3" destOrd="0" presId="urn:microsoft.com/office/officeart/2008/layout/VerticalAccentList"/>
    <dgm:cxn modelId="{0014309C-A242-4B40-9BEB-E930A96FB80E}" type="presParOf" srcId="{DD144632-7719-4BFC-8DE1-F64EFA8232BC}" destId="{073A428B-E46B-4F94-BD5A-6B3D1A12AB42}" srcOrd="4" destOrd="0" presId="urn:microsoft.com/office/officeart/2008/layout/VerticalAccentList"/>
    <dgm:cxn modelId="{ACBFDB8E-1124-4C21-A0BF-916C3E38F3C8}" type="presParOf" srcId="{DD144632-7719-4BFC-8DE1-F64EFA8232BC}" destId="{81E6EFC7-626A-4774-A7D9-90441128AEAD}" srcOrd="5" destOrd="0" presId="urn:microsoft.com/office/officeart/2008/layout/VerticalAccentList"/>
    <dgm:cxn modelId="{5998E260-B44A-4034-ABC7-0C107F5644BF}" type="presParOf" srcId="{DD144632-7719-4BFC-8DE1-F64EFA8232BC}" destId="{3B04EE78-BFDE-4545-BDDC-C9402CA798A6}" srcOrd="6" destOrd="0" presId="urn:microsoft.com/office/officeart/2008/layout/VerticalAccentList"/>
    <dgm:cxn modelId="{460DF24D-0F82-43BA-AC48-54F8164008E5}" type="presParOf" srcId="{465B0D8A-AFA8-4D0E-A462-87A9A4A6C5F8}" destId="{2E269693-41BC-4B50-810D-8C1FC6327855}" srcOrd="11" destOrd="0" presId="urn:microsoft.com/office/officeart/2008/layout/VerticalAccentList"/>
    <dgm:cxn modelId="{D7A71554-6189-426E-819E-A132B4388A01}" type="presParOf" srcId="{465B0D8A-AFA8-4D0E-A462-87A9A4A6C5F8}" destId="{0ED1204E-74DA-4544-A971-0C527EC8BECA}" srcOrd="12" destOrd="0" presId="urn:microsoft.com/office/officeart/2008/layout/VerticalAccentList"/>
    <dgm:cxn modelId="{5154DF84-FCCD-4637-8AFC-383117FF49CD}" type="presParOf" srcId="{0ED1204E-74DA-4544-A971-0C527EC8BECA}" destId="{143D34AB-1021-4869-9592-1B9FEDB10D95}" srcOrd="0" destOrd="0" presId="urn:microsoft.com/office/officeart/2008/layout/VerticalAccentList"/>
    <dgm:cxn modelId="{8D25F507-D6B1-42CA-8698-1EA44A3861A5}" type="presParOf" srcId="{465B0D8A-AFA8-4D0E-A462-87A9A4A6C5F8}" destId="{8B035574-0776-4777-A0E1-AAB16AEE6E4B}" srcOrd="13" destOrd="0" presId="urn:microsoft.com/office/officeart/2008/layout/VerticalAccentList"/>
    <dgm:cxn modelId="{29AC2B1E-B148-4181-A2C2-BB9ECA4BA9DE}" type="presParOf" srcId="{8B035574-0776-4777-A0E1-AAB16AEE6E4B}" destId="{CC332CE4-D132-4143-BA41-563A90038C7E}" srcOrd="0" destOrd="0" presId="urn:microsoft.com/office/officeart/2008/layout/VerticalAccentList"/>
    <dgm:cxn modelId="{A7265617-5153-48C5-BECE-E71A2D554CA1}" type="presParOf" srcId="{8B035574-0776-4777-A0E1-AAB16AEE6E4B}" destId="{9903F490-7568-4B56-AD12-F9EE1DE414F5}" srcOrd="1" destOrd="0" presId="urn:microsoft.com/office/officeart/2008/layout/VerticalAccentList"/>
    <dgm:cxn modelId="{3232F34E-F926-4A8F-9713-EE1919C829B7}" type="presParOf" srcId="{8B035574-0776-4777-A0E1-AAB16AEE6E4B}" destId="{056A28E3-84C2-445F-A672-17D539F11DC9}" srcOrd="2" destOrd="0" presId="urn:microsoft.com/office/officeart/2008/layout/VerticalAccentList"/>
    <dgm:cxn modelId="{11D5B502-786F-40AA-BA3E-532B8958C4FB}" type="presParOf" srcId="{8B035574-0776-4777-A0E1-AAB16AEE6E4B}" destId="{4A2BAB7D-30CC-44AF-B0B8-2DE54D8BD685}" srcOrd="3" destOrd="0" presId="urn:microsoft.com/office/officeart/2008/layout/VerticalAccentList"/>
    <dgm:cxn modelId="{38FEE54F-C7FE-4787-88D3-6D1D84114E84}" type="presParOf" srcId="{8B035574-0776-4777-A0E1-AAB16AEE6E4B}" destId="{EC7F333F-5F80-44D9-9D56-FE474DE6F92E}" srcOrd="4" destOrd="0" presId="urn:microsoft.com/office/officeart/2008/layout/VerticalAccentList"/>
    <dgm:cxn modelId="{78D97FB4-A2F9-4E3D-857C-5F5569231BAF}" type="presParOf" srcId="{8B035574-0776-4777-A0E1-AAB16AEE6E4B}" destId="{94A45027-E369-4990-8F46-7A47BCC67921}" srcOrd="5" destOrd="0" presId="urn:microsoft.com/office/officeart/2008/layout/VerticalAccentList"/>
    <dgm:cxn modelId="{0CED439A-85D0-4087-BAA7-95AA086ABBC5}" type="presParOf" srcId="{8B035574-0776-4777-A0E1-AAB16AEE6E4B}" destId="{424A1360-DF6F-411E-9DB1-45C00D421CE8}" srcOrd="6" destOrd="0" presId="urn:microsoft.com/office/officeart/2008/layout/VerticalAccentList"/>
    <dgm:cxn modelId="{66B80885-263B-4A3F-854F-3FEA9D2066A9}" type="presParOf" srcId="{465B0D8A-AFA8-4D0E-A462-87A9A4A6C5F8}" destId="{795E6A51-31EE-411B-829E-D6F206306F94}" srcOrd="14" destOrd="0" presId="urn:microsoft.com/office/officeart/2008/layout/VerticalAccentList"/>
    <dgm:cxn modelId="{8E8B381E-09B3-46A5-BAA1-BE4C656A5F03}" type="presParOf" srcId="{465B0D8A-AFA8-4D0E-A462-87A9A4A6C5F8}" destId="{B034282B-3048-4CBF-80AF-9E481F27B970}" srcOrd="15" destOrd="0" presId="urn:microsoft.com/office/officeart/2008/layout/VerticalAccentList"/>
    <dgm:cxn modelId="{7FCC1123-DD14-486F-B271-CC08A9CA93C0}" type="presParOf" srcId="{B034282B-3048-4CBF-80AF-9E481F27B970}" destId="{CB863F5E-442A-477D-BBE5-2D9A6BEDF217}" srcOrd="0" destOrd="0" presId="urn:microsoft.com/office/officeart/2008/layout/VerticalAccentList"/>
    <dgm:cxn modelId="{805705B7-7036-439F-B556-DF8B4062E020}" type="presParOf" srcId="{465B0D8A-AFA8-4D0E-A462-87A9A4A6C5F8}" destId="{214B54D4-540D-4F90-B346-F58EEB98B290}" srcOrd="16" destOrd="0" presId="urn:microsoft.com/office/officeart/2008/layout/VerticalAccentList"/>
    <dgm:cxn modelId="{2A2EC4F8-3CF6-4641-897F-9052B29B3CC6}" type="presParOf" srcId="{214B54D4-540D-4F90-B346-F58EEB98B290}" destId="{7D0664C3-8D30-483E-8F76-6A228702B11D}" srcOrd="0" destOrd="0" presId="urn:microsoft.com/office/officeart/2008/layout/VerticalAccentList"/>
    <dgm:cxn modelId="{B431B3ED-4E32-411C-85F8-540B8D684994}" type="presParOf" srcId="{214B54D4-540D-4F90-B346-F58EEB98B290}" destId="{CA7797F4-E34C-4A04-B659-BF0B513494D2}" srcOrd="1" destOrd="0" presId="urn:microsoft.com/office/officeart/2008/layout/VerticalAccentList"/>
    <dgm:cxn modelId="{187849E0-0A4C-4652-9649-F9404465DAC8}" type="presParOf" srcId="{214B54D4-540D-4F90-B346-F58EEB98B290}" destId="{4BCBB2E8-A948-4D0E-AB2C-892EFF217D35}" srcOrd="2" destOrd="0" presId="urn:microsoft.com/office/officeart/2008/layout/VerticalAccentList"/>
    <dgm:cxn modelId="{B8A4D75C-2255-4B2F-BD62-79513A260CCD}" type="presParOf" srcId="{214B54D4-540D-4F90-B346-F58EEB98B290}" destId="{ACEDEE18-3ACE-4B8D-805F-654F230ADC2F}" srcOrd="3" destOrd="0" presId="urn:microsoft.com/office/officeart/2008/layout/VerticalAccentList"/>
    <dgm:cxn modelId="{35E8B7A7-A7EC-47FE-91E0-BB52F5BDB4E8}" type="presParOf" srcId="{214B54D4-540D-4F90-B346-F58EEB98B290}" destId="{33FB521F-EB11-4903-AEFB-260D4906448B}" srcOrd="4" destOrd="0" presId="urn:microsoft.com/office/officeart/2008/layout/VerticalAccentList"/>
    <dgm:cxn modelId="{5B45D31D-7383-443E-9C26-3CE0918C7C44}" type="presParOf" srcId="{214B54D4-540D-4F90-B346-F58EEB98B290}" destId="{8B66B1D7-D185-4324-81D8-24CA615FB08C}" srcOrd="5" destOrd="0" presId="urn:microsoft.com/office/officeart/2008/layout/VerticalAccentList"/>
    <dgm:cxn modelId="{8A9F388F-C58B-4DD0-B8CE-E658193A7B3D}" type="presParOf" srcId="{214B54D4-540D-4F90-B346-F58EEB98B290}" destId="{530D9107-9660-4B2A-B1F5-98C6AE9DB5B4}" srcOrd="6" destOrd="0" presId="urn:microsoft.com/office/officeart/2008/layout/VerticalAccentList"/>
    <dgm:cxn modelId="{D82C7F88-34F1-41FA-9577-8D32A6C40FAE}" type="presParOf" srcId="{465B0D8A-AFA8-4D0E-A462-87A9A4A6C5F8}" destId="{3B66E1A7-F3C9-4F56-8729-1321565B553A}" srcOrd="17" destOrd="0" presId="urn:microsoft.com/office/officeart/2008/layout/VerticalAccentList"/>
    <dgm:cxn modelId="{D1FFCBC3-58C2-4A96-8355-778CDE50631E}" type="presParOf" srcId="{465B0D8A-AFA8-4D0E-A462-87A9A4A6C5F8}" destId="{4C618BAF-F241-43B7-9AA2-F72B668629FC}" srcOrd="18" destOrd="0" presId="urn:microsoft.com/office/officeart/2008/layout/VerticalAccentList"/>
    <dgm:cxn modelId="{97BA5361-407B-446B-919B-FB7B111DBBB3}" type="presParOf" srcId="{4C618BAF-F241-43B7-9AA2-F72B668629FC}" destId="{2272FB44-E0BF-4618-9F56-CB6D969BA4B3}" srcOrd="0" destOrd="0" presId="urn:microsoft.com/office/officeart/2008/layout/VerticalAccentList"/>
    <dgm:cxn modelId="{F6094837-5A39-45EE-9B44-F3DFD6E073B1}" type="presParOf" srcId="{465B0D8A-AFA8-4D0E-A462-87A9A4A6C5F8}" destId="{91BD5685-1C33-49AB-AB65-A22F4871D29C}" srcOrd="19" destOrd="0" presId="urn:microsoft.com/office/officeart/2008/layout/VerticalAccentList"/>
    <dgm:cxn modelId="{44588834-5E60-405A-B591-D57B187E342E}" type="presParOf" srcId="{91BD5685-1C33-49AB-AB65-A22F4871D29C}" destId="{30A1E411-D5D2-4887-8D0A-8089F1764AC8}" srcOrd="0" destOrd="0" presId="urn:microsoft.com/office/officeart/2008/layout/VerticalAccentList"/>
    <dgm:cxn modelId="{F2EC808E-7F2F-4660-B2AA-30A8DCB955C5}" type="presParOf" srcId="{91BD5685-1C33-49AB-AB65-A22F4871D29C}" destId="{31FEBF09-A233-48D1-BAE6-0513E130FEE4}" srcOrd="1" destOrd="0" presId="urn:microsoft.com/office/officeart/2008/layout/VerticalAccentList"/>
    <dgm:cxn modelId="{5AB4D38C-3BB9-4EE7-9649-DC6DF22FDDFC}" type="presParOf" srcId="{91BD5685-1C33-49AB-AB65-A22F4871D29C}" destId="{8B8BABCC-18AB-446D-8BB5-2CB53F58D88D}" srcOrd="2" destOrd="0" presId="urn:microsoft.com/office/officeart/2008/layout/VerticalAccentList"/>
    <dgm:cxn modelId="{FA7D64C8-DC04-4AE6-962B-C029886418E8}" type="presParOf" srcId="{91BD5685-1C33-49AB-AB65-A22F4871D29C}" destId="{A298CCE5-C77B-4969-913D-D7E762401646}" srcOrd="3" destOrd="0" presId="urn:microsoft.com/office/officeart/2008/layout/VerticalAccentList"/>
    <dgm:cxn modelId="{DD5410EF-78A5-47F0-8C1A-AAF4D589BD1A}" type="presParOf" srcId="{91BD5685-1C33-49AB-AB65-A22F4871D29C}" destId="{767C1AF3-CCDC-4105-94FE-C741AD8A64D9}" srcOrd="4" destOrd="0" presId="urn:microsoft.com/office/officeart/2008/layout/VerticalAccentList"/>
    <dgm:cxn modelId="{B6852980-7955-446B-AD18-2A9AD0F5A9FA}" type="presParOf" srcId="{91BD5685-1C33-49AB-AB65-A22F4871D29C}" destId="{B735A800-2716-450A-9223-342BC475AA8C}" srcOrd="5" destOrd="0" presId="urn:microsoft.com/office/officeart/2008/layout/VerticalAccentList"/>
    <dgm:cxn modelId="{CFE801E6-832A-434A-A81D-DF0B3A1CBED9}" type="presParOf" srcId="{91BD5685-1C33-49AB-AB65-A22F4871D29C}" destId="{1682DD31-8EAD-407F-95BE-DB829E04B891}" srcOrd="6" destOrd="0" presId="urn:microsoft.com/office/officeart/2008/layout/VerticalAccentList"/>
    <dgm:cxn modelId="{D63D6670-E036-480B-A1E2-B8E2DE5ABD16}" type="presParOf" srcId="{465B0D8A-AFA8-4D0E-A462-87A9A4A6C5F8}" destId="{0E0539CA-A42E-4A89-A142-DFA60F24419D}" srcOrd="20" destOrd="0" presId="urn:microsoft.com/office/officeart/2008/layout/VerticalAccentList"/>
    <dgm:cxn modelId="{575C9322-4C24-44E2-920D-27C57EFF9C1B}" type="presParOf" srcId="{465B0D8A-AFA8-4D0E-A462-87A9A4A6C5F8}" destId="{2DAB0EF5-B333-459C-8930-02F418FD5748}" srcOrd="21" destOrd="0" presId="urn:microsoft.com/office/officeart/2008/layout/VerticalAccentList"/>
    <dgm:cxn modelId="{93F0829E-A491-42F2-8C4C-7756188A62A1}" type="presParOf" srcId="{2DAB0EF5-B333-459C-8930-02F418FD5748}" destId="{761E2A98-6BAA-441E-8B62-B39B39B0ECCC}" srcOrd="0" destOrd="0" presId="urn:microsoft.com/office/officeart/2008/layout/VerticalAccentList"/>
    <dgm:cxn modelId="{8A9FB15C-1824-4ECD-9786-3129FFBB7FEF}" type="presParOf" srcId="{465B0D8A-AFA8-4D0E-A462-87A9A4A6C5F8}" destId="{3880421A-A3E3-4E2D-B473-15842CC571E6}" srcOrd="22" destOrd="0" presId="urn:microsoft.com/office/officeart/2008/layout/VerticalAccentList"/>
    <dgm:cxn modelId="{AD6829FA-E6DB-4B54-8B02-9F012FA3B746}" type="presParOf" srcId="{3880421A-A3E3-4E2D-B473-15842CC571E6}" destId="{D6E1BFD4-23F9-4555-BEFF-55F320436E93}" srcOrd="0" destOrd="0" presId="urn:microsoft.com/office/officeart/2008/layout/VerticalAccentList"/>
    <dgm:cxn modelId="{3497A515-42D6-4DF5-98FB-EE155F412304}" type="presParOf" srcId="{3880421A-A3E3-4E2D-B473-15842CC571E6}" destId="{ACC3D958-6B54-4E2F-B551-6B73DC2D04E0}" srcOrd="1" destOrd="0" presId="urn:microsoft.com/office/officeart/2008/layout/VerticalAccentList"/>
    <dgm:cxn modelId="{A1DD5E17-FED0-4860-B943-6A3FFD08CBCA}" type="presParOf" srcId="{3880421A-A3E3-4E2D-B473-15842CC571E6}" destId="{CC235EA9-9DB4-402B-A88D-5A6A84AAABA3}" srcOrd="2" destOrd="0" presId="urn:microsoft.com/office/officeart/2008/layout/VerticalAccentList"/>
    <dgm:cxn modelId="{6D8C8E12-E62C-45F3-9B83-0E63DEADC016}" type="presParOf" srcId="{3880421A-A3E3-4E2D-B473-15842CC571E6}" destId="{CDAD4582-494E-4D99-9482-86D9BE28923E}" srcOrd="3" destOrd="0" presId="urn:microsoft.com/office/officeart/2008/layout/VerticalAccentList"/>
    <dgm:cxn modelId="{3240A8C8-511D-4052-84DF-0901C69EA726}" type="presParOf" srcId="{3880421A-A3E3-4E2D-B473-15842CC571E6}" destId="{12E26869-5104-4BF4-82A4-167B3D317D11}" srcOrd="4" destOrd="0" presId="urn:microsoft.com/office/officeart/2008/layout/VerticalAccentList"/>
    <dgm:cxn modelId="{E2266756-2CF7-4117-9F8F-BB2648468CC7}" type="presParOf" srcId="{3880421A-A3E3-4E2D-B473-15842CC571E6}" destId="{45858AA2-1521-457A-9F9F-288C93B4DCB7}" srcOrd="5" destOrd="0" presId="urn:microsoft.com/office/officeart/2008/layout/VerticalAccentList"/>
    <dgm:cxn modelId="{7685E04E-11EB-4C1A-A2CD-743BD72CD936}" type="presParOf" srcId="{3880421A-A3E3-4E2D-B473-15842CC571E6}" destId="{76CC93DA-EEDB-46B0-9654-8DEE95EEF12A}"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10F3E2-55A0-49ED-A51A-0C22CB93A847}"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AF296054-A156-45C3-BF69-8433C684EDFC}">
      <dgm:prSet/>
      <dgm:spPr/>
      <dgm:t>
        <a:bodyPr/>
        <a:lstStyle/>
        <a:p>
          <a:r>
            <a:rPr lang="en-ID">
              <a:latin typeface="Times New Roman" panose="02020603050405020304" pitchFamily="18" charset="0"/>
              <a:cs typeface="Times New Roman" panose="02020603050405020304" pitchFamily="18" charset="0"/>
            </a:rPr>
            <a:t>Mempermudah para eksekutif untuk menggunakan pengalamannya dalam dunia komputer.</a:t>
          </a:r>
        </a:p>
      </dgm:t>
    </dgm:pt>
    <dgm:pt modelId="{D6A76E10-564D-44F7-8574-C9BB6CC2682D}" type="parTrans" cxnId="{C49DCDB0-6C2E-444E-8D1B-E513290B068C}">
      <dgm:prSet/>
      <dgm:spPr/>
      <dgm:t>
        <a:bodyPr/>
        <a:lstStyle/>
        <a:p>
          <a:endParaRPr lang="en-ID">
            <a:latin typeface="Times New Roman" panose="02020603050405020304" pitchFamily="18" charset="0"/>
            <a:cs typeface="Times New Roman" panose="02020603050405020304" pitchFamily="18" charset="0"/>
          </a:endParaRPr>
        </a:p>
      </dgm:t>
    </dgm:pt>
    <dgm:pt modelId="{F8E0971C-330E-4427-8443-30F70DC8195F}" type="sibTrans" cxnId="{C49DCDB0-6C2E-444E-8D1B-E513290B068C}">
      <dgm:prSet/>
      <dgm:spPr/>
      <dgm:t>
        <a:bodyPr/>
        <a:lstStyle/>
        <a:p>
          <a:endParaRPr lang="en-ID">
            <a:latin typeface="Times New Roman" panose="02020603050405020304" pitchFamily="18" charset="0"/>
            <a:cs typeface="Times New Roman" panose="02020603050405020304" pitchFamily="18" charset="0"/>
          </a:endParaRPr>
        </a:p>
      </dgm:t>
    </dgm:pt>
    <dgm:pt modelId="{0EB6BF39-F778-458A-AE72-7067C259C59C}">
      <dgm:prSet/>
      <dgm:spPr/>
      <dgm:t>
        <a:bodyPr/>
        <a:lstStyle/>
        <a:p>
          <a:r>
            <a:rPr lang="en-ID">
              <a:latin typeface="Times New Roman" panose="02020603050405020304" pitchFamily="18" charset="0"/>
              <a:cs typeface="Times New Roman" panose="02020603050405020304" pitchFamily="18" charset="0"/>
            </a:rPr>
            <a:t>Menyediakan pengiriman tepat waktu dari keterangan rangkuman perusahaan.</a:t>
          </a:r>
        </a:p>
      </dgm:t>
    </dgm:pt>
    <dgm:pt modelId="{81E90D8F-976D-4BB1-B9AC-3214AEEE5499}" type="parTrans" cxnId="{4DF08608-0BD0-4448-B3D5-6C87B90B6C9C}">
      <dgm:prSet/>
      <dgm:spPr/>
      <dgm:t>
        <a:bodyPr/>
        <a:lstStyle/>
        <a:p>
          <a:endParaRPr lang="en-ID">
            <a:latin typeface="Times New Roman" panose="02020603050405020304" pitchFamily="18" charset="0"/>
            <a:cs typeface="Times New Roman" panose="02020603050405020304" pitchFamily="18" charset="0"/>
          </a:endParaRPr>
        </a:p>
      </dgm:t>
    </dgm:pt>
    <dgm:pt modelId="{B2C07B4E-D45C-4E9A-A817-F9917BB0014C}" type="sibTrans" cxnId="{4DF08608-0BD0-4448-B3D5-6C87B90B6C9C}">
      <dgm:prSet/>
      <dgm:spPr/>
      <dgm:t>
        <a:bodyPr/>
        <a:lstStyle/>
        <a:p>
          <a:endParaRPr lang="en-ID">
            <a:latin typeface="Times New Roman" panose="02020603050405020304" pitchFamily="18" charset="0"/>
            <a:cs typeface="Times New Roman" panose="02020603050405020304" pitchFamily="18" charset="0"/>
          </a:endParaRPr>
        </a:p>
      </dgm:t>
    </dgm:pt>
    <dgm:pt modelId="{892AEC84-70DE-4E7B-B300-F55FAA6580D8}">
      <dgm:prSet/>
      <dgm:spPr/>
      <dgm:t>
        <a:bodyPr/>
        <a:lstStyle/>
        <a:p>
          <a:r>
            <a:rPr lang="en-ID">
              <a:latin typeface="Times New Roman" panose="02020603050405020304" pitchFamily="18" charset="0"/>
              <a:cs typeface="Times New Roman" panose="02020603050405020304" pitchFamily="18" charset="0"/>
            </a:rPr>
            <a:t>Keterangan yang disediakan semakin mudah dimengerti.</a:t>
          </a:r>
        </a:p>
      </dgm:t>
    </dgm:pt>
    <dgm:pt modelId="{AE9A82C0-7AFB-480C-AEC5-85A61B42935E}" type="parTrans" cxnId="{E5F5341F-3861-4CDD-92EE-4A181573ADF6}">
      <dgm:prSet/>
      <dgm:spPr/>
      <dgm:t>
        <a:bodyPr/>
        <a:lstStyle/>
        <a:p>
          <a:endParaRPr lang="en-ID">
            <a:latin typeface="Times New Roman" panose="02020603050405020304" pitchFamily="18" charset="0"/>
            <a:cs typeface="Times New Roman" panose="02020603050405020304" pitchFamily="18" charset="0"/>
          </a:endParaRPr>
        </a:p>
      </dgm:t>
    </dgm:pt>
    <dgm:pt modelId="{46519463-DA1D-4A5D-B08A-E11D5B8470A8}" type="sibTrans" cxnId="{E5F5341F-3861-4CDD-92EE-4A181573ADF6}">
      <dgm:prSet/>
      <dgm:spPr/>
      <dgm:t>
        <a:bodyPr/>
        <a:lstStyle/>
        <a:p>
          <a:endParaRPr lang="en-ID">
            <a:latin typeface="Times New Roman" panose="02020603050405020304" pitchFamily="18" charset="0"/>
            <a:cs typeface="Times New Roman" panose="02020603050405020304" pitchFamily="18" charset="0"/>
          </a:endParaRPr>
        </a:p>
      </dgm:t>
    </dgm:pt>
    <dgm:pt modelId="{8A251365-FCDB-4587-B289-5E15F189870E}">
      <dgm:prSet/>
      <dgm:spPr/>
      <dgm:t>
        <a:bodyPr/>
        <a:lstStyle/>
        <a:p>
          <a:r>
            <a:rPr lang="en-ID">
              <a:latin typeface="Times New Roman" panose="02020603050405020304" pitchFamily="18" charset="0"/>
              <a:cs typeface="Times New Roman" panose="02020603050405020304" pitchFamily="18" charset="0"/>
            </a:rPr>
            <a:t>Biasanya menawarkan efisiensi untuk membuat keputusan.</a:t>
          </a:r>
        </a:p>
      </dgm:t>
    </dgm:pt>
    <dgm:pt modelId="{9B16BED6-2E97-4244-986B-BF865B071A7C}" type="parTrans" cxnId="{D005D87C-767D-46C6-9EAD-2387E2F07D33}">
      <dgm:prSet/>
      <dgm:spPr/>
      <dgm:t>
        <a:bodyPr/>
        <a:lstStyle/>
        <a:p>
          <a:endParaRPr lang="en-ID">
            <a:latin typeface="Times New Roman" panose="02020603050405020304" pitchFamily="18" charset="0"/>
            <a:cs typeface="Times New Roman" panose="02020603050405020304" pitchFamily="18" charset="0"/>
          </a:endParaRPr>
        </a:p>
      </dgm:t>
    </dgm:pt>
    <dgm:pt modelId="{45ABA8FF-6A8B-4D7B-A561-47FA41411D1B}" type="sibTrans" cxnId="{D005D87C-767D-46C6-9EAD-2387E2F07D33}">
      <dgm:prSet/>
      <dgm:spPr/>
      <dgm:t>
        <a:bodyPr/>
        <a:lstStyle/>
        <a:p>
          <a:endParaRPr lang="en-ID">
            <a:latin typeface="Times New Roman" panose="02020603050405020304" pitchFamily="18" charset="0"/>
            <a:cs typeface="Times New Roman" panose="02020603050405020304" pitchFamily="18" charset="0"/>
          </a:endParaRPr>
        </a:p>
      </dgm:t>
    </dgm:pt>
    <dgm:pt modelId="{1269D304-04FB-4E17-9EB4-F860F3CECAD0}">
      <dgm:prSet/>
      <dgm:spPr/>
      <dgm:t>
        <a:bodyPr/>
        <a:lstStyle/>
        <a:p>
          <a:r>
            <a:rPr lang="en-ID">
              <a:latin typeface="Times New Roman" panose="02020603050405020304" pitchFamily="18" charset="0"/>
              <a:cs typeface="Times New Roman" panose="02020603050405020304" pitchFamily="18" charset="0"/>
            </a:rPr>
            <a:t>Melakukan penyaringan data untuk manajemen.</a:t>
          </a:r>
        </a:p>
      </dgm:t>
    </dgm:pt>
    <dgm:pt modelId="{24A729DE-D600-4E5C-A8C1-4D7B67FF47CE}" type="parTrans" cxnId="{5D74EDF8-4FAF-42F6-B874-7FFBF70F1A4D}">
      <dgm:prSet/>
      <dgm:spPr/>
      <dgm:t>
        <a:bodyPr/>
        <a:lstStyle/>
        <a:p>
          <a:endParaRPr lang="en-ID">
            <a:latin typeface="Times New Roman" panose="02020603050405020304" pitchFamily="18" charset="0"/>
            <a:cs typeface="Times New Roman" panose="02020603050405020304" pitchFamily="18" charset="0"/>
          </a:endParaRPr>
        </a:p>
      </dgm:t>
    </dgm:pt>
    <dgm:pt modelId="{FD70102F-EC0B-4217-8563-FD75D40761C2}" type="sibTrans" cxnId="{5D74EDF8-4FAF-42F6-B874-7FFBF70F1A4D}">
      <dgm:prSet/>
      <dgm:spPr/>
      <dgm:t>
        <a:bodyPr/>
        <a:lstStyle/>
        <a:p>
          <a:endParaRPr lang="en-ID">
            <a:latin typeface="Times New Roman" panose="02020603050405020304" pitchFamily="18" charset="0"/>
            <a:cs typeface="Times New Roman" panose="02020603050405020304" pitchFamily="18" charset="0"/>
          </a:endParaRPr>
        </a:p>
      </dgm:t>
    </dgm:pt>
    <dgm:pt modelId="{C4F13965-3DD8-4B9C-8EEF-60CD1A02C75D}">
      <dgm:prSet/>
      <dgm:spPr/>
      <dgm:t>
        <a:bodyPr/>
        <a:lstStyle/>
        <a:p>
          <a:r>
            <a:rPr lang="en-ID">
              <a:latin typeface="Times New Roman" panose="02020603050405020304" pitchFamily="18" charset="0"/>
              <a:cs typeface="Times New Roman" panose="02020603050405020304" pitchFamily="18" charset="0"/>
            </a:rPr>
            <a:t>Meningkatkan pemeriksaan keterangan.</a:t>
          </a:r>
        </a:p>
      </dgm:t>
    </dgm:pt>
    <dgm:pt modelId="{0B2383D4-5720-46B1-A182-9BE457FF113C}" type="parTrans" cxnId="{97A6CB67-E026-43DA-834F-CDF470C8C9BB}">
      <dgm:prSet/>
      <dgm:spPr/>
      <dgm:t>
        <a:bodyPr/>
        <a:lstStyle/>
        <a:p>
          <a:endParaRPr lang="en-ID">
            <a:latin typeface="Times New Roman" panose="02020603050405020304" pitchFamily="18" charset="0"/>
            <a:cs typeface="Times New Roman" panose="02020603050405020304" pitchFamily="18" charset="0"/>
          </a:endParaRPr>
        </a:p>
      </dgm:t>
    </dgm:pt>
    <dgm:pt modelId="{1736E068-E020-4F8E-876C-85731023B9C0}" type="sibTrans" cxnId="{97A6CB67-E026-43DA-834F-CDF470C8C9BB}">
      <dgm:prSet/>
      <dgm:spPr/>
      <dgm:t>
        <a:bodyPr/>
        <a:lstStyle/>
        <a:p>
          <a:endParaRPr lang="en-ID">
            <a:latin typeface="Times New Roman" panose="02020603050405020304" pitchFamily="18" charset="0"/>
            <a:cs typeface="Times New Roman" panose="02020603050405020304" pitchFamily="18" charset="0"/>
          </a:endParaRPr>
        </a:p>
      </dgm:t>
    </dgm:pt>
    <dgm:pt modelId="{84F0EB57-A20C-4E97-AC2F-F157DC111881}">
      <dgm:prSet/>
      <dgm:spPr/>
      <dgm:t>
        <a:bodyPr/>
        <a:lstStyle/>
        <a:p>
          <a:r>
            <a:rPr lang="en-ID">
              <a:latin typeface="Times New Roman" panose="02020603050405020304" pitchFamily="18" charset="0"/>
              <a:cs typeface="Times New Roman" panose="02020603050405020304" pitchFamily="18" charset="0"/>
            </a:rPr>
            <a:t>Dapat Mengakses dan memadukan jangkauan data internal dan eksternal yang bersifat luas.</a:t>
          </a:r>
        </a:p>
      </dgm:t>
    </dgm:pt>
    <dgm:pt modelId="{4A8DCEAE-D8DE-423D-B50B-C9CF6CD37439}" type="parTrans" cxnId="{65B3437F-44E5-4A80-8860-2E750D7D1208}">
      <dgm:prSet/>
      <dgm:spPr/>
      <dgm:t>
        <a:bodyPr/>
        <a:lstStyle/>
        <a:p>
          <a:endParaRPr lang="en-ID">
            <a:latin typeface="Times New Roman" panose="02020603050405020304" pitchFamily="18" charset="0"/>
            <a:cs typeface="Times New Roman" panose="02020603050405020304" pitchFamily="18" charset="0"/>
          </a:endParaRPr>
        </a:p>
      </dgm:t>
    </dgm:pt>
    <dgm:pt modelId="{F7EC0060-A28D-497B-A78B-DC05ABB373B8}" type="sibTrans" cxnId="{65B3437F-44E5-4A80-8860-2E750D7D1208}">
      <dgm:prSet/>
      <dgm:spPr/>
      <dgm:t>
        <a:bodyPr/>
        <a:lstStyle/>
        <a:p>
          <a:endParaRPr lang="en-ID">
            <a:latin typeface="Times New Roman" panose="02020603050405020304" pitchFamily="18" charset="0"/>
            <a:cs typeface="Times New Roman" panose="02020603050405020304" pitchFamily="18" charset="0"/>
          </a:endParaRPr>
        </a:p>
      </dgm:t>
    </dgm:pt>
    <dgm:pt modelId="{67CB9629-425B-47EF-A36F-AD8EAD291E80}" type="pres">
      <dgm:prSet presAssocID="{CB10F3E2-55A0-49ED-A51A-0C22CB93A847}" presName="linear" presStyleCnt="0">
        <dgm:presLayoutVars>
          <dgm:animLvl val="lvl"/>
          <dgm:resizeHandles val="exact"/>
        </dgm:presLayoutVars>
      </dgm:prSet>
      <dgm:spPr/>
    </dgm:pt>
    <dgm:pt modelId="{ACDB56EA-A006-4A53-B230-FB7A030E2E8F}" type="pres">
      <dgm:prSet presAssocID="{AF296054-A156-45C3-BF69-8433C684EDFC}" presName="parentText" presStyleLbl="node1" presStyleIdx="0" presStyleCnt="7">
        <dgm:presLayoutVars>
          <dgm:chMax val="0"/>
          <dgm:bulletEnabled val="1"/>
        </dgm:presLayoutVars>
      </dgm:prSet>
      <dgm:spPr/>
    </dgm:pt>
    <dgm:pt modelId="{2B00BF34-978F-47AC-B02B-D0A5ACA0DB6E}" type="pres">
      <dgm:prSet presAssocID="{F8E0971C-330E-4427-8443-30F70DC8195F}" presName="spacer" presStyleCnt="0"/>
      <dgm:spPr/>
    </dgm:pt>
    <dgm:pt modelId="{D2A5A1C7-084F-4D03-AE4C-84CC60A7A3B0}" type="pres">
      <dgm:prSet presAssocID="{0EB6BF39-F778-458A-AE72-7067C259C59C}" presName="parentText" presStyleLbl="node1" presStyleIdx="1" presStyleCnt="7">
        <dgm:presLayoutVars>
          <dgm:chMax val="0"/>
          <dgm:bulletEnabled val="1"/>
        </dgm:presLayoutVars>
      </dgm:prSet>
      <dgm:spPr/>
    </dgm:pt>
    <dgm:pt modelId="{9073E9CC-4FEC-4C00-B9DA-CE84BC000192}" type="pres">
      <dgm:prSet presAssocID="{B2C07B4E-D45C-4E9A-A817-F9917BB0014C}" presName="spacer" presStyleCnt="0"/>
      <dgm:spPr/>
    </dgm:pt>
    <dgm:pt modelId="{7D33542D-5ECA-4C7A-A12F-57AFAAC3116B}" type="pres">
      <dgm:prSet presAssocID="{892AEC84-70DE-4E7B-B300-F55FAA6580D8}" presName="parentText" presStyleLbl="node1" presStyleIdx="2" presStyleCnt="7">
        <dgm:presLayoutVars>
          <dgm:chMax val="0"/>
          <dgm:bulletEnabled val="1"/>
        </dgm:presLayoutVars>
      </dgm:prSet>
      <dgm:spPr/>
    </dgm:pt>
    <dgm:pt modelId="{D6CFE7F5-C3BF-4280-871B-C669AB17AAE5}" type="pres">
      <dgm:prSet presAssocID="{46519463-DA1D-4A5D-B08A-E11D5B8470A8}" presName="spacer" presStyleCnt="0"/>
      <dgm:spPr/>
    </dgm:pt>
    <dgm:pt modelId="{2E2BBFE5-7BCA-4B9E-8DA3-36E06F2F0082}" type="pres">
      <dgm:prSet presAssocID="{8A251365-FCDB-4587-B289-5E15F189870E}" presName="parentText" presStyleLbl="node1" presStyleIdx="3" presStyleCnt="7">
        <dgm:presLayoutVars>
          <dgm:chMax val="0"/>
          <dgm:bulletEnabled val="1"/>
        </dgm:presLayoutVars>
      </dgm:prSet>
      <dgm:spPr/>
    </dgm:pt>
    <dgm:pt modelId="{C9A7F53A-884F-4050-B950-4967C1F249C5}" type="pres">
      <dgm:prSet presAssocID="{45ABA8FF-6A8B-4D7B-A561-47FA41411D1B}" presName="spacer" presStyleCnt="0"/>
      <dgm:spPr/>
    </dgm:pt>
    <dgm:pt modelId="{BA950C85-C12F-46C0-87F1-8D68028A78FB}" type="pres">
      <dgm:prSet presAssocID="{1269D304-04FB-4E17-9EB4-F860F3CECAD0}" presName="parentText" presStyleLbl="node1" presStyleIdx="4" presStyleCnt="7">
        <dgm:presLayoutVars>
          <dgm:chMax val="0"/>
          <dgm:bulletEnabled val="1"/>
        </dgm:presLayoutVars>
      </dgm:prSet>
      <dgm:spPr/>
    </dgm:pt>
    <dgm:pt modelId="{8B72A0A7-94AA-4758-880B-CA893C59CDD2}" type="pres">
      <dgm:prSet presAssocID="{FD70102F-EC0B-4217-8563-FD75D40761C2}" presName="spacer" presStyleCnt="0"/>
      <dgm:spPr/>
    </dgm:pt>
    <dgm:pt modelId="{64225E31-F8E2-4D96-B236-69179A004EA6}" type="pres">
      <dgm:prSet presAssocID="{C4F13965-3DD8-4B9C-8EEF-60CD1A02C75D}" presName="parentText" presStyleLbl="node1" presStyleIdx="5" presStyleCnt="7">
        <dgm:presLayoutVars>
          <dgm:chMax val="0"/>
          <dgm:bulletEnabled val="1"/>
        </dgm:presLayoutVars>
      </dgm:prSet>
      <dgm:spPr/>
    </dgm:pt>
    <dgm:pt modelId="{11B75386-8ACE-4243-A672-C631B0A34BC3}" type="pres">
      <dgm:prSet presAssocID="{1736E068-E020-4F8E-876C-85731023B9C0}" presName="spacer" presStyleCnt="0"/>
      <dgm:spPr/>
    </dgm:pt>
    <dgm:pt modelId="{72A0BCA0-C744-4311-BECC-917A3C2052A9}" type="pres">
      <dgm:prSet presAssocID="{84F0EB57-A20C-4E97-AC2F-F157DC111881}" presName="parentText" presStyleLbl="node1" presStyleIdx="6" presStyleCnt="7">
        <dgm:presLayoutVars>
          <dgm:chMax val="0"/>
          <dgm:bulletEnabled val="1"/>
        </dgm:presLayoutVars>
      </dgm:prSet>
      <dgm:spPr/>
    </dgm:pt>
  </dgm:ptLst>
  <dgm:cxnLst>
    <dgm:cxn modelId="{4DF08608-0BD0-4448-B3D5-6C87B90B6C9C}" srcId="{CB10F3E2-55A0-49ED-A51A-0C22CB93A847}" destId="{0EB6BF39-F778-458A-AE72-7067C259C59C}" srcOrd="1" destOrd="0" parTransId="{81E90D8F-976D-4BB1-B9AC-3214AEEE5499}" sibTransId="{B2C07B4E-D45C-4E9A-A817-F9917BB0014C}"/>
    <dgm:cxn modelId="{DBF01909-7473-4CF0-95E6-042888399635}" type="presOf" srcId="{8A251365-FCDB-4587-B289-5E15F189870E}" destId="{2E2BBFE5-7BCA-4B9E-8DA3-36E06F2F0082}" srcOrd="0" destOrd="0" presId="urn:microsoft.com/office/officeart/2005/8/layout/vList2"/>
    <dgm:cxn modelId="{302A2910-ADBC-4CB3-AF58-15D4ECD03692}" type="presOf" srcId="{0EB6BF39-F778-458A-AE72-7067C259C59C}" destId="{D2A5A1C7-084F-4D03-AE4C-84CC60A7A3B0}" srcOrd="0" destOrd="0" presId="urn:microsoft.com/office/officeart/2005/8/layout/vList2"/>
    <dgm:cxn modelId="{B61A331E-B9D2-47B0-9C19-C8AA417444DC}" type="presOf" srcId="{C4F13965-3DD8-4B9C-8EEF-60CD1A02C75D}" destId="{64225E31-F8E2-4D96-B236-69179A004EA6}" srcOrd="0" destOrd="0" presId="urn:microsoft.com/office/officeart/2005/8/layout/vList2"/>
    <dgm:cxn modelId="{E5F5341F-3861-4CDD-92EE-4A181573ADF6}" srcId="{CB10F3E2-55A0-49ED-A51A-0C22CB93A847}" destId="{892AEC84-70DE-4E7B-B300-F55FAA6580D8}" srcOrd="2" destOrd="0" parTransId="{AE9A82C0-7AFB-480C-AEC5-85A61B42935E}" sibTransId="{46519463-DA1D-4A5D-B08A-E11D5B8470A8}"/>
    <dgm:cxn modelId="{97A6CB67-E026-43DA-834F-CDF470C8C9BB}" srcId="{CB10F3E2-55A0-49ED-A51A-0C22CB93A847}" destId="{C4F13965-3DD8-4B9C-8EEF-60CD1A02C75D}" srcOrd="5" destOrd="0" parTransId="{0B2383D4-5720-46B1-A182-9BE457FF113C}" sibTransId="{1736E068-E020-4F8E-876C-85731023B9C0}"/>
    <dgm:cxn modelId="{DD65DC67-7091-4FD6-BBE4-EBD01DE1D077}" type="presOf" srcId="{AF296054-A156-45C3-BF69-8433C684EDFC}" destId="{ACDB56EA-A006-4A53-B230-FB7A030E2E8F}" srcOrd="0" destOrd="0" presId="urn:microsoft.com/office/officeart/2005/8/layout/vList2"/>
    <dgm:cxn modelId="{4DAC264B-2475-4EBA-9F35-25535FB00C33}" type="presOf" srcId="{CB10F3E2-55A0-49ED-A51A-0C22CB93A847}" destId="{67CB9629-425B-47EF-A36F-AD8EAD291E80}" srcOrd="0" destOrd="0" presId="urn:microsoft.com/office/officeart/2005/8/layout/vList2"/>
    <dgm:cxn modelId="{02864B75-A248-42AD-9314-0C6C71FADD30}" type="presOf" srcId="{1269D304-04FB-4E17-9EB4-F860F3CECAD0}" destId="{BA950C85-C12F-46C0-87F1-8D68028A78FB}" srcOrd="0" destOrd="0" presId="urn:microsoft.com/office/officeart/2005/8/layout/vList2"/>
    <dgm:cxn modelId="{D005D87C-767D-46C6-9EAD-2387E2F07D33}" srcId="{CB10F3E2-55A0-49ED-A51A-0C22CB93A847}" destId="{8A251365-FCDB-4587-B289-5E15F189870E}" srcOrd="3" destOrd="0" parTransId="{9B16BED6-2E97-4244-986B-BF865B071A7C}" sibTransId="{45ABA8FF-6A8B-4D7B-A561-47FA41411D1B}"/>
    <dgm:cxn modelId="{65B3437F-44E5-4A80-8860-2E750D7D1208}" srcId="{CB10F3E2-55A0-49ED-A51A-0C22CB93A847}" destId="{84F0EB57-A20C-4E97-AC2F-F157DC111881}" srcOrd="6" destOrd="0" parTransId="{4A8DCEAE-D8DE-423D-B50B-C9CF6CD37439}" sibTransId="{F7EC0060-A28D-497B-A78B-DC05ABB373B8}"/>
    <dgm:cxn modelId="{C49DCDB0-6C2E-444E-8D1B-E513290B068C}" srcId="{CB10F3E2-55A0-49ED-A51A-0C22CB93A847}" destId="{AF296054-A156-45C3-BF69-8433C684EDFC}" srcOrd="0" destOrd="0" parTransId="{D6A76E10-564D-44F7-8574-C9BB6CC2682D}" sibTransId="{F8E0971C-330E-4427-8443-30F70DC8195F}"/>
    <dgm:cxn modelId="{E52E3CD8-9EFC-491F-AC4C-7331E65BCBC1}" type="presOf" srcId="{892AEC84-70DE-4E7B-B300-F55FAA6580D8}" destId="{7D33542D-5ECA-4C7A-A12F-57AFAAC3116B}" srcOrd="0" destOrd="0" presId="urn:microsoft.com/office/officeart/2005/8/layout/vList2"/>
    <dgm:cxn modelId="{23FC4CD8-88DD-44CD-A0A5-85813499D660}" type="presOf" srcId="{84F0EB57-A20C-4E97-AC2F-F157DC111881}" destId="{72A0BCA0-C744-4311-BECC-917A3C2052A9}" srcOrd="0" destOrd="0" presId="urn:microsoft.com/office/officeart/2005/8/layout/vList2"/>
    <dgm:cxn modelId="{5D74EDF8-4FAF-42F6-B874-7FFBF70F1A4D}" srcId="{CB10F3E2-55A0-49ED-A51A-0C22CB93A847}" destId="{1269D304-04FB-4E17-9EB4-F860F3CECAD0}" srcOrd="4" destOrd="0" parTransId="{24A729DE-D600-4E5C-A8C1-4D7B67FF47CE}" sibTransId="{FD70102F-EC0B-4217-8563-FD75D40761C2}"/>
    <dgm:cxn modelId="{995A762F-236D-4F31-BD08-58ACAC424B71}" type="presParOf" srcId="{67CB9629-425B-47EF-A36F-AD8EAD291E80}" destId="{ACDB56EA-A006-4A53-B230-FB7A030E2E8F}" srcOrd="0" destOrd="0" presId="urn:microsoft.com/office/officeart/2005/8/layout/vList2"/>
    <dgm:cxn modelId="{ACEDACA9-2838-40A4-9E6D-0A99F04F71DB}" type="presParOf" srcId="{67CB9629-425B-47EF-A36F-AD8EAD291E80}" destId="{2B00BF34-978F-47AC-B02B-D0A5ACA0DB6E}" srcOrd="1" destOrd="0" presId="urn:microsoft.com/office/officeart/2005/8/layout/vList2"/>
    <dgm:cxn modelId="{93B5A95D-1885-4263-871D-1E29B3C4B9E5}" type="presParOf" srcId="{67CB9629-425B-47EF-A36F-AD8EAD291E80}" destId="{D2A5A1C7-084F-4D03-AE4C-84CC60A7A3B0}" srcOrd="2" destOrd="0" presId="urn:microsoft.com/office/officeart/2005/8/layout/vList2"/>
    <dgm:cxn modelId="{E6F07D4E-3CC1-4A9E-A908-E68DF033B7E7}" type="presParOf" srcId="{67CB9629-425B-47EF-A36F-AD8EAD291E80}" destId="{9073E9CC-4FEC-4C00-B9DA-CE84BC000192}" srcOrd="3" destOrd="0" presId="urn:microsoft.com/office/officeart/2005/8/layout/vList2"/>
    <dgm:cxn modelId="{99E94E7A-4CFA-4324-8D4E-31E7EBB39B87}" type="presParOf" srcId="{67CB9629-425B-47EF-A36F-AD8EAD291E80}" destId="{7D33542D-5ECA-4C7A-A12F-57AFAAC3116B}" srcOrd="4" destOrd="0" presId="urn:microsoft.com/office/officeart/2005/8/layout/vList2"/>
    <dgm:cxn modelId="{1B049A1B-3FE1-4001-9BDE-18A7EF609196}" type="presParOf" srcId="{67CB9629-425B-47EF-A36F-AD8EAD291E80}" destId="{D6CFE7F5-C3BF-4280-871B-C669AB17AAE5}" srcOrd="5" destOrd="0" presId="urn:microsoft.com/office/officeart/2005/8/layout/vList2"/>
    <dgm:cxn modelId="{E3462613-803E-4C45-9F52-E7C6D5EA3466}" type="presParOf" srcId="{67CB9629-425B-47EF-A36F-AD8EAD291E80}" destId="{2E2BBFE5-7BCA-4B9E-8DA3-36E06F2F0082}" srcOrd="6" destOrd="0" presId="urn:microsoft.com/office/officeart/2005/8/layout/vList2"/>
    <dgm:cxn modelId="{2862A9B3-43ED-4C45-859C-5437E72E2E22}" type="presParOf" srcId="{67CB9629-425B-47EF-A36F-AD8EAD291E80}" destId="{C9A7F53A-884F-4050-B950-4967C1F249C5}" srcOrd="7" destOrd="0" presId="urn:microsoft.com/office/officeart/2005/8/layout/vList2"/>
    <dgm:cxn modelId="{0D59B585-F35B-4CC9-A48C-A76D22C4591B}" type="presParOf" srcId="{67CB9629-425B-47EF-A36F-AD8EAD291E80}" destId="{BA950C85-C12F-46C0-87F1-8D68028A78FB}" srcOrd="8" destOrd="0" presId="urn:microsoft.com/office/officeart/2005/8/layout/vList2"/>
    <dgm:cxn modelId="{D8E61811-7F8D-4B1F-808C-E562D24C9331}" type="presParOf" srcId="{67CB9629-425B-47EF-A36F-AD8EAD291E80}" destId="{8B72A0A7-94AA-4758-880B-CA893C59CDD2}" srcOrd="9" destOrd="0" presId="urn:microsoft.com/office/officeart/2005/8/layout/vList2"/>
    <dgm:cxn modelId="{57D412B3-2F28-470C-8C96-DA190773CEA7}" type="presParOf" srcId="{67CB9629-425B-47EF-A36F-AD8EAD291E80}" destId="{64225E31-F8E2-4D96-B236-69179A004EA6}" srcOrd="10" destOrd="0" presId="urn:microsoft.com/office/officeart/2005/8/layout/vList2"/>
    <dgm:cxn modelId="{00E225D9-FF9B-4826-BD7F-5B72D40D0F83}" type="presParOf" srcId="{67CB9629-425B-47EF-A36F-AD8EAD291E80}" destId="{11B75386-8ACE-4243-A672-C631B0A34BC3}" srcOrd="11" destOrd="0" presId="urn:microsoft.com/office/officeart/2005/8/layout/vList2"/>
    <dgm:cxn modelId="{E1E03A3E-91AB-4B74-9E0D-231DE5FACA68}" type="presParOf" srcId="{67CB9629-425B-47EF-A36F-AD8EAD291E80}" destId="{72A0BCA0-C744-4311-BECC-917A3C2052A9}"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EB51D3-77A4-40EC-BEAF-FB316D9A4B15}" type="doc">
      <dgm:prSet loTypeId="urn:microsoft.com/office/officeart/2005/8/layout/default" loCatId="list" qsTypeId="urn:microsoft.com/office/officeart/2005/8/quickstyle/simple3" qsCatId="simple" csTypeId="urn:microsoft.com/office/officeart/2005/8/colors/colorful4" csCatId="colorful"/>
      <dgm:spPr/>
      <dgm:t>
        <a:bodyPr/>
        <a:lstStyle/>
        <a:p>
          <a:endParaRPr lang="en-ID"/>
        </a:p>
      </dgm:t>
    </dgm:pt>
    <dgm:pt modelId="{760FC524-2C5F-44E0-81B0-F5B38BE2AF42}">
      <dgm:prSet/>
      <dgm:spPr/>
      <dgm:t>
        <a:bodyPr/>
        <a:lstStyle/>
        <a:p>
          <a:pPr>
            <a:lnSpc>
              <a:spcPct val="150000"/>
            </a:lnSpc>
          </a:pPr>
          <a:r>
            <a:rPr lang="en-ID">
              <a:latin typeface="Times New Roman" panose="02020603050405020304" pitchFamily="18" charset="0"/>
              <a:cs typeface="Times New Roman" panose="02020603050405020304" pitchFamily="18" charset="0"/>
            </a:rPr>
            <a:t>Memiliki fungsi yang terbatas, tidak dapat melakukan perhitungan kompleks.</a:t>
          </a:r>
        </a:p>
      </dgm:t>
    </dgm:pt>
    <dgm:pt modelId="{C015DF48-EA3E-49EB-BB99-18804595B1AB}" type="parTrans" cxnId="{E7AA35F1-1787-43EE-9072-1E060CA4BB46}">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9ACA7A1B-B086-4546-930D-A02CA73A88B3}" type="sibTrans" cxnId="{E7AA35F1-1787-43EE-9072-1E060CA4BB46}">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BB1EA380-3A97-472A-89D1-793FC883C0EA}">
      <dgm:prSet/>
      <dgm:spPr/>
      <dgm:t>
        <a:bodyPr/>
        <a:lstStyle/>
        <a:p>
          <a:pPr>
            <a:lnSpc>
              <a:spcPct val="150000"/>
            </a:lnSpc>
          </a:pPr>
          <a:r>
            <a:rPr lang="en-ID">
              <a:latin typeface="Times New Roman" panose="02020603050405020304" pitchFamily="18" charset="0"/>
              <a:cs typeface="Times New Roman" panose="02020603050405020304" pitchFamily="18" charset="0"/>
            </a:rPr>
            <a:t>Pada perusahaan kecil mungkin membutuhkan biaya lebih untuk membuat implementasi.</a:t>
          </a:r>
        </a:p>
      </dgm:t>
    </dgm:pt>
    <dgm:pt modelId="{1BBD8969-C265-43C8-84B5-504423D92DB7}" type="parTrans" cxnId="{975D793C-5DA7-44B0-BE1C-739A9128E58B}">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DF2194B6-8FF5-4841-86AD-D047EFF6CF37}" type="sibTrans" cxnId="{975D793C-5DA7-44B0-BE1C-739A9128E58B}">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8B605664-A23B-4BF3-B277-6B2BE78F8889}">
      <dgm:prSet/>
      <dgm:spPr/>
      <dgm:t>
        <a:bodyPr/>
        <a:lstStyle/>
        <a:p>
          <a:pPr>
            <a:lnSpc>
              <a:spcPct val="150000"/>
            </a:lnSpc>
          </a:pPr>
          <a:r>
            <a:rPr lang="en-ID">
              <a:latin typeface="Times New Roman" panose="02020603050405020304" pitchFamily="18" charset="0"/>
              <a:cs typeface="Times New Roman" panose="02020603050405020304" pitchFamily="18" charset="0"/>
            </a:rPr>
            <a:t>Karena sistemnya besar, sehingga sulit untuk mengaturnya.</a:t>
          </a:r>
        </a:p>
      </dgm:t>
    </dgm:pt>
    <dgm:pt modelId="{5F4AC35B-7F71-4A07-A475-FCF980A289FE}" type="parTrans" cxnId="{FA36D74E-0031-4F1B-BD2C-733746508DED}">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7B485011-FE3A-4055-9808-DAD5029F47E5}" type="sibTrans" cxnId="{FA36D74E-0031-4F1B-BD2C-733746508DED}">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994ECB64-F79A-445B-9876-9212FD4C5B26}">
      <dgm:prSet/>
      <dgm:spPr/>
      <dgm:t>
        <a:bodyPr/>
        <a:lstStyle/>
        <a:p>
          <a:pPr>
            <a:lnSpc>
              <a:spcPct val="150000"/>
            </a:lnSpc>
          </a:pPr>
          <a:r>
            <a:rPr lang="en-ID">
              <a:latin typeface="Times New Roman" panose="02020603050405020304" pitchFamily="18" charset="0"/>
              <a:cs typeface="Times New Roman" panose="02020603050405020304" pitchFamily="18" charset="0"/>
            </a:rPr>
            <a:t>Pembuatannya harus dapat memenuhi kebutuhan informasi bagi eksekutif senior.</a:t>
          </a:r>
        </a:p>
      </dgm:t>
    </dgm:pt>
    <dgm:pt modelId="{0D6287EE-803A-46F8-985F-BD10FC00BBEE}" type="parTrans" cxnId="{87AD4D50-4047-43CA-871D-D930FC6AD315}">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A47B8D68-A357-4B27-8F65-DF21923C416C}" type="sibTrans" cxnId="{87AD4D50-4047-43CA-871D-D930FC6AD315}">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15869083-7A5C-4353-AEB1-DEC38D5D0F19}">
      <dgm:prSet/>
      <dgm:spPr/>
      <dgm:t>
        <a:bodyPr/>
        <a:lstStyle/>
        <a:p>
          <a:pPr>
            <a:lnSpc>
              <a:spcPct val="150000"/>
            </a:lnSpc>
          </a:pPr>
          <a:r>
            <a:rPr lang="en-ID">
              <a:latin typeface="Times New Roman" panose="02020603050405020304" pitchFamily="18" charset="0"/>
              <a:cs typeface="Times New Roman" panose="02020603050405020304" pitchFamily="18" charset="0"/>
            </a:rPr>
            <a:t>Eksekutif mungkin menghadapi beban terlalu berat untuk membuat keterangannya.</a:t>
          </a:r>
        </a:p>
      </dgm:t>
    </dgm:pt>
    <dgm:pt modelId="{44B806F3-E4EE-4CCA-81F1-1358D648CE40}" type="parTrans" cxnId="{CAC5B736-A509-4A74-8D04-C35C888ABFA5}">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D9F997EA-A466-4E65-939D-7F5CB1C3DC46}" type="sibTrans" cxnId="{CAC5B736-A509-4A74-8D04-C35C888ABFA5}">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0AE0B71A-1854-4ACB-ADBA-D29D67655A87}" type="pres">
      <dgm:prSet presAssocID="{8FEB51D3-77A4-40EC-BEAF-FB316D9A4B15}" presName="diagram" presStyleCnt="0">
        <dgm:presLayoutVars>
          <dgm:dir/>
          <dgm:resizeHandles val="exact"/>
        </dgm:presLayoutVars>
      </dgm:prSet>
      <dgm:spPr/>
    </dgm:pt>
    <dgm:pt modelId="{DA356AE8-103C-450C-9A00-674C5A92EFFF}" type="pres">
      <dgm:prSet presAssocID="{760FC524-2C5F-44E0-81B0-F5B38BE2AF42}" presName="node" presStyleLbl="node1" presStyleIdx="0" presStyleCnt="5">
        <dgm:presLayoutVars>
          <dgm:bulletEnabled val="1"/>
        </dgm:presLayoutVars>
      </dgm:prSet>
      <dgm:spPr/>
    </dgm:pt>
    <dgm:pt modelId="{A3338D6F-64DC-4A91-9F96-C4AA7498198F}" type="pres">
      <dgm:prSet presAssocID="{9ACA7A1B-B086-4546-930D-A02CA73A88B3}" presName="sibTrans" presStyleCnt="0"/>
      <dgm:spPr/>
    </dgm:pt>
    <dgm:pt modelId="{5159241A-22AF-4D7F-805D-6C66052B1C35}" type="pres">
      <dgm:prSet presAssocID="{BB1EA380-3A97-472A-89D1-793FC883C0EA}" presName="node" presStyleLbl="node1" presStyleIdx="1" presStyleCnt="5">
        <dgm:presLayoutVars>
          <dgm:bulletEnabled val="1"/>
        </dgm:presLayoutVars>
      </dgm:prSet>
      <dgm:spPr/>
    </dgm:pt>
    <dgm:pt modelId="{1F31904A-B49F-42ED-9CF6-E617A3792A96}" type="pres">
      <dgm:prSet presAssocID="{DF2194B6-8FF5-4841-86AD-D047EFF6CF37}" presName="sibTrans" presStyleCnt="0"/>
      <dgm:spPr/>
    </dgm:pt>
    <dgm:pt modelId="{2D42A3AD-6532-4368-A1A0-756788A9E122}" type="pres">
      <dgm:prSet presAssocID="{8B605664-A23B-4BF3-B277-6B2BE78F8889}" presName="node" presStyleLbl="node1" presStyleIdx="2" presStyleCnt="5">
        <dgm:presLayoutVars>
          <dgm:bulletEnabled val="1"/>
        </dgm:presLayoutVars>
      </dgm:prSet>
      <dgm:spPr/>
    </dgm:pt>
    <dgm:pt modelId="{039D3E4C-CD2F-40CA-BEA3-BFB8239394D3}" type="pres">
      <dgm:prSet presAssocID="{7B485011-FE3A-4055-9808-DAD5029F47E5}" presName="sibTrans" presStyleCnt="0"/>
      <dgm:spPr/>
    </dgm:pt>
    <dgm:pt modelId="{ED7DCB39-7381-4FE7-9D45-BB1227C955BF}" type="pres">
      <dgm:prSet presAssocID="{994ECB64-F79A-445B-9876-9212FD4C5B26}" presName="node" presStyleLbl="node1" presStyleIdx="3" presStyleCnt="5">
        <dgm:presLayoutVars>
          <dgm:bulletEnabled val="1"/>
        </dgm:presLayoutVars>
      </dgm:prSet>
      <dgm:spPr/>
    </dgm:pt>
    <dgm:pt modelId="{68DE7467-577F-4E32-9E9A-0D5A3A69C24F}" type="pres">
      <dgm:prSet presAssocID="{A47B8D68-A357-4B27-8F65-DF21923C416C}" presName="sibTrans" presStyleCnt="0"/>
      <dgm:spPr/>
    </dgm:pt>
    <dgm:pt modelId="{FE984F36-B0A4-4B26-92FE-77236C06F8A2}" type="pres">
      <dgm:prSet presAssocID="{15869083-7A5C-4353-AEB1-DEC38D5D0F19}" presName="node" presStyleLbl="node1" presStyleIdx="4" presStyleCnt="5">
        <dgm:presLayoutVars>
          <dgm:bulletEnabled val="1"/>
        </dgm:presLayoutVars>
      </dgm:prSet>
      <dgm:spPr/>
    </dgm:pt>
  </dgm:ptLst>
  <dgm:cxnLst>
    <dgm:cxn modelId="{1F567D0A-0B19-4D8E-AA4C-0CA04CC0C882}" type="presOf" srcId="{994ECB64-F79A-445B-9876-9212FD4C5B26}" destId="{ED7DCB39-7381-4FE7-9D45-BB1227C955BF}" srcOrd="0" destOrd="0" presId="urn:microsoft.com/office/officeart/2005/8/layout/default"/>
    <dgm:cxn modelId="{8D93DA2C-C3C8-4CC6-A7DE-E2E18297E9FB}" type="presOf" srcId="{15869083-7A5C-4353-AEB1-DEC38D5D0F19}" destId="{FE984F36-B0A4-4B26-92FE-77236C06F8A2}" srcOrd="0" destOrd="0" presId="urn:microsoft.com/office/officeart/2005/8/layout/default"/>
    <dgm:cxn modelId="{CAC5B736-A509-4A74-8D04-C35C888ABFA5}" srcId="{8FEB51D3-77A4-40EC-BEAF-FB316D9A4B15}" destId="{15869083-7A5C-4353-AEB1-DEC38D5D0F19}" srcOrd="4" destOrd="0" parTransId="{44B806F3-E4EE-4CCA-81F1-1358D648CE40}" sibTransId="{D9F997EA-A466-4E65-939D-7F5CB1C3DC46}"/>
    <dgm:cxn modelId="{975D793C-5DA7-44B0-BE1C-739A9128E58B}" srcId="{8FEB51D3-77A4-40EC-BEAF-FB316D9A4B15}" destId="{BB1EA380-3A97-472A-89D1-793FC883C0EA}" srcOrd="1" destOrd="0" parTransId="{1BBD8969-C265-43C8-84B5-504423D92DB7}" sibTransId="{DF2194B6-8FF5-4841-86AD-D047EFF6CF37}"/>
    <dgm:cxn modelId="{55DFAD47-FF7D-45A7-9E8A-2A3B3164D163}" type="presOf" srcId="{8B605664-A23B-4BF3-B277-6B2BE78F8889}" destId="{2D42A3AD-6532-4368-A1A0-756788A9E122}" srcOrd="0" destOrd="0" presId="urn:microsoft.com/office/officeart/2005/8/layout/default"/>
    <dgm:cxn modelId="{FA36D74E-0031-4F1B-BD2C-733746508DED}" srcId="{8FEB51D3-77A4-40EC-BEAF-FB316D9A4B15}" destId="{8B605664-A23B-4BF3-B277-6B2BE78F8889}" srcOrd="2" destOrd="0" parTransId="{5F4AC35B-7F71-4A07-A475-FCF980A289FE}" sibTransId="{7B485011-FE3A-4055-9808-DAD5029F47E5}"/>
    <dgm:cxn modelId="{87AD4D50-4047-43CA-871D-D930FC6AD315}" srcId="{8FEB51D3-77A4-40EC-BEAF-FB316D9A4B15}" destId="{994ECB64-F79A-445B-9876-9212FD4C5B26}" srcOrd="3" destOrd="0" parTransId="{0D6287EE-803A-46F8-985F-BD10FC00BBEE}" sibTransId="{A47B8D68-A357-4B27-8F65-DF21923C416C}"/>
    <dgm:cxn modelId="{12597987-F4CC-45D1-9E4E-5EE46CA62A21}" type="presOf" srcId="{8FEB51D3-77A4-40EC-BEAF-FB316D9A4B15}" destId="{0AE0B71A-1854-4ACB-ADBA-D29D67655A87}" srcOrd="0" destOrd="0" presId="urn:microsoft.com/office/officeart/2005/8/layout/default"/>
    <dgm:cxn modelId="{57D63AA8-D207-4353-9252-4B4D78EE545D}" type="presOf" srcId="{760FC524-2C5F-44E0-81B0-F5B38BE2AF42}" destId="{DA356AE8-103C-450C-9A00-674C5A92EFFF}" srcOrd="0" destOrd="0" presId="urn:microsoft.com/office/officeart/2005/8/layout/default"/>
    <dgm:cxn modelId="{E7AA35F1-1787-43EE-9072-1E060CA4BB46}" srcId="{8FEB51D3-77A4-40EC-BEAF-FB316D9A4B15}" destId="{760FC524-2C5F-44E0-81B0-F5B38BE2AF42}" srcOrd="0" destOrd="0" parTransId="{C015DF48-EA3E-49EB-BB99-18804595B1AB}" sibTransId="{9ACA7A1B-B086-4546-930D-A02CA73A88B3}"/>
    <dgm:cxn modelId="{0B5266F8-2D6B-427D-AC94-87FA7D37D7B5}" type="presOf" srcId="{BB1EA380-3A97-472A-89D1-793FC883C0EA}" destId="{5159241A-22AF-4D7F-805D-6C66052B1C35}" srcOrd="0" destOrd="0" presId="urn:microsoft.com/office/officeart/2005/8/layout/default"/>
    <dgm:cxn modelId="{C6128D2E-91CE-483E-A913-9388E94366A0}" type="presParOf" srcId="{0AE0B71A-1854-4ACB-ADBA-D29D67655A87}" destId="{DA356AE8-103C-450C-9A00-674C5A92EFFF}" srcOrd="0" destOrd="0" presId="urn:microsoft.com/office/officeart/2005/8/layout/default"/>
    <dgm:cxn modelId="{BFF251C1-C2E9-4D92-90A0-55AABFE432E7}" type="presParOf" srcId="{0AE0B71A-1854-4ACB-ADBA-D29D67655A87}" destId="{A3338D6F-64DC-4A91-9F96-C4AA7498198F}" srcOrd="1" destOrd="0" presId="urn:microsoft.com/office/officeart/2005/8/layout/default"/>
    <dgm:cxn modelId="{7FF95DB5-A13F-4D80-933C-ED995873FAE5}" type="presParOf" srcId="{0AE0B71A-1854-4ACB-ADBA-D29D67655A87}" destId="{5159241A-22AF-4D7F-805D-6C66052B1C35}" srcOrd="2" destOrd="0" presId="urn:microsoft.com/office/officeart/2005/8/layout/default"/>
    <dgm:cxn modelId="{572A5C57-A732-4CF5-8F57-F5F06202A799}" type="presParOf" srcId="{0AE0B71A-1854-4ACB-ADBA-D29D67655A87}" destId="{1F31904A-B49F-42ED-9CF6-E617A3792A96}" srcOrd="3" destOrd="0" presId="urn:microsoft.com/office/officeart/2005/8/layout/default"/>
    <dgm:cxn modelId="{F1D63CEC-57D1-48F0-BFDA-BC0F6A19E056}" type="presParOf" srcId="{0AE0B71A-1854-4ACB-ADBA-D29D67655A87}" destId="{2D42A3AD-6532-4368-A1A0-756788A9E122}" srcOrd="4" destOrd="0" presId="urn:microsoft.com/office/officeart/2005/8/layout/default"/>
    <dgm:cxn modelId="{94109339-CAA4-44E5-901D-970363E788DC}" type="presParOf" srcId="{0AE0B71A-1854-4ACB-ADBA-D29D67655A87}" destId="{039D3E4C-CD2F-40CA-BEA3-BFB8239394D3}" srcOrd="5" destOrd="0" presId="urn:microsoft.com/office/officeart/2005/8/layout/default"/>
    <dgm:cxn modelId="{DFC55F26-B395-4A6B-BF91-A60737CB32A4}" type="presParOf" srcId="{0AE0B71A-1854-4ACB-ADBA-D29D67655A87}" destId="{ED7DCB39-7381-4FE7-9D45-BB1227C955BF}" srcOrd="6" destOrd="0" presId="urn:microsoft.com/office/officeart/2005/8/layout/default"/>
    <dgm:cxn modelId="{A244A600-7E8A-4B3D-A046-3A65A67CF22E}" type="presParOf" srcId="{0AE0B71A-1854-4ACB-ADBA-D29D67655A87}" destId="{68DE7467-577F-4E32-9E9A-0D5A3A69C24F}" srcOrd="7" destOrd="0" presId="urn:microsoft.com/office/officeart/2005/8/layout/default"/>
    <dgm:cxn modelId="{865EBE6E-2948-44BE-A178-DD7AF6B217F9}" type="presParOf" srcId="{0AE0B71A-1854-4ACB-ADBA-D29D67655A87}" destId="{FE984F36-B0A4-4B26-92FE-77236C06F8A2}"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8F9C00-E0DC-40D3-9A53-322269DD6DF9}" type="doc">
      <dgm:prSet loTypeId="urn:microsoft.com/office/officeart/2005/8/layout/vList2" loCatId="list" qsTypeId="urn:microsoft.com/office/officeart/2005/8/quickstyle/simple3" qsCatId="simple" csTypeId="urn:microsoft.com/office/officeart/2005/8/colors/colorful3" csCatId="colorful"/>
      <dgm:spPr/>
      <dgm:t>
        <a:bodyPr/>
        <a:lstStyle/>
        <a:p>
          <a:endParaRPr lang="en-ID"/>
        </a:p>
      </dgm:t>
    </dgm:pt>
    <dgm:pt modelId="{16F5076C-28B2-4D48-BA82-C7303E25500A}">
      <dgm:prSet/>
      <dgm:spPr/>
      <dgm:t>
        <a:bodyPr/>
        <a:lstStyle/>
        <a:p>
          <a:pPr>
            <a:lnSpc>
              <a:spcPct val="150000"/>
            </a:lnSpc>
          </a:pPr>
          <a:r>
            <a:rPr lang="en-ID">
              <a:latin typeface="Times New Roman" panose="02020603050405020304" pitchFamily="18" charset="0"/>
              <a:cs typeface="Times New Roman" panose="02020603050405020304" pitchFamily="18" charset="0"/>
            </a:rPr>
            <a:t>Sistem informasi eksekutif juga disebut sebagai sistem pendukung eksekutif. Sistem ini merupakan sistem informasi yang menyediakan fasilitas yang fleksibel bagi eksekutif dalam mengakses informasi eksternal dan internal yang berguna untuk mengidentifikasi masalah. </a:t>
          </a:r>
        </a:p>
      </dgm:t>
    </dgm:pt>
    <dgm:pt modelId="{FCF4719E-FC83-4A92-AC14-1875F3E1C7CA}" type="parTrans" cxnId="{64F18749-5497-43A7-AED6-B376A510E3F4}">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B752BCFA-B6E7-4641-9A7E-FEBFD28D850B}" type="sibTrans" cxnId="{64F18749-5497-43A7-AED6-B376A510E3F4}">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912AE4E2-C6BE-4848-8487-48BBEA4E854F}">
      <dgm:prSet/>
      <dgm:spPr/>
      <dgm:t>
        <a:bodyPr/>
        <a:lstStyle/>
        <a:p>
          <a:pPr>
            <a:lnSpc>
              <a:spcPct val="150000"/>
            </a:lnSpc>
          </a:pPr>
          <a:r>
            <a:rPr lang="en-ID">
              <a:latin typeface="Times New Roman" panose="02020603050405020304" pitchFamily="18" charset="0"/>
              <a:cs typeface="Times New Roman" panose="02020603050405020304" pitchFamily="18" charset="0"/>
            </a:rPr>
            <a:t>Pemakai yang awam dengan komputer pun tidak sulit mengoperasikannya karena sistem dilengkapi antarmuka yang sangat memudahkan pemakai untuk menggunakannya.</a:t>
          </a:r>
        </a:p>
      </dgm:t>
    </dgm:pt>
    <dgm:pt modelId="{A5C8DD74-E92F-451B-89DC-73F0F39C91CD}" type="parTrans" cxnId="{5A5FD5DA-BDBE-417C-9A3A-A13A42623868}">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86C397B9-51B8-4715-9231-083657C9A1D8}" type="sibTrans" cxnId="{5A5FD5DA-BDBE-417C-9A3A-A13A42623868}">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08CAA41E-7DDF-4270-A3ED-6D2703781304}">
      <dgm:prSet/>
      <dgm:spPr/>
      <dgm:t>
        <a:bodyPr/>
        <a:lstStyle/>
        <a:p>
          <a:pPr>
            <a:lnSpc>
              <a:spcPct val="150000"/>
            </a:lnSpc>
          </a:pPr>
          <a:r>
            <a:rPr lang="en-ID">
              <a:latin typeface="Times New Roman" panose="02020603050405020304" pitchFamily="18" charset="0"/>
              <a:cs typeface="Times New Roman" panose="02020603050405020304" pitchFamily="18" charset="0"/>
            </a:rPr>
            <a:t>Sistem Informasi Eksekutif dirancang untuk membantu eksekutif mencari informasi yang diperlukan pada saat mereka membutuhkannya dan dalam bentuk apapun yang paling bermanfaat.</a:t>
          </a:r>
        </a:p>
      </dgm:t>
    </dgm:pt>
    <dgm:pt modelId="{30329A95-EEC9-434F-93AA-6E162DA2602D}" type="parTrans" cxnId="{70715465-0B85-4D28-9C4E-78D4D3844511}">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540D926C-6CBE-4EF7-9BC0-28CC201E6BA4}" type="sibTrans" cxnId="{70715465-0B85-4D28-9C4E-78D4D3844511}">
      <dgm:prSet/>
      <dgm:spPr/>
      <dgm:t>
        <a:bodyPr/>
        <a:lstStyle/>
        <a:p>
          <a:pPr>
            <a:lnSpc>
              <a:spcPct val="150000"/>
            </a:lnSpc>
          </a:pPr>
          <a:endParaRPr lang="en-ID">
            <a:latin typeface="Times New Roman" panose="02020603050405020304" pitchFamily="18" charset="0"/>
            <a:cs typeface="Times New Roman" panose="02020603050405020304" pitchFamily="18" charset="0"/>
          </a:endParaRPr>
        </a:p>
      </dgm:t>
    </dgm:pt>
    <dgm:pt modelId="{B91B88F4-CA46-4951-AB94-A593CF86CDF4}" type="pres">
      <dgm:prSet presAssocID="{588F9C00-E0DC-40D3-9A53-322269DD6DF9}" presName="linear" presStyleCnt="0">
        <dgm:presLayoutVars>
          <dgm:animLvl val="lvl"/>
          <dgm:resizeHandles val="exact"/>
        </dgm:presLayoutVars>
      </dgm:prSet>
      <dgm:spPr/>
    </dgm:pt>
    <dgm:pt modelId="{2B1A2577-5B26-44A9-93D9-852E7382BD3C}" type="pres">
      <dgm:prSet presAssocID="{16F5076C-28B2-4D48-BA82-C7303E25500A}" presName="parentText" presStyleLbl="node1" presStyleIdx="0" presStyleCnt="3">
        <dgm:presLayoutVars>
          <dgm:chMax val="0"/>
          <dgm:bulletEnabled val="1"/>
        </dgm:presLayoutVars>
      </dgm:prSet>
      <dgm:spPr/>
    </dgm:pt>
    <dgm:pt modelId="{4122D004-2F24-480C-BC54-400BE79B7741}" type="pres">
      <dgm:prSet presAssocID="{B752BCFA-B6E7-4641-9A7E-FEBFD28D850B}" presName="spacer" presStyleCnt="0"/>
      <dgm:spPr/>
    </dgm:pt>
    <dgm:pt modelId="{235EB617-6CBB-486A-BF99-FAFADB4CDC3B}" type="pres">
      <dgm:prSet presAssocID="{912AE4E2-C6BE-4848-8487-48BBEA4E854F}" presName="parentText" presStyleLbl="node1" presStyleIdx="1" presStyleCnt="3">
        <dgm:presLayoutVars>
          <dgm:chMax val="0"/>
          <dgm:bulletEnabled val="1"/>
        </dgm:presLayoutVars>
      </dgm:prSet>
      <dgm:spPr/>
    </dgm:pt>
    <dgm:pt modelId="{8168C17A-92A6-49FB-9F4D-0A91F242693F}" type="pres">
      <dgm:prSet presAssocID="{86C397B9-51B8-4715-9231-083657C9A1D8}" presName="spacer" presStyleCnt="0"/>
      <dgm:spPr/>
    </dgm:pt>
    <dgm:pt modelId="{4586580A-6C44-41B9-BFC9-43CDD24FE07F}" type="pres">
      <dgm:prSet presAssocID="{08CAA41E-7DDF-4270-A3ED-6D2703781304}" presName="parentText" presStyleLbl="node1" presStyleIdx="2" presStyleCnt="3">
        <dgm:presLayoutVars>
          <dgm:chMax val="0"/>
          <dgm:bulletEnabled val="1"/>
        </dgm:presLayoutVars>
      </dgm:prSet>
      <dgm:spPr/>
    </dgm:pt>
  </dgm:ptLst>
  <dgm:cxnLst>
    <dgm:cxn modelId="{1963F718-3A88-489C-B2AA-88E5FDDE6C6C}" type="presOf" srcId="{912AE4E2-C6BE-4848-8487-48BBEA4E854F}" destId="{235EB617-6CBB-486A-BF99-FAFADB4CDC3B}" srcOrd="0" destOrd="0" presId="urn:microsoft.com/office/officeart/2005/8/layout/vList2"/>
    <dgm:cxn modelId="{F540FE2B-7A33-42EB-8B46-01A65196F5DB}" type="presOf" srcId="{16F5076C-28B2-4D48-BA82-C7303E25500A}" destId="{2B1A2577-5B26-44A9-93D9-852E7382BD3C}" srcOrd="0" destOrd="0" presId="urn:microsoft.com/office/officeart/2005/8/layout/vList2"/>
    <dgm:cxn modelId="{70715465-0B85-4D28-9C4E-78D4D3844511}" srcId="{588F9C00-E0DC-40D3-9A53-322269DD6DF9}" destId="{08CAA41E-7DDF-4270-A3ED-6D2703781304}" srcOrd="2" destOrd="0" parTransId="{30329A95-EEC9-434F-93AA-6E162DA2602D}" sibTransId="{540D926C-6CBE-4EF7-9BC0-28CC201E6BA4}"/>
    <dgm:cxn modelId="{64F18749-5497-43A7-AED6-B376A510E3F4}" srcId="{588F9C00-E0DC-40D3-9A53-322269DD6DF9}" destId="{16F5076C-28B2-4D48-BA82-C7303E25500A}" srcOrd="0" destOrd="0" parTransId="{FCF4719E-FC83-4A92-AC14-1875F3E1C7CA}" sibTransId="{B752BCFA-B6E7-4641-9A7E-FEBFD28D850B}"/>
    <dgm:cxn modelId="{9211A2A8-F362-4F55-83CE-2CD18ABB395C}" type="presOf" srcId="{08CAA41E-7DDF-4270-A3ED-6D2703781304}" destId="{4586580A-6C44-41B9-BFC9-43CDD24FE07F}" srcOrd="0" destOrd="0" presId="urn:microsoft.com/office/officeart/2005/8/layout/vList2"/>
    <dgm:cxn modelId="{5D3E51BA-7310-4F37-B3C9-744A4106EF2A}" type="presOf" srcId="{588F9C00-E0DC-40D3-9A53-322269DD6DF9}" destId="{B91B88F4-CA46-4951-AB94-A593CF86CDF4}" srcOrd="0" destOrd="0" presId="urn:microsoft.com/office/officeart/2005/8/layout/vList2"/>
    <dgm:cxn modelId="{5A5FD5DA-BDBE-417C-9A3A-A13A42623868}" srcId="{588F9C00-E0DC-40D3-9A53-322269DD6DF9}" destId="{912AE4E2-C6BE-4848-8487-48BBEA4E854F}" srcOrd="1" destOrd="0" parTransId="{A5C8DD74-E92F-451B-89DC-73F0F39C91CD}" sibTransId="{86C397B9-51B8-4715-9231-083657C9A1D8}"/>
    <dgm:cxn modelId="{BBA289A2-2E5C-44D0-BC96-6762780F2B5D}" type="presParOf" srcId="{B91B88F4-CA46-4951-AB94-A593CF86CDF4}" destId="{2B1A2577-5B26-44A9-93D9-852E7382BD3C}" srcOrd="0" destOrd="0" presId="urn:microsoft.com/office/officeart/2005/8/layout/vList2"/>
    <dgm:cxn modelId="{2FDEB255-4552-470E-B615-2EF2B97E30A4}" type="presParOf" srcId="{B91B88F4-CA46-4951-AB94-A593CF86CDF4}" destId="{4122D004-2F24-480C-BC54-400BE79B7741}" srcOrd="1" destOrd="0" presId="urn:microsoft.com/office/officeart/2005/8/layout/vList2"/>
    <dgm:cxn modelId="{BDDD1D76-026D-41CD-8BA4-0A0A036E59A6}" type="presParOf" srcId="{B91B88F4-CA46-4951-AB94-A593CF86CDF4}" destId="{235EB617-6CBB-486A-BF99-FAFADB4CDC3B}" srcOrd="2" destOrd="0" presId="urn:microsoft.com/office/officeart/2005/8/layout/vList2"/>
    <dgm:cxn modelId="{331C6DC3-F651-4A4C-A394-B9D0BE01D25F}" type="presParOf" srcId="{B91B88F4-CA46-4951-AB94-A593CF86CDF4}" destId="{8168C17A-92A6-49FB-9F4D-0A91F242693F}" srcOrd="3" destOrd="0" presId="urn:microsoft.com/office/officeart/2005/8/layout/vList2"/>
    <dgm:cxn modelId="{7AE9272A-8AC0-4C3C-BE72-55DD813A099C}" type="presParOf" srcId="{B91B88F4-CA46-4951-AB94-A593CF86CDF4}" destId="{4586580A-6C44-41B9-BFC9-43CDD24FE07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73690-C32A-4BEC-B008-74B8F7BDFF61}" type="doc">
      <dgm:prSet loTypeId="urn:microsoft.com/office/officeart/2005/8/layout/orgChart1" loCatId="hierarchy" qsTypeId="urn:microsoft.com/office/officeart/2005/8/quickstyle/simple3" qsCatId="simple" csTypeId="urn:microsoft.com/office/officeart/2005/8/colors/colorful5" csCatId="colorful"/>
      <dgm:spPr/>
      <dgm:t>
        <a:bodyPr/>
        <a:lstStyle/>
        <a:p>
          <a:endParaRPr lang="en-ID"/>
        </a:p>
      </dgm:t>
    </dgm:pt>
    <dgm:pt modelId="{55C7BA1B-B339-402C-8CAF-B3F2C8DCF02D}">
      <dgm:prSet/>
      <dgm:spPr/>
      <dgm:t>
        <a:bodyPr/>
        <a:lstStyle/>
        <a:p>
          <a:r>
            <a:rPr lang="en-ID" b="0" i="0">
              <a:latin typeface="Times New Roman" panose="02020603050405020304" pitchFamily="18" charset="0"/>
              <a:cs typeface="Times New Roman" panose="02020603050405020304" pitchFamily="18" charset="0"/>
            </a:rPr>
            <a:t>Model dari Sistem Informasi Eksekutif dijelaskan Sebagai implementasinya pemakai:</a:t>
          </a:r>
          <a:endParaRPr lang="en-ID">
            <a:latin typeface="Times New Roman" panose="02020603050405020304" pitchFamily="18" charset="0"/>
            <a:cs typeface="Times New Roman" panose="02020603050405020304" pitchFamily="18" charset="0"/>
          </a:endParaRPr>
        </a:p>
      </dgm:t>
    </dgm:pt>
    <dgm:pt modelId="{E9B41138-BC8F-40E2-B23F-4A4DF387E99B}" type="parTrans" cxnId="{444AF16E-5DC7-49BA-8F99-B118F3064D24}">
      <dgm:prSet/>
      <dgm:spPr/>
      <dgm:t>
        <a:bodyPr/>
        <a:lstStyle/>
        <a:p>
          <a:endParaRPr lang="en-ID">
            <a:latin typeface="Times New Roman" panose="02020603050405020304" pitchFamily="18" charset="0"/>
            <a:cs typeface="Times New Roman" panose="02020603050405020304" pitchFamily="18" charset="0"/>
          </a:endParaRPr>
        </a:p>
      </dgm:t>
    </dgm:pt>
    <dgm:pt modelId="{B08377C6-A648-45F3-B5CF-2622490FA38E}" type="sibTrans" cxnId="{444AF16E-5DC7-49BA-8F99-B118F3064D24}">
      <dgm:prSet/>
      <dgm:spPr/>
      <dgm:t>
        <a:bodyPr/>
        <a:lstStyle/>
        <a:p>
          <a:endParaRPr lang="en-ID">
            <a:latin typeface="Times New Roman" panose="02020603050405020304" pitchFamily="18" charset="0"/>
            <a:cs typeface="Times New Roman" panose="02020603050405020304" pitchFamily="18" charset="0"/>
          </a:endParaRPr>
        </a:p>
      </dgm:t>
    </dgm:pt>
    <dgm:pt modelId="{33ADECC9-3446-486D-BF82-CC8040F00DF4}">
      <dgm:prSet/>
      <dgm:spPr/>
      <dgm:t>
        <a:bodyPr/>
        <a:lstStyle/>
        <a:p>
          <a:r>
            <a:rPr lang="en-ID" b="0" i="0">
              <a:latin typeface="Times New Roman" panose="02020603050405020304" pitchFamily="18" charset="0"/>
              <a:cs typeface="Times New Roman" panose="02020603050405020304" pitchFamily="18" charset="0"/>
            </a:rPr>
            <a:t>Menyediakan akses terhadap seluruh jenis informasi</a:t>
          </a:r>
          <a:endParaRPr lang="en-ID">
            <a:latin typeface="Times New Roman" panose="02020603050405020304" pitchFamily="18" charset="0"/>
            <a:cs typeface="Times New Roman" panose="02020603050405020304" pitchFamily="18" charset="0"/>
          </a:endParaRPr>
        </a:p>
      </dgm:t>
    </dgm:pt>
    <dgm:pt modelId="{166414EF-B985-4711-BD9F-A5A9AEDBAA5B}" type="parTrans" cxnId="{820EFA7F-B1B9-4970-915E-2C808EE33CAE}">
      <dgm:prSet/>
      <dgm:spPr/>
      <dgm:t>
        <a:bodyPr/>
        <a:lstStyle/>
        <a:p>
          <a:endParaRPr lang="en-ID">
            <a:latin typeface="Times New Roman" panose="02020603050405020304" pitchFamily="18" charset="0"/>
            <a:cs typeface="Times New Roman" panose="02020603050405020304" pitchFamily="18" charset="0"/>
          </a:endParaRPr>
        </a:p>
      </dgm:t>
    </dgm:pt>
    <dgm:pt modelId="{6E9DF23D-E071-47A9-B0C0-7D86D421D450}" type="sibTrans" cxnId="{820EFA7F-B1B9-4970-915E-2C808EE33CAE}">
      <dgm:prSet/>
      <dgm:spPr/>
      <dgm:t>
        <a:bodyPr/>
        <a:lstStyle/>
        <a:p>
          <a:endParaRPr lang="en-ID">
            <a:latin typeface="Times New Roman" panose="02020603050405020304" pitchFamily="18" charset="0"/>
            <a:cs typeface="Times New Roman" panose="02020603050405020304" pitchFamily="18" charset="0"/>
          </a:endParaRPr>
        </a:p>
      </dgm:t>
    </dgm:pt>
    <dgm:pt modelId="{A6052034-8D52-4215-84E6-DDB405B249C7}">
      <dgm:prSet/>
      <dgm:spPr/>
      <dgm:t>
        <a:bodyPr/>
        <a:lstStyle/>
        <a:p>
          <a:r>
            <a:rPr lang="en-ID" b="0" i="0">
              <a:latin typeface="Times New Roman" panose="02020603050405020304" pitchFamily="18" charset="0"/>
              <a:cs typeface="Times New Roman" panose="02020603050405020304" pitchFamily="18" charset="0"/>
            </a:rPr>
            <a:t>Menyediakan keluwesan pelaporan dan menyediakan perangkat untuk menganalisis informasi</a:t>
          </a:r>
          <a:endParaRPr lang="en-ID">
            <a:latin typeface="Times New Roman" panose="02020603050405020304" pitchFamily="18" charset="0"/>
            <a:cs typeface="Times New Roman" panose="02020603050405020304" pitchFamily="18" charset="0"/>
          </a:endParaRPr>
        </a:p>
      </dgm:t>
    </dgm:pt>
    <dgm:pt modelId="{10845DDC-8844-4E20-A3A6-F20603CC676F}" type="parTrans" cxnId="{47F26909-0CC3-46A2-BB16-E71FCE3F7940}">
      <dgm:prSet/>
      <dgm:spPr/>
      <dgm:t>
        <a:bodyPr/>
        <a:lstStyle/>
        <a:p>
          <a:endParaRPr lang="en-ID">
            <a:latin typeface="Times New Roman" panose="02020603050405020304" pitchFamily="18" charset="0"/>
            <a:cs typeface="Times New Roman" panose="02020603050405020304" pitchFamily="18" charset="0"/>
          </a:endParaRPr>
        </a:p>
      </dgm:t>
    </dgm:pt>
    <dgm:pt modelId="{BE18F9FC-6D63-44F3-AAD0-360603ADA92B}" type="sibTrans" cxnId="{47F26909-0CC3-46A2-BB16-E71FCE3F7940}">
      <dgm:prSet/>
      <dgm:spPr/>
      <dgm:t>
        <a:bodyPr/>
        <a:lstStyle/>
        <a:p>
          <a:endParaRPr lang="en-ID">
            <a:latin typeface="Times New Roman" panose="02020603050405020304" pitchFamily="18" charset="0"/>
            <a:cs typeface="Times New Roman" panose="02020603050405020304" pitchFamily="18" charset="0"/>
          </a:endParaRPr>
        </a:p>
      </dgm:t>
    </dgm:pt>
    <dgm:pt modelId="{4E1450DC-DB0F-467A-96DD-8517A3548996}">
      <dgm:prSet/>
      <dgm:spPr/>
      <dgm:t>
        <a:bodyPr/>
        <a:lstStyle/>
        <a:p>
          <a:r>
            <a:rPr lang="en-ID" b="0" i="0">
              <a:latin typeface="Times New Roman" panose="02020603050405020304" pitchFamily="18" charset="0"/>
              <a:cs typeface="Times New Roman" panose="02020603050405020304" pitchFamily="18" charset="0"/>
            </a:rPr>
            <a:t>Membantu eksekutif mengidentifikasi masalah</a:t>
          </a:r>
          <a:r>
            <a:rPr lang="en-ID">
              <a:latin typeface="Times New Roman" panose="02020603050405020304" pitchFamily="18" charset="0"/>
              <a:cs typeface="Times New Roman" panose="02020603050405020304" pitchFamily="18" charset="0"/>
            </a:rPr>
            <a:t> </a:t>
          </a:r>
        </a:p>
      </dgm:t>
    </dgm:pt>
    <dgm:pt modelId="{1DF0F83F-DFB3-4487-B59D-01A16C588905}" type="parTrans" cxnId="{59290CC6-4660-4FEB-A888-C21881235B37}">
      <dgm:prSet/>
      <dgm:spPr/>
      <dgm:t>
        <a:bodyPr/>
        <a:lstStyle/>
        <a:p>
          <a:endParaRPr lang="en-ID">
            <a:latin typeface="Times New Roman" panose="02020603050405020304" pitchFamily="18" charset="0"/>
            <a:cs typeface="Times New Roman" panose="02020603050405020304" pitchFamily="18" charset="0"/>
          </a:endParaRPr>
        </a:p>
      </dgm:t>
    </dgm:pt>
    <dgm:pt modelId="{9120B46F-ABAF-41D2-8819-2A17F86A704C}" type="sibTrans" cxnId="{59290CC6-4660-4FEB-A888-C21881235B37}">
      <dgm:prSet/>
      <dgm:spPr/>
      <dgm:t>
        <a:bodyPr/>
        <a:lstStyle/>
        <a:p>
          <a:endParaRPr lang="en-ID">
            <a:latin typeface="Times New Roman" panose="02020603050405020304" pitchFamily="18" charset="0"/>
            <a:cs typeface="Times New Roman" panose="02020603050405020304" pitchFamily="18" charset="0"/>
          </a:endParaRPr>
        </a:p>
      </dgm:t>
    </dgm:pt>
    <dgm:pt modelId="{E4FF6CEF-97CC-4A3E-836B-CC0233F9C60A}" type="pres">
      <dgm:prSet presAssocID="{53873690-C32A-4BEC-B008-74B8F7BDFF61}" presName="hierChild1" presStyleCnt="0">
        <dgm:presLayoutVars>
          <dgm:orgChart val="1"/>
          <dgm:chPref val="1"/>
          <dgm:dir/>
          <dgm:animOne val="branch"/>
          <dgm:animLvl val="lvl"/>
          <dgm:resizeHandles/>
        </dgm:presLayoutVars>
      </dgm:prSet>
      <dgm:spPr/>
    </dgm:pt>
    <dgm:pt modelId="{1833AB40-3613-4E81-8C52-D20BD4375BEF}" type="pres">
      <dgm:prSet presAssocID="{55C7BA1B-B339-402C-8CAF-B3F2C8DCF02D}" presName="hierRoot1" presStyleCnt="0">
        <dgm:presLayoutVars>
          <dgm:hierBranch val="init"/>
        </dgm:presLayoutVars>
      </dgm:prSet>
      <dgm:spPr/>
    </dgm:pt>
    <dgm:pt modelId="{E74A94B1-6672-46E1-B4C3-0C042A2DAF66}" type="pres">
      <dgm:prSet presAssocID="{55C7BA1B-B339-402C-8CAF-B3F2C8DCF02D}" presName="rootComposite1" presStyleCnt="0"/>
      <dgm:spPr/>
    </dgm:pt>
    <dgm:pt modelId="{7D57B926-9FF1-4245-8FF2-728E4135DC42}" type="pres">
      <dgm:prSet presAssocID="{55C7BA1B-B339-402C-8CAF-B3F2C8DCF02D}" presName="rootText1" presStyleLbl="node0" presStyleIdx="0" presStyleCnt="1">
        <dgm:presLayoutVars>
          <dgm:chPref val="3"/>
        </dgm:presLayoutVars>
      </dgm:prSet>
      <dgm:spPr/>
    </dgm:pt>
    <dgm:pt modelId="{4BCFF3F6-42AC-46A2-927C-B75F527A999D}" type="pres">
      <dgm:prSet presAssocID="{55C7BA1B-B339-402C-8CAF-B3F2C8DCF02D}" presName="rootConnector1" presStyleLbl="node1" presStyleIdx="0" presStyleCnt="0"/>
      <dgm:spPr/>
    </dgm:pt>
    <dgm:pt modelId="{4BE5A833-E212-42AE-BAE4-544576F1B52E}" type="pres">
      <dgm:prSet presAssocID="{55C7BA1B-B339-402C-8CAF-B3F2C8DCF02D}" presName="hierChild2" presStyleCnt="0"/>
      <dgm:spPr/>
    </dgm:pt>
    <dgm:pt modelId="{74A61040-5C7E-4965-9AE3-8DF736CF2F36}" type="pres">
      <dgm:prSet presAssocID="{166414EF-B985-4711-BD9F-A5A9AEDBAA5B}" presName="Name37" presStyleLbl="parChTrans1D2" presStyleIdx="0" presStyleCnt="3"/>
      <dgm:spPr/>
    </dgm:pt>
    <dgm:pt modelId="{7C3CE986-7312-4589-B8FC-F814288BFDE1}" type="pres">
      <dgm:prSet presAssocID="{33ADECC9-3446-486D-BF82-CC8040F00DF4}" presName="hierRoot2" presStyleCnt="0">
        <dgm:presLayoutVars>
          <dgm:hierBranch val="init"/>
        </dgm:presLayoutVars>
      </dgm:prSet>
      <dgm:spPr/>
    </dgm:pt>
    <dgm:pt modelId="{979C61CC-D6F6-4C13-8E54-A833699ABE65}" type="pres">
      <dgm:prSet presAssocID="{33ADECC9-3446-486D-BF82-CC8040F00DF4}" presName="rootComposite" presStyleCnt="0"/>
      <dgm:spPr/>
    </dgm:pt>
    <dgm:pt modelId="{3FE581B8-6AD6-4FC4-916D-AF7BA065358B}" type="pres">
      <dgm:prSet presAssocID="{33ADECC9-3446-486D-BF82-CC8040F00DF4}" presName="rootText" presStyleLbl="node2" presStyleIdx="0" presStyleCnt="3">
        <dgm:presLayoutVars>
          <dgm:chPref val="3"/>
        </dgm:presLayoutVars>
      </dgm:prSet>
      <dgm:spPr/>
    </dgm:pt>
    <dgm:pt modelId="{928BFD14-C420-401F-BD5A-E2AA6587A3F2}" type="pres">
      <dgm:prSet presAssocID="{33ADECC9-3446-486D-BF82-CC8040F00DF4}" presName="rootConnector" presStyleLbl="node2" presStyleIdx="0" presStyleCnt="3"/>
      <dgm:spPr/>
    </dgm:pt>
    <dgm:pt modelId="{696484EB-F094-4C2D-88ED-C353768CE65F}" type="pres">
      <dgm:prSet presAssocID="{33ADECC9-3446-486D-BF82-CC8040F00DF4}" presName="hierChild4" presStyleCnt="0"/>
      <dgm:spPr/>
    </dgm:pt>
    <dgm:pt modelId="{DB43E8A5-4812-4C13-895F-75AB2B8C39AD}" type="pres">
      <dgm:prSet presAssocID="{33ADECC9-3446-486D-BF82-CC8040F00DF4}" presName="hierChild5" presStyleCnt="0"/>
      <dgm:spPr/>
    </dgm:pt>
    <dgm:pt modelId="{85670660-1E43-4C34-841F-8961D7173FEA}" type="pres">
      <dgm:prSet presAssocID="{10845DDC-8844-4E20-A3A6-F20603CC676F}" presName="Name37" presStyleLbl="parChTrans1D2" presStyleIdx="1" presStyleCnt="3"/>
      <dgm:spPr/>
    </dgm:pt>
    <dgm:pt modelId="{2FD025BB-CEA8-46DE-AA8D-00CA8A110F7B}" type="pres">
      <dgm:prSet presAssocID="{A6052034-8D52-4215-84E6-DDB405B249C7}" presName="hierRoot2" presStyleCnt="0">
        <dgm:presLayoutVars>
          <dgm:hierBranch val="init"/>
        </dgm:presLayoutVars>
      </dgm:prSet>
      <dgm:spPr/>
    </dgm:pt>
    <dgm:pt modelId="{6A5C9D1A-AFFF-4950-BD9A-FA8FACD6905D}" type="pres">
      <dgm:prSet presAssocID="{A6052034-8D52-4215-84E6-DDB405B249C7}" presName="rootComposite" presStyleCnt="0"/>
      <dgm:spPr/>
    </dgm:pt>
    <dgm:pt modelId="{AAC78E84-B4C9-42B8-9E6F-20C7A1D89F79}" type="pres">
      <dgm:prSet presAssocID="{A6052034-8D52-4215-84E6-DDB405B249C7}" presName="rootText" presStyleLbl="node2" presStyleIdx="1" presStyleCnt="3">
        <dgm:presLayoutVars>
          <dgm:chPref val="3"/>
        </dgm:presLayoutVars>
      </dgm:prSet>
      <dgm:spPr/>
    </dgm:pt>
    <dgm:pt modelId="{2F60F0C4-BFE0-4425-A967-6BA62DBE51FD}" type="pres">
      <dgm:prSet presAssocID="{A6052034-8D52-4215-84E6-DDB405B249C7}" presName="rootConnector" presStyleLbl="node2" presStyleIdx="1" presStyleCnt="3"/>
      <dgm:spPr/>
    </dgm:pt>
    <dgm:pt modelId="{627BD595-9E67-4726-A447-4386A2C1030C}" type="pres">
      <dgm:prSet presAssocID="{A6052034-8D52-4215-84E6-DDB405B249C7}" presName="hierChild4" presStyleCnt="0"/>
      <dgm:spPr/>
    </dgm:pt>
    <dgm:pt modelId="{BF221A23-170E-47E7-AD82-E550E8194777}" type="pres">
      <dgm:prSet presAssocID="{A6052034-8D52-4215-84E6-DDB405B249C7}" presName="hierChild5" presStyleCnt="0"/>
      <dgm:spPr/>
    </dgm:pt>
    <dgm:pt modelId="{3F2AA9A5-6D90-48C0-BF3D-9D201F6F1008}" type="pres">
      <dgm:prSet presAssocID="{1DF0F83F-DFB3-4487-B59D-01A16C588905}" presName="Name37" presStyleLbl="parChTrans1D2" presStyleIdx="2" presStyleCnt="3"/>
      <dgm:spPr/>
    </dgm:pt>
    <dgm:pt modelId="{A46F5001-27E5-474C-93D2-C3E89DF1D894}" type="pres">
      <dgm:prSet presAssocID="{4E1450DC-DB0F-467A-96DD-8517A3548996}" presName="hierRoot2" presStyleCnt="0">
        <dgm:presLayoutVars>
          <dgm:hierBranch val="init"/>
        </dgm:presLayoutVars>
      </dgm:prSet>
      <dgm:spPr/>
    </dgm:pt>
    <dgm:pt modelId="{2F297BC6-AA5D-498B-94DD-D2B1A8BBF60B}" type="pres">
      <dgm:prSet presAssocID="{4E1450DC-DB0F-467A-96DD-8517A3548996}" presName="rootComposite" presStyleCnt="0"/>
      <dgm:spPr/>
    </dgm:pt>
    <dgm:pt modelId="{DF1A315A-2430-47C7-A523-AF8ABF04C35F}" type="pres">
      <dgm:prSet presAssocID="{4E1450DC-DB0F-467A-96DD-8517A3548996}" presName="rootText" presStyleLbl="node2" presStyleIdx="2" presStyleCnt="3">
        <dgm:presLayoutVars>
          <dgm:chPref val="3"/>
        </dgm:presLayoutVars>
      </dgm:prSet>
      <dgm:spPr/>
    </dgm:pt>
    <dgm:pt modelId="{064B99AA-ECF2-4231-9A39-286375C8237A}" type="pres">
      <dgm:prSet presAssocID="{4E1450DC-DB0F-467A-96DD-8517A3548996}" presName="rootConnector" presStyleLbl="node2" presStyleIdx="2" presStyleCnt="3"/>
      <dgm:spPr/>
    </dgm:pt>
    <dgm:pt modelId="{BFCA38D3-A47B-47C1-9121-D6985F7917AA}" type="pres">
      <dgm:prSet presAssocID="{4E1450DC-DB0F-467A-96DD-8517A3548996}" presName="hierChild4" presStyleCnt="0"/>
      <dgm:spPr/>
    </dgm:pt>
    <dgm:pt modelId="{F9B3840C-DB8A-4338-B48A-FA6DF473246C}" type="pres">
      <dgm:prSet presAssocID="{4E1450DC-DB0F-467A-96DD-8517A3548996}" presName="hierChild5" presStyleCnt="0"/>
      <dgm:spPr/>
    </dgm:pt>
    <dgm:pt modelId="{54F3B778-3F04-4DBE-A730-3A2A83F03722}" type="pres">
      <dgm:prSet presAssocID="{55C7BA1B-B339-402C-8CAF-B3F2C8DCF02D}" presName="hierChild3" presStyleCnt="0"/>
      <dgm:spPr/>
    </dgm:pt>
  </dgm:ptLst>
  <dgm:cxnLst>
    <dgm:cxn modelId="{7CDA4904-46ED-438B-A439-26DB4DD6A720}" type="presOf" srcId="{55C7BA1B-B339-402C-8CAF-B3F2C8DCF02D}" destId="{4BCFF3F6-42AC-46A2-927C-B75F527A999D}" srcOrd="1" destOrd="0" presId="urn:microsoft.com/office/officeart/2005/8/layout/orgChart1"/>
    <dgm:cxn modelId="{47F26909-0CC3-46A2-BB16-E71FCE3F7940}" srcId="{55C7BA1B-B339-402C-8CAF-B3F2C8DCF02D}" destId="{A6052034-8D52-4215-84E6-DDB405B249C7}" srcOrd="1" destOrd="0" parTransId="{10845DDC-8844-4E20-A3A6-F20603CC676F}" sibTransId="{BE18F9FC-6D63-44F3-AAD0-360603ADA92B}"/>
    <dgm:cxn modelId="{FD319410-8FF9-4E4D-979E-5148BC73CADC}" type="presOf" srcId="{A6052034-8D52-4215-84E6-DDB405B249C7}" destId="{AAC78E84-B4C9-42B8-9E6F-20C7A1D89F79}" srcOrd="0" destOrd="0" presId="urn:microsoft.com/office/officeart/2005/8/layout/orgChart1"/>
    <dgm:cxn modelId="{29668139-9EEE-4875-8039-219777EC7FB4}" type="presOf" srcId="{A6052034-8D52-4215-84E6-DDB405B249C7}" destId="{2F60F0C4-BFE0-4425-A967-6BA62DBE51FD}" srcOrd="1" destOrd="0" presId="urn:microsoft.com/office/officeart/2005/8/layout/orgChart1"/>
    <dgm:cxn modelId="{ABC85F5C-67BD-4B85-9D60-1F2A6B1350C3}" type="presOf" srcId="{166414EF-B985-4711-BD9F-A5A9AEDBAA5B}" destId="{74A61040-5C7E-4965-9AE3-8DF736CF2F36}" srcOrd="0" destOrd="0" presId="urn:microsoft.com/office/officeart/2005/8/layout/orgChart1"/>
    <dgm:cxn modelId="{450B1360-197F-4759-AB3C-01931A75054E}" type="presOf" srcId="{33ADECC9-3446-486D-BF82-CC8040F00DF4}" destId="{3FE581B8-6AD6-4FC4-916D-AF7BA065358B}" srcOrd="0" destOrd="0" presId="urn:microsoft.com/office/officeart/2005/8/layout/orgChart1"/>
    <dgm:cxn modelId="{444AF16E-5DC7-49BA-8F99-B118F3064D24}" srcId="{53873690-C32A-4BEC-B008-74B8F7BDFF61}" destId="{55C7BA1B-B339-402C-8CAF-B3F2C8DCF02D}" srcOrd="0" destOrd="0" parTransId="{E9B41138-BC8F-40E2-B23F-4A4DF387E99B}" sibTransId="{B08377C6-A648-45F3-B5CF-2622490FA38E}"/>
    <dgm:cxn modelId="{349FD357-889E-42FF-80BE-D6D010015361}" type="presOf" srcId="{1DF0F83F-DFB3-4487-B59D-01A16C588905}" destId="{3F2AA9A5-6D90-48C0-BF3D-9D201F6F1008}" srcOrd="0" destOrd="0" presId="urn:microsoft.com/office/officeart/2005/8/layout/orgChart1"/>
    <dgm:cxn modelId="{820EFA7F-B1B9-4970-915E-2C808EE33CAE}" srcId="{55C7BA1B-B339-402C-8CAF-B3F2C8DCF02D}" destId="{33ADECC9-3446-486D-BF82-CC8040F00DF4}" srcOrd="0" destOrd="0" parTransId="{166414EF-B985-4711-BD9F-A5A9AEDBAA5B}" sibTransId="{6E9DF23D-E071-47A9-B0C0-7D86D421D450}"/>
    <dgm:cxn modelId="{E9334881-A1FB-4AEA-814C-9AE54F893FBF}" type="presOf" srcId="{4E1450DC-DB0F-467A-96DD-8517A3548996}" destId="{064B99AA-ECF2-4231-9A39-286375C8237A}" srcOrd="1" destOrd="0" presId="urn:microsoft.com/office/officeart/2005/8/layout/orgChart1"/>
    <dgm:cxn modelId="{83773493-3873-4835-87DF-819FA26672B4}" type="presOf" srcId="{10845DDC-8844-4E20-A3A6-F20603CC676F}" destId="{85670660-1E43-4C34-841F-8961D7173FEA}" srcOrd="0" destOrd="0" presId="urn:microsoft.com/office/officeart/2005/8/layout/orgChart1"/>
    <dgm:cxn modelId="{E8997DBC-57B3-42C2-A453-0FF3F812C90A}" type="presOf" srcId="{33ADECC9-3446-486D-BF82-CC8040F00DF4}" destId="{928BFD14-C420-401F-BD5A-E2AA6587A3F2}" srcOrd="1" destOrd="0" presId="urn:microsoft.com/office/officeart/2005/8/layout/orgChart1"/>
    <dgm:cxn modelId="{E8A0B9BE-7C4D-43E7-8EBB-B1B70A633DE2}" type="presOf" srcId="{4E1450DC-DB0F-467A-96DD-8517A3548996}" destId="{DF1A315A-2430-47C7-A523-AF8ABF04C35F}" srcOrd="0" destOrd="0" presId="urn:microsoft.com/office/officeart/2005/8/layout/orgChart1"/>
    <dgm:cxn modelId="{59290CC6-4660-4FEB-A888-C21881235B37}" srcId="{55C7BA1B-B339-402C-8CAF-B3F2C8DCF02D}" destId="{4E1450DC-DB0F-467A-96DD-8517A3548996}" srcOrd="2" destOrd="0" parTransId="{1DF0F83F-DFB3-4487-B59D-01A16C588905}" sibTransId="{9120B46F-ABAF-41D2-8819-2A17F86A704C}"/>
    <dgm:cxn modelId="{5C97E0DC-0B11-4F3E-9FDA-3896F45EF84F}" type="presOf" srcId="{53873690-C32A-4BEC-B008-74B8F7BDFF61}" destId="{E4FF6CEF-97CC-4A3E-836B-CC0233F9C60A}" srcOrd="0" destOrd="0" presId="urn:microsoft.com/office/officeart/2005/8/layout/orgChart1"/>
    <dgm:cxn modelId="{EDB5C8E7-74E9-4030-BAC4-3B0EF1299F28}" type="presOf" srcId="{55C7BA1B-B339-402C-8CAF-B3F2C8DCF02D}" destId="{7D57B926-9FF1-4245-8FF2-728E4135DC42}" srcOrd="0" destOrd="0" presId="urn:microsoft.com/office/officeart/2005/8/layout/orgChart1"/>
    <dgm:cxn modelId="{45A66A8E-82DC-42D0-8924-D171474CD463}" type="presParOf" srcId="{E4FF6CEF-97CC-4A3E-836B-CC0233F9C60A}" destId="{1833AB40-3613-4E81-8C52-D20BD4375BEF}" srcOrd="0" destOrd="0" presId="urn:microsoft.com/office/officeart/2005/8/layout/orgChart1"/>
    <dgm:cxn modelId="{891F0BDC-809D-4865-BB3A-52C1261A9547}" type="presParOf" srcId="{1833AB40-3613-4E81-8C52-D20BD4375BEF}" destId="{E74A94B1-6672-46E1-B4C3-0C042A2DAF66}" srcOrd="0" destOrd="0" presId="urn:microsoft.com/office/officeart/2005/8/layout/orgChart1"/>
    <dgm:cxn modelId="{FBA79D85-7DB3-4908-A2AF-7D75656A9965}" type="presParOf" srcId="{E74A94B1-6672-46E1-B4C3-0C042A2DAF66}" destId="{7D57B926-9FF1-4245-8FF2-728E4135DC42}" srcOrd="0" destOrd="0" presId="urn:microsoft.com/office/officeart/2005/8/layout/orgChart1"/>
    <dgm:cxn modelId="{C6EBC772-FD1B-41CF-8127-B687402D91FB}" type="presParOf" srcId="{E74A94B1-6672-46E1-B4C3-0C042A2DAF66}" destId="{4BCFF3F6-42AC-46A2-927C-B75F527A999D}" srcOrd="1" destOrd="0" presId="urn:microsoft.com/office/officeart/2005/8/layout/orgChart1"/>
    <dgm:cxn modelId="{FED4FE64-16FA-4B3C-9C03-D735F19F50CF}" type="presParOf" srcId="{1833AB40-3613-4E81-8C52-D20BD4375BEF}" destId="{4BE5A833-E212-42AE-BAE4-544576F1B52E}" srcOrd="1" destOrd="0" presId="urn:microsoft.com/office/officeart/2005/8/layout/orgChart1"/>
    <dgm:cxn modelId="{5436DFA5-ABFB-4EEF-983A-BE12107D6B43}" type="presParOf" srcId="{4BE5A833-E212-42AE-BAE4-544576F1B52E}" destId="{74A61040-5C7E-4965-9AE3-8DF736CF2F36}" srcOrd="0" destOrd="0" presId="urn:microsoft.com/office/officeart/2005/8/layout/orgChart1"/>
    <dgm:cxn modelId="{9BE33571-8C39-42B4-8097-77E84460620D}" type="presParOf" srcId="{4BE5A833-E212-42AE-BAE4-544576F1B52E}" destId="{7C3CE986-7312-4589-B8FC-F814288BFDE1}" srcOrd="1" destOrd="0" presId="urn:microsoft.com/office/officeart/2005/8/layout/orgChart1"/>
    <dgm:cxn modelId="{AE40C2BF-6836-42CB-9E09-B3B67C00C0E1}" type="presParOf" srcId="{7C3CE986-7312-4589-B8FC-F814288BFDE1}" destId="{979C61CC-D6F6-4C13-8E54-A833699ABE65}" srcOrd="0" destOrd="0" presId="urn:microsoft.com/office/officeart/2005/8/layout/orgChart1"/>
    <dgm:cxn modelId="{CDD7B8FB-0821-40D6-BAAF-8A9CA514F521}" type="presParOf" srcId="{979C61CC-D6F6-4C13-8E54-A833699ABE65}" destId="{3FE581B8-6AD6-4FC4-916D-AF7BA065358B}" srcOrd="0" destOrd="0" presId="urn:microsoft.com/office/officeart/2005/8/layout/orgChart1"/>
    <dgm:cxn modelId="{2BE2804B-8F64-46AE-80EE-B766F0551E38}" type="presParOf" srcId="{979C61CC-D6F6-4C13-8E54-A833699ABE65}" destId="{928BFD14-C420-401F-BD5A-E2AA6587A3F2}" srcOrd="1" destOrd="0" presId="urn:microsoft.com/office/officeart/2005/8/layout/orgChart1"/>
    <dgm:cxn modelId="{EEE0CE31-1328-4D86-AEC5-442F33D6716D}" type="presParOf" srcId="{7C3CE986-7312-4589-B8FC-F814288BFDE1}" destId="{696484EB-F094-4C2D-88ED-C353768CE65F}" srcOrd="1" destOrd="0" presId="urn:microsoft.com/office/officeart/2005/8/layout/orgChart1"/>
    <dgm:cxn modelId="{B1C9F3A8-B054-4272-BEA1-230D862C7539}" type="presParOf" srcId="{7C3CE986-7312-4589-B8FC-F814288BFDE1}" destId="{DB43E8A5-4812-4C13-895F-75AB2B8C39AD}" srcOrd="2" destOrd="0" presId="urn:microsoft.com/office/officeart/2005/8/layout/orgChart1"/>
    <dgm:cxn modelId="{8B789AAA-6E16-4159-AC42-F7B82A0C5770}" type="presParOf" srcId="{4BE5A833-E212-42AE-BAE4-544576F1B52E}" destId="{85670660-1E43-4C34-841F-8961D7173FEA}" srcOrd="2" destOrd="0" presId="urn:microsoft.com/office/officeart/2005/8/layout/orgChart1"/>
    <dgm:cxn modelId="{42DBAFAE-6554-4AA2-9595-587507337128}" type="presParOf" srcId="{4BE5A833-E212-42AE-BAE4-544576F1B52E}" destId="{2FD025BB-CEA8-46DE-AA8D-00CA8A110F7B}" srcOrd="3" destOrd="0" presId="urn:microsoft.com/office/officeart/2005/8/layout/orgChart1"/>
    <dgm:cxn modelId="{F6CE90FF-A688-4368-8512-838DFF57457D}" type="presParOf" srcId="{2FD025BB-CEA8-46DE-AA8D-00CA8A110F7B}" destId="{6A5C9D1A-AFFF-4950-BD9A-FA8FACD6905D}" srcOrd="0" destOrd="0" presId="urn:microsoft.com/office/officeart/2005/8/layout/orgChart1"/>
    <dgm:cxn modelId="{85CDD766-5F09-40C8-B648-0016EF293009}" type="presParOf" srcId="{6A5C9D1A-AFFF-4950-BD9A-FA8FACD6905D}" destId="{AAC78E84-B4C9-42B8-9E6F-20C7A1D89F79}" srcOrd="0" destOrd="0" presId="urn:microsoft.com/office/officeart/2005/8/layout/orgChart1"/>
    <dgm:cxn modelId="{4AC05240-E34A-4F4E-AA9A-0BF26ED9D791}" type="presParOf" srcId="{6A5C9D1A-AFFF-4950-BD9A-FA8FACD6905D}" destId="{2F60F0C4-BFE0-4425-A967-6BA62DBE51FD}" srcOrd="1" destOrd="0" presId="urn:microsoft.com/office/officeart/2005/8/layout/orgChart1"/>
    <dgm:cxn modelId="{E237DC82-4B0A-499E-A7F5-265BB09664B1}" type="presParOf" srcId="{2FD025BB-CEA8-46DE-AA8D-00CA8A110F7B}" destId="{627BD595-9E67-4726-A447-4386A2C1030C}" srcOrd="1" destOrd="0" presId="urn:microsoft.com/office/officeart/2005/8/layout/orgChart1"/>
    <dgm:cxn modelId="{3C483EE8-F83C-4802-9A66-5D498BF6AA78}" type="presParOf" srcId="{2FD025BB-CEA8-46DE-AA8D-00CA8A110F7B}" destId="{BF221A23-170E-47E7-AD82-E550E8194777}" srcOrd="2" destOrd="0" presId="urn:microsoft.com/office/officeart/2005/8/layout/orgChart1"/>
    <dgm:cxn modelId="{165B715A-39E0-4891-AEB2-FD6D2983F872}" type="presParOf" srcId="{4BE5A833-E212-42AE-BAE4-544576F1B52E}" destId="{3F2AA9A5-6D90-48C0-BF3D-9D201F6F1008}" srcOrd="4" destOrd="0" presId="urn:microsoft.com/office/officeart/2005/8/layout/orgChart1"/>
    <dgm:cxn modelId="{C257D758-B1EB-4BA8-BC71-16198242269F}" type="presParOf" srcId="{4BE5A833-E212-42AE-BAE4-544576F1B52E}" destId="{A46F5001-27E5-474C-93D2-C3E89DF1D894}" srcOrd="5" destOrd="0" presId="urn:microsoft.com/office/officeart/2005/8/layout/orgChart1"/>
    <dgm:cxn modelId="{75F8BF62-183C-44A4-BC82-B66779524B40}" type="presParOf" srcId="{A46F5001-27E5-474C-93D2-C3E89DF1D894}" destId="{2F297BC6-AA5D-498B-94DD-D2B1A8BBF60B}" srcOrd="0" destOrd="0" presId="urn:microsoft.com/office/officeart/2005/8/layout/orgChart1"/>
    <dgm:cxn modelId="{7412D24C-4489-457B-A369-7EB6A3CB3A25}" type="presParOf" srcId="{2F297BC6-AA5D-498B-94DD-D2B1A8BBF60B}" destId="{DF1A315A-2430-47C7-A523-AF8ABF04C35F}" srcOrd="0" destOrd="0" presId="urn:microsoft.com/office/officeart/2005/8/layout/orgChart1"/>
    <dgm:cxn modelId="{3D449962-527D-4E82-8555-D7E14CD5BDA0}" type="presParOf" srcId="{2F297BC6-AA5D-498B-94DD-D2B1A8BBF60B}" destId="{064B99AA-ECF2-4231-9A39-286375C8237A}" srcOrd="1" destOrd="0" presId="urn:microsoft.com/office/officeart/2005/8/layout/orgChart1"/>
    <dgm:cxn modelId="{09C29C1D-618E-4DB3-826C-7AF1CEFD5BE3}" type="presParOf" srcId="{A46F5001-27E5-474C-93D2-C3E89DF1D894}" destId="{BFCA38D3-A47B-47C1-9121-D6985F7917AA}" srcOrd="1" destOrd="0" presId="urn:microsoft.com/office/officeart/2005/8/layout/orgChart1"/>
    <dgm:cxn modelId="{D0179AD2-9857-4877-B901-F497A55469D3}" type="presParOf" srcId="{A46F5001-27E5-474C-93D2-C3E89DF1D894}" destId="{F9B3840C-DB8A-4338-B48A-FA6DF473246C}" srcOrd="2" destOrd="0" presId="urn:microsoft.com/office/officeart/2005/8/layout/orgChart1"/>
    <dgm:cxn modelId="{18E29529-D080-4AFF-9F13-FA7F97E04CB1}" type="presParOf" srcId="{1833AB40-3613-4E81-8C52-D20BD4375BEF}" destId="{54F3B778-3F04-4DBE-A730-3A2A83F0372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78805-26C2-43A4-9A50-DCB6C01C13A4}" type="doc">
      <dgm:prSet loTypeId="urn:microsoft.com/office/officeart/2005/8/layout/venn1" loCatId="relationship" qsTypeId="urn:microsoft.com/office/officeart/2005/8/quickstyle/simple5" qsCatId="simple" csTypeId="urn:microsoft.com/office/officeart/2005/8/colors/accent1_5" csCatId="accent1"/>
      <dgm:spPr/>
      <dgm:t>
        <a:bodyPr/>
        <a:lstStyle/>
        <a:p>
          <a:endParaRPr lang="en-ID"/>
        </a:p>
      </dgm:t>
    </dgm:pt>
    <dgm:pt modelId="{01847A41-79F5-447C-AFB8-A17D7C850A23}">
      <dgm:prSet/>
      <dgm:spPr/>
      <dgm:t>
        <a:bodyPr/>
        <a:lstStyle/>
        <a:p>
          <a:r>
            <a:rPr lang="en-US">
              <a:latin typeface="Times New Roman" panose="02020603050405020304" pitchFamily="18" charset="0"/>
              <a:cs typeface="Times New Roman" panose="02020603050405020304" pitchFamily="18" charset="0"/>
            </a:rPr>
            <a:t>HARDWARE (PERANGKAT KERAS)</a:t>
          </a:r>
          <a:endParaRPr lang="en-ID">
            <a:latin typeface="Times New Roman" panose="02020603050405020304" pitchFamily="18" charset="0"/>
            <a:cs typeface="Times New Roman" panose="02020603050405020304" pitchFamily="18" charset="0"/>
          </a:endParaRPr>
        </a:p>
      </dgm:t>
    </dgm:pt>
    <dgm:pt modelId="{0F4AEAB8-D794-4F34-82C5-B53EA264E249}" type="parTrans" cxnId="{0E27A4EA-DE0A-4726-9E5D-9073890D08F1}">
      <dgm:prSet/>
      <dgm:spPr/>
      <dgm:t>
        <a:bodyPr/>
        <a:lstStyle/>
        <a:p>
          <a:endParaRPr lang="en-ID">
            <a:latin typeface="Times New Roman" panose="02020603050405020304" pitchFamily="18" charset="0"/>
            <a:cs typeface="Times New Roman" panose="02020603050405020304" pitchFamily="18" charset="0"/>
          </a:endParaRPr>
        </a:p>
      </dgm:t>
    </dgm:pt>
    <dgm:pt modelId="{0675CEAF-33ED-4F79-B3D9-043DE08CFFD9}" type="sibTrans" cxnId="{0E27A4EA-DE0A-4726-9E5D-9073890D08F1}">
      <dgm:prSet/>
      <dgm:spPr/>
      <dgm:t>
        <a:bodyPr/>
        <a:lstStyle/>
        <a:p>
          <a:endParaRPr lang="en-ID">
            <a:latin typeface="Times New Roman" panose="02020603050405020304" pitchFamily="18" charset="0"/>
            <a:cs typeface="Times New Roman" panose="02020603050405020304" pitchFamily="18" charset="0"/>
          </a:endParaRPr>
        </a:p>
      </dgm:t>
    </dgm:pt>
    <dgm:pt modelId="{8835B0B3-290F-43CC-AE9A-2AEC26BAB50B}">
      <dgm:prSet/>
      <dgm:spPr/>
      <dgm:t>
        <a:bodyPr/>
        <a:lstStyle/>
        <a:p>
          <a:r>
            <a:rPr lang="en-US">
              <a:latin typeface="Times New Roman" panose="02020603050405020304" pitchFamily="18" charset="0"/>
              <a:cs typeface="Times New Roman" panose="02020603050405020304" pitchFamily="18" charset="0"/>
            </a:rPr>
            <a:t>SOFTWARE (PERANGKAT LUNAK)</a:t>
          </a:r>
          <a:endParaRPr lang="en-ID">
            <a:latin typeface="Times New Roman" panose="02020603050405020304" pitchFamily="18" charset="0"/>
            <a:cs typeface="Times New Roman" panose="02020603050405020304" pitchFamily="18" charset="0"/>
          </a:endParaRPr>
        </a:p>
      </dgm:t>
    </dgm:pt>
    <dgm:pt modelId="{90E687CF-83D8-4710-9162-4465A2B61F53}" type="parTrans" cxnId="{6FE3103E-D881-4B32-905E-7EEBAFA96D07}">
      <dgm:prSet/>
      <dgm:spPr/>
      <dgm:t>
        <a:bodyPr/>
        <a:lstStyle/>
        <a:p>
          <a:endParaRPr lang="en-ID">
            <a:latin typeface="Times New Roman" panose="02020603050405020304" pitchFamily="18" charset="0"/>
            <a:cs typeface="Times New Roman" panose="02020603050405020304" pitchFamily="18" charset="0"/>
          </a:endParaRPr>
        </a:p>
      </dgm:t>
    </dgm:pt>
    <dgm:pt modelId="{7DC08BC5-C81C-4766-BB5B-3C4A40D19424}" type="sibTrans" cxnId="{6FE3103E-D881-4B32-905E-7EEBAFA96D07}">
      <dgm:prSet/>
      <dgm:spPr/>
      <dgm:t>
        <a:bodyPr/>
        <a:lstStyle/>
        <a:p>
          <a:endParaRPr lang="en-ID">
            <a:latin typeface="Times New Roman" panose="02020603050405020304" pitchFamily="18" charset="0"/>
            <a:cs typeface="Times New Roman" panose="02020603050405020304" pitchFamily="18" charset="0"/>
          </a:endParaRPr>
        </a:p>
      </dgm:t>
    </dgm:pt>
    <dgm:pt modelId="{A098030A-7778-4538-B7A0-08DEB469C75F}" type="pres">
      <dgm:prSet presAssocID="{EF078805-26C2-43A4-9A50-DCB6C01C13A4}" presName="compositeShape" presStyleCnt="0">
        <dgm:presLayoutVars>
          <dgm:chMax val="7"/>
          <dgm:dir/>
          <dgm:resizeHandles val="exact"/>
        </dgm:presLayoutVars>
      </dgm:prSet>
      <dgm:spPr/>
    </dgm:pt>
    <dgm:pt modelId="{660165CB-6517-44F5-AC81-FEE552283E53}" type="pres">
      <dgm:prSet presAssocID="{01847A41-79F5-447C-AFB8-A17D7C850A23}" presName="circ1" presStyleLbl="vennNode1" presStyleIdx="0" presStyleCnt="2"/>
      <dgm:spPr/>
    </dgm:pt>
    <dgm:pt modelId="{AA5A2F03-2796-450A-8642-27D3D2227197}" type="pres">
      <dgm:prSet presAssocID="{01847A41-79F5-447C-AFB8-A17D7C850A23}" presName="circ1Tx" presStyleLbl="revTx" presStyleIdx="0" presStyleCnt="0">
        <dgm:presLayoutVars>
          <dgm:chMax val="0"/>
          <dgm:chPref val="0"/>
          <dgm:bulletEnabled val="1"/>
        </dgm:presLayoutVars>
      </dgm:prSet>
      <dgm:spPr/>
    </dgm:pt>
    <dgm:pt modelId="{8D566A44-C4F1-419B-B3B6-2DBD60426186}" type="pres">
      <dgm:prSet presAssocID="{8835B0B3-290F-43CC-AE9A-2AEC26BAB50B}" presName="circ2" presStyleLbl="vennNode1" presStyleIdx="1" presStyleCnt="2"/>
      <dgm:spPr/>
    </dgm:pt>
    <dgm:pt modelId="{2AC3361C-81D0-4BA7-8F29-2977EB4AF8FB}" type="pres">
      <dgm:prSet presAssocID="{8835B0B3-290F-43CC-AE9A-2AEC26BAB50B}" presName="circ2Tx" presStyleLbl="revTx" presStyleIdx="0" presStyleCnt="0">
        <dgm:presLayoutVars>
          <dgm:chMax val="0"/>
          <dgm:chPref val="0"/>
          <dgm:bulletEnabled val="1"/>
        </dgm:presLayoutVars>
      </dgm:prSet>
      <dgm:spPr/>
    </dgm:pt>
  </dgm:ptLst>
  <dgm:cxnLst>
    <dgm:cxn modelId="{0362350E-77A7-4609-B364-111FDEAF743D}" type="presOf" srcId="{8835B0B3-290F-43CC-AE9A-2AEC26BAB50B}" destId="{8D566A44-C4F1-419B-B3B6-2DBD60426186}" srcOrd="0" destOrd="0" presId="urn:microsoft.com/office/officeart/2005/8/layout/venn1"/>
    <dgm:cxn modelId="{6FE3103E-D881-4B32-905E-7EEBAFA96D07}" srcId="{EF078805-26C2-43A4-9A50-DCB6C01C13A4}" destId="{8835B0B3-290F-43CC-AE9A-2AEC26BAB50B}" srcOrd="1" destOrd="0" parTransId="{90E687CF-83D8-4710-9162-4465A2B61F53}" sibTransId="{7DC08BC5-C81C-4766-BB5B-3C4A40D19424}"/>
    <dgm:cxn modelId="{38DD6D5E-103E-4166-8254-3107D259C2F5}" type="presOf" srcId="{EF078805-26C2-43A4-9A50-DCB6C01C13A4}" destId="{A098030A-7778-4538-B7A0-08DEB469C75F}" srcOrd="0" destOrd="0" presId="urn:microsoft.com/office/officeart/2005/8/layout/venn1"/>
    <dgm:cxn modelId="{C7C7926C-6545-4CC4-9A9A-32192BA1DCC3}" type="presOf" srcId="{8835B0B3-290F-43CC-AE9A-2AEC26BAB50B}" destId="{2AC3361C-81D0-4BA7-8F29-2977EB4AF8FB}" srcOrd="1" destOrd="0" presId="urn:microsoft.com/office/officeart/2005/8/layout/venn1"/>
    <dgm:cxn modelId="{BE874DAB-450A-4E53-8C9D-9DA39A4B25A6}" type="presOf" srcId="{01847A41-79F5-447C-AFB8-A17D7C850A23}" destId="{660165CB-6517-44F5-AC81-FEE552283E53}" srcOrd="0" destOrd="0" presId="urn:microsoft.com/office/officeart/2005/8/layout/venn1"/>
    <dgm:cxn modelId="{91E937EA-1D77-485F-A02D-3430831B55FC}" type="presOf" srcId="{01847A41-79F5-447C-AFB8-A17D7C850A23}" destId="{AA5A2F03-2796-450A-8642-27D3D2227197}" srcOrd="1" destOrd="0" presId="urn:microsoft.com/office/officeart/2005/8/layout/venn1"/>
    <dgm:cxn modelId="{0E27A4EA-DE0A-4726-9E5D-9073890D08F1}" srcId="{EF078805-26C2-43A4-9A50-DCB6C01C13A4}" destId="{01847A41-79F5-447C-AFB8-A17D7C850A23}" srcOrd="0" destOrd="0" parTransId="{0F4AEAB8-D794-4F34-82C5-B53EA264E249}" sibTransId="{0675CEAF-33ED-4F79-B3D9-043DE08CFFD9}"/>
    <dgm:cxn modelId="{DD11472F-A5BC-4EB1-BEFB-683A43D57014}" type="presParOf" srcId="{A098030A-7778-4538-B7A0-08DEB469C75F}" destId="{660165CB-6517-44F5-AC81-FEE552283E53}" srcOrd="0" destOrd="0" presId="urn:microsoft.com/office/officeart/2005/8/layout/venn1"/>
    <dgm:cxn modelId="{4F4C86C4-C8A1-4580-867F-BB3A14F77730}" type="presParOf" srcId="{A098030A-7778-4538-B7A0-08DEB469C75F}" destId="{AA5A2F03-2796-450A-8642-27D3D2227197}" srcOrd="1" destOrd="0" presId="urn:microsoft.com/office/officeart/2005/8/layout/venn1"/>
    <dgm:cxn modelId="{950EE83B-BCF6-434F-84D9-62ABC0C7F6A2}" type="presParOf" srcId="{A098030A-7778-4538-B7A0-08DEB469C75F}" destId="{8D566A44-C4F1-419B-B3B6-2DBD60426186}" srcOrd="2" destOrd="0" presId="urn:microsoft.com/office/officeart/2005/8/layout/venn1"/>
    <dgm:cxn modelId="{30900B19-5247-44D7-9602-638BAF9169F9}" type="presParOf" srcId="{A098030A-7778-4538-B7A0-08DEB469C75F}" destId="{2AC3361C-81D0-4BA7-8F29-2977EB4AF8FB}"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877119-8AAE-42D6-B431-946E8282032C}" type="doc">
      <dgm:prSet loTypeId="urn:microsoft.com/office/officeart/2009/3/layout/SubStepProcess" loCatId="process" qsTypeId="urn:microsoft.com/office/officeart/2005/8/quickstyle/simple3" qsCatId="simple" csTypeId="urn:microsoft.com/office/officeart/2005/8/colors/colorful4" csCatId="colorful"/>
      <dgm:spPr/>
      <dgm:t>
        <a:bodyPr/>
        <a:lstStyle/>
        <a:p>
          <a:endParaRPr lang="en-ID"/>
        </a:p>
      </dgm:t>
    </dgm:pt>
    <dgm:pt modelId="{9F7E62BB-2449-44C3-BB3C-96E7F1CD46A0}">
      <dgm:prSet/>
      <dgm:spPr/>
      <dgm:t>
        <a:bodyPr/>
        <a:lstStyle/>
        <a:p>
          <a:r>
            <a:rPr lang="en-ID">
              <a:latin typeface="Times New Roman" panose="02020603050405020304" pitchFamily="18" charset="0"/>
              <a:cs typeface="Times New Roman" panose="02020603050405020304" pitchFamily="18" charset="0"/>
            </a:rPr>
            <a:t>Perangkat keras komputer dasar diperlukan untuk suatu EIS meliputi empat komponen:</a:t>
          </a:r>
        </a:p>
      </dgm:t>
    </dgm:pt>
    <dgm:pt modelId="{C9F085AD-4B1F-4A05-BC24-1DCFCEE7E467}" type="parTrans" cxnId="{33C07DE9-44D2-4687-9FEA-138BA0E55A9D}">
      <dgm:prSet/>
      <dgm:spPr/>
      <dgm:t>
        <a:bodyPr/>
        <a:lstStyle/>
        <a:p>
          <a:endParaRPr lang="en-ID">
            <a:latin typeface="Times New Roman" panose="02020603050405020304" pitchFamily="18" charset="0"/>
            <a:cs typeface="Times New Roman" panose="02020603050405020304" pitchFamily="18" charset="0"/>
          </a:endParaRPr>
        </a:p>
      </dgm:t>
    </dgm:pt>
    <dgm:pt modelId="{CC3CF50C-C377-48D8-B6A7-535F7CFE13AE}" type="sibTrans" cxnId="{33C07DE9-44D2-4687-9FEA-138BA0E55A9D}">
      <dgm:prSet/>
      <dgm:spPr/>
      <dgm:t>
        <a:bodyPr/>
        <a:lstStyle/>
        <a:p>
          <a:endParaRPr lang="en-ID">
            <a:latin typeface="Times New Roman" panose="02020603050405020304" pitchFamily="18" charset="0"/>
            <a:cs typeface="Times New Roman" panose="02020603050405020304" pitchFamily="18" charset="0"/>
          </a:endParaRPr>
        </a:p>
      </dgm:t>
    </dgm:pt>
    <dgm:pt modelId="{8ABD5A64-AED3-4112-9192-A9D0347ACC7A}">
      <dgm:prSet/>
      <dgm:spPr/>
      <dgm:t>
        <a:bodyPr/>
        <a:lstStyle/>
        <a:p>
          <a:r>
            <a:rPr lang="en-ID" i="1" dirty="0">
              <a:latin typeface="Times New Roman" panose="02020603050405020304" pitchFamily="18" charset="0"/>
              <a:cs typeface="Times New Roman" panose="02020603050405020304" pitchFamily="18" charset="0"/>
            </a:rPr>
            <a:t>Input Device</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alat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masukan</a:t>
          </a:r>
          <a:r>
            <a:rPr lang="en-ID" dirty="0">
              <a:latin typeface="Times New Roman" panose="02020603050405020304" pitchFamily="18" charset="0"/>
              <a:cs typeface="Times New Roman" panose="02020603050405020304" pitchFamily="18" charset="0"/>
            </a:rPr>
            <a:t>: Alat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mengijinkan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memasuki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verifikasi</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perbaharui</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seketika</a:t>
          </a:r>
          <a:r>
            <a:rPr lang="en-ID" dirty="0">
              <a:latin typeface="Times New Roman" panose="02020603050405020304" pitchFamily="18" charset="0"/>
              <a:cs typeface="Times New Roman" panose="02020603050405020304" pitchFamily="18" charset="0"/>
            </a:rPr>
            <a:t>.</a:t>
          </a:r>
        </a:p>
      </dgm:t>
    </dgm:pt>
    <dgm:pt modelId="{13C0424F-4565-4F5E-9C7A-1225CE1FFC58}" type="parTrans" cxnId="{69449093-F320-4E1A-8D2D-6E16396EC5DF}">
      <dgm:prSet/>
      <dgm:spPr/>
      <dgm:t>
        <a:bodyPr/>
        <a:lstStyle/>
        <a:p>
          <a:endParaRPr lang="en-ID">
            <a:latin typeface="Times New Roman" panose="02020603050405020304" pitchFamily="18" charset="0"/>
            <a:cs typeface="Times New Roman" panose="02020603050405020304" pitchFamily="18" charset="0"/>
          </a:endParaRPr>
        </a:p>
      </dgm:t>
    </dgm:pt>
    <dgm:pt modelId="{5CD65ED8-95CB-40E9-AEB4-DE0B11758991}" type="sibTrans" cxnId="{69449093-F320-4E1A-8D2D-6E16396EC5DF}">
      <dgm:prSet/>
      <dgm:spPr/>
      <dgm:t>
        <a:bodyPr/>
        <a:lstStyle/>
        <a:p>
          <a:endParaRPr lang="en-ID">
            <a:latin typeface="Times New Roman" panose="02020603050405020304" pitchFamily="18" charset="0"/>
            <a:cs typeface="Times New Roman" panose="02020603050405020304" pitchFamily="18" charset="0"/>
          </a:endParaRPr>
        </a:p>
      </dgm:t>
    </dgm:pt>
    <dgm:pt modelId="{45A4041E-0AB3-4308-8467-DABE2D995346}">
      <dgm:prSet/>
      <dgm:spPr/>
      <dgm:t>
        <a:bodyPr/>
        <a:lstStyle/>
        <a:p>
          <a:r>
            <a:rPr lang="en-ID" i="1" dirty="0">
              <a:latin typeface="Times New Roman" panose="02020603050405020304" pitchFamily="18" charset="0"/>
              <a:cs typeface="Times New Roman" panose="02020603050405020304" pitchFamily="18" charset="0"/>
            </a:rPr>
            <a:t>Central Processing Unit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pusat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komponen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karena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mengontrol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komponen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mesin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komputer</a:t>
          </a:r>
          <a:r>
            <a:rPr lang="en-ID" dirty="0">
              <a:latin typeface="Times New Roman" panose="02020603050405020304" pitchFamily="18" charset="0"/>
              <a:cs typeface="Times New Roman" panose="02020603050405020304" pitchFamily="18" charset="0"/>
            </a:rPr>
            <a:t> yang lain.</a:t>
          </a:r>
        </a:p>
      </dgm:t>
    </dgm:pt>
    <dgm:pt modelId="{9AEFC236-2959-4084-8544-66EFF63F17E4}" type="parTrans" cxnId="{DEE3F38D-4C60-4FFE-B717-8BBB28A55944}">
      <dgm:prSet/>
      <dgm:spPr/>
      <dgm:t>
        <a:bodyPr/>
        <a:lstStyle/>
        <a:p>
          <a:endParaRPr lang="en-ID">
            <a:latin typeface="Times New Roman" panose="02020603050405020304" pitchFamily="18" charset="0"/>
            <a:cs typeface="Times New Roman" panose="02020603050405020304" pitchFamily="18" charset="0"/>
          </a:endParaRPr>
        </a:p>
      </dgm:t>
    </dgm:pt>
    <dgm:pt modelId="{4B45B9AD-CE93-42BC-9A88-9250E56CDDC2}" type="sibTrans" cxnId="{DEE3F38D-4C60-4FFE-B717-8BBB28A55944}">
      <dgm:prSet/>
      <dgm:spPr/>
      <dgm:t>
        <a:bodyPr/>
        <a:lstStyle/>
        <a:p>
          <a:endParaRPr lang="en-ID">
            <a:latin typeface="Times New Roman" panose="02020603050405020304" pitchFamily="18" charset="0"/>
            <a:cs typeface="Times New Roman" panose="02020603050405020304" pitchFamily="18" charset="0"/>
          </a:endParaRPr>
        </a:p>
      </dgm:t>
    </dgm:pt>
    <dgm:pt modelId="{C67E1399-CDBD-4635-9894-08F6951E2B04}">
      <dgm:prSet/>
      <dgm:spPr/>
      <dgm:t>
        <a:bodyPr/>
        <a:lstStyle/>
        <a:p>
          <a:r>
            <a:rPr lang="en-ID" i="1" dirty="0">
              <a:latin typeface="Times New Roman" panose="02020603050405020304" pitchFamily="18" charset="0"/>
              <a:cs typeface="Times New Roman" panose="02020603050405020304" pitchFamily="18" charset="0"/>
            </a:rPr>
            <a:t>File </a:t>
          </a:r>
          <a:r>
            <a:rPr lang="en-ID" i="1" dirty="0" err="1">
              <a:latin typeface="Times New Roman" panose="02020603050405020304" pitchFamily="18" charset="0"/>
              <a:cs typeface="Times New Roman" panose="02020603050405020304" pitchFamily="18" charset="0"/>
            </a:rPr>
            <a:t>Penyimpanan</a:t>
          </a:r>
          <a:r>
            <a:rPr lang="en-ID" i="1" dirty="0">
              <a:latin typeface="Times New Roman" panose="02020603050405020304" pitchFamily="18" charset="0"/>
              <a:cs typeface="Times New Roman" panose="02020603050405020304" pitchFamily="18" charset="0"/>
            </a:rPr>
            <a:t> Data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mempergunakan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secara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terpisah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menyimpan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keterangan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bagian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juga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membantu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mencari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keterangan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historis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mudah</a:t>
          </a:r>
          <a:r>
            <a:rPr lang="en-ID" dirty="0">
              <a:latin typeface="Times New Roman" panose="02020603050405020304" pitchFamily="18" charset="0"/>
              <a:cs typeface="Times New Roman" panose="02020603050405020304" pitchFamily="18" charset="0"/>
            </a:rPr>
            <a:t>.</a:t>
          </a:r>
        </a:p>
      </dgm:t>
    </dgm:pt>
    <dgm:pt modelId="{73B1055E-B559-47AF-8EF8-F48B38E7B0A7}" type="parTrans" cxnId="{6F910FDB-753F-49BA-9FB7-1FC8DAA51E5B}">
      <dgm:prSet/>
      <dgm:spPr/>
      <dgm:t>
        <a:bodyPr/>
        <a:lstStyle/>
        <a:p>
          <a:endParaRPr lang="en-ID">
            <a:latin typeface="Times New Roman" panose="02020603050405020304" pitchFamily="18" charset="0"/>
            <a:cs typeface="Times New Roman" panose="02020603050405020304" pitchFamily="18" charset="0"/>
          </a:endParaRPr>
        </a:p>
      </dgm:t>
    </dgm:pt>
    <dgm:pt modelId="{7FA8AB3D-4ED9-4967-A1F6-72C7B440F436}" type="sibTrans" cxnId="{6F910FDB-753F-49BA-9FB7-1FC8DAA51E5B}">
      <dgm:prSet/>
      <dgm:spPr/>
      <dgm:t>
        <a:bodyPr/>
        <a:lstStyle/>
        <a:p>
          <a:endParaRPr lang="en-ID">
            <a:latin typeface="Times New Roman" panose="02020603050405020304" pitchFamily="18" charset="0"/>
            <a:cs typeface="Times New Roman" panose="02020603050405020304" pitchFamily="18" charset="0"/>
          </a:endParaRPr>
        </a:p>
      </dgm:t>
    </dgm:pt>
    <dgm:pt modelId="{295E5207-B5A9-40F9-ABD1-1D59121F019C}">
      <dgm:prSet/>
      <dgm:spPr/>
      <dgm:t>
        <a:bodyPr/>
        <a:lstStyle/>
        <a:p>
          <a:r>
            <a:rPr lang="en-ID" i="1" dirty="0">
              <a:latin typeface="Times New Roman" panose="02020603050405020304" pitchFamily="18" charset="0"/>
              <a:cs typeface="Times New Roman" panose="02020603050405020304" pitchFamily="18" charset="0"/>
            </a:rPr>
            <a:t>Output Device</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alat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keluaran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menggunakan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alat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membaca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rekaman</a:t>
          </a:r>
          <a:r>
            <a:rPr lang="en-ID" dirty="0">
              <a:latin typeface="Times New Roman" panose="02020603050405020304" pitchFamily="18" charset="0"/>
              <a:cs typeface="Times New Roman" panose="02020603050405020304" pitchFamily="18" charset="0"/>
            </a:rPr>
            <a:t> visual dan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memerlukan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dukungan</a:t>
          </a:r>
          <a:r>
            <a:rPr lang="en-ID" dirty="0">
              <a:latin typeface="Times New Roman" panose="02020603050405020304" pitchFamily="18" charset="0"/>
              <a:cs typeface="Times New Roman" panose="02020603050405020304" pitchFamily="18" charset="0"/>
            </a:rPr>
            <a:t> dan hardware </a:t>
          </a:r>
          <a:r>
            <a:rPr lang="en-ID" dirty="0" err="1">
              <a:latin typeface="Times New Roman" panose="02020603050405020304" pitchFamily="18" charset="0"/>
              <a:cs typeface="Times New Roman" panose="02020603050405020304" pitchFamily="18" charset="0"/>
            </a:rPr>
            <a:t>komputer</a:t>
          </a:r>
          <a:r>
            <a:rPr lang="en-ID" dirty="0">
              <a:latin typeface="Times New Roman" panose="02020603050405020304" pitchFamily="18" charset="0"/>
              <a:cs typeface="Times New Roman" panose="02020603050405020304" pitchFamily="18" charset="0"/>
            </a:rPr>
            <a:t> yang tidak </a:t>
          </a:r>
          <a:r>
            <a:rPr lang="en-ID" dirty="0" err="1">
              <a:latin typeface="Times New Roman" panose="02020603050405020304" pitchFamily="18" charset="0"/>
              <a:cs typeface="Times New Roman" panose="02020603050405020304" pitchFamily="18" charset="0"/>
            </a:rPr>
            <a:t>begitu</a:t>
          </a:r>
          <a:r>
            <a:rPr lang="en-ID" dirty="0">
              <a:latin typeface="Times New Roman" panose="02020603050405020304" pitchFamily="18" charset="0"/>
              <a:cs typeface="Times New Roman" panose="02020603050405020304" pitchFamily="18" charset="0"/>
            </a:rPr>
            <a:t> mahal. Alat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juga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meningkatkan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akses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keterangan</a:t>
          </a:r>
          <a:r>
            <a:rPr lang="en-ID" dirty="0">
              <a:latin typeface="Times New Roman" panose="02020603050405020304" pitchFamily="18" charset="0"/>
              <a:cs typeface="Times New Roman" panose="02020603050405020304" pitchFamily="18" charset="0"/>
            </a:rPr>
            <a:t> EIS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banyak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pengguna</a:t>
          </a:r>
          <a:r>
            <a:rPr lang="en-ID" dirty="0">
              <a:latin typeface="Times New Roman" panose="02020603050405020304" pitchFamily="18" charset="0"/>
              <a:cs typeface="Times New Roman" panose="02020603050405020304" pitchFamily="18" charset="0"/>
            </a:rPr>
            <a:t> yang lain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suatu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a:t>
          </a:r>
        </a:p>
      </dgm:t>
    </dgm:pt>
    <dgm:pt modelId="{CCB8C99B-AD23-4065-B399-9C13E0521071}" type="parTrans" cxnId="{407AB44A-28DE-4AA6-A2F4-72A5F740BC5F}">
      <dgm:prSet/>
      <dgm:spPr/>
      <dgm:t>
        <a:bodyPr/>
        <a:lstStyle/>
        <a:p>
          <a:endParaRPr lang="en-ID">
            <a:latin typeface="Times New Roman" panose="02020603050405020304" pitchFamily="18" charset="0"/>
            <a:cs typeface="Times New Roman" panose="02020603050405020304" pitchFamily="18" charset="0"/>
          </a:endParaRPr>
        </a:p>
      </dgm:t>
    </dgm:pt>
    <dgm:pt modelId="{C6E6ED3D-4C02-4F86-A22B-964FD211CA89}" type="sibTrans" cxnId="{407AB44A-28DE-4AA6-A2F4-72A5F740BC5F}">
      <dgm:prSet/>
      <dgm:spPr/>
      <dgm:t>
        <a:bodyPr/>
        <a:lstStyle/>
        <a:p>
          <a:endParaRPr lang="en-ID">
            <a:latin typeface="Times New Roman" panose="02020603050405020304" pitchFamily="18" charset="0"/>
            <a:cs typeface="Times New Roman" panose="02020603050405020304" pitchFamily="18" charset="0"/>
          </a:endParaRPr>
        </a:p>
      </dgm:t>
    </dgm:pt>
    <dgm:pt modelId="{68565FD2-A611-4C14-BBF9-1306AE282F45}" type="pres">
      <dgm:prSet presAssocID="{75877119-8AAE-42D6-B431-946E8282032C}" presName="Name0" presStyleCnt="0">
        <dgm:presLayoutVars>
          <dgm:chMax val="7"/>
          <dgm:dir/>
          <dgm:animOne val="branch"/>
        </dgm:presLayoutVars>
      </dgm:prSet>
      <dgm:spPr/>
    </dgm:pt>
    <dgm:pt modelId="{EFC8400B-F6E2-474E-B0F1-9039E17ACD1B}" type="pres">
      <dgm:prSet presAssocID="{9F7E62BB-2449-44C3-BB3C-96E7F1CD46A0}" presName="parTx1" presStyleLbl="node1" presStyleIdx="0" presStyleCnt="1"/>
      <dgm:spPr/>
    </dgm:pt>
    <dgm:pt modelId="{3EDEDB02-A19E-4B7F-A457-85F83CDCFF81}" type="pres">
      <dgm:prSet presAssocID="{9F7E62BB-2449-44C3-BB3C-96E7F1CD46A0}" presName="spPre1" presStyleCnt="0"/>
      <dgm:spPr/>
    </dgm:pt>
    <dgm:pt modelId="{BD9F6323-1B6D-474B-8052-62CCDF9FAE0B}" type="pres">
      <dgm:prSet presAssocID="{9F7E62BB-2449-44C3-BB3C-96E7F1CD46A0}" presName="chLin1" presStyleCnt="0"/>
      <dgm:spPr/>
    </dgm:pt>
    <dgm:pt modelId="{F6F7D272-D473-454F-A132-E0C6EE0A3CCE}" type="pres">
      <dgm:prSet presAssocID="{13C0424F-4565-4F5E-9C7A-1225CE1FFC58}" presName="Name11" presStyleLbl="parChTrans1D1" presStyleIdx="0" presStyleCnt="8"/>
      <dgm:spPr/>
    </dgm:pt>
    <dgm:pt modelId="{5B7FC782-0452-4327-B1DA-7DA2E7EE9217}" type="pres">
      <dgm:prSet presAssocID="{8ABD5A64-AED3-4112-9192-A9D0347ACC7A}" presName="txAndLines1" presStyleCnt="0"/>
      <dgm:spPr/>
    </dgm:pt>
    <dgm:pt modelId="{006875D6-8E27-4757-B41B-3D6B4D035CBA}" type="pres">
      <dgm:prSet presAssocID="{8ABD5A64-AED3-4112-9192-A9D0347ACC7A}" presName="anchor1" presStyleCnt="0"/>
      <dgm:spPr/>
    </dgm:pt>
    <dgm:pt modelId="{DEDFE140-374F-48EF-90DC-6BF70EBB7985}" type="pres">
      <dgm:prSet presAssocID="{8ABD5A64-AED3-4112-9192-A9D0347ACC7A}" presName="backup1" presStyleCnt="0"/>
      <dgm:spPr/>
    </dgm:pt>
    <dgm:pt modelId="{615D03E1-579F-4455-9182-3C49F6F14E9E}" type="pres">
      <dgm:prSet presAssocID="{8ABD5A64-AED3-4112-9192-A9D0347ACC7A}" presName="preLine1" presStyleLbl="parChTrans1D1" presStyleIdx="1" presStyleCnt="8"/>
      <dgm:spPr/>
    </dgm:pt>
    <dgm:pt modelId="{15D07951-1F4D-485C-8CFE-ADBA99200D8D}" type="pres">
      <dgm:prSet presAssocID="{8ABD5A64-AED3-4112-9192-A9D0347ACC7A}" presName="desTx1" presStyleLbl="revTx" presStyleIdx="0" presStyleCnt="0">
        <dgm:presLayoutVars>
          <dgm:bulletEnabled val="1"/>
        </dgm:presLayoutVars>
      </dgm:prSet>
      <dgm:spPr/>
    </dgm:pt>
    <dgm:pt modelId="{07307443-5A8C-4938-9248-899219840097}" type="pres">
      <dgm:prSet presAssocID="{9AEFC236-2959-4084-8544-66EFF63F17E4}" presName="Name11" presStyleLbl="parChTrans1D1" presStyleIdx="2" presStyleCnt="8"/>
      <dgm:spPr/>
    </dgm:pt>
    <dgm:pt modelId="{36F8F763-C829-4C63-BD4E-9EC28FAC0285}" type="pres">
      <dgm:prSet presAssocID="{45A4041E-0AB3-4308-8467-DABE2D995346}" presName="txAndLines1" presStyleCnt="0"/>
      <dgm:spPr/>
    </dgm:pt>
    <dgm:pt modelId="{76855D49-8F06-4CDB-8DBE-6A51B70AFCFF}" type="pres">
      <dgm:prSet presAssocID="{45A4041E-0AB3-4308-8467-DABE2D995346}" presName="anchor1" presStyleCnt="0"/>
      <dgm:spPr/>
    </dgm:pt>
    <dgm:pt modelId="{DA4ABD68-020E-4019-BD64-F63DFAC7B745}" type="pres">
      <dgm:prSet presAssocID="{45A4041E-0AB3-4308-8467-DABE2D995346}" presName="backup1" presStyleCnt="0"/>
      <dgm:spPr/>
    </dgm:pt>
    <dgm:pt modelId="{242771AB-F566-440B-875B-C7BAE1B73581}" type="pres">
      <dgm:prSet presAssocID="{45A4041E-0AB3-4308-8467-DABE2D995346}" presName="preLine1" presStyleLbl="parChTrans1D1" presStyleIdx="3" presStyleCnt="8"/>
      <dgm:spPr/>
    </dgm:pt>
    <dgm:pt modelId="{56A5010E-703B-419D-A91D-796F4E85955C}" type="pres">
      <dgm:prSet presAssocID="{45A4041E-0AB3-4308-8467-DABE2D995346}" presName="desTx1" presStyleLbl="revTx" presStyleIdx="0" presStyleCnt="0">
        <dgm:presLayoutVars>
          <dgm:bulletEnabled val="1"/>
        </dgm:presLayoutVars>
      </dgm:prSet>
      <dgm:spPr/>
    </dgm:pt>
    <dgm:pt modelId="{A5B6070B-FBA6-4F06-969D-97416817F860}" type="pres">
      <dgm:prSet presAssocID="{73B1055E-B559-47AF-8EF8-F48B38E7B0A7}" presName="Name11" presStyleLbl="parChTrans1D1" presStyleIdx="4" presStyleCnt="8"/>
      <dgm:spPr/>
    </dgm:pt>
    <dgm:pt modelId="{8A81E2C4-66B1-4C54-89D8-B3A933F639B6}" type="pres">
      <dgm:prSet presAssocID="{C67E1399-CDBD-4635-9894-08F6951E2B04}" presName="txAndLines1" presStyleCnt="0"/>
      <dgm:spPr/>
    </dgm:pt>
    <dgm:pt modelId="{D405E14E-D630-4EB1-94E5-D99B56C1412E}" type="pres">
      <dgm:prSet presAssocID="{C67E1399-CDBD-4635-9894-08F6951E2B04}" presName="anchor1" presStyleCnt="0"/>
      <dgm:spPr/>
    </dgm:pt>
    <dgm:pt modelId="{2072471A-EC6B-49D5-A55D-3EA69978C9BA}" type="pres">
      <dgm:prSet presAssocID="{C67E1399-CDBD-4635-9894-08F6951E2B04}" presName="backup1" presStyleCnt="0"/>
      <dgm:spPr/>
    </dgm:pt>
    <dgm:pt modelId="{D497C4E4-80D6-42E0-9592-906EA2B8C713}" type="pres">
      <dgm:prSet presAssocID="{C67E1399-CDBD-4635-9894-08F6951E2B04}" presName="preLine1" presStyleLbl="parChTrans1D1" presStyleIdx="5" presStyleCnt="8"/>
      <dgm:spPr/>
    </dgm:pt>
    <dgm:pt modelId="{0BAA2043-BBE0-4C28-B3AA-48B40C2396AE}" type="pres">
      <dgm:prSet presAssocID="{C67E1399-CDBD-4635-9894-08F6951E2B04}" presName="desTx1" presStyleLbl="revTx" presStyleIdx="0" presStyleCnt="0">
        <dgm:presLayoutVars>
          <dgm:bulletEnabled val="1"/>
        </dgm:presLayoutVars>
      </dgm:prSet>
      <dgm:spPr/>
    </dgm:pt>
    <dgm:pt modelId="{A378379D-D000-427D-904A-4F9E82043526}" type="pres">
      <dgm:prSet presAssocID="{CCB8C99B-AD23-4065-B399-9C13E0521071}" presName="Name11" presStyleLbl="parChTrans1D1" presStyleIdx="6" presStyleCnt="8"/>
      <dgm:spPr/>
    </dgm:pt>
    <dgm:pt modelId="{5483F060-818C-46F7-91FC-9F56704BB767}" type="pres">
      <dgm:prSet presAssocID="{295E5207-B5A9-40F9-ABD1-1D59121F019C}" presName="txAndLines1" presStyleCnt="0"/>
      <dgm:spPr/>
    </dgm:pt>
    <dgm:pt modelId="{C3CCAFE1-A41A-4F0E-863E-D895CF1ADA5D}" type="pres">
      <dgm:prSet presAssocID="{295E5207-B5A9-40F9-ABD1-1D59121F019C}" presName="anchor1" presStyleCnt="0"/>
      <dgm:spPr/>
    </dgm:pt>
    <dgm:pt modelId="{719B7246-2FCE-403B-8505-099D77424EB5}" type="pres">
      <dgm:prSet presAssocID="{295E5207-B5A9-40F9-ABD1-1D59121F019C}" presName="backup1" presStyleCnt="0"/>
      <dgm:spPr/>
    </dgm:pt>
    <dgm:pt modelId="{23A81FCC-BCB4-4A19-B6A8-AEDE4F456097}" type="pres">
      <dgm:prSet presAssocID="{295E5207-B5A9-40F9-ABD1-1D59121F019C}" presName="preLine1" presStyleLbl="parChTrans1D1" presStyleIdx="7" presStyleCnt="8"/>
      <dgm:spPr/>
    </dgm:pt>
    <dgm:pt modelId="{74FF523F-77ED-40BF-9509-934B40A7E4E8}" type="pres">
      <dgm:prSet presAssocID="{295E5207-B5A9-40F9-ABD1-1D59121F019C}" presName="desTx1" presStyleLbl="revTx" presStyleIdx="0" presStyleCnt="0">
        <dgm:presLayoutVars>
          <dgm:bulletEnabled val="1"/>
        </dgm:presLayoutVars>
      </dgm:prSet>
      <dgm:spPr/>
    </dgm:pt>
  </dgm:ptLst>
  <dgm:cxnLst>
    <dgm:cxn modelId="{F3175106-F1E6-4461-A3FA-7BCE3A0C1920}" type="presOf" srcId="{C67E1399-CDBD-4635-9894-08F6951E2B04}" destId="{0BAA2043-BBE0-4C28-B3AA-48B40C2396AE}" srcOrd="0" destOrd="0" presId="urn:microsoft.com/office/officeart/2009/3/layout/SubStepProcess"/>
    <dgm:cxn modelId="{8DC81920-E1A2-4532-A337-308648D26336}" type="presOf" srcId="{8ABD5A64-AED3-4112-9192-A9D0347ACC7A}" destId="{15D07951-1F4D-485C-8CFE-ADBA99200D8D}" srcOrd="0" destOrd="0" presId="urn:microsoft.com/office/officeart/2009/3/layout/SubStepProcess"/>
    <dgm:cxn modelId="{D9689221-9C6D-4654-BFDD-475ABBBBF297}" type="presOf" srcId="{295E5207-B5A9-40F9-ABD1-1D59121F019C}" destId="{74FF523F-77ED-40BF-9509-934B40A7E4E8}" srcOrd="0" destOrd="0" presId="urn:microsoft.com/office/officeart/2009/3/layout/SubStepProcess"/>
    <dgm:cxn modelId="{2F7C762D-1339-4A6A-81E0-DD4C2B31B00A}" type="presOf" srcId="{75877119-8AAE-42D6-B431-946E8282032C}" destId="{68565FD2-A611-4C14-BBF9-1306AE282F45}" srcOrd="0" destOrd="0" presId="urn:microsoft.com/office/officeart/2009/3/layout/SubStepProcess"/>
    <dgm:cxn modelId="{407AB44A-28DE-4AA6-A2F4-72A5F740BC5F}" srcId="{9F7E62BB-2449-44C3-BB3C-96E7F1CD46A0}" destId="{295E5207-B5A9-40F9-ABD1-1D59121F019C}" srcOrd="3" destOrd="0" parTransId="{CCB8C99B-AD23-4065-B399-9C13E0521071}" sibTransId="{C6E6ED3D-4C02-4F86-A22B-964FD211CA89}"/>
    <dgm:cxn modelId="{9A69DC81-8934-4902-91AA-A0A1D13E5A91}" type="presOf" srcId="{9F7E62BB-2449-44C3-BB3C-96E7F1CD46A0}" destId="{EFC8400B-F6E2-474E-B0F1-9039E17ACD1B}" srcOrd="0" destOrd="0" presId="urn:microsoft.com/office/officeart/2009/3/layout/SubStepProcess"/>
    <dgm:cxn modelId="{DEE3F38D-4C60-4FFE-B717-8BBB28A55944}" srcId="{9F7E62BB-2449-44C3-BB3C-96E7F1CD46A0}" destId="{45A4041E-0AB3-4308-8467-DABE2D995346}" srcOrd="1" destOrd="0" parTransId="{9AEFC236-2959-4084-8544-66EFF63F17E4}" sibTransId="{4B45B9AD-CE93-42BC-9A88-9250E56CDDC2}"/>
    <dgm:cxn modelId="{69449093-F320-4E1A-8D2D-6E16396EC5DF}" srcId="{9F7E62BB-2449-44C3-BB3C-96E7F1CD46A0}" destId="{8ABD5A64-AED3-4112-9192-A9D0347ACC7A}" srcOrd="0" destOrd="0" parTransId="{13C0424F-4565-4F5E-9C7A-1225CE1FFC58}" sibTransId="{5CD65ED8-95CB-40E9-AEB4-DE0B11758991}"/>
    <dgm:cxn modelId="{DEFBBFA9-DAD7-4DD1-AA68-583EA7555F1B}" type="presOf" srcId="{45A4041E-0AB3-4308-8467-DABE2D995346}" destId="{56A5010E-703B-419D-A91D-796F4E85955C}" srcOrd="0" destOrd="0" presId="urn:microsoft.com/office/officeart/2009/3/layout/SubStepProcess"/>
    <dgm:cxn modelId="{6F910FDB-753F-49BA-9FB7-1FC8DAA51E5B}" srcId="{9F7E62BB-2449-44C3-BB3C-96E7F1CD46A0}" destId="{C67E1399-CDBD-4635-9894-08F6951E2B04}" srcOrd="2" destOrd="0" parTransId="{73B1055E-B559-47AF-8EF8-F48B38E7B0A7}" sibTransId="{7FA8AB3D-4ED9-4967-A1F6-72C7B440F436}"/>
    <dgm:cxn modelId="{33C07DE9-44D2-4687-9FEA-138BA0E55A9D}" srcId="{75877119-8AAE-42D6-B431-946E8282032C}" destId="{9F7E62BB-2449-44C3-BB3C-96E7F1CD46A0}" srcOrd="0" destOrd="0" parTransId="{C9F085AD-4B1F-4A05-BC24-1DCFCEE7E467}" sibTransId="{CC3CF50C-C377-48D8-B6A7-535F7CFE13AE}"/>
    <dgm:cxn modelId="{7BEF10D7-5FF3-44C2-B905-CB82FA6C3A47}" type="presParOf" srcId="{68565FD2-A611-4C14-BBF9-1306AE282F45}" destId="{EFC8400B-F6E2-474E-B0F1-9039E17ACD1B}" srcOrd="0" destOrd="0" presId="urn:microsoft.com/office/officeart/2009/3/layout/SubStepProcess"/>
    <dgm:cxn modelId="{634A411E-7135-45D0-BFA0-AFE879236909}" type="presParOf" srcId="{68565FD2-A611-4C14-BBF9-1306AE282F45}" destId="{3EDEDB02-A19E-4B7F-A457-85F83CDCFF81}" srcOrd="1" destOrd="0" presId="urn:microsoft.com/office/officeart/2009/3/layout/SubStepProcess"/>
    <dgm:cxn modelId="{26CEAF52-873B-4EB6-BD64-3DE70DF3BDEB}" type="presParOf" srcId="{68565FD2-A611-4C14-BBF9-1306AE282F45}" destId="{BD9F6323-1B6D-474B-8052-62CCDF9FAE0B}" srcOrd="2" destOrd="0" presId="urn:microsoft.com/office/officeart/2009/3/layout/SubStepProcess"/>
    <dgm:cxn modelId="{212D39C3-3243-4DFC-84D9-C0A13260617F}" type="presParOf" srcId="{BD9F6323-1B6D-474B-8052-62CCDF9FAE0B}" destId="{F6F7D272-D473-454F-A132-E0C6EE0A3CCE}" srcOrd="0" destOrd="0" presId="urn:microsoft.com/office/officeart/2009/3/layout/SubStepProcess"/>
    <dgm:cxn modelId="{F863AC70-CFE9-4638-BD0B-9364B5D542F7}" type="presParOf" srcId="{BD9F6323-1B6D-474B-8052-62CCDF9FAE0B}" destId="{5B7FC782-0452-4327-B1DA-7DA2E7EE9217}" srcOrd="1" destOrd="0" presId="urn:microsoft.com/office/officeart/2009/3/layout/SubStepProcess"/>
    <dgm:cxn modelId="{308A8B80-219E-4F9B-8905-FEC0FCDBFC75}" type="presParOf" srcId="{5B7FC782-0452-4327-B1DA-7DA2E7EE9217}" destId="{006875D6-8E27-4757-B41B-3D6B4D035CBA}" srcOrd="0" destOrd="0" presId="urn:microsoft.com/office/officeart/2009/3/layout/SubStepProcess"/>
    <dgm:cxn modelId="{F68C86BA-6813-4EF1-8854-2FC5C53980D3}" type="presParOf" srcId="{5B7FC782-0452-4327-B1DA-7DA2E7EE9217}" destId="{DEDFE140-374F-48EF-90DC-6BF70EBB7985}" srcOrd="1" destOrd="0" presId="urn:microsoft.com/office/officeart/2009/3/layout/SubStepProcess"/>
    <dgm:cxn modelId="{5F2997A5-0A1B-4B33-A186-56D5A3CF9E67}" type="presParOf" srcId="{5B7FC782-0452-4327-B1DA-7DA2E7EE9217}" destId="{615D03E1-579F-4455-9182-3C49F6F14E9E}" srcOrd="2" destOrd="0" presId="urn:microsoft.com/office/officeart/2009/3/layout/SubStepProcess"/>
    <dgm:cxn modelId="{F49C8FAF-2A5F-4D26-8F29-3F9254497454}" type="presParOf" srcId="{5B7FC782-0452-4327-B1DA-7DA2E7EE9217}" destId="{15D07951-1F4D-485C-8CFE-ADBA99200D8D}" srcOrd="3" destOrd="0" presId="urn:microsoft.com/office/officeart/2009/3/layout/SubStepProcess"/>
    <dgm:cxn modelId="{178FD00B-1C21-40EA-B890-4BA15230E82E}" type="presParOf" srcId="{BD9F6323-1B6D-474B-8052-62CCDF9FAE0B}" destId="{07307443-5A8C-4938-9248-899219840097}" srcOrd="2" destOrd="0" presId="urn:microsoft.com/office/officeart/2009/3/layout/SubStepProcess"/>
    <dgm:cxn modelId="{E0256C2F-EB61-40D9-B3D2-B74131D0A5B1}" type="presParOf" srcId="{BD9F6323-1B6D-474B-8052-62CCDF9FAE0B}" destId="{36F8F763-C829-4C63-BD4E-9EC28FAC0285}" srcOrd="3" destOrd="0" presId="urn:microsoft.com/office/officeart/2009/3/layout/SubStepProcess"/>
    <dgm:cxn modelId="{4DC55DD7-1CC1-4FF9-B24C-285F842DC4CE}" type="presParOf" srcId="{36F8F763-C829-4C63-BD4E-9EC28FAC0285}" destId="{76855D49-8F06-4CDB-8DBE-6A51B70AFCFF}" srcOrd="0" destOrd="0" presId="urn:microsoft.com/office/officeart/2009/3/layout/SubStepProcess"/>
    <dgm:cxn modelId="{95B5290C-0F48-4B88-B553-B18DA6C0F787}" type="presParOf" srcId="{36F8F763-C829-4C63-BD4E-9EC28FAC0285}" destId="{DA4ABD68-020E-4019-BD64-F63DFAC7B745}" srcOrd="1" destOrd="0" presId="urn:microsoft.com/office/officeart/2009/3/layout/SubStepProcess"/>
    <dgm:cxn modelId="{5E728455-0FE7-4033-84DB-461BDB37F945}" type="presParOf" srcId="{36F8F763-C829-4C63-BD4E-9EC28FAC0285}" destId="{242771AB-F566-440B-875B-C7BAE1B73581}" srcOrd="2" destOrd="0" presId="urn:microsoft.com/office/officeart/2009/3/layout/SubStepProcess"/>
    <dgm:cxn modelId="{4F21C21E-E683-4BBE-B6DA-AD60071355BB}" type="presParOf" srcId="{36F8F763-C829-4C63-BD4E-9EC28FAC0285}" destId="{56A5010E-703B-419D-A91D-796F4E85955C}" srcOrd="3" destOrd="0" presId="urn:microsoft.com/office/officeart/2009/3/layout/SubStepProcess"/>
    <dgm:cxn modelId="{C0E71F7B-3E85-4C12-9FCB-340C52E37377}" type="presParOf" srcId="{BD9F6323-1B6D-474B-8052-62CCDF9FAE0B}" destId="{A5B6070B-FBA6-4F06-969D-97416817F860}" srcOrd="4" destOrd="0" presId="urn:microsoft.com/office/officeart/2009/3/layout/SubStepProcess"/>
    <dgm:cxn modelId="{656E3AA4-EEDB-498D-A63F-B1F159AB1E0B}" type="presParOf" srcId="{BD9F6323-1B6D-474B-8052-62CCDF9FAE0B}" destId="{8A81E2C4-66B1-4C54-89D8-B3A933F639B6}" srcOrd="5" destOrd="0" presId="urn:microsoft.com/office/officeart/2009/3/layout/SubStepProcess"/>
    <dgm:cxn modelId="{A48089A2-4922-4C0D-ABA6-D13D9D99C241}" type="presParOf" srcId="{8A81E2C4-66B1-4C54-89D8-B3A933F639B6}" destId="{D405E14E-D630-4EB1-94E5-D99B56C1412E}" srcOrd="0" destOrd="0" presId="urn:microsoft.com/office/officeart/2009/3/layout/SubStepProcess"/>
    <dgm:cxn modelId="{63590BD5-C89D-42FF-B3D7-95D2AA1E2082}" type="presParOf" srcId="{8A81E2C4-66B1-4C54-89D8-B3A933F639B6}" destId="{2072471A-EC6B-49D5-A55D-3EA69978C9BA}" srcOrd="1" destOrd="0" presId="urn:microsoft.com/office/officeart/2009/3/layout/SubStepProcess"/>
    <dgm:cxn modelId="{EBE6F635-9FC1-4C94-9683-8DCD92AB5A6D}" type="presParOf" srcId="{8A81E2C4-66B1-4C54-89D8-B3A933F639B6}" destId="{D497C4E4-80D6-42E0-9592-906EA2B8C713}" srcOrd="2" destOrd="0" presId="urn:microsoft.com/office/officeart/2009/3/layout/SubStepProcess"/>
    <dgm:cxn modelId="{FF4D86A4-0D3F-4920-9432-25F487E0D79E}" type="presParOf" srcId="{8A81E2C4-66B1-4C54-89D8-B3A933F639B6}" destId="{0BAA2043-BBE0-4C28-B3AA-48B40C2396AE}" srcOrd="3" destOrd="0" presId="urn:microsoft.com/office/officeart/2009/3/layout/SubStepProcess"/>
    <dgm:cxn modelId="{B4ADABD5-35E3-4E57-B731-6AD2EF938C9E}" type="presParOf" srcId="{BD9F6323-1B6D-474B-8052-62CCDF9FAE0B}" destId="{A378379D-D000-427D-904A-4F9E82043526}" srcOrd="6" destOrd="0" presId="urn:microsoft.com/office/officeart/2009/3/layout/SubStepProcess"/>
    <dgm:cxn modelId="{04E6DDBB-DD3A-4D6C-BDDC-7669B6CE9EE9}" type="presParOf" srcId="{BD9F6323-1B6D-474B-8052-62CCDF9FAE0B}" destId="{5483F060-818C-46F7-91FC-9F56704BB767}" srcOrd="7" destOrd="0" presId="urn:microsoft.com/office/officeart/2009/3/layout/SubStepProcess"/>
    <dgm:cxn modelId="{8A2C7DBA-B011-42EE-ABD1-601A13947728}" type="presParOf" srcId="{5483F060-818C-46F7-91FC-9F56704BB767}" destId="{C3CCAFE1-A41A-4F0E-863E-D895CF1ADA5D}" srcOrd="0" destOrd="0" presId="urn:microsoft.com/office/officeart/2009/3/layout/SubStepProcess"/>
    <dgm:cxn modelId="{77CBB4E3-A022-4228-B9AF-76530F98B424}" type="presParOf" srcId="{5483F060-818C-46F7-91FC-9F56704BB767}" destId="{719B7246-2FCE-403B-8505-099D77424EB5}" srcOrd="1" destOrd="0" presId="urn:microsoft.com/office/officeart/2009/3/layout/SubStepProcess"/>
    <dgm:cxn modelId="{54F2DD3C-2944-4AAC-A7B1-3D04B0F299DB}" type="presParOf" srcId="{5483F060-818C-46F7-91FC-9F56704BB767}" destId="{23A81FCC-BCB4-4A19-B6A8-AEDE4F456097}" srcOrd="2" destOrd="0" presId="urn:microsoft.com/office/officeart/2009/3/layout/SubStepProcess"/>
    <dgm:cxn modelId="{76BEAE3E-8A2D-4220-B622-6E4992B65446}" type="presParOf" srcId="{5483F060-818C-46F7-91FC-9F56704BB767}" destId="{74FF523F-77ED-40BF-9509-934B40A7E4E8}"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4ECF38-F68D-4E37-9114-63C510EC9E6C}" type="doc">
      <dgm:prSet loTypeId="urn:microsoft.com/office/officeart/2009/3/layout/SubStepProcess" loCatId="process" qsTypeId="urn:microsoft.com/office/officeart/2005/8/quickstyle/simple3" qsCatId="simple" csTypeId="urn:microsoft.com/office/officeart/2005/8/colors/colorful5" csCatId="colorful"/>
      <dgm:spPr/>
      <dgm:t>
        <a:bodyPr/>
        <a:lstStyle/>
        <a:p>
          <a:endParaRPr lang="en-ID"/>
        </a:p>
      </dgm:t>
    </dgm:pt>
    <dgm:pt modelId="{0A9C7FF5-A4C2-42D0-BF1E-1C27AC2F223C}">
      <dgm:prSet/>
      <dgm:spPr/>
      <dgm:t>
        <a:bodyPr/>
        <a:lstStyle/>
        <a:p>
          <a:r>
            <a:rPr lang="en-ID">
              <a:latin typeface="Times New Roman" panose="02020603050405020304" pitchFamily="18" charset="0"/>
              <a:cs typeface="Times New Roman" panose="02020603050405020304" pitchFamily="18" charset="0"/>
            </a:rPr>
            <a:t>Perangkat lunak dasar yang diperlukan untuk satu EIS meliputi empat komponen:</a:t>
          </a:r>
        </a:p>
      </dgm:t>
    </dgm:pt>
    <dgm:pt modelId="{38EC2556-9272-4E6A-8BE3-19586076D1EF}" type="parTrans" cxnId="{8EB9E814-7C06-4D7B-9504-3703DABFCE12}">
      <dgm:prSet/>
      <dgm:spPr/>
      <dgm:t>
        <a:bodyPr/>
        <a:lstStyle/>
        <a:p>
          <a:endParaRPr lang="en-ID">
            <a:latin typeface="Times New Roman" panose="02020603050405020304" pitchFamily="18" charset="0"/>
            <a:cs typeface="Times New Roman" panose="02020603050405020304" pitchFamily="18" charset="0"/>
          </a:endParaRPr>
        </a:p>
      </dgm:t>
    </dgm:pt>
    <dgm:pt modelId="{4754CEE1-F7AB-4D5E-87B5-6E62B50C0C97}" type="sibTrans" cxnId="{8EB9E814-7C06-4D7B-9504-3703DABFCE12}">
      <dgm:prSet/>
      <dgm:spPr/>
      <dgm:t>
        <a:bodyPr/>
        <a:lstStyle/>
        <a:p>
          <a:endParaRPr lang="en-ID">
            <a:latin typeface="Times New Roman" panose="02020603050405020304" pitchFamily="18" charset="0"/>
            <a:cs typeface="Times New Roman" panose="02020603050405020304" pitchFamily="18" charset="0"/>
          </a:endParaRPr>
        </a:p>
      </dgm:t>
    </dgm:pt>
    <dgm:pt modelId="{99538CF3-9BD6-46E1-AC14-7B116D8366D8}">
      <dgm:prSet/>
      <dgm:spPr/>
      <dgm:t>
        <a:bodyPr/>
        <a:lstStyle/>
        <a:p>
          <a:r>
            <a:rPr lang="en-ID" i="1" dirty="0">
              <a:latin typeface="Times New Roman" panose="02020603050405020304" pitchFamily="18" charset="0"/>
              <a:cs typeface="Times New Roman" panose="02020603050405020304" pitchFamily="18" charset="0"/>
            </a:rPr>
            <a:t>Teks</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mendasari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perangkat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lunak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Bentuk</a:t>
          </a:r>
          <a:r>
            <a:rPr lang="en-ID" dirty="0">
              <a:latin typeface="Times New Roman" panose="02020603050405020304" pitchFamily="18" charset="0"/>
              <a:cs typeface="Times New Roman" panose="02020603050405020304" pitchFamily="18" charset="0"/>
            </a:rPr>
            <a:t> paling </a:t>
          </a:r>
          <a:r>
            <a:rPr lang="en-ID" dirty="0" err="1">
              <a:latin typeface="Times New Roman" panose="02020603050405020304" pitchFamily="18" charset="0"/>
              <a:cs typeface="Times New Roman" panose="02020603050405020304" pitchFamily="18" charset="0"/>
            </a:rPr>
            <a:t>umum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teks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di </a:t>
          </a:r>
          <a:r>
            <a:rPr lang="en-ID" dirty="0" err="1">
              <a:latin typeface="Times New Roman" panose="02020603050405020304" pitchFamily="18" charset="0"/>
              <a:cs typeface="Times New Roman" panose="02020603050405020304" pitchFamily="18" charset="0"/>
            </a:rPr>
            <a:t>dokumentasikan</a:t>
          </a:r>
          <a:r>
            <a:rPr lang="en-ID" dirty="0">
              <a:latin typeface="Times New Roman" panose="02020603050405020304" pitchFamily="18" charset="0"/>
              <a:cs typeface="Times New Roman" panose="02020603050405020304" pitchFamily="18" charset="0"/>
            </a:rPr>
            <a:t>.</a:t>
          </a:r>
        </a:p>
      </dgm:t>
    </dgm:pt>
    <dgm:pt modelId="{DF52B618-D7E3-4C66-AE58-232E0264FA3C}" type="parTrans" cxnId="{9AE9898B-E31C-4F3B-935C-81BF1D579FB1}">
      <dgm:prSet/>
      <dgm:spPr/>
      <dgm:t>
        <a:bodyPr/>
        <a:lstStyle/>
        <a:p>
          <a:endParaRPr lang="en-ID">
            <a:latin typeface="Times New Roman" panose="02020603050405020304" pitchFamily="18" charset="0"/>
            <a:cs typeface="Times New Roman" panose="02020603050405020304" pitchFamily="18" charset="0"/>
          </a:endParaRPr>
        </a:p>
      </dgm:t>
    </dgm:pt>
    <dgm:pt modelId="{6EDF7E17-9459-4251-B0B6-12CEE60E4ECE}" type="sibTrans" cxnId="{9AE9898B-E31C-4F3B-935C-81BF1D579FB1}">
      <dgm:prSet/>
      <dgm:spPr/>
      <dgm:t>
        <a:bodyPr/>
        <a:lstStyle/>
        <a:p>
          <a:endParaRPr lang="en-ID">
            <a:latin typeface="Times New Roman" panose="02020603050405020304" pitchFamily="18" charset="0"/>
            <a:cs typeface="Times New Roman" panose="02020603050405020304" pitchFamily="18" charset="0"/>
          </a:endParaRPr>
        </a:p>
      </dgm:t>
    </dgm:pt>
    <dgm:pt modelId="{C12D0890-3D6F-4D4A-B11A-69E8F1EFE1F8}">
      <dgm:prSet/>
      <dgm:spPr/>
      <dgm:t>
        <a:bodyPr/>
        <a:lstStyle/>
        <a:p>
          <a:r>
            <a:rPr lang="en-ID" i="1" dirty="0">
              <a:latin typeface="Times New Roman" panose="02020603050405020304" pitchFamily="18" charset="0"/>
              <a:cs typeface="Times New Roman" panose="02020603050405020304" pitchFamily="18" charset="0"/>
            </a:rPr>
            <a:t>Database</a:t>
          </a:r>
          <a:r>
            <a:rPr lang="en-ID" dirty="0">
              <a:latin typeface="Times New Roman" panose="02020603050405020304" pitchFamily="18" charset="0"/>
              <a:cs typeface="Times New Roman" panose="02020603050405020304" pitchFamily="18" charset="0"/>
            </a:rPr>
            <a:t>: Database </a:t>
          </a:r>
          <a:r>
            <a:rPr lang="en-ID" dirty="0" err="1">
              <a:latin typeface="Times New Roman" panose="02020603050405020304" pitchFamily="18" charset="0"/>
              <a:cs typeface="Times New Roman" panose="02020603050405020304" pitchFamily="18" charset="0"/>
            </a:rPr>
            <a:t>heterogen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bercokol</a:t>
          </a:r>
          <a:r>
            <a:rPr lang="en-ID" dirty="0">
              <a:latin typeface="Times New Roman" panose="02020603050405020304" pitchFamily="18" charset="0"/>
              <a:cs typeface="Times New Roman" panose="02020603050405020304" pitchFamily="18" charset="0"/>
            </a:rPr>
            <a:t> pada </a:t>
          </a:r>
          <a:r>
            <a:rPr lang="en-ID" dirty="0" err="1">
              <a:latin typeface="Times New Roman" panose="02020603050405020304" pitchFamily="18" charset="0"/>
              <a:cs typeface="Times New Roman" panose="02020603050405020304" pitchFamily="18" charset="0"/>
            </a:rPr>
            <a:t>satu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jangkauan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spesifik</a:t>
          </a:r>
          <a:r>
            <a:rPr lang="en-ID" dirty="0">
              <a:latin typeface="Times New Roman" panose="02020603050405020304" pitchFamily="18" charset="0"/>
              <a:cs typeface="Times New Roman" panose="02020603050405020304" pitchFamily="18" charset="0"/>
            </a:rPr>
            <a:t> Vendor dan platform </a:t>
          </a:r>
          <a:r>
            <a:rPr lang="en-ID" dirty="0" err="1">
              <a:latin typeface="Times New Roman" panose="02020603050405020304" pitchFamily="18" charset="0"/>
              <a:cs typeface="Times New Roman" panose="02020603050405020304" pitchFamily="18" charset="0"/>
            </a:rPr>
            <a:t>komputer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membuka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akses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a:t>
          </a:r>
        </a:p>
      </dgm:t>
    </dgm:pt>
    <dgm:pt modelId="{37C2D4E5-7B6F-413F-90A6-C8E7C013DA4D}" type="parTrans" cxnId="{EF65CF08-3453-4138-82AE-D455EA71530D}">
      <dgm:prSet/>
      <dgm:spPr/>
      <dgm:t>
        <a:bodyPr/>
        <a:lstStyle/>
        <a:p>
          <a:endParaRPr lang="en-ID">
            <a:latin typeface="Times New Roman" panose="02020603050405020304" pitchFamily="18" charset="0"/>
            <a:cs typeface="Times New Roman" panose="02020603050405020304" pitchFamily="18" charset="0"/>
          </a:endParaRPr>
        </a:p>
      </dgm:t>
    </dgm:pt>
    <dgm:pt modelId="{42C1E3E7-7D03-484C-84C1-0AB4A3ACCE0D}" type="sibTrans" cxnId="{EF65CF08-3453-4138-82AE-D455EA71530D}">
      <dgm:prSet/>
      <dgm:spPr/>
      <dgm:t>
        <a:bodyPr/>
        <a:lstStyle/>
        <a:p>
          <a:endParaRPr lang="en-ID">
            <a:latin typeface="Times New Roman" panose="02020603050405020304" pitchFamily="18" charset="0"/>
            <a:cs typeface="Times New Roman" panose="02020603050405020304" pitchFamily="18" charset="0"/>
          </a:endParaRPr>
        </a:p>
      </dgm:t>
    </dgm:pt>
    <dgm:pt modelId="{124B1021-CD82-4F84-AD88-9E215146D737}">
      <dgm:prSet/>
      <dgm:spPr/>
      <dgm:t>
        <a:bodyPr/>
        <a:lstStyle/>
        <a:p>
          <a:r>
            <a:rPr lang="en-ID" i="1" dirty="0">
              <a:latin typeface="Times New Roman" panose="02020603050405020304" pitchFamily="18" charset="0"/>
              <a:cs typeface="Times New Roman" panose="02020603050405020304" pitchFamily="18" charset="0"/>
            </a:rPr>
            <a:t>Dasar </a:t>
          </a:r>
          <a:r>
            <a:rPr lang="en-ID" i="1" dirty="0" err="1">
              <a:latin typeface="Times New Roman" panose="02020603050405020304" pitchFamily="18" charset="0"/>
              <a:cs typeface="Times New Roman" panose="02020603050405020304" pitchFamily="18" charset="0"/>
            </a:rPr>
            <a:t>grafis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Grafis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dapat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mengarahkan</a:t>
          </a:r>
          <a:r>
            <a:rPr lang="en-ID" dirty="0">
              <a:latin typeface="Times New Roman" panose="02020603050405020304" pitchFamily="18" charset="0"/>
              <a:cs typeface="Times New Roman" panose="02020603050405020304" pitchFamily="18" charset="0"/>
            </a:rPr>
            <a:t> volume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teks</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statistik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keterangan</a:t>
          </a:r>
          <a:r>
            <a:rPr lang="en-ID" dirty="0">
              <a:latin typeface="Times New Roman" panose="02020603050405020304" pitchFamily="18" charset="0"/>
              <a:cs typeface="Times New Roman" panose="02020603050405020304" pitchFamily="18" charset="0"/>
            </a:rPr>
            <a:t> visual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Eksekutif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Jenis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grafis</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khas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gugus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berkala</a:t>
          </a:r>
          <a:r>
            <a:rPr lang="en-ID" dirty="0">
              <a:latin typeface="Times New Roman" panose="02020603050405020304" pitchFamily="18" charset="0"/>
              <a:cs typeface="Times New Roman" panose="02020603050405020304" pitchFamily="18" charset="0"/>
            </a:rPr>
            <a:t>, diagram, </a:t>
          </a:r>
          <a:r>
            <a:rPr lang="en-ID" dirty="0" err="1">
              <a:latin typeface="Times New Roman" panose="02020603050405020304" pitchFamily="18" charset="0"/>
              <a:cs typeface="Times New Roman" panose="02020603050405020304" pitchFamily="18" charset="0"/>
            </a:rPr>
            <a:t>peta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grafis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gerak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urutan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perbandingan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mengorientasi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graf</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balok</a:t>
          </a:r>
          <a:r>
            <a:rPr lang="en-ID" dirty="0">
              <a:latin typeface="Times New Roman" panose="02020603050405020304" pitchFamily="18" charset="0"/>
              <a:cs typeface="Times New Roman" panose="02020603050405020304" pitchFamily="18" charset="0"/>
            </a:rPr>
            <a:t>).</a:t>
          </a:r>
        </a:p>
      </dgm:t>
    </dgm:pt>
    <dgm:pt modelId="{E251D613-D677-4E5D-9893-EDC359F99B8A}" type="parTrans" cxnId="{03463CE9-B0DF-473B-81B7-D5BEAE62FC92}">
      <dgm:prSet/>
      <dgm:spPr/>
      <dgm:t>
        <a:bodyPr/>
        <a:lstStyle/>
        <a:p>
          <a:endParaRPr lang="en-ID">
            <a:latin typeface="Times New Roman" panose="02020603050405020304" pitchFamily="18" charset="0"/>
            <a:cs typeface="Times New Roman" panose="02020603050405020304" pitchFamily="18" charset="0"/>
          </a:endParaRPr>
        </a:p>
      </dgm:t>
    </dgm:pt>
    <dgm:pt modelId="{AE52485F-9093-457C-9837-63A7B74FD683}" type="sibTrans" cxnId="{03463CE9-B0DF-473B-81B7-D5BEAE62FC92}">
      <dgm:prSet/>
      <dgm:spPr/>
      <dgm:t>
        <a:bodyPr/>
        <a:lstStyle/>
        <a:p>
          <a:endParaRPr lang="en-ID">
            <a:latin typeface="Times New Roman" panose="02020603050405020304" pitchFamily="18" charset="0"/>
            <a:cs typeface="Times New Roman" panose="02020603050405020304" pitchFamily="18" charset="0"/>
          </a:endParaRPr>
        </a:p>
      </dgm:t>
    </dgm:pt>
    <dgm:pt modelId="{8B633E91-03EE-4291-80F7-F6C54EBB4DA7}">
      <dgm:prSet/>
      <dgm:spPr/>
      <dgm:t>
        <a:bodyPr/>
        <a:lstStyle/>
        <a:p>
          <a:r>
            <a:rPr lang="en-ID" i="1" dirty="0">
              <a:latin typeface="Times New Roman" panose="02020603050405020304" pitchFamily="18" charset="0"/>
              <a:cs typeface="Times New Roman" panose="02020603050405020304" pitchFamily="18" charset="0"/>
            </a:rPr>
            <a:t>Dasar model</a:t>
          </a:r>
          <a:r>
            <a:rPr lang="en-ID" dirty="0">
              <a:latin typeface="Times New Roman" panose="02020603050405020304" pitchFamily="18" charset="0"/>
              <a:cs typeface="Times New Roman" panose="02020603050405020304" pitchFamily="18" charset="0"/>
            </a:rPr>
            <a:t>: EIS </a:t>
          </a:r>
          <a:r>
            <a:rPr lang="en-ID" dirty="0" err="1">
              <a:latin typeface="Times New Roman" panose="02020603050405020304" pitchFamily="18" charset="0"/>
              <a:cs typeface="Times New Roman" panose="02020603050405020304" pitchFamily="18" charset="0"/>
            </a:rPr>
            <a:t>memodelkan</a:t>
          </a:r>
          <a:r>
            <a:rPr lang="en-ID" dirty="0">
              <a:latin typeface="Times New Roman" panose="02020603050405020304" pitchFamily="18" charset="0"/>
              <a:cs typeface="Times New Roman" panose="02020603050405020304" pitchFamily="18" charset="0"/>
            </a:rPr>
            <a:t> data yang </a:t>
          </a:r>
          <a:r>
            <a:rPr lang="en-ID" dirty="0" err="1">
              <a:latin typeface="Times New Roman" panose="02020603050405020304" pitchFamily="18" charset="0"/>
              <a:cs typeface="Times New Roman" panose="02020603050405020304" pitchFamily="18" charset="0"/>
            </a:rPr>
            <a:t>mengandung</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statistik</a:t>
          </a:r>
          <a:r>
            <a:rPr lang="en-ID" dirty="0">
              <a:latin typeface="Times New Roman" panose="02020603050405020304" pitchFamily="18" charset="0"/>
              <a:cs typeface="Times New Roman" panose="02020603050405020304" pitchFamily="18" charset="0"/>
            </a:rPr>
            <a:t> rutin dan </a:t>
          </a:r>
          <a:r>
            <a:rPr lang="en-ID" dirty="0" err="1">
              <a:latin typeface="Times New Roman" panose="02020603050405020304" pitchFamily="18" charset="0"/>
              <a:cs typeface="Times New Roman" panose="02020603050405020304" pitchFamily="18" charset="0"/>
            </a:rPr>
            <a:t>khusus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keuangan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analisa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kuantitatif</a:t>
          </a:r>
          <a:r>
            <a:rPr lang="en-ID" dirty="0">
              <a:latin typeface="Times New Roman" panose="02020603050405020304" pitchFamily="18" charset="0"/>
              <a:cs typeface="Times New Roman" panose="02020603050405020304" pitchFamily="18" charset="0"/>
            </a:rPr>
            <a:t> lain.</a:t>
          </a:r>
        </a:p>
      </dgm:t>
    </dgm:pt>
    <dgm:pt modelId="{CB4C361F-8D7C-4E3E-9705-C7527ADE9276}" type="parTrans" cxnId="{3F41279B-CA80-42F8-A952-912077DF7C02}">
      <dgm:prSet/>
      <dgm:spPr/>
      <dgm:t>
        <a:bodyPr/>
        <a:lstStyle/>
        <a:p>
          <a:endParaRPr lang="en-ID">
            <a:latin typeface="Times New Roman" panose="02020603050405020304" pitchFamily="18" charset="0"/>
            <a:cs typeface="Times New Roman" panose="02020603050405020304" pitchFamily="18" charset="0"/>
          </a:endParaRPr>
        </a:p>
      </dgm:t>
    </dgm:pt>
    <dgm:pt modelId="{9B0D3796-9A08-47D6-8975-7265DFACFE09}" type="sibTrans" cxnId="{3F41279B-CA80-42F8-A952-912077DF7C02}">
      <dgm:prSet/>
      <dgm:spPr/>
      <dgm:t>
        <a:bodyPr/>
        <a:lstStyle/>
        <a:p>
          <a:endParaRPr lang="en-ID">
            <a:latin typeface="Times New Roman" panose="02020603050405020304" pitchFamily="18" charset="0"/>
            <a:cs typeface="Times New Roman" panose="02020603050405020304" pitchFamily="18" charset="0"/>
          </a:endParaRPr>
        </a:p>
      </dgm:t>
    </dgm:pt>
    <dgm:pt modelId="{75E1557F-3E31-41F1-99F9-E0082C8DA550}" type="pres">
      <dgm:prSet presAssocID="{9B4ECF38-F68D-4E37-9114-63C510EC9E6C}" presName="Name0" presStyleCnt="0">
        <dgm:presLayoutVars>
          <dgm:chMax val="7"/>
          <dgm:dir/>
          <dgm:animOne val="branch"/>
        </dgm:presLayoutVars>
      </dgm:prSet>
      <dgm:spPr/>
    </dgm:pt>
    <dgm:pt modelId="{98316A1F-95FC-41FA-BF41-42E713194EE4}" type="pres">
      <dgm:prSet presAssocID="{0A9C7FF5-A4C2-42D0-BF1E-1C27AC2F223C}" presName="parTx1" presStyleLbl="node1" presStyleIdx="0" presStyleCnt="1"/>
      <dgm:spPr/>
    </dgm:pt>
    <dgm:pt modelId="{CED3FF63-43E9-47C7-A737-5E940027B5E6}" type="pres">
      <dgm:prSet presAssocID="{0A9C7FF5-A4C2-42D0-BF1E-1C27AC2F223C}" presName="spPre1" presStyleCnt="0"/>
      <dgm:spPr/>
    </dgm:pt>
    <dgm:pt modelId="{5FD821CF-2154-474B-8E6A-DAB71B0BFAFA}" type="pres">
      <dgm:prSet presAssocID="{0A9C7FF5-A4C2-42D0-BF1E-1C27AC2F223C}" presName="chLin1" presStyleCnt="0"/>
      <dgm:spPr/>
    </dgm:pt>
    <dgm:pt modelId="{0FD3C905-A8B0-447B-9A39-35E3203157DA}" type="pres">
      <dgm:prSet presAssocID="{DF52B618-D7E3-4C66-AE58-232E0264FA3C}" presName="Name11" presStyleLbl="parChTrans1D1" presStyleIdx="0" presStyleCnt="8"/>
      <dgm:spPr/>
    </dgm:pt>
    <dgm:pt modelId="{19BDABD8-81D6-449A-B224-B616F0212324}" type="pres">
      <dgm:prSet presAssocID="{99538CF3-9BD6-46E1-AC14-7B116D8366D8}" presName="txAndLines1" presStyleCnt="0"/>
      <dgm:spPr/>
    </dgm:pt>
    <dgm:pt modelId="{A5D8B555-CC21-40D6-8F8B-441622BB94C1}" type="pres">
      <dgm:prSet presAssocID="{99538CF3-9BD6-46E1-AC14-7B116D8366D8}" presName="anchor1" presStyleCnt="0"/>
      <dgm:spPr/>
    </dgm:pt>
    <dgm:pt modelId="{F5B097BA-B78F-4155-B887-7CCE89E66985}" type="pres">
      <dgm:prSet presAssocID="{99538CF3-9BD6-46E1-AC14-7B116D8366D8}" presName="backup1" presStyleCnt="0"/>
      <dgm:spPr/>
    </dgm:pt>
    <dgm:pt modelId="{1C2D7855-2183-4D6A-86D5-E4E93E396A46}" type="pres">
      <dgm:prSet presAssocID="{99538CF3-9BD6-46E1-AC14-7B116D8366D8}" presName="preLine1" presStyleLbl="parChTrans1D1" presStyleIdx="1" presStyleCnt="8"/>
      <dgm:spPr/>
    </dgm:pt>
    <dgm:pt modelId="{DE39CB23-389A-42E2-825A-F409D90B27FD}" type="pres">
      <dgm:prSet presAssocID="{99538CF3-9BD6-46E1-AC14-7B116D8366D8}" presName="desTx1" presStyleLbl="revTx" presStyleIdx="0" presStyleCnt="0">
        <dgm:presLayoutVars>
          <dgm:bulletEnabled val="1"/>
        </dgm:presLayoutVars>
      </dgm:prSet>
      <dgm:spPr/>
    </dgm:pt>
    <dgm:pt modelId="{E296310C-9F1C-4F34-9650-2915743A0E87}" type="pres">
      <dgm:prSet presAssocID="{37C2D4E5-7B6F-413F-90A6-C8E7C013DA4D}" presName="Name11" presStyleLbl="parChTrans1D1" presStyleIdx="2" presStyleCnt="8"/>
      <dgm:spPr/>
    </dgm:pt>
    <dgm:pt modelId="{C25A7479-9048-4E16-B57E-329301E7D568}" type="pres">
      <dgm:prSet presAssocID="{C12D0890-3D6F-4D4A-B11A-69E8F1EFE1F8}" presName="txAndLines1" presStyleCnt="0"/>
      <dgm:spPr/>
    </dgm:pt>
    <dgm:pt modelId="{D38E0C0F-B472-49C9-911C-905746A9E79C}" type="pres">
      <dgm:prSet presAssocID="{C12D0890-3D6F-4D4A-B11A-69E8F1EFE1F8}" presName="anchor1" presStyleCnt="0"/>
      <dgm:spPr/>
    </dgm:pt>
    <dgm:pt modelId="{ABE57319-4833-4275-82DC-F4737EE104E4}" type="pres">
      <dgm:prSet presAssocID="{C12D0890-3D6F-4D4A-B11A-69E8F1EFE1F8}" presName="backup1" presStyleCnt="0"/>
      <dgm:spPr/>
    </dgm:pt>
    <dgm:pt modelId="{ECA7E66E-A458-411F-A982-C2F2B1075039}" type="pres">
      <dgm:prSet presAssocID="{C12D0890-3D6F-4D4A-B11A-69E8F1EFE1F8}" presName="preLine1" presStyleLbl="parChTrans1D1" presStyleIdx="3" presStyleCnt="8"/>
      <dgm:spPr/>
    </dgm:pt>
    <dgm:pt modelId="{1103FCC3-04AB-4C31-A857-C17F14B27F61}" type="pres">
      <dgm:prSet presAssocID="{C12D0890-3D6F-4D4A-B11A-69E8F1EFE1F8}" presName="desTx1" presStyleLbl="revTx" presStyleIdx="0" presStyleCnt="0">
        <dgm:presLayoutVars>
          <dgm:bulletEnabled val="1"/>
        </dgm:presLayoutVars>
      </dgm:prSet>
      <dgm:spPr/>
    </dgm:pt>
    <dgm:pt modelId="{073F25D5-4A94-4055-819E-FFDEC2769995}" type="pres">
      <dgm:prSet presAssocID="{E251D613-D677-4E5D-9893-EDC359F99B8A}" presName="Name11" presStyleLbl="parChTrans1D1" presStyleIdx="4" presStyleCnt="8"/>
      <dgm:spPr/>
    </dgm:pt>
    <dgm:pt modelId="{F2F591BA-8B68-41E6-9141-542D71CC7E37}" type="pres">
      <dgm:prSet presAssocID="{124B1021-CD82-4F84-AD88-9E215146D737}" presName="txAndLines1" presStyleCnt="0"/>
      <dgm:spPr/>
    </dgm:pt>
    <dgm:pt modelId="{56FE44F1-0D9F-4592-A261-311E8EEECAF7}" type="pres">
      <dgm:prSet presAssocID="{124B1021-CD82-4F84-AD88-9E215146D737}" presName="anchor1" presStyleCnt="0"/>
      <dgm:spPr/>
    </dgm:pt>
    <dgm:pt modelId="{AF1D525A-4BD0-4573-BEC8-3A01C2AA72CA}" type="pres">
      <dgm:prSet presAssocID="{124B1021-CD82-4F84-AD88-9E215146D737}" presName="backup1" presStyleCnt="0"/>
      <dgm:spPr/>
    </dgm:pt>
    <dgm:pt modelId="{EBCA03FD-3F59-4852-A733-AC66FBE2DA3E}" type="pres">
      <dgm:prSet presAssocID="{124B1021-CD82-4F84-AD88-9E215146D737}" presName="preLine1" presStyleLbl="parChTrans1D1" presStyleIdx="5" presStyleCnt="8"/>
      <dgm:spPr/>
    </dgm:pt>
    <dgm:pt modelId="{3AFC5C56-3FCB-43CB-87D4-04C5F70C369B}" type="pres">
      <dgm:prSet presAssocID="{124B1021-CD82-4F84-AD88-9E215146D737}" presName="desTx1" presStyleLbl="revTx" presStyleIdx="0" presStyleCnt="0">
        <dgm:presLayoutVars>
          <dgm:bulletEnabled val="1"/>
        </dgm:presLayoutVars>
      </dgm:prSet>
      <dgm:spPr/>
    </dgm:pt>
    <dgm:pt modelId="{45D0CAB6-ACB9-4ED9-A08B-CC6E7774D084}" type="pres">
      <dgm:prSet presAssocID="{CB4C361F-8D7C-4E3E-9705-C7527ADE9276}" presName="Name11" presStyleLbl="parChTrans1D1" presStyleIdx="6" presStyleCnt="8"/>
      <dgm:spPr/>
    </dgm:pt>
    <dgm:pt modelId="{DA6D6C2C-773D-4B39-80C8-06D837726502}" type="pres">
      <dgm:prSet presAssocID="{8B633E91-03EE-4291-80F7-F6C54EBB4DA7}" presName="txAndLines1" presStyleCnt="0"/>
      <dgm:spPr/>
    </dgm:pt>
    <dgm:pt modelId="{7E6FA5F3-49FF-4C5B-8005-0A52C3ECC55F}" type="pres">
      <dgm:prSet presAssocID="{8B633E91-03EE-4291-80F7-F6C54EBB4DA7}" presName="anchor1" presStyleCnt="0"/>
      <dgm:spPr/>
    </dgm:pt>
    <dgm:pt modelId="{1305A312-5B98-4D91-8E29-947A0DC93B3A}" type="pres">
      <dgm:prSet presAssocID="{8B633E91-03EE-4291-80F7-F6C54EBB4DA7}" presName="backup1" presStyleCnt="0"/>
      <dgm:spPr/>
    </dgm:pt>
    <dgm:pt modelId="{75810682-52AB-49BC-A39F-95F4DE90503D}" type="pres">
      <dgm:prSet presAssocID="{8B633E91-03EE-4291-80F7-F6C54EBB4DA7}" presName="preLine1" presStyleLbl="parChTrans1D1" presStyleIdx="7" presStyleCnt="8"/>
      <dgm:spPr/>
    </dgm:pt>
    <dgm:pt modelId="{60A93F64-BBEE-463A-9C92-C19D13078984}" type="pres">
      <dgm:prSet presAssocID="{8B633E91-03EE-4291-80F7-F6C54EBB4DA7}" presName="desTx1" presStyleLbl="revTx" presStyleIdx="0" presStyleCnt="0">
        <dgm:presLayoutVars>
          <dgm:bulletEnabled val="1"/>
        </dgm:presLayoutVars>
      </dgm:prSet>
      <dgm:spPr/>
    </dgm:pt>
  </dgm:ptLst>
  <dgm:cxnLst>
    <dgm:cxn modelId="{EF65CF08-3453-4138-82AE-D455EA71530D}" srcId="{0A9C7FF5-A4C2-42D0-BF1E-1C27AC2F223C}" destId="{C12D0890-3D6F-4D4A-B11A-69E8F1EFE1F8}" srcOrd="1" destOrd="0" parTransId="{37C2D4E5-7B6F-413F-90A6-C8E7C013DA4D}" sibTransId="{42C1E3E7-7D03-484C-84C1-0AB4A3ACCE0D}"/>
    <dgm:cxn modelId="{B9D75D11-073A-4BA4-A519-7710874F5595}" type="presOf" srcId="{8B633E91-03EE-4291-80F7-F6C54EBB4DA7}" destId="{60A93F64-BBEE-463A-9C92-C19D13078984}" srcOrd="0" destOrd="0" presId="urn:microsoft.com/office/officeart/2009/3/layout/SubStepProcess"/>
    <dgm:cxn modelId="{8EB9E814-7C06-4D7B-9504-3703DABFCE12}" srcId="{9B4ECF38-F68D-4E37-9114-63C510EC9E6C}" destId="{0A9C7FF5-A4C2-42D0-BF1E-1C27AC2F223C}" srcOrd="0" destOrd="0" parTransId="{38EC2556-9272-4E6A-8BE3-19586076D1EF}" sibTransId="{4754CEE1-F7AB-4D5E-87B5-6E62B50C0C97}"/>
    <dgm:cxn modelId="{8B92A838-37F1-410C-8597-DA7561ECAECC}" type="presOf" srcId="{C12D0890-3D6F-4D4A-B11A-69E8F1EFE1F8}" destId="{1103FCC3-04AB-4C31-A857-C17F14B27F61}" srcOrd="0" destOrd="0" presId="urn:microsoft.com/office/officeart/2009/3/layout/SubStepProcess"/>
    <dgm:cxn modelId="{9AE9898B-E31C-4F3B-935C-81BF1D579FB1}" srcId="{0A9C7FF5-A4C2-42D0-BF1E-1C27AC2F223C}" destId="{99538CF3-9BD6-46E1-AC14-7B116D8366D8}" srcOrd="0" destOrd="0" parTransId="{DF52B618-D7E3-4C66-AE58-232E0264FA3C}" sibTransId="{6EDF7E17-9459-4251-B0B6-12CEE60E4ECE}"/>
    <dgm:cxn modelId="{31C2CE95-720B-4A11-B8E7-6946470EA49A}" type="presOf" srcId="{9B4ECF38-F68D-4E37-9114-63C510EC9E6C}" destId="{75E1557F-3E31-41F1-99F9-E0082C8DA550}" srcOrd="0" destOrd="0" presId="urn:microsoft.com/office/officeart/2009/3/layout/SubStepProcess"/>
    <dgm:cxn modelId="{3F41279B-CA80-42F8-A952-912077DF7C02}" srcId="{0A9C7FF5-A4C2-42D0-BF1E-1C27AC2F223C}" destId="{8B633E91-03EE-4291-80F7-F6C54EBB4DA7}" srcOrd="3" destOrd="0" parTransId="{CB4C361F-8D7C-4E3E-9705-C7527ADE9276}" sibTransId="{9B0D3796-9A08-47D6-8975-7265DFACFE09}"/>
    <dgm:cxn modelId="{9B76CDBB-6FA3-465C-B1F3-4ADC887F5A96}" type="presOf" srcId="{0A9C7FF5-A4C2-42D0-BF1E-1C27AC2F223C}" destId="{98316A1F-95FC-41FA-BF41-42E713194EE4}" srcOrd="0" destOrd="0" presId="urn:microsoft.com/office/officeart/2009/3/layout/SubStepProcess"/>
    <dgm:cxn modelId="{320636C3-092A-4518-9D05-703E4DCAB615}" type="presOf" srcId="{124B1021-CD82-4F84-AD88-9E215146D737}" destId="{3AFC5C56-3FCB-43CB-87D4-04C5F70C369B}" srcOrd="0" destOrd="0" presId="urn:microsoft.com/office/officeart/2009/3/layout/SubStepProcess"/>
    <dgm:cxn modelId="{90734DE5-D741-4BEE-B177-A87D4848DDAE}" type="presOf" srcId="{99538CF3-9BD6-46E1-AC14-7B116D8366D8}" destId="{DE39CB23-389A-42E2-825A-F409D90B27FD}" srcOrd="0" destOrd="0" presId="urn:microsoft.com/office/officeart/2009/3/layout/SubStepProcess"/>
    <dgm:cxn modelId="{03463CE9-B0DF-473B-81B7-D5BEAE62FC92}" srcId="{0A9C7FF5-A4C2-42D0-BF1E-1C27AC2F223C}" destId="{124B1021-CD82-4F84-AD88-9E215146D737}" srcOrd="2" destOrd="0" parTransId="{E251D613-D677-4E5D-9893-EDC359F99B8A}" sibTransId="{AE52485F-9093-457C-9837-63A7B74FD683}"/>
    <dgm:cxn modelId="{341EEC38-DE77-4316-AA47-FB2A315E219A}" type="presParOf" srcId="{75E1557F-3E31-41F1-99F9-E0082C8DA550}" destId="{98316A1F-95FC-41FA-BF41-42E713194EE4}" srcOrd="0" destOrd="0" presId="urn:microsoft.com/office/officeart/2009/3/layout/SubStepProcess"/>
    <dgm:cxn modelId="{9FF3CFF7-265F-4E98-9D73-0FB3DBA1585E}" type="presParOf" srcId="{75E1557F-3E31-41F1-99F9-E0082C8DA550}" destId="{CED3FF63-43E9-47C7-A737-5E940027B5E6}" srcOrd="1" destOrd="0" presId="urn:microsoft.com/office/officeart/2009/3/layout/SubStepProcess"/>
    <dgm:cxn modelId="{C2E7620C-5FEA-469A-938E-AF521FEC978B}" type="presParOf" srcId="{75E1557F-3E31-41F1-99F9-E0082C8DA550}" destId="{5FD821CF-2154-474B-8E6A-DAB71B0BFAFA}" srcOrd="2" destOrd="0" presId="urn:microsoft.com/office/officeart/2009/3/layout/SubStepProcess"/>
    <dgm:cxn modelId="{38EB9FFC-3DB6-4C3A-94E9-180013EEAB0F}" type="presParOf" srcId="{5FD821CF-2154-474B-8E6A-DAB71B0BFAFA}" destId="{0FD3C905-A8B0-447B-9A39-35E3203157DA}" srcOrd="0" destOrd="0" presId="urn:microsoft.com/office/officeart/2009/3/layout/SubStepProcess"/>
    <dgm:cxn modelId="{0873480B-A4D8-4B84-9630-5EF86EEA7F3A}" type="presParOf" srcId="{5FD821CF-2154-474B-8E6A-DAB71B0BFAFA}" destId="{19BDABD8-81D6-449A-B224-B616F0212324}" srcOrd="1" destOrd="0" presId="urn:microsoft.com/office/officeart/2009/3/layout/SubStepProcess"/>
    <dgm:cxn modelId="{F06D9CB0-B4C7-4C19-BE41-D7B62CFAB6D3}" type="presParOf" srcId="{19BDABD8-81D6-449A-B224-B616F0212324}" destId="{A5D8B555-CC21-40D6-8F8B-441622BB94C1}" srcOrd="0" destOrd="0" presId="urn:microsoft.com/office/officeart/2009/3/layout/SubStepProcess"/>
    <dgm:cxn modelId="{769D01D0-6663-4F28-BA42-2929261948DC}" type="presParOf" srcId="{19BDABD8-81D6-449A-B224-B616F0212324}" destId="{F5B097BA-B78F-4155-B887-7CCE89E66985}" srcOrd="1" destOrd="0" presId="urn:microsoft.com/office/officeart/2009/3/layout/SubStepProcess"/>
    <dgm:cxn modelId="{438D1D3C-1745-4C93-9C83-DBF02A7DAD6B}" type="presParOf" srcId="{19BDABD8-81D6-449A-B224-B616F0212324}" destId="{1C2D7855-2183-4D6A-86D5-E4E93E396A46}" srcOrd="2" destOrd="0" presId="urn:microsoft.com/office/officeart/2009/3/layout/SubStepProcess"/>
    <dgm:cxn modelId="{4C95078F-0319-4E61-A7F0-4F923E7CBCB0}" type="presParOf" srcId="{19BDABD8-81D6-449A-B224-B616F0212324}" destId="{DE39CB23-389A-42E2-825A-F409D90B27FD}" srcOrd="3" destOrd="0" presId="urn:microsoft.com/office/officeart/2009/3/layout/SubStepProcess"/>
    <dgm:cxn modelId="{15F3E6BB-7038-4ECE-A152-1014412028E5}" type="presParOf" srcId="{5FD821CF-2154-474B-8E6A-DAB71B0BFAFA}" destId="{E296310C-9F1C-4F34-9650-2915743A0E87}" srcOrd="2" destOrd="0" presId="urn:microsoft.com/office/officeart/2009/3/layout/SubStepProcess"/>
    <dgm:cxn modelId="{7E09B7A2-2C72-4070-8333-D1A99DF8681F}" type="presParOf" srcId="{5FD821CF-2154-474B-8E6A-DAB71B0BFAFA}" destId="{C25A7479-9048-4E16-B57E-329301E7D568}" srcOrd="3" destOrd="0" presId="urn:microsoft.com/office/officeart/2009/3/layout/SubStepProcess"/>
    <dgm:cxn modelId="{218C68A8-59EC-4A70-8BA6-3DEF5079438F}" type="presParOf" srcId="{C25A7479-9048-4E16-B57E-329301E7D568}" destId="{D38E0C0F-B472-49C9-911C-905746A9E79C}" srcOrd="0" destOrd="0" presId="urn:microsoft.com/office/officeart/2009/3/layout/SubStepProcess"/>
    <dgm:cxn modelId="{A83E3896-89C1-4C49-B0F1-62D169E571A5}" type="presParOf" srcId="{C25A7479-9048-4E16-B57E-329301E7D568}" destId="{ABE57319-4833-4275-82DC-F4737EE104E4}" srcOrd="1" destOrd="0" presId="urn:microsoft.com/office/officeart/2009/3/layout/SubStepProcess"/>
    <dgm:cxn modelId="{9CB012FD-858F-4D7C-B1A4-870A96CB3357}" type="presParOf" srcId="{C25A7479-9048-4E16-B57E-329301E7D568}" destId="{ECA7E66E-A458-411F-A982-C2F2B1075039}" srcOrd="2" destOrd="0" presId="urn:microsoft.com/office/officeart/2009/3/layout/SubStepProcess"/>
    <dgm:cxn modelId="{0B036245-BFA7-4A25-A49B-BB37097FC368}" type="presParOf" srcId="{C25A7479-9048-4E16-B57E-329301E7D568}" destId="{1103FCC3-04AB-4C31-A857-C17F14B27F61}" srcOrd="3" destOrd="0" presId="urn:microsoft.com/office/officeart/2009/3/layout/SubStepProcess"/>
    <dgm:cxn modelId="{54DD6AE1-C659-466B-A5B9-7D2ED84C1878}" type="presParOf" srcId="{5FD821CF-2154-474B-8E6A-DAB71B0BFAFA}" destId="{073F25D5-4A94-4055-819E-FFDEC2769995}" srcOrd="4" destOrd="0" presId="urn:microsoft.com/office/officeart/2009/3/layout/SubStepProcess"/>
    <dgm:cxn modelId="{98B01480-B68F-4CAB-B794-B86AF4BDA243}" type="presParOf" srcId="{5FD821CF-2154-474B-8E6A-DAB71B0BFAFA}" destId="{F2F591BA-8B68-41E6-9141-542D71CC7E37}" srcOrd="5" destOrd="0" presId="urn:microsoft.com/office/officeart/2009/3/layout/SubStepProcess"/>
    <dgm:cxn modelId="{9A3EE9CF-9E21-44A8-B521-EAD6D50033ED}" type="presParOf" srcId="{F2F591BA-8B68-41E6-9141-542D71CC7E37}" destId="{56FE44F1-0D9F-4592-A261-311E8EEECAF7}" srcOrd="0" destOrd="0" presId="urn:microsoft.com/office/officeart/2009/3/layout/SubStepProcess"/>
    <dgm:cxn modelId="{B8B23CA4-94CF-4E69-9D70-842A0F5E1ADF}" type="presParOf" srcId="{F2F591BA-8B68-41E6-9141-542D71CC7E37}" destId="{AF1D525A-4BD0-4573-BEC8-3A01C2AA72CA}" srcOrd="1" destOrd="0" presId="urn:microsoft.com/office/officeart/2009/3/layout/SubStepProcess"/>
    <dgm:cxn modelId="{A09B9F83-5D69-45D2-B898-3471504AE53F}" type="presParOf" srcId="{F2F591BA-8B68-41E6-9141-542D71CC7E37}" destId="{EBCA03FD-3F59-4852-A733-AC66FBE2DA3E}" srcOrd="2" destOrd="0" presId="urn:microsoft.com/office/officeart/2009/3/layout/SubStepProcess"/>
    <dgm:cxn modelId="{639BB003-E2A5-4F57-99EB-9EA4EE446BED}" type="presParOf" srcId="{F2F591BA-8B68-41E6-9141-542D71CC7E37}" destId="{3AFC5C56-3FCB-43CB-87D4-04C5F70C369B}" srcOrd="3" destOrd="0" presId="urn:microsoft.com/office/officeart/2009/3/layout/SubStepProcess"/>
    <dgm:cxn modelId="{9C7E0081-883D-464D-A013-CE8BA3D3D14F}" type="presParOf" srcId="{5FD821CF-2154-474B-8E6A-DAB71B0BFAFA}" destId="{45D0CAB6-ACB9-4ED9-A08B-CC6E7774D084}" srcOrd="6" destOrd="0" presId="urn:microsoft.com/office/officeart/2009/3/layout/SubStepProcess"/>
    <dgm:cxn modelId="{96932166-AF53-4E7D-AC5A-EDDB3861095F}" type="presParOf" srcId="{5FD821CF-2154-474B-8E6A-DAB71B0BFAFA}" destId="{DA6D6C2C-773D-4B39-80C8-06D837726502}" srcOrd="7" destOrd="0" presId="urn:microsoft.com/office/officeart/2009/3/layout/SubStepProcess"/>
    <dgm:cxn modelId="{0B628328-EC3E-48A8-B698-CB3727D0757D}" type="presParOf" srcId="{DA6D6C2C-773D-4B39-80C8-06D837726502}" destId="{7E6FA5F3-49FF-4C5B-8005-0A52C3ECC55F}" srcOrd="0" destOrd="0" presId="urn:microsoft.com/office/officeart/2009/3/layout/SubStepProcess"/>
    <dgm:cxn modelId="{67ED079E-EDB0-428A-9075-F6205916A0BC}" type="presParOf" srcId="{DA6D6C2C-773D-4B39-80C8-06D837726502}" destId="{1305A312-5B98-4D91-8E29-947A0DC93B3A}" srcOrd="1" destOrd="0" presId="urn:microsoft.com/office/officeart/2009/3/layout/SubStepProcess"/>
    <dgm:cxn modelId="{3F9825BB-1EBA-4694-8AE9-C94DDE5FA453}" type="presParOf" srcId="{DA6D6C2C-773D-4B39-80C8-06D837726502}" destId="{75810682-52AB-49BC-A39F-95F4DE90503D}" srcOrd="2" destOrd="0" presId="urn:microsoft.com/office/officeart/2009/3/layout/SubStepProcess"/>
    <dgm:cxn modelId="{EF220C1D-1447-4E86-A521-891C198D8060}" type="presParOf" srcId="{DA6D6C2C-773D-4B39-80C8-06D837726502}" destId="{60A93F64-BBEE-463A-9C92-C19D13078984}"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A895E0-BF5E-4B90-8C60-45A9516E667E}" type="doc">
      <dgm:prSet loTypeId="urn:microsoft.com/office/officeart/2005/8/layout/hierarchy2" loCatId="hierarchy" qsTypeId="urn:microsoft.com/office/officeart/2005/8/quickstyle/simple3" qsCatId="simple" csTypeId="urn:microsoft.com/office/officeart/2005/8/colors/colorful4" csCatId="colorful"/>
      <dgm:spPr/>
      <dgm:t>
        <a:bodyPr/>
        <a:lstStyle/>
        <a:p>
          <a:endParaRPr lang="en-ID"/>
        </a:p>
      </dgm:t>
    </dgm:pt>
    <dgm:pt modelId="{2FE3E2FA-9BFE-4B46-AF25-EC64A291A265}">
      <dgm:prSet/>
      <dgm:spPr/>
      <dgm:t>
        <a:bodyPr/>
        <a:lstStyle/>
        <a:p>
          <a:r>
            <a:rPr lang="en-ID">
              <a:latin typeface="Times New Roman" panose="02020603050405020304" pitchFamily="18" charset="0"/>
              <a:cs typeface="Times New Roman" panose="02020603050405020304" pitchFamily="18" charset="0"/>
            </a:rPr>
            <a:t>Ada 3 konsep yang perlu dibahas, yaitu: </a:t>
          </a:r>
        </a:p>
      </dgm:t>
    </dgm:pt>
    <dgm:pt modelId="{055BAF15-6888-452E-895A-C0AC32CCF7E5}" type="parTrans" cxnId="{57B92262-F7B9-4948-8EA4-C64986CEF8E0}">
      <dgm:prSet/>
      <dgm:spPr/>
      <dgm:t>
        <a:bodyPr/>
        <a:lstStyle/>
        <a:p>
          <a:endParaRPr lang="en-ID">
            <a:latin typeface="Times New Roman" panose="02020603050405020304" pitchFamily="18" charset="0"/>
            <a:cs typeface="Times New Roman" panose="02020603050405020304" pitchFamily="18" charset="0"/>
          </a:endParaRPr>
        </a:p>
      </dgm:t>
    </dgm:pt>
    <dgm:pt modelId="{2494A528-F4FA-4AD3-9159-B4196D1A3F62}" type="sibTrans" cxnId="{57B92262-F7B9-4948-8EA4-C64986CEF8E0}">
      <dgm:prSet/>
      <dgm:spPr/>
      <dgm:t>
        <a:bodyPr/>
        <a:lstStyle/>
        <a:p>
          <a:endParaRPr lang="en-ID">
            <a:latin typeface="Times New Roman" panose="02020603050405020304" pitchFamily="18" charset="0"/>
            <a:cs typeface="Times New Roman" panose="02020603050405020304" pitchFamily="18" charset="0"/>
          </a:endParaRPr>
        </a:p>
      </dgm:t>
    </dgm:pt>
    <dgm:pt modelId="{E3A8D0C3-754F-4E5C-BE1F-557554A4B854}">
      <dgm:prSet/>
      <dgm:spPr/>
      <dgm:t>
        <a:bodyPr/>
        <a:lstStyle/>
        <a:p>
          <a:r>
            <a:rPr lang="en-ID">
              <a:latin typeface="Times New Roman" panose="02020603050405020304" pitchFamily="18" charset="0"/>
              <a:cs typeface="Times New Roman" panose="02020603050405020304" pitchFamily="18" charset="0"/>
            </a:rPr>
            <a:t>Faktor-faktor penentu keberhasilan (critical success factors)</a:t>
          </a:r>
        </a:p>
      </dgm:t>
    </dgm:pt>
    <dgm:pt modelId="{C097A08D-1EAD-4887-9A2B-419617C165DC}" type="parTrans" cxnId="{236D4CAB-AE2D-48F0-9E1D-D4EFA394CBCB}">
      <dgm:prSet/>
      <dgm:spPr/>
      <dgm:t>
        <a:bodyPr/>
        <a:lstStyle/>
        <a:p>
          <a:endParaRPr lang="en-ID">
            <a:latin typeface="Times New Roman" panose="02020603050405020304" pitchFamily="18" charset="0"/>
            <a:cs typeface="Times New Roman" panose="02020603050405020304" pitchFamily="18" charset="0"/>
          </a:endParaRPr>
        </a:p>
      </dgm:t>
    </dgm:pt>
    <dgm:pt modelId="{278FE857-80E1-4867-BD1E-6B1310ED2586}" type="sibTrans" cxnId="{236D4CAB-AE2D-48F0-9E1D-D4EFA394CBCB}">
      <dgm:prSet/>
      <dgm:spPr/>
      <dgm:t>
        <a:bodyPr/>
        <a:lstStyle/>
        <a:p>
          <a:endParaRPr lang="en-ID">
            <a:latin typeface="Times New Roman" panose="02020603050405020304" pitchFamily="18" charset="0"/>
            <a:cs typeface="Times New Roman" panose="02020603050405020304" pitchFamily="18" charset="0"/>
          </a:endParaRPr>
        </a:p>
      </dgm:t>
    </dgm:pt>
    <dgm:pt modelId="{5958C77A-1724-4DD6-A78F-2386592F1046}">
      <dgm:prSet/>
      <dgm:spPr/>
      <dgm:t>
        <a:bodyPr/>
        <a:lstStyle/>
        <a:p>
          <a:r>
            <a:rPr lang="en-ID">
              <a:latin typeface="Times New Roman" panose="02020603050405020304" pitchFamily="18" charset="0"/>
              <a:cs typeface="Times New Roman" panose="02020603050405020304" pitchFamily="18" charset="0"/>
            </a:rPr>
            <a:t>Management by exception</a:t>
          </a:r>
        </a:p>
      </dgm:t>
    </dgm:pt>
    <dgm:pt modelId="{3700865E-DD4E-463B-B3B8-BD5B069252F2}" type="parTrans" cxnId="{A9546B9E-3922-4888-9546-786B989AF7D7}">
      <dgm:prSet/>
      <dgm:spPr/>
      <dgm:t>
        <a:bodyPr/>
        <a:lstStyle/>
        <a:p>
          <a:endParaRPr lang="en-ID">
            <a:latin typeface="Times New Roman" panose="02020603050405020304" pitchFamily="18" charset="0"/>
            <a:cs typeface="Times New Roman" panose="02020603050405020304" pitchFamily="18" charset="0"/>
          </a:endParaRPr>
        </a:p>
      </dgm:t>
    </dgm:pt>
    <dgm:pt modelId="{50A3487B-720C-48A1-B0CF-391A30F26BEF}" type="sibTrans" cxnId="{A9546B9E-3922-4888-9546-786B989AF7D7}">
      <dgm:prSet/>
      <dgm:spPr/>
      <dgm:t>
        <a:bodyPr/>
        <a:lstStyle/>
        <a:p>
          <a:endParaRPr lang="en-ID">
            <a:latin typeface="Times New Roman" panose="02020603050405020304" pitchFamily="18" charset="0"/>
            <a:cs typeface="Times New Roman" panose="02020603050405020304" pitchFamily="18" charset="0"/>
          </a:endParaRPr>
        </a:p>
      </dgm:t>
    </dgm:pt>
    <dgm:pt modelId="{58FC0D49-2DE0-4B9D-A754-F5A720195923}">
      <dgm:prSet/>
      <dgm:spPr/>
      <dgm:t>
        <a:bodyPr/>
        <a:lstStyle/>
        <a:p>
          <a:r>
            <a:rPr lang="en-ID">
              <a:latin typeface="Times New Roman" panose="02020603050405020304" pitchFamily="18" charset="0"/>
              <a:cs typeface="Times New Roman" panose="02020603050405020304" pitchFamily="18" charset="0"/>
            </a:rPr>
            <a:t>Model mental</a:t>
          </a:r>
        </a:p>
      </dgm:t>
    </dgm:pt>
    <dgm:pt modelId="{E8C3BA2F-B4D7-4799-97AF-691C62408CC3}" type="parTrans" cxnId="{F622CCE2-CFF2-43C3-BDE6-FA0E89B64190}">
      <dgm:prSet/>
      <dgm:spPr/>
      <dgm:t>
        <a:bodyPr/>
        <a:lstStyle/>
        <a:p>
          <a:endParaRPr lang="en-ID">
            <a:latin typeface="Times New Roman" panose="02020603050405020304" pitchFamily="18" charset="0"/>
            <a:cs typeface="Times New Roman" panose="02020603050405020304" pitchFamily="18" charset="0"/>
          </a:endParaRPr>
        </a:p>
      </dgm:t>
    </dgm:pt>
    <dgm:pt modelId="{9E7CBDF1-D800-415C-ADA1-480288434622}" type="sibTrans" cxnId="{F622CCE2-CFF2-43C3-BDE6-FA0E89B64190}">
      <dgm:prSet/>
      <dgm:spPr/>
      <dgm:t>
        <a:bodyPr/>
        <a:lstStyle/>
        <a:p>
          <a:endParaRPr lang="en-ID">
            <a:latin typeface="Times New Roman" panose="02020603050405020304" pitchFamily="18" charset="0"/>
            <a:cs typeface="Times New Roman" panose="02020603050405020304" pitchFamily="18" charset="0"/>
          </a:endParaRPr>
        </a:p>
      </dgm:t>
    </dgm:pt>
    <dgm:pt modelId="{93AB7C4F-4120-409D-97CA-C3B12B13DE58}" type="pres">
      <dgm:prSet presAssocID="{BDA895E0-BF5E-4B90-8C60-45A9516E667E}" presName="diagram" presStyleCnt="0">
        <dgm:presLayoutVars>
          <dgm:chPref val="1"/>
          <dgm:dir/>
          <dgm:animOne val="branch"/>
          <dgm:animLvl val="lvl"/>
          <dgm:resizeHandles val="exact"/>
        </dgm:presLayoutVars>
      </dgm:prSet>
      <dgm:spPr/>
    </dgm:pt>
    <dgm:pt modelId="{6C61A8C8-3044-435B-880A-FEE096A65A72}" type="pres">
      <dgm:prSet presAssocID="{2FE3E2FA-9BFE-4B46-AF25-EC64A291A265}" presName="root1" presStyleCnt="0"/>
      <dgm:spPr/>
    </dgm:pt>
    <dgm:pt modelId="{9094DA63-67A4-4F78-8802-DB768E1E8045}" type="pres">
      <dgm:prSet presAssocID="{2FE3E2FA-9BFE-4B46-AF25-EC64A291A265}" presName="LevelOneTextNode" presStyleLbl="node0" presStyleIdx="0" presStyleCnt="1">
        <dgm:presLayoutVars>
          <dgm:chPref val="3"/>
        </dgm:presLayoutVars>
      </dgm:prSet>
      <dgm:spPr/>
    </dgm:pt>
    <dgm:pt modelId="{48CA7475-E648-437D-9DEA-B48E175293D5}" type="pres">
      <dgm:prSet presAssocID="{2FE3E2FA-9BFE-4B46-AF25-EC64A291A265}" presName="level2hierChild" presStyleCnt="0"/>
      <dgm:spPr/>
    </dgm:pt>
    <dgm:pt modelId="{39931D80-B2F1-4255-AD37-8A26BA6E6BE5}" type="pres">
      <dgm:prSet presAssocID="{C097A08D-1EAD-4887-9A2B-419617C165DC}" presName="conn2-1" presStyleLbl="parChTrans1D2" presStyleIdx="0" presStyleCnt="3"/>
      <dgm:spPr/>
    </dgm:pt>
    <dgm:pt modelId="{7DAE08D8-98F8-4F76-B9EB-284621791F02}" type="pres">
      <dgm:prSet presAssocID="{C097A08D-1EAD-4887-9A2B-419617C165DC}" presName="connTx" presStyleLbl="parChTrans1D2" presStyleIdx="0" presStyleCnt="3"/>
      <dgm:spPr/>
    </dgm:pt>
    <dgm:pt modelId="{210E79EA-D2BC-42E7-9BF8-6F98749933C2}" type="pres">
      <dgm:prSet presAssocID="{E3A8D0C3-754F-4E5C-BE1F-557554A4B854}" presName="root2" presStyleCnt="0"/>
      <dgm:spPr/>
    </dgm:pt>
    <dgm:pt modelId="{9EBC2AD8-8F44-489D-A593-0C1913BADCFF}" type="pres">
      <dgm:prSet presAssocID="{E3A8D0C3-754F-4E5C-BE1F-557554A4B854}" presName="LevelTwoTextNode" presStyleLbl="node2" presStyleIdx="0" presStyleCnt="3">
        <dgm:presLayoutVars>
          <dgm:chPref val="3"/>
        </dgm:presLayoutVars>
      </dgm:prSet>
      <dgm:spPr/>
    </dgm:pt>
    <dgm:pt modelId="{D5963E19-3905-4708-A0CC-F20D1FEFC21A}" type="pres">
      <dgm:prSet presAssocID="{E3A8D0C3-754F-4E5C-BE1F-557554A4B854}" presName="level3hierChild" presStyleCnt="0"/>
      <dgm:spPr/>
    </dgm:pt>
    <dgm:pt modelId="{6147A59E-C823-425C-9986-BA07592E450A}" type="pres">
      <dgm:prSet presAssocID="{3700865E-DD4E-463B-B3B8-BD5B069252F2}" presName="conn2-1" presStyleLbl="parChTrans1D2" presStyleIdx="1" presStyleCnt="3"/>
      <dgm:spPr/>
    </dgm:pt>
    <dgm:pt modelId="{B5071EFA-2D5D-4439-B196-2AA20CE192A2}" type="pres">
      <dgm:prSet presAssocID="{3700865E-DD4E-463B-B3B8-BD5B069252F2}" presName="connTx" presStyleLbl="parChTrans1D2" presStyleIdx="1" presStyleCnt="3"/>
      <dgm:spPr/>
    </dgm:pt>
    <dgm:pt modelId="{B2810F51-F3AE-4A5E-89D5-2E308FE19514}" type="pres">
      <dgm:prSet presAssocID="{5958C77A-1724-4DD6-A78F-2386592F1046}" presName="root2" presStyleCnt="0"/>
      <dgm:spPr/>
    </dgm:pt>
    <dgm:pt modelId="{ACAC429F-0C9C-4601-BAEA-F8CB85354549}" type="pres">
      <dgm:prSet presAssocID="{5958C77A-1724-4DD6-A78F-2386592F1046}" presName="LevelTwoTextNode" presStyleLbl="node2" presStyleIdx="1" presStyleCnt="3">
        <dgm:presLayoutVars>
          <dgm:chPref val="3"/>
        </dgm:presLayoutVars>
      </dgm:prSet>
      <dgm:spPr/>
    </dgm:pt>
    <dgm:pt modelId="{50F07BDE-4A44-44BD-BB55-C63B818214F2}" type="pres">
      <dgm:prSet presAssocID="{5958C77A-1724-4DD6-A78F-2386592F1046}" presName="level3hierChild" presStyleCnt="0"/>
      <dgm:spPr/>
    </dgm:pt>
    <dgm:pt modelId="{A44EC85B-7657-4B29-8C1E-2C1CA4F525F5}" type="pres">
      <dgm:prSet presAssocID="{E8C3BA2F-B4D7-4799-97AF-691C62408CC3}" presName="conn2-1" presStyleLbl="parChTrans1D2" presStyleIdx="2" presStyleCnt="3"/>
      <dgm:spPr/>
    </dgm:pt>
    <dgm:pt modelId="{D9A77B3F-E788-4DE8-9552-096BA364FDB3}" type="pres">
      <dgm:prSet presAssocID="{E8C3BA2F-B4D7-4799-97AF-691C62408CC3}" presName="connTx" presStyleLbl="parChTrans1D2" presStyleIdx="2" presStyleCnt="3"/>
      <dgm:spPr/>
    </dgm:pt>
    <dgm:pt modelId="{7DEDAF31-3842-48B0-87CA-8E1BC89D3E0E}" type="pres">
      <dgm:prSet presAssocID="{58FC0D49-2DE0-4B9D-A754-F5A720195923}" presName="root2" presStyleCnt="0"/>
      <dgm:spPr/>
    </dgm:pt>
    <dgm:pt modelId="{FC939863-A061-492E-909C-5E3FED53C774}" type="pres">
      <dgm:prSet presAssocID="{58FC0D49-2DE0-4B9D-A754-F5A720195923}" presName="LevelTwoTextNode" presStyleLbl="node2" presStyleIdx="2" presStyleCnt="3">
        <dgm:presLayoutVars>
          <dgm:chPref val="3"/>
        </dgm:presLayoutVars>
      </dgm:prSet>
      <dgm:spPr/>
    </dgm:pt>
    <dgm:pt modelId="{9282AE07-A2E2-4536-A22D-3C26BFE6FBB7}" type="pres">
      <dgm:prSet presAssocID="{58FC0D49-2DE0-4B9D-A754-F5A720195923}" presName="level3hierChild" presStyleCnt="0"/>
      <dgm:spPr/>
    </dgm:pt>
  </dgm:ptLst>
  <dgm:cxnLst>
    <dgm:cxn modelId="{82F58C13-8FD4-4B13-92D6-3C44D7721A50}" type="presOf" srcId="{3700865E-DD4E-463B-B3B8-BD5B069252F2}" destId="{6147A59E-C823-425C-9986-BA07592E450A}" srcOrd="0" destOrd="0" presId="urn:microsoft.com/office/officeart/2005/8/layout/hierarchy2"/>
    <dgm:cxn modelId="{01DF593D-9CEB-41C3-B6CB-2A6B0CD1EBD1}" type="presOf" srcId="{E8C3BA2F-B4D7-4799-97AF-691C62408CC3}" destId="{D9A77B3F-E788-4DE8-9552-096BA364FDB3}" srcOrd="1" destOrd="0" presId="urn:microsoft.com/office/officeart/2005/8/layout/hierarchy2"/>
    <dgm:cxn modelId="{57B92262-F7B9-4948-8EA4-C64986CEF8E0}" srcId="{BDA895E0-BF5E-4B90-8C60-45A9516E667E}" destId="{2FE3E2FA-9BFE-4B46-AF25-EC64A291A265}" srcOrd="0" destOrd="0" parTransId="{055BAF15-6888-452E-895A-C0AC32CCF7E5}" sibTransId="{2494A528-F4FA-4AD3-9159-B4196D1A3F62}"/>
    <dgm:cxn modelId="{235E5E67-2988-4610-B791-455582E6E42A}" type="presOf" srcId="{E8C3BA2F-B4D7-4799-97AF-691C62408CC3}" destId="{A44EC85B-7657-4B29-8C1E-2C1CA4F525F5}" srcOrd="0" destOrd="0" presId="urn:microsoft.com/office/officeart/2005/8/layout/hierarchy2"/>
    <dgm:cxn modelId="{34DDB149-AE68-4A30-B7F7-07B16445186B}" type="presOf" srcId="{3700865E-DD4E-463B-B3B8-BD5B069252F2}" destId="{B5071EFA-2D5D-4439-B196-2AA20CE192A2}" srcOrd="1" destOrd="0" presId="urn:microsoft.com/office/officeart/2005/8/layout/hierarchy2"/>
    <dgm:cxn modelId="{5CCCE18D-583D-466C-9BA5-8638C6BE5437}" type="presOf" srcId="{E3A8D0C3-754F-4E5C-BE1F-557554A4B854}" destId="{9EBC2AD8-8F44-489D-A593-0C1913BADCFF}" srcOrd="0" destOrd="0" presId="urn:microsoft.com/office/officeart/2005/8/layout/hierarchy2"/>
    <dgm:cxn modelId="{089CA29C-CFD3-4EC5-8F9C-879A5004CC69}" type="presOf" srcId="{58FC0D49-2DE0-4B9D-A754-F5A720195923}" destId="{FC939863-A061-492E-909C-5E3FED53C774}" srcOrd="0" destOrd="0" presId="urn:microsoft.com/office/officeart/2005/8/layout/hierarchy2"/>
    <dgm:cxn modelId="{A9546B9E-3922-4888-9546-786B989AF7D7}" srcId="{2FE3E2FA-9BFE-4B46-AF25-EC64A291A265}" destId="{5958C77A-1724-4DD6-A78F-2386592F1046}" srcOrd="1" destOrd="0" parTransId="{3700865E-DD4E-463B-B3B8-BD5B069252F2}" sibTransId="{50A3487B-720C-48A1-B0CF-391A30F26BEF}"/>
    <dgm:cxn modelId="{21D217A8-D431-4864-9712-01DFA94F855C}" type="presOf" srcId="{BDA895E0-BF5E-4B90-8C60-45A9516E667E}" destId="{93AB7C4F-4120-409D-97CA-C3B12B13DE58}" srcOrd="0" destOrd="0" presId="urn:microsoft.com/office/officeart/2005/8/layout/hierarchy2"/>
    <dgm:cxn modelId="{236D4CAB-AE2D-48F0-9E1D-D4EFA394CBCB}" srcId="{2FE3E2FA-9BFE-4B46-AF25-EC64A291A265}" destId="{E3A8D0C3-754F-4E5C-BE1F-557554A4B854}" srcOrd="0" destOrd="0" parTransId="{C097A08D-1EAD-4887-9A2B-419617C165DC}" sibTransId="{278FE857-80E1-4867-BD1E-6B1310ED2586}"/>
    <dgm:cxn modelId="{DEE346BC-4542-4615-96DA-5E50CA08EDAA}" type="presOf" srcId="{C097A08D-1EAD-4887-9A2B-419617C165DC}" destId="{39931D80-B2F1-4255-AD37-8A26BA6E6BE5}" srcOrd="0" destOrd="0" presId="urn:microsoft.com/office/officeart/2005/8/layout/hierarchy2"/>
    <dgm:cxn modelId="{4A1145CB-0F50-4A4D-B33B-9D0AC0E5C6F2}" type="presOf" srcId="{C097A08D-1EAD-4887-9A2B-419617C165DC}" destId="{7DAE08D8-98F8-4F76-B9EB-284621791F02}" srcOrd="1" destOrd="0" presId="urn:microsoft.com/office/officeart/2005/8/layout/hierarchy2"/>
    <dgm:cxn modelId="{CCF001D9-69F4-4ACA-B039-05D1FE53A245}" type="presOf" srcId="{2FE3E2FA-9BFE-4B46-AF25-EC64A291A265}" destId="{9094DA63-67A4-4F78-8802-DB768E1E8045}" srcOrd="0" destOrd="0" presId="urn:microsoft.com/office/officeart/2005/8/layout/hierarchy2"/>
    <dgm:cxn modelId="{F622CCE2-CFF2-43C3-BDE6-FA0E89B64190}" srcId="{2FE3E2FA-9BFE-4B46-AF25-EC64A291A265}" destId="{58FC0D49-2DE0-4B9D-A754-F5A720195923}" srcOrd="2" destOrd="0" parTransId="{E8C3BA2F-B4D7-4799-97AF-691C62408CC3}" sibTransId="{9E7CBDF1-D800-415C-ADA1-480288434622}"/>
    <dgm:cxn modelId="{F6B31EE7-E079-4D30-B4E9-B053E6BED024}" type="presOf" srcId="{5958C77A-1724-4DD6-A78F-2386592F1046}" destId="{ACAC429F-0C9C-4601-BAEA-F8CB85354549}" srcOrd="0" destOrd="0" presId="urn:microsoft.com/office/officeart/2005/8/layout/hierarchy2"/>
    <dgm:cxn modelId="{EF81798E-0176-4A3B-8F08-7567626E9F26}" type="presParOf" srcId="{93AB7C4F-4120-409D-97CA-C3B12B13DE58}" destId="{6C61A8C8-3044-435B-880A-FEE096A65A72}" srcOrd="0" destOrd="0" presId="urn:microsoft.com/office/officeart/2005/8/layout/hierarchy2"/>
    <dgm:cxn modelId="{FF0B0259-468C-4596-969A-91B157846706}" type="presParOf" srcId="{6C61A8C8-3044-435B-880A-FEE096A65A72}" destId="{9094DA63-67A4-4F78-8802-DB768E1E8045}" srcOrd="0" destOrd="0" presId="urn:microsoft.com/office/officeart/2005/8/layout/hierarchy2"/>
    <dgm:cxn modelId="{EB5B1A58-F67A-4C4F-877D-FEAC1BC36612}" type="presParOf" srcId="{6C61A8C8-3044-435B-880A-FEE096A65A72}" destId="{48CA7475-E648-437D-9DEA-B48E175293D5}" srcOrd="1" destOrd="0" presId="urn:microsoft.com/office/officeart/2005/8/layout/hierarchy2"/>
    <dgm:cxn modelId="{4CE69472-2091-4F3B-996F-479753152369}" type="presParOf" srcId="{48CA7475-E648-437D-9DEA-B48E175293D5}" destId="{39931D80-B2F1-4255-AD37-8A26BA6E6BE5}" srcOrd="0" destOrd="0" presId="urn:microsoft.com/office/officeart/2005/8/layout/hierarchy2"/>
    <dgm:cxn modelId="{FC4F557A-5A04-4CBE-AC99-DCA0F7F29BA5}" type="presParOf" srcId="{39931D80-B2F1-4255-AD37-8A26BA6E6BE5}" destId="{7DAE08D8-98F8-4F76-B9EB-284621791F02}" srcOrd="0" destOrd="0" presId="urn:microsoft.com/office/officeart/2005/8/layout/hierarchy2"/>
    <dgm:cxn modelId="{47A0A3F9-160A-4268-8478-7F5CB90E150D}" type="presParOf" srcId="{48CA7475-E648-437D-9DEA-B48E175293D5}" destId="{210E79EA-D2BC-42E7-9BF8-6F98749933C2}" srcOrd="1" destOrd="0" presId="urn:microsoft.com/office/officeart/2005/8/layout/hierarchy2"/>
    <dgm:cxn modelId="{78DA8F59-89EC-4416-BE07-2761A88E9D12}" type="presParOf" srcId="{210E79EA-D2BC-42E7-9BF8-6F98749933C2}" destId="{9EBC2AD8-8F44-489D-A593-0C1913BADCFF}" srcOrd="0" destOrd="0" presId="urn:microsoft.com/office/officeart/2005/8/layout/hierarchy2"/>
    <dgm:cxn modelId="{A4D62587-2D6A-4053-911B-41DB9A4B117E}" type="presParOf" srcId="{210E79EA-D2BC-42E7-9BF8-6F98749933C2}" destId="{D5963E19-3905-4708-A0CC-F20D1FEFC21A}" srcOrd="1" destOrd="0" presId="urn:microsoft.com/office/officeart/2005/8/layout/hierarchy2"/>
    <dgm:cxn modelId="{076D66D0-888B-486C-90E1-47FFD4920755}" type="presParOf" srcId="{48CA7475-E648-437D-9DEA-B48E175293D5}" destId="{6147A59E-C823-425C-9986-BA07592E450A}" srcOrd="2" destOrd="0" presId="urn:microsoft.com/office/officeart/2005/8/layout/hierarchy2"/>
    <dgm:cxn modelId="{FB02364B-27C4-4211-9B58-BF2196EA6645}" type="presParOf" srcId="{6147A59E-C823-425C-9986-BA07592E450A}" destId="{B5071EFA-2D5D-4439-B196-2AA20CE192A2}" srcOrd="0" destOrd="0" presId="urn:microsoft.com/office/officeart/2005/8/layout/hierarchy2"/>
    <dgm:cxn modelId="{67A24186-A0D4-4571-B0A5-A328D47D124D}" type="presParOf" srcId="{48CA7475-E648-437D-9DEA-B48E175293D5}" destId="{B2810F51-F3AE-4A5E-89D5-2E308FE19514}" srcOrd="3" destOrd="0" presId="urn:microsoft.com/office/officeart/2005/8/layout/hierarchy2"/>
    <dgm:cxn modelId="{8DBD35B6-434B-4083-8346-2733B0845261}" type="presParOf" srcId="{B2810F51-F3AE-4A5E-89D5-2E308FE19514}" destId="{ACAC429F-0C9C-4601-BAEA-F8CB85354549}" srcOrd="0" destOrd="0" presId="urn:microsoft.com/office/officeart/2005/8/layout/hierarchy2"/>
    <dgm:cxn modelId="{A47936F2-A86C-4298-8681-4CD652A19DC7}" type="presParOf" srcId="{B2810F51-F3AE-4A5E-89D5-2E308FE19514}" destId="{50F07BDE-4A44-44BD-BB55-C63B818214F2}" srcOrd="1" destOrd="0" presId="urn:microsoft.com/office/officeart/2005/8/layout/hierarchy2"/>
    <dgm:cxn modelId="{D05FD18A-F94F-4E9D-84DD-63B26D88D725}" type="presParOf" srcId="{48CA7475-E648-437D-9DEA-B48E175293D5}" destId="{A44EC85B-7657-4B29-8C1E-2C1CA4F525F5}" srcOrd="4" destOrd="0" presId="urn:microsoft.com/office/officeart/2005/8/layout/hierarchy2"/>
    <dgm:cxn modelId="{042E8A0C-783A-45EE-99D4-8B928ADF6471}" type="presParOf" srcId="{A44EC85B-7657-4B29-8C1E-2C1CA4F525F5}" destId="{D9A77B3F-E788-4DE8-9552-096BA364FDB3}" srcOrd="0" destOrd="0" presId="urn:microsoft.com/office/officeart/2005/8/layout/hierarchy2"/>
    <dgm:cxn modelId="{D9AF44D6-5896-488D-8CFF-28834DDCFECF}" type="presParOf" srcId="{48CA7475-E648-437D-9DEA-B48E175293D5}" destId="{7DEDAF31-3842-48B0-87CA-8E1BC89D3E0E}" srcOrd="5" destOrd="0" presId="urn:microsoft.com/office/officeart/2005/8/layout/hierarchy2"/>
    <dgm:cxn modelId="{44D1E49E-5A16-4233-A5C1-C723B5B99365}" type="presParOf" srcId="{7DEDAF31-3842-48B0-87CA-8E1BC89D3E0E}" destId="{FC939863-A061-492E-909C-5E3FED53C774}" srcOrd="0" destOrd="0" presId="urn:microsoft.com/office/officeart/2005/8/layout/hierarchy2"/>
    <dgm:cxn modelId="{7631C3ED-05D5-4773-91F9-7D995C5C9CC5}" type="presParOf" srcId="{7DEDAF31-3842-48B0-87CA-8E1BC89D3E0E}" destId="{9282AE07-A2E2-4536-A22D-3C26BFE6FBB7}"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E6FDFE-35FD-457C-979E-62EC25FCC82A}" type="doc">
      <dgm:prSet loTypeId="urn:microsoft.com/office/officeart/2008/layout/LinedList" loCatId="list" qsTypeId="urn:microsoft.com/office/officeart/2005/8/quickstyle/simple1" qsCatId="simple" csTypeId="urn:microsoft.com/office/officeart/2005/8/colors/colorful4" csCatId="colorful"/>
      <dgm:spPr/>
      <dgm:t>
        <a:bodyPr/>
        <a:lstStyle/>
        <a:p>
          <a:endParaRPr lang="en-ID"/>
        </a:p>
      </dgm:t>
    </dgm:pt>
    <dgm:pt modelId="{8C44601B-3D80-407A-A02F-808489B9A85F}">
      <dgm:prSet/>
      <dgm:spPr/>
      <dgm:t>
        <a:bodyPr/>
        <a:lstStyle/>
        <a:p>
          <a:pPr algn="just">
            <a:lnSpc>
              <a:spcPct val="150000"/>
            </a:lnSpc>
          </a:pPr>
          <a:r>
            <a:rPr lang="en-ID">
              <a:latin typeface="Times New Roman" panose="02020603050405020304" pitchFamily="18" charset="0"/>
              <a:cs typeface="Times New Roman" panose="02020603050405020304" pitchFamily="18" charset="0"/>
            </a:rPr>
            <a:t>Adalah hal-hal (factor) yang menentukan keberhasilan atau kegagalan segala jenis kegiatan organisasi. Faktor-faktor ini dalam setiap Perusahaan berbeda-beda tergantung dari kegiatan yang dilakukan. Tahun 1961 D. Donald Daniel dari Mc Kinsey dan Company menciptakan faktor-faktor keberhasilan.</a:t>
          </a:r>
        </a:p>
      </dgm:t>
    </dgm:pt>
    <dgm:pt modelId="{45EF13D0-BC4D-454E-8DB3-6EC34A8F8B08}" type="parTrans" cxnId="{B71DDD05-AEA0-4CA0-90A3-C7EBADF58C57}">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B3731E40-4CCE-46CB-ABD2-F25606DC6F19}" type="sibTrans" cxnId="{B71DDD05-AEA0-4CA0-90A3-C7EBADF58C57}">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2B4FCD68-7B8B-42F0-A2D3-B6FA86478AD1}">
      <dgm:prSet/>
      <dgm:spPr/>
      <dgm:t>
        <a:bodyPr/>
        <a:lstStyle/>
        <a:p>
          <a:pPr algn="just">
            <a:lnSpc>
              <a:spcPct val="150000"/>
            </a:lnSpc>
          </a:pPr>
          <a:r>
            <a:rPr lang="en-ID">
              <a:latin typeface="Times New Roman" panose="02020603050405020304" pitchFamily="18" charset="0"/>
              <a:cs typeface="Times New Roman" panose="02020603050405020304" pitchFamily="18" charset="0"/>
            </a:rPr>
            <a:t>Faktor-faktor ini bervariasi dari satu perusahaan ke perusahaan lain. Untuk industri kendaraan bermotor, CSF (critical success factors) yang diyakini adalah model, jaringan dealer yang efisien, dan pengendalian biaya manufaktur yang efisien. </a:t>
          </a:r>
        </a:p>
      </dgm:t>
    </dgm:pt>
    <dgm:pt modelId="{D8E2AFFB-8A4D-4F4D-B85A-03163DE084EE}" type="parTrans" cxnId="{FCB74951-C698-41F0-8040-8669F991AA48}">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8413DDF0-C993-47B7-94C7-A2C358454ABF}" type="sibTrans" cxnId="{FCB74951-C698-41F0-8040-8669F991AA48}">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CCE60F5B-529D-4F5A-A060-FD4028DDAE72}">
      <dgm:prSet/>
      <dgm:spPr/>
      <dgm:t>
        <a:bodyPr/>
        <a:lstStyle/>
        <a:p>
          <a:pPr algn="just">
            <a:lnSpc>
              <a:spcPct val="150000"/>
            </a:lnSpc>
          </a:pPr>
          <a:r>
            <a:rPr lang="en-ID">
              <a:latin typeface="Times New Roman" panose="02020603050405020304" pitchFamily="18" charset="0"/>
              <a:cs typeface="Times New Roman" panose="02020603050405020304" pitchFamily="18" charset="0"/>
            </a:rPr>
            <a:t>Sebagai contoh misalnya sebagai berikut CSF dari industri asuransi jiwa adalah pengembangan personil manajemen agen, pengendalian personal administratif, dan inovasi menciptakan produk-produk asuransi.</a:t>
          </a:r>
        </a:p>
      </dgm:t>
    </dgm:pt>
    <dgm:pt modelId="{3B0F3D69-3107-4CE1-927A-0F6010C3F54F}" type="parTrans" cxnId="{DDCF33AF-F600-421D-AFD9-8E37C547A8A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4660A52E-643E-4A9F-ABF6-11BAB3EC20C7}" type="sibTrans" cxnId="{DDCF33AF-F600-421D-AFD9-8E37C547A8A4}">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E3B414E3-407A-4F44-AD33-F2FF690D53AB}" type="pres">
      <dgm:prSet presAssocID="{02E6FDFE-35FD-457C-979E-62EC25FCC82A}" presName="vert0" presStyleCnt="0">
        <dgm:presLayoutVars>
          <dgm:dir/>
          <dgm:animOne val="branch"/>
          <dgm:animLvl val="lvl"/>
        </dgm:presLayoutVars>
      </dgm:prSet>
      <dgm:spPr/>
    </dgm:pt>
    <dgm:pt modelId="{1BBAEA2F-CB6D-45B9-8D08-0A998C54D060}" type="pres">
      <dgm:prSet presAssocID="{8C44601B-3D80-407A-A02F-808489B9A85F}" presName="thickLine" presStyleLbl="alignNode1" presStyleIdx="0" presStyleCnt="3"/>
      <dgm:spPr/>
    </dgm:pt>
    <dgm:pt modelId="{13716403-0A54-4278-B1E4-AEDA6C095124}" type="pres">
      <dgm:prSet presAssocID="{8C44601B-3D80-407A-A02F-808489B9A85F}" presName="horz1" presStyleCnt="0"/>
      <dgm:spPr/>
    </dgm:pt>
    <dgm:pt modelId="{C654ABC1-0F05-4614-AED5-0E19D8753BF5}" type="pres">
      <dgm:prSet presAssocID="{8C44601B-3D80-407A-A02F-808489B9A85F}" presName="tx1" presStyleLbl="revTx" presStyleIdx="0" presStyleCnt="3"/>
      <dgm:spPr/>
    </dgm:pt>
    <dgm:pt modelId="{FB0550AA-CCBF-4F3C-8A1E-3FD5E87C1088}" type="pres">
      <dgm:prSet presAssocID="{8C44601B-3D80-407A-A02F-808489B9A85F}" presName="vert1" presStyleCnt="0"/>
      <dgm:spPr/>
    </dgm:pt>
    <dgm:pt modelId="{99B6416B-2E42-4680-814C-03DF1FF9C3F0}" type="pres">
      <dgm:prSet presAssocID="{2B4FCD68-7B8B-42F0-A2D3-B6FA86478AD1}" presName="thickLine" presStyleLbl="alignNode1" presStyleIdx="1" presStyleCnt="3"/>
      <dgm:spPr/>
    </dgm:pt>
    <dgm:pt modelId="{7BFE2561-7BEC-43E1-9A59-6009722160CF}" type="pres">
      <dgm:prSet presAssocID="{2B4FCD68-7B8B-42F0-A2D3-B6FA86478AD1}" presName="horz1" presStyleCnt="0"/>
      <dgm:spPr/>
    </dgm:pt>
    <dgm:pt modelId="{6F3644EB-48B0-473E-9F17-3AD912C727A0}" type="pres">
      <dgm:prSet presAssocID="{2B4FCD68-7B8B-42F0-A2D3-B6FA86478AD1}" presName="tx1" presStyleLbl="revTx" presStyleIdx="1" presStyleCnt="3"/>
      <dgm:spPr/>
    </dgm:pt>
    <dgm:pt modelId="{D98DB257-DCF7-45DF-A410-88C97802DA6D}" type="pres">
      <dgm:prSet presAssocID="{2B4FCD68-7B8B-42F0-A2D3-B6FA86478AD1}" presName="vert1" presStyleCnt="0"/>
      <dgm:spPr/>
    </dgm:pt>
    <dgm:pt modelId="{0205121F-BF56-45E4-ACAF-35AB78E23C04}" type="pres">
      <dgm:prSet presAssocID="{CCE60F5B-529D-4F5A-A060-FD4028DDAE72}" presName="thickLine" presStyleLbl="alignNode1" presStyleIdx="2" presStyleCnt="3"/>
      <dgm:spPr/>
    </dgm:pt>
    <dgm:pt modelId="{6F2BBFF0-8B58-495E-AFBF-A9695CAB2F96}" type="pres">
      <dgm:prSet presAssocID="{CCE60F5B-529D-4F5A-A060-FD4028DDAE72}" presName="horz1" presStyleCnt="0"/>
      <dgm:spPr/>
    </dgm:pt>
    <dgm:pt modelId="{08CE9DAD-7BDA-49C7-90C0-BE0257574B4F}" type="pres">
      <dgm:prSet presAssocID="{CCE60F5B-529D-4F5A-A060-FD4028DDAE72}" presName="tx1" presStyleLbl="revTx" presStyleIdx="2" presStyleCnt="3"/>
      <dgm:spPr/>
    </dgm:pt>
    <dgm:pt modelId="{A77522D2-454A-448E-9AA7-177EFD71F55F}" type="pres">
      <dgm:prSet presAssocID="{CCE60F5B-529D-4F5A-A060-FD4028DDAE72}" presName="vert1" presStyleCnt="0"/>
      <dgm:spPr/>
    </dgm:pt>
  </dgm:ptLst>
  <dgm:cxnLst>
    <dgm:cxn modelId="{B71DDD05-AEA0-4CA0-90A3-C7EBADF58C57}" srcId="{02E6FDFE-35FD-457C-979E-62EC25FCC82A}" destId="{8C44601B-3D80-407A-A02F-808489B9A85F}" srcOrd="0" destOrd="0" parTransId="{45EF13D0-BC4D-454E-8DB3-6EC34A8F8B08}" sibTransId="{B3731E40-4CCE-46CB-ABD2-F25606DC6F19}"/>
    <dgm:cxn modelId="{C9D00E42-0332-472B-9FC7-66B7D55B0F3D}" type="presOf" srcId="{8C44601B-3D80-407A-A02F-808489B9A85F}" destId="{C654ABC1-0F05-4614-AED5-0E19D8753BF5}" srcOrd="0" destOrd="0" presId="urn:microsoft.com/office/officeart/2008/layout/LinedList"/>
    <dgm:cxn modelId="{FCB74951-C698-41F0-8040-8669F991AA48}" srcId="{02E6FDFE-35FD-457C-979E-62EC25FCC82A}" destId="{2B4FCD68-7B8B-42F0-A2D3-B6FA86478AD1}" srcOrd="1" destOrd="0" parTransId="{D8E2AFFB-8A4D-4F4D-B85A-03163DE084EE}" sibTransId="{8413DDF0-C993-47B7-94C7-A2C358454ABF}"/>
    <dgm:cxn modelId="{DDCF33AF-F600-421D-AFD9-8E37C547A8A4}" srcId="{02E6FDFE-35FD-457C-979E-62EC25FCC82A}" destId="{CCE60F5B-529D-4F5A-A060-FD4028DDAE72}" srcOrd="2" destOrd="0" parTransId="{3B0F3D69-3107-4CE1-927A-0F6010C3F54F}" sibTransId="{4660A52E-643E-4A9F-ABF6-11BAB3EC20C7}"/>
    <dgm:cxn modelId="{C33EDAB8-AC75-44C5-80A7-0A4734B7D4F1}" type="presOf" srcId="{CCE60F5B-529D-4F5A-A060-FD4028DDAE72}" destId="{08CE9DAD-7BDA-49C7-90C0-BE0257574B4F}" srcOrd="0" destOrd="0" presId="urn:microsoft.com/office/officeart/2008/layout/LinedList"/>
    <dgm:cxn modelId="{C2F5DEF8-F487-4A70-B386-C73A24777FB6}" type="presOf" srcId="{2B4FCD68-7B8B-42F0-A2D3-B6FA86478AD1}" destId="{6F3644EB-48B0-473E-9F17-3AD912C727A0}" srcOrd="0" destOrd="0" presId="urn:microsoft.com/office/officeart/2008/layout/LinedList"/>
    <dgm:cxn modelId="{2B40D7FB-CD64-43DD-86F3-901AA99020F4}" type="presOf" srcId="{02E6FDFE-35FD-457C-979E-62EC25FCC82A}" destId="{E3B414E3-407A-4F44-AD33-F2FF690D53AB}" srcOrd="0" destOrd="0" presId="urn:microsoft.com/office/officeart/2008/layout/LinedList"/>
    <dgm:cxn modelId="{4326E33C-7576-459B-8FF0-ABA92AC7D573}" type="presParOf" srcId="{E3B414E3-407A-4F44-AD33-F2FF690D53AB}" destId="{1BBAEA2F-CB6D-45B9-8D08-0A998C54D060}" srcOrd="0" destOrd="0" presId="urn:microsoft.com/office/officeart/2008/layout/LinedList"/>
    <dgm:cxn modelId="{D1E3CB0B-28D7-487F-B8A5-65782772589C}" type="presParOf" srcId="{E3B414E3-407A-4F44-AD33-F2FF690D53AB}" destId="{13716403-0A54-4278-B1E4-AEDA6C095124}" srcOrd="1" destOrd="0" presId="urn:microsoft.com/office/officeart/2008/layout/LinedList"/>
    <dgm:cxn modelId="{22C249CF-EF2B-44B3-8B9A-77EC496B7CB9}" type="presParOf" srcId="{13716403-0A54-4278-B1E4-AEDA6C095124}" destId="{C654ABC1-0F05-4614-AED5-0E19D8753BF5}" srcOrd="0" destOrd="0" presId="urn:microsoft.com/office/officeart/2008/layout/LinedList"/>
    <dgm:cxn modelId="{4CDB6710-D6E8-4E82-AF7C-48E7953F9C0F}" type="presParOf" srcId="{13716403-0A54-4278-B1E4-AEDA6C095124}" destId="{FB0550AA-CCBF-4F3C-8A1E-3FD5E87C1088}" srcOrd="1" destOrd="0" presId="urn:microsoft.com/office/officeart/2008/layout/LinedList"/>
    <dgm:cxn modelId="{AA86187F-51F1-4728-A36D-648DA7C61941}" type="presParOf" srcId="{E3B414E3-407A-4F44-AD33-F2FF690D53AB}" destId="{99B6416B-2E42-4680-814C-03DF1FF9C3F0}" srcOrd="2" destOrd="0" presId="urn:microsoft.com/office/officeart/2008/layout/LinedList"/>
    <dgm:cxn modelId="{58E7470D-923D-4D40-AFB8-34D4AE1FBCB1}" type="presParOf" srcId="{E3B414E3-407A-4F44-AD33-F2FF690D53AB}" destId="{7BFE2561-7BEC-43E1-9A59-6009722160CF}" srcOrd="3" destOrd="0" presId="urn:microsoft.com/office/officeart/2008/layout/LinedList"/>
    <dgm:cxn modelId="{D3117400-C94E-41A0-9B76-648A114F375B}" type="presParOf" srcId="{7BFE2561-7BEC-43E1-9A59-6009722160CF}" destId="{6F3644EB-48B0-473E-9F17-3AD912C727A0}" srcOrd="0" destOrd="0" presId="urn:microsoft.com/office/officeart/2008/layout/LinedList"/>
    <dgm:cxn modelId="{5B9C3A64-5799-49A8-AB6A-9E2A2AC19607}" type="presParOf" srcId="{7BFE2561-7BEC-43E1-9A59-6009722160CF}" destId="{D98DB257-DCF7-45DF-A410-88C97802DA6D}" srcOrd="1" destOrd="0" presId="urn:microsoft.com/office/officeart/2008/layout/LinedList"/>
    <dgm:cxn modelId="{1C5FEB9F-9189-4491-9AA0-3FDFE90345DF}" type="presParOf" srcId="{E3B414E3-407A-4F44-AD33-F2FF690D53AB}" destId="{0205121F-BF56-45E4-ACAF-35AB78E23C04}" srcOrd="4" destOrd="0" presId="urn:microsoft.com/office/officeart/2008/layout/LinedList"/>
    <dgm:cxn modelId="{11BEBA8C-FAAC-4DF7-8498-1AA64FE90ECD}" type="presParOf" srcId="{E3B414E3-407A-4F44-AD33-F2FF690D53AB}" destId="{6F2BBFF0-8B58-495E-AFBF-A9695CAB2F96}" srcOrd="5" destOrd="0" presId="urn:microsoft.com/office/officeart/2008/layout/LinedList"/>
    <dgm:cxn modelId="{10B91C6A-E0D4-4FED-A4C4-E0CD0EA9CA0C}" type="presParOf" srcId="{6F2BBFF0-8B58-495E-AFBF-A9695CAB2F96}" destId="{08CE9DAD-7BDA-49C7-90C0-BE0257574B4F}" srcOrd="0" destOrd="0" presId="urn:microsoft.com/office/officeart/2008/layout/LinedList"/>
    <dgm:cxn modelId="{A4440951-914F-4509-9A36-7D8A10887DA9}" type="presParOf" srcId="{6F2BBFF0-8B58-495E-AFBF-A9695CAB2F96}" destId="{A77522D2-454A-448E-9AA7-177EFD71F55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3C622D-7020-4447-88E6-9718CCC98922}" type="doc">
      <dgm:prSet loTypeId="urn:microsoft.com/office/officeart/2005/8/layout/default" loCatId="list" qsTypeId="urn:microsoft.com/office/officeart/2005/8/quickstyle/simple3" qsCatId="simple" csTypeId="urn:microsoft.com/office/officeart/2005/8/colors/accent3_5" csCatId="accent3"/>
      <dgm:spPr/>
      <dgm:t>
        <a:bodyPr/>
        <a:lstStyle/>
        <a:p>
          <a:endParaRPr lang="en-ID"/>
        </a:p>
      </dgm:t>
    </dgm:pt>
    <dgm:pt modelId="{127C2A81-AB49-442B-B5A2-8843A335C3AE}">
      <dgm:prSet/>
      <dgm:spPr/>
      <dgm:t>
        <a:bodyPr/>
        <a:lstStyle/>
        <a:p>
          <a:pPr algn="just">
            <a:lnSpc>
              <a:spcPct val="150000"/>
            </a:lnSpc>
          </a:pPr>
          <a:r>
            <a:rPr lang="en-ID">
              <a:latin typeface="Times New Roman" panose="02020603050405020304" pitchFamily="18" charset="0"/>
              <a:cs typeface="Times New Roman" panose="02020603050405020304" pitchFamily="18" charset="0"/>
            </a:rPr>
            <a:t>Perbandingan antara kinerja yang direncanakan dengan kinerja aktual. Sehingga informasi dapat langsung didapat dan digunakan untuk menyelesaikan setiap permasalahan seperti perangkat lunak EIS yang dapat mengidentifikasi perkecualian-perkecualian secara otomatis dan membuatnya diperhatikan oleh eksekutif.</a:t>
          </a:r>
        </a:p>
      </dgm:t>
    </dgm:pt>
    <dgm:pt modelId="{3DBC9F78-A4AA-43C0-A257-C153FD939B01}" type="parTrans" cxnId="{6D7C6379-9CE0-4535-806C-47A7300F1877}">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4C31865E-BE4A-4FE6-A567-8235DC7A204D}" type="sibTrans" cxnId="{6D7C6379-9CE0-4535-806C-47A7300F1877}">
      <dgm:prSet/>
      <dgm:spPr/>
      <dgm:t>
        <a:bodyPr/>
        <a:lstStyle/>
        <a:p>
          <a:pPr algn="just">
            <a:lnSpc>
              <a:spcPct val="150000"/>
            </a:lnSpc>
          </a:pPr>
          <a:endParaRPr lang="en-ID">
            <a:latin typeface="Times New Roman" panose="02020603050405020304" pitchFamily="18" charset="0"/>
            <a:cs typeface="Times New Roman" panose="02020603050405020304" pitchFamily="18" charset="0"/>
          </a:endParaRPr>
        </a:p>
      </dgm:t>
    </dgm:pt>
    <dgm:pt modelId="{85AD355F-A4A4-4733-8A4A-2056D979EA5B}" type="pres">
      <dgm:prSet presAssocID="{343C622D-7020-4447-88E6-9718CCC98922}" presName="diagram" presStyleCnt="0">
        <dgm:presLayoutVars>
          <dgm:dir/>
          <dgm:resizeHandles val="exact"/>
        </dgm:presLayoutVars>
      </dgm:prSet>
      <dgm:spPr/>
    </dgm:pt>
    <dgm:pt modelId="{39E1BAC2-6BE0-40A9-99B0-C6D71D439528}" type="pres">
      <dgm:prSet presAssocID="{127C2A81-AB49-442B-B5A2-8843A335C3AE}" presName="node" presStyleLbl="node1" presStyleIdx="0" presStyleCnt="1">
        <dgm:presLayoutVars>
          <dgm:bulletEnabled val="1"/>
        </dgm:presLayoutVars>
      </dgm:prSet>
      <dgm:spPr/>
    </dgm:pt>
  </dgm:ptLst>
  <dgm:cxnLst>
    <dgm:cxn modelId="{BD622F30-EB83-487C-A6A9-F2AB04041DA3}" type="presOf" srcId="{343C622D-7020-4447-88E6-9718CCC98922}" destId="{85AD355F-A4A4-4733-8A4A-2056D979EA5B}" srcOrd="0" destOrd="0" presId="urn:microsoft.com/office/officeart/2005/8/layout/default"/>
    <dgm:cxn modelId="{6D7C6379-9CE0-4535-806C-47A7300F1877}" srcId="{343C622D-7020-4447-88E6-9718CCC98922}" destId="{127C2A81-AB49-442B-B5A2-8843A335C3AE}" srcOrd="0" destOrd="0" parTransId="{3DBC9F78-A4AA-43C0-A257-C153FD939B01}" sibTransId="{4C31865E-BE4A-4FE6-A567-8235DC7A204D}"/>
    <dgm:cxn modelId="{FC9DD1AB-B222-47FC-9F7F-CEA30468D479}" type="presOf" srcId="{127C2A81-AB49-442B-B5A2-8843A335C3AE}" destId="{39E1BAC2-6BE0-40A9-99B0-C6D71D439528}" srcOrd="0" destOrd="0" presId="urn:microsoft.com/office/officeart/2005/8/layout/default"/>
    <dgm:cxn modelId="{AC02608F-5922-4EC7-9F45-4E61926B9E1F}" type="presParOf" srcId="{85AD355F-A4A4-4733-8A4A-2056D979EA5B}" destId="{39E1BAC2-6BE0-40A9-99B0-C6D71D439528}"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511DE-B132-460A-95BA-36CC79F37E86}">
      <dsp:nvSpPr>
        <dsp:cNvPr id="0" name=""/>
        <dsp:cNvSpPr/>
      </dsp:nvSpPr>
      <dsp:spPr>
        <a:xfrm>
          <a:off x="0" y="176932"/>
          <a:ext cx="9748024" cy="150191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15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Istilah Eksekutif memang diterangkan secara bebas, Eksekutif sering dikaitkan dengan perencanaan dan jangka panjang dan berorientasi pada kesejahteraan perusahaan. </a:t>
          </a:r>
        </a:p>
      </dsp:txBody>
      <dsp:txXfrm>
        <a:off x="73317" y="250249"/>
        <a:ext cx="9601390" cy="1355280"/>
      </dsp:txXfrm>
    </dsp:sp>
    <dsp:sp modelId="{6328E550-D658-48A0-9BA7-1CC1E8B22713}">
      <dsp:nvSpPr>
        <dsp:cNvPr id="0" name=""/>
        <dsp:cNvSpPr/>
      </dsp:nvSpPr>
      <dsp:spPr>
        <a:xfrm>
          <a:off x="0" y="1733567"/>
          <a:ext cx="9748024" cy="1501914"/>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15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Jika tidak ada sistem informasi eksekutif dan hanya ada sistem informasi fungsional, manajer puncak akan menerima semua informasi dari subsistem-subsistem fungsional dan para eksekutif harus menyarikan dan mensintesiskan data menjadi suatu bentuk yang berarti bagi mereka. </a:t>
          </a:r>
        </a:p>
      </dsp:txBody>
      <dsp:txXfrm>
        <a:off x="73317" y="1806884"/>
        <a:ext cx="9601390" cy="1355280"/>
      </dsp:txXfrm>
    </dsp:sp>
    <dsp:sp modelId="{2F2F9EDF-2C46-49BD-92E4-08A2C0B29447}">
      <dsp:nvSpPr>
        <dsp:cNvPr id="0" name=""/>
        <dsp:cNvSpPr/>
      </dsp:nvSpPr>
      <dsp:spPr>
        <a:xfrm>
          <a:off x="0" y="3290201"/>
          <a:ext cx="9748024" cy="1501914"/>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15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Sistem informasi eksekutif membebaskan eksekutif dari tugas tersebut.</a:t>
          </a:r>
        </a:p>
      </dsp:txBody>
      <dsp:txXfrm>
        <a:off x="73317" y="3363518"/>
        <a:ext cx="9601390" cy="1355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EE357-87AE-4967-9A35-8823A34FF904}">
      <dsp:nvSpPr>
        <dsp:cNvPr id="0" name=""/>
        <dsp:cNvSpPr/>
      </dsp:nvSpPr>
      <dsp:spPr>
        <a:xfrm>
          <a:off x="0" y="84290"/>
          <a:ext cx="9859537" cy="20592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15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Peran utama EIS adalah membuat sintesis, atau menyarikan data dan informasi bervolume besar untuk meningkatkan kegunaannya. Pengambilan sari ini disebut pemampatan informasi (information compression) dan menghasilkan suatu gambaran atau model mental dari operasi perusahaan.</a:t>
          </a:r>
        </a:p>
      </dsp:txBody>
      <dsp:txXfrm>
        <a:off x="100522" y="184812"/>
        <a:ext cx="9658493" cy="1858156"/>
      </dsp:txXfrm>
    </dsp:sp>
    <dsp:sp modelId="{7EF61CAD-D038-4939-B117-3AF5E3EC702D}">
      <dsp:nvSpPr>
        <dsp:cNvPr id="0" name=""/>
        <dsp:cNvSpPr/>
      </dsp:nvSpPr>
      <dsp:spPr>
        <a:xfrm>
          <a:off x="0" y="2201090"/>
          <a:ext cx="9859537" cy="205920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15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Tahun 1973, P.N. Johnson-Lavid menciptakan istilah model mental, yakni “memungkinkan perorangan untuk membuat penilaian dan perkiraan, untuk memahami fenomena, untuk memutuskan tindakan yang perlu di ambil dan untuk mengendalikan pelaksanaannya dan di atas semuanya untuk mengalami kejadian melalui pengganti (proxy)</a:t>
          </a:r>
        </a:p>
      </dsp:txBody>
      <dsp:txXfrm>
        <a:off x="100522" y="2301612"/>
        <a:ext cx="9658493" cy="1858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D2E8D-923D-4750-AFD2-441E75E5DF15}">
      <dsp:nvSpPr>
        <dsp:cNvPr id="0" name=""/>
        <dsp:cNvSpPr/>
      </dsp:nvSpPr>
      <dsp:spPr>
        <a:xfrm>
          <a:off x="2715789" y="3932"/>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Sponsor eksekutif yang mengerti dan berkomitmen, Eksekutif Tingkat puncak, lebih baik CEO karena harus berfungsi sebagai sponsor eksekutif EIS dengan mendorong penerapannya.</a:t>
          </a:r>
        </a:p>
      </dsp:txBody>
      <dsp:txXfrm>
        <a:off x="2715789" y="3932"/>
        <a:ext cx="5728004" cy="520727"/>
      </dsp:txXfrm>
    </dsp:sp>
    <dsp:sp modelId="{57288115-F282-4605-892E-174B41B027C1}">
      <dsp:nvSpPr>
        <dsp:cNvPr id="0" name=""/>
        <dsp:cNvSpPr/>
      </dsp:nvSpPr>
      <dsp:spPr>
        <a:xfrm>
          <a:off x="2715789" y="524660"/>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0B8891B-4746-45ED-99BB-DCE0D61A6B2E}">
      <dsp:nvSpPr>
        <dsp:cNvPr id="0" name=""/>
        <dsp:cNvSpPr/>
      </dsp:nvSpPr>
      <dsp:spPr>
        <a:xfrm>
          <a:off x="3524074" y="524660"/>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05283AD-C065-436B-8186-7D027E086CA0}">
      <dsp:nvSpPr>
        <dsp:cNvPr id="0" name=""/>
        <dsp:cNvSpPr/>
      </dsp:nvSpPr>
      <dsp:spPr>
        <a:xfrm>
          <a:off x="4332359" y="524660"/>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8B93642-3B22-457F-A71D-01AEBD1776B0}">
      <dsp:nvSpPr>
        <dsp:cNvPr id="0" name=""/>
        <dsp:cNvSpPr/>
      </dsp:nvSpPr>
      <dsp:spPr>
        <a:xfrm>
          <a:off x="5140644" y="524660"/>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CD7590B-77E5-44CC-800C-60C3F4E70193}">
      <dsp:nvSpPr>
        <dsp:cNvPr id="0" name=""/>
        <dsp:cNvSpPr/>
      </dsp:nvSpPr>
      <dsp:spPr>
        <a:xfrm>
          <a:off x="5948929" y="524660"/>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889D41E-30C2-4838-AA9D-656CFC66C448}">
      <dsp:nvSpPr>
        <dsp:cNvPr id="0" name=""/>
        <dsp:cNvSpPr/>
      </dsp:nvSpPr>
      <dsp:spPr>
        <a:xfrm>
          <a:off x="6757214" y="524660"/>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8F6FBB0-A606-4413-B5F0-E4B5304F0BE1}">
      <dsp:nvSpPr>
        <dsp:cNvPr id="0" name=""/>
        <dsp:cNvSpPr/>
      </dsp:nvSpPr>
      <dsp:spPr>
        <a:xfrm>
          <a:off x="7565499" y="524660"/>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2BD854F-F9AB-495B-A89B-59E52E2F6213}">
      <dsp:nvSpPr>
        <dsp:cNvPr id="0" name=""/>
        <dsp:cNvSpPr/>
      </dsp:nvSpPr>
      <dsp:spPr>
        <a:xfrm>
          <a:off x="2715789" y="716308"/>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Sponsor operasi, kalau sponsor eksekutif sibuk dapat diberikan kepada eksekutif lebih rendah, misal wakil presiden eksekutif. Sponsor operasi bekerjasama dengan eksekutif pemakai dan spesialis informasi untuk memastikan pekerjaan itu terlaksana.</a:t>
          </a:r>
        </a:p>
      </dsp:txBody>
      <dsp:txXfrm>
        <a:off x="2715789" y="716308"/>
        <a:ext cx="5728004" cy="520727"/>
      </dsp:txXfrm>
    </dsp:sp>
    <dsp:sp modelId="{DF561316-981F-45FE-B7DC-7C568BFC05D2}">
      <dsp:nvSpPr>
        <dsp:cNvPr id="0" name=""/>
        <dsp:cNvSpPr/>
      </dsp:nvSpPr>
      <dsp:spPr>
        <a:xfrm>
          <a:off x="2715789" y="1237036"/>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1257F5-D01C-4650-8D2E-5BC504AB3812}">
      <dsp:nvSpPr>
        <dsp:cNvPr id="0" name=""/>
        <dsp:cNvSpPr/>
      </dsp:nvSpPr>
      <dsp:spPr>
        <a:xfrm>
          <a:off x="3524074" y="1237036"/>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3C7C24C-F950-4069-B8D7-7C3EEF33E2EF}">
      <dsp:nvSpPr>
        <dsp:cNvPr id="0" name=""/>
        <dsp:cNvSpPr/>
      </dsp:nvSpPr>
      <dsp:spPr>
        <a:xfrm>
          <a:off x="4332359" y="1237036"/>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E586A49-A3A3-47F9-AEEB-369909450FE6}">
      <dsp:nvSpPr>
        <dsp:cNvPr id="0" name=""/>
        <dsp:cNvSpPr/>
      </dsp:nvSpPr>
      <dsp:spPr>
        <a:xfrm>
          <a:off x="5140644" y="1237036"/>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D373F09-B556-4ACF-9C55-7E5F7F8635C8}">
      <dsp:nvSpPr>
        <dsp:cNvPr id="0" name=""/>
        <dsp:cNvSpPr/>
      </dsp:nvSpPr>
      <dsp:spPr>
        <a:xfrm>
          <a:off x="5948929" y="1237036"/>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3E8483A-4465-4D45-8F0C-67379BA4D7B6}">
      <dsp:nvSpPr>
        <dsp:cNvPr id="0" name=""/>
        <dsp:cNvSpPr/>
      </dsp:nvSpPr>
      <dsp:spPr>
        <a:xfrm>
          <a:off x="6757214" y="1237036"/>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650B5A0-AB62-4A6C-9D20-2AE4BC04224C}">
      <dsp:nvSpPr>
        <dsp:cNvPr id="0" name=""/>
        <dsp:cNvSpPr/>
      </dsp:nvSpPr>
      <dsp:spPr>
        <a:xfrm>
          <a:off x="7565499" y="1237036"/>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ECC7AFD-6C5E-4614-BBE4-F169BAB86BEE}">
      <dsp:nvSpPr>
        <dsp:cNvPr id="0" name=""/>
        <dsp:cNvSpPr/>
      </dsp:nvSpPr>
      <dsp:spPr>
        <a:xfrm>
          <a:off x="2715789" y="1428685"/>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Staf jasa informasi yang sesuai, tidak saja mengerti teknologi informasi tetapi juga mengerti cara eksekutif menggunakan sistem itu.</a:t>
          </a:r>
        </a:p>
      </dsp:txBody>
      <dsp:txXfrm>
        <a:off x="2715789" y="1428685"/>
        <a:ext cx="5728004" cy="520727"/>
      </dsp:txXfrm>
    </dsp:sp>
    <dsp:sp modelId="{8F1E0B6B-F4E8-4245-B296-736BC715B7FE}">
      <dsp:nvSpPr>
        <dsp:cNvPr id="0" name=""/>
        <dsp:cNvSpPr/>
      </dsp:nvSpPr>
      <dsp:spPr>
        <a:xfrm>
          <a:off x="2715789" y="1949413"/>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6782C3D-3FFC-486A-B6B8-E109403D3123}">
      <dsp:nvSpPr>
        <dsp:cNvPr id="0" name=""/>
        <dsp:cNvSpPr/>
      </dsp:nvSpPr>
      <dsp:spPr>
        <a:xfrm>
          <a:off x="3524074" y="1949413"/>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20B253E-2B5D-4058-A465-2DE1502097CE}">
      <dsp:nvSpPr>
        <dsp:cNvPr id="0" name=""/>
        <dsp:cNvSpPr/>
      </dsp:nvSpPr>
      <dsp:spPr>
        <a:xfrm>
          <a:off x="4332359" y="1949413"/>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3B49361-B2C6-4CCF-8161-38A736109492}">
      <dsp:nvSpPr>
        <dsp:cNvPr id="0" name=""/>
        <dsp:cNvSpPr/>
      </dsp:nvSpPr>
      <dsp:spPr>
        <a:xfrm>
          <a:off x="5140644" y="1949413"/>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D1B50FF-3822-416B-9C27-9F1B924DC9DE}">
      <dsp:nvSpPr>
        <dsp:cNvPr id="0" name=""/>
        <dsp:cNvSpPr/>
      </dsp:nvSpPr>
      <dsp:spPr>
        <a:xfrm>
          <a:off x="5948929" y="1949413"/>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E4CA780-7CD0-4CC4-8A9C-ED29A46CCFA0}">
      <dsp:nvSpPr>
        <dsp:cNvPr id="0" name=""/>
        <dsp:cNvSpPr/>
      </dsp:nvSpPr>
      <dsp:spPr>
        <a:xfrm>
          <a:off x="6757214" y="1949413"/>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7AC1AF1-CE5E-43F4-B793-05B6964EAFE8}">
      <dsp:nvSpPr>
        <dsp:cNvPr id="0" name=""/>
        <dsp:cNvSpPr/>
      </dsp:nvSpPr>
      <dsp:spPr>
        <a:xfrm>
          <a:off x="7565499" y="1949413"/>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EA88CC5-5B6E-4F6C-9FDF-80FF01346D49}">
      <dsp:nvSpPr>
        <dsp:cNvPr id="0" name=""/>
        <dsp:cNvSpPr/>
      </dsp:nvSpPr>
      <dsp:spPr>
        <a:xfrm>
          <a:off x="2715789" y="2141062"/>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Teknologi informasi yang sesuai H/ W dan S/ W tidak lebih dan tidak kurang.</a:t>
          </a:r>
        </a:p>
      </dsp:txBody>
      <dsp:txXfrm>
        <a:off x="2715789" y="2141062"/>
        <a:ext cx="5728004" cy="520727"/>
      </dsp:txXfrm>
    </dsp:sp>
    <dsp:sp modelId="{CE47A0DB-D95F-4C78-91F0-98896A783746}">
      <dsp:nvSpPr>
        <dsp:cNvPr id="0" name=""/>
        <dsp:cNvSpPr/>
      </dsp:nvSpPr>
      <dsp:spPr>
        <a:xfrm>
          <a:off x="2715789" y="2661790"/>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FC4290E-8F3C-4204-B7A7-CDEC6F2D15B6}">
      <dsp:nvSpPr>
        <dsp:cNvPr id="0" name=""/>
        <dsp:cNvSpPr/>
      </dsp:nvSpPr>
      <dsp:spPr>
        <a:xfrm>
          <a:off x="3524074" y="2661790"/>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583CDAA-C6C2-4267-8CCD-B3F19729E039}">
      <dsp:nvSpPr>
        <dsp:cNvPr id="0" name=""/>
        <dsp:cNvSpPr/>
      </dsp:nvSpPr>
      <dsp:spPr>
        <a:xfrm>
          <a:off x="4332359" y="2661790"/>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457F2EC-8504-46B1-B09C-8C7FD005AA6A}">
      <dsp:nvSpPr>
        <dsp:cNvPr id="0" name=""/>
        <dsp:cNvSpPr/>
      </dsp:nvSpPr>
      <dsp:spPr>
        <a:xfrm>
          <a:off x="5140644" y="2661790"/>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73A428B-E46B-4F94-BD5A-6B3D1A12AB42}">
      <dsp:nvSpPr>
        <dsp:cNvPr id="0" name=""/>
        <dsp:cNvSpPr/>
      </dsp:nvSpPr>
      <dsp:spPr>
        <a:xfrm>
          <a:off x="5948929" y="2661790"/>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1E6EFC7-626A-4774-A7D9-90441128AEAD}">
      <dsp:nvSpPr>
        <dsp:cNvPr id="0" name=""/>
        <dsp:cNvSpPr/>
      </dsp:nvSpPr>
      <dsp:spPr>
        <a:xfrm>
          <a:off x="6757214" y="2661790"/>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B04EE78-BFDE-4545-BDDC-C9402CA798A6}">
      <dsp:nvSpPr>
        <dsp:cNvPr id="0" name=""/>
        <dsp:cNvSpPr/>
      </dsp:nvSpPr>
      <dsp:spPr>
        <a:xfrm>
          <a:off x="7565499" y="2661790"/>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43D34AB-1021-4869-9592-1B9FEDB10D95}">
      <dsp:nvSpPr>
        <dsp:cNvPr id="0" name=""/>
        <dsp:cNvSpPr/>
      </dsp:nvSpPr>
      <dsp:spPr>
        <a:xfrm>
          <a:off x="2715789" y="2853438"/>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Manajemen data, data harus selalu mutakhir dengan mengidentifikasi tanggal dan jam dimasukkan dalam sistem. Juga perlu analisis melalui drilldown dengan bertanya kepada manajer data atau keduanya.</a:t>
          </a:r>
        </a:p>
      </dsp:txBody>
      <dsp:txXfrm>
        <a:off x="2715789" y="2853438"/>
        <a:ext cx="5728004" cy="520727"/>
      </dsp:txXfrm>
    </dsp:sp>
    <dsp:sp modelId="{CC332CE4-D132-4143-BA41-563A90038C7E}">
      <dsp:nvSpPr>
        <dsp:cNvPr id="0" name=""/>
        <dsp:cNvSpPr/>
      </dsp:nvSpPr>
      <dsp:spPr>
        <a:xfrm>
          <a:off x="2715789" y="3374166"/>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903F490-7568-4B56-AD12-F9EE1DE414F5}">
      <dsp:nvSpPr>
        <dsp:cNvPr id="0" name=""/>
        <dsp:cNvSpPr/>
      </dsp:nvSpPr>
      <dsp:spPr>
        <a:xfrm>
          <a:off x="3524074" y="3374166"/>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56A28E3-84C2-445F-A672-17D539F11DC9}">
      <dsp:nvSpPr>
        <dsp:cNvPr id="0" name=""/>
        <dsp:cNvSpPr/>
      </dsp:nvSpPr>
      <dsp:spPr>
        <a:xfrm>
          <a:off x="4332359" y="3374166"/>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A2BAB7D-30CC-44AF-B0B8-2DE54D8BD685}">
      <dsp:nvSpPr>
        <dsp:cNvPr id="0" name=""/>
        <dsp:cNvSpPr/>
      </dsp:nvSpPr>
      <dsp:spPr>
        <a:xfrm>
          <a:off x="5140644" y="3374166"/>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C7F333F-5F80-44D9-9D56-FE474DE6F92E}">
      <dsp:nvSpPr>
        <dsp:cNvPr id="0" name=""/>
        <dsp:cNvSpPr/>
      </dsp:nvSpPr>
      <dsp:spPr>
        <a:xfrm>
          <a:off x="5948929" y="3374166"/>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4A45027-E369-4990-8F46-7A47BCC67921}">
      <dsp:nvSpPr>
        <dsp:cNvPr id="0" name=""/>
        <dsp:cNvSpPr/>
      </dsp:nvSpPr>
      <dsp:spPr>
        <a:xfrm>
          <a:off x="6757214" y="3374166"/>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24A1360-DF6F-411E-9DB1-45C00D421CE8}">
      <dsp:nvSpPr>
        <dsp:cNvPr id="0" name=""/>
        <dsp:cNvSpPr/>
      </dsp:nvSpPr>
      <dsp:spPr>
        <a:xfrm>
          <a:off x="7565499" y="3374166"/>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863F5E-442A-477D-BBE5-2D9A6BEDF217}">
      <dsp:nvSpPr>
        <dsp:cNvPr id="0" name=""/>
        <dsp:cNvSpPr/>
      </dsp:nvSpPr>
      <dsp:spPr>
        <a:xfrm>
          <a:off x="2715789" y="3565815"/>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Kaitan yang jelas dengan tujuan bisnis, EIS harus berhasil memecahkan masalah-masalah spesifik/ untuk memenuhi kebutuhan yang dapat ditangani teknologi informasi.</a:t>
          </a:r>
        </a:p>
      </dsp:txBody>
      <dsp:txXfrm>
        <a:off x="2715789" y="3565815"/>
        <a:ext cx="5728004" cy="520727"/>
      </dsp:txXfrm>
    </dsp:sp>
    <dsp:sp modelId="{7D0664C3-8D30-483E-8F76-6A228702B11D}">
      <dsp:nvSpPr>
        <dsp:cNvPr id="0" name=""/>
        <dsp:cNvSpPr/>
      </dsp:nvSpPr>
      <dsp:spPr>
        <a:xfrm>
          <a:off x="2715789" y="4086543"/>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A7797F4-E34C-4A04-B659-BF0B513494D2}">
      <dsp:nvSpPr>
        <dsp:cNvPr id="0" name=""/>
        <dsp:cNvSpPr/>
      </dsp:nvSpPr>
      <dsp:spPr>
        <a:xfrm>
          <a:off x="3524074" y="4086543"/>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BCBB2E8-A948-4D0E-AB2C-892EFF217D35}">
      <dsp:nvSpPr>
        <dsp:cNvPr id="0" name=""/>
        <dsp:cNvSpPr/>
      </dsp:nvSpPr>
      <dsp:spPr>
        <a:xfrm>
          <a:off x="4332359" y="4086543"/>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EDEE18-3ACE-4B8D-805F-654F230ADC2F}">
      <dsp:nvSpPr>
        <dsp:cNvPr id="0" name=""/>
        <dsp:cNvSpPr/>
      </dsp:nvSpPr>
      <dsp:spPr>
        <a:xfrm>
          <a:off x="5140644" y="4086543"/>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3FB521F-EB11-4903-AEFB-260D4906448B}">
      <dsp:nvSpPr>
        <dsp:cNvPr id="0" name=""/>
        <dsp:cNvSpPr/>
      </dsp:nvSpPr>
      <dsp:spPr>
        <a:xfrm>
          <a:off x="5948929" y="4086543"/>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66B1D7-D185-4324-81D8-24CA615FB08C}">
      <dsp:nvSpPr>
        <dsp:cNvPr id="0" name=""/>
        <dsp:cNvSpPr/>
      </dsp:nvSpPr>
      <dsp:spPr>
        <a:xfrm>
          <a:off x="6757214" y="4086543"/>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30D9107-9660-4B2A-B1F5-98C6AE9DB5B4}">
      <dsp:nvSpPr>
        <dsp:cNvPr id="0" name=""/>
        <dsp:cNvSpPr/>
      </dsp:nvSpPr>
      <dsp:spPr>
        <a:xfrm>
          <a:off x="7565499" y="4086543"/>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272FB44-E0BF-4618-9F56-CB6D969BA4B3}">
      <dsp:nvSpPr>
        <dsp:cNvPr id="0" name=""/>
        <dsp:cNvSpPr/>
      </dsp:nvSpPr>
      <dsp:spPr>
        <a:xfrm>
          <a:off x="2715789" y="4278192"/>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Manajemen atas : Penolakan organisasi. Jika seorang eksekutif menolak EIS, perlu upaya untuk mendapatkan dukungan. Untuk itu perlu identifikasi masalah tersebut, kemudian menerapkan EIS dengan prototyping untuk mengatasi masalah tersebut.</a:t>
          </a:r>
        </a:p>
      </dsp:txBody>
      <dsp:txXfrm>
        <a:off x="2715789" y="4278192"/>
        <a:ext cx="5728004" cy="520727"/>
      </dsp:txXfrm>
    </dsp:sp>
    <dsp:sp modelId="{30A1E411-D5D2-4887-8D0A-8089F1764AC8}">
      <dsp:nvSpPr>
        <dsp:cNvPr id="0" name=""/>
        <dsp:cNvSpPr/>
      </dsp:nvSpPr>
      <dsp:spPr>
        <a:xfrm>
          <a:off x="2715789" y="4798920"/>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1FEBF09-A233-48D1-BAE6-0513E130FEE4}">
      <dsp:nvSpPr>
        <dsp:cNvPr id="0" name=""/>
        <dsp:cNvSpPr/>
      </dsp:nvSpPr>
      <dsp:spPr>
        <a:xfrm>
          <a:off x="3524074" y="4798920"/>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8BABCC-18AB-446D-8BB5-2CB53F58D88D}">
      <dsp:nvSpPr>
        <dsp:cNvPr id="0" name=""/>
        <dsp:cNvSpPr/>
      </dsp:nvSpPr>
      <dsp:spPr>
        <a:xfrm>
          <a:off x="4332359" y="4798920"/>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298CCE5-C77B-4969-913D-D7E762401646}">
      <dsp:nvSpPr>
        <dsp:cNvPr id="0" name=""/>
        <dsp:cNvSpPr/>
      </dsp:nvSpPr>
      <dsp:spPr>
        <a:xfrm>
          <a:off x="5140644" y="4798920"/>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7C1AF3-CCDC-4105-94FE-C741AD8A64D9}">
      <dsp:nvSpPr>
        <dsp:cNvPr id="0" name=""/>
        <dsp:cNvSpPr/>
      </dsp:nvSpPr>
      <dsp:spPr>
        <a:xfrm>
          <a:off x="5948929" y="4798920"/>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735A800-2716-450A-9223-342BC475AA8C}">
      <dsp:nvSpPr>
        <dsp:cNvPr id="0" name=""/>
        <dsp:cNvSpPr/>
      </dsp:nvSpPr>
      <dsp:spPr>
        <a:xfrm>
          <a:off x="6757214" y="4798920"/>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682DD31-8EAD-407F-95BE-DB829E04B891}">
      <dsp:nvSpPr>
        <dsp:cNvPr id="0" name=""/>
        <dsp:cNvSpPr/>
      </dsp:nvSpPr>
      <dsp:spPr>
        <a:xfrm>
          <a:off x="7565499" y="4798920"/>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1E2A98-6BAA-441E-8B62-B39B39B0ECCC}">
      <dsp:nvSpPr>
        <dsp:cNvPr id="0" name=""/>
        <dsp:cNvSpPr/>
      </dsp:nvSpPr>
      <dsp:spPr>
        <a:xfrm>
          <a:off x="2715789" y="4990568"/>
          <a:ext cx="5728004" cy="520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66725">
            <a:lnSpc>
              <a:spcPct val="90000"/>
            </a:lnSpc>
            <a:spcBef>
              <a:spcPct val="0"/>
            </a:spcBef>
            <a:spcAft>
              <a:spcPct val="35000"/>
            </a:spcAft>
            <a:buNone/>
          </a:pPr>
          <a:r>
            <a:rPr lang="en-ID" sz="1050" kern="1200">
              <a:latin typeface="Times New Roman" panose="02020603050405020304" pitchFamily="18" charset="0"/>
              <a:cs typeface="Times New Roman" panose="02020603050405020304" pitchFamily="18" charset="0"/>
            </a:rPr>
            <a:t>Manajemen atas penyebaran dan evolusi sistem: Jika manajer tingkat atas mulai menerima informasi dari EIS, maka manajer tingkat bawah menginginkan informasi yang sama, karena mereka ingin mengantisipasi masalah dan memecahkannya sebelum manajer tingkat atas menganggap masalah tersebut tidak terkendali.</a:t>
          </a:r>
        </a:p>
      </dsp:txBody>
      <dsp:txXfrm>
        <a:off x="2715789" y="4990568"/>
        <a:ext cx="5728004" cy="520727"/>
      </dsp:txXfrm>
    </dsp:sp>
    <dsp:sp modelId="{D6E1BFD4-23F9-4555-BEFF-55F320436E93}">
      <dsp:nvSpPr>
        <dsp:cNvPr id="0" name=""/>
        <dsp:cNvSpPr/>
      </dsp:nvSpPr>
      <dsp:spPr>
        <a:xfrm>
          <a:off x="2715789" y="5511296"/>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CC3D958-6B54-4E2F-B551-6B73DC2D04E0}">
      <dsp:nvSpPr>
        <dsp:cNvPr id="0" name=""/>
        <dsp:cNvSpPr/>
      </dsp:nvSpPr>
      <dsp:spPr>
        <a:xfrm>
          <a:off x="3524074" y="5511296"/>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C235EA9-9DB4-402B-A88D-5A6A84AAABA3}">
      <dsp:nvSpPr>
        <dsp:cNvPr id="0" name=""/>
        <dsp:cNvSpPr/>
      </dsp:nvSpPr>
      <dsp:spPr>
        <a:xfrm>
          <a:off x="4332359" y="5511296"/>
          <a:ext cx="763733" cy="127288"/>
        </a:xfrm>
        <a:prstGeom prst="parallelogram">
          <a:avLst>
            <a:gd name="adj" fmla="val 14084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DAD4582-494E-4D99-9482-86D9BE28923E}">
      <dsp:nvSpPr>
        <dsp:cNvPr id="0" name=""/>
        <dsp:cNvSpPr/>
      </dsp:nvSpPr>
      <dsp:spPr>
        <a:xfrm>
          <a:off x="5140644" y="5511296"/>
          <a:ext cx="763733" cy="127288"/>
        </a:xfrm>
        <a:prstGeom prst="parallelogram">
          <a:avLst>
            <a:gd name="adj" fmla="val 14084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E26869-5104-4BF4-82A4-167B3D317D11}">
      <dsp:nvSpPr>
        <dsp:cNvPr id="0" name=""/>
        <dsp:cNvSpPr/>
      </dsp:nvSpPr>
      <dsp:spPr>
        <a:xfrm>
          <a:off x="5948929" y="5511296"/>
          <a:ext cx="763733" cy="127288"/>
        </a:xfrm>
        <a:prstGeom prst="parallelogram">
          <a:avLst>
            <a:gd name="adj" fmla="val 14084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5858AA2-1521-457A-9F9F-288C93B4DCB7}">
      <dsp:nvSpPr>
        <dsp:cNvPr id="0" name=""/>
        <dsp:cNvSpPr/>
      </dsp:nvSpPr>
      <dsp:spPr>
        <a:xfrm>
          <a:off x="6757214" y="5511296"/>
          <a:ext cx="763733" cy="127288"/>
        </a:xfrm>
        <a:prstGeom prst="parallelogram">
          <a:avLst>
            <a:gd name="adj" fmla="val 14084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6CC93DA-EEDB-46B0-9654-8DEE95EEF12A}">
      <dsp:nvSpPr>
        <dsp:cNvPr id="0" name=""/>
        <dsp:cNvSpPr/>
      </dsp:nvSpPr>
      <dsp:spPr>
        <a:xfrm>
          <a:off x="7565499" y="5511296"/>
          <a:ext cx="763733" cy="127288"/>
        </a:xfrm>
        <a:prstGeom prst="parallelogram">
          <a:avLst>
            <a:gd name="adj" fmla="val 14084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56EA-A006-4A53-B230-FB7A030E2E8F}">
      <dsp:nvSpPr>
        <dsp:cNvPr id="0" name=""/>
        <dsp:cNvSpPr/>
      </dsp:nvSpPr>
      <dsp:spPr>
        <a:xfrm>
          <a:off x="0" y="769261"/>
          <a:ext cx="9792629" cy="4680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Mempermudah para eksekutif untuk menggunakan pengalamannya dalam dunia komputer.</a:t>
          </a:r>
        </a:p>
      </dsp:txBody>
      <dsp:txXfrm>
        <a:off x="22846" y="792107"/>
        <a:ext cx="9746937" cy="422308"/>
      </dsp:txXfrm>
    </dsp:sp>
    <dsp:sp modelId="{D2A5A1C7-084F-4D03-AE4C-84CC60A7A3B0}">
      <dsp:nvSpPr>
        <dsp:cNvPr id="0" name=""/>
        <dsp:cNvSpPr/>
      </dsp:nvSpPr>
      <dsp:spPr>
        <a:xfrm>
          <a:off x="0" y="1294861"/>
          <a:ext cx="9792629" cy="468000"/>
        </a:xfrm>
        <a:prstGeom prst="roundRect">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Menyediakan pengiriman tepat waktu dari keterangan rangkuman perusahaan.</a:t>
          </a:r>
        </a:p>
      </dsp:txBody>
      <dsp:txXfrm>
        <a:off x="22846" y="1317707"/>
        <a:ext cx="9746937" cy="422308"/>
      </dsp:txXfrm>
    </dsp:sp>
    <dsp:sp modelId="{7D33542D-5ECA-4C7A-A12F-57AFAAC3116B}">
      <dsp:nvSpPr>
        <dsp:cNvPr id="0" name=""/>
        <dsp:cNvSpPr/>
      </dsp:nvSpPr>
      <dsp:spPr>
        <a:xfrm>
          <a:off x="0" y="1820461"/>
          <a:ext cx="9792629" cy="468000"/>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Keterangan yang disediakan semakin mudah dimengerti.</a:t>
          </a:r>
        </a:p>
      </dsp:txBody>
      <dsp:txXfrm>
        <a:off x="22846" y="1843307"/>
        <a:ext cx="9746937" cy="422308"/>
      </dsp:txXfrm>
    </dsp:sp>
    <dsp:sp modelId="{2E2BBFE5-7BCA-4B9E-8DA3-36E06F2F0082}">
      <dsp:nvSpPr>
        <dsp:cNvPr id="0" name=""/>
        <dsp:cNvSpPr/>
      </dsp:nvSpPr>
      <dsp:spPr>
        <a:xfrm>
          <a:off x="0" y="2346061"/>
          <a:ext cx="9792629" cy="46800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Biasanya menawarkan efisiensi untuk membuat keputusan.</a:t>
          </a:r>
        </a:p>
      </dsp:txBody>
      <dsp:txXfrm>
        <a:off x="22846" y="2368907"/>
        <a:ext cx="9746937" cy="422308"/>
      </dsp:txXfrm>
    </dsp:sp>
    <dsp:sp modelId="{BA950C85-C12F-46C0-87F1-8D68028A78FB}">
      <dsp:nvSpPr>
        <dsp:cNvPr id="0" name=""/>
        <dsp:cNvSpPr/>
      </dsp:nvSpPr>
      <dsp:spPr>
        <a:xfrm>
          <a:off x="0" y="2871661"/>
          <a:ext cx="9792629" cy="468000"/>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Melakukan penyaringan data untuk manajemen.</a:t>
          </a:r>
        </a:p>
      </dsp:txBody>
      <dsp:txXfrm>
        <a:off x="22846" y="2894507"/>
        <a:ext cx="9746937" cy="422308"/>
      </dsp:txXfrm>
    </dsp:sp>
    <dsp:sp modelId="{64225E31-F8E2-4D96-B236-69179A004EA6}">
      <dsp:nvSpPr>
        <dsp:cNvPr id="0" name=""/>
        <dsp:cNvSpPr/>
      </dsp:nvSpPr>
      <dsp:spPr>
        <a:xfrm>
          <a:off x="0" y="3397261"/>
          <a:ext cx="9792629" cy="468000"/>
        </a:xfrm>
        <a:prstGeom prst="roundRect">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Meningkatkan pemeriksaan keterangan.</a:t>
          </a:r>
        </a:p>
      </dsp:txBody>
      <dsp:txXfrm>
        <a:off x="22846" y="3420107"/>
        <a:ext cx="9746937" cy="422308"/>
      </dsp:txXfrm>
    </dsp:sp>
    <dsp:sp modelId="{72A0BCA0-C744-4311-BECC-917A3C2052A9}">
      <dsp:nvSpPr>
        <dsp:cNvPr id="0" name=""/>
        <dsp:cNvSpPr/>
      </dsp:nvSpPr>
      <dsp:spPr>
        <a:xfrm>
          <a:off x="0" y="3922861"/>
          <a:ext cx="9792629" cy="46800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Dapat Mengakses dan memadukan jangkauan data internal dan eksternal yang bersifat luas.</a:t>
          </a:r>
        </a:p>
      </dsp:txBody>
      <dsp:txXfrm>
        <a:off x="22846" y="3945707"/>
        <a:ext cx="9746937" cy="4223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6AE8-103C-450C-9A00-674C5A92EFFF}">
      <dsp:nvSpPr>
        <dsp:cNvPr id="0" name=""/>
        <dsp:cNvSpPr/>
      </dsp:nvSpPr>
      <dsp:spPr>
        <a:xfrm>
          <a:off x="0" y="376766"/>
          <a:ext cx="3286125" cy="197167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en-ID" sz="2100" kern="1200">
              <a:latin typeface="Times New Roman" panose="02020603050405020304" pitchFamily="18" charset="0"/>
              <a:cs typeface="Times New Roman" panose="02020603050405020304" pitchFamily="18" charset="0"/>
            </a:rPr>
            <a:t>Memiliki fungsi yang terbatas, tidak dapat melakukan perhitungan kompleks.</a:t>
          </a:r>
        </a:p>
      </dsp:txBody>
      <dsp:txXfrm>
        <a:off x="0" y="376766"/>
        <a:ext cx="3286125" cy="1971675"/>
      </dsp:txXfrm>
    </dsp:sp>
    <dsp:sp modelId="{5159241A-22AF-4D7F-805D-6C66052B1C35}">
      <dsp:nvSpPr>
        <dsp:cNvPr id="0" name=""/>
        <dsp:cNvSpPr/>
      </dsp:nvSpPr>
      <dsp:spPr>
        <a:xfrm>
          <a:off x="3614737" y="376766"/>
          <a:ext cx="3286125" cy="1971675"/>
        </a:xfrm>
        <a:prstGeom prst="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en-ID" sz="2100" kern="1200">
              <a:latin typeface="Times New Roman" panose="02020603050405020304" pitchFamily="18" charset="0"/>
              <a:cs typeface="Times New Roman" panose="02020603050405020304" pitchFamily="18" charset="0"/>
            </a:rPr>
            <a:t>Pada perusahaan kecil mungkin membutuhkan biaya lebih untuk membuat implementasi.</a:t>
          </a:r>
        </a:p>
      </dsp:txBody>
      <dsp:txXfrm>
        <a:off x="3614737" y="376766"/>
        <a:ext cx="3286125" cy="1971675"/>
      </dsp:txXfrm>
    </dsp:sp>
    <dsp:sp modelId="{2D42A3AD-6532-4368-A1A0-756788A9E122}">
      <dsp:nvSpPr>
        <dsp:cNvPr id="0" name=""/>
        <dsp:cNvSpPr/>
      </dsp:nvSpPr>
      <dsp:spPr>
        <a:xfrm>
          <a:off x="7229475" y="376766"/>
          <a:ext cx="3286125" cy="1971675"/>
        </a:xfrm>
        <a:prstGeom prst="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en-ID" sz="2100" kern="1200">
              <a:latin typeface="Times New Roman" panose="02020603050405020304" pitchFamily="18" charset="0"/>
              <a:cs typeface="Times New Roman" panose="02020603050405020304" pitchFamily="18" charset="0"/>
            </a:rPr>
            <a:t>Karena sistemnya besar, sehingga sulit untuk mengaturnya.</a:t>
          </a:r>
        </a:p>
      </dsp:txBody>
      <dsp:txXfrm>
        <a:off x="7229475" y="376766"/>
        <a:ext cx="3286125" cy="1971675"/>
      </dsp:txXfrm>
    </dsp:sp>
    <dsp:sp modelId="{ED7DCB39-7381-4FE7-9D45-BB1227C955BF}">
      <dsp:nvSpPr>
        <dsp:cNvPr id="0" name=""/>
        <dsp:cNvSpPr/>
      </dsp:nvSpPr>
      <dsp:spPr>
        <a:xfrm>
          <a:off x="1807368" y="2677054"/>
          <a:ext cx="3286125" cy="1971675"/>
        </a:xfrm>
        <a:prstGeom prst="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en-ID" sz="2100" kern="1200">
              <a:latin typeface="Times New Roman" panose="02020603050405020304" pitchFamily="18" charset="0"/>
              <a:cs typeface="Times New Roman" panose="02020603050405020304" pitchFamily="18" charset="0"/>
            </a:rPr>
            <a:t>Pembuatannya harus dapat memenuhi kebutuhan informasi bagi eksekutif senior.</a:t>
          </a:r>
        </a:p>
      </dsp:txBody>
      <dsp:txXfrm>
        <a:off x="1807368" y="2677054"/>
        <a:ext cx="3286125" cy="1971675"/>
      </dsp:txXfrm>
    </dsp:sp>
    <dsp:sp modelId="{FE984F36-B0A4-4B26-92FE-77236C06F8A2}">
      <dsp:nvSpPr>
        <dsp:cNvPr id="0" name=""/>
        <dsp:cNvSpPr/>
      </dsp:nvSpPr>
      <dsp:spPr>
        <a:xfrm>
          <a:off x="5422106" y="2677054"/>
          <a:ext cx="3286125" cy="1971675"/>
        </a:xfrm>
        <a:prstGeom prst="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150000"/>
            </a:lnSpc>
            <a:spcBef>
              <a:spcPct val="0"/>
            </a:spcBef>
            <a:spcAft>
              <a:spcPct val="35000"/>
            </a:spcAft>
            <a:buNone/>
          </a:pPr>
          <a:r>
            <a:rPr lang="en-ID" sz="2100" kern="1200">
              <a:latin typeface="Times New Roman" panose="02020603050405020304" pitchFamily="18" charset="0"/>
              <a:cs typeface="Times New Roman" panose="02020603050405020304" pitchFamily="18" charset="0"/>
            </a:rPr>
            <a:t>Eksekutif mungkin menghadapi beban terlalu berat untuk membuat keterangannya.</a:t>
          </a:r>
        </a:p>
      </dsp:txBody>
      <dsp:txXfrm>
        <a:off x="5422106" y="2677054"/>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A2577-5B26-44A9-93D9-852E7382BD3C}">
      <dsp:nvSpPr>
        <dsp:cNvPr id="0" name=""/>
        <dsp:cNvSpPr/>
      </dsp:nvSpPr>
      <dsp:spPr>
        <a:xfrm>
          <a:off x="0" y="39681"/>
          <a:ext cx="9803780" cy="151164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15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Sistem informasi eksekutif juga disebut sebagai sistem pendukung eksekutif. Sistem ini merupakan sistem informasi yang menyediakan fasilitas yang fleksibel bagi eksekutif dalam mengakses informasi eksternal dan internal yang berguna untuk mengidentifikasi masalah. </a:t>
          </a:r>
        </a:p>
      </dsp:txBody>
      <dsp:txXfrm>
        <a:off x="73792" y="113473"/>
        <a:ext cx="9656196" cy="1364056"/>
      </dsp:txXfrm>
    </dsp:sp>
    <dsp:sp modelId="{235EB617-6CBB-486A-BF99-FAFADB4CDC3B}">
      <dsp:nvSpPr>
        <dsp:cNvPr id="0" name=""/>
        <dsp:cNvSpPr/>
      </dsp:nvSpPr>
      <dsp:spPr>
        <a:xfrm>
          <a:off x="0" y="1606041"/>
          <a:ext cx="9803780" cy="1511640"/>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15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Pemakai yang awam dengan komputer pun tidak sulit mengoperasikannya karena sistem dilengkapi antarmuka yang sangat memudahkan pemakai untuk menggunakannya.</a:t>
          </a:r>
        </a:p>
      </dsp:txBody>
      <dsp:txXfrm>
        <a:off x="73792" y="1679833"/>
        <a:ext cx="9656196" cy="1364056"/>
      </dsp:txXfrm>
    </dsp:sp>
    <dsp:sp modelId="{4586580A-6C44-41B9-BFC9-43CDD24FE07F}">
      <dsp:nvSpPr>
        <dsp:cNvPr id="0" name=""/>
        <dsp:cNvSpPr/>
      </dsp:nvSpPr>
      <dsp:spPr>
        <a:xfrm>
          <a:off x="0" y="3172401"/>
          <a:ext cx="9803780" cy="151164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15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Sistem Informasi Eksekutif dirancang untuk membantu eksekutif mencari informasi yang diperlukan pada saat mereka membutuhkannya dan dalam bentuk apapun yang paling bermanfaat.</a:t>
          </a:r>
        </a:p>
      </dsp:txBody>
      <dsp:txXfrm>
        <a:off x="73792" y="3246193"/>
        <a:ext cx="9656196" cy="136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AA9A5-6D90-48C0-BF3D-9D201F6F1008}">
      <dsp:nvSpPr>
        <dsp:cNvPr id="0" name=""/>
        <dsp:cNvSpPr/>
      </dsp:nvSpPr>
      <dsp:spPr>
        <a:xfrm>
          <a:off x="5012473" y="1831094"/>
          <a:ext cx="3546361" cy="615484"/>
        </a:xfrm>
        <a:custGeom>
          <a:avLst/>
          <a:gdLst/>
          <a:ahLst/>
          <a:cxnLst/>
          <a:rect l="0" t="0" r="0" b="0"/>
          <a:pathLst>
            <a:path>
              <a:moveTo>
                <a:pt x="0" y="0"/>
              </a:moveTo>
              <a:lnTo>
                <a:pt x="0" y="307742"/>
              </a:lnTo>
              <a:lnTo>
                <a:pt x="3546361" y="307742"/>
              </a:lnTo>
              <a:lnTo>
                <a:pt x="3546361" y="6154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670660-1E43-4C34-841F-8961D7173FEA}">
      <dsp:nvSpPr>
        <dsp:cNvPr id="0" name=""/>
        <dsp:cNvSpPr/>
      </dsp:nvSpPr>
      <dsp:spPr>
        <a:xfrm>
          <a:off x="4966753" y="1831094"/>
          <a:ext cx="91440" cy="615484"/>
        </a:xfrm>
        <a:custGeom>
          <a:avLst/>
          <a:gdLst/>
          <a:ahLst/>
          <a:cxnLst/>
          <a:rect l="0" t="0" r="0" b="0"/>
          <a:pathLst>
            <a:path>
              <a:moveTo>
                <a:pt x="45720" y="0"/>
              </a:moveTo>
              <a:lnTo>
                <a:pt x="45720" y="6154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61040-5C7E-4965-9AE3-8DF736CF2F36}">
      <dsp:nvSpPr>
        <dsp:cNvPr id="0" name=""/>
        <dsp:cNvSpPr/>
      </dsp:nvSpPr>
      <dsp:spPr>
        <a:xfrm>
          <a:off x="1466111" y="1831094"/>
          <a:ext cx="3546361" cy="615484"/>
        </a:xfrm>
        <a:custGeom>
          <a:avLst/>
          <a:gdLst/>
          <a:ahLst/>
          <a:cxnLst/>
          <a:rect l="0" t="0" r="0" b="0"/>
          <a:pathLst>
            <a:path>
              <a:moveTo>
                <a:pt x="3546361" y="0"/>
              </a:moveTo>
              <a:lnTo>
                <a:pt x="3546361" y="307742"/>
              </a:lnTo>
              <a:lnTo>
                <a:pt x="0" y="307742"/>
              </a:lnTo>
              <a:lnTo>
                <a:pt x="0" y="61548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7B926-9FF1-4245-8FF2-728E4135DC42}">
      <dsp:nvSpPr>
        <dsp:cNvPr id="0" name=""/>
        <dsp:cNvSpPr/>
      </dsp:nvSpPr>
      <dsp:spPr>
        <a:xfrm>
          <a:off x="3547034" y="365656"/>
          <a:ext cx="2930877" cy="146543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b="0" i="0" kern="1200">
              <a:latin typeface="Times New Roman" panose="02020603050405020304" pitchFamily="18" charset="0"/>
              <a:cs typeface="Times New Roman" panose="02020603050405020304" pitchFamily="18" charset="0"/>
            </a:rPr>
            <a:t>Model dari Sistem Informasi Eksekutif dijelaskan Sebagai implementasinya pemakai:</a:t>
          </a:r>
          <a:endParaRPr lang="en-ID" sz="2100" kern="1200">
            <a:latin typeface="Times New Roman" panose="02020603050405020304" pitchFamily="18" charset="0"/>
            <a:cs typeface="Times New Roman" panose="02020603050405020304" pitchFamily="18" charset="0"/>
          </a:endParaRPr>
        </a:p>
      </dsp:txBody>
      <dsp:txXfrm>
        <a:off x="3547034" y="365656"/>
        <a:ext cx="2930877" cy="1465438"/>
      </dsp:txXfrm>
    </dsp:sp>
    <dsp:sp modelId="{3FE581B8-6AD6-4FC4-916D-AF7BA065358B}">
      <dsp:nvSpPr>
        <dsp:cNvPr id="0" name=""/>
        <dsp:cNvSpPr/>
      </dsp:nvSpPr>
      <dsp:spPr>
        <a:xfrm>
          <a:off x="673" y="2446579"/>
          <a:ext cx="2930877" cy="146543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b="0" i="0" kern="1200">
              <a:latin typeface="Times New Roman" panose="02020603050405020304" pitchFamily="18" charset="0"/>
              <a:cs typeface="Times New Roman" panose="02020603050405020304" pitchFamily="18" charset="0"/>
            </a:rPr>
            <a:t>Menyediakan akses terhadap seluruh jenis informasi</a:t>
          </a:r>
          <a:endParaRPr lang="en-ID" sz="2100" kern="1200">
            <a:latin typeface="Times New Roman" panose="02020603050405020304" pitchFamily="18" charset="0"/>
            <a:cs typeface="Times New Roman" panose="02020603050405020304" pitchFamily="18" charset="0"/>
          </a:endParaRPr>
        </a:p>
      </dsp:txBody>
      <dsp:txXfrm>
        <a:off x="673" y="2446579"/>
        <a:ext cx="2930877" cy="1465438"/>
      </dsp:txXfrm>
    </dsp:sp>
    <dsp:sp modelId="{AAC78E84-B4C9-42B8-9E6F-20C7A1D89F79}">
      <dsp:nvSpPr>
        <dsp:cNvPr id="0" name=""/>
        <dsp:cNvSpPr/>
      </dsp:nvSpPr>
      <dsp:spPr>
        <a:xfrm>
          <a:off x="3547034" y="2446579"/>
          <a:ext cx="2930877" cy="146543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b="0" i="0" kern="1200">
              <a:latin typeface="Times New Roman" panose="02020603050405020304" pitchFamily="18" charset="0"/>
              <a:cs typeface="Times New Roman" panose="02020603050405020304" pitchFamily="18" charset="0"/>
            </a:rPr>
            <a:t>Menyediakan keluwesan pelaporan dan menyediakan perangkat untuk menganalisis informasi</a:t>
          </a:r>
          <a:endParaRPr lang="en-ID" sz="2100" kern="1200">
            <a:latin typeface="Times New Roman" panose="02020603050405020304" pitchFamily="18" charset="0"/>
            <a:cs typeface="Times New Roman" panose="02020603050405020304" pitchFamily="18" charset="0"/>
          </a:endParaRPr>
        </a:p>
      </dsp:txBody>
      <dsp:txXfrm>
        <a:off x="3547034" y="2446579"/>
        <a:ext cx="2930877" cy="1465438"/>
      </dsp:txXfrm>
    </dsp:sp>
    <dsp:sp modelId="{DF1A315A-2430-47C7-A523-AF8ABF04C35F}">
      <dsp:nvSpPr>
        <dsp:cNvPr id="0" name=""/>
        <dsp:cNvSpPr/>
      </dsp:nvSpPr>
      <dsp:spPr>
        <a:xfrm>
          <a:off x="7093396" y="2446579"/>
          <a:ext cx="2930877" cy="1465438"/>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D" sz="2100" b="0" i="0" kern="1200">
              <a:latin typeface="Times New Roman" panose="02020603050405020304" pitchFamily="18" charset="0"/>
              <a:cs typeface="Times New Roman" panose="02020603050405020304" pitchFamily="18" charset="0"/>
            </a:rPr>
            <a:t>Membantu eksekutif mengidentifikasi masalah</a:t>
          </a:r>
          <a:r>
            <a:rPr lang="en-ID" sz="2100" kern="1200">
              <a:latin typeface="Times New Roman" panose="02020603050405020304" pitchFamily="18" charset="0"/>
              <a:cs typeface="Times New Roman" panose="02020603050405020304" pitchFamily="18" charset="0"/>
            </a:rPr>
            <a:t> </a:t>
          </a:r>
        </a:p>
      </dsp:txBody>
      <dsp:txXfrm>
        <a:off x="7093396" y="2446579"/>
        <a:ext cx="2930877" cy="1465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165CB-6517-44F5-AC81-FEE552283E53}">
      <dsp:nvSpPr>
        <dsp:cNvPr id="0" name=""/>
        <dsp:cNvSpPr/>
      </dsp:nvSpPr>
      <dsp:spPr>
        <a:xfrm>
          <a:off x="1534447" y="11835"/>
          <a:ext cx="4327666" cy="4327666"/>
        </a:xfrm>
        <a:prstGeom prst="ellipse">
          <a:avLst/>
        </a:prstGeom>
        <a:gradFill rotWithShape="0">
          <a:gsLst>
            <a:gs pos="0">
              <a:schemeClr val="accent1">
                <a:shade val="80000"/>
                <a:alpha val="50000"/>
                <a:hueOff val="0"/>
                <a:satOff val="0"/>
                <a:lumOff val="0"/>
                <a:alphaOff val="0"/>
                <a:satMod val="103000"/>
                <a:lumMod val="102000"/>
                <a:tint val="94000"/>
              </a:schemeClr>
            </a:gs>
            <a:gs pos="50000">
              <a:schemeClr val="accent1">
                <a:shade val="80000"/>
                <a:alpha val="50000"/>
                <a:hueOff val="0"/>
                <a:satOff val="0"/>
                <a:lumOff val="0"/>
                <a:alphaOff val="0"/>
                <a:satMod val="110000"/>
                <a:lumMod val="100000"/>
                <a:shade val="100000"/>
              </a:schemeClr>
            </a:gs>
            <a:gs pos="100000">
              <a:schemeClr val="accent1">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a:latin typeface="Times New Roman" panose="02020603050405020304" pitchFamily="18" charset="0"/>
              <a:cs typeface="Times New Roman" panose="02020603050405020304" pitchFamily="18" charset="0"/>
            </a:rPr>
            <a:t>HARDWARE (PERANGKAT KERAS)</a:t>
          </a:r>
          <a:endParaRPr lang="en-ID" sz="3100" kern="1200">
            <a:latin typeface="Times New Roman" panose="02020603050405020304" pitchFamily="18" charset="0"/>
            <a:cs typeface="Times New Roman" panose="02020603050405020304" pitchFamily="18" charset="0"/>
          </a:endParaRPr>
        </a:p>
      </dsp:txBody>
      <dsp:txXfrm>
        <a:off x="2138760" y="522160"/>
        <a:ext cx="2495231" cy="3307016"/>
      </dsp:txXfrm>
    </dsp:sp>
    <dsp:sp modelId="{8D566A44-C4F1-419B-B3B6-2DBD60426186}">
      <dsp:nvSpPr>
        <dsp:cNvPr id="0" name=""/>
        <dsp:cNvSpPr/>
      </dsp:nvSpPr>
      <dsp:spPr>
        <a:xfrm>
          <a:off x="4653486" y="11835"/>
          <a:ext cx="4327666" cy="4327666"/>
        </a:xfrm>
        <a:prstGeom prst="ellipse">
          <a:avLst/>
        </a:prstGeom>
        <a:gradFill rotWithShape="0">
          <a:gsLst>
            <a:gs pos="0">
              <a:schemeClr val="accent1">
                <a:shade val="80000"/>
                <a:alpha val="50000"/>
                <a:hueOff val="15"/>
                <a:satOff val="3042"/>
                <a:lumOff val="5084"/>
                <a:alphaOff val="30000"/>
                <a:satMod val="103000"/>
                <a:lumMod val="102000"/>
                <a:tint val="94000"/>
              </a:schemeClr>
            </a:gs>
            <a:gs pos="50000">
              <a:schemeClr val="accent1">
                <a:shade val="80000"/>
                <a:alpha val="50000"/>
                <a:hueOff val="15"/>
                <a:satOff val="3042"/>
                <a:lumOff val="5084"/>
                <a:alphaOff val="30000"/>
                <a:satMod val="110000"/>
                <a:lumMod val="100000"/>
                <a:shade val="100000"/>
              </a:schemeClr>
            </a:gs>
            <a:gs pos="100000">
              <a:schemeClr val="accent1">
                <a:shade val="80000"/>
                <a:alpha val="50000"/>
                <a:hueOff val="15"/>
                <a:satOff val="3042"/>
                <a:lumOff val="5084"/>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a:latin typeface="Times New Roman" panose="02020603050405020304" pitchFamily="18" charset="0"/>
              <a:cs typeface="Times New Roman" panose="02020603050405020304" pitchFamily="18" charset="0"/>
            </a:rPr>
            <a:t>SOFTWARE (PERANGKAT LUNAK)</a:t>
          </a:r>
          <a:endParaRPr lang="en-ID" sz="3100" kern="1200">
            <a:latin typeface="Times New Roman" panose="02020603050405020304" pitchFamily="18" charset="0"/>
            <a:cs typeface="Times New Roman" panose="02020603050405020304" pitchFamily="18" charset="0"/>
          </a:endParaRPr>
        </a:p>
      </dsp:txBody>
      <dsp:txXfrm>
        <a:off x="5881607" y="522160"/>
        <a:ext cx="2495231" cy="3307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8400B-F6E2-474E-B0F1-9039E17ACD1B}">
      <dsp:nvSpPr>
        <dsp:cNvPr id="0" name=""/>
        <dsp:cNvSpPr/>
      </dsp:nvSpPr>
      <dsp:spPr>
        <a:xfrm>
          <a:off x="1746" y="11992"/>
          <a:ext cx="4744342" cy="4744342"/>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ID" sz="4100" kern="1200">
              <a:latin typeface="Times New Roman" panose="02020603050405020304" pitchFamily="18" charset="0"/>
              <a:cs typeface="Times New Roman" panose="02020603050405020304" pitchFamily="18" charset="0"/>
            </a:rPr>
            <a:t>Perangkat keras komputer dasar diperlukan untuk suatu EIS meliputi empat komponen:</a:t>
          </a:r>
        </a:p>
      </dsp:txBody>
      <dsp:txXfrm>
        <a:off x="696539" y="706785"/>
        <a:ext cx="3354756" cy="3354756"/>
      </dsp:txXfrm>
    </dsp:sp>
    <dsp:sp modelId="{F6F7D272-D473-454F-A132-E0C6EE0A3CCE}">
      <dsp:nvSpPr>
        <dsp:cNvPr id="0" name=""/>
        <dsp:cNvSpPr/>
      </dsp:nvSpPr>
      <dsp:spPr>
        <a:xfrm rot="18338274">
          <a:off x="4478701" y="1392520"/>
          <a:ext cx="1956654" cy="0"/>
        </a:xfrm>
        <a:custGeom>
          <a:avLst/>
          <a:gdLst/>
          <a:ahLst/>
          <a:cxnLst/>
          <a:rect l="0" t="0" r="0" b="0"/>
          <a:pathLst>
            <a:path>
              <a:moveTo>
                <a:pt x="0" y="0"/>
              </a:moveTo>
              <a:lnTo>
                <a:pt x="195665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D03E1-579F-4455-9182-3C49F6F14E9E}">
      <dsp:nvSpPr>
        <dsp:cNvPr id="0" name=""/>
        <dsp:cNvSpPr/>
      </dsp:nvSpPr>
      <dsp:spPr>
        <a:xfrm>
          <a:off x="6027062" y="597418"/>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07951-1F4D-485C-8CFE-ADBA99200D8D}">
      <dsp:nvSpPr>
        <dsp:cNvPr id="0" name=""/>
        <dsp:cNvSpPr/>
      </dsp:nvSpPr>
      <dsp:spPr>
        <a:xfrm>
          <a:off x="6581609" y="1836"/>
          <a:ext cx="3932244" cy="1191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D" sz="1200" i="1" kern="1200" dirty="0">
              <a:latin typeface="Times New Roman" panose="02020603050405020304" pitchFamily="18" charset="0"/>
              <a:cs typeface="Times New Roman" panose="02020603050405020304" pitchFamily="18" charset="0"/>
            </a:rPr>
            <a:t>Input Device</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alat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masukan</a:t>
          </a:r>
          <a:r>
            <a:rPr lang="en-ID" sz="1200" kern="1200" dirty="0">
              <a:latin typeface="Times New Roman" panose="02020603050405020304" pitchFamily="18" charset="0"/>
              <a:cs typeface="Times New Roman" panose="02020603050405020304" pitchFamily="18" charset="0"/>
            </a:rPr>
            <a:t>: Alat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mengijinkan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eksekutif</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untuk</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memasuki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verifikasi</a:t>
          </a:r>
          <a:r>
            <a:rPr lang="en-ID" sz="1200" kern="1200" dirty="0">
              <a:latin typeface="Times New Roman" panose="02020603050405020304" pitchFamily="18" charset="0"/>
              <a:cs typeface="Times New Roman" panose="02020603050405020304" pitchFamily="18" charset="0"/>
            </a:rPr>
            <a:t>, dan </a:t>
          </a:r>
          <a:r>
            <a:rPr lang="en-ID" sz="1200" kern="1200" dirty="0" err="1">
              <a:latin typeface="Times New Roman" panose="02020603050405020304" pitchFamily="18" charset="0"/>
              <a:cs typeface="Times New Roman" panose="02020603050405020304" pitchFamily="18" charset="0"/>
            </a:rPr>
            <a:t>perbaharui</a:t>
          </a:r>
          <a:r>
            <a:rPr lang="en-ID" sz="1200" kern="1200" dirty="0">
              <a:latin typeface="Times New Roman" panose="02020603050405020304" pitchFamily="18" charset="0"/>
              <a:cs typeface="Times New Roman" panose="02020603050405020304" pitchFamily="18" charset="0"/>
            </a:rPr>
            <a:t> data </a:t>
          </a:r>
          <a:r>
            <a:rPr lang="en-ID" sz="1200" kern="1200" dirty="0" err="1">
              <a:latin typeface="Times New Roman" panose="02020603050405020304" pitchFamily="18" charset="0"/>
              <a:cs typeface="Times New Roman" panose="02020603050405020304" pitchFamily="18" charset="0"/>
            </a:rPr>
            <a:t>dengan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seketika</a:t>
          </a:r>
          <a:r>
            <a:rPr lang="en-ID" sz="1200" kern="1200" dirty="0">
              <a:latin typeface="Times New Roman" panose="02020603050405020304" pitchFamily="18" charset="0"/>
              <a:cs typeface="Times New Roman" panose="02020603050405020304" pitchFamily="18" charset="0"/>
            </a:rPr>
            <a:t>.</a:t>
          </a:r>
        </a:p>
      </dsp:txBody>
      <dsp:txXfrm>
        <a:off x="6581609" y="1836"/>
        <a:ext cx="3932244" cy="1191163"/>
      </dsp:txXfrm>
    </dsp:sp>
    <dsp:sp modelId="{07307443-5A8C-4938-9248-899219840097}">
      <dsp:nvSpPr>
        <dsp:cNvPr id="0" name=""/>
        <dsp:cNvSpPr/>
      </dsp:nvSpPr>
      <dsp:spPr>
        <a:xfrm rot="20103850">
          <a:off x="4828395" y="2053616"/>
          <a:ext cx="1257267" cy="0"/>
        </a:xfrm>
        <a:custGeom>
          <a:avLst/>
          <a:gdLst/>
          <a:ahLst/>
          <a:cxnLst/>
          <a:rect l="0" t="0" r="0" b="0"/>
          <a:pathLst>
            <a:path>
              <a:moveTo>
                <a:pt x="0" y="0"/>
              </a:moveTo>
              <a:lnTo>
                <a:pt x="125726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2771AB-F566-440B-875B-C7BAE1B73581}">
      <dsp:nvSpPr>
        <dsp:cNvPr id="0" name=""/>
        <dsp:cNvSpPr/>
      </dsp:nvSpPr>
      <dsp:spPr>
        <a:xfrm>
          <a:off x="6027062" y="1788582"/>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A5010E-703B-419D-A91D-796F4E85955C}">
      <dsp:nvSpPr>
        <dsp:cNvPr id="0" name=""/>
        <dsp:cNvSpPr/>
      </dsp:nvSpPr>
      <dsp:spPr>
        <a:xfrm>
          <a:off x="6581609" y="1193000"/>
          <a:ext cx="3932244" cy="1191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D" sz="1200" i="1" kern="1200" dirty="0">
              <a:latin typeface="Times New Roman" panose="02020603050405020304" pitchFamily="18" charset="0"/>
              <a:cs typeface="Times New Roman" panose="02020603050405020304" pitchFamily="18" charset="0"/>
            </a:rPr>
            <a:t>Central Processing Unit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Adalah</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pusat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komponen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karena</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dapat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mengontrol</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komponen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mesin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komputer</a:t>
          </a:r>
          <a:r>
            <a:rPr lang="en-ID" sz="1200" kern="1200" dirty="0">
              <a:latin typeface="Times New Roman" panose="02020603050405020304" pitchFamily="18" charset="0"/>
              <a:cs typeface="Times New Roman" panose="02020603050405020304" pitchFamily="18" charset="0"/>
            </a:rPr>
            <a:t> yang lain.</a:t>
          </a:r>
        </a:p>
      </dsp:txBody>
      <dsp:txXfrm>
        <a:off x="6581609" y="1193000"/>
        <a:ext cx="3932244" cy="1191163"/>
      </dsp:txXfrm>
    </dsp:sp>
    <dsp:sp modelId="{A5B6070B-FBA6-4F06-969D-97416817F860}">
      <dsp:nvSpPr>
        <dsp:cNvPr id="0" name=""/>
        <dsp:cNvSpPr/>
      </dsp:nvSpPr>
      <dsp:spPr>
        <a:xfrm rot="1496150">
          <a:off x="4828395" y="2714711"/>
          <a:ext cx="1257267" cy="0"/>
        </a:xfrm>
        <a:custGeom>
          <a:avLst/>
          <a:gdLst/>
          <a:ahLst/>
          <a:cxnLst/>
          <a:rect l="0" t="0" r="0" b="0"/>
          <a:pathLst>
            <a:path>
              <a:moveTo>
                <a:pt x="0" y="0"/>
              </a:moveTo>
              <a:lnTo>
                <a:pt x="125726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97C4E4-80D6-42E0-9592-906EA2B8C713}">
      <dsp:nvSpPr>
        <dsp:cNvPr id="0" name=""/>
        <dsp:cNvSpPr/>
      </dsp:nvSpPr>
      <dsp:spPr>
        <a:xfrm>
          <a:off x="6027062" y="2979745"/>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AA2043-BBE0-4C28-B3AA-48B40C2396AE}">
      <dsp:nvSpPr>
        <dsp:cNvPr id="0" name=""/>
        <dsp:cNvSpPr/>
      </dsp:nvSpPr>
      <dsp:spPr>
        <a:xfrm>
          <a:off x="6581609" y="2384164"/>
          <a:ext cx="3932244" cy="1191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D" sz="1200" i="1" kern="1200" dirty="0">
              <a:latin typeface="Times New Roman" panose="02020603050405020304" pitchFamily="18" charset="0"/>
              <a:cs typeface="Times New Roman" panose="02020603050405020304" pitchFamily="18" charset="0"/>
            </a:rPr>
            <a:t>File </a:t>
          </a:r>
          <a:r>
            <a:rPr lang="en-ID" sz="1200" i="1" kern="1200" dirty="0" err="1">
              <a:latin typeface="Times New Roman" panose="02020603050405020304" pitchFamily="18" charset="0"/>
              <a:cs typeface="Times New Roman" panose="02020603050405020304" pitchFamily="18" charset="0"/>
            </a:rPr>
            <a:t>Penyimpanan</a:t>
          </a:r>
          <a:r>
            <a:rPr lang="en-ID" sz="1200" i="1" kern="1200" dirty="0">
              <a:latin typeface="Times New Roman" panose="02020603050405020304" pitchFamily="18" charset="0"/>
              <a:cs typeface="Times New Roman" panose="02020603050405020304" pitchFamily="18" charset="0"/>
            </a:rPr>
            <a:t> Data</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Eksekutif</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dapat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mempergunakan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secara</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terpisah</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untuk</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menyimpan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keterangan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bisnis</a:t>
          </a:r>
          <a:r>
            <a:rPr lang="en-ID" sz="1200" kern="1200" dirty="0">
              <a:latin typeface="Times New Roman" panose="02020603050405020304" pitchFamily="18" charset="0"/>
              <a:cs typeface="Times New Roman" panose="02020603050405020304" pitchFamily="18" charset="0"/>
            </a:rPr>
            <a:t>, dan </a:t>
          </a:r>
          <a:r>
            <a:rPr lang="en-ID" sz="1200" kern="1200" dirty="0" err="1">
              <a:latin typeface="Times New Roman" panose="02020603050405020304" pitchFamily="18" charset="0"/>
              <a:cs typeface="Times New Roman" panose="02020603050405020304" pitchFamily="18" charset="0"/>
            </a:rPr>
            <a:t>bagian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juga </a:t>
          </a:r>
          <a:r>
            <a:rPr lang="en-ID" sz="1200" kern="1200" dirty="0" err="1">
              <a:latin typeface="Times New Roman" panose="02020603050405020304" pitchFamily="18" charset="0"/>
              <a:cs typeface="Times New Roman" panose="02020603050405020304" pitchFamily="18" charset="0"/>
            </a:rPr>
            <a:t>dapat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membantu</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eksekutif</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mencari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keterangan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informasi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bisnis</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historis</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dengan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mudah</a:t>
          </a:r>
          <a:r>
            <a:rPr lang="en-ID" sz="1200" kern="1200" dirty="0">
              <a:latin typeface="Times New Roman" panose="02020603050405020304" pitchFamily="18" charset="0"/>
              <a:cs typeface="Times New Roman" panose="02020603050405020304" pitchFamily="18" charset="0"/>
            </a:rPr>
            <a:t>.</a:t>
          </a:r>
        </a:p>
      </dsp:txBody>
      <dsp:txXfrm>
        <a:off x="6581609" y="2384164"/>
        <a:ext cx="3932244" cy="1191163"/>
      </dsp:txXfrm>
    </dsp:sp>
    <dsp:sp modelId="{A378379D-D000-427D-904A-4F9E82043526}">
      <dsp:nvSpPr>
        <dsp:cNvPr id="0" name=""/>
        <dsp:cNvSpPr/>
      </dsp:nvSpPr>
      <dsp:spPr>
        <a:xfrm rot="3261726">
          <a:off x="4478701" y="3375807"/>
          <a:ext cx="1956654" cy="0"/>
        </a:xfrm>
        <a:custGeom>
          <a:avLst/>
          <a:gdLst/>
          <a:ahLst/>
          <a:cxnLst/>
          <a:rect l="0" t="0" r="0" b="0"/>
          <a:pathLst>
            <a:path>
              <a:moveTo>
                <a:pt x="0" y="0"/>
              </a:moveTo>
              <a:lnTo>
                <a:pt x="1956654"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A81FCC-BCB4-4A19-B6A8-AEDE4F456097}">
      <dsp:nvSpPr>
        <dsp:cNvPr id="0" name=""/>
        <dsp:cNvSpPr/>
      </dsp:nvSpPr>
      <dsp:spPr>
        <a:xfrm>
          <a:off x="6027062" y="4170909"/>
          <a:ext cx="554547"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FF523F-77ED-40BF-9509-934B40A7E4E8}">
      <dsp:nvSpPr>
        <dsp:cNvPr id="0" name=""/>
        <dsp:cNvSpPr/>
      </dsp:nvSpPr>
      <dsp:spPr>
        <a:xfrm>
          <a:off x="6581609" y="3575327"/>
          <a:ext cx="3932244" cy="11911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ID" sz="1200" i="1" kern="1200" dirty="0">
              <a:latin typeface="Times New Roman" panose="02020603050405020304" pitchFamily="18" charset="0"/>
              <a:cs typeface="Times New Roman" panose="02020603050405020304" pitchFamily="18" charset="0"/>
            </a:rPr>
            <a:t>Output Device</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alat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keluaran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Eksekutif</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dapat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menggunakan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alat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untuk</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membaca</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rekaman</a:t>
          </a:r>
          <a:r>
            <a:rPr lang="en-ID" sz="1200" kern="1200" dirty="0">
              <a:latin typeface="Times New Roman" panose="02020603050405020304" pitchFamily="18" charset="0"/>
              <a:cs typeface="Times New Roman" panose="02020603050405020304" pitchFamily="18" charset="0"/>
            </a:rPr>
            <a:t> visual dan </a:t>
          </a:r>
          <a:r>
            <a:rPr lang="en-ID" sz="1200" kern="1200" dirty="0" err="1">
              <a:latin typeface="Times New Roman" panose="02020603050405020304" pitchFamily="18" charset="0"/>
              <a:cs typeface="Times New Roman" panose="02020603050405020304" pitchFamily="18" charset="0"/>
            </a:rPr>
            <a:t>sistem</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memerlukan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dukungan</a:t>
          </a:r>
          <a:r>
            <a:rPr lang="en-ID" sz="1200" kern="1200" dirty="0">
              <a:latin typeface="Times New Roman" panose="02020603050405020304" pitchFamily="18" charset="0"/>
              <a:cs typeface="Times New Roman" panose="02020603050405020304" pitchFamily="18" charset="0"/>
            </a:rPr>
            <a:t> dan hardware </a:t>
          </a:r>
          <a:r>
            <a:rPr lang="en-ID" sz="1200" kern="1200" dirty="0" err="1">
              <a:latin typeface="Times New Roman" panose="02020603050405020304" pitchFamily="18" charset="0"/>
              <a:cs typeface="Times New Roman" panose="02020603050405020304" pitchFamily="18" charset="0"/>
            </a:rPr>
            <a:t>komputer</a:t>
          </a:r>
          <a:r>
            <a:rPr lang="en-ID" sz="1200" kern="1200" dirty="0">
              <a:latin typeface="Times New Roman" panose="02020603050405020304" pitchFamily="18" charset="0"/>
              <a:cs typeface="Times New Roman" panose="02020603050405020304" pitchFamily="18" charset="0"/>
            </a:rPr>
            <a:t> yang tidak </a:t>
          </a:r>
          <a:r>
            <a:rPr lang="en-ID" sz="1200" kern="1200" dirty="0" err="1">
              <a:latin typeface="Times New Roman" panose="02020603050405020304" pitchFamily="18" charset="0"/>
              <a:cs typeface="Times New Roman" panose="02020603050405020304" pitchFamily="18" charset="0"/>
            </a:rPr>
            <a:t>begitu</a:t>
          </a:r>
          <a:r>
            <a:rPr lang="en-ID" sz="1200" kern="1200" dirty="0">
              <a:latin typeface="Times New Roman" panose="02020603050405020304" pitchFamily="18" charset="0"/>
              <a:cs typeface="Times New Roman" panose="02020603050405020304" pitchFamily="18" charset="0"/>
            </a:rPr>
            <a:t> mahal. Alat </a:t>
          </a:r>
          <a:r>
            <a:rPr lang="en-ID" sz="1200" kern="1200" dirty="0" err="1">
              <a:latin typeface="Times New Roman" panose="02020603050405020304" pitchFamily="18" charset="0"/>
              <a:cs typeface="Times New Roman" panose="02020603050405020304" pitchFamily="18" charset="0"/>
            </a:rPr>
            <a:t>ini</a:t>
          </a:r>
          <a:r>
            <a:rPr lang="en-ID" sz="1200" kern="1200" dirty="0">
              <a:latin typeface="Times New Roman" panose="02020603050405020304" pitchFamily="18" charset="0"/>
              <a:cs typeface="Times New Roman" panose="02020603050405020304" pitchFamily="18" charset="0"/>
            </a:rPr>
            <a:t> juga </a:t>
          </a:r>
          <a:r>
            <a:rPr lang="en-ID" sz="1200" kern="1200" dirty="0" err="1">
              <a:latin typeface="Times New Roman" panose="02020603050405020304" pitchFamily="18" charset="0"/>
              <a:cs typeface="Times New Roman" panose="02020603050405020304" pitchFamily="18" charset="0"/>
            </a:rPr>
            <a:t>dapat</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meningkatkan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akses</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dari</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keterangan</a:t>
          </a:r>
          <a:r>
            <a:rPr lang="en-ID" sz="1200" kern="1200" dirty="0">
              <a:latin typeface="Times New Roman" panose="02020603050405020304" pitchFamily="18" charset="0"/>
              <a:cs typeface="Times New Roman" panose="02020603050405020304" pitchFamily="18" charset="0"/>
            </a:rPr>
            <a:t> EIS </a:t>
          </a:r>
          <a:r>
            <a:rPr lang="en-ID" sz="1200" kern="1200" dirty="0" err="1">
              <a:latin typeface="Times New Roman" panose="02020603050405020304" pitchFamily="18" charset="0"/>
              <a:cs typeface="Times New Roman" panose="02020603050405020304" pitchFamily="18" charset="0"/>
            </a:rPr>
            <a:t>untuk</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banyak</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pengguna</a:t>
          </a:r>
          <a:r>
            <a:rPr lang="en-ID" sz="1200" kern="1200" dirty="0">
              <a:latin typeface="Times New Roman" panose="02020603050405020304" pitchFamily="18" charset="0"/>
              <a:cs typeface="Times New Roman" panose="02020603050405020304" pitchFamily="18" charset="0"/>
            </a:rPr>
            <a:t> yang lain </a:t>
          </a:r>
          <a:r>
            <a:rPr lang="en-ID" sz="1200" kern="1200" dirty="0" err="1">
              <a:latin typeface="Times New Roman" panose="02020603050405020304" pitchFamily="18" charset="0"/>
              <a:cs typeface="Times New Roman" panose="02020603050405020304" pitchFamily="18" charset="0"/>
            </a:rPr>
            <a:t>dengan</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suatu</a:t>
          </a:r>
          <a:r>
            <a:rPr lang="en-ID" sz="1200" kern="1200" dirty="0">
              <a:latin typeface="Times New Roman" panose="02020603050405020304" pitchFamily="18" charset="0"/>
              <a:cs typeface="Times New Roman" panose="02020603050405020304" pitchFamily="18" charset="0"/>
            </a:rPr>
            <a:t> </a:t>
          </a:r>
          <a:r>
            <a:rPr lang="en-ID" sz="1200" kern="1200" dirty="0" err="1">
              <a:latin typeface="Times New Roman" panose="02020603050405020304" pitchFamily="18" charset="0"/>
              <a:cs typeface="Times New Roman" panose="02020603050405020304" pitchFamily="18" charset="0"/>
            </a:rPr>
            <a:t>perusahaan</a:t>
          </a:r>
          <a:r>
            <a:rPr lang="en-ID" sz="1200" kern="1200" dirty="0">
              <a:latin typeface="Times New Roman" panose="02020603050405020304" pitchFamily="18" charset="0"/>
              <a:cs typeface="Times New Roman" panose="02020603050405020304" pitchFamily="18" charset="0"/>
            </a:rPr>
            <a:t>.</a:t>
          </a:r>
        </a:p>
      </dsp:txBody>
      <dsp:txXfrm>
        <a:off x="6581609" y="3575327"/>
        <a:ext cx="3932244" cy="11911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16A1F-95FC-41FA-BF41-42E713194EE4}">
      <dsp:nvSpPr>
        <dsp:cNvPr id="0" name=""/>
        <dsp:cNvSpPr/>
      </dsp:nvSpPr>
      <dsp:spPr>
        <a:xfrm>
          <a:off x="1746" y="28719"/>
          <a:ext cx="4744342" cy="4744342"/>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ID" sz="4000" kern="1200">
              <a:latin typeface="Times New Roman" panose="02020603050405020304" pitchFamily="18" charset="0"/>
              <a:cs typeface="Times New Roman" panose="02020603050405020304" pitchFamily="18" charset="0"/>
            </a:rPr>
            <a:t>Perangkat lunak dasar yang diperlukan untuk satu EIS meliputi empat komponen:</a:t>
          </a:r>
        </a:p>
      </dsp:txBody>
      <dsp:txXfrm>
        <a:off x="696539" y="723512"/>
        <a:ext cx="3354756" cy="3354756"/>
      </dsp:txXfrm>
    </dsp:sp>
    <dsp:sp modelId="{0FD3C905-A8B0-447B-9A39-35E3203157DA}">
      <dsp:nvSpPr>
        <dsp:cNvPr id="0" name=""/>
        <dsp:cNvSpPr/>
      </dsp:nvSpPr>
      <dsp:spPr>
        <a:xfrm rot="18326121">
          <a:off x="4473847" y="1401806"/>
          <a:ext cx="1966363" cy="0"/>
        </a:xfrm>
        <a:custGeom>
          <a:avLst/>
          <a:gdLst/>
          <a:ahLst/>
          <a:cxnLst/>
          <a:rect l="0" t="0" r="0" b="0"/>
          <a:pathLst>
            <a:path>
              <a:moveTo>
                <a:pt x="0" y="0"/>
              </a:moveTo>
              <a:lnTo>
                <a:pt x="196636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2D7855-2183-4D6A-86D5-E4E93E396A46}">
      <dsp:nvSpPr>
        <dsp:cNvPr id="0" name=""/>
        <dsp:cNvSpPr/>
      </dsp:nvSpPr>
      <dsp:spPr>
        <a:xfrm>
          <a:off x="6027062" y="600739"/>
          <a:ext cx="55454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9CB23-389A-42E2-825A-F409D90B27FD}">
      <dsp:nvSpPr>
        <dsp:cNvPr id="0" name=""/>
        <dsp:cNvSpPr/>
      </dsp:nvSpPr>
      <dsp:spPr>
        <a:xfrm>
          <a:off x="6581609" y="689"/>
          <a:ext cx="3932244" cy="12001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D" sz="1300" i="1" kern="1200" dirty="0">
              <a:latin typeface="Times New Roman" panose="02020603050405020304" pitchFamily="18" charset="0"/>
              <a:cs typeface="Times New Roman" panose="02020603050405020304" pitchFamily="18" charset="0"/>
            </a:rPr>
            <a:t>Teks</a:t>
          </a:r>
          <a:r>
            <a:rPr lang="en-ID" sz="1300" kern="1200" dirty="0">
              <a:latin typeface="Times New Roman" panose="02020603050405020304" pitchFamily="18" charset="0"/>
              <a:cs typeface="Times New Roman" panose="02020603050405020304" pitchFamily="18" charset="0"/>
            </a:rPr>
            <a:t> yang </a:t>
          </a:r>
          <a:r>
            <a:rPr lang="en-ID" sz="1300" kern="1200" dirty="0" err="1">
              <a:latin typeface="Times New Roman" panose="02020603050405020304" pitchFamily="18" charset="0"/>
              <a:cs typeface="Times New Roman" panose="02020603050405020304" pitchFamily="18" charset="0"/>
            </a:rPr>
            <a:t>mendasari</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perangkat</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lunak</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Bentuk</a:t>
          </a:r>
          <a:r>
            <a:rPr lang="en-ID" sz="1300" kern="1200" dirty="0">
              <a:latin typeface="Times New Roman" panose="02020603050405020304" pitchFamily="18" charset="0"/>
              <a:cs typeface="Times New Roman" panose="02020603050405020304" pitchFamily="18" charset="0"/>
            </a:rPr>
            <a:t> paling </a:t>
          </a:r>
          <a:r>
            <a:rPr lang="en-ID" sz="1300" kern="1200" dirty="0" err="1">
              <a:latin typeface="Times New Roman" panose="02020603050405020304" pitchFamily="18" charset="0"/>
              <a:cs typeface="Times New Roman" panose="02020603050405020304" pitchFamily="18" charset="0"/>
            </a:rPr>
            <a:t>umum</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dari</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teks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dapat</a:t>
          </a:r>
          <a:r>
            <a:rPr lang="en-ID" sz="1300" kern="1200" dirty="0">
              <a:latin typeface="Times New Roman" panose="02020603050405020304" pitchFamily="18" charset="0"/>
              <a:cs typeface="Times New Roman" panose="02020603050405020304" pitchFamily="18" charset="0"/>
            </a:rPr>
            <a:t> di </a:t>
          </a:r>
          <a:r>
            <a:rPr lang="en-ID" sz="1300" kern="1200" dirty="0" err="1">
              <a:latin typeface="Times New Roman" panose="02020603050405020304" pitchFamily="18" charset="0"/>
              <a:cs typeface="Times New Roman" panose="02020603050405020304" pitchFamily="18" charset="0"/>
            </a:rPr>
            <a:t>dokumentasikan</a:t>
          </a:r>
          <a:r>
            <a:rPr lang="en-ID" sz="1300" kern="1200" dirty="0">
              <a:latin typeface="Times New Roman" panose="02020603050405020304" pitchFamily="18" charset="0"/>
              <a:cs typeface="Times New Roman" panose="02020603050405020304" pitchFamily="18" charset="0"/>
            </a:rPr>
            <a:t>.</a:t>
          </a:r>
        </a:p>
      </dsp:txBody>
      <dsp:txXfrm>
        <a:off x="6581609" y="689"/>
        <a:ext cx="3932244" cy="1200100"/>
      </dsp:txXfrm>
    </dsp:sp>
    <dsp:sp modelId="{E296310C-9F1C-4F34-9650-2915743A0E87}">
      <dsp:nvSpPr>
        <dsp:cNvPr id="0" name=""/>
        <dsp:cNvSpPr/>
      </dsp:nvSpPr>
      <dsp:spPr>
        <a:xfrm rot="20094003">
          <a:off x="4827554" y="2067862"/>
          <a:ext cx="1258949" cy="0"/>
        </a:xfrm>
        <a:custGeom>
          <a:avLst/>
          <a:gdLst/>
          <a:ahLst/>
          <a:cxnLst/>
          <a:rect l="0" t="0" r="0" b="0"/>
          <a:pathLst>
            <a:path>
              <a:moveTo>
                <a:pt x="0" y="0"/>
              </a:moveTo>
              <a:lnTo>
                <a:pt x="125894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7E66E-A458-411F-A982-C2F2B1075039}">
      <dsp:nvSpPr>
        <dsp:cNvPr id="0" name=""/>
        <dsp:cNvSpPr/>
      </dsp:nvSpPr>
      <dsp:spPr>
        <a:xfrm>
          <a:off x="6027062" y="1800840"/>
          <a:ext cx="55454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03FCC3-04AB-4C31-A857-C17F14B27F61}">
      <dsp:nvSpPr>
        <dsp:cNvPr id="0" name=""/>
        <dsp:cNvSpPr/>
      </dsp:nvSpPr>
      <dsp:spPr>
        <a:xfrm>
          <a:off x="6581609" y="1200789"/>
          <a:ext cx="3932244" cy="12001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D" sz="1300" i="1" kern="1200" dirty="0">
              <a:latin typeface="Times New Roman" panose="02020603050405020304" pitchFamily="18" charset="0"/>
              <a:cs typeface="Times New Roman" panose="02020603050405020304" pitchFamily="18" charset="0"/>
            </a:rPr>
            <a:t>Database</a:t>
          </a:r>
          <a:r>
            <a:rPr lang="en-ID" sz="1300" kern="1200" dirty="0">
              <a:latin typeface="Times New Roman" panose="02020603050405020304" pitchFamily="18" charset="0"/>
              <a:cs typeface="Times New Roman" panose="02020603050405020304" pitchFamily="18" charset="0"/>
            </a:rPr>
            <a:t>: Database </a:t>
          </a:r>
          <a:r>
            <a:rPr lang="en-ID" sz="1300" kern="1200" dirty="0" err="1">
              <a:latin typeface="Times New Roman" panose="02020603050405020304" pitchFamily="18" charset="0"/>
              <a:cs typeface="Times New Roman" panose="02020603050405020304" pitchFamily="18" charset="0"/>
            </a:rPr>
            <a:t>heterogen</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bercokol</a:t>
          </a:r>
          <a:r>
            <a:rPr lang="en-ID" sz="1300" kern="1200" dirty="0">
              <a:latin typeface="Times New Roman" panose="02020603050405020304" pitchFamily="18" charset="0"/>
              <a:cs typeface="Times New Roman" panose="02020603050405020304" pitchFamily="18" charset="0"/>
            </a:rPr>
            <a:t> pada </a:t>
          </a:r>
          <a:r>
            <a:rPr lang="en-ID" sz="1300" kern="1200" dirty="0" err="1">
              <a:latin typeface="Times New Roman" panose="02020603050405020304" pitchFamily="18" charset="0"/>
              <a:cs typeface="Times New Roman" panose="02020603050405020304" pitchFamily="18" charset="0"/>
            </a:rPr>
            <a:t>satu</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jangkauan</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spesifik</a:t>
          </a:r>
          <a:r>
            <a:rPr lang="en-ID" sz="1300" kern="1200" dirty="0">
              <a:latin typeface="Times New Roman" panose="02020603050405020304" pitchFamily="18" charset="0"/>
              <a:cs typeface="Times New Roman" panose="02020603050405020304" pitchFamily="18" charset="0"/>
            </a:rPr>
            <a:t> Vendor dan platform </a:t>
          </a:r>
          <a:r>
            <a:rPr lang="en-ID" sz="1300" kern="1200" dirty="0" err="1">
              <a:latin typeface="Times New Roman" panose="02020603050405020304" pitchFamily="18" charset="0"/>
              <a:cs typeface="Times New Roman" panose="02020603050405020304" pitchFamily="18" charset="0"/>
            </a:rPr>
            <a:t>komputer</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membuka</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akses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eksekutif</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bagi</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Eksekutif</a:t>
          </a:r>
          <a:r>
            <a:rPr lang="en-ID" sz="1300" kern="1200" dirty="0">
              <a:latin typeface="Times New Roman" panose="02020603050405020304" pitchFamily="18" charset="0"/>
              <a:cs typeface="Times New Roman" panose="02020603050405020304" pitchFamily="18" charset="0"/>
            </a:rPr>
            <a:t>.</a:t>
          </a:r>
        </a:p>
      </dsp:txBody>
      <dsp:txXfrm>
        <a:off x="6581609" y="1200789"/>
        <a:ext cx="3932244" cy="1200100"/>
      </dsp:txXfrm>
    </dsp:sp>
    <dsp:sp modelId="{073F25D5-4A94-4055-819E-FFDEC2769995}">
      <dsp:nvSpPr>
        <dsp:cNvPr id="0" name=""/>
        <dsp:cNvSpPr/>
      </dsp:nvSpPr>
      <dsp:spPr>
        <a:xfrm rot="1505997">
          <a:off x="4827554" y="2733918"/>
          <a:ext cx="1258949" cy="0"/>
        </a:xfrm>
        <a:custGeom>
          <a:avLst/>
          <a:gdLst/>
          <a:ahLst/>
          <a:cxnLst/>
          <a:rect l="0" t="0" r="0" b="0"/>
          <a:pathLst>
            <a:path>
              <a:moveTo>
                <a:pt x="0" y="0"/>
              </a:moveTo>
              <a:lnTo>
                <a:pt x="1258949"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A03FD-3F59-4852-A733-AC66FBE2DA3E}">
      <dsp:nvSpPr>
        <dsp:cNvPr id="0" name=""/>
        <dsp:cNvSpPr/>
      </dsp:nvSpPr>
      <dsp:spPr>
        <a:xfrm>
          <a:off x="6027062" y="3000940"/>
          <a:ext cx="55454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C5C56-3FCB-43CB-87D4-04C5F70C369B}">
      <dsp:nvSpPr>
        <dsp:cNvPr id="0" name=""/>
        <dsp:cNvSpPr/>
      </dsp:nvSpPr>
      <dsp:spPr>
        <a:xfrm>
          <a:off x="6581609" y="2400890"/>
          <a:ext cx="3932244" cy="12001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D" sz="1300" i="1" kern="1200" dirty="0">
              <a:latin typeface="Times New Roman" panose="02020603050405020304" pitchFamily="18" charset="0"/>
              <a:cs typeface="Times New Roman" panose="02020603050405020304" pitchFamily="18" charset="0"/>
            </a:rPr>
            <a:t>Dasar </a:t>
          </a:r>
          <a:r>
            <a:rPr lang="en-ID" sz="1300" i="1" kern="1200" dirty="0" err="1">
              <a:latin typeface="Times New Roman" panose="02020603050405020304" pitchFamily="18" charset="0"/>
              <a:cs typeface="Times New Roman" panose="02020603050405020304" pitchFamily="18" charset="0"/>
            </a:rPr>
            <a:t>grafis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Grafis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dapat</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mengarahkan</a:t>
          </a:r>
          <a:r>
            <a:rPr lang="en-ID" sz="1300" kern="1200" dirty="0">
              <a:latin typeface="Times New Roman" panose="02020603050405020304" pitchFamily="18" charset="0"/>
              <a:cs typeface="Times New Roman" panose="02020603050405020304" pitchFamily="18" charset="0"/>
            </a:rPr>
            <a:t> volume </a:t>
          </a:r>
          <a:r>
            <a:rPr lang="en-ID" sz="1300" kern="1200" dirty="0" err="1">
              <a:latin typeface="Times New Roman" panose="02020603050405020304" pitchFamily="18" charset="0"/>
              <a:cs typeface="Times New Roman" panose="02020603050405020304" pitchFamily="18" charset="0"/>
            </a:rPr>
            <a:t>dari</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teks</a:t>
          </a:r>
          <a:r>
            <a:rPr lang="en-ID" sz="1300" kern="1200" dirty="0">
              <a:latin typeface="Times New Roman" panose="02020603050405020304" pitchFamily="18" charset="0"/>
              <a:cs typeface="Times New Roman" panose="02020603050405020304" pitchFamily="18" charset="0"/>
            </a:rPr>
            <a:t> dan </a:t>
          </a:r>
          <a:r>
            <a:rPr lang="en-ID" sz="1300" kern="1200" dirty="0" err="1">
              <a:latin typeface="Times New Roman" panose="02020603050405020304" pitchFamily="18" charset="0"/>
              <a:cs typeface="Times New Roman" panose="02020603050405020304" pitchFamily="18" charset="0"/>
            </a:rPr>
            <a:t>statistik</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ke</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dalam</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keterangan</a:t>
          </a:r>
          <a:r>
            <a:rPr lang="en-ID" sz="1300" kern="1200" dirty="0">
              <a:latin typeface="Times New Roman" panose="02020603050405020304" pitchFamily="18" charset="0"/>
              <a:cs typeface="Times New Roman" panose="02020603050405020304" pitchFamily="18" charset="0"/>
            </a:rPr>
            <a:t> visual </a:t>
          </a:r>
          <a:r>
            <a:rPr lang="en-ID" sz="1300" kern="1200" dirty="0" err="1">
              <a:latin typeface="Times New Roman" panose="02020603050405020304" pitchFamily="18" charset="0"/>
              <a:cs typeface="Times New Roman" panose="02020603050405020304" pitchFamily="18" charset="0"/>
            </a:rPr>
            <a:t>untuk</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Eksekutif</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Jenis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grafis</a:t>
          </a:r>
          <a:r>
            <a:rPr lang="en-ID" sz="1300" kern="1200" dirty="0">
              <a:latin typeface="Times New Roman" panose="02020603050405020304" pitchFamily="18" charset="0"/>
              <a:cs typeface="Times New Roman" panose="02020603050405020304" pitchFamily="18" charset="0"/>
            </a:rPr>
            <a:t> yang </a:t>
          </a:r>
          <a:r>
            <a:rPr lang="en-ID" sz="1300" kern="1200" dirty="0" err="1">
              <a:latin typeface="Times New Roman" panose="02020603050405020304" pitchFamily="18" charset="0"/>
              <a:cs typeface="Times New Roman" panose="02020603050405020304" pitchFamily="18" charset="0"/>
            </a:rPr>
            <a:t>khas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adalah</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bagan</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gugus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berkala</a:t>
          </a:r>
          <a:r>
            <a:rPr lang="en-ID" sz="1300" kern="1200" dirty="0">
              <a:latin typeface="Times New Roman" panose="02020603050405020304" pitchFamily="18" charset="0"/>
              <a:cs typeface="Times New Roman" panose="02020603050405020304" pitchFamily="18" charset="0"/>
            </a:rPr>
            <a:t>, diagram, </a:t>
          </a:r>
          <a:r>
            <a:rPr lang="en-ID" sz="1300" kern="1200" dirty="0" err="1">
              <a:latin typeface="Times New Roman" panose="02020603050405020304" pitchFamily="18" charset="0"/>
              <a:cs typeface="Times New Roman" panose="02020603050405020304" pitchFamily="18" charset="0"/>
            </a:rPr>
            <a:t>peta</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grafis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gerak</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bagan</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urutan</a:t>
          </a:r>
          <a:r>
            <a:rPr lang="en-ID" sz="1300" kern="1200" dirty="0">
              <a:latin typeface="Times New Roman" panose="02020603050405020304" pitchFamily="18" charset="0"/>
              <a:cs typeface="Times New Roman" panose="02020603050405020304" pitchFamily="18" charset="0"/>
            </a:rPr>
            <a:t>, dan </a:t>
          </a:r>
          <a:r>
            <a:rPr lang="en-ID" sz="1300" kern="1200" dirty="0" err="1">
              <a:latin typeface="Times New Roman" panose="02020603050405020304" pitchFamily="18" charset="0"/>
              <a:cs typeface="Times New Roman" panose="02020603050405020304" pitchFamily="18" charset="0"/>
            </a:rPr>
            <a:t>perbandingan</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mengorientasi</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graf</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bagan</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balok</a:t>
          </a:r>
          <a:r>
            <a:rPr lang="en-ID" sz="1300" kern="1200" dirty="0">
              <a:latin typeface="Times New Roman" panose="02020603050405020304" pitchFamily="18" charset="0"/>
              <a:cs typeface="Times New Roman" panose="02020603050405020304" pitchFamily="18" charset="0"/>
            </a:rPr>
            <a:t>).</a:t>
          </a:r>
        </a:p>
      </dsp:txBody>
      <dsp:txXfrm>
        <a:off x="6581609" y="2400890"/>
        <a:ext cx="3932244" cy="1200100"/>
      </dsp:txXfrm>
    </dsp:sp>
    <dsp:sp modelId="{45D0CAB6-ACB9-4ED9-A08B-CC6E7774D084}">
      <dsp:nvSpPr>
        <dsp:cNvPr id="0" name=""/>
        <dsp:cNvSpPr/>
      </dsp:nvSpPr>
      <dsp:spPr>
        <a:xfrm rot="3273879">
          <a:off x="4473847" y="3399974"/>
          <a:ext cx="1966363" cy="0"/>
        </a:xfrm>
        <a:custGeom>
          <a:avLst/>
          <a:gdLst/>
          <a:ahLst/>
          <a:cxnLst/>
          <a:rect l="0" t="0" r="0" b="0"/>
          <a:pathLst>
            <a:path>
              <a:moveTo>
                <a:pt x="0" y="0"/>
              </a:moveTo>
              <a:lnTo>
                <a:pt x="196636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810682-52AB-49BC-A39F-95F4DE90503D}">
      <dsp:nvSpPr>
        <dsp:cNvPr id="0" name=""/>
        <dsp:cNvSpPr/>
      </dsp:nvSpPr>
      <dsp:spPr>
        <a:xfrm>
          <a:off x="6027062" y="4201041"/>
          <a:ext cx="55454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A93F64-BBEE-463A-9C92-C19D13078984}">
      <dsp:nvSpPr>
        <dsp:cNvPr id="0" name=""/>
        <dsp:cNvSpPr/>
      </dsp:nvSpPr>
      <dsp:spPr>
        <a:xfrm>
          <a:off x="6581609" y="3600991"/>
          <a:ext cx="3932244" cy="120010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ID" sz="1300" i="1" kern="1200" dirty="0">
              <a:latin typeface="Times New Roman" panose="02020603050405020304" pitchFamily="18" charset="0"/>
              <a:cs typeface="Times New Roman" panose="02020603050405020304" pitchFamily="18" charset="0"/>
            </a:rPr>
            <a:t>Dasar model</a:t>
          </a:r>
          <a:r>
            <a:rPr lang="en-ID" sz="1300" kern="1200" dirty="0">
              <a:latin typeface="Times New Roman" panose="02020603050405020304" pitchFamily="18" charset="0"/>
              <a:cs typeface="Times New Roman" panose="02020603050405020304" pitchFamily="18" charset="0"/>
            </a:rPr>
            <a:t>: EIS </a:t>
          </a:r>
          <a:r>
            <a:rPr lang="en-ID" sz="1300" kern="1200" dirty="0" err="1">
              <a:latin typeface="Times New Roman" panose="02020603050405020304" pitchFamily="18" charset="0"/>
              <a:cs typeface="Times New Roman" panose="02020603050405020304" pitchFamily="18" charset="0"/>
            </a:rPr>
            <a:t>memodelkan</a:t>
          </a:r>
          <a:r>
            <a:rPr lang="en-ID" sz="1300" kern="1200" dirty="0">
              <a:latin typeface="Times New Roman" panose="02020603050405020304" pitchFamily="18" charset="0"/>
              <a:cs typeface="Times New Roman" panose="02020603050405020304" pitchFamily="18" charset="0"/>
            </a:rPr>
            <a:t> data yang </a:t>
          </a:r>
          <a:r>
            <a:rPr lang="en-ID" sz="1300" kern="1200" dirty="0" err="1">
              <a:latin typeface="Times New Roman" panose="02020603050405020304" pitchFamily="18" charset="0"/>
              <a:cs typeface="Times New Roman" panose="02020603050405020304" pitchFamily="18" charset="0"/>
            </a:rPr>
            <a:t>mengandung</a:t>
          </a:r>
          <a:r>
            <a:rPr lang="en-ID" sz="1300" kern="1200" dirty="0">
              <a:latin typeface="Times New Roman" panose="02020603050405020304" pitchFamily="18" charset="0"/>
              <a:cs typeface="Times New Roman" panose="02020603050405020304" pitchFamily="18" charset="0"/>
            </a:rPr>
            <a:t> data </a:t>
          </a:r>
          <a:r>
            <a:rPr lang="en-ID" sz="1300" kern="1200" dirty="0" err="1">
              <a:latin typeface="Times New Roman" panose="02020603050405020304" pitchFamily="18" charset="0"/>
              <a:cs typeface="Times New Roman" panose="02020603050405020304" pitchFamily="18" charset="0"/>
            </a:rPr>
            <a:t>statistik</a:t>
          </a:r>
          <a:r>
            <a:rPr lang="en-ID" sz="1300" kern="1200" dirty="0">
              <a:latin typeface="Times New Roman" panose="02020603050405020304" pitchFamily="18" charset="0"/>
              <a:cs typeface="Times New Roman" panose="02020603050405020304" pitchFamily="18" charset="0"/>
            </a:rPr>
            <a:t> rutin dan </a:t>
          </a:r>
          <a:r>
            <a:rPr lang="en-ID" sz="1300" kern="1200" dirty="0" err="1">
              <a:latin typeface="Times New Roman" panose="02020603050405020304" pitchFamily="18" charset="0"/>
              <a:cs typeface="Times New Roman" panose="02020603050405020304" pitchFamily="18" charset="0"/>
            </a:rPr>
            <a:t>khusus</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keuangan</a:t>
          </a:r>
          <a:r>
            <a:rPr lang="en-ID" sz="1300" kern="1200" dirty="0">
              <a:latin typeface="Times New Roman" panose="02020603050405020304" pitchFamily="18" charset="0"/>
              <a:cs typeface="Times New Roman" panose="02020603050405020304" pitchFamily="18" charset="0"/>
            </a:rPr>
            <a:t>, dan </a:t>
          </a:r>
          <a:r>
            <a:rPr lang="en-ID" sz="1300" kern="1200" dirty="0" err="1">
              <a:latin typeface="Times New Roman" panose="02020603050405020304" pitchFamily="18" charset="0"/>
              <a:cs typeface="Times New Roman" panose="02020603050405020304" pitchFamily="18" charset="0"/>
            </a:rPr>
            <a:t>analisa</a:t>
          </a:r>
          <a:r>
            <a:rPr lang="en-ID" sz="1300" kern="1200" dirty="0">
              <a:latin typeface="Times New Roman" panose="02020603050405020304" pitchFamily="18" charset="0"/>
              <a:cs typeface="Times New Roman" panose="02020603050405020304" pitchFamily="18" charset="0"/>
            </a:rPr>
            <a:t> </a:t>
          </a:r>
          <a:r>
            <a:rPr lang="en-ID" sz="1300" kern="1200" dirty="0" err="1">
              <a:latin typeface="Times New Roman" panose="02020603050405020304" pitchFamily="18" charset="0"/>
              <a:cs typeface="Times New Roman" panose="02020603050405020304" pitchFamily="18" charset="0"/>
            </a:rPr>
            <a:t>kuantitatif</a:t>
          </a:r>
          <a:r>
            <a:rPr lang="en-ID" sz="1300" kern="1200" dirty="0">
              <a:latin typeface="Times New Roman" panose="02020603050405020304" pitchFamily="18" charset="0"/>
              <a:cs typeface="Times New Roman" panose="02020603050405020304" pitchFamily="18" charset="0"/>
            </a:rPr>
            <a:t> lain.</a:t>
          </a:r>
        </a:p>
      </dsp:txBody>
      <dsp:txXfrm>
        <a:off x="6581609" y="3600991"/>
        <a:ext cx="3932244" cy="1200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DA63-67A4-4F78-8802-DB768E1E8045}">
      <dsp:nvSpPr>
        <dsp:cNvPr id="0" name=""/>
        <dsp:cNvSpPr/>
      </dsp:nvSpPr>
      <dsp:spPr>
        <a:xfrm>
          <a:off x="1580056" y="1764723"/>
          <a:ext cx="3064786" cy="153239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D" sz="2600" kern="1200">
              <a:latin typeface="Times New Roman" panose="02020603050405020304" pitchFamily="18" charset="0"/>
              <a:cs typeface="Times New Roman" panose="02020603050405020304" pitchFamily="18" charset="0"/>
            </a:rPr>
            <a:t>Ada 3 konsep yang perlu dibahas, yaitu: </a:t>
          </a:r>
        </a:p>
      </dsp:txBody>
      <dsp:txXfrm>
        <a:off x="1624938" y="1809605"/>
        <a:ext cx="2975022" cy="1442629"/>
      </dsp:txXfrm>
    </dsp:sp>
    <dsp:sp modelId="{39931D80-B2F1-4255-AD37-8A26BA6E6BE5}">
      <dsp:nvSpPr>
        <dsp:cNvPr id="0" name=""/>
        <dsp:cNvSpPr/>
      </dsp:nvSpPr>
      <dsp:spPr>
        <a:xfrm rot="18289469">
          <a:off x="4184440" y="1622548"/>
          <a:ext cx="2146718" cy="54492"/>
        </a:xfrm>
        <a:custGeom>
          <a:avLst/>
          <a:gdLst/>
          <a:ahLst/>
          <a:cxnLst/>
          <a:rect l="0" t="0" r="0" b="0"/>
          <a:pathLst>
            <a:path>
              <a:moveTo>
                <a:pt x="0" y="27246"/>
              </a:moveTo>
              <a:lnTo>
                <a:pt x="2146718"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latin typeface="Times New Roman" panose="02020603050405020304" pitchFamily="18" charset="0"/>
            <a:cs typeface="Times New Roman" panose="02020603050405020304" pitchFamily="18" charset="0"/>
          </a:endParaRPr>
        </a:p>
      </dsp:txBody>
      <dsp:txXfrm>
        <a:off x="5204132" y="1596126"/>
        <a:ext cx="107335" cy="107335"/>
      </dsp:txXfrm>
    </dsp:sp>
    <dsp:sp modelId="{9EBC2AD8-8F44-489D-A593-0C1913BADCFF}">
      <dsp:nvSpPr>
        <dsp:cNvPr id="0" name=""/>
        <dsp:cNvSpPr/>
      </dsp:nvSpPr>
      <dsp:spPr>
        <a:xfrm>
          <a:off x="5870757" y="2471"/>
          <a:ext cx="3064786" cy="153239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D" sz="2600" kern="1200">
              <a:latin typeface="Times New Roman" panose="02020603050405020304" pitchFamily="18" charset="0"/>
              <a:cs typeface="Times New Roman" panose="02020603050405020304" pitchFamily="18" charset="0"/>
            </a:rPr>
            <a:t>Faktor-faktor penentu keberhasilan (critical success factors)</a:t>
          </a:r>
        </a:p>
      </dsp:txBody>
      <dsp:txXfrm>
        <a:off x="5915639" y="47353"/>
        <a:ext cx="2975022" cy="1442629"/>
      </dsp:txXfrm>
    </dsp:sp>
    <dsp:sp modelId="{6147A59E-C823-425C-9986-BA07592E450A}">
      <dsp:nvSpPr>
        <dsp:cNvPr id="0" name=""/>
        <dsp:cNvSpPr/>
      </dsp:nvSpPr>
      <dsp:spPr>
        <a:xfrm>
          <a:off x="4644842" y="2503674"/>
          <a:ext cx="1225914" cy="54492"/>
        </a:xfrm>
        <a:custGeom>
          <a:avLst/>
          <a:gdLst/>
          <a:ahLst/>
          <a:cxnLst/>
          <a:rect l="0" t="0" r="0" b="0"/>
          <a:pathLst>
            <a:path>
              <a:moveTo>
                <a:pt x="0" y="27246"/>
              </a:moveTo>
              <a:lnTo>
                <a:pt x="1225914"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Times New Roman" panose="02020603050405020304" pitchFamily="18" charset="0"/>
            <a:cs typeface="Times New Roman" panose="02020603050405020304" pitchFamily="18" charset="0"/>
          </a:endParaRPr>
        </a:p>
      </dsp:txBody>
      <dsp:txXfrm>
        <a:off x="5227152" y="2500272"/>
        <a:ext cx="61295" cy="61295"/>
      </dsp:txXfrm>
    </dsp:sp>
    <dsp:sp modelId="{ACAC429F-0C9C-4601-BAEA-F8CB85354549}">
      <dsp:nvSpPr>
        <dsp:cNvPr id="0" name=""/>
        <dsp:cNvSpPr/>
      </dsp:nvSpPr>
      <dsp:spPr>
        <a:xfrm>
          <a:off x="5870757" y="1764723"/>
          <a:ext cx="3064786" cy="153239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D" sz="2600" kern="1200">
              <a:latin typeface="Times New Roman" panose="02020603050405020304" pitchFamily="18" charset="0"/>
              <a:cs typeface="Times New Roman" panose="02020603050405020304" pitchFamily="18" charset="0"/>
            </a:rPr>
            <a:t>Management by exception</a:t>
          </a:r>
        </a:p>
      </dsp:txBody>
      <dsp:txXfrm>
        <a:off x="5915639" y="1809605"/>
        <a:ext cx="2975022" cy="1442629"/>
      </dsp:txXfrm>
    </dsp:sp>
    <dsp:sp modelId="{A44EC85B-7657-4B29-8C1E-2C1CA4F525F5}">
      <dsp:nvSpPr>
        <dsp:cNvPr id="0" name=""/>
        <dsp:cNvSpPr/>
      </dsp:nvSpPr>
      <dsp:spPr>
        <a:xfrm rot="3310531">
          <a:off x="4184440" y="3384800"/>
          <a:ext cx="2146718" cy="54492"/>
        </a:xfrm>
        <a:custGeom>
          <a:avLst/>
          <a:gdLst/>
          <a:ahLst/>
          <a:cxnLst/>
          <a:rect l="0" t="0" r="0" b="0"/>
          <a:pathLst>
            <a:path>
              <a:moveTo>
                <a:pt x="0" y="27246"/>
              </a:moveTo>
              <a:lnTo>
                <a:pt x="2146718"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ID" sz="800" kern="1200">
            <a:latin typeface="Times New Roman" panose="02020603050405020304" pitchFamily="18" charset="0"/>
            <a:cs typeface="Times New Roman" panose="02020603050405020304" pitchFamily="18" charset="0"/>
          </a:endParaRPr>
        </a:p>
      </dsp:txBody>
      <dsp:txXfrm>
        <a:off x="5204132" y="3358378"/>
        <a:ext cx="107335" cy="107335"/>
      </dsp:txXfrm>
    </dsp:sp>
    <dsp:sp modelId="{FC939863-A061-492E-909C-5E3FED53C774}">
      <dsp:nvSpPr>
        <dsp:cNvPr id="0" name=""/>
        <dsp:cNvSpPr/>
      </dsp:nvSpPr>
      <dsp:spPr>
        <a:xfrm>
          <a:off x="5870757" y="3526976"/>
          <a:ext cx="3064786" cy="153239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ID" sz="2600" kern="1200">
              <a:latin typeface="Times New Roman" panose="02020603050405020304" pitchFamily="18" charset="0"/>
              <a:cs typeface="Times New Roman" panose="02020603050405020304" pitchFamily="18" charset="0"/>
            </a:rPr>
            <a:t>Model mental</a:t>
          </a:r>
        </a:p>
      </dsp:txBody>
      <dsp:txXfrm>
        <a:off x="5915639" y="3571858"/>
        <a:ext cx="2975022" cy="14426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AEA2F-CB6D-45B9-8D08-0A998C54D060}">
      <dsp:nvSpPr>
        <dsp:cNvPr id="0" name=""/>
        <dsp:cNvSpPr/>
      </dsp:nvSpPr>
      <dsp:spPr>
        <a:xfrm>
          <a:off x="0" y="2110"/>
          <a:ext cx="1002494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4ABC1-0F05-4614-AED5-0E19D8753BF5}">
      <dsp:nvSpPr>
        <dsp:cNvPr id="0" name=""/>
        <dsp:cNvSpPr/>
      </dsp:nvSpPr>
      <dsp:spPr>
        <a:xfrm>
          <a:off x="0" y="2110"/>
          <a:ext cx="10024946" cy="143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15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Adalah hal-hal (factor) yang menentukan keberhasilan atau kegagalan segala jenis kegiatan organisasi. Faktor-faktor ini dalam setiap Perusahaan berbeda-beda tergantung dari kegiatan yang dilakukan. Tahun 1961 D. Donald Daniel dari Mc Kinsey dan Company menciptakan faktor-faktor keberhasilan.</a:t>
          </a:r>
        </a:p>
      </dsp:txBody>
      <dsp:txXfrm>
        <a:off x="0" y="2110"/>
        <a:ext cx="10024946" cy="1439352"/>
      </dsp:txXfrm>
    </dsp:sp>
    <dsp:sp modelId="{99B6416B-2E42-4680-814C-03DF1FF9C3F0}">
      <dsp:nvSpPr>
        <dsp:cNvPr id="0" name=""/>
        <dsp:cNvSpPr/>
      </dsp:nvSpPr>
      <dsp:spPr>
        <a:xfrm>
          <a:off x="0" y="1441463"/>
          <a:ext cx="10024946" cy="0"/>
        </a:xfrm>
        <a:prstGeom prst="line">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644EB-48B0-473E-9F17-3AD912C727A0}">
      <dsp:nvSpPr>
        <dsp:cNvPr id="0" name=""/>
        <dsp:cNvSpPr/>
      </dsp:nvSpPr>
      <dsp:spPr>
        <a:xfrm>
          <a:off x="0" y="1441463"/>
          <a:ext cx="10024946" cy="143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15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Faktor-faktor ini bervariasi dari satu perusahaan ke perusahaan lain. Untuk industri kendaraan bermotor, CSF (critical success factors) yang diyakini adalah model, jaringan dealer yang efisien, dan pengendalian biaya manufaktur yang efisien. </a:t>
          </a:r>
        </a:p>
      </dsp:txBody>
      <dsp:txXfrm>
        <a:off x="0" y="1441463"/>
        <a:ext cx="10024946" cy="1439352"/>
      </dsp:txXfrm>
    </dsp:sp>
    <dsp:sp modelId="{0205121F-BF56-45E4-ACAF-35AB78E23C04}">
      <dsp:nvSpPr>
        <dsp:cNvPr id="0" name=""/>
        <dsp:cNvSpPr/>
      </dsp:nvSpPr>
      <dsp:spPr>
        <a:xfrm>
          <a:off x="0" y="2880815"/>
          <a:ext cx="10024946" cy="0"/>
        </a:xfrm>
        <a:prstGeom prst="line">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E9DAD-7BDA-49C7-90C0-BE0257574B4F}">
      <dsp:nvSpPr>
        <dsp:cNvPr id="0" name=""/>
        <dsp:cNvSpPr/>
      </dsp:nvSpPr>
      <dsp:spPr>
        <a:xfrm>
          <a:off x="0" y="2880815"/>
          <a:ext cx="10024946" cy="143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150000"/>
            </a:lnSpc>
            <a:spcBef>
              <a:spcPct val="0"/>
            </a:spcBef>
            <a:spcAft>
              <a:spcPct val="35000"/>
            </a:spcAft>
            <a:buNone/>
          </a:pPr>
          <a:r>
            <a:rPr lang="en-ID" sz="1800" kern="1200">
              <a:latin typeface="Times New Roman" panose="02020603050405020304" pitchFamily="18" charset="0"/>
              <a:cs typeface="Times New Roman" panose="02020603050405020304" pitchFamily="18" charset="0"/>
            </a:rPr>
            <a:t>Sebagai contoh misalnya sebagai berikut CSF dari industri asuransi jiwa adalah pengembangan personil manajemen agen, pengendalian personal administratif, dan inovasi menciptakan produk-produk asuransi.</a:t>
          </a:r>
        </a:p>
      </dsp:txBody>
      <dsp:txXfrm>
        <a:off x="0" y="2880815"/>
        <a:ext cx="10024946" cy="1439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1BAC2-6BE0-40A9-99B0-C6D71D439528}">
      <dsp:nvSpPr>
        <dsp:cNvPr id="0" name=""/>
        <dsp:cNvSpPr/>
      </dsp:nvSpPr>
      <dsp:spPr>
        <a:xfrm>
          <a:off x="2007616" y="2941"/>
          <a:ext cx="6500366" cy="3900219"/>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150000"/>
            </a:lnSpc>
            <a:spcBef>
              <a:spcPct val="0"/>
            </a:spcBef>
            <a:spcAft>
              <a:spcPct val="35000"/>
            </a:spcAft>
            <a:buNone/>
          </a:pPr>
          <a:r>
            <a:rPr lang="en-ID" sz="2400" kern="1200">
              <a:latin typeface="Times New Roman" panose="02020603050405020304" pitchFamily="18" charset="0"/>
              <a:cs typeface="Times New Roman" panose="02020603050405020304" pitchFamily="18" charset="0"/>
            </a:rPr>
            <a:t>Perbandingan antara kinerja yang direncanakan dengan kinerja aktual. Sehingga informasi dapat langsung didapat dan digunakan untuk menyelesaikan setiap permasalahan seperti perangkat lunak EIS yang dapat mengidentifikasi perkecualian-perkecualian secara otomatis dan membuatnya diperhatikan oleh eksekutif.</a:t>
          </a:r>
        </a:p>
      </dsp:txBody>
      <dsp:txXfrm>
        <a:off x="2007616" y="2941"/>
        <a:ext cx="6500366" cy="39002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9D33F-EA4C-40C2-8279-1F083F22BB9C}" type="datetimeFigureOut">
              <a:rPr lang="en-ID" smtClean="0"/>
              <a:pPr/>
              <a:t>27/11/2023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993A2-2E68-4857-9A2A-941D75306FB5}" type="slidenum">
              <a:rPr lang="en-ID" smtClean="0"/>
              <a:pPr/>
              <a:t>‹#›</a:t>
            </a:fld>
            <a:endParaRPr lang="en-ID"/>
          </a:p>
        </p:txBody>
      </p:sp>
    </p:spTree>
    <p:extLst>
      <p:ext uri="{BB962C8B-B14F-4D97-AF65-F5344CB8AC3E}">
        <p14:creationId xmlns:p14="http://schemas.microsoft.com/office/powerpoint/2010/main" val="1509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3</a:t>
            </a:fld>
            <a:endParaRPr lang="en-ID"/>
          </a:p>
        </p:txBody>
      </p:sp>
    </p:spTree>
    <p:extLst>
      <p:ext uri="{BB962C8B-B14F-4D97-AF65-F5344CB8AC3E}">
        <p14:creationId xmlns:p14="http://schemas.microsoft.com/office/powerpoint/2010/main" val="385040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12</a:t>
            </a:fld>
            <a:endParaRPr lang="en-ID"/>
          </a:p>
        </p:txBody>
      </p:sp>
    </p:spTree>
    <p:extLst>
      <p:ext uri="{BB962C8B-B14F-4D97-AF65-F5344CB8AC3E}">
        <p14:creationId xmlns:p14="http://schemas.microsoft.com/office/powerpoint/2010/main" val="21416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13</a:t>
            </a:fld>
            <a:endParaRPr lang="en-ID"/>
          </a:p>
        </p:txBody>
      </p:sp>
    </p:spTree>
    <p:extLst>
      <p:ext uri="{BB962C8B-B14F-4D97-AF65-F5344CB8AC3E}">
        <p14:creationId xmlns:p14="http://schemas.microsoft.com/office/powerpoint/2010/main" val="15346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14</a:t>
            </a:fld>
            <a:endParaRPr lang="en-ID"/>
          </a:p>
        </p:txBody>
      </p:sp>
    </p:spTree>
    <p:extLst>
      <p:ext uri="{BB962C8B-B14F-4D97-AF65-F5344CB8AC3E}">
        <p14:creationId xmlns:p14="http://schemas.microsoft.com/office/powerpoint/2010/main" val="98592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15</a:t>
            </a:fld>
            <a:endParaRPr lang="en-ID"/>
          </a:p>
        </p:txBody>
      </p:sp>
    </p:spTree>
    <p:extLst>
      <p:ext uri="{BB962C8B-B14F-4D97-AF65-F5344CB8AC3E}">
        <p14:creationId xmlns:p14="http://schemas.microsoft.com/office/powerpoint/2010/main" val="371909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4</a:t>
            </a:fld>
            <a:endParaRPr lang="en-ID"/>
          </a:p>
        </p:txBody>
      </p:sp>
    </p:spTree>
    <p:extLst>
      <p:ext uri="{BB962C8B-B14F-4D97-AF65-F5344CB8AC3E}">
        <p14:creationId xmlns:p14="http://schemas.microsoft.com/office/powerpoint/2010/main" val="70816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5</a:t>
            </a:fld>
            <a:endParaRPr lang="en-ID"/>
          </a:p>
        </p:txBody>
      </p:sp>
    </p:spTree>
    <p:extLst>
      <p:ext uri="{BB962C8B-B14F-4D97-AF65-F5344CB8AC3E}">
        <p14:creationId xmlns:p14="http://schemas.microsoft.com/office/powerpoint/2010/main" val="365527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6</a:t>
            </a:fld>
            <a:endParaRPr lang="en-ID"/>
          </a:p>
        </p:txBody>
      </p:sp>
    </p:spTree>
    <p:extLst>
      <p:ext uri="{BB962C8B-B14F-4D97-AF65-F5344CB8AC3E}">
        <p14:creationId xmlns:p14="http://schemas.microsoft.com/office/powerpoint/2010/main" val="123249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7</a:t>
            </a:fld>
            <a:endParaRPr lang="en-ID"/>
          </a:p>
        </p:txBody>
      </p:sp>
    </p:spTree>
    <p:extLst>
      <p:ext uri="{BB962C8B-B14F-4D97-AF65-F5344CB8AC3E}">
        <p14:creationId xmlns:p14="http://schemas.microsoft.com/office/powerpoint/2010/main" val="241185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8</a:t>
            </a:fld>
            <a:endParaRPr lang="en-ID"/>
          </a:p>
        </p:txBody>
      </p:sp>
    </p:spTree>
    <p:extLst>
      <p:ext uri="{BB962C8B-B14F-4D97-AF65-F5344CB8AC3E}">
        <p14:creationId xmlns:p14="http://schemas.microsoft.com/office/powerpoint/2010/main" val="240732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9</a:t>
            </a:fld>
            <a:endParaRPr lang="en-ID"/>
          </a:p>
        </p:txBody>
      </p:sp>
    </p:spTree>
    <p:extLst>
      <p:ext uri="{BB962C8B-B14F-4D97-AF65-F5344CB8AC3E}">
        <p14:creationId xmlns:p14="http://schemas.microsoft.com/office/powerpoint/2010/main" val="201298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10</a:t>
            </a:fld>
            <a:endParaRPr lang="en-ID"/>
          </a:p>
        </p:txBody>
      </p:sp>
    </p:spTree>
    <p:extLst>
      <p:ext uri="{BB962C8B-B14F-4D97-AF65-F5344CB8AC3E}">
        <p14:creationId xmlns:p14="http://schemas.microsoft.com/office/powerpoint/2010/main" val="2142746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11</a:t>
            </a:fld>
            <a:endParaRPr lang="en-ID"/>
          </a:p>
        </p:txBody>
      </p:sp>
    </p:spTree>
    <p:extLst>
      <p:ext uri="{BB962C8B-B14F-4D97-AF65-F5344CB8AC3E}">
        <p14:creationId xmlns:p14="http://schemas.microsoft.com/office/powerpoint/2010/main" val="125957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2FC-A3CD-449C-A1DD-528AA997C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2CC2E3-A756-4B23-882C-1A1D9964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600B570-E9E3-41E5-8A93-C536E9DA2CC1}"/>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D79A622D-199E-4E9F-B877-183491A42E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ADE4F5-5A70-43CF-80E8-92FD38B0F64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8324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0D3A-40AF-A3CD-0BEC6765F74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E85E858-BAE0-4C12-A56E-6CF5C8AA6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0918D8-8908-4834-AACA-4039FA4CE506}"/>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7AE4D61C-5E11-41F8-81C2-A642E852C2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F883A7-86EB-45A7-9DDF-21A9B2AB549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2965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D0893-3BCB-4770-8439-FD29A50EE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85B155-ED54-4D18-9BAE-47B72033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78D3AB4-A95E-4F72-8A40-68FF61209513}"/>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D60A3195-01C0-4EE7-84BE-6F243EB48A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BC125F-B1CD-4183-8235-EBA84FF440A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0832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5187-267F-4F9C-B959-47F8B3DE0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C69C08-9EA7-48AD-B17C-76AE5329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93961E5-5C5C-4CA3-A6FB-54B1D11CC713}"/>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C06216C3-A361-447C-AEC8-8E1414592B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37EB93-E6F6-40A7-95A5-25D6F663A5B5}"/>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395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B58-0A63-4967-9FC4-D193C2960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9F8C39-6840-4DC2-A22D-D32075F15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2F20-91B5-4821-9F5E-4162DE9317E4}"/>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F18A33CA-F542-40C6-9A77-6210A0B2D3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68AC1C-314E-4DB8-9401-343A5F349CC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553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D487-518B-484A-9835-D903D2B2677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A9C69E9-2281-4967-9F92-2C1463C10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8696C1F-38DA-496A-8EC2-D49D28BD1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58719-1FB1-41A8-AEEC-DB395F811273}"/>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6" name="Footer Placeholder 5">
            <a:extLst>
              <a:ext uri="{FF2B5EF4-FFF2-40B4-BE49-F238E27FC236}">
                <a16:creationId xmlns:a16="http://schemas.microsoft.com/office/drawing/2014/main" id="{58D60B25-5C6D-40F8-AC3F-E99CC158C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146FC8-45D6-461C-9DB5-9BB95FD8770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2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27BF-5943-4A2E-A1B6-74F0DA6FB99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3D2702E-9E2B-448D-8178-49B1EDBF6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40A8D-DDAE-4B40-9930-655DD3221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ACB8511-2E93-46A5-939B-6CA5AE31C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577CB-3D61-4CFA-8547-E39A26F8A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65A1B55-96A0-4C4C-9F91-3C0EDC999A32}"/>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8" name="Footer Placeholder 7">
            <a:extLst>
              <a:ext uri="{FF2B5EF4-FFF2-40B4-BE49-F238E27FC236}">
                <a16:creationId xmlns:a16="http://schemas.microsoft.com/office/drawing/2014/main" id="{6ED96E6D-E07A-4FEE-B2DE-F68C48DD208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F03BDC-9CA1-4F20-8B81-2751395DABF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6742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EA1-1B96-4E31-8B10-308A0384164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2B71B9D-C432-4B62-988C-CFCCBADCC9AA}"/>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4" name="Footer Placeholder 3">
            <a:extLst>
              <a:ext uri="{FF2B5EF4-FFF2-40B4-BE49-F238E27FC236}">
                <a16:creationId xmlns:a16="http://schemas.microsoft.com/office/drawing/2014/main" id="{207DDF09-B4F4-4B8E-A01B-EC13D4FCE0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70445FD-EB8E-4138-B68E-FAC49F875F9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511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11C3-7336-4C38-A16E-B09268E5DBF7}"/>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3" name="Footer Placeholder 2">
            <a:extLst>
              <a:ext uri="{FF2B5EF4-FFF2-40B4-BE49-F238E27FC236}">
                <a16:creationId xmlns:a16="http://schemas.microsoft.com/office/drawing/2014/main" id="{74020408-2ED4-4916-B22A-9C9C1620594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AAF673C-4784-4270-8AAC-087642DB143B}"/>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7037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E8E-BE4D-4371-983A-DA3F202EF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EFCAC58-7A4D-468E-B884-118DE6C49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A5C42C5-44BE-4826-B122-4DC20195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7C297-039A-4B53-BAC9-5EF2EA5C42AF}"/>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6" name="Footer Placeholder 5">
            <a:extLst>
              <a:ext uri="{FF2B5EF4-FFF2-40B4-BE49-F238E27FC236}">
                <a16:creationId xmlns:a16="http://schemas.microsoft.com/office/drawing/2014/main" id="{192B12FF-B8DA-4818-B6BB-F8C8B32AC05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99B050-FC08-4F60-85B9-393E2D75809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861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2CCF-999D-4E19-940D-A01A15F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90B2EEB-6725-4A6D-8207-5E16D5EC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30AD5A-8B0C-46D2-B601-A239E9B58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A95D-3E87-4E7A-BD29-BBF545609E14}"/>
              </a:ext>
            </a:extLst>
          </p:cNvPr>
          <p:cNvSpPr>
            <a:spLocks noGrp="1"/>
          </p:cNvSpPr>
          <p:nvPr>
            <p:ph type="dt" sz="half" idx="10"/>
          </p:nvPr>
        </p:nvSpPr>
        <p:spPr/>
        <p:txBody>
          <a:bodyPr/>
          <a:lstStyle/>
          <a:p>
            <a:fld id="{7B885B6B-6DA8-495E-8507-772BDC8BD176}" type="datetimeFigureOut">
              <a:rPr lang="en-ID" smtClean="0"/>
              <a:pPr/>
              <a:t>27/11/2023</a:t>
            </a:fld>
            <a:endParaRPr lang="en-ID"/>
          </a:p>
        </p:txBody>
      </p:sp>
      <p:sp>
        <p:nvSpPr>
          <p:cNvPr id="6" name="Footer Placeholder 5">
            <a:extLst>
              <a:ext uri="{FF2B5EF4-FFF2-40B4-BE49-F238E27FC236}">
                <a16:creationId xmlns:a16="http://schemas.microsoft.com/office/drawing/2014/main" id="{D52735A5-9174-4561-AED7-8F6E4D584A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F544ED-9431-4520-8AA9-0AFE4D8F9B8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764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35FB-3450-43C2-879A-8AA8F52B9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347811A-ABAE-4D0B-A7A7-21D27B180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253DBF-F874-4188-BEFF-9D6012F26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5B6B-6DA8-495E-8507-772BDC8BD176}" type="datetimeFigureOut">
              <a:rPr lang="en-ID" smtClean="0"/>
              <a:pPr/>
              <a:t>27/11/2023</a:t>
            </a:fld>
            <a:endParaRPr lang="en-ID"/>
          </a:p>
        </p:txBody>
      </p:sp>
      <p:sp>
        <p:nvSpPr>
          <p:cNvPr id="5" name="Footer Placeholder 4">
            <a:extLst>
              <a:ext uri="{FF2B5EF4-FFF2-40B4-BE49-F238E27FC236}">
                <a16:creationId xmlns:a16="http://schemas.microsoft.com/office/drawing/2014/main" id="{79DF4148-1CC1-46C0-B90E-D250248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FEFD056-6FC8-4460-A07F-2E17C3C5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5442-FB92-4BC5-B273-3CD4ACE76EDC}" type="slidenum">
              <a:rPr lang="en-ID" smtClean="0"/>
              <a:pPr/>
              <a:t>‹#›</a:t>
            </a:fld>
            <a:endParaRPr lang="en-ID"/>
          </a:p>
        </p:txBody>
      </p:sp>
    </p:spTree>
    <p:extLst>
      <p:ext uri="{BB962C8B-B14F-4D97-AF65-F5344CB8AC3E}">
        <p14:creationId xmlns:p14="http://schemas.microsoft.com/office/powerpoint/2010/main" val="101242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2ED-9E2E-458E-A6BD-24646CA39454}"/>
              </a:ext>
            </a:extLst>
          </p:cNvPr>
          <p:cNvSpPr>
            <a:spLocks noGrp="1"/>
          </p:cNvSpPr>
          <p:nvPr>
            <p:ph type="ctrTitle"/>
          </p:nvPr>
        </p:nvSpPr>
        <p:spPr>
          <a:xfrm>
            <a:off x="662743" y="568712"/>
            <a:ext cx="6313714" cy="4583151"/>
          </a:xfrm>
        </p:spPr>
        <p:txBody>
          <a:bodyPr anchor="ctr">
            <a:normAutofit/>
          </a:bodyPr>
          <a:lstStyle/>
          <a:p>
            <a:r>
              <a:rPr lang="en-US" sz="4400" dirty="0">
                <a:latin typeface="Montserrat SemiBold" panose="00000700000000000000" pitchFamily="50" charset="0"/>
              </a:rPr>
              <a:t>SISTEM INFORMASI MANAJEMEN</a:t>
            </a:r>
            <a:br>
              <a:rPr lang="id-ID" sz="4400" dirty="0">
                <a:latin typeface="Montserrat SemiBold" panose="00000700000000000000" pitchFamily="50" charset="0"/>
              </a:rPr>
            </a:br>
            <a:br>
              <a:rPr lang="en-US" sz="4400" dirty="0">
                <a:latin typeface="Montserrat SemiBold" panose="00000700000000000000" pitchFamily="50" charset="0"/>
              </a:rPr>
            </a:br>
            <a:r>
              <a:rPr lang="id-ID" sz="3600" dirty="0">
                <a:latin typeface="Montserrat Light" panose="00000400000000000000" pitchFamily="50" charset="0"/>
              </a:rPr>
              <a:t>PERTEMUAN KE-</a:t>
            </a:r>
            <a:r>
              <a:rPr lang="en-US" sz="3600" dirty="0">
                <a:latin typeface="Montserrat Light" panose="00000400000000000000" pitchFamily="50" charset="0"/>
              </a:rPr>
              <a:t>12</a:t>
            </a:r>
            <a:br>
              <a:rPr lang="en-US" sz="4000" dirty="0">
                <a:latin typeface="Montserrat Light" panose="00000400000000000000" pitchFamily="50" charset="0"/>
              </a:rPr>
            </a:br>
            <a:r>
              <a:rPr lang="en-US" sz="3600" b="1" dirty="0">
                <a:solidFill>
                  <a:srgbClr val="FF0000"/>
                </a:solidFill>
                <a:latin typeface="Microsoft Tai Le" panose="020B0502040204020203" pitchFamily="34" charset="0"/>
                <a:cs typeface="Microsoft Tai Le" panose="020B0502040204020203" pitchFamily="34" charset="0"/>
              </a:rPr>
              <a:t>SISTEM INFORMASI EKSEKUTIF</a:t>
            </a:r>
            <a:endParaRPr lang="en-ID" sz="4400" b="1" dirty="0">
              <a:solidFill>
                <a:srgbClr val="FF0000"/>
              </a:solidFill>
              <a:latin typeface="Microsoft Tai Le" panose="020B0502040204020203" pitchFamily="34" charset="0"/>
              <a:cs typeface="Microsoft Tai Le" panose="020B0502040204020203" pitchFamily="34" charset="0"/>
            </a:endParaRPr>
          </a:p>
        </p:txBody>
      </p:sp>
      <p:pic>
        <p:nvPicPr>
          <p:cNvPr id="5" name="Picture 4">
            <a:extLst>
              <a:ext uri="{FF2B5EF4-FFF2-40B4-BE49-F238E27FC236}">
                <a16:creationId xmlns:a16="http://schemas.microsoft.com/office/drawing/2014/main" id="{1AB32C0C-7D56-44FA-AC9E-56B1ED9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310" y="355851"/>
            <a:ext cx="1591970" cy="672849"/>
          </a:xfrm>
          <a:prstGeom prst="rect">
            <a:avLst/>
          </a:prstGeom>
        </p:spPr>
      </p:pic>
      <p:pic>
        <p:nvPicPr>
          <p:cNvPr id="9" name="Picture 8">
            <a:extLst>
              <a:ext uri="{FF2B5EF4-FFF2-40B4-BE49-F238E27FC236}">
                <a16:creationId xmlns:a16="http://schemas.microsoft.com/office/drawing/2014/main" id="{14099877-1A5F-4202-827A-3526A83D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14" y="1197428"/>
            <a:ext cx="5003214" cy="5003214"/>
          </a:xfrm>
          <a:prstGeom prst="rect">
            <a:avLst/>
          </a:prstGeom>
        </p:spPr>
      </p:pic>
      <p:sp>
        <p:nvSpPr>
          <p:cNvPr id="6" name="Subtitle 2">
            <a:extLst>
              <a:ext uri="{FF2B5EF4-FFF2-40B4-BE49-F238E27FC236}">
                <a16:creationId xmlns:a16="http://schemas.microsoft.com/office/drawing/2014/main" id="{3663BF6E-8C6D-4A36-B2BA-D98FF525A049}"/>
              </a:ext>
            </a:extLst>
          </p:cNvPr>
          <p:cNvSpPr txBox="1">
            <a:spLocks/>
          </p:cNvSpPr>
          <p:nvPr/>
        </p:nvSpPr>
        <p:spPr>
          <a:xfrm>
            <a:off x="508001" y="5262952"/>
            <a:ext cx="6313714" cy="59259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latin typeface="Montserrat Light" panose="00000400000000000000" pitchFamily="50" charset="0"/>
              </a:rPr>
              <a:t>Udriyah, S.S.T., M.Mgt</a:t>
            </a:r>
            <a:endParaRPr lang="en-ID" dirty="0">
              <a:latin typeface="Montserrat Light" panose="00000400000000000000" pitchFamily="50" charset="0"/>
            </a:endParaRPr>
          </a:p>
        </p:txBody>
      </p:sp>
    </p:spTree>
    <p:extLst>
      <p:ext uri="{BB962C8B-B14F-4D97-AF65-F5344CB8AC3E}">
        <p14:creationId xmlns:p14="http://schemas.microsoft.com/office/powerpoint/2010/main" val="725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2800" b="1" dirty="0" err="1">
                <a:solidFill>
                  <a:srgbClr val="FF0000"/>
                </a:solidFill>
                <a:latin typeface="Times New Roman" panose="02020603050405020304" pitchFamily="18" charset="0"/>
                <a:cs typeface="Times New Roman" panose="02020603050405020304" pitchFamily="18" charset="0"/>
              </a:rPr>
              <a:t>Faktor-faktor</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penentu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keberhasilan</a:t>
            </a:r>
            <a:r>
              <a:rPr lang="en-US" sz="2800" b="1" dirty="0">
                <a:solidFill>
                  <a:srgbClr val="FF0000"/>
                </a:solidFill>
                <a:latin typeface="Times New Roman" panose="02020603050405020304" pitchFamily="18" charset="0"/>
                <a:cs typeface="Times New Roman" panose="02020603050405020304" pitchFamily="18" charset="0"/>
              </a:rPr>
              <a:t> (critical success factors)</a:t>
            </a:r>
            <a:endParaRPr lang="en-ID" sz="2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A8716D35-385A-2B9C-946A-84224093E03F}"/>
              </a:ext>
            </a:extLst>
          </p:cNvPr>
          <p:cNvGraphicFramePr>
            <a:graphicFrameLocks noGrp="1"/>
          </p:cNvGraphicFramePr>
          <p:nvPr>
            <p:ph idx="1"/>
            <p:extLst>
              <p:ext uri="{D42A27DB-BD31-4B8C-83A1-F6EECF244321}">
                <p14:modId xmlns:p14="http://schemas.microsoft.com/office/powerpoint/2010/main" val="448664120"/>
              </p:ext>
            </p:extLst>
          </p:nvPr>
        </p:nvGraphicFramePr>
        <p:xfrm>
          <a:off x="1328854" y="1253331"/>
          <a:ext cx="10024946" cy="4322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86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Management by exception</a:t>
            </a:r>
          </a:p>
        </p:txBody>
      </p:sp>
      <p:graphicFrame>
        <p:nvGraphicFramePr>
          <p:cNvPr id="2" name="Content Placeholder 1">
            <a:extLst>
              <a:ext uri="{FF2B5EF4-FFF2-40B4-BE49-F238E27FC236}">
                <a16:creationId xmlns:a16="http://schemas.microsoft.com/office/drawing/2014/main" id="{A86D30AC-AE09-E2E6-FE45-B64A1113D9D7}"/>
              </a:ext>
            </a:extLst>
          </p:cNvPr>
          <p:cNvGraphicFramePr>
            <a:graphicFrameLocks noGrp="1"/>
          </p:cNvGraphicFramePr>
          <p:nvPr>
            <p:ph idx="1"/>
            <p:extLst>
              <p:ext uri="{D42A27DB-BD31-4B8C-83A1-F6EECF244321}">
                <p14:modId xmlns:p14="http://schemas.microsoft.com/office/powerpoint/2010/main" val="3318682954"/>
              </p:ext>
            </p:extLst>
          </p:nvPr>
        </p:nvGraphicFramePr>
        <p:xfrm>
          <a:off x="838200" y="1190005"/>
          <a:ext cx="10515600" cy="3906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917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Model Mental</a:t>
            </a:r>
          </a:p>
        </p:txBody>
      </p:sp>
      <p:graphicFrame>
        <p:nvGraphicFramePr>
          <p:cNvPr id="2" name="Content Placeholder 1">
            <a:extLst>
              <a:ext uri="{FF2B5EF4-FFF2-40B4-BE49-F238E27FC236}">
                <a16:creationId xmlns:a16="http://schemas.microsoft.com/office/drawing/2014/main" id="{6EE5EACB-ED2D-FCA7-95EF-24C35601B794}"/>
              </a:ext>
            </a:extLst>
          </p:cNvPr>
          <p:cNvGraphicFramePr>
            <a:graphicFrameLocks noGrp="1"/>
          </p:cNvGraphicFramePr>
          <p:nvPr>
            <p:ph idx="1"/>
            <p:extLst>
              <p:ext uri="{D42A27DB-BD31-4B8C-83A1-F6EECF244321}">
                <p14:modId xmlns:p14="http://schemas.microsoft.com/office/powerpoint/2010/main" val="1905514881"/>
              </p:ext>
            </p:extLst>
          </p:nvPr>
        </p:nvGraphicFramePr>
        <p:xfrm>
          <a:off x="1494263" y="1253331"/>
          <a:ext cx="9859537" cy="4344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703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FAKTOR PENENTU KEBERHASILAN SIE</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B12CA24C-D7ED-416D-31E4-0CBA41BA8705}"/>
              </a:ext>
            </a:extLst>
          </p:cNvPr>
          <p:cNvGraphicFramePr>
            <a:graphicFrameLocks noGrp="1"/>
          </p:cNvGraphicFramePr>
          <p:nvPr>
            <p:ph idx="1"/>
            <p:extLst>
              <p:ext uri="{D42A27DB-BD31-4B8C-83A1-F6EECF244321}">
                <p14:modId xmlns:p14="http://schemas.microsoft.com/office/powerpoint/2010/main" val="1741068496"/>
              </p:ext>
            </p:extLst>
          </p:nvPr>
        </p:nvGraphicFramePr>
        <p:xfrm>
          <a:off x="649558" y="925551"/>
          <a:ext cx="11159583" cy="5642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988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KELEBIHAN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D7D15F5E-27C0-A987-AAEC-9C72DDFF7C77}"/>
              </a:ext>
            </a:extLst>
          </p:cNvPr>
          <p:cNvGraphicFramePr>
            <a:graphicFrameLocks noGrp="1"/>
          </p:cNvGraphicFramePr>
          <p:nvPr>
            <p:ph idx="1"/>
            <p:extLst>
              <p:ext uri="{D42A27DB-BD31-4B8C-83A1-F6EECF244321}">
                <p14:modId xmlns:p14="http://schemas.microsoft.com/office/powerpoint/2010/main" val="721466516"/>
              </p:ext>
            </p:extLst>
          </p:nvPr>
        </p:nvGraphicFramePr>
        <p:xfrm>
          <a:off x="1561170" y="1151467"/>
          <a:ext cx="9792629" cy="5160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185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KEKURANGAN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97C926F5-576F-3DE4-3746-3A122E9E2725}"/>
              </a:ext>
            </a:extLst>
          </p:cNvPr>
          <p:cNvGraphicFramePr>
            <a:graphicFrameLocks noGrp="1"/>
          </p:cNvGraphicFramePr>
          <p:nvPr>
            <p:ph idx="1"/>
            <p:extLst>
              <p:ext uri="{D42A27DB-BD31-4B8C-83A1-F6EECF244321}">
                <p14:modId xmlns:p14="http://schemas.microsoft.com/office/powerpoint/2010/main" val="139153125"/>
              </p:ext>
            </p:extLst>
          </p:nvPr>
        </p:nvGraphicFramePr>
        <p:xfrm>
          <a:off x="838200" y="925551"/>
          <a:ext cx="10515600" cy="5025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748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CAPAIAN PEMBELAJARAN</a:t>
            </a:r>
            <a:endParaRPr lang="id-ID"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515074"/>
            <a:ext cx="9926444" cy="4351338"/>
          </a:xfrm>
        </p:spPr>
        <p:txBody>
          <a:bodyPr>
            <a:normAutofit/>
          </a:bodyPr>
          <a:lstStyle/>
          <a:p>
            <a:pPr marL="0" lvl="0" indent="0" algn="just">
              <a:lnSpc>
                <a:spcPct val="120000"/>
              </a:lnSpc>
              <a:buNone/>
            </a:pP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diharapkan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mahasiswa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memahami</a:t>
            </a:r>
            <a:r>
              <a:rPr lang="en-US" dirty="0">
                <a:latin typeface="Times New Roman" panose="02020603050405020304" pitchFamily="18" charset="0"/>
                <a:cs typeface="Times New Roman" panose="02020603050405020304" pitchFamily="18" charset="0"/>
              </a:rPr>
              <a:t>:</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Pengertian Sistem Informasi Eksekutif</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Komponen Sistem Informasi Eksekutif</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Konsep Dasar Sistem Informasi Eksekutif</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Faktor-faktor penentu keberhasilan Sistem Informasi Eksekutif</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Kelebihan dan Kekurangan Sistem Informasi Eksekutif</a:t>
            </a:r>
          </a:p>
        </p:txBody>
      </p:sp>
    </p:spTree>
    <p:extLst>
      <p:ext uri="{BB962C8B-B14F-4D97-AF65-F5344CB8AC3E}">
        <p14:creationId xmlns:p14="http://schemas.microsoft.com/office/powerpoint/2010/main" val="297465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E96C4F76-BB9C-ED63-E452-0F8A289329C4}"/>
              </a:ext>
            </a:extLst>
          </p:cNvPr>
          <p:cNvGraphicFramePr>
            <a:graphicFrameLocks noGrp="1"/>
          </p:cNvGraphicFramePr>
          <p:nvPr>
            <p:ph idx="1"/>
            <p:extLst>
              <p:ext uri="{D42A27DB-BD31-4B8C-83A1-F6EECF244321}">
                <p14:modId xmlns:p14="http://schemas.microsoft.com/office/powerpoint/2010/main" val="3545486184"/>
              </p:ext>
            </p:extLst>
          </p:nvPr>
        </p:nvGraphicFramePr>
        <p:xfrm>
          <a:off x="1427357" y="944475"/>
          <a:ext cx="9748024" cy="4969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93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47E7DE14-E171-CE69-EDC8-FA2D153C8C1A}"/>
              </a:ext>
            </a:extLst>
          </p:cNvPr>
          <p:cNvGraphicFramePr>
            <a:graphicFrameLocks noGrp="1"/>
          </p:cNvGraphicFramePr>
          <p:nvPr>
            <p:ph idx="1"/>
            <p:extLst>
              <p:ext uri="{D42A27DB-BD31-4B8C-83A1-F6EECF244321}">
                <p14:modId xmlns:p14="http://schemas.microsoft.com/office/powerpoint/2010/main" val="3205886424"/>
              </p:ext>
            </p:extLst>
          </p:nvPr>
        </p:nvGraphicFramePr>
        <p:xfrm>
          <a:off x="1449659" y="1067138"/>
          <a:ext cx="9803780" cy="4723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091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PENGERTIAN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72228227-CA9F-73B1-E6A4-D73D6DE0CE53}"/>
              </a:ext>
            </a:extLst>
          </p:cNvPr>
          <p:cNvGraphicFramePr>
            <a:graphicFrameLocks noGrp="1"/>
          </p:cNvGraphicFramePr>
          <p:nvPr>
            <p:ph idx="1"/>
            <p:extLst>
              <p:ext uri="{D42A27DB-BD31-4B8C-83A1-F6EECF244321}">
                <p14:modId xmlns:p14="http://schemas.microsoft.com/office/powerpoint/2010/main" val="2922456289"/>
              </p:ext>
            </p:extLst>
          </p:nvPr>
        </p:nvGraphicFramePr>
        <p:xfrm>
          <a:off x="1328853" y="1130668"/>
          <a:ext cx="10024947" cy="4277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181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KOMPONEN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21CFA57B-CA33-8125-8189-A561A650CBBC}"/>
              </a:ext>
            </a:extLst>
          </p:cNvPr>
          <p:cNvGraphicFramePr>
            <a:graphicFrameLocks noGrp="1"/>
          </p:cNvGraphicFramePr>
          <p:nvPr>
            <p:ph idx="1"/>
            <p:extLst>
              <p:ext uri="{D42A27DB-BD31-4B8C-83A1-F6EECF244321}">
                <p14:modId xmlns:p14="http://schemas.microsoft.com/office/powerpoint/2010/main" val="2367982300"/>
              </p:ext>
            </p:extLst>
          </p:nvPr>
        </p:nvGraphicFramePr>
        <p:xfrm>
          <a:off x="838200" y="1554414"/>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705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Hardware (</a:t>
            </a:r>
            <a:r>
              <a:rPr lang="en-US" sz="3200" b="1" dirty="0" err="1">
                <a:solidFill>
                  <a:srgbClr val="FF0000"/>
                </a:solidFill>
                <a:latin typeface="Times New Roman" panose="02020603050405020304" pitchFamily="18" charset="0"/>
                <a:cs typeface="Times New Roman" panose="02020603050405020304" pitchFamily="18" charset="0"/>
              </a:rPr>
              <a:t>Perangkat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Keras</a:t>
            </a:r>
            <a:r>
              <a:rPr lang="en-US" sz="3200" b="1" dirty="0">
                <a:solidFill>
                  <a:srgbClr val="FF0000"/>
                </a:solidFill>
                <a:latin typeface="Times New Roman" panose="02020603050405020304" pitchFamily="18" charset="0"/>
                <a:cs typeface="Times New Roman" panose="02020603050405020304" pitchFamily="18" charset="0"/>
              </a:rPr>
              <a:t>)</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B6836F93-3BDA-092B-EF83-322D2DF152E2}"/>
              </a:ext>
            </a:extLst>
          </p:cNvPr>
          <p:cNvGraphicFramePr>
            <a:graphicFrameLocks noGrp="1"/>
          </p:cNvGraphicFramePr>
          <p:nvPr>
            <p:ph idx="1"/>
            <p:extLst>
              <p:ext uri="{D42A27DB-BD31-4B8C-83A1-F6EECF244321}">
                <p14:modId xmlns:p14="http://schemas.microsoft.com/office/powerpoint/2010/main" val="212911495"/>
              </p:ext>
            </p:extLst>
          </p:nvPr>
        </p:nvGraphicFramePr>
        <p:xfrm>
          <a:off x="838200" y="1044836"/>
          <a:ext cx="10515600" cy="4768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115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Software (</a:t>
            </a:r>
            <a:r>
              <a:rPr lang="en-US" sz="3200" b="1" dirty="0" err="1">
                <a:solidFill>
                  <a:srgbClr val="FF0000"/>
                </a:solidFill>
                <a:latin typeface="Times New Roman" panose="02020603050405020304" pitchFamily="18" charset="0"/>
                <a:cs typeface="Times New Roman" panose="02020603050405020304" pitchFamily="18" charset="0"/>
              </a:rPr>
              <a:t>Perangkat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Lunak</a:t>
            </a:r>
            <a:r>
              <a:rPr lang="en-US" sz="3200" b="1" dirty="0">
                <a:solidFill>
                  <a:srgbClr val="FF0000"/>
                </a:solidFill>
                <a:latin typeface="Times New Roman" panose="02020603050405020304" pitchFamily="18" charset="0"/>
                <a:cs typeface="Times New Roman" panose="02020603050405020304" pitchFamily="18" charset="0"/>
              </a:rPr>
              <a:t>)</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02C69C63-DA08-F2CE-9724-3B400FF4A810}"/>
              </a:ext>
            </a:extLst>
          </p:cNvPr>
          <p:cNvGraphicFramePr>
            <a:graphicFrameLocks noGrp="1"/>
          </p:cNvGraphicFramePr>
          <p:nvPr>
            <p:ph idx="1"/>
            <p:extLst>
              <p:ext uri="{D42A27DB-BD31-4B8C-83A1-F6EECF244321}">
                <p14:modId xmlns:p14="http://schemas.microsoft.com/office/powerpoint/2010/main" val="2070069625"/>
              </p:ext>
            </p:extLst>
          </p:nvPr>
        </p:nvGraphicFramePr>
        <p:xfrm>
          <a:off x="972015" y="1208725"/>
          <a:ext cx="10515600" cy="4801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169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KONSEP DASAR SISTEM INFORMASI EKSEKUTIF</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D5B7336F-D748-D4C0-68CE-EADD5F7925D8}"/>
              </a:ext>
            </a:extLst>
          </p:cNvPr>
          <p:cNvGraphicFramePr>
            <a:graphicFrameLocks noGrp="1"/>
          </p:cNvGraphicFramePr>
          <p:nvPr>
            <p:ph idx="1"/>
            <p:extLst>
              <p:ext uri="{D42A27DB-BD31-4B8C-83A1-F6EECF244321}">
                <p14:modId xmlns:p14="http://schemas.microsoft.com/office/powerpoint/2010/main" val="746052280"/>
              </p:ext>
            </p:extLst>
          </p:nvPr>
        </p:nvGraphicFramePr>
        <p:xfrm>
          <a:off x="838200" y="1115122"/>
          <a:ext cx="10515600" cy="50618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4625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13475</TotalTime>
  <Words>1139</Words>
  <Application>Microsoft Office PowerPoint</Application>
  <PresentationFormat>Widescreen</PresentationFormat>
  <Paragraphs>87</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 Light</vt:lpstr>
      <vt:lpstr>Montserrat SemiBold</vt:lpstr>
      <vt:lpstr>Times New Roman</vt:lpstr>
      <vt:lpstr>Montserrat Light</vt:lpstr>
      <vt:lpstr>Calibri</vt:lpstr>
      <vt:lpstr>Arial</vt:lpstr>
      <vt:lpstr>Microsoft Tai Le</vt:lpstr>
      <vt:lpstr>Office Theme</vt:lpstr>
      <vt:lpstr>SISTEM INFORMASI MANAJEMEN  PERTEMUAN KE-12 SISTEM INFORMASI EKSEKUTIF</vt:lpstr>
      <vt:lpstr>CAPAIAN PEMBELAJARAN</vt:lpstr>
      <vt:lpstr>PENGERTIAN SISTEM INFORMASI EKSEKUTIF</vt:lpstr>
      <vt:lpstr>PENGERTIAN SISTEM INFORMASI EKSEKUTIF</vt:lpstr>
      <vt:lpstr>PENGERTIAN SISTEM INFORMASI EKSEKUTIF</vt:lpstr>
      <vt:lpstr>KOMPONEN SISTEM INFORMASI EKSEKUTIF</vt:lpstr>
      <vt:lpstr>Hardware (Perangkat Keras)</vt:lpstr>
      <vt:lpstr>Software (Perangkat Lunak)</vt:lpstr>
      <vt:lpstr>KONSEP DASAR SISTEM INFORMASI EKSEKUTIF</vt:lpstr>
      <vt:lpstr>Faktor-faktor penentu keberhasilan (critical success factors)</vt:lpstr>
      <vt:lpstr>Management by exception</vt:lpstr>
      <vt:lpstr>Model Mental</vt:lpstr>
      <vt:lpstr>FAKTOR PENENTU KEBERHASILAN SIE</vt:lpstr>
      <vt:lpstr>KELEBIHAN SISTEM INFORMASI EKSEKUTIF</vt:lpstr>
      <vt:lpstr>KEKURANGAN SISTEM INFORMASI EKSEKUTIF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Udriyah</dc:creator>
  <cp:lastModifiedBy>Udriyah JGU</cp:lastModifiedBy>
  <cp:revision>90</cp:revision>
  <dcterms:created xsi:type="dcterms:W3CDTF">2020-09-21T02:34:50Z</dcterms:created>
  <dcterms:modified xsi:type="dcterms:W3CDTF">2023-11-27T07:02:12Z</dcterms:modified>
</cp:coreProperties>
</file>