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74" r:id="rId3"/>
    <p:sldId id="286" r:id="rId4"/>
    <p:sldId id="287" r:id="rId5"/>
    <p:sldId id="288" r:id="rId6"/>
    <p:sldId id="289" r:id="rId7"/>
    <p:sldId id="290" r:id="rId8"/>
    <p:sldId id="291" r:id="rId9"/>
    <p:sldId id="292"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Microsoft Tai Le" panose="020B0502040204020203" pitchFamily="34" charset="0"/>
      <p:regular r:id="rId18"/>
      <p:bold r:id="rId19"/>
    </p:embeddedFont>
    <p:embeddedFont>
      <p:font typeface="Montserrat Light" panose="00000400000000000000" pitchFamily="2" charset="0"/>
      <p:regular r:id="rId20"/>
      <p:italic r:id="rId21"/>
    </p:embeddedFont>
    <p:embeddedFont>
      <p:font typeface="Montserrat SemiBold" panose="00000700000000000000" pitchFamily="2" charset="0"/>
      <p:bold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8E8"/>
    <a:srgbClr val="9DF3A2"/>
    <a:srgbClr val="FFDC99"/>
    <a:srgbClr val="9DBEE5"/>
    <a:srgbClr val="95E6E8"/>
    <a:srgbClr val="90EDBD"/>
    <a:srgbClr val="9EF3A3"/>
    <a:srgbClr val="A6F690"/>
    <a:srgbClr val="DDFC93"/>
    <a:srgbClr val="FFD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055" autoAdjust="0"/>
  </p:normalViewPr>
  <p:slideViewPr>
    <p:cSldViewPr snapToGrid="0">
      <p:cViewPr varScale="1">
        <p:scale>
          <a:sx n="57" d="100"/>
          <a:sy n="57" d="100"/>
        </p:scale>
        <p:origin x="9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91A39-E582-40AC-BEDD-A18CFBE57163}"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ID"/>
        </a:p>
      </dgm:t>
    </dgm:pt>
    <dgm:pt modelId="{5A083D63-1375-4C0B-A94A-CB134DBF78A1}">
      <dgm:prSet/>
      <dgm:spPr/>
      <dgm:t>
        <a:bodyPr/>
        <a:lstStyle/>
        <a:p>
          <a:pPr algn="just"/>
          <a:r>
            <a:rPr lang="en-ID">
              <a:latin typeface="Times New Roman" panose="02020603050405020304" pitchFamily="18" charset="0"/>
              <a:cs typeface="Times New Roman" panose="02020603050405020304" pitchFamily="18" charset="0"/>
            </a:rPr>
            <a:t>Model pengambilan keputusan menurut Herbert A. Simon adalah dimulai pada tahap penyelidikan yaitu mempelajari lingkungan atas kondisi yang memerlukan keputusan. </a:t>
          </a:r>
        </a:p>
      </dgm:t>
    </dgm:pt>
    <dgm:pt modelId="{09821188-0A78-4809-8426-2921B8C69C06}" type="parTrans" cxnId="{CC475D3A-977A-4FC4-8F44-1F875F0E9267}">
      <dgm:prSet/>
      <dgm:spPr/>
      <dgm:t>
        <a:bodyPr/>
        <a:lstStyle/>
        <a:p>
          <a:pPr algn="just"/>
          <a:endParaRPr lang="en-ID">
            <a:latin typeface="Times New Roman" panose="02020603050405020304" pitchFamily="18" charset="0"/>
            <a:cs typeface="Times New Roman" panose="02020603050405020304" pitchFamily="18" charset="0"/>
          </a:endParaRPr>
        </a:p>
      </dgm:t>
    </dgm:pt>
    <dgm:pt modelId="{CDD41675-316D-43FC-89E4-7C0A094303C9}" type="sibTrans" cxnId="{CC475D3A-977A-4FC4-8F44-1F875F0E9267}">
      <dgm:prSet/>
      <dgm:spPr/>
      <dgm:t>
        <a:bodyPr/>
        <a:lstStyle/>
        <a:p>
          <a:pPr algn="just"/>
          <a:endParaRPr lang="en-ID">
            <a:latin typeface="Times New Roman" panose="02020603050405020304" pitchFamily="18" charset="0"/>
            <a:cs typeface="Times New Roman" panose="02020603050405020304" pitchFamily="18" charset="0"/>
          </a:endParaRPr>
        </a:p>
      </dgm:t>
    </dgm:pt>
    <dgm:pt modelId="{0B49E8F2-8487-4E2A-B0F9-94097443A37A}">
      <dgm:prSet/>
      <dgm:spPr/>
      <dgm:t>
        <a:bodyPr/>
        <a:lstStyle/>
        <a:p>
          <a:pPr algn="just"/>
          <a:r>
            <a:rPr lang="en-ID">
              <a:latin typeface="Times New Roman" panose="02020603050405020304" pitchFamily="18" charset="0"/>
              <a:cs typeface="Times New Roman" panose="02020603050405020304" pitchFamily="18" charset="0"/>
            </a:rPr>
            <a:t>Data mentah diperoleh, diolah, dan diuji untuk dijadikan petunjuk yang dapat mengidentifikasi persoalan. Digunakan sebagai dasar untuk menjelaskan proses pengambilan keputusan. </a:t>
          </a:r>
        </a:p>
      </dgm:t>
    </dgm:pt>
    <dgm:pt modelId="{E0BC8641-E7B8-46BE-96D8-7825329D14A3}" type="parTrans" cxnId="{6C73DAD9-F53A-4D47-AC0C-AD747B4EE04A}">
      <dgm:prSet/>
      <dgm:spPr/>
      <dgm:t>
        <a:bodyPr/>
        <a:lstStyle/>
        <a:p>
          <a:pPr algn="just"/>
          <a:endParaRPr lang="en-ID">
            <a:latin typeface="Times New Roman" panose="02020603050405020304" pitchFamily="18" charset="0"/>
            <a:cs typeface="Times New Roman" panose="02020603050405020304" pitchFamily="18" charset="0"/>
          </a:endParaRPr>
        </a:p>
      </dgm:t>
    </dgm:pt>
    <dgm:pt modelId="{301506FC-1DA0-4113-971B-F9B395F2274B}" type="sibTrans" cxnId="{6C73DAD9-F53A-4D47-AC0C-AD747B4EE04A}">
      <dgm:prSet/>
      <dgm:spPr/>
      <dgm:t>
        <a:bodyPr/>
        <a:lstStyle/>
        <a:p>
          <a:pPr algn="just"/>
          <a:endParaRPr lang="en-ID">
            <a:latin typeface="Times New Roman" panose="02020603050405020304" pitchFamily="18" charset="0"/>
            <a:cs typeface="Times New Roman" panose="02020603050405020304" pitchFamily="18" charset="0"/>
          </a:endParaRPr>
        </a:p>
      </dgm:t>
    </dgm:pt>
    <dgm:pt modelId="{CC98B0A1-190C-44DD-8917-710F3184782D}">
      <dgm:prSet/>
      <dgm:spPr/>
      <dgm:t>
        <a:bodyPr/>
        <a:lstStyle/>
        <a:p>
          <a:pPr algn="just"/>
          <a:r>
            <a:rPr lang="en-ID">
              <a:latin typeface="Times New Roman" panose="02020603050405020304" pitchFamily="18" charset="0"/>
              <a:cs typeface="Times New Roman" panose="02020603050405020304" pitchFamily="18" charset="0"/>
            </a:rPr>
            <a:t>Tahap berikutnya adalah perancangan mengembangkan, dan menganalisis arah tindakan yang mungkin. Hal ini meliputi proses-proses untuk memahami persoalan, menghasilkan pemecahan, dan menguji kelayakan pemecahan tersebut.</a:t>
          </a:r>
        </a:p>
      </dgm:t>
    </dgm:pt>
    <dgm:pt modelId="{F96A35E9-D4AB-4811-BD33-7E7DAAC75037}" type="parTrans" cxnId="{D3AF143A-781B-4ECA-A503-7F5A30EC7302}">
      <dgm:prSet/>
      <dgm:spPr/>
      <dgm:t>
        <a:bodyPr/>
        <a:lstStyle/>
        <a:p>
          <a:pPr algn="just"/>
          <a:endParaRPr lang="en-ID">
            <a:latin typeface="Times New Roman" panose="02020603050405020304" pitchFamily="18" charset="0"/>
            <a:cs typeface="Times New Roman" panose="02020603050405020304" pitchFamily="18" charset="0"/>
          </a:endParaRPr>
        </a:p>
      </dgm:t>
    </dgm:pt>
    <dgm:pt modelId="{DAB03F3C-CFEE-4F80-9F10-1996B95265B4}" type="sibTrans" cxnId="{D3AF143A-781B-4ECA-A503-7F5A30EC7302}">
      <dgm:prSet/>
      <dgm:spPr/>
      <dgm:t>
        <a:bodyPr/>
        <a:lstStyle/>
        <a:p>
          <a:pPr algn="just"/>
          <a:endParaRPr lang="en-ID">
            <a:latin typeface="Times New Roman" panose="02020603050405020304" pitchFamily="18" charset="0"/>
            <a:cs typeface="Times New Roman" panose="02020603050405020304" pitchFamily="18" charset="0"/>
          </a:endParaRPr>
        </a:p>
      </dgm:t>
    </dgm:pt>
    <dgm:pt modelId="{B2FF8DE5-071C-4572-9E97-71E59D483816}">
      <dgm:prSet/>
      <dgm:spPr/>
      <dgm:t>
        <a:bodyPr/>
        <a:lstStyle/>
        <a:p>
          <a:pPr algn="just"/>
          <a:r>
            <a:rPr lang="en-ID">
              <a:latin typeface="Times New Roman" panose="02020603050405020304" pitchFamily="18" charset="0"/>
              <a:cs typeface="Times New Roman" panose="02020603050405020304" pitchFamily="18" charset="0"/>
            </a:rPr>
            <a:t>Tahap berikutnya adalah pemilihan yaitu memilih arah tindakan tertentu dari semua alternatif yang ada, selanjutnya pilihan ditentukan dan dilaksanakan. </a:t>
          </a:r>
        </a:p>
      </dgm:t>
    </dgm:pt>
    <dgm:pt modelId="{BABDF23E-0800-4F4D-B6A3-5F058B863A84}" type="parTrans" cxnId="{C8A4E17A-DA29-4937-B3C1-3A41FB99EC05}">
      <dgm:prSet/>
      <dgm:spPr/>
      <dgm:t>
        <a:bodyPr/>
        <a:lstStyle/>
        <a:p>
          <a:pPr algn="just"/>
          <a:endParaRPr lang="en-ID">
            <a:latin typeface="Times New Roman" panose="02020603050405020304" pitchFamily="18" charset="0"/>
            <a:cs typeface="Times New Roman" panose="02020603050405020304" pitchFamily="18" charset="0"/>
          </a:endParaRPr>
        </a:p>
      </dgm:t>
    </dgm:pt>
    <dgm:pt modelId="{5BC3AE69-F611-422A-809B-C122848619E2}" type="sibTrans" cxnId="{C8A4E17A-DA29-4937-B3C1-3A41FB99EC05}">
      <dgm:prSet/>
      <dgm:spPr/>
      <dgm:t>
        <a:bodyPr/>
        <a:lstStyle/>
        <a:p>
          <a:pPr algn="just"/>
          <a:endParaRPr lang="en-ID">
            <a:latin typeface="Times New Roman" panose="02020603050405020304" pitchFamily="18" charset="0"/>
            <a:cs typeface="Times New Roman" panose="02020603050405020304" pitchFamily="18" charset="0"/>
          </a:endParaRPr>
        </a:p>
      </dgm:t>
    </dgm:pt>
    <dgm:pt modelId="{960D5192-1C40-4368-9A96-2C97FECC4CB9}">
      <dgm:prSet/>
      <dgm:spPr/>
      <dgm:t>
        <a:bodyPr/>
        <a:lstStyle/>
        <a:p>
          <a:pPr algn="just"/>
          <a:r>
            <a:rPr lang="en-ID">
              <a:latin typeface="Times New Roman" panose="02020603050405020304" pitchFamily="18" charset="0"/>
              <a:cs typeface="Times New Roman" panose="02020603050405020304" pitchFamily="18" charset="0"/>
            </a:rPr>
            <a:t>Jadi proses pengambilan keputusan dapat dianggap sebagai sebuah arus dari penyelidikan sampai perancangan dan kemudian pada pemilihan. </a:t>
          </a:r>
        </a:p>
      </dgm:t>
    </dgm:pt>
    <dgm:pt modelId="{9C5487EA-295A-4BDA-B413-DB7D3CC5DF44}" type="parTrans" cxnId="{65B49113-2C0B-482C-BF2F-36EEB44CAE5B}">
      <dgm:prSet/>
      <dgm:spPr/>
      <dgm:t>
        <a:bodyPr/>
        <a:lstStyle/>
        <a:p>
          <a:pPr algn="just"/>
          <a:endParaRPr lang="en-ID">
            <a:latin typeface="Times New Roman" panose="02020603050405020304" pitchFamily="18" charset="0"/>
            <a:cs typeface="Times New Roman" panose="02020603050405020304" pitchFamily="18" charset="0"/>
          </a:endParaRPr>
        </a:p>
      </dgm:t>
    </dgm:pt>
    <dgm:pt modelId="{95F39288-E7C2-4F04-B89E-1DBCE85228EA}" type="sibTrans" cxnId="{65B49113-2C0B-482C-BF2F-36EEB44CAE5B}">
      <dgm:prSet/>
      <dgm:spPr/>
      <dgm:t>
        <a:bodyPr/>
        <a:lstStyle/>
        <a:p>
          <a:pPr algn="just"/>
          <a:endParaRPr lang="en-ID">
            <a:latin typeface="Times New Roman" panose="02020603050405020304" pitchFamily="18" charset="0"/>
            <a:cs typeface="Times New Roman" panose="02020603050405020304" pitchFamily="18" charset="0"/>
          </a:endParaRPr>
        </a:p>
      </dgm:t>
    </dgm:pt>
    <dgm:pt modelId="{1EBCAC69-A579-48EC-BEB3-C29B2B263460}" type="pres">
      <dgm:prSet presAssocID="{29491A39-E582-40AC-BEDD-A18CFBE57163}" presName="linear" presStyleCnt="0">
        <dgm:presLayoutVars>
          <dgm:animLvl val="lvl"/>
          <dgm:resizeHandles val="exact"/>
        </dgm:presLayoutVars>
      </dgm:prSet>
      <dgm:spPr/>
    </dgm:pt>
    <dgm:pt modelId="{704A98D3-9114-4912-8C0C-D3DAA3E6D26D}" type="pres">
      <dgm:prSet presAssocID="{5A083D63-1375-4C0B-A94A-CB134DBF78A1}" presName="parentText" presStyleLbl="node1" presStyleIdx="0" presStyleCnt="5">
        <dgm:presLayoutVars>
          <dgm:chMax val="0"/>
          <dgm:bulletEnabled val="1"/>
        </dgm:presLayoutVars>
      </dgm:prSet>
      <dgm:spPr/>
    </dgm:pt>
    <dgm:pt modelId="{30133824-30AE-4739-B524-CE2F0094136F}" type="pres">
      <dgm:prSet presAssocID="{CDD41675-316D-43FC-89E4-7C0A094303C9}" presName="spacer" presStyleCnt="0"/>
      <dgm:spPr/>
    </dgm:pt>
    <dgm:pt modelId="{E28BE9AA-9B1B-4E6B-ACDF-2C160C06DBB8}" type="pres">
      <dgm:prSet presAssocID="{0B49E8F2-8487-4E2A-B0F9-94097443A37A}" presName="parentText" presStyleLbl="node1" presStyleIdx="1" presStyleCnt="5">
        <dgm:presLayoutVars>
          <dgm:chMax val="0"/>
          <dgm:bulletEnabled val="1"/>
        </dgm:presLayoutVars>
      </dgm:prSet>
      <dgm:spPr/>
    </dgm:pt>
    <dgm:pt modelId="{81FE1235-255B-497D-B591-FA01D696190E}" type="pres">
      <dgm:prSet presAssocID="{301506FC-1DA0-4113-971B-F9B395F2274B}" presName="spacer" presStyleCnt="0"/>
      <dgm:spPr/>
    </dgm:pt>
    <dgm:pt modelId="{0563A79D-52D0-46A2-A8C1-176C25507D0D}" type="pres">
      <dgm:prSet presAssocID="{CC98B0A1-190C-44DD-8917-710F3184782D}" presName="parentText" presStyleLbl="node1" presStyleIdx="2" presStyleCnt="5">
        <dgm:presLayoutVars>
          <dgm:chMax val="0"/>
          <dgm:bulletEnabled val="1"/>
        </dgm:presLayoutVars>
      </dgm:prSet>
      <dgm:spPr/>
    </dgm:pt>
    <dgm:pt modelId="{CB282052-6C1D-4E5F-9390-C2213934083E}" type="pres">
      <dgm:prSet presAssocID="{DAB03F3C-CFEE-4F80-9F10-1996B95265B4}" presName="spacer" presStyleCnt="0"/>
      <dgm:spPr/>
    </dgm:pt>
    <dgm:pt modelId="{D9DC29A2-42A5-4356-8112-0476F5A841B2}" type="pres">
      <dgm:prSet presAssocID="{B2FF8DE5-071C-4572-9E97-71E59D483816}" presName="parentText" presStyleLbl="node1" presStyleIdx="3" presStyleCnt="5">
        <dgm:presLayoutVars>
          <dgm:chMax val="0"/>
          <dgm:bulletEnabled val="1"/>
        </dgm:presLayoutVars>
      </dgm:prSet>
      <dgm:spPr/>
    </dgm:pt>
    <dgm:pt modelId="{5C27B8B3-03A2-4BD1-8373-57C42B0B8917}" type="pres">
      <dgm:prSet presAssocID="{5BC3AE69-F611-422A-809B-C122848619E2}" presName="spacer" presStyleCnt="0"/>
      <dgm:spPr/>
    </dgm:pt>
    <dgm:pt modelId="{68D5A136-762B-4BEE-85E3-1AF76D0AF768}" type="pres">
      <dgm:prSet presAssocID="{960D5192-1C40-4368-9A96-2C97FECC4CB9}" presName="parentText" presStyleLbl="node1" presStyleIdx="4" presStyleCnt="5">
        <dgm:presLayoutVars>
          <dgm:chMax val="0"/>
          <dgm:bulletEnabled val="1"/>
        </dgm:presLayoutVars>
      </dgm:prSet>
      <dgm:spPr/>
    </dgm:pt>
  </dgm:ptLst>
  <dgm:cxnLst>
    <dgm:cxn modelId="{10F80201-DC00-4320-8CB4-33ED152034BE}" type="presOf" srcId="{0B49E8F2-8487-4E2A-B0F9-94097443A37A}" destId="{E28BE9AA-9B1B-4E6B-ACDF-2C160C06DBB8}" srcOrd="0" destOrd="0" presId="urn:microsoft.com/office/officeart/2005/8/layout/vList2"/>
    <dgm:cxn modelId="{65B49113-2C0B-482C-BF2F-36EEB44CAE5B}" srcId="{29491A39-E582-40AC-BEDD-A18CFBE57163}" destId="{960D5192-1C40-4368-9A96-2C97FECC4CB9}" srcOrd="4" destOrd="0" parTransId="{9C5487EA-295A-4BDA-B413-DB7D3CC5DF44}" sibTransId="{95F39288-E7C2-4F04-B89E-1DBCE85228EA}"/>
    <dgm:cxn modelId="{D3AF143A-781B-4ECA-A503-7F5A30EC7302}" srcId="{29491A39-E582-40AC-BEDD-A18CFBE57163}" destId="{CC98B0A1-190C-44DD-8917-710F3184782D}" srcOrd="2" destOrd="0" parTransId="{F96A35E9-D4AB-4811-BD33-7E7DAAC75037}" sibTransId="{DAB03F3C-CFEE-4F80-9F10-1996B95265B4}"/>
    <dgm:cxn modelId="{CC475D3A-977A-4FC4-8F44-1F875F0E9267}" srcId="{29491A39-E582-40AC-BEDD-A18CFBE57163}" destId="{5A083D63-1375-4C0B-A94A-CB134DBF78A1}" srcOrd="0" destOrd="0" parTransId="{09821188-0A78-4809-8426-2921B8C69C06}" sibTransId="{CDD41675-316D-43FC-89E4-7C0A094303C9}"/>
    <dgm:cxn modelId="{7D826346-9080-4CD1-91DC-18504DABF614}" type="presOf" srcId="{960D5192-1C40-4368-9A96-2C97FECC4CB9}" destId="{68D5A136-762B-4BEE-85E3-1AF76D0AF768}" srcOrd="0" destOrd="0" presId="urn:microsoft.com/office/officeart/2005/8/layout/vList2"/>
    <dgm:cxn modelId="{C8A4E17A-DA29-4937-B3C1-3A41FB99EC05}" srcId="{29491A39-E582-40AC-BEDD-A18CFBE57163}" destId="{B2FF8DE5-071C-4572-9E97-71E59D483816}" srcOrd="3" destOrd="0" parTransId="{BABDF23E-0800-4F4D-B6A3-5F058B863A84}" sibTransId="{5BC3AE69-F611-422A-809B-C122848619E2}"/>
    <dgm:cxn modelId="{FB04A87E-BF38-466B-B11D-B0478F5F4D10}" type="presOf" srcId="{CC98B0A1-190C-44DD-8917-710F3184782D}" destId="{0563A79D-52D0-46A2-A8C1-176C25507D0D}" srcOrd="0" destOrd="0" presId="urn:microsoft.com/office/officeart/2005/8/layout/vList2"/>
    <dgm:cxn modelId="{D14314A0-2A86-4C79-8080-F4522451E760}" type="presOf" srcId="{5A083D63-1375-4C0B-A94A-CB134DBF78A1}" destId="{704A98D3-9114-4912-8C0C-D3DAA3E6D26D}" srcOrd="0" destOrd="0" presId="urn:microsoft.com/office/officeart/2005/8/layout/vList2"/>
    <dgm:cxn modelId="{A5758BC8-C571-42E9-8DE3-2F73F1210371}" type="presOf" srcId="{B2FF8DE5-071C-4572-9E97-71E59D483816}" destId="{D9DC29A2-42A5-4356-8112-0476F5A841B2}" srcOrd="0" destOrd="0" presId="urn:microsoft.com/office/officeart/2005/8/layout/vList2"/>
    <dgm:cxn modelId="{819D90D6-687F-4BD8-9A6F-CE7F555536CF}" type="presOf" srcId="{29491A39-E582-40AC-BEDD-A18CFBE57163}" destId="{1EBCAC69-A579-48EC-BEB3-C29B2B263460}" srcOrd="0" destOrd="0" presId="urn:microsoft.com/office/officeart/2005/8/layout/vList2"/>
    <dgm:cxn modelId="{6C73DAD9-F53A-4D47-AC0C-AD747B4EE04A}" srcId="{29491A39-E582-40AC-BEDD-A18CFBE57163}" destId="{0B49E8F2-8487-4E2A-B0F9-94097443A37A}" srcOrd="1" destOrd="0" parTransId="{E0BC8641-E7B8-46BE-96D8-7825329D14A3}" sibTransId="{301506FC-1DA0-4113-971B-F9B395F2274B}"/>
    <dgm:cxn modelId="{825E2A40-A8CE-455C-A87D-F86AE5A724D8}" type="presParOf" srcId="{1EBCAC69-A579-48EC-BEB3-C29B2B263460}" destId="{704A98D3-9114-4912-8C0C-D3DAA3E6D26D}" srcOrd="0" destOrd="0" presId="urn:microsoft.com/office/officeart/2005/8/layout/vList2"/>
    <dgm:cxn modelId="{5816E132-5056-4FD2-9CE6-C0E145B6311D}" type="presParOf" srcId="{1EBCAC69-A579-48EC-BEB3-C29B2B263460}" destId="{30133824-30AE-4739-B524-CE2F0094136F}" srcOrd="1" destOrd="0" presId="urn:microsoft.com/office/officeart/2005/8/layout/vList2"/>
    <dgm:cxn modelId="{1250693A-B62F-4E79-91C5-61189E73CC11}" type="presParOf" srcId="{1EBCAC69-A579-48EC-BEB3-C29B2B263460}" destId="{E28BE9AA-9B1B-4E6B-ACDF-2C160C06DBB8}" srcOrd="2" destOrd="0" presId="urn:microsoft.com/office/officeart/2005/8/layout/vList2"/>
    <dgm:cxn modelId="{350E9F22-6CDA-4D50-BEEC-4E30AE2AB306}" type="presParOf" srcId="{1EBCAC69-A579-48EC-BEB3-C29B2B263460}" destId="{81FE1235-255B-497D-B591-FA01D696190E}" srcOrd="3" destOrd="0" presId="urn:microsoft.com/office/officeart/2005/8/layout/vList2"/>
    <dgm:cxn modelId="{14578C07-1ACA-4057-8FA0-062A7060E7E3}" type="presParOf" srcId="{1EBCAC69-A579-48EC-BEB3-C29B2B263460}" destId="{0563A79D-52D0-46A2-A8C1-176C25507D0D}" srcOrd="4" destOrd="0" presId="urn:microsoft.com/office/officeart/2005/8/layout/vList2"/>
    <dgm:cxn modelId="{ED2834DF-8447-4AC5-865B-26B3983E6842}" type="presParOf" srcId="{1EBCAC69-A579-48EC-BEB3-C29B2B263460}" destId="{CB282052-6C1D-4E5F-9390-C2213934083E}" srcOrd="5" destOrd="0" presId="urn:microsoft.com/office/officeart/2005/8/layout/vList2"/>
    <dgm:cxn modelId="{19F57DD9-BDEA-4897-B0CE-A4FFBF97A4B6}" type="presParOf" srcId="{1EBCAC69-A579-48EC-BEB3-C29B2B263460}" destId="{D9DC29A2-42A5-4356-8112-0476F5A841B2}" srcOrd="6" destOrd="0" presId="urn:microsoft.com/office/officeart/2005/8/layout/vList2"/>
    <dgm:cxn modelId="{0C1C556A-AFC8-4CDD-B3D6-44368FAE2229}" type="presParOf" srcId="{1EBCAC69-A579-48EC-BEB3-C29B2B263460}" destId="{5C27B8B3-03A2-4BD1-8373-57C42B0B8917}" srcOrd="7" destOrd="0" presId="urn:microsoft.com/office/officeart/2005/8/layout/vList2"/>
    <dgm:cxn modelId="{2132D1A9-6420-4963-8DBD-20479B776340}" type="presParOf" srcId="{1EBCAC69-A579-48EC-BEB3-C29B2B263460}" destId="{68D5A136-762B-4BEE-85E3-1AF76D0AF76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4518F-985F-4D0C-8015-06A8C6773779}"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ID"/>
        </a:p>
      </dgm:t>
    </dgm:pt>
    <dgm:pt modelId="{F966625A-75F4-4823-AA8D-C2D1E0BFFA8F}">
      <dgm:prSet/>
      <dgm:spPr/>
      <dgm:t>
        <a:bodyPr/>
        <a:lstStyle/>
        <a:p>
          <a:pPr algn="just"/>
          <a:r>
            <a:rPr lang="en-ID">
              <a:latin typeface="Times New Roman" panose="02020603050405020304" pitchFamily="18" charset="0"/>
              <a:cs typeface="Times New Roman" panose="02020603050405020304" pitchFamily="18" charset="0"/>
            </a:rPr>
            <a:t>Sistem informasi manajemen adalah sistem yang memberikan informasi untuk digunakan dalam pembuatan keputusan guna menyelesaikan masalah bagi para penggunanya.</a:t>
          </a:r>
        </a:p>
      </dgm:t>
    </dgm:pt>
    <dgm:pt modelId="{C814EA78-6F4F-43DE-8C7E-F31A04A4A3C6}" type="parTrans" cxnId="{FEC45820-2B0E-4EC3-9ABB-9F093EC6A4AB}">
      <dgm:prSet/>
      <dgm:spPr/>
      <dgm:t>
        <a:bodyPr/>
        <a:lstStyle/>
        <a:p>
          <a:pPr algn="just"/>
          <a:endParaRPr lang="en-ID">
            <a:latin typeface="Times New Roman" panose="02020603050405020304" pitchFamily="18" charset="0"/>
            <a:cs typeface="Times New Roman" panose="02020603050405020304" pitchFamily="18" charset="0"/>
          </a:endParaRPr>
        </a:p>
      </dgm:t>
    </dgm:pt>
    <dgm:pt modelId="{FA69CCBF-AB35-4270-AFA0-E885E23A8FBC}" type="sibTrans" cxnId="{FEC45820-2B0E-4EC3-9ABB-9F093EC6A4AB}">
      <dgm:prSet/>
      <dgm:spPr/>
      <dgm:t>
        <a:bodyPr/>
        <a:lstStyle/>
        <a:p>
          <a:pPr algn="just"/>
          <a:endParaRPr lang="en-ID">
            <a:latin typeface="Times New Roman" panose="02020603050405020304" pitchFamily="18" charset="0"/>
            <a:cs typeface="Times New Roman" panose="02020603050405020304" pitchFamily="18" charset="0"/>
          </a:endParaRPr>
        </a:p>
      </dgm:t>
    </dgm:pt>
    <dgm:pt modelId="{D3375C49-57F3-473E-B4F4-5A7C3F90203D}">
      <dgm:prSet/>
      <dgm:spPr/>
      <dgm:t>
        <a:bodyPr/>
        <a:lstStyle/>
        <a:p>
          <a:pPr algn="just"/>
          <a:r>
            <a:rPr lang="en-ID">
              <a:latin typeface="Times New Roman" panose="02020603050405020304" pitchFamily="18" charset="0"/>
              <a:cs typeface="Times New Roman" panose="02020603050405020304" pitchFamily="18" charset="0"/>
            </a:rPr>
            <a:t>Perkembangan aplikasi sistem informasi berbasis komputer (Computer Based Information System-CBIS) dalam organisasi telah berkembang dalam model yang dikategorikan sebagai sistem pemrosesan transaksi (Transaction Processing System-TPS), sistem informasi manajemen (Manajemen Information Sistem-SIM), sistem pendukung keputusan (Decision Support System-DSS). </a:t>
          </a:r>
        </a:p>
      </dgm:t>
    </dgm:pt>
    <dgm:pt modelId="{CF521F8D-13B6-4B01-93AF-1499BD3F2A84}" type="parTrans" cxnId="{CBC98E8A-2B62-4D45-A0D4-98487EBEC994}">
      <dgm:prSet/>
      <dgm:spPr/>
      <dgm:t>
        <a:bodyPr/>
        <a:lstStyle/>
        <a:p>
          <a:pPr algn="just"/>
          <a:endParaRPr lang="en-ID">
            <a:latin typeface="Times New Roman" panose="02020603050405020304" pitchFamily="18" charset="0"/>
            <a:cs typeface="Times New Roman" panose="02020603050405020304" pitchFamily="18" charset="0"/>
          </a:endParaRPr>
        </a:p>
      </dgm:t>
    </dgm:pt>
    <dgm:pt modelId="{EF94EF58-8E38-4158-BA26-19438A636409}" type="sibTrans" cxnId="{CBC98E8A-2B62-4D45-A0D4-98487EBEC994}">
      <dgm:prSet/>
      <dgm:spPr/>
      <dgm:t>
        <a:bodyPr/>
        <a:lstStyle/>
        <a:p>
          <a:pPr algn="just"/>
          <a:endParaRPr lang="en-ID">
            <a:latin typeface="Times New Roman" panose="02020603050405020304" pitchFamily="18" charset="0"/>
            <a:cs typeface="Times New Roman" panose="02020603050405020304" pitchFamily="18" charset="0"/>
          </a:endParaRPr>
        </a:p>
      </dgm:t>
    </dgm:pt>
    <dgm:pt modelId="{FC4631DD-6E98-4E86-AC6F-F01DB49D2DD1}">
      <dgm:prSet/>
      <dgm:spPr/>
      <dgm:t>
        <a:bodyPr/>
        <a:lstStyle/>
        <a:p>
          <a:pPr algn="just"/>
          <a:r>
            <a:rPr lang="en-ID">
              <a:latin typeface="Times New Roman" panose="02020603050405020304" pitchFamily="18" charset="0"/>
              <a:cs typeface="Times New Roman" panose="02020603050405020304" pitchFamily="18" charset="0"/>
            </a:rPr>
            <a:t>Baik TPS maupun SIM ditunjukkan bagi arus informasi terstruktur untuk menunjang proses organisasional rendah dan menengah. </a:t>
          </a:r>
        </a:p>
      </dgm:t>
    </dgm:pt>
    <dgm:pt modelId="{B85A9D35-39AC-425D-B3F8-B5B66BD62D82}" type="parTrans" cxnId="{0D4C28AE-BCC9-4C1D-90B9-D6D8B8AFD055}">
      <dgm:prSet/>
      <dgm:spPr/>
      <dgm:t>
        <a:bodyPr/>
        <a:lstStyle/>
        <a:p>
          <a:pPr algn="just"/>
          <a:endParaRPr lang="en-ID">
            <a:latin typeface="Times New Roman" panose="02020603050405020304" pitchFamily="18" charset="0"/>
            <a:cs typeface="Times New Roman" panose="02020603050405020304" pitchFamily="18" charset="0"/>
          </a:endParaRPr>
        </a:p>
      </dgm:t>
    </dgm:pt>
    <dgm:pt modelId="{EFE21FB8-C2BA-4320-B94F-E1BEB53F5E99}" type="sibTrans" cxnId="{0D4C28AE-BCC9-4C1D-90B9-D6D8B8AFD055}">
      <dgm:prSet/>
      <dgm:spPr/>
      <dgm:t>
        <a:bodyPr/>
        <a:lstStyle/>
        <a:p>
          <a:pPr algn="just"/>
          <a:endParaRPr lang="en-ID">
            <a:latin typeface="Times New Roman" panose="02020603050405020304" pitchFamily="18" charset="0"/>
            <a:cs typeface="Times New Roman" panose="02020603050405020304" pitchFamily="18" charset="0"/>
          </a:endParaRPr>
        </a:p>
      </dgm:t>
    </dgm:pt>
    <dgm:pt modelId="{8F7D8F84-43AD-4CBA-84FF-0CA5AB9571E8}">
      <dgm:prSet/>
      <dgm:spPr/>
      <dgm:t>
        <a:bodyPr/>
        <a:lstStyle/>
        <a:p>
          <a:pPr algn="just"/>
          <a:r>
            <a:rPr lang="en-ID">
              <a:latin typeface="Times New Roman" panose="02020603050405020304" pitchFamily="18" charset="0"/>
              <a:cs typeface="Times New Roman" panose="02020603050405020304" pitchFamily="18" charset="0"/>
            </a:rPr>
            <a:t>Sistem Pendukung Keputusan (SPK) mempunyai keputusan yang sangat spesifik yakni memberi bantuan kepada para pembuat keputusan manajemen Tingkat menengah dan atas dalam membuat keputusan yang sangat penting. </a:t>
          </a:r>
        </a:p>
      </dgm:t>
    </dgm:pt>
    <dgm:pt modelId="{A5CD33DD-A630-400B-957B-77547698FBE3}" type="parTrans" cxnId="{B683BE89-89CC-4F0C-8D25-206D0A7AC929}">
      <dgm:prSet/>
      <dgm:spPr/>
      <dgm:t>
        <a:bodyPr/>
        <a:lstStyle/>
        <a:p>
          <a:pPr algn="just"/>
          <a:endParaRPr lang="en-ID">
            <a:latin typeface="Times New Roman" panose="02020603050405020304" pitchFamily="18" charset="0"/>
            <a:cs typeface="Times New Roman" panose="02020603050405020304" pitchFamily="18" charset="0"/>
          </a:endParaRPr>
        </a:p>
      </dgm:t>
    </dgm:pt>
    <dgm:pt modelId="{F06DC0F4-A3EF-400C-8728-8EE2D0238D17}" type="sibTrans" cxnId="{B683BE89-89CC-4F0C-8D25-206D0A7AC929}">
      <dgm:prSet/>
      <dgm:spPr/>
      <dgm:t>
        <a:bodyPr/>
        <a:lstStyle/>
        <a:p>
          <a:pPr algn="just"/>
          <a:endParaRPr lang="en-ID">
            <a:latin typeface="Times New Roman" panose="02020603050405020304" pitchFamily="18" charset="0"/>
            <a:cs typeface="Times New Roman" panose="02020603050405020304" pitchFamily="18" charset="0"/>
          </a:endParaRPr>
        </a:p>
      </dgm:t>
    </dgm:pt>
    <dgm:pt modelId="{CD299A66-A043-4C48-9183-8771B744354B}" type="pres">
      <dgm:prSet presAssocID="{8A94518F-985F-4D0C-8015-06A8C6773779}" presName="linear" presStyleCnt="0">
        <dgm:presLayoutVars>
          <dgm:animLvl val="lvl"/>
          <dgm:resizeHandles val="exact"/>
        </dgm:presLayoutVars>
      </dgm:prSet>
      <dgm:spPr/>
    </dgm:pt>
    <dgm:pt modelId="{48DADD96-56DA-4FBB-ACB6-A278AB5D56F1}" type="pres">
      <dgm:prSet presAssocID="{F966625A-75F4-4823-AA8D-C2D1E0BFFA8F}" presName="parentText" presStyleLbl="node1" presStyleIdx="0" presStyleCnt="4">
        <dgm:presLayoutVars>
          <dgm:chMax val="0"/>
          <dgm:bulletEnabled val="1"/>
        </dgm:presLayoutVars>
      </dgm:prSet>
      <dgm:spPr/>
    </dgm:pt>
    <dgm:pt modelId="{D0FEFC33-1C8E-4029-8C7A-CD2CBC603A1D}" type="pres">
      <dgm:prSet presAssocID="{FA69CCBF-AB35-4270-AFA0-E885E23A8FBC}" presName="spacer" presStyleCnt="0"/>
      <dgm:spPr/>
    </dgm:pt>
    <dgm:pt modelId="{60E48E6F-0B2F-4F1F-8E23-E9F68C9195E9}" type="pres">
      <dgm:prSet presAssocID="{D3375C49-57F3-473E-B4F4-5A7C3F90203D}" presName="parentText" presStyleLbl="node1" presStyleIdx="1" presStyleCnt="4">
        <dgm:presLayoutVars>
          <dgm:chMax val="0"/>
          <dgm:bulletEnabled val="1"/>
        </dgm:presLayoutVars>
      </dgm:prSet>
      <dgm:spPr/>
    </dgm:pt>
    <dgm:pt modelId="{AC905CF8-6591-44E8-B987-6DE6A6979898}" type="pres">
      <dgm:prSet presAssocID="{EF94EF58-8E38-4158-BA26-19438A636409}" presName="spacer" presStyleCnt="0"/>
      <dgm:spPr/>
    </dgm:pt>
    <dgm:pt modelId="{E280817A-C3B6-495E-ADED-05DF87451E0B}" type="pres">
      <dgm:prSet presAssocID="{FC4631DD-6E98-4E86-AC6F-F01DB49D2DD1}" presName="parentText" presStyleLbl="node1" presStyleIdx="2" presStyleCnt="4">
        <dgm:presLayoutVars>
          <dgm:chMax val="0"/>
          <dgm:bulletEnabled val="1"/>
        </dgm:presLayoutVars>
      </dgm:prSet>
      <dgm:spPr/>
    </dgm:pt>
    <dgm:pt modelId="{CC8AC480-84B4-474C-A52A-2F95B517750A}" type="pres">
      <dgm:prSet presAssocID="{EFE21FB8-C2BA-4320-B94F-E1BEB53F5E99}" presName="spacer" presStyleCnt="0"/>
      <dgm:spPr/>
    </dgm:pt>
    <dgm:pt modelId="{C14E9F4E-2F23-4AC2-AC87-5C19F7739964}" type="pres">
      <dgm:prSet presAssocID="{8F7D8F84-43AD-4CBA-84FF-0CA5AB9571E8}" presName="parentText" presStyleLbl="node1" presStyleIdx="3" presStyleCnt="4">
        <dgm:presLayoutVars>
          <dgm:chMax val="0"/>
          <dgm:bulletEnabled val="1"/>
        </dgm:presLayoutVars>
      </dgm:prSet>
      <dgm:spPr/>
    </dgm:pt>
  </dgm:ptLst>
  <dgm:cxnLst>
    <dgm:cxn modelId="{FEC45820-2B0E-4EC3-9ABB-9F093EC6A4AB}" srcId="{8A94518F-985F-4D0C-8015-06A8C6773779}" destId="{F966625A-75F4-4823-AA8D-C2D1E0BFFA8F}" srcOrd="0" destOrd="0" parTransId="{C814EA78-6F4F-43DE-8C7E-F31A04A4A3C6}" sibTransId="{FA69CCBF-AB35-4270-AFA0-E885E23A8FBC}"/>
    <dgm:cxn modelId="{0B3FE961-B062-47A2-87AD-562D1D76E3F5}" type="presOf" srcId="{FC4631DD-6E98-4E86-AC6F-F01DB49D2DD1}" destId="{E280817A-C3B6-495E-ADED-05DF87451E0B}" srcOrd="0" destOrd="0" presId="urn:microsoft.com/office/officeart/2005/8/layout/vList2"/>
    <dgm:cxn modelId="{27063646-C512-4491-932B-7777545D0D23}" type="presOf" srcId="{F966625A-75F4-4823-AA8D-C2D1E0BFFA8F}" destId="{48DADD96-56DA-4FBB-ACB6-A278AB5D56F1}" srcOrd="0" destOrd="0" presId="urn:microsoft.com/office/officeart/2005/8/layout/vList2"/>
    <dgm:cxn modelId="{16C9C167-9D3C-4535-BDF1-B3A66D4EFDDD}" type="presOf" srcId="{8A94518F-985F-4D0C-8015-06A8C6773779}" destId="{CD299A66-A043-4C48-9183-8771B744354B}" srcOrd="0" destOrd="0" presId="urn:microsoft.com/office/officeart/2005/8/layout/vList2"/>
    <dgm:cxn modelId="{E0B2A34B-9F2A-409C-A216-0A210F9B9488}" type="presOf" srcId="{D3375C49-57F3-473E-B4F4-5A7C3F90203D}" destId="{60E48E6F-0B2F-4F1F-8E23-E9F68C9195E9}" srcOrd="0" destOrd="0" presId="urn:microsoft.com/office/officeart/2005/8/layout/vList2"/>
    <dgm:cxn modelId="{B683BE89-89CC-4F0C-8D25-206D0A7AC929}" srcId="{8A94518F-985F-4D0C-8015-06A8C6773779}" destId="{8F7D8F84-43AD-4CBA-84FF-0CA5AB9571E8}" srcOrd="3" destOrd="0" parTransId="{A5CD33DD-A630-400B-957B-77547698FBE3}" sibTransId="{F06DC0F4-A3EF-400C-8728-8EE2D0238D17}"/>
    <dgm:cxn modelId="{CBC98E8A-2B62-4D45-A0D4-98487EBEC994}" srcId="{8A94518F-985F-4D0C-8015-06A8C6773779}" destId="{D3375C49-57F3-473E-B4F4-5A7C3F90203D}" srcOrd="1" destOrd="0" parTransId="{CF521F8D-13B6-4B01-93AF-1499BD3F2A84}" sibTransId="{EF94EF58-8E38-4158-BA26-19438A636409}"/>
    <dgm:cxn modelId="{735BC49A-E4F8-460E-8FBB-72560DB1821C}" type="presOf" srcId="{8F7D8F84-43AD-4CBA-84FF-0CA5AB9571E8}" destId="{C14E9F4E-2F23-4AC2-AC87-5C19F7739964}" srcOrd="0" destOrd="0" presId="urn:microsoft.com/office/officeart/2005/8/layout/vList2"/>
    <dgm:cxn modelId="{0D4C28AE-BCC9-4C1D-90B9-D6D8B8AFD055}" srcId="{8A94518F-985F-4D0C-8015-06A8C6773779}" destId="{FC4631DD-6E98-4E86-AC6F-F01DB49D2DD1}" srcOrd="2" destOrd="0" parTransId="{B85A9D35-39AC-425D-B3F8-B5B66BD62D82}" sibTransId="{EFE21FB8-C2BA-4320-B94F-E1BEB53F5E99}"/>
    <dgm:cxn modelId="{08C7AC65-DBBF-4609-ACB9-63278F788017}" type="presParOf" srcId="{CD299A66-A043-4C48-9183-8771B744354B}" destId="{48DADD96-56DA-4FBB-ACB6-A278AB5D56F1}" srcOrd="0" destOrd="0" presId="urn:microsoft.com/office/officeart/2005/8/layout/vList2"/>
    <dgm:cxn modelId="{DA13F71E-63E6-4558-BE41-CDC14A65DFA5}" type="presParOf" srcId="{CD299A66-A043-4C48-9183-8771B744354B}" destId="{D0FEFC33-1C8E-4029-8C7A-CD2CBC603A1D}" srcOrd="1" destOrd="0" presId="urn:microsoft.com/office/officeart/2005/8/layout/vList2"/>
    <dgm:cxn modelId="{998AD8B6-8B6E-4AFA-A8D3-2090F2C7F34C}" type="presParOf" srcId="{CD299A66-A043-4C48-9183-8771B744354B}" destId="{60E48E6F-0B2F-4F1F-8E23-E9F68C9195E9}" srcOrd="2" destOrd="0" presId="urn:microsoft.com/office/officeart/2005/8/layout/vList2"/>
    <dgm:cxn modelId="{EF2DAFE2-ED19-4267-894F-9E589B973EAA}" type="presParOf" srcId="{CD299A66-A043-4C48-9183-8771B744354B}" destId="{AC905CF8-6591-44E8-B987-6DE6A6979898}" srcOrd="3" destOrd="0" presId="urn:microsoft.com/office/officeart/2005/8/layout/vList2"/>
    <dgm:cxn modelId="{0358155F-DFA8-424E-A5A7-FECC0FAB9D0A}" type="presParOf" srcId="{CD299A66-A043-4C48-9183-8771B744354B}" destId="{E280817A-C3B6-495E-ADED-05DF87451E0B}" srcOrd="4" destOrd="0" presId="urn:microsoft.com/office/officeart/2005/8/layout/vList2"/>
    <dgm:cxn modelId="{336D683B-2268-4B8C-B5B0-4D38B573064D}" type="presParOf" srcId="{CD299A66-A043-4C48-9183-8771B744354B}" destId="{CC8AC480-84B4-474C-A52A-2F95B517750A}" srcOrd="5" destOrd="0" presId="urn:microsoft.com/office/officeart/2005/8/layout/vList2"/>
    <dgm:cxn modelId="{2ACF5DA0-BDA5-4D2E-8A75-2EBA48E394B7}" type="presParOf" srcId="{CD299A66-A043-4C48-9183-8771B744354B}" destId="{C14E9F4E-2F23-4AC2-AC87-5C19F773996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469BB-F886-4FE9-AD77-8737196DDCC1}"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ID"/>
        </a:p>
      </dgm:t>
    </dgm:pt>
    <dgm:pt modelId="{3CA0CA99-709B-4A39-84DD-6672FA2EDFFF}">
      <dgm:prSet/>
      <dgm:spPr/>
      <dgm:t>
        <a:bodyPr/>
        <a:lstStyle/>
        <a:p>
          <a:pPr algn="just"/>
          <a:r>
            <a:rPr lang="en-ID">
              <a:latin typeface="Times New Roman" panose="02020603050405020304" pitchFamily="18" charset="0"/>
              <a:cs typeface="Times New Roman" panose="02020603050405020304" pitchFamily="18" charset="0"/>
            </a:rPr>
            <a:t>Decision Support Systems (DSS) atau Sistem Pendukung Keputusan (SPK) adalah sebuah sistem yang membantu satu atau lebih pengambil Keputusan dalam melakukan aktivitas pengambilan keputusan dengan bantuan seperangkat alat yang terorganisir dan disesuaikan dengan struktur dan porsi permasalahan dalam usaha memperbaiki efektivitas akhir dari outcome keputusan.</a:t>
          </a:r>
        </a:p>
      </dgm:t>
    </dgm:pt>
    <dgm:pt modelId="{F61E2EA1-42B3-41E9-8BAB-7802C5786519}" type="parTrans" cxnId="{DA4FF2A1-92E5-45B0-BCD7-954B4B1B1A37}">
      <dgm:prSet/>
      <dgm:spPr/>
      <dgm:t>
        <a:bodyPr/>
        <a:lstStyle/>
        <a:p>
          <a:pPr algn="just"/>
          <a:endParaRPr lang="en-ID">
            <a:latin typeface="Times New Roman" panose="02020603050405020304" pitchFamily="18" charset="0"/>
            <a:cs typeface="Times New Roman" panose="02020603050405020304" pitchFamily="18" charset="0"/>
          </a:endParaRPr>
        </a:p>
      </dgm:t>
    </dgm:pt>
    <dgm:pt modelId="{D3E2B19A-29C2-472A-B743-85C3A3F6E029}" type="sibTrans" cxnId="{DA4FF2A1-92E5-45B0-BCD7-954B4B1B1A37}">
      <dgm:prSet/>
      <dgm:spPr/>
      <dgm:t>
        <a:bodyPr/>
        <a:lstStyle/>
        <a:p>
          <a:pPr algn="just"/>
          <a:endParaRPr lang="en-ID">
            <a:latin typeface="Times New Roman" panose="02020603050405020304" pitchFamily="18" charset="0"/>
            <a:cs typeface="Times New Roman" panose="02020603050405020304" pitchFamily="18" charset="0"/>
          </a:endParaRPr>
        </a:p>
      </dgm:t>
    </dgm:pt>
    <dgm:pt modelId="{AB3651F6-1358-403B-99E5-0EDFBEEC7669}">
      <dgm:prSet/>
      <dgm:spPr/>
      <dgm:t>
        <a:bodyPr/>
        <a:lstStyle/>
        <a:p>
          <a:pPr algn="just"/>
          <a:r>
            <a:rPr lang="en-ID">
              <a:latin typeface="Times New Roman" panose="02020603050405020304" pitchFamily="18" charset="0"/>
              <a:cs typeface="Times New Roman" panose="02020603050405020304" pitchFamily="18" charset="0"/>
            </a:rPr>
            <a:t>Pada dasarnya dua pengguna informasi dari DSS oleh manajer, yaitu untuk mendefinisikan masalah dan memecahkan masalah tersebut. Pendefinisian masalah adalah usaha definisi dari pendekatan system. Ia juga berkaitan dengan fase inteligensi yang di kemukakan oleh Simon. Selanjutnya manajer menggunakan informasi untuk memecahkan masalah yang telah diidentifikasi.</a:t>
          </a:r>
        </a:p>
      </dgm:t>
    </dgm:pt>
    <dgm:pt modelId="{FB5690B4-4721-4DBC-B538-8540DB2460C1}" type="parTrans" cxnId="{14B5F486-2E4F-4759-BF5C-4D3B2DDFABEB}">
      <dgm:prSet/>
      <dgm:spPr/>
      <dgm:t>
        <a:bodyPr/>
        <a:lstStyle/>
        <a:p>
          <a:pPr algn="just"/>
          <a:endParaRPr lang="en-ID">
            <a:latin typeface="Times New Roman" panose="02020603050405020304" pitchFamily="18" charset="0"/>
            <a:cs typeface="Times New Roman" panose="02020603050405020304" pitchFamily="18" charset="0"/>
          </a:endParaRPr>
        </a:p>
      </dgm:t>
    </dgm:pt>
    <dgm:pt modelId="{FA5DD247-04F8-421B-8A97-C7C1B7EE41A1}" type="sibTrans" cxnId="{14B5F486-2E4F-4759-BF5C-4D3B2DDFABEB}">
      <dgm:prSet/>
      <dgm:spPr/>
      <dgm:t>
        <a:bodyPr/>
        <a:lstStyle/>
        <a:p>
          <a:pPr algn="just"/>
          <a:endParaRPr lang="en-ID">
            <a:latin typeface="Times New Roman" panose="02020603050405020304" pitchFamily="18" charset="0"/>
            <a:cs typeface="Times New Roman" panose="02020603050405020304" pitchFamily="18" charset="0"/>
          </a:endParaRPr>
        </a:p>
      </dgm:t>
    </dgm:pt>
    <dgm:pt modelId="{BC191F20-4F1A-4514-81CE-97157A4D6601}">
      <dgm:prSet/>
      <dgm:spPr/>
      <dgm:t>
        <a:bodyPr/>
        <a:lstStyle/>
        <a:p>
          <a:pPr algn="just"/>
          <a:r>
            <a:rPr lang="en-ID">
              <a:latin typeface="Times New Roman" panose="02020603050405020304" pitchFamily="18" charset="0"/>
              <a:cs typeface="Times New Roman" panose="02020603050405020304" pitchFamily="18" charset="0"/>
            </a:rPr>
            <a:t>Hal ini merupakan usaha pemecahan menurut pendekatan sistem dan berkaitan dengan fase desain dan pemilihan. Pada umumnya, laporan berkala dan khusus digunakan terutama dalam usaha definisi, dan simulasi dalam usaha pemecahan</a:t>
          </a:r>
        </a:p>
      </dgm:t>
    </dgm:pt>
    <dgm:pt modelId="{DEADE05C-FEBD-48A1-92DC-E420042C9774}" type="parTrans" cxnId="{712C0AF8-EF77-4485-B702-7D13FF47FC2E}">
      <dgm:prSet/>
      <dgm:spPr/>
      <dgm:t>
        <a:bodyPr/>
        <a:lstStyle/>
        <a:p>
          <a:pPr algn="just"/>
          <a:endParaRPr lang="en-ID">
            <a:latin typeface="Times New Roman" panose="02020603050405020304" pitchFamily="18" charset="0"/>
            <a:cs typeface="Times New Roman" panose="02020603050405020304" pitchFamily="18" charset="0"/>
          </a:endParaRPr>
        </a:p>
      </dgm:t>
    </dgm:pt>
    <dgm:pt modelId="{C666BF82-487D-45DD-B5DF-7CBE1A98526E}" type="sibTrans" cxnId="{712C0AF8-EF77-4485-B702-7D13FF47FC2E}">
      <dgm:prSet/>
      <dgm:spPr/>
      <dgm:t>
        <a:bodyPr/>
        <a:lstStyle/>
        <a:p>
          <a:pPr algn="just"/>
          <a:endParaRPr lang="en-ID">
            <a:latin typeface="Times New Roman" panose="02020603050405020304" pitchFamily="18" charset="0"/>
            <a:cs typeface="Times New Roman" panose="02020603050405020304" pitchFamily="18" charset="0"/>
          </a:endParaRPr>
        </a:p>
      </dgm:t>
    </dgm:pt>
    <dgm:pt modelId="{C2A979E8-8B01-42A2-88F8-106D2DC82822}" type="pres">
      <dgm:prSet presAssocID="{7C4469BB-F886-4FE9-AD77-8737196DDCC1}" presName="linear" presStyleCnt="0">
        <dgm:presLayoutVars>
          <dgm:animLvl val="lvl"/>
          <dgm:resizeHandles val="exact"/>
        </dgm:presLayoutVars>
      </dgm:prSet>
      <dgm:spPr/>
    </dgm:pt>
    <dgm:pt modelId="{E52EEADB-8A34-493A-B354-2F355A473B5B}" type="pres">
      <dgm:prSet presAssocID="{3CA0CA99-709B-4A39-84DD-6672FA2EDFFF}" presName="parentText" presStyleLbl="node1" presStyleIdx="0" presStyleCnt="3">
        <dgm:presLayoutVars>
          <dgm:chMax val="0"/>
          <dgm:bulletEnabled val="1"/>
        </dgm:presLayoutVars>
      </dgm:prSet>
      <dgm:spPr/>
    </dgm:pt>
    <dgm:pt modelId="{D5B03279-7281-4EA2-B517-415407C7A19E}" type="pres">
      <dgm:prSet presAssocID="{D3E2B19A-29C2-472A-B743-85C3A3F6E029}" presName="spacer" presStyleCnt="0"/>
      <dgm:spPr/>
    </dgm:pt>
    <dgm:pt modelId="{3E42D4E2-18F6-452A-A178-0D16AD4BA069}" type="pres">
      <dgm:prSet presAssocID="{AB3651F6-1358-403B-99E5-0EDFBEEC7669}" presName="parentText" presStyleLbl="node1" presStyleIdx="1" presStyleCnt="3">
        <dgm:presLayoutVars>
          <dgm:chMax val="0"/>
          <dgm:bulletEnabled val="1"/>
        </dgm:presLayoutVars>
      </dgm:prSet>
      <dgm:spPr/>
    </dgm:pt>
    <dgm:pt modelId="{4E365A83-72F2-49D6-87DB-7173FE545DA9}" type="pres">
      <dgm:prSet presAssocID="{FA5DD247-04F8-421B-8A97-C7C1B7EE41A1}" presName="spacer" presStyleCnt="0"/>
      <dgm:spPr/>
    </dgm:pt>
    <dgm:pt modelId="{8D0619C5-A0AA-47E4-98BF-B75B9F4E381C}" type="pres">
      <dgm:prSet presAssocID="{BC191F20-4F1A-4514-81CE-97157A4D6601}" presName="parentText" presStyleLbl="node1" presStyleIdx="2" presStyleCnt="3">
        <dgm:presLayoutVars>
          <dgm:chMax val="0"/>
          <dgm:bulletEnabled val="1"/>
        </dgm:presLayoutVars>
      </dgm:prSet>
      <dgm:spPr/>
    </dgm:pt>
  </dgm:ptLst>
  <dgm:cxnLst>
    <dgm:cxn modelId="{14B5F486-2E4F-4759-BF5C-4D3B2DDFABEB}" srcId="{7C4469BB-F886-4FE9-AD77-8737196DDCC1}" destId="{AB3651F6-1358-403B-99E5-0EDFBEEC7669}" srcOrd="1" destOrd="0" parTransId="{FB5690B4-4721-4DBC-B538-8540DB2460C1}" sibTransId="{FA5DD247-04F8-421B-8A97-C7C1B7EE41A1}"/>
    <dgm:cxn modelId="{7A3FFB9F-0FE9-48D5-A86A-C9D833785E61}" type="presOf" srcId="{7C4469BB-F886-4FE9-AD77-8737196DDCC1}" destId="{C2A979E8-8B01-42A2-88F8-106D2DC82822}" srcOrd="0" destOrd="0" presId="urn:microsoft.com/office/officeart/2005/8/layout/vList2"/>
    <dgm:cxn modelId="{DA4FF2A1-92E5-45B0-BCD7-954B4B1B1A37}" srcId="{7C4469BB-F886-4FE9-AD77-8737196DDCC1}" destId="{3CA0CA99-709B-4A39-84DD-6672FA2EDFFF}" srcOrd="0" destOrd="0" parTransId="{F61E2EA1-42B3-41E9-8BAB-7802C5786519}" sibTransId="{D3E2B19A-29C2-472A-B743-85C3A3F6E029}"/>
    <dgm:cxn modelId="{2AA831D4-09D0-41D7-AFB5-7810C0EB5A67}" type="presOf" srcId="{AB3651F6-1358-403B-99E5-0EDFBEEC7669}" destId="{3E42D4E2-18F6-452A-A178-0D16AD4BA069}" srcOrd="0" destOrd="0" presId="urn:microsoft.com/office/officeart/2005/8/layout/vList2"/>
    <dgm:cxn modelId="{248276E5-BC3E-4C18-9980-1A1FAB1928EF}" type="presOf" srcId="{3CA0CA99-709B-4A39-84DD-6672FA2EDFFF}" destId="{E52EEADB-8A34-493A-B354-2F355A473B5B}" srcOrd="0" destOrd="0" presId="urn:microsoft.com/office/officeart/2005/8/layout/vList2"/>
    <dgm:cxn modelId="{495716EE-1FDB-4575-A4D3-B0BA101CED7C}" type="presOf" srcId="{BC191F20-4F1A-4514-81CE-97157A4D6601}" destId="{8D0619C5-A0AA-47E4-98BF-B75B9F4E381C}" srcOrd="0" destOrd="0" presId="urn:microsoft.com/office/officeart/2005/8/layout/vList2"/>
    <dgm:cxn modelId="{712C0AF8-EF77-4485-B702-7D13FF47FC2E}" srcId="{7C4469BB-F886-4FE9-AD77-8737196DDCC1}" destId="{BC191F20-4F1A-4514-81CE-97157A4D6601}" srcOrd="2" destOrd="0" parTransId="{DEADE05C-FEBD-48A1-92DC-E420042C9774}" sibTransId="{C666BF82-487D-45DD-B5DF-7CBE1A98526E}"/>
    <dgm:cxn modelId="{63A3AE78-0FF9-4CB5-A47D-B23E6C7C973E}" type="presParOf" srcId="{C2A979E8-8B01-42A2-88F8-106D2DC82822}" destId="{E52EEADB-8A34-493A-B354-2F355A473B5B}" srcOrd="0" destOrd="0" presId="urn:microsoft.com/office/officeart/2005/8/layout/vList2"/>
    <dgm:cxn modelId="{698AB60F-78A2-4F78-A698-E091E7233494}" type="presParOf" srcId="{C2A979E8-8B01-42A2-88F8-106D2DC82822}" destId="{D5B03279-7281-4EA2-B517-415407C7A19E}" srcOrd="1" destOrd="0" presId="urn:microsoft.com/office/officeart/2005/8/layout/vList2"/>
    <dgm:cxn modelId="{ED7059A5-B75A-47AE-A658-D16B399FD821}" type="presParOf" srcId="{C2A979E8-8B01-42A2-88F8-106D2DC82822}" destId="{3E42D4E2-18F6-452A-A178-0D16AD4BA069}" srcOrd="2" destOrd="0" presId="urn:microsoft.com/office/officeart/2005/8/layout/vList2"/>
    <dgm:cxn modelId="{CEBB264A-B1E3-4A04-9B4F-7A25560836C0}" type="presParOf" srcId="{C2A979E8-8B01-42A2-88F8-106D2DC82822}" destId="{4E365A83-72F2-49D6-87DB-7173FE545DA9}" srcOrd="3" destOrd="0" presId="urn:microsoft.com/office/officeart/2005/8/layout/vList2"/>
    <dgm:cxn modelId="{A3844064-9B82-4FAB-AD8F-A8D52BAE818D}" type="presParOf" srcId="{C2A979E8-8B01-42A2-88F8-106D2DC82822}" destId="{8D0619C5-A0AA-47E4-98BF-B75B9F4E381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01F880-672B-404C-90B2-72F752C1CA0B}" type="doc">
      <dgm:prSet loTypeId="urn:microsoft.com/office/officeart/2008/layout/VerticalAccentList" loCatId="list" qsTypeId="urn:microsoft.com/office/officeart/2005/8/quickstyle/simple3" qsCatId="simple" csTypeId="urn:microsoft.com/office/officeart/2005/8/colors/colorful1" csCatId="colorful" phldr="1"/>
      <dgm:spPr/>
      <dgm:t>
        <a:bodyPr/>
        <a:lstStyle/>
        <a:p>
          <a:endParaRPr lang="en-ID"/>
        </a:p>
      </dgm:t>
    </dgm:pt>
    <dgm:pt modelId="{BBE2D995-50BB-4D81-A6B3-68846B3CE391}">
      <dgm:prSet/>
      <dgm:spPr/>
      <dgm:t>
        <a:bodyPr/>
        <a:lstStyle/>
        <a:p>
          <a:r>
            <a:rPr lang="en-ID" b="1" dirty="0" err="1">
              <a:solidFill>
                <a:srgbClr val="FF0000"/>
              </a:solidFill>
              <a:latin typeface="Times New Roman" panose="02020603050405020304" pitchFamily="18" charset="0"/>
              <a:cs typeface="Times New Roman" panose="02020603050405020304" pitchFamily="18" charset="0"/>
            </a:rPr>
            <a:t>Laporan</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Berkala</a:t>
          </a:r>
          <a:r>
            <a:rPr lang="en-ID" b="1" dirty="0">
              <a:solidFill>
                <a:srgbClr val="FF0000"/>
              </a:solidFill>
              <a:latin typeface="Times New Roman" panose="02020603050405020304" pitchFamily="18" charset="0"/>
              <a:cs typeface="Times New Roman" panose="02020603050405020304" pitchFamily="18" charset="0"/>
            </a:rPr>
            <a:t> Dan </a:t>
          </a:r>
          <a:r>
            <a:rPr lang="en-ID" b="1" dirty="0" err="1">
              <a:solidFill>
                <a:srgbClr val="FF0000"/>
              </a:solidFill>
              <a:latin typeface="Times New Roman" panose="02020603050405020304" pitchFamily="18" charset="0"/>
              <a:cs typeface="Times New Roman" panose="02020603050405020304" pitchFamily="18" charset="0"/>
            </a:rPr>
            <a:t>Khusus</a:t>
          </a:r>
          <a:endParaRPr lang="en-ID" b="1" dirty="0">
            <a:solidFill>
              <a:srgbClr val="FF0000"/>
            </a:solidFill>
            <a:latin typeface="Times New Roman" panose="02020603050405020304" pitchFamily="18" charset="0"/>
            <a:cs typeface="Times New Roman" panose="02020603050405020304" pitchFamily="18" charset="0"/>
          </a:endParaRPr>
        </a:p>
      </dgm:t>
    </dgm:pt>
    <dgm:pt modelId="{EB648B91-98CE-4810-8484-9A7DE3BC43AC}" type="parTrans" cxnId="{96971A71-5004-4B89-B1B8-2266CA09F68C}">
      <dgm:prSet/>
      <dgm:spPr/>
      <dgm:t>
        <a:bodyPr/>
        <a:lstStyle/>
        <a:p>
          <a:endParaRPr lang="en-ID">
            <a:latin typeface="Times New Roman" panose="02020603050405020304" pitchFamily="18" charset="0"/>
            <a:cs typeface="Times New Roman" panose="02020603050405020304" pitchFamily="18" charset="0"/>
          </a:endParaRPr>
        </a:p>
      </dgm:t>
    </dgm:pt>
    <dgm:pt modelId="{F7769F60-2BF4-47F6-A278-796CAFA9A096}" type="sibTrans" cxnId="{96971A71-5004-4B89-B1B8-2266CA09F68C}">
      <dgm:prSet/>
      <dgm:spPr/>
      <dgm:t>
        <a:bodyPr/>
        <a:lstStyle/>
        <a:p>
          <a:endParaRPr lang="en-ID">
            <a:latin typeface="Times New Roman" panose="02020603050405020304" pitchFamily="18" charset="0"/>
            <a:cs typeface="Times New Roman" panose="02020603050405020304" pitchFamily="18" charset="0"/>
          </a:endParaRPr>
        </a:p>
      </dgm:t>
    </dgm:pt>
    <dgm:pt modelId="{B44FC814-D799-4ADE-B6E1-CAF9759A124C}">
      <dgm:prSet/>
      <dgm:spPr/>
      <dgm:t>
        <a:bodyPr/>
        <a:lstStyle/>
        <a:p>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berkala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periodic report </a:t>
          </a:r>
          <a:r>
            <a:rPr lang="en-ID" dirty="0" err="1">
              <a:latin typeface="Times New Roman" panose="02020603050405020304" pitchFamily="18" charset="0"/>
              <a:cs typeface="Times New Roman" panose="02020603050405020304" pitchFamily="18" charset="0"/>
            </a:rPr>
            <a:t>yaitu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dibuat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menurut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jadwal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tertentu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contohnya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adalah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analis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penjualan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terhadap</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pelanggan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perbulan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khusus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special report </a:t>
          </a:r>
          <a:r>
            <a:rPr lang="en-ID" dirty="0" err="1">
              <a:latin typeface="Times New Roman" panose="02020603050405020304" pitchFamily="18" charset="0"/>
              <a:cs typeface="Times New Roman" panose="02020603050405020304" pitchFamily="18" charset="0"/>
            </a:rPr>
            <a:t>yaitu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yang di buat </a:t>
          </a:r>
          <a:r>
            <a:rPr lang="en-ID" dirty="0" err="1">
              <a:latin typeface="Times New Roman" panose="02020603050405020304" pitchFamily="18" charset="0"/>
              <a:cs typeface="Times New Roman" panose="02020603050405020304" pitchFamily="18" charset="0"/>
            </a:rPr>
            <a:t>ketika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di buat </a:t>
          </a:r>
          <a:r>
            <a:rPr lang="en-ID" dirty="0" err="1">
              <a:latin typeface="Times New Roman" panose="02020603050405020304" pitchFamily="18" charset="0"/>
              <a:cs typeface="Times New Roman" panose="02020603050405020304" pitchFamily="18" charset="0"/>
            </a:rPr>
            <a:t>ketika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sesuatu</a:t>
          </a:r>
          <a:r>
            <a:rPr lang="en-ID" dirty="0">
              <a:latin typeface="Times New Roman" panose="02020603050405020304" pitchFamily="18" charset="0"/>
              <a:cs typeface="Times New Roman" panose="02020603050405020304" pitchFamily="18" charset="0"/>
            </a:rPr>
            <a:t> yang tidak </a:t>
          </a:r>
          <a:r>
            <a:rPr lang="en-ID" dirty="0" err="1">
              <a:latin typeface="Times New Roman" panose="02020603050405020304" pitchFamily="18" charset="0"/>
              <a:cs typeface="Times New Roman" panose="02020603050405020304" pitchFamily="18" charset="0"/>
            </a:rPr>
            <a:t>seperti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biasanya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terjadi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contohnya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mengenai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kecelakaan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penggunaannya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berkala</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khusus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bersifat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lengkap</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ringkas</a:t>
          </a:r>
          <a:r>
            <a:rPr lang="en-ID" dirty="0">
              <a:latin typeface="Times New Roman" panose="02020603050405020304" pitchFamily="18" charset="0"/>
              <a:cs typeface="Times New Roman" panose="02020603050405020304" pitchFamily="18" charset="0"/>
            </a:rPr>
            <a:t>.</a:t>
          </a:r>
        </a:p>
      </dgm:t>
    </dgm:pt>
    <dgm:pt modelId="{F8272670-1E90-4AD3-B377-2CB6CF7EFD73}" type="parTrans" cxnId="{DE8E99DB-7AA7-4BC1-98F2-F690169607BB}">
      <dgm:prSet/>
      <dgm:spPr/>
      <dgm:t>
        <a:bodyPr/>
        <a:lstStyle/>
        <a:p>
          <a:endParaRPr lang="en-ID">
            <a:latin typeface="Times New Roman" panose="02020603050405020304" pitchFamily="18" charset="0"/>
            <a:cs typeface="Times New Roman" panose="02020603050405020304" pitchFamily="18" charset="0"/>
          </a:endParaRPr>
        </a:p>
      </dgm:t>
    </dgm:pt>
    <dgm:pt modelId="{48B35E0D-8835-4668-B899-B97BFACDF774}" type="sibTrans" cxnId="{DE8E99DB-7AA7-4BC1-98F2-F690169607BB}">
      <dgm:prSet/>
      <dgm:spPr/>
      <dgm:t>
        <a:bodyPr/>
        <a:lstStyle/>
        <a:p>
          <a:endParaRPr lang="en-ID">
            <a:latin typeface="Times New Roman" panose="02020603050405020304" pitchFamily="18" charset="0"/>
            <a:cs typeface="Times New Roman" panose="02020603050405020304" pitchFamily="18" charset="0"/>
          </a:endParaRPr>
        </a:p>
      </dgm:t>
    </dgm:pt>
    <dgm:pt modelId="{51645B17-4B4F-450E-84C6-155628851171}">
      <dgm:prSet/>
      <dgm:spPr/>
      <dgm:t>
        <a:bodyPr/>
        <a:lstStyle/>
        <a:p>
          <a:r>
            <a:rPr lang="en-ID" b="1" dirty="0" err="1">
              <a:solidFill>
                <a:srgbClr val="FF0000"/>
              </a:solidFill>
              <a:latin typeface="Times New Roman" panose="02020603050405020304" pitchFamily="18" charset="0"/>
              <a:cs typeface="Times New Roman" panose="02020603050405020304" pitchFamily="18" charset="0"/>
            </a:rPr>
            <a:t>Laporan</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lengkap</a:t>
          </a:r>
          <a:r>
            <a:rPr lang="en-ID" b="1" dirty="0">
              <a:solidFill>
                <a:srgbClr val="FF0000"/>
              </a:solidFill>
              <a:latin typeface="Times New Roman" panose="02020603050405020304" pitchFamily="18" charset="0"/>
              <a:cs typeface="Times New Roman" panose="02020603050405020304" pitchFamily="18" charset="0"/>
            </a:rPr>
            <a:t> dan </a:t>
          </a:r>
          <a:r>
            <a:rPr lang="en-ID" b="1" dirty="0" err="1">
              <a:solidFill>
                <a:srgbClr val="FF0000"/>
              </a:solidFill>
              <a:latin typeface="Times New Roman" panose="02020603050405020304" pitchFamily="18" charset="0"/>
              <a:cs typeface="Times New Roman" panose="02020603050405020304" pitchFamily="18" charset="0"/>
            </a:rPr>
            <a:t>ringkas</a:t>
          </a:r>
          <a:endParaRPr lang="en-ID" b="1" dirty="0">
            <a:solidFill>
              <a:srgbClr val="FF0000"/>
            </a:solidFill>
            <a:latin typeface="Times New Roman" panose="02020603050405020304" pitchFamily="18" charset="0"/>
            <a:cs typeface="Times New Roman" panose="02020603050405020304" pitchFamily="18" charset="0"/>
          </a:endParaRPr>
        </a:p>
      </dgm:t>
    </dgm:pt>
    <dgm:pt modelId="{2B76B02D-B1D3-4F80-A1C6-D5009DE6BE3C}" type="parTrans" cxnId="{27424D66-F80F-4DA6-BE56-D7C3620DF6AB}">
      <dgm:prSet/>
      <dgm:spPr/>
      <dgm:t>
        <a:bodyPr/>
        <a:lstStyle/>
        <a:p>
          <a:endParaRPr lang="en-ID">
            <a:latin typeface="Times New Roman" panose="02020603050405020304" pitchFamily="18" charset="0"/>
            <a:cs typeface="Times New Roman" panose="02020603050405020304" pitchFamily="18" charset="0"/>
          </a:endParaRPr>
        </a:p>
      </dgm:t>
    </dgm:pt>
    <dgm:pt modelId="{1448C414-D787-4172-A48D-EDCF1032ECA3}" type="sibTrans" cxnId="{27424D66-F80F-4DA6-BE56-D7C3620DF6AB}">
      <dgm:prSet/>
      <dgm:spPr/>
      <dgm:t>
        <a:bodyPr/>
        <a:lstStyle/>
        <a:p>
          <a:endParaRPr lang="en-ID">
            <a:latin typeface="Times New Roman" panose="02020603050405020304" pitchFamily="18" charset="0"/>
            <a:cs typeface="Times New Roman" panose="02020603050405020304" pitchFamily="18" charset="0"/>
          </a:endParaRPr>
        </a:p>
      </dgm:t>
    </dgm:pt>
    <dgm:pt modelId="{1B6D2714-792A-4AF5-B6FA-575DEE61F8CC}">
      <dgm:prSet/>
      <dgm:spPr/>
      <dgm:t>
        <a:bodyPr/>
        <a:lstStyle/>
        <a:p>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lengkap</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detail report </a:t>
          </a:r>
          <a:r>
            <a:rPr lang="en-ID" dirty="0" err="1">
              <a:latin typeface="Times New Roman" panose="02020603050405020304" pitchFamily="18" charset="0"/>
              <a:cs typeface="Times New Roman" panose="02020603050405020304" pitchFamily="18" charset="0"/>
            </a:rPr>
            <a:t>yaitu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memberikan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spesifikasi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mengenai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setiap</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tindakan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transaksi</a:t>
          </a:r>
          <a:r>
            <a:rPr lang="en-ID" dirty="0">
              <a:latin typeface="Times New Roman" panose="02020603050405020304" pitchFamily="18" charset="0"/>
              <a:cs typeface="Times New Roman" panose="02020603050405020304" pitchFamily="18" charset="0"/>
            </a:rPr>
            <a:t> dan baris yang </a:t>
          </a:r>
          <a:r>
            <a:rPr lang="en-ID" dirty="0" err="1">
              <a:latin typeface="Times New Roman" panose="02020603050405020304" pitchFamily="18" charset="0"/>
              <a:cs typeface="Times New Roman" panose="02020603050405020304" pitchFamily="18" charset="0"/>
            </a:rPr>
            <a:t>mewakili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tindakan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transaksi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disebut</a:t>
          </a:r>
          <a:r>
            <a:rPr lang="en-ID" dirty="0">
              <a:latin typeface="Times New Roman" panose="02020603050405020304" pitchFamily="18" charset="0"/>
              <a:cs typeface="Times New Roman" panose="02020603050405020304" pitchFamily="18" charset="0"/>
            </a:rPr>
            <a:t> baris </a:t>
          </a:r>
          <a:r>
            <a:rPr lang="en-ID" dirty="0" err="1">
              <a:latin typeface="Times New Roman" panose="02020603050405020304" pitchFamily="18" charset="0"/>
              <a:cs typeface="Times New Roman" panose="02020603050405020304" pitchFamily="18" charset="0"/>
            </a:rPr>
            <a:t>lengkap</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detail line </a:t>
          </a:r>
          <a:r>
            <a:rPr lang="en-ID" dirty="0" err="1">
              <a:latin typeface="Times New Roman" panose="02020603050405020304" pitchFamily="18" charset="0"/>
              <a:cs typeface="Times New Roman" panose="02020603050405020304" pitchFamily="18" charset="0"/>
            </a:rPr>
            <a:t>sedangkan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ringkas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summary report </a:t>
          </a:r>
          <a:r>
            <a:rPr lang="en-ID" dirty="0" err="1">
              <a:latin typeface="Times New Roman" panose="02020603050405020304" pitchFamily="18" charset="0"/>
              <a:cs typeface="Times New Roman" panose="02020603050405020304" pitchFamily="18" charset="0"/>
            </a:rPr>
            <a:t>yaitu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laporan</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menyertakan</a:t>
          </a:r>
          <a:r>
            <a:rPr lang="en-ID" dirty="0">
              <a:latin typeface="Times New Roman" panose="02020603050405020304" pitchFamily="18" charset="0"/>
              <a:cs typeface="Times New Roman" panose="02020603050405020304" pitchFamily="18" charset="0"/>
            </a:rPr>
            <a:t> baris yang </a:t>
          </a:r>
          <a:r>
            <a:rPr lang="en-ID" dirty="0" err="1">
              <a:latin typeface="Times New Roman" panose="02020603050405020304" pitchFamily="18" charset="0"/>
              <a:cs typeface="Times New Roman" panose="02020603050405020304" pitchFamily="18" charset="0"/>
            </a:rPr>
            <a:t>mewakili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beberapa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tindakan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transaksi</a:t>
          </a:r>
          <a:r>
            <a:rPr lang="en-ID" dirty="0">
              <a:latin typeface="Times New Roman" panose="02020603050405020304" pitchFamily="18" charset="0"/>
              <a:cs typeface="Times New Roman" panose="02020603050405020304" pitchFamily="18" charset="0"/>
            </a:rPr>
            <a:t>.</a:t>
          </a:r>
        </a:p>
      </dgm:t>
    </dgm:pt>
    <dgm:pt modelId="{25B584B7-5CEF-488B-98AB-4041D2474563}" type="parTrans" cxnId="{7F81DE3C-6140-48C4-9EA5-B408C4319C18}">
      <dgm:prSet/>
      <dgm:spPr/>
      <dgm:t>
        <a:bodyPr/>
        <a:lstStyle/>
        <a:p>
          <a:endParaRPr lang="en-ID">
            <a:latin typeface="Times New Roman" panose="02020603050405020304" pitchFamily="18" charset="0"/>
            <a:cs typeface="Times New Roman" panose="02020603050405020304" pitchFamily="18" charset="0"/>
          </a:endParaRPr>
        </a:p>
      </dgm:t>
    </dgm:pt>
    <dgm:pt modelId="{F48497D2-E51E-4E9B-955E-F79AAF289603}" type="sibTrans" cxnId="{7F81DE3C-6140-48C4-9EA5-B408C4319C18}">
      <dgm:prSet/>
      <dgm:spPr/>
      <dgm:t>
        <a:bodyPr/>
        <a:lstStyle/>
        <a:p>
          <a:endParaRPr lang="en-ID">
            <a:latin typeface="Times New Roman" panose="02020603050405020304" pitchFamily="18" charset="0"/>
            <a:cs typeface="Times New Roman" panose="02020603050405020304" pitchFamily="18" charset="0"/>
          </a:endParaRPr>
        </a:p>
      </dgm:t>
    </dgm:pt>
    <dgm:pt modelId="{566AF1CD-DAD5-4492-A050-ACC25D43C444}" type="pres">
      <dgm:prSet presAssocID="{5301F880-672B-404C-90B2-72F752C1CA0B}" presName="Name0" presStyleCnt="0">
        <dgm:presLayoutVars>
          <dgm:chMax/>
          <dgm:chPref/>
          <dgm:dir/>
        </dgm:presLayoutVars>
      </dgm:prSet>
      <dgm:spPr/>
    </dgm:pt>
    <dgm:pt modelId="{2994779B-27FD-45D5-8A07-22993F3A4E8E}" type="pres">
      <dgm:prSet presAssocID="{BBE2D995-50BB-4D81-A6B3-68846B3CE391}" presName="parenttextcomposite" presStyleCnt="0"/>
      <dgm:spPr/>
    </dgm:pt>
    <dgm:pt modelId="{59B22930-E185-4798-843C-D88868AF79F9}" type="pres">
      <dgm:prSet presAssocID="{BBE2D995-50BB-4D81-A6B3-68846B3CE391}" presName="parenttext" presStyleLbl="revTx" presStyleIdx="0" presStyleCnt="2">
        <dgm:presLayoutVars>
          <dgm:chMax/>
          <dgm:chPref val="2"/>
          <dgm:bulletEnabled val="1"/>
        </dgm:presLayoutVars>
      </dgm:prSet>
      <dgm:spPr/>
    </dgm:pt>
    <dgm:pt modelId="{5B88E1A5-5E54-4D17-8FBC-59E4FF7B5A19}" type="pres">
      <dgm:prSet presAssocID="{BBE2D995-50BB-4D81-A6B3-68846B3CE391}" presName="composite" presStyleCnt="0"/>
      <dgm:spPr/>
    </dgm:pt>
    <dgm:pt modelId="{BCFFB244-C5AF-4834-8033-AC7B422F346F}" type="pres">
      <dgm:prSet presAssocID="{BBE2D995-50BB-4D81-A6B3-68846B3CE391}" presName="chevron1" presStyleLbl="alignNode1" presStyleIdx="0" presStyleCnt="14"/>
      <dgm:spPr/>
    </dgm:pt>
    <dgm:pt modelId="{990299AC-D7AC-46F1-9891-F5FF795D18DF}" type="pres">
      <dgm:prSet presAssocID="{BBE2D995-50BB-4D81-A6B3-68846B3CE391}" presName="chevron2" presStyleLbl="alignNode1" presStyleIdx="1" presStyleCnt="14"/>
      <dgm:spPr/>
    </dgm:pt>
    <dgm:pt modelId="{F65001FE-CDCC-48A7-A33B-22CECB594EC0}" type="pres">
      <dgm:prSet presAssocID="{BBE2D995-50BB-4D81-A6B3-68846B3CE391}" presName="chevron3" presStyleLbl="alignNode1" presStyleIdx="2" presStyleCnt="14"/>
      <dgm:spPr/>
    </dgm:pt>
    <dgm:pt modelId="{B79F7E24-9F7D-4D72-88CB-4B49B611FAE2}" type="pres">
      <dgm:prSet presAssocID="{BBE2D995-50BB-4D81-A6B3-68846B3CE391}" presName="chevron4" presStyleLbl="alignNode1" presStyleIdx="3" presStyleCnt="14"/>
      <dgm:spPr/>
    </dgm:pt>
    <dgm:pt modelId="{01F99CAC-E472-4311-A260-C7A57A7EA0C8}" type="pres">
      <dgm:prSet presAssocID="{BBE2D995-50BB-4D81-A6B3-68846B3CE391}" presName="chevron5" presStyleLbl="alignNode1" presStyleIdx="4" presStyleCnt="14"/>
      <dgm:spPr/>
    </dgm:pt>
    <dgm:pt modelId="{D65A7A47-A489-446D-8360-1DB4B6C20EF4}" type="pres">
      <dgm:prSet presAssocID="{BBE2D995-50BB-4D81-A6B3-68846B3CE391}" presName="chevron6" presStyleLbl="alignNode1" presStyleIdx="5" presStyleCnt="14"/>
      <dgm:spPr/>
    </dgm:pt>
    <dgm:pt modelId="{BFF15D99-295E-46BC-8F6F-287F2A134475}" type="pres">
      <dgm:prSet presAssocID="{BBE2D995-50BB-4D81-A6B3-68846B3CE391}" presName="chevron7" presStyleLbl="alignNode1" presStyleIdx="6" presStyleCnt="14"/>
      <dgm:spPr/>
    </dgm:pt>
    <dgm:pt modelId="{C2B7130F-E084-4AD6-8B62-0F8662FCB245}" type="pres">
      <dgm:prSet presAssocID="{BBE2D995-50BB-4D81-A6B3-68846B3CE391}" presName="childtext" presStyleLbl="solidFgAcc1" presStyleIdx="0" presStyleCnt="2">
        <dgm:presLayoutVars>
          <dgm:chMax/>
          <dgm:chPref val="0"/>
          <dgm:bulletEnabled val="1"/>
        </dgm:presLayoutVars>
      </dgm:prSet>
      <dgm:spPr/>
    </dgm:pt>
    <dgm:pt modelId="{4F593070-547B-4DE8-95FC-437514889F9B}" type="pres">
      <dgm:prSet presAssocID="{F7769F60-2BF4-47F6-A278-796CAFA9A096}" presName="sibTrans" presStyleCnt="0"/>
      <dgm:spPr/>
    </dgm:pt>
    <dgm:pt modelId="{005C5FF8-F529-4978-8063-09DAB173E222}" type="pres">
      <dgm:prSet presAssocID="{51645B17-4B4F-450E-84C6-155628851171}" presName="parenttextcomposite" presStyleCnt="0"/>
      <dgm:spPr/>
    </dgm:pt>
    <dgm:pt modelId="{4DEEDD50-44D2-43C4-B51A-9921FBDC123F}" type="pres">
      <dgm:prSet presAssocID="{51645B17-4B4F-450E-84C6-155628851171}" presName="parenttext" presStyleLbl="revTx" presStyleIdx="1" presStyleCnt="2">
        <dgm:presLayoutVars>
          <dgm:chMax/>
          <dgm:chPref val="2"/>
          <dgm:bulletEnabled val="1"/>
        </dgm:presLayoutVars>
      </dgm:prSet>
      <dgm:spPr/>
    </dgm:pt>
    <dgm:pt modelId="{BB5BF1B1-4D9E-4F6E-B95C-6DE2068F3B95}" type="pres">
      <dgm:prSet presAssocID="{51645B17-4B4F-450E-84C6-155628851171}" presName="composite" presStyleCnt="0"/>
      <dgm:spPr/>
    </dgm:pt>
    <dgm:pt modelId="{E7106D87-A6A6-414C-A70F-66273B49CFBE}" type="pres">
      <dgm:prSet presAssocID="{51645B17-4B4F-450E-84C6-155628851171}" presName="chevron1" presStyleLbl="alignNode1" presStyleIdx="7" presStyleCnt="14"/>
      <dgm:spPr/>
    </dgm:pt>
    <dgm:pt modelId="{914B9EAA-DCE6-4BAC-84E3-DA44EFF66101}" type="pres">
      <dgm:prSet presAssocID="{51645B17-4B4F-450E-84C6-155628851171}" presName="chevron2" presStyleLbl="alignNode1" presStyleIdx="8" presStyleCnt="14"/>
      <dgm:spPr/>
    </dgm:pt>
    <dgm:pt modelId="{B68D9098-690F-4F17-AAAF-C1BD2029D626}" type="pres">
      <dgm:prSet presAssocID="{51645B17-4B4F-450E-84C6-155628851171}" presName="chevron3" presStyleLbl="alignNode1" presStyleIdx="9" presStyleCnt="14"/>
      <dgm:spPr/>
    </dgm:pt>
    <dgm:pt modelId="{55B8B1E7-F4C5-4F84-8378-EF751F663371}" type="pres">
      <dgm:prSet presAssocID="{51645B17-4B4F-450E-84C6-155628851171}" presName="chevron4" presStyleLbl="alignNode1" presStyleIdx="10" presStyleCnt="14"/>
      <dgm:spPr/>
    </dgm:pt>
    <dgm:pt modelId="{108F48F6-8230-4F76-9527-C807F3C10B7D}" type="pres">
      <dgm:prSet presAssocID="{51645B17-4B4F-450E-84C6-155628851171}" presName="chevron5" presStyleLbl="alignNode1" presStyleIdx="11" presStyleCnt="14"/>
      <dgm:spPr/>
    </dgm:pt>
    <dgm:pt modelId="{80E0D906-DC3E-4C17-9C48-F7971997F1AD}" type="pres">
      <dgm:prSet presAssocID="{51645B17-4B4F-450E-84C6-155628851171}" presName="chevron6" presStyleLbl="alignNode1" presStyleIdx="12" presStyleCnt="14"/>
      <dgm:spPr/>
    </dgm:pt>
    <dgm:pt modelId="{0CEE4ECB-F01F-499A-9EFE-7EAA7869EB22}" type="pres">
      <dgm:prSet presAssocID="{51645B17-4B4F-450E-84C6-155628851171}" presName="chevron7" presStyleLbl="alignNode1" presStyleIdx="13" presStyleCnt="14"/>
      <dgm:spPr/>
    </dgm:pt>
    <dgm:pt modelId="{5545A49A-A486-42AD-BE5B-4C6B3816823F}" type="pres">
      <dgm:prSet presAssocID="{51645B17-4B4F-450E-84C6-155628851171}" presName="childtext" presStyleLbl="solidFgAcc1" presStyleIdx="1" presStyleCnt="2">
        <dgm:presLayoutVars>
          <dgm:chMax/>
          <dgm:chPref val="0"/>
          <dgm:bulletEnabled val="1"/>
        </dgm:presLayoutVars>
      </dgm:prSet>
      <dgm:spPr/>
    </dgm:pt>
  </dgm:ptLst>
  <dgm:cxnLst>
    <dgm:cxn modelId="{6F3DBF2A-9498-47CA-93D5-4AC86C30FF2E}" type="presOf" srcId="{51645B17-4B4F-450E-84C6-155628851171}" destId="{4DEEDD50-44D2-43C4-B51A-9921FBDC123F}" srcOrd="0" destOrd="0" presId="urn:microsoft.com/office/officeart/2008/layout/VerticalAccentList"/>
    <dgm:cxn modelId="{7F81DE3C-6140-48C4-9EA5-B408C4319C18}" srcId="{51645B17-4B4F-450E-84C6-155628851171}" destId="{1B6D2714-792A-4AF5-B6FA-575DEE61F8CC}" srcOrd="0" destOrd="0" parTransId="{25B584B7-5CEF-488B-98AB-4041D2474563}" sibTransId="{F48497D2-E51E-4E9B-955E-F79AAF289603}"/>
    <dgm:cxn modelId="{27424D66-F80F-4DA6-BE56-D7C3620DF6AB}" srcId="{5301F880-672B-404C-90B2-72F752C1CA0B}" destId="{51645B17-4B4F-450E-84C6-155628851171}" srcOrd="1" destOrd="0" parTransId="{2B76B02D-B1D3-4F80-A1C6-D5009DE6BE3C}" sibTransId="{1448C414-D787-4172-A48D-EDCF1032ECA3}"/>
    <dgm:cxn modelId="{96971A71-5004-4B89-B1B8-2266CA09F68C}" srcId="{5301F880-672B-404C-90B2-72F752C1CA0B}" destId="{BBE2D995-50BB-4D81-A6B3-68846B3CE391}" srcOrd="0" destOrd="0" parTransId="{EB648B91-98CE-4810-8484-9A7DE3BC43AC}" sibTransId="{F7769F60-2BF4-47F6-A278-796CAFA9A096}"/>
    <dgm:cxn modelId="{338369B9-DB01-44D3-B6DE-85BF6250266D}" type="presOf" srcId="{1B6D2714-792A-4AF5-B6FA-575DEE61F8CC}" destId="{5545A49A-A486-42AD-BE5B-4C6B3816823F}" srcOrd="0" destOrd="0" presId="urn:microsoft.com/office/officeart/2008/layout/VerticalAccentList"/>
    <dgm:cxn modelId="{963CC2BC-B579-4BEA-9854-E015905105EE}" type="presOf" srcId="{B44FC814-D799-4ADE-B6E1-CAF9759A124C}" destId="{C2B7130F-E084-4AD6-8B62-0F8662FCB245}" srcOrd="0" destOrd="0" presId="urn:microsoft.com/office/officeart/2008/layout/VerticalAccentList"/>
    <dgm:cxn modelId="{90C38DD7-FC89-44F0-862D-593BE4359129}" type="presOf" srcId="{5301F880-672B-404C-90B2-72F752C1CA0B}" destId="{566AF1CD-DAD5-4492-A050-ACC25D43C444}" srcOrd="0" destOrd="0" presId="urn:microsoft.com/office/officeart/2008/layout/VerticalAccentList"/>
    <dgm:cxn modelId="{DE8E99DB-7AA7-4BC1-98F2-F690169607BB}" srcId="{BBE2D995-50BB-4D81-A6B3-68846B3CE391}" destId="{B44FC814-D799-4ADE-B6E1-CAF9759A124C}" srcOrd="0" destOrd="0" parTransId="{F8272670-1E90-4AD3-B377-2CB6CF7EFD73}" sibTransId="{48B35E0D-8835-4668-B899-B97BFACDF774}"/>
    <dgm:cxn modelId="{FC7C3DF9-F92A-48A3-A2B7-6E7AFC55F6E6}" type="presOf" srcId="{BBE2D995-50BB-4D81-A6B3-68846B3CE391}" destId="{59B22930-E185-4798-843C-D88868AF79F9}" srcOrd="0" destOrd="0" presId="urn:microsoft.com/office/officeart/2008/layout/VerticalAccentList"/>
    <dgm:cxn modelId="{3B3F482A-0563-4945-A9CB-50F5A6ED034E}" type="presParOf" srcId="{566AF1CD-DAD5-4492-A050-ACC25D43C444}" destId="{2994779B-27FD-45D5-8A07-22993F3A4E8E}" srcOrd="0" destOrd="0" presId="urn:microsoft.com/office/officeart/2008/layout/VerticalAccentList"/>
    <dgm:cxn modelId="{21A37586-3258-4601-B863-AE28545982DF}" type="presParOf" srcId="{2994779B-27FD-45D5-8A07-22993F3A4E8E}" destId="{59B22930-E185-4798-843C-D88868AF79F9}" srcOrd="0" destOrd="0" presId="urn:microsoft.com/office/officeart/2008/layout/VerticalAccentList"/>
    <dgm:cxn modelId="{65B00259-FE47-440A-BC0D-14148D3E8E01}" type="presParOf" srcId="{566AF1CD-DAD5-4492-A050-ACC25D43C444}" destId="{5B88E1A5-5E54-4D17-8FBC-59E4FF7B5A19}" srcOrd="1" destOrd="0" presId="urn:microsoft.com/office/officeart/2008/layout/VerticalAccentList"/>
    <dgm:cxn modelId="{C449BC14-2931-4231-AF52-796A7176A63C}" type="presParOf" srcId="{5B88E1A5-5E54-4D17-8FBC-59E4FF7B5A19}" destId="{BCFFB244-C5AF-4834-8033-AC7B422F346F}" srcOrd="0" destOrd="0" presId="urn:microsoft.com/office/officeart/2008/layout/VerticalAccentList"/>
    <dgm:cxn modelId="{41773801-99AA-40D3-8CBE-19388B45F2DE}" type="presParOf" srcId="{5B88E1A5-5E54-4D17-8FBC-59E4FF7B5A19}" destId="{990299AC-D7AC-46F1-9891-F5FF795D18DF}" srcOrd="1" destOrd="0" presId="urn:microsoft.com/office/officeart/2008/layout/VerticalAccentList"/>
    <dgm:cxn modelId="{FF52D3EF-B91A-4153-9F5F-AFDCDEBE5F5D}" type="presParOf" srcId="{5B88E1A5-5E54-4D17-8FBC-59E4FF7B5A19}" destId="{F65001FE-CDCC-48A7-A33B-22CECB594EC0}" srcOrd="2" destOrd="0" presId="urn:microsoft.com/office/officeart/2008/layout/VerticalAccentList"/>
    <dgm:cxn modelId="{DE92C1E4-D765-437F-BE6C-D380DAD9EC39}" type="presParOf" srcId="{5B88E1A5-5E54-4D17-8FBC-59E4FF7B5A19}" destId="{B79F7E24-9F7D-4D72-88CB-4B49B611FAE2}" srcOrd="3" destOrd="0" presId="urn:microsoft.com/office/officeart/2008/layout/VerticalAccentList"/>
    <dgm:cxn modelId="{CCB71731-A478-40FE-982F-B6105CFE89FA}" type="presParOf" srcId="{5B88E1A5-5E54-4D17-8FBC-59E4FF7B5A19}" destId="{01F99CAC-E472-4311-A260-C7A57A7EA0C8}" srcOrd="4" destOrd="0" presId="urn:microsoft.com/office/officeart/2008/layout/VerticalAccentList"/>
    <dgm:cxn modelId="{D04C30F4-108F-45BE-B499-F36BD3F1EDF9}" type="presParOf" srcId="{5B88E1A5-5E54-4D17-8FBC-59E4FF7B5A19}" destId="{D65A7A47-A489-446D-8360-1DB4B6C20EF4}" srcOrd="5" destOrd="0" presId="urn:microsoft.com/office/officeart/2008/layout/VerticalAccentList"/>
    <dgm:cxn modelId="{4718C896-8571-4029-98D1-42569A2702F3}" type="presParOf" srcId="{5B88E1A5-5E54-4D17-8FBC-59E4FF7B5A19}" destId="{BFF15D99-295E-46BC-8F6F-287F2A134475}" srcOrd="6" destOrd="0" presId="urn:microsoft.com/office/officeart/2008/layout/VerticalAccentList"/>
    <dgm:cxn modelId="{28C37A97-9A14-4132-9E23-C378A5030C6E}" type="presParOf" srcId="{5B88E1A5-5E54-4D17-8FBC-59E4FF7B5A19}" destId="{C2B7130F-E084-4AD6-8B62-0F8662FCB245}" srcOrd="7" destOrd="0" presId="urn:microsoft.com/office/officeart/2008/layout/VerticalAccentList"/>
    <dgm:cxn modelId="{C29013E6-BF0B-4D8B-8C4B-4C904D5739C2}" type="presParOf" srcId="{566AF1CD-DAD5-4492-A050-ACC25D43C444}" destId="{4F593070-547B-4DE8-95FC-437514889F9B}" srcOrd="2" destOrd="0" presId="urn:microsoft.com/office/officeart/2008/layout/VerticalAccentList"/>
    <dgm:cxn modelId="{EF609B3C-EDB6-4414-92C1-B85BBD05D917}" type="presParOf" srcId="{566AF1CD-DAD5-4492-A050-ACC25D43C444}" destId="{005C5FF8-F529-4978-8063-09DAB173E222}" srcOrd="3" destOrd="0" presId="urn:microsoft.com/office/officeart/2008/layout/VerticalAccentList"/>
    <dgm:cxn modelId="{563E22D3-C3D5-4C42-97FE-3970A4293AF1}" type="presParOf" srcId="{005C5FF8-F529-4978-8063-09DAB173E222}" destId="{4DEEDD50-44D2-43C4-B51A-9921FBDC123F}" srcOrd="0" destOrd="0" presId="urn:microsoft.com/office/officeart/2008/layout/VerticalAccentList"/>
    <dgm:cxn modelId="{A3B90085-621C-43D5-BD41-23E6F19D11FC}" type="presParOf" srcId="{566AF1CD-DAD5-4492-A050-ACC25D43C444}" destId="{BB5BF1B1-4D9E-4F6E-B95C-6DE2068F3B95}" srcOrd="4" destOrd="0" presId="urn:microsoft.com/office/officeart/2008/layout/VerticalAccentList"/>
    <dgm:cxn modelId="{60BD20CA-4220-442A-BE48-6F44D0609705}" type="presParOf" srcId="{BB5BF1B1-4D9E-4F6E-B95C-6DE2068F3B95}" destId="{E7106D87-A6A6-414C-A70F-66273B49CFBE}" srcOrd="0" destOrd="0" presId="urn:microsoft.com/office/officeart/2008/layout/VerticalAccentList"/>
    <dgm:cxn modelId="{FD85D11A-68B1-4551-9F88-AC7A7D7A34D0}" type="presParOf" srcId="{BB5BF1B1-4D9E-4F6E-B95C-6DE2068F3B95}" destId="{914B9EAA-DCE6-4BAC-84E3-DA44EFF66101}" srcOrd="1" destOrd="0" presId="urn:microsoft.com/office/officeart/2008/layout/VerticalAccentList"/>
    <dgm:cxn modelId="{53B08CEC-95F3-4C09-8A97-4F7F17A6E88C}" type="presParOf" srcId="{BB5BF1B1-4D9E-4F6E-B95C-6DE2068F3B95}" destId="{B68D9098-690F-4F17-AAAF-C1BD2029D626}" srcOrd="2" destOrd="0" presId="urn:microsoft.com/office/officeart/2008/layout/VerticalAccentList"/>
    <dgm:cxn modelId="{45D8680A-4194-4B80-8342-DB7EFDEAA49D}" type="presParOf" srcId="{BB5BF1B1-4D9E-4F6E-B95C-6DE2068F3B95}" destId="{55B8B1E7-F4C5-4F84-8378-EF751F663371}" srcOrd="3" destOrd="0" presId="urn:microsoft.com/office/officeart/2008/layout/VerticalAccentList"/>
    <dgm:cxn modelId="{7E481FF3-6792-4139-9B30-2E7FC4152049}" type="presParOf" srcId="{BB5BF1B1-4D9E-4F6E-B95C-6DE2068F3B95}" destId="{108F48F6-8230-4F76-9527-C807F3C10B7D}" srcOrd="4" destOrd="0" presId="urn:microsoft.com/office/officeart/2008/layout/VerticalAccentList"/>
    <dgm:cxn modelId="{D28CB4B2-0FC6-4183-BCF5-986AC28A455F}" type="presParOf" srcId="{BB5BF1B1-4D9E-4F6E-B95C-6DE2068F3B95}" destId="{80E0D906-DC3E-4C17-9C48-F7971997F1AD}" srcOrd="5" destOrd="0" presId="urn:microsoft.com/office/officeart/2008/layout/VerticalAccentList"/>
    <dgm:cxn modelId="{641F9AF8-14BC-4B15-860A-8CCB523DFFAA}" type="presParOf" srcId="{BB5BF1B1-4D9E-4F6E-B95C-6DE2068F3B95}" destId="{0CEE4ECB-F01F-499A-9EFE-7EAA7869EB22}" srcOrd="6" destOrd="0" presId="urn:microsoft.com/office/officeart/2008/layout/VerticalAccentList"/>
    <dgm:cxn modelId="{EF085BAD-831B-41C3-9017-324D08D06830}" type="presParOf" srcId="{BB5BF1B1-4D9E-4F6E-B95C-6DE2068F3B95}" destId="{5545A49A-A486-42AD-BE5B-4C6B3816823F}"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C09093-4ABB-4ACF-9725-1DB3703DC593}" type="doc">
      <dgm:prSet loTypeId="urn:microsoft.com/office/officeart/2005/8/layout/hierarchy1" loCatId="hierarchy" qsTypeId="urn:microsoft.com/office/officeart/2005/8/quickstyle/simple3" qsCatId="simple" csTypeId="urn:microsoft.com/office/officeart/2005/8/colors/colorful3" csCatId="colorful"/>
      <dgm:spPr/>
      <dgm:t>
        <a:bodyPr/>
        <a:lstStyle/>
        <a:p>
          <a:endParaRPr lang="en-ID"/>
        </a:p>
      </dgm:t>
    </dgm:pt>
    <dgm:pt modelId="{38759AAB-5653-488A-BE3B-360CAB9317B2}">
      <dgm:prSet/>
      <dgm:spPr/>
      <dgm:t>
        <a:bodyPr/>
        <a:lstStyle/>
        <a:p>
          <a:r>
            <a:rPr lang="en-ID">
              <a:latin typeface="Times New Roman" panose="02020603050405020304" pitchFamily="18" charset="0"/>
              <a:cs typeface="Times New Roman" panose="02020603050405020304" pitchFamily="18" charset="0"/>
            </a:rPr>
            <a:t>SPK merupakan produk gabungan antara keputusan terstruktur dan tidak terstruktur.</a:t>
          </a:r>
        </a:p>
      </dgm:t>
    </dgm:pt>
    <dgm:pt modelId="{7EBCF5E8-F36D-40C5-B4F3-CBFE18EBC0EE}" type="parTrans" cxnId="{F1ECE4C4-9D86-4293-8EA5-7F89291257E0}">
      <dgm:prSet/>
      <dgm:spPr/>
      <dgm:t>
        <a:bodyPr/>
        <a:lstStyle/>
        <a:p>
          <a:endParaRPr lang="en-ID">
            <a:latin typeface="Times New Roman" panose="02020603050405020304" pitchFamily="18" charset="0"/>
            <a:cs typeface="Times New Roman" panose="02020603050405020304" pitchFamily="18" charset="0"/>
          </a:endParaRPr>
        </a:p>
      </dgm:t>
    </dgm:pt>
    <dgm:pt modelId="{986DD558-4511-4AAF-A67D-1036DC688868}" type="sibTrans" cxnId="{F1ECE4C4-9D86-4293-8EA5-7F89291257E0}">
      <dgm:prSet/>
      <dgm:spPr/>
      <dgm:t>
        <a:bodyPr/>
        <a:lstStyle/>
        <a:p>
          <a:endParaRPr lang="en-ID">
            <a:latin typeface="Times New Roman" panose="02020603050405020304" pitchFamily="18" charset="0"/>
            <a:cs typeface="Times New Roman" panose="02020603050405020304" pitchFamily="18" charset="0"/>
          </a:endParaRPr>
        </a:p>
      </dgm:t>
    </dgm:pt>
    <dgm:pt modelId="{8437C5FC-7EC9-4A86-B906-8AC84ED584CD}">
      <dgm:prSet/>
      <dgm:spPr/>
      <dgm:t>
        <a:bodyPr/>
        <a:lstStyle/>
        <a:p>
          <a:r>
            <a:rPr lang="en-ID">
              <a:latin typeface="Times New Roman" panose="02020603050405020304" pitchFamily="18" charset="0"/>
              <a:cs typeface="Times New Roman" panose="02020603050405020304" pitchFamily="18" charset="0"/>
            </a:rPr>
            <a:t>Masalah Terstruktur, merupakan suatu masalah yang memiliki struktur masalah pada 3 tahap pertama, yaitu intelijen, rancangan dan pilihan.</a:t>
          </a:r>
        </a:p>
      </dgm:t>
    </dgm:pt>
    <dgm:pt modelId="{4677428D-8B3B-4997-AE0E-D814D7B1B92D}" type="parTrans" cxnId="{7E3F3564-EB78-4BD8-9547-6B844E1A4B94}">
      <dgm:prSet/>
      <dgm:spPr/>
      <dgm:t>
        <a:bodyPr/>
        <a:lstStyle/>
        <a:p>
          <a:endParaRPr lang="en-ID">
            <a:latin typeface="Times New Roman" panose="02020603050405020304" pitchFamily="18" charset="0"/>
            <a:cs typeface="Times New Roman" panose="02020603050405020304" pitchFamily="18" charset="0"/>
          </a:endParaRPr>
        </a:p>
      </dgm:t>
    </dgm:pt>
    <dgm:pt modelId="{9C0BBCC2-9281-4EFC-BBB6-E0B5DB5B9CE6}" type="sibTrans" cxnId="{7E3F3564-EB78-4BD8-9547-6B844E1A4B94}">
      <dgm:prSet/>
      <dgm:spPr/>
      <dgm:t>
        <a:bodyPr/>
        <a:lstStyle/>
        <a:p>
          <a:endParaRPr lang="en-ID">
            <a:latin typeface="Times New Roman" panose="02020603050405020304" pitchFamily="18" charset="0"/>
            <a:cs typeface="Times New Roman" panose="02020603050405020304" pitchFamily="18" charset="0"/>
          </a:endParaRPr>
        </a:p>
      </dgm:t>
    </dgm:pt>
    <dgm:pt modelId="{9225D720-A728-4E5C-AB95-B160ED981707}">
      <dgm:prSet/>
      <dgm:spPr/>
      <dgm:t>
        <a:bodyPr/>
        <a:lstStyle/>
        <a:p>
          <a:r>
            <a:rPr lang="en-ID">
              <a:latin typeface="Times New Roman" panose="02020603050405020304" pitchFamily="18" charset="0"/>
              <a:cs typeface="Times New Roman" panose="02020603050405020304" pitchFamily="18" charset="0"/>
            </a:rPr>
            <a:t>Masalah Tak Terstruktur, merupakan masalah yang sama sekali tidak memiliki struktur pada 3 tahap diatas.</a:t>
          </a:r>
        </a:p>
      </dgm:t>
    </dgm:pt>
    <dgm:pt modelId="{F383E312-BD1B-4C04-BEA1-8BF0642DDF23}" type="parTrans" cxnId="{E6438AB6-8475-4EC0-BF85-5D7646DE8D38}">
      <dgm:prSet/>
      <dgm:spPr/>
      <dgm:t>
        <a:bodyPr/>
        <a:lstStyle/>
        <a:p>
          <a:endParaRPr lang="en-ID">
            <a:latin typeface="Times New Roman" panose="02020603050405020304" pitchFamily="18" charset="0"/>
            <a:cs typeface="Times New Roman" panose="02020603050405020304" pitchFamily="18" charset="0"/>
          </a:endParaRPr>
        </a:p>
      </dgm:t>
    </dgm:pt>
    <dgm:pt modelId="{11B1F6F5-F40B-4150-9C68-733D9D32A377}" type="sibTrans" cxnId="{E6438AB6-8475-4EC0-BF85-5D7646DE8D38}">
      <dgm:prSet/>
      <dgm:spPr/>
      <dgm:t>
        <a:bodyPr/>
        <a:lstStyle/>
        <a:p>
          <a:endParaRPr lang="en-ID">
            <a:latin typeface="Times New Roman" panose="02020603050405020304" pitchFamily="18" charset="0"/>
            <a:cs typeface="Times New Roman" panose="02020603050405020304" pitchFamily="18" charset="0"/>
          </a:endParaRPr>
        </a:p>
      </dgm:t>
    </dgm:pt>
    <dgm:pt modelId="{0590D399-9458-4D80-85FB-69FCCFB829B9}">
      <dgm:prSet/>
      <dgm:spPr/>
      <dgm:t>
        <a:bodyPr/>
        <a:lstStyle/>
        <a:p>
          <a:r>
            <a:rPr lang="en-ID">
              <a:latin typeface="Times New Roman" panose="02020603050405020304" pitchFamily="18" charset="0"/>
              <a:cs typeface="Times New Roman" panose="02020603050405020304" pitchFamily="18" charset="0"/>
            </a:rPr>
            <a:t>Masalah Semi-Terstruktur, merupakan masalah yang memiliki struktur hanya pada satu atau dua tahap.</a:t>
          </a:r>
        </a:p>
      </dgm:t>
    </dgm:pt>
    <dgm:pt modelId="{7394342E-8784-47B6-937D-749D8358D5C6}" type="parTrans" cxnId="{98D2D7B8-A858-4704-BA8E-2C0D0C54DBAB}">
      <dgm:prSet/>
      <dgm:spPr/>
      <dgm:t>
        <a:bodyPr/>
        <a:lstStyle/>
        <a:p>
          <a:endParaRPr lang="en-ID">
            <a:latin typeface="Times New Roman" panose="02020603050405020304" pitchFamily="18" charset="0"/>
            <a:cs typeface="Times New Roman" panose="02020603050405020304" pitchFamily="18" charset="0"/>
          </a:endParaRPr>
        </a:p>
      </dgm:t>
    </dgm:pt>
    <dgm:pt modelId="{ADDEB22D-56A4-4952-930C-3D6877DB87BC}" type="sibTrans" cxnId="{98D2D7B8-A858-4704-BA8E-2C0D0C54DBAB}">
      <dgm:prSet/>
      <dgm:spPr/>
      <dgm:t>
        <a:bodyPr/>
        <a:lstStyle/>
        <a:p>
          <a:endParaRPr lang="en-ID">
            <a:latin typeface="Times New Roman" panose="02020603050405020304" pitchFamily="18" charset="0"/>
            <a:cs typeface="Times New Roman" panose="02020603050405020304" pitchFamily="18" charset="0"/>
          </a:endParaRPr>
        </a:p>
      </dgm:t>
    </dgm:pt>
    <dgm:pt modelId="{FE9B6F05-ED6A-4136-A244-7A2663D6E1F6}" type="pres">
      <dgm:prSet presAssocID="{81C09093-4ABB-4ACF-9725-1DB3703DC593}" presName="hierChild1" presStyleCnt="0">
        <dgm:presLayoutVars>
          <dgm:chPref val="1"/>
          <dgm:dir/>
          <dgm:animOne val="branch"/>
          <dgm:animLvl val="lvl"/>
          <dgm:resizeHandles/>
        </dgm:presLayoutVars>
      </dgm:prSet>
      <dgm:spPr/>
    </dgm:pt>
    <dgm:pt modelId="{AB59CBA9-7905-4F6B-A99D-95AC816906C5}" type="pres">
      <dgm:prSet presAssocID="{38759AAB-5653-488A-BE3B-360CAB9317B2}" presName="hierRoot1" presStyleCnt="0"/>
      <dgm:spPr/>
    </dgm:pt>
    <dgm:pt modelId="{1007EF24-97B8-4A1D-B5BD-BBECDB5094B2}" type="pres">
      <dgm:prSet presAssocID="{38759AAB-5653-488A-BE3B-360CAB9317B2}" presName="composite" presStyleCnt="0"/>
      <dgm:spPr/>
    </dgm:pt>
    <dgm:pt modelId="{EF50E7C4-8986-41EB-A9CB-E1EF50AA9206}" type="pres">
      <dgm:prSet presAssocID="{38759AAB-5653-488A-BE3B-360CAB9317B2}" presName="background" presStyleLbl="node0" presStyleIdx="0" presStyleCnt="1"/>
      <dgm:spPr/>
    </dgm:pt>
    <dgm:pt modelId="{2F8AF4C2-8FEF-4B67-9847-E1237B64D11E}" type="pres">
      <dgm:prSet presAssocID="{38759AAB-5653-488A-BE3B-360CAB9317B2}" presName="text" presStyleLbl="fgAcc0" presStyleIdx="0" presStyleCnt="1">
        <dgm:presLayoutVars>
          <dgm:chPref val="3"/>
        </dgm:presLayoutVars>
      </dgm:prSet>
      <dgm:spPr/>
    </dgm:pt>
    <dgm:pt modelId="{D37E2460-6765-48E4-B514-9DD87DCC5608}" type="pres">
      <dgm:prSet presAssocID="{38759AAB-5653-488A-BE3B-360CAB9317B2}" presName="hierChild2" presStyleCnt="0"/>
      <dgm:spPr/>
    </dgm:pt>
    <dgm:pt modelId="{0C325C95-5E57-4E12-8455-CDF7D133447F}" type="pres">
      <dgm:prSet presAssocID="{4677428D-8B3B-4997-AE0E-D814D7B1B92D}" presName="Name10" presStyleLbl="parChTrans1D2" presStyleIdx="0" presStyleCnt="3"/>
      <dgm:spPr/>
    </dgm:pt>
    <dgm:pt modelId="{679C19A6-56E9-4E33-8C1B-7BDE13FB5677}" type="pres">
      <dgm:prSet presAssocID="{8437C5FC-7EC9-4A86-B906-8AC84ED584CD}" presName="hierRoot2" presStyleCnt="0"/>
      <dgm:spPr/>
    </dgm:pt>
    <dgm:pt modelId="{C7664EF5-5ABC-4164-BC75-8337B7711108}" type="pres">
      <dgm:prSet presAssocID="{8437C5FC-7EC9-4A86-B906-8AC84ED584CD}" presName="composite2" presStyleCnt="0"/>
      <dgm:spPr/>
    </dgm:pt>
    <dgm:pt modelId="{48DD05D5-76E3-4311-8F65-EEC60C27559F}" type="pres">
      <dgm:prSet presAssocID="{8437C5FC-7EC9-4A86-B906-8AC84ED584CD}" presName="background2" presStyleLbl="node2" presStyleIdx="0" presStyleCnt="3"/>
      <dgm:spPr/>
    </dgm:pt>
    <dgm:pt modelId="{42EB5D8A-EBD2-47A0-B3C3-4770D69CAC3D}" type="pres">
      <dgm:prSet presAssocID="{8437C5FC-7EC9-4A86-B906-8AC84ED584CD}" presName="text2" presStyleLbl="fgAcc2" presStyleIdx="0" presStyleCnt="3">
        <dgm:presLayoutVars>
          <dgm:chPref val="3"/>
        </dgm:presLayoutVars>
      </dgm:prSet>
      <dgm:spPr/>
    </dgm:pt>
    <dgm:pt modelId="{33644708-9196-45CE-9D37-12358025C1F5}" type="pres">
      <dgm:prSet presAssocID="{8437C5FC-7EC9-4A86-B906-8AC84ED584CD}" presName="hierChild3" presStyleCnt="0"/>
      <dgm:spPr/>
    </dgm:pt>
    <dgm:pt modelId="{A83FA451-239E-4DF1-834F-195F870E6599}" type="pres">
      <dgm:prSet presAssocID="{F383E312-BD1B-4C04-BEA1-8BF0642DDF23}" presName="Name10" presStyleLbl="parChTrans1D2" presStyleIdx="1" presStyleCnt="3"/>
      <dgm:spPr/>
    </dgm:pt>
    <dgm:pt modelId="{EEDA82E2-8FB5-4FAE-B64A-3626DBB5C607}" type="pres">
      <dgm:prSet presAssocID="{9225D720-A728-4E5C-AB95-B160ED981707}" presName="hierRoot2" presStyleCnt="0"/>
      <dgm:spPr/>
    </dgm:pt>
    <dgm:pt modelId="{D762430A-45B2-4A03-8361-A62E07001CC5}" type="pres">
      <dgm:prSet presAssocID="{9225D720-A728-4E5C-AB95-B160ED981707}" presName="composite2" presStyleCnt="0"/>
      <dgm:spPr/>
    </dgm:pt>
    <dgm:pt modelId="{2E5E0634-A0D4-469A-9AD7-5E4CB3DA29AC}" type="pres">
      <dgm:prSet presAssocID="{9225D720-A728-4E5C-AB95-B160ED981707}" presName="background2" presStyleLbl="node2" presStyleIdx="1" presStyleCnt="3"/>
      <dgm:spPr/>
    </dgm:pt>
    <dgm:pt modelId="{3B59B429-77C0-4DE5-8C57-35DF7D04A572}" type="pres">
      <dgm:prSet presAssocID="{9225D720-A728-4E5C-AB95-B160ED981707}" presName="text2" presStyleLbl="fgAcc2" presStyleIdx="1" presStyleCnt="3">
        <dgm:presLayoutVars>
          <dgm:chPref val="3"/>
        </dgm:presLayoutVars>
      </dgm:prSet>
      <dgm:spPr/>
    </dgm:pt>
    <dgm:pt modelId="{E831B38B-83AB-4160-8E4C-0CF957A839A7}" type="pres">
      <dgm:prSet presAssocID="{9225D720-A728-4E5C-AB95-B160ED981707}" presName="hierChild3" presStyleCnt="0"/>
      <dgm:spPr/>
    </dgm:pt>
    <dgm:pt modelId="{2AE3A574-118D-4977-ADA1-E528ED210B6B}" type="pres">
      <dgm:prSet presAssocID="{7394342E-8784-47B6-937D-749D8358D5C6}" presName="Name10" presStyleLbl="parChTrans1D2" presStyleIdx="2" presStyleCnt="3"/>
      <dgm:spPr/>
    </dgm:pt>
    <dgm:pt modelId="{ABFCEF46-55E4-4743-A7D9-317F7E22EDFB}" type="pres">
      <dgm:prSet presAssocID="{0590D399-9458-4D80-85FB-69FCCFB829B9}" presName="hierRoot2" presStyleCnt="0"/>
      <dgm:spPr/>
    </dgm:pt>
    <dgm:pt modelId="{995A4158-024C-4D99-B79A-8592B93902CD}" type="pres">
      <dgm:prSet presAssocID="{0590D399-9458-4D80-85FB-69FCCFB829B9}" presName="composite2" presStyleCnt="0"/>
      <dgm:spPr/>
    </dgm:pt>
    <dgm:pt modelId="{A66DBA3F-6A58-45FD-8AA9-DF3BD437DAF6}" type="pres">
      <dgm:prSet presAssocID="{0590D399-9458-4D80-85FB-69FCCFB829B9}" presName="background2" presStyleLbl="node2" presStyleIdx="2" presStyleCnt="3"/>
      <dgm:spPr/>
    </dgm:pt>
    <dgm:pt modelId="{EE0B514A-6CFB-4C19-85DB-3BB25337FBA7}" type="pres">
      <dgm:prSet presAssocID="{0590D399-9458-4D80-85FB-69FCCFB829B9}" presName="text2" presStyleLbl="fgAcc2" presStyleIdx="2" presStyleCnt="3">
        <dgm:presLayoutVars>
          <dgm:chPref val="3"/>
        </dgm:presLayoutVars>
      </dgm:prSet>
      <dgm:spPr/>
    </dgm:pt>
    <dgm:pt modelId="{9B20ECA8-B246-4478-B1C6-8040D7D156F2}" type="pres">
      <dgm:prSet presAssocID="{0590D399-9458-4D80-85FB-69FCCFB829B9}" presName="hierChild3" presStyleCnt="0"/>
      <dgm:spPr/>
    </dgm:pt>
  </dgm:ptLst>
  <dgm:cxnLst>
    <dgm:cxn modelId="{F7DC8638-C892-41CD-AACA-CF96BA3C7FD0}" type="presOf" srcId="{38759AAB-5653-488A-BE3B-360CAB9317B2}" destId="{2F8AF4C2-8FEF-4B67-9847-E1237B64D11E}" srcOrd="0" destOrd="0" presId="urn:microsoft.com/office/officeart/2005/8/layout/hierarchy1"/>
    <dgm:cxn modelId="{17D1AA3A-6E0D-453F-9CB6-B71A7D77A614}" type="presOf" srcId="{8437C5FC-7EC9-4A86-B906-8AC84ED584CD}" destId="{42EB5D8A-EBD2-47A0-B3C3-4770D69CAC3D}" srcOrd="0" destOrd="0" presId="urn:microsoft.com/office/officeart/2005/8/layout/hierarchy1"/>
    <dgm:cxn modelId="{7E3F3564-EB78-4BD8-9547-6B844E1A4B94}" srcId="{38759AAB-5653-488A-BE3B-360CAB9317B2}" destId="{8437C5FC-7EC9-4A86-B906-8AC84ED584CD}" srcOrd="0" destOrd="0" parTransId="{4677428D-8B3B-4997-AE0E-D814D7B1B92D}" sibTransId="{9C0BBCC2-9281-4EFC-BBB6-E0B5DB5B9CE6}"/>
    <dgm:cxn modelId="{0D9FFF83-F4CD-4BF2-90DE-4F9B4828852B}" type="presOf" srcId="{81C09093-4ABB-4ACF-9725-1DB3703DC593}" destId="{FE9B6F05-ED6A-4136-A244-7A2663D6E1F6}" srcOrd="0" destOrd="0" presId="urn:microsoft.com/office/officeart/2005/8/layout/hierarchy1"/>
    <dgm:cxn modelId="{18885E9C-760A-4BC1-86C5-37420732CF18}" type="presOf" srcId="{7394342E-8784-47B6-937D-749D8358D5C6}" destId="{2AE3A574-118D-4977-ADA1-E528ED210B6B}" srcOrd="0" destOrd="0" presId="urn:microsoft.com/office/officeart/2005/8/layout/hierarchy1"/>
    <dgm:cxn modelId="{070E869D-0262-46A2-9058-57C5B3BB5BC2}" type="presOf" srcId="{9225D720-A728-4E5C-AB95-B160ED981707}" destId="{3B59B429-77C0-4DE5-8C57-35DF7D04A572}" srcOrd="0" destOrd="0" presId="urn:microsoft.com/office/officeart/2005/8/layout/hierarchy1"/>
    <dgm:cxn modelId="{24343EB2-253F-4B75-9891-0876E90ACBFC}" type="presOf" srcId="{0590D399-9458-4D80-85FB-69FCCFB829B9}" destId="{EE0B514A-6CFB-4C19-85DB-3BB25337FBA7}" srcOrd="0" destOrd="0" presId="urn:microsoft.com/office/officeart/2005/8/layout/hierarchy1"/>
    <dgm:cxn modelId="{E6438AB6-8475-4EC0-BF85-5D7646DE8D38}" srcId="{38759AAB-5653-488A-BE3B-360CAB9317B2}" destId="{9225D720-A728-4E5C-AB95-B160ED981707}" srcOrd="1" destOrd="0" parTransId="{F383E312-BD1B-4C04-BEA1-8BF0642DDF23}" sibTransId="{11B1F6F5-F40B-4150-9C68-733D9D32A377}"/>
    <dgm:cxn modelId="{98D2D7B8-A858-4704-BA8E-2C0D0C54DBAB}" srcId="{38759AAB-5653-488A-BE3B-360CAB9317B2}" destId="{0590D399-9458-4D80-85FB-69FCCFB829B9}" srcOrd="2" destOrd="0" parTransId="{7394342E-8784-47B6-937D-749D8358D5C6}" sibTransId="{ADDEB22D-56A4-4952-930C-3D6877DB87BC}"/>
    <dgm:cxn modelId="{F1ECE4C4-9D86-4293-8EA5-7F89291257E0}" srcId="{81C09093-4ABB-4ACF-9725-1DB3703DC593}" destId="{38759AAB-5653-488A-BE3B-360CAB9317B2}" srcOrd="0" destOrd="0" parTransId="{7EBCF5E8-F36D-40C5-B4F3-CBFE18EBC0EE}" sibTransId="{986DD558-4511-4AAF-A67D-1036DC688868}"/>
    <dgm:cxn modelId="{95425BC8-02F9-45FD-9B6F-5C3D1A331AE8}" type="presOf" srcId="{F383E312-BD1B-4C04-BEA1-8BF0642DDF23}" destId="{A83FA451-239E-4DF1-834F-195F870E6599}" srcOrd="0" destOrd="0" presId="urn:microsoft.com/office/officeart/2005/8/layout/hierarchy1"/>
    <dgm:cxn modelId="{380336F3-3108-4DF4-B0BC-EBC4B19E4BDF}" type="presOf" srcId="{4677428D-8B3B-4997-AE0E-D814D7B1B92D}" destId="{0C325C95-5E57-4E12-8455-CDF7D133447F}" srcOrd="0" destOrd="0" presId="urn:microsoft.com/office/officeart/2005/8/layout/hierarchy1"/>
    <dgm:cxn modelId="{ACA80420-9BA9-4EB7-B1BD-5DF87933F005}" type="presParOf" srcId="{FE9B6F05-ED6A-4136-A244-7A2663D6E1F6}" destId="{AB59CBA9-7905-4F6B-A99D-95AC816906C5}" srcOrd="0" destOrd="0" presId="urn:microsoft.com/office/officeart/2005/8/layout/hierarchy1"/>
    <dgm:cxn modelId="{F5C5A532-C642-4F85-8569-B5637D00267A}" type="presParOf" srcId="{AB59CBA9-7905-4F6B-A99D-95AC816906C5}" destId="{1007EF24-97B8-4A1D-B5BD-BBECDB5094B2}" srcOrd="0" destOrd="0" presId="urn:microsoft.com/office/officeart/2005/8/layout/hierarchy1"/>
    <dgm:cxn modelId="{996C3C2B-3683-43BF-8C26-D423E343D09A}" type="presParOf" srcId="{1007EF24-97B8-4A1D-B5BD-BBECDB5094B2}" destId="{EF50E7C4-8986-41EB-A9CB-E1EF50AA9206}" srcOrd="0" destOrd="0" presId="urn:microsoft.com/office/officeart/2005/8/layout/hierarchy1"/>
    <dgm:cxn modelId="{6F6BDDA4-446F-43B3-99BB-0FD58D2907E1}" type="presParOf" srcId="{1007EF24-97B8-4A1D-B5BD-BBECDB5094B2}" destId="{2F8AF4C2-8FEF-4B67-9847-E1237B64D11E}" srcOrd="1" destOrd="0" presId="urn:microsoft.com/office/officeart/2005/8/layout/hierarchy1"/>
    <dgm:cxn modelId="{134074C3-6841-4329-9E89-F6563FEB955C}" type="presParOf" srcId="{AB59CBA9-7905-4F6B-A99D-95AC816906C5}" destId="{D37E2460-6765-48E4-B514-9DD87DCC5608}" srcOrd="1" destOrd="0" presId="urn:microsoft.com/office/officeart/2005/8/layout/hierarchy1"/>
    <dgm:cxn modelId="{2F6CC761-31B6-47B7-99D6-156F0664EA47}" type="presParOf" srcId="{D37E2460-6765-48E4-B514-9DD87DCC5608}" destId="{0C325C95-5E57-4E12-8455-CDF7D133447F}" srcOrd="0" destOrd="0" presId="urn:microsoft.com/office/officeart/2005/8/layout/hierarchy1"/>
    <dgm:cxn modelId="{0F11E46E-F94B-4AF0-B3CC-1E3AAFD495B7}" type="presParOf" srcId="{D37E2460-6765-48E4-B514-9DD87DCC5608}" destId="{679C19A6-56E9-4E33-8C1B-7BDE13FB5677}" srcOrd="1" destOrd="0" presId="urn:microsoft.com/office/officeart/2005/8/layout/hierarchy1"/>
    <dgm:cxn modelId="{47588A55-00CC-41C7-BA2C-343B7FA53EDD}" type="presParOf" srcId="{679C19A6-56E9-4E33-8C1B-7BDE13FB5677}" destId="{C7664EF5-5ABC-4164-BC75-8337B7711108}" srcOrd="0" destOrd="0" presId="urn:microsoft.com/office/officeart/2005/8/layout/hierarchy1"/>
    <dgm:cxn modelId="{BA29E971-7028-4594-BA17-A0DB0C08B845}" type="presParOf" srcId="{C7664EF5-5ABC-4164-BC75-8337B7711108}" destId="{48DD05D5-76E3-4311-8F65-EEC60C27559F}" srcOrd="0" destOrd="0" presId="urn:microsoft.com/office/officeart/2005/8/layout/hierarchy1"/>
    <dgm:cxn modelId="{D03F5724-5E10-4213-9277-42E93940B61D}" type="presParOf" srcId="{C7664EF5-5ABC-4164-BC75-8337B7711108}" destId="{42EB5D8A-EBD2-47A0-B3C3-4770D69CAC3D}" srcOrd="1" destOrd="0" presId="urn:microsoft.com/office/officeart/2005/8/layout/hierarchy1"/>
    <dgm:cxn modelId="{660943FA-9954-43AC-9076-33FF53DDDB9A}" type="presParOf" srcId="{679C19A6-56E9-4E33-8C1B-7BDE13FB5677}" destId="{33644708-9196-45CE-9D37-12358025C1F5}" srcOrd="1" destOrd="0" presId="urn:microsoft.com/office/officeart/2005/8/layout/hierarchy1"/>
    <dgm:cxn modelId="{C5B16C96-9797-4A7B-A715-5A0F16274D97}" type="presParOf" srcId="{D37E2460-6765-48E4-B514-9DD87DCC5608}" destId="{A83FA451-239E-4DF1-834F-195F870E6599}" srcOrd="2" destOrd="0" presId="urn:microsoft.com/office/officeart/2005/8/layout/hierarchy1"/>
    <dgm:cxn modelId="{480C7991-A9AD-4E03-8809-CE248C51AA1D}" type="presParOf" srcId="{D37E2460-6765-48E4-B514-9DD87DCC5608}" destId="{EEDA82E2-8FB5-4FAE-B64A-3626DBB5C607}" srcOrd="3" destOrd="0" presId="urn:microsoft.com/office/officeart/2005/8/layout/hierarchy1"/>
    <dgm:cxn modelId="{C1ED7936-8328-45F9-BBB9-693767F35989}" type="presParOf" srcId="{EEDA82E2-8FB5-4FAE-B64A-3626DBB5C607}" destId="{D762430A-45B2-4A03-8361-A62E07001CC5}" srcOrd="0" destOrd="0" presId="urn:microsoft.com/office/officeart/2005/8/layout/hierarchy1"/>
    <dgm:cxn modelId="{1EA08E29-A9C7-4ACB-A727-D5C6D5C9FF04}" type="presParOf" srcId="{D762430A-45B2-4A03-8361-A62E07001CC5}" destId="{2E5E0634-A0D4-469A-9AD7-5E4CB3DA29AC}" srcOrd="0" destOrd="0" presId="urn:microsoft.com/office/officeart/2005/8/layout/hierarchy1"/>
    <dgm:cxn modelId="{DB0938D7-FD35-456A-B4C5-09B3BAC6B809}" type="presParOf" srcId="{D762430A-45B2-4A03-8361-A62E07001CC5}" destId="{3B59B429-77C0-4DE5-8C57-35DF7D04A572}" srcOrd="1" destOrd="0" presId="urn:microsoft.com/office/officeart/2005/8/layout/hierarchy1"/>
    <dgm:cxn modelId="{B88ECEBE-5F06-4730-83FF-A8A9A1D70732}" type="presParOf" srcId="{EEDA82E2-8FB5-4FAE-B64A-3626DBB5C607}" destId="{E831B38B-83AB-4160-8E4C-0CF957A839A7}" srcOrd="1" destOrd="0" presId="urn:microsoft.com/office/officeart/2005/8/layout/hierarchy1"/>
    <dgm:cxn modelId="{CBA936FF-9C3C-4AB0-AE95-5B626AD33532}" type="presParOf" srcId="{D37E2460-6765-48E4-B514-9DD87DCC5608}" destId="{2AE3A574-118D-4977-ADA1-E528ED210B6B}" srcOrd="4" destOrd="0" presId="urn:microsoft.com/office/officeart/2005/8/layout/hierarchy1"/>
    <dgm:cxn modelId="{4039C73E-FB8A-4B9F-B2F6-4920524D00AD}" type="presParOf" srcId="{D37E2460-6765-48E4-B514-9DD87DCC5608}" destId="{ABFCEF46-55E4-4743-A7D9-317F7E22EDFB}" srcOrd="5" destOrd="0" presId="urn:microsoft.com/office/officeart/2005/8/layout/hierarchy1"/>
    <dgm:cxn modelId="{54FFD919-AFE6-44E9-AC3F-9C726FB71FD9}" type="presParOf" srcId="{ABFCEF46-55E4-4743-A7D9-317F7E22EDFB}" destId="{995A4158-024C-4D99-B79A-8592B93902CD}" srcOrd="0" destOrd="0" presId="urn:microsoft.com/office/officeart/2005/8/layout/hierarchy1"/>
    <dgm:cxn modelId="{4D6FDC4E-7EAC-4F0B-ACAE-C28EF7A75934}" type="presParOf" srcId="{995A4158-024C-4D99-B79A-8592B93902CD}" destId="{A66DBA3F-6A58-45FD-8AA9-DF3BD437DAF6}" srcOrd="0" destOrd="0" presId="urn:microsoft.com/office/officeart/2005/8/layout/hierarchy1"/>
    <dgm:cxn modelId="{A5D67D68-6E87-4169-8BF1-A34CB945779F}" type="presParOf" srcId="{995A4158-024C-4D99-B79A-8592B93902CD}" destId="{EE0B514A-6CFB-4C19-85DB-3BB25337FBA7}" srcOrd="1" destOrd="0" presId="urn:microsoft.com/office/officeart/2005/8/layout/hierarchy1"/>
    <dgm:cxn modelId="{545061BC-BBD0-49CC-A403-2A67F5D1B764}" type="presParOf" srcId="{ABFCEF46-55E4-4743-A7D9-317F7E22EDFB}" destId="{9B20ECA8-B246-4478-B1C6-8040D7D156F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9C00FF-19DB-43D4-8BF8-B4612B981A54}" type="doc">
      <dgm:prSet loTypeId="urn:microsoft.com/office/officeart/2011/layout/CircleProcess" loCatId="process" qsTypeId="urn:microsoft.com/office/officeart/2005/8/quickstyle/simple3" qsCatId="simple" csTypeId="urn:microsoft.com/office/officeart/2005/8/colors/colorful3" csCatId="colorful"/>
      <dgm:spPr/>
      <dgm:t>
        <a:bodyPr/>
        <a:lstStyle/>
        <a:p>
          <a:endParaRPr lang="en-ID"/>
        </a:p>
      </dgm:t>
    </dgm:pt>
    <dgm:pt modelId="{97FEE047-3062-4F0C-980F-E6168F7EB816}">
      <dgm:prSet/>
      <dgm:spPr/>
      <dgm:t>
        <a:bodyPr/>
        <a:lstStyle/>
        <a:p>
          <a:r>
            <a:rPr lang="en-ID">
              <a:latin typeface="Times New Roman" panose="02020603050405020304" pitchFamily="18" charset="0"/>
              <a:cs typeface="Times New Roman" panose="02020603050405020304" pitchFamily="18" charset="0"/>
            </a:rPr>
            <a:t>Usaha persiapan, mempersiapkan manajer untuk memecahkan masalah dengan menyediakan orientasi sistem.</a:t>
          </a:r>
        </a:p>
      </dgm:t>
    </dgm:pt>
    <dgm:pt modelId="{7E841669-EEF7-4958-96D1-A4B6088188E0}" type="parTrans" cxnId="{D8BAEC7B-3047-4066-A5BC-7A200CCFA0D4}">
      <dgm:prSet/>
      <dgm:spPr/>
      <dgm:t>
        <a:bodyPr/>
        <a:lstStyle/>
        <a:p>
          <a:endParaRPr lang="en-ID">
            <a:latin typeface="Times New Roman" panose="02020603050405020304" pitchFamily="18" charset="0"/>
            <a:cs typeface="Times New Roman" panose="02020603050405020304" pitchFamily="18" charset="0"/>
          </a:endParaRPr>
        </a:p>
      </dgm:t>
    </dgm:pt>
    <dgm:pt modelId="{3A2E2623-A1F5-4E39-BE9B-B897DF81D510}" type="sibTrans" cxnId="{D8BAEC7B-3047-4066-A5BC-7A200CCFA0D4}">
      <dgm:prSet/>
      <dgm:spPr/>
      <dgm:t>
        <a:bodyPr/>
        <a:lstStyle/>
        <a:p>
          <a:endParaRPr lang="en-ID">
            <a:latin typeface="Times New Roman" panose="02020603050405020304" pitchFamily="18" charset="0"/>
            <a:cs typeface="Times New Roman" panose="02020603050405020304" pitchFamily="18" charset="0"/>
          </a:endParaRPr>
        </a:p>
      </dgm:t>
    </dgm:pt>
    <dgm:pt modelId="{07722A4E-3D6F-4665-9D5E-15E184E4BA39}">
      <dgm:prSet/>
      <dgm:spPr/>
      <dgm:t>
        <a:bodyPr/>
        <a:lstStyle/>
        <a:p>
          <a:r>
            <a:rPr lang="en-ID">
              <a:latin typeface="Times New Roman" panose="02020603050405020304" pitchFamily="18" charset="0"/>
              <a:cs typeface="Times New Roman" panose="02020603050405020304" pitchFamily="18" charset="0"/>
            </a:rPr>
            <a:t>Usaha definisi, mencakup mengidentifikasikan masalah untuk dipecahkan dan kemudian memahaminya.</a:t>
          </a:r>
        </a:p>
      </dgm:t>
    </dgm:pt>
    <dgm:pt modelId="{EA77C7FF-4084-44AF-953C-267ADF7B8347}" type="parTrans" cxnId="{76A806A9-13BA-4CEA-9CA7-2FFA179813B3}">
      <dgm:prSet/>
      <dgm:spPr/>
      <dgm:t>
        <a:bodyPr/>
        <a:lstStyle/>
        <a:p>
          <a:endParaRPr lang="en-ID">
            <a:latin typeface="Times New Roman" panose="02020603050405020304" pitchFamily="18" charset="0"/>
            <a:cs typeface="Times New Roman" panose="02020603050405020304" pitchFamily="18" charset="0"/>
          </a:endParaRPr>
        </a:p>
      </dgm:t>
    </dgm:pt>
    <dgm:pt modelId="{91073C13-CFB6-4452-954F-C5A7A80FA4E1}" type="sibTrans" cxnId="{76A806A9-13BA-4CEA-9CA7-2FFA179813B3}">
      <dgm:prSet/>
      <dgm:spPr/>
      <dgm:t>
        <a:bodyPr/>
        <a:lstStyle/>
        <a:p>
          <a:endParaRPr lang="en-ID">
            <a:latin typeface="Times New Roman" panose="02020603050405020304" pitchFamily="18" charset="0"/>
            <a:cs typeface="Times New Roman" panose="02020603050405020304" pitchFamily="18" charset="0"/>
          </a:endParaRPr>
        </a:p>
      </dgm:t>
    </dgm:pt>
    <dgm:pt modelId="{D9E6F68A-02AA-4506-A5DB-FFAD38DE8EEC}">
      <dgm:prSet/>
      <dgm:spPr/>
      <dgm:t>
        <a:bodyPr/>
        <a:lstStyle/>
        <a:p>
          <a:r>
            <a:rPr lang="en-ID">
              <a:latin typeface="Times New Roman" panose="02020603050405020304" pitchFamily="18" charset="0"/>
              <a:cs typeface="Times New Roman" panose="02020603050405020304" pitchFamily="18" charset="0"/>
            </a:rPr>
            <a:t>Usaha solusi, mencakup mengidentifikasikan berbagai solusi alternatif, mengevaluasinya, memilih salah satu yang tampaknya terbaik, menerapkan solusi itu dan membuat tindak lanjutnya untuk meyakinkan bahwa masalah itu terpecahkan. Sistem informasi berbasis komputer atau CBIS dapat digunakan sebagai system dukungan (support systems) saat menerapkan pendekatan system.</a:t>
          </a:r>
        </a:p>
      </dgm:t>
    </dgm:pt>
    <dgm:pt modelId="{8DCD5D90-F96A-4680-AD65-D87A46E1ACAD}" type="parTrans" cxnId="{DBA6A535-1FB5-4DFB-95AC-B01991CE17C3}">
      <dgm:prSet/>
      <dgm:spPr/>
      <dgm:t>
        <a:bodyPr/>
        <a:lstStyle/>
        <a:p>
          <a:endParaRPr lang="en-ID">
            <a:latin typeface="Times New Roman" panose="02020603050405020304" pitchFamily="18" charset="0"/>
            <a:cs typeface="Times New Roman" panose="02020603050405020304" pitchFamily="18" charset="0"/>
          </a:endParaRPr>
        </a:p>
      </dgm:t>
    </dgm:pt>
    <dgm:pt modelId="{725AF2EA-615E-491F-8640-615A327BBDE2}" type="sibTrans" cxnId="{DBA6A535-1FB5-4DFB-95AC-B01991CE17C3}">
      <dgm:prSet/>
      <dgm:spPr/>
      <dgm:t>
        <a:bodyPr/>
        <a:lstStyle/>
        <a:p>
          <a:endParaRPr lang="en-ID">
            <a:latin typeface="Times New Roman" panose="02020603050405020304" pitchFamily="18" charset="0"/>
            <a:cs typeface="Times New Roman" panose="02020603050405020304" pitchFamily="18" charset="0"/>
          </a:endParaRPr>
        </a:p>
      </dgm:t>
    </dgm:pt>
    <dgm:pt modelId="{0F40ED8B-FF86-453F-8A7F-436940B501C6}" type="pres">
      <dgm:prSet presAssocID="{F89C00FF-19DB-43D4-8BF8-B4612B981A54}" presName="Name0" presStyleCnt="0">
        <dgm:presLayoutVars>
          <dgm:chMax val="11"/>
          <dgm:chPref val="11"/>
          <dgm:dir/>
          <dgm:resizeHandles/>
        </dgm:presLayoutVars>
      </dgm:prSet>
      <dgm:spPr/>
    </dgm:pt>
    <dgm:pt modelId="{BD72B369-6144-4D72-960D-87E5165982B8}" type="pres">
      <dgm:prSet presAssocID="{D9E6F68A-02AA-4506-A5DB-FFAD38DE8EEC}" presName="Accent3" presStyleCnt="0"/>
      <dgm:spPr/>
    </dgm:pt>
    <dgm:pt modelId="{1577FB40-46E7-41BA-8ED5-EC7256EB2C82}" type="pres">
      <dgm:prSet presAssocID="{D9E6F68A-02AA-4506-A5DB-FFAD38DE8EEC}" presName="Accent" presStyleLbl="node1" presStyleIdx="0" presStyleCnt="3"/>
      <dgm:spPr/>
    </dgm:pt>
    <dgm:pt modelId="{13304820-A7C7-4856-9AEE-83A22C17B10A}" type="pres">
      <dgm:prSet presAssocID="{D9E6F68A-02AA-4506-A5DB-FFAD38DE8EEC}" presName="ParentBackground3" presStyleCnt="0"/>
      <dgm:spPr/>
    </dgm:pt>
    <dgm:pt modelId="{34F561A0-DFD6-4B5E-B753-D22AEEF48D0C}" type="pres">
      <dgm:prSet presAssocID="{D9E6F68A-02AA-4506-A5DB-FFAD38DE8EEC}" presName="ParentBackground" presStyleLbl="fgAcc1" presStyleIdx="0" presStyleCnt="3"/>
      <dgm:spPr/>
    </dgm:pt>
    <dgm:pt modelId="{A6BD1147-98E5-47E3-9D34-CFE998C917D8}" type="pres">
      <dgm:prSet presAssocID="{D9E6F68A-02AA-4506-A5DB-FFAD38DE8EEC}" presName="Parent3" presStyleLbl="revTx" presStyleIdx="0" presStyleCnt="0">
        <dgm:presLayoutVars>
          <dgm:chMax val="1"/>
          <dgm:chPref val="1"/>
          <dgm:bulletEnabled val="1"/>
        </dgm:presLayoutVars>
      </dgm:prSet>
      <dgm:spPr/>
    </dgm:pt>
    <dgm:pt modelId="{D7DC0E03-5BA4-4E73-87C1-A9C202ED3762}" type="pres">
      <dgm:prSet presAssocID="{07722A4E-3D6F-4665-9D5E-15E184E4BA39}" presName="Accent2" presStyleCnt="0"/>
      <dgm:spPr/>
    </dgm:pt>
    <dgm:pt modelId="{2FA2566E-D0ED-47A0-83ED-9ACCDC082905}" type="pres">
      <dgm:prSet presAssocID="{07722A4E-3D6F-4665-9D5E-15E184E4BA39}" presName="Accent" presStyleLbl="node1" presStyleIdx="1" presStyleCnt="3"/>
      <dgm:spPr/>
    </dgm:pt>
    <dgm:pt modelId="{9E87B6B9-14B6-4844-B0B6-681CEC90B010}" type="pres">
      <dgm:prSet presAssocID="{07722A4E-3D6F-4665-9D5E-15E184E4BA39}" presName="ParentBackground2" presStyleCnt="0"/>
      <dgm:spPr/>
    </dgm:pt>
    <dgm:pt modelId="{8650FD36-D849-48FD-8BE6-27BA5490781B}" type="pres">
      <dgm:prSet presAssocID="{07722A4E-3D6F-4665-9D5E-15E184E4BA39}" presName="ParentBackground" presStyleLbl="fgAcc1" presStyleIdx="1" presStyleCnt="3"/>
      <dgm:spPr/>
    </dgm:pt>
    <dgm:pt modelId="{64A9AEBC-6A45-42BB-9C24-38D6F17C4C17}" type="pres">
      <dgm:prSet presAssocID="{07722A4E-3D6F-4665-9D5E-15E184E4BA39}" presName="Parent2" presStyleLbl="revTx" presStyleIdx="0" presStyleCnt="0">
        <dgm:presLayoutVars>
          <dgm:chMax val="1"/>
          <dgm:chPref val="1"/>
          <dgm:bulletEnabled val="1"/>
        </dgm:presLayoutVars>
      </dgm:prSet>
      <dgm:spPr/>
    </dgm:pt>
    <dgm:pt modelId="{5744C311-E8F9-4F13-A02B-9A6E050DDA11}" type="pres">
      <dgm:prSet presAssocID="{97FEE047-3062-4F0C-980F-E6168F7EB816}" presName="Accent1" presStyleCnt="0"/>
      <dgm:spPr/>
    </dgm:pt>
    <dgm:pt modelId="{5672A930-2508-48BF-836A-9DBEF2367979}" type="pres">
      <dgm:prSet presAssocID="{97FEE047-3062-4F0C-980F-E6168F7EB816}" presName="Accent" presStyleLbl="node1" presStyleIdx="2" presStyleCnt="3"/>
      <dgm:spPr/>
    </dgm:pt>
    <dgm:pt modelId="{96C50784-480E-4EC8-B058-D4B806FC1C73}" type="pres">
      <dgm:prSet presAssocID="{97FEE047-3062-4F0C-980F-E6168F7EB816}" presName="ParentBackground1" presStyleCnt="0"/>
      <dgm:spPr/>
    </dgm:pt>
    <dgm:pt modelId="{653AD907-4156-4976-B708-8EB86AE7BE45}" type="pres">
      <dgm:prSet presAssocID="{97FEE047-3062-4F0C-980F-E6168F7EB816}" presName="ParentBackground" presStyleLbl="fgAcc1" presStyleIdx="2" presStyleCnt="3"/>
      <dgm:spPr/>
    </dgm:pt>
    <dgm:pt modelId="{E3AB9442-CBD6-47C0-8B02-71A305CF14F5}" type="pres">
      <dgm:prSet presAssocID="{97FEE047-3062-4F0C-980F-E6168F7EB816}" presName="Parent1" presStyleLbl="revTx" presStyleIdx="0" presStyleCnt="0">
        <dgm:presLayoutVars>
          <dgm:chMax val="1"/>
          <dgm:chPref val="1"/>
          <dgm:bulletEnabled val="1"/>
        </dgm:presLayoutVars>
      </dgm:prSet>
      <dgm:spPr/>
    </dgm:pt>
  </dgm:ptLst>
  <dgm:cxnLst>
    <dgm:cxn modelId="{D84A2F1F-4FFF-47D9-A247-068956E5D2C0}" type="presOf" srcId="{07722A4E-3D6F-4665-9D5E-15E184E4BA39}" destId="{8650FD36-D849-48FD-8BE6-27BA5490781B}" srcOrd="0" destOrd="0" presId="urn:microsoft.com/office/officeart/2011/layout/CircleProcess"/>
    <dgm:cxn modelId="{DBA6A535-1FB5-4DFB-95AC-B01991CE17C3}" srcId="{F89C00FF-19DB-43D4-8BF8-B4612B981A54}" destId="{D9E6F68A-02AA-4506-A5DB-FFAD38DE8EEC}" srcOrd="2" destOrd="0" parTransId="{8DCD5D90-F96A-4680-AD65-D87A46E1ACAD}" sibTransId="{725AF2EA-615E-491F-8640-615A327BBDE2}"/>
    <dgm:cxn modelId="{96FF6164-9108-448E-A092-9D4C5617D5F2}" type="presOf" srcId="{D9E6F68A-02AA-4506-A5DB-FFAD38DE8EEC}" destId="{A6BD1147-98E5-47E3-9D34-CFE998C917D8}" srcOrd="1" destOrd="0" presId="urn:microsoft.com/office/officeart/2011/layout/CircleProcess"/>
    <dgm:cxn modelId="{A8164069-3B59-4E2E-8EF0-F6B2E4DC30D6}" type="presOf" srcId="{97FEE047-3062-4F0C-980F-E6168F7EB816}" destId="{653AD907-4156-4976-B708-8EB86AE7BE45}" srcOrd="0" destOrd="0" presId="urn:microsoft.com/office/officeart/2011/layout/CircleProcess"/>
    <dgm:cxn modelId="{1D77C66E-677F-4B3E-964B-0BB5EB87B476}" type="presOf" srcId="{07722A4E-3D6F-4665-9D5E-15E184E4BA39}" destId="{64A9AEBC-6A45-42BB-9C24-38D6F17C4C17}" srcOrd="1" destOrd="0" presId="urn:microsoft.com/office/officeart/2011/layout/CircleProcess"/>
    <dgm:cxn modelId="{D8BAEC7B-3047-4066-A5BC-7A200CCFA0D4}" srcId="{F89C00FF-19DB-43D4-8BF8-B4612B981A54}" destId="{97FEE047-3062-4F0C-980F-E6168F7EB816}" srcOrd="0" destOrd="0" parTransId="{7E841669-EEF7-4958-96D1-A4B6088188E0}" sibTransId="{3A2E2623-A1F5-4E39-BE9B-B897DF81D510}"/>
    <dgm:cxn modelId="{76A806A9-13BA-4CEA-9CA7-2FFA179813B3}" srcId="{F89C00FF-19DB-43D4-8BF8-B4612B981A54}" destId="{07722A4E-3D6F-4665-9D5E-15E184E4BA39}" srcOrd="1" destOrd="0" parTransId="{EA77C7FF-4084-44AF-953C-267ADF7B8347}" sibTransId="{91073C13-CFB6-4452-954F-C5A7A80FA4E1}"/>
    <dgm:cxn modelId="{3986EDBC-3A01-4864-BDC2-B27DEB141567}" type="presOf" srcId="{F89C00FF-19DB-43D4-8BF8-B4612B981A54}" destId="{0F40ED8B-FF86-453F-8A7F-436940B501C6}" srcOrd="0" destOrd="0" presId="urn:microsoft.com/office/officeart/2011/layout/CircleProcess"/>
    <dgm:cxn modelId="{7F4A4BD1-5424-430C-AFB8-C33C3925D890}" type="presOf" srcId="{D9E6F68A-02AA-4506-A5DB-FFAD38DE8EEC}" destId="{34F561A0-DFD6-4B5E-B753-D22AEEF48D0C}" srcOrd="0" destOrd="0" presId="urn:microsoft.com/office/officeart/2011/layout/CircleProcess"/>
    <dgm:cxn modelId="{AC6C2EF5-2A84-4FB6-8104-8B0FADE1937D}" type="presOf" srcId="{97FEE047-3062-4F0C-980F-E6168F7EB816}" destId="{E3AB9442-CBD6-47C0-8B02-71A305CF14F5}" srcOrd="1" destOrd="0" presId="urn:microsoft.com/office/officeart/2011/layout/CircleProcess"/>
    <dgm:cxn modelId="{2ED18EFF-7110-43E3-8BBB-B05D23C068FD}" type="presParOf" srcId="{0F40ED8B-FF86-453F-8A7F-436940B501C6}" destId="{BD72B369-6144-4D72-960D-87E5165982B8}" srcOrd="0" destOrd="0" presId="urn:microsoft.com/office/officeart/2011/layout/CircleProcess"/>
    <dgm:cxn modelId="{F9849B87-7807-4341-A44D-58DFEA01F935}" type="presParOf" srcId="{BD72B369-6144-4D72-960D-87E5165982B8}" destId="{1577FB40-46E7-41BA-8ED5-EC7256EB2C82}" srcOrd="0" destOrd="0" presId="urn:microsoft.com/office/officeart/2011/layout/CircleProcess"/>
    <dgm:cxn modelId="{749B93CD-36CC-4B1C-9223-5B8D75661774}" type="presParOf" srcId="{0F40ED8B-FF86-453F-8A7F-436940B501C6}" destId="{13304820-A7C7-4856-9AEE-83A22C17B10A}" srcOrd="1" destOrd="0" presId="urn:microsoft.com/office/officeart/2011/layout/CircleProcess"/>
    <dgm:cxn modelId="{89220132-6636-457E-9BF6-DABEC73A4A9E}" type="presParOf" srcId="{13304820-A7C7-4856-9AEE-83A22C17B10A}" destId="{34F561A0-DFD6-4B5E-B753-D22AEEF48D0C}" srcOrd="0" destOrd="0" presId="urn:microsoft.com/office/officeart/2011/layout/CircleProcess"/>
    <dgm:cxn modelId="{DD0BF269-B25B-4E5F-9829-38491F6A09B7}" type="presParOf" srcId="{0F40ED8B-FF86-453F-8A7F-436940B501C6}" destId="{A6BD1147-98E5-47E3-9D34-CFE998C917D8}" srcOrd="2" destOrd="0" presId="urn:microsoft.com/office/officeart/2011/layout/CircleProcess"/>
    <dgm:cxn modelId="{C9047E2C-E2DA-4A8B-93D8-3B61A800A777}" type="presParOf" srcId="{0F40ED8B-FF86-453F-8A7F-436940B501C6}" destId="{D7DC0E03-5BA4-4E73-87C1-A9C202ED3762}" srcOrd="3" destOrd="0" presId="urn:microsoft.com/office/officeart/2011/layout/CircleProcess"/>
    <dgm:cxn modelId="{F38E39BB-BB6E-4778-8F7D-89608ABB6CF8}" type="presParOf" srcId="{D7DC0E03-5BA4-4E73-87C1-A9C202ED3762}" destId="{2FA2566E-D0ED-47A0-83ED-9ACCDC082905}" srcOrd="0" destOrd="0" presId="urn:microsoft.com/office/officeart/2011/layout/CircleProcess"/>
    <dgm:cxn modelId="{107A11D8-EDC3-4F1F-BF15-1ACFFBF8A61F}" type="presParOf" srcId="{0F40ED8B-FF86-453F-8A7F-436940B501C6}" destId="{9E87B6B9-14B6-4844-B0B6-681CEC90B010}" srcOrd="4" destOrd="0" presId="urn:microsoft.com/office/officeart/2011/layout/CircleProcess"/>
    <dgm:cxn modelId="{2420389B-1CD4-4AE7-8661-1AA7129A6D6C}" type="presParOf" srcId="{9E87B6B9-14B6-4844-B0B6-681CEC90B010}" destId="{8650FD36-D849-48FD-8BE6-27BA5490781B}" srcOrd="0" destOrd="0" presId="urn:microsoft.com/office/officeart/2011/layout/CircleProcess"/>
    <dgm:cxn modelId="{E8CFF8EB-FF42-45FB-8D62-F7DC50281F11}" type="presParOf" srcId="{0F40ED8B-FF86-453F-8A7F-436940B501C6}" destId="{64A9AEBC-6A45-42BB-9C24-38D6F17C4C17}" srcOrd="5" destOrd="0" presId="urn:microsoft.com/office/officeart/2011/layout/CircleProcess"/>
    <dgm:cxn modelId="{CAAAA383-6CB9-4ECE-8880-996FE3586F45}" type="presParOf" srcId="{0F40ED8B-FF86-453F-8A7F-436940B501C6}" destId="{5744C311-E8F9-4F13-A02B-9A6E050DDA11}" srcOrd="6" destOrd="0" presId="urn:microsoft.com/office/officeart/2011/layout/CircleProcess"/>
    <dgm:cxn modelId="{4F865A7B-665C-4D26-820C-A5A6ECE51B81}" type="presParOf" srcId="{5744C311-E8F9-4F13-A02B-9A6E050DDA11}" destId="{5672A930-2508-48BF-836A-9DBEF2367979}" srcOrd="0" destOrd="0" presId="urn:microsoft.com/office/officeart/2011/layout/CircleProcess"/>
    <dgm:cxn modelId="{4F674C53-8C4B-4C2B-849A-AF334A3E94D7}" type="presParOf" srcId="{0F40ED8B-FF86-453F-8A7F-436940B501C6}" destId="{96C50784-480E-4EC8-B058-D4B806FC1C73}" srcOrd="7" destOrd="0" presId="urn:microsoft.com/office/officeart/2011/layout/CircleProcess"/>
    <dgm:cxn modelId="{BEF38B70-747C-496D-93E9-D72A68E27EB5}" type="presParOf" srcId="{96C50784-480E-4EC8-B058-D4B806FC1C73}" destId="{653AD907-4156-4976-B708-8EB86AE7BE45}" srcOrd="0" destOrd="0" presId="urn:microsoft.com/office/officeart/2011/layout/CircleProcess"/>
    <dgm:cxn modelId="{558DE024-DA29-48AD-902C-75E51FAA41F5}" type="presParOf" srcId="{0F40ED8B-FF86-453F-8A7F-436940B501C6}" destId="{E3AB9442-CBD6-47C0-8B02-71A305CF14F5}"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A98D3-9114-4912-8C0C-D3DAA3E6D26D}">
      <dsp:nvSpPr>
        <dsp:cNvPr id="0" name=""/>
        <dsp:cNvSpPr/>
      </dsp:nvSpPr>
      <dsp:spPr>
        <a:xfrm>
          <a:off x="0" y="13790"/>
          <a:ext cx="9926444" cy="90250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Model pengambilan keputusan menurut Herbert A. Simon adalah dimulai pada tahap penyelidikan yaitu mempelajari lingkungan atas kondisi yang memerlukan keputusan. </a:t>
          </a:r>
        </a:p>
      </dsp:txBody>
      <dsp:txXfrm>
        <a:off x="44057" y="57847"/>
        <a:ext cx="9838330" cy="814394"/>
      </dsp:txXfrm>
    </dsp:sp>
    <dsp:sp modelId="{E28BE9AA-9B1B-4E6B-ACDF-2C160C06DBB8}">
      <dsp:nvSpPr>
        <dsp:cNvPr id="0" name=""/>
        <dsp:cNvSpPr/>
      </dsp:nvSpPr>
      <dsp:spPr>
        <a:xfrm>
          <a:off x="0" y="965259"/>
          <a:ext cx="9926444" cy="902508"/>
        </a:xfrm>
        <a:prstGeom prst="round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Data mentah diperoleh, diolah, dan diuji untuk dijadikan petunjuk yang dapat mengidentifikasi persoalan. Digunakan sebagai dasar untuk menjelaskan proses pengambilan keputusan. </a:t>
          </a:r>
        </a:p>
      </dsp:txBody>
      <dsp:txXfrm>
        <a:off x="44057" y="1009316"/>
        <a:ext cx="9838330" cy="814394"/>
      </dsp:txXfrm>
    </dsp:sp>
    <dsp:sp modelId="{0563A79D-52D0-46A2-A8C1-176C25507D0D}">
      <dsp:nvSpPr>
        <dsp:cNvPr id="0" name=""/>
        <dsp:cNvSpPr/>
      </dsp:nvSpPr>
      <dsp:spPr>
        <a:xfrm>
          <a:off x="0" y="1916728"/>
          <a:ext cx="9926444" cy="902508"/>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Tahap berikutnya adalah perancangan mengembangkan, dan menganalisis arah tindakan yang mungkin. Hal ini meliputi proses-proses untuk memahami persoalan, menghasilkan pemecahan, dan menguji kelayakan pemecahan tersebut.</a:t>
          </a:r>
        </a:p>
      </dsp:txBody>
      <dsp:txXfrm>
        <a:off x="44057" y="1960785"/>
        <a:ext cx="9838330" cy="814394"/>
      </dsp:txXfrm>
    </dsp:sp>
    <dsp:sp modelId="{D9DC29A2-42A5-4356-8112-0476F5A841B2}">
      <dsp:nvSpPr>
        <dsp:cNvPr id="0" name=""/>
        <dsp:cNvSpPr/>
      </dsp:nvSpPr>
      <dsp:spPr>
        <a:xfrm>
          <a:off x="0" y="2868196"/>
          <a:ext cx="9926444" cy="902508"/>
        </a:xfrm>
        <a:prstGeom prst="round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Tahap berikutnya adalah pemilihan yaitu memilih arah tindakan tertentu dari semua alternatif yang ada, selanjutnya pilihan ditentukan dan dilaksanakan. </a:t>
          </a:r>
        </a:p>
      </dsp:txBody>
      <dsp:txXfrm>
        <a:off x="44057" y="2912253"/>
        <a:ext cx="9838330" cy="814394"/>
      </dsp:txXfrm>
    </dsp:sp>
    <dsp:sp modelId="{68D5A136-762B-4BEE-85E3-1AF76D0AF768}">
      <dsp:nvSpPr>
        <dsp:cNvPr id="0" name=""/>
        <dsp:cNvSpPr/>
      </dsp:nvSpPr>
      <dsp:spPr>
        <a:xfrm>
          <a:off x="0" y="3819665"/>
          <a:ext cx="9926444" cy="902508"/>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Jadi proses pengambilan keputusan dapat dianggap sebagai sebuah arus dari penyelidikan sampai perancangan dan kemudian pada pemilihan. </a:t>
          </a:r>
        </a:p>
      </dsp:txBody>
      <dsp:txXfrm>
        <a:off x="44057" y="3863722"/>
        <a:ext cx="9838330" cy="814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ADD96-56DA-4FBB-ACB6-A278AB5D56F1}">
      <dsp:nvSpPr>
        <dsp:cNvPr id="0" name=""/>
        <dsp:cNvSpPr/>
      </dsp:nvSpPr>
      <dsp:spPr>
        <a:xfrm>
          <a:off x="0" y="13973"/>
          <a:ext cx="9870688" cy="114864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Sistem informasi manajemen adalah sistem yang memberikan informasi untuk digunakan dalam pembuatan keputusan guna menyelesaikan masalah bagi para penggunanya.</a:t>
          </a:r>
        </a:p>
      </dsp:txBody>
      <dsp:txXfrm>
        <a:off x="56072" y="70045"/>
        <a:ext cx="9758544" cy="1036503"/>
      </dsp:txXfrm>
    </dsp:sp>
    <dsp:sp modelId="{60E48E6F-0B2F-4F1F-8E23-E9F68C9195E9}">
      <dsp:nvSpPr>
        <dsp:cNvPr id="0" name=""/>
        <dsp:cNvSpPr/>
      </dsp:nvSpPr>
      <dsp:spPr>
        <a:xfrm>
          <a:off x="0" y="1211581"/>
          <a:ext cx="9870688" cy="114864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Perkembangan aplikasi sistem informasi berbasis komputer (Computer Based Information System-CBIS) dalam organisasi telah berkembang dalam model yang dikategorikan sebagai sistem pemrosesan transaksi (Transaction Processing System-TPS), sistem informasi manajemen (Manajemen Information Sistem-SIM), sistem pendukung keputusan (Decision Support System-DSS). </a:t>
          </a:r>
        </a:p>
      </dsp:txBody>
      <dsp:txXfrm>
        <a:off x="56072" y="1267653"/>
        <a:ext cx="9758544" cy="1036503"/>
      </dsp:txXfrm>
    </dsp:sp>
    <dsp:sp modelId="{E280817A-C3B6-495E-ADED-05DF87451E0B}">
      <dsp:nvSpPr>
        <dsp:cNvPr id="0" name=""/>
        <dsp:cNvSpPr/>
      </dsp:nvSpPr>
      <dsp:spPr>
        <a:xfrm>
          <a:off x="0" y="2409189"/>
          <a:ext cx="9870688" cy="114864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Baik TPS maupun SIM ditunjukkan bagi arus informasi terstruktur untuk menunjang proses organisasional rendah dan menengah. </a:t>
          </a:r>
        </a:p>
      </dsp:txBody>
      <dsp:txXfrm>
        <a:off x="56072" y="2465261"/>
        <a:ext cx="9758544" cy="1036503"/>
      </dsp:txXfrm>
    </dsp:sp>
    <dsp:sp modelId="{C14E9F4E-2F23-4AC2-AC87-5C19F7739964}">
      <dsp:nvSpPr>
        <dsp:cNvPr id="0" name=""/>
        <dsp:cNvSpPr/>
      </dsp:nvSpPr>
      <dsp:spPr>
        <a:xfrm>
          <a:off x="0" y="3606796"/>
          <a:ext cx="9870688" cy="114864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D" sz="1700" kern="1200">
              <a:latin typeface="Times New Roman" panose="02020603050405020304" pitchFamily="18" charset="0"/>
              <a:cs typeface="Times New Roman" panose="02020603050405020304" pitchFamily="18" charset="0"/>
            </a:rPr>
            <a:t>Sistem Pendukung Keputusan (SPK) mempunyai keputusan yang sangat spesifik yakni memberi bantuan kepada para pembuat keputusan manajemen Tingkat menengah dan atas dalam membuat keputusan yang sangat penting. </a:t>
          </a:r>
        </a:p>
      </dsp:txBody>
      <dsp:txXfrm>
        <a:off x="56072" y="3662868"/>
        <a:ext cx="9758544" cy="1036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EEADB-8A34-493A-B354-2F355A473B5B}">
      <dsp:nvSpPr>
        <dsp:cNvPr id="0" name=""/>
        <dsp:cNvSpPr/>
      </dsp:nvSpPr>
      <dsp:spPr>
        <a:xfrm>
          <a:off x="0" y="451734"/>
          <a:ext cx="9915293" cy="128934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Decision Support Systems (DSS) atau Sistem Pendukung Keputusan (SPK) adalah sebuah sistem yang membantu satu atau lebih pengambil Keputusan dalam melakukan aktivitas pengambilan keputusan dengan bantuan seperangkat alat yang terorganisir dan disesuaikan dengan struktur dan porsi permasalahan dalam usaha memperbaiki efektivitas akhir dari outcome keputusan.</a:t>
          </a:r>
        </a:p>
      </dsp:txBody>
      <dsp:txXfrm>
        <a:off x="62940" y="514674"/>
        <a:ext cx="9789413" cy="1163460"/>
      </dsp:txXfrm>
    </dsp:sp>
    <dsp:sp modelId="{3E42D4E2-18F6-452A-A178-0D16AD4BA069}">
      <dsp:nvSpPr>
        <dsp:cNvPr id="0" name=""/>
        <dsp:cNvSpPr/>
      </dsp:nvSpPr>
      <dsp:spPr>
        <a:xfrm>
          <a:off x="0" y="1795795"/>
          <a:ext cx="9915293" cy="1289340"/>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Pada dasarnya dua pengguna informasi dari DSS oleh manajer, yaitu untuk mendefinisikan masalah dan memecahkan masalah tersebut. Pendefinisian masalah adalah usaha definisi dari pendekatan system. Ia juga berkaitan dengan fase inteligensi yang di kemukakan oleh Simon. Selanjutnya manajer menggunakan informasi untuk memecahkan masalah yang telah diidentifikasi.</a:t>
          </a:r>
        </a:p>
      </dsp:txBody>
      <dsp:txXfrm>
        <a:off x="62940" y="1858735"/>
        <a:ext cx="9789413" cy="1163460"/>
      </dsp:txXfrm>
    </dsp:sp>
    <dsp:sp modelId="{8D0619C5-A0AA-47E4-98BF-B75B9F4E381C}">
      <dsp:nvSpPr>
        <dsp:cNvPr id="0" name=""/>
        <dsp:cNvSpPr/>
      </dsp:nvSpPr>
      <dsp:spPr>
        <a:xfrm>
          <a:off x="0" y="3139854"/>
          <a:ext cx="9915293" cy="128934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Hal ini merupakan usaha pemecahan menurut pendekatan sistem dan berkaitan dengan fase desain dan pemilihan. Pada umumnya, laporan berkala dan khusus digunakan terutama dalam usaha definisi, dan simulasi dalam usaha pemecahan</a:t>
          </a:r>
        </a:p>
      </dsp:txBody>
      <dsp:txXfrm>
        <a:off x="62940" y="3202794"/>
        <a:ext cx="9789413" cy="1163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22930-E185-4798-843C-D88868AF79F9}">
      <dsp:nvSpPr>
        <dsp:cNvPr id="0" name=""/>
        <dsp:cNvSpPr/>
      </dsp:nvSpPr>
      <dsp:spPr>
        <a:xfrm>
          <a:off x="507349" y="1639"/>
          <a:ext cx="8197049" cy="74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b" anchorCtr="0">
          <a:noAutofit/>
        </a:bodyPr>
        <a:lstStyle/>
        <a:p>
          <a:pPr marL="0" lvl="0" indent="0" algn="l" defTabSz="1555750">
            <a:lnSpc>
              <a:spcPct val="90000"/>
            </a:lnSpc>
            <a:spcBef>
              <a:spcPct val="0"/>
            </a:spcBef>
            <a:spcAft>
              <a:spcPct val="35000"/>
            </a:spcAft>
            <a:buNone/>
          </a:pPr>
          <a:r>
            <a:rPr lang="en-ID" sz="3500" b="1" kern="1200" dirty="0" err="1">
              <a:solidFill>
                <a:srgbClr val="FF0000"/>
              </a:solidFill>
              <a:latin typeface="Times New Roman" panose="02020603050405020304" pitchFamily="18" charset="0"/>
              <a:cs typeface="Times New Roman" panose="02020603050405020304" pitchFamily="18" charset="0"/>
            </a:rPr>
            <a:t>Laporan</a:t>
          </a:r>
          <a:r>
            <a:rPr lang="en-ID" sz="3500" b="1" kern="1200" dirty="0">
              <a:solidFill>
                <a:srgbClr val="FF0000"/>
              </a:solidFill>
              <a:latin typeface="Times New Roman" panose="02020603050405020304" pitchFamily="18" charset="0"/>
              <a:cs typeface="Times New Roman" panose="02020603050405020304" pitchFamily="18" charset="0"/>
            </a:rPr>
            <a:t> </a:t>
          </a:r>
          <a:r>
            <a:rPr lang="en-ID" sz="3500" b="1" kern="1200" dirty="0" err="1">
              <a:solidFill>
                <a:srgbClr val="FF0000"/>
              </a:solidFill>
              <a:latin typeface="Times New Roman" panose="02020603050405020304" pitchFamily="18" charset="0"/>
              <a:cs typeface="Times New Roman" panose="02020603050405020304" pitchFamily="18" charset="0"/>
            </a:rPr>
            <a:t>Berkala</a:t>
          </a:r>
          <a:r>
            <a:rPr lang="en-ID" sz="3500" b="1" kern="1200" dirty="0">
              <a:solidFill>
                <a:srgbClr val="FF0000"/>
              </a:solidFill>
              <a:latin typeface="Times New Roman" panose="02020603050405020304" pitchFamily="18" charset="0"/>
              <a:cs typeface="Times New Roman" panose="02020603050405020304" pitchFamily="18" charset="0"/>
            </a:rPr>
            <a:t> Dan </a:t>
          </a:r>
          <a:r>
            <a:rPr lang="en-ID" sz="3500" b="1" kern="1200" dirty="0" err="1">
              <a:solidFill>
                <a:srgbClr val="FF0000"/>
              </a:solidFill>
              <a:latin typeface="Times New Roman" panose="02020603050405020304" pitchFamily="18" charset="0"/>
              <a:cs typeface="Times New Roman" panose="02020603050405020304" pitchFamily="18" charset="0"/>
            </a:rPr>
            <a:t>Khusus</a:t>
          </a:r>
          <a:endParaRPr lang="en-ID" sz="3500" b="1" kern="1200" dirty="0">
            <a:solidFill>
              <a:srgbClr val="FF0000"/>
            </a:solidFill>
            <a:latin typeface="Times New Roman" panose="02020603050405020304" pitchFamily="18" charset="0"/>
            <a:cs typeface="Times New Roman" panose="02020603050405020304" pitchFamily="18" charset="0"/>
          </a:endParaRPr>
        </a:p>
      </dsp:txBody>
      <dsp:txXfrm>
        <a:off x="507349" y="1639"/>
        <a:ext cx="8197049" cy="745186"/>
      </dsp:txXfrm>
    </dsp:sp>
    <dsp:sp modelId="{BCFFB244-C5AF-4834-8033-AC7B422F346F}">
      <dsp:nvSpPr>
        <dsp:cNvPr id="0" name=""/>
        <dsp:cNvSpPr/>
      </dsp:nvSpPr>
      <dsp:spPr>
        <a:xfrm>
          <a:off x="507349" y="746825"/>
          <a:ext cx="1918109" cy="1517972"/>
        </a:xfrm>
        <a:prstGeom prst="chevron">
          <a:avLst>
            <a:gd name="adj" fmla="val 706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90299AC-D7AC-46F1-9891-F5FF795D18DF}">
      <dsp:nvSpPr>
        <dsp:cNvPr id="0" name=""/>
        <dsp:cNvSpPr/>
      </dsp:nvSpPr>
      <dsp:spPr>
        <a:xfrm>
          <a:off x="1659489" y="746825"/>
          <a:ext cx="1918109" cy="1517972"/>
        </a:xfrm>
        <a:prstGeom prst="chevron">
          <a:avLst>
            <a:gd name="adj" fmla="val 706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65001FE-CDCC-48A7-A33B-22CECB594EC0}">
      <dsp:nvSpPr>
        <dsp:cNvPr id="0" name=""/>
        <dsp:cNvSpPr/>
      </dsp:nvSpPr>
      <dsp:spPr>
        <a:xfrm>
          <a:off x="2812541" y="746825"/>
          <a:ext cx="1918109" cy="1517972"/>
        </a:xfrm>
        <a:prstGeom prst="chevron">
          <a:avLst>
            <a:gd name="adj" fmla="val 7061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79F7E24-9F7D-4D72-88CB-4B49B611FAE2}">
      <dsp:nvSpPr>
        <dsp:cNvPr id="0" name=""/>
        <dsp:cNvSpPr/>
      </dsp:nvSpPr>
      <dsp:spPr>
        <a:xfrm>
          <a:off x="3964682" y="746825"/>
          <a:ext cx="1918109" cy="1517972"/>
        </a:xfrm>
        <a:prstGeom prst="chevron">
          <a:avLst>
            <a:gd name="adj" fmla="val 7061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1F99CAC-E472-4311-A260-C7A57A7EA0C8}">
      <dsp:nvSpPr>
        <dsp:cNvPr id="0" name=""/>
        <dsp:cNvSpPr/>
      </dsp:nvSpPr>
      <dsp:spPr>
        <a:xfrm>
          <a:off x="5117733" y="746825"/>
          <a:ext cx="1918109" cy="1517972"/>
        </a:xfrm>
        <a:prstGeom prst="chevron">
          <a:avLst>
            <a:gd name="adj" fmla="val 7061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65A7A47-A489-446D-8360-1DB4B6C20EF4}">
      <dsp:nvSpPr>
        <dsp:cNvPr id="0" name=""/>
        <dsp:cNvSpPr/>
      </dsp:nvSpPr>
      <dsp:spPr>
        <a:xfrm>
          <a:off x="6269874" y="746825"/>
          <a:ext cx="1918109" cy="1517972"/>
        </a:xfrm>
        <a:prstGeom prst="chevron">
          <a:avLst>
            <a:gd name="adj" fmla="val 706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FF15D99-295E-46BC-8F6F-287F2A134475}">
      <dsp:nvSpPr>
        <dsp:cNvPr id="0" name=""/>
        <dsp:cNvSpPr/>
      </dsp:nvSpPr>
      <dsp:spPr>
        <a:xfrm>
          <a:off x="7422926" y="746825"/>
          <a:ext cx="1918109" cy="1517972"/>
        </a:xfrm>
        <a:prstGeom prst="chevron">
          <a:avLst>
            <a:gd name="adj" fmla="val 706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B7130F-E084-4AD6-8B62-0F8662FCB245}">
      <dsp:nvSpPr>
        <dsp:cNvPr id="0" name=""/>
        <dsp:cNvSpPr/>
      </dsp:nvSpPr>
      <dsp:spPr>
        <a:xfrm>
          <a:off x="507349" y="898622"/>
          <a:ext cx="8303610" cy="121437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berkala</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periodic report </a:t>
          </a:r>
          <a:r>
            <a:rPr lang="en-ID" sz="1700" kern="1200" dirty="0" err="1">
              <a:latin typeface="Times New Roman" panose="02020603050405020304" pitchFamily="18" charset="0"/>
              <a:cs typeface="Times New Roman" panose="02020603050405020304" pitchFamily="18" charset="0"/>
            </a:rPr>
            <a:t>yaitu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yang </a:t>
          </a:r>
          <a:r>
            <a:rPr lang="en-ID" sz="1700" kern="1200" dirty="0" err="1">
              <a:latin typeface="Times New Roman" panose="02020603050405020304" pitchFamily="18" charset="0"/>
              <a:cs typeface="Times New Roman" panose="02020603050405020304" pitchFamily="18" charset="0"/>
            </a:rPr>
            <a:t>dibuat</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menurut</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jadwal</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tertentu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contohnya</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adalah</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analis</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penjualan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terhadap</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pelanggan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perbulan</a:t>
          </a:r>
          <a:r>
            <a:rPr lang="en-ID" sz="1700" kern="1200" dirty="0">
              <a:latin typeface="Times New Roman" panose="02020603050405020304" pitchFamily="18" charset="0"/>
              <a:cs typeface="Times New Roman" panose="02020603050405020304" pitchFamily="18" charset="0"/>
            </a:rPr>
            <a:t> dan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khusus</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special report </a:t>
          </a:r>
          <a:r>
            <a:rPr lang="en-ID" sz="1700" kern="1200" dirty="0" err="1">
              <a:latin typeface="Times New Roman" panose="02020603050405020304" pitchFamily="18" charset="0"/>
              <a:cs typeface="Times New Roman" panose="02020603050405020304" pitchFamily="18" charset="0"/>
            </a:rPr>
            <a:t>yaitu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yang di buat </a:t>
          </a:r>
          <a:r>
            <a:rPr lang="en-ID" sz="1700" kern="1200" dirty="0" err="1">
              <a:latin typeface="Times New Roman" panose="02020603050405020304" pitchFamily="18" charset="0"/>
              <a:cs typeface="Times New Roman" panose="02020603050405020304" pitchFamily="18" charset="0"/>
            </a:rPr>
            <a:t>ketika</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di buat </a:t>
          </a:r>
          <a:r>
            <a:rPr lang="en-ID" sz="1700" kern="1200" dirty="0" err="1">
              <a:latin typeface="Times New Roman" panose="02020603050405020304" pitchFamily="18" charset="0"/>
              <a:cs typeface="Times New Roman" panose="02020603050405020304" pitchFamily="18" charset="0"/>
            </a:rPr>
            <a:t>ketika</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sesuatu</a:t>
          </a:r>
          <a:r>
            <a:rPr lang="en-ID" sz="1700" kern="1200" dirty="0">
              <a:latin typeface="Times New Roman" panose="02020603050405020304" pitchFamily="18" charset="0"/>
              <a:cs typeface="Times New Roman" panose="02020603050405020304" pitchFamily="18" charset="0"/>
            </a:rPr>
            <a:t> yang tidak </a:t>
          </a:r>
          <a:r>
            <a:rPr lang="en-ID" sz="1700" kern="1200" dirty="0" err="1">
              <a:latin typeface="Times New Roman" panose="02020603050405020304" pitchFamily="18" charset="0"/>
              <a:cs typeface="Times New Roman" panose="02020603050405020304" pitchFamily="18" charset="0"/>
            </a:rPr>
            <a:t>seperti</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biasanya</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terjadi</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contohnya</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mengenai</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kecelakaan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Dalam</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penggunaannya</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berkala</a:t>
          </a:r>
          <a:r>
            <a:rPr lang="en-ID" sz="1700" kern="1200" dirty="0">
              <a:latin typeface="Times New Roman" panose="02020603050405020304" pitchFamily="18" charset="0"/>
              <a:cs typeface="Times New Roman" panose="02020603050405020304" pitchFamily="18" charset="0"/>
            </a:rPr>
            <a:t> dan </a:t>
          </a:r>
          <a:r>
            <a:rPr lang="en-ID" sz="1700" kern="1200" dirty="0" err="1">
              <a:latin typeface="Times New Roman" panose="02020603050405020304" pitchFamily="18" charset="0"/>
              <a:cs typeface="Times New Roman" panose="02020603050405020304" pitchFamily="18" charset="0"/>
            </a:rPr>
            <a:t>khusus</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bersifat</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lengkap</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ringkas</a:t>
          </a:r>
          <a:r>
            <a:rPr lang="en-ID" sz="1700" kern="1200" dirty="0">
              <a:latin typeface="Times New Roman" panose="02020603050405020304" pitchFamily="18" charset="0"/>
              <a:cs typeface="Times New Roman" panose="02020603050405020304" pitchFamily="18" charset="0"/>
            </a:rPr>
            <a:t>.</a:t>
          </a:r>
        </a:p>
      </dsp:txBody>
      <dsp:txXfrm>
        <a:off x="507349" y="898622"/>
        <a:ext cx="8303610" cy="1214377"/>
      </dsp:txXfrm>
    </dsp:sp>
    <dsp:sp modelId="{4DEEDD50-44D2-43C4-B51A-9921FBDC123F}">
      <dsp:nvSpPr>
        <dsp:cNvPr id="0" name=""/>
        <dsp:cNvSpPr/>
      </dsp:nvSpPr>
      <dsp:spPr>
        <a:xfrm>
          <a:off x="507349" y="2350156"/>
          <a:ext cx="8197049" cy="74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b" anchorCtr="0">
          <a:noAutofit/>
        </a:bodyPr>
        <a:lstStyle/>
        <a:p>
          <a:pPr marL="0" lvl="0" indent="0" algn="l" defTabSz="1555750">
            <a:lnSpc>
              <a:spcPct val="90000"/>
            </a:lnSpc>
            <a:spcBef>
              <a:spcPct val="0"/>
            </a:spcBef>
            <a:spcAft>
              <a:spcPct val="35000"/>
            </a:spcAft>
            <a:buNone/>
          </a:pPr>
          <a:r>
            <a:rPr lang="en-ID" sz="3500" b="1" kern="1200" dirty="0" err="1">
              <a:solidFill>
                <a:srgbClr val="FF0000"/>
              </a:solidFill>
              <a:latin typeface="Times New Roman" panose="02020603050405020304" pitchFamily="18" charset="0"/>
              <a:cs typeface="Times New Roman" panose="02020603050405020304" pitchFamily="18" charset="0"/>
            </a:rPr>
            <a:t>Laporan</a:t>
          </a:r>
          <a:r>
            <a:rPr lang="en-ID" sz="3500" b="1" kern="1200" dirty="0">
              <a:solidFill>
                <a:srgbClr val="FF0000"/>
              </a:solidFill>
              <a:latin typeface="Times New Roman" panose="02020603050405020304" pitchFamily="18" charset="0"/>
              <a:cs typeface="Times New Roman" panose="02020603050405020304" pitchFamily="18" charset="0"/>
            </a:rPr>
            <a:t> </a:t>
          </a:r>
          <a:r>
            <a:rPr lang="en-ID" sz="3500" b="1" kern="1200" dirty="0" err="1">
              <a:solidFill>
                <a:srgbClr val="FF0000"/>
              </a:solidFill>
              <a:latin typeface="Times New Roman" panose="02020603050405020304" pitchFamily="18" charset="0"/>
              <a:cs typeface="Times New Roman" panose="02020603050405020304" pitchFamily="18" charset="0"/>
            </a:rPr>
            <a:t>lengkap</a:t>
          </a:r>
          <a:r>
            <a:rPr lang="en-ID" sz="3500" b="1" kern="1200" dirty="0">
              <a:solidFill>
                <a:srgbClr val="FF0000"/>
              </a:solidFill>
              <a:latin typeface="Times New Roman" panose="02020603050405020304" pitchFamily="18" charset="0"/>
              <a:cs typeface="Times New Roman" panose="02020603050405020304" pitchFamily="18" charset="0"/>
            </a:rPr>
            <a:t> dan </a:t>
          </a:r>
          <a:r>
            <a:rPr lang="en-ID" sz="3500" b="1" kern="1200" dirty="0" err="1">
              <a:solidFill>
                <a:srgbClr val="FF0000"/>
              </a:solidFill>
              <a:latin typeface="Times New Roman" panose="02020603050405020304" pitchFamily="18" charset="0"/>
              <a:cs typeface="Times New Roman" panose="02020603050405020304" pitchFamily="18" charset="0"/>
            </a:rPr>
            <a:t>ringkas</a:t>
          </a:r>
          <a:endParaRPr lang="en-ID" sz="3500" b="1" kern="1200" dirty="0">
            <a:solidFill>
              <a:srgbClr val="FF0000"/>
            </a:solidFill>
            <a:latin typeface="Times New Roman" panose="02020603050405020304" pitchFamily="18" charset="0"/>
            <a:cs typeface="Times New Roman" panose="02020603050405020304" pitchFamily="18" charset="0"/>
          </a:endParaRPr>
        </a:p>
      </dsp:txBody>
      <dsp:txXfrm>
        <a:off x="507349" y="2350156"/>
        <a:ext cx="8197049" cy="745186"/>
      </dsp:txXfrm>
    </dsp:sp>
    <dsp:sp modelId="{E7106D87-A6A6-414C-A70F-66273B49CFBE}">
      <dsp:nvSpPr>
        <dsp:cNvPr id="0" name=""/>
        <dsp:cNvSpPr/>
      </dsp:nvSpPr>
      <dsp:spPr>
        <a:xfrm>
          <a:off x="507349" y="3095342"/>
          <a:ext cx="1918109" cy="1517972"/>
        </a:xfrm>
        <a:prstGeom prst="chevron">
          <a:avLst>
            <a:gd name="adj" fmla="val 7061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14B9EAA-DCE6-4BAC-84E3-DA44EFF66101}">
      <dsp:nvSpPr>
        <dsp:cNvPr id="0" name=""/>
        <dsp:cNvSpPr/>
      </dsp:nvSpPr>
      <dsp:spPr>
        <a:xfrm>
          <a:off x="1659489" y="3095342"/>
          <a:ext cx="1918109" cy="1517972"/>
        </a:xfrm>
        <a:prstGeom prst="chevron">
          <a:avLst>
            <a:gd name="adj" fmla="val 7061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68D9098-690F-4F17-AAAF-C1BD2029D626}">
      <dsp:nvSpPr>
        <dsp:cNvPr id="0" name=""/>
        <dsp:cNvSpPr/>
      </dsp:nvSpPr>
      <dsp:spPr>
        <a:xfrm>
          <a:off x="2812541" y="3095342"/>
          <a:ext cx="1918109" cy="1517972"/>
        </a:xfrm>
        <a:prstGeom prst="chevron">
          <a:avLst>
            <a:gd name="adj" fmla="val 7061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5B8B1E7-F4C5-4F84-8378-EF751F663371}">
      <dsp:nvSpPr>
        <dsp:cNvPr id="0" name=""/>
        <dsp:cNvSpPr/>
      </dsp:nvSpPr>
      <dsp:spPr>
        <a:xfrm>
          <a:off x="3964682" y="3095342"/>
          <a:ext cx="1918109" cy="1517972"/>
        </a:xfrm>
        <a:prstGeom prst="chevron">
          <a:avLst>
            <a:gd name="adj" fmla="val 7061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08F48F6-8230-4F76-9527-C807F3C10B7D}">
      <dsp:nvSpPr>
        <dsp:cNvPr id="0" name=""/>
        <dsp:cNvSpPr/>
      </dsp:nvSpPr>
      <dsp:spPr>
        <a:xfrm>
          <a:off x="5117733" y="3095342"/>
          <a:ext cx="1918109" cy="1517972"/>
        </a:xfrm>
        <a:prstGeom prst="chevron">
          <a:avLst>
            <a:gd name="adj" fmla="val 706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0E0D906-DC3E-4C17-9C48-F7971997F1AD}">
      <dsp:nvSpPr>
        <dsp:cNvPr id="0" name=""/>
        <dsp:cNvSpPr/>
      </dsp:nvSpPr>
      <dsp:spPr>
        <a:xfrm>
          <a:off x="6269874" y="3095342"/>
          <a:ext cx="1918109" cy="1517972"/>
        </a:xfrm>
        <a:prstGeom prst="chevron">
          <a:avLst>
            <a:gd name="adj" fmla="val 7061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CEE4ECB-F01F-499A-9EFE-7EAA7869EB22}">
      <dsp:nvSpPr>
        <dsp:cNvPr id="0" name=""/>
        <dsp:cNvSpPr/>
      </dsp:nvSpPr>
      <dsp:spPr>
        <a:xfrm>
          <a:off x="7422926" y="3095342"/>
          <a:ext cx="1918109" cy="1517972"/>
        </a:xfrm>
        <a:prstGeom prst="chevron">
          <a:avLst>
            <a:gd name="adj" fmla="val 7061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545A49A-A486-42AD-BE5B-4C6B3816823F}">
      <dsp:nvSpPr>
        <dsp:cNvPr id="0" name=""/>
        <dsp:cNvSpPr/>
      </dsp:nvSpPr>
      <dsp:spPr>
        <a:xfrm>
          <a:off x="507349" y="3247139"/>
          <a:ext cx="8303610" cy="121437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lengkap</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detail report </a:t>
          </a:r>
          <a:r>
            <a:rPr lang="en-ID" sz="1700" kern="1200" dirty="0" err="1">
              <a:latin typeface="Times New Roman" panose="02020603050405020304" pitchFamily="18" charset="0"/>
              <a:cs typeface="Times New Roman" panose="02020603050405020304" pitchFamily="18" charset="0"/>
            </a:rPr>
            <a:t>yaitu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yang </a:t>
          </a:r>
          <a:r>
            <a:rPr lang="en-ID" sz="1700" kern="1200" dirty="0" err="1">
              <a:latin typeface="Times New Roman" panose="02020603050405020304" pitchFamily="18" charset="0"/>
              <a:cs typeface="Times New Roman" panose="02020603050405020304" pitchFamily="18" charset="0"/>
            </a:rPr>
            <a:t>memberikan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spesifikasi</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mengenai</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setiap</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tindakan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transaksi</a:t>
          </a:r>
          <a:r>
            <a:rPr lang="en-ID" sz="1700" kern="1200" dirty="0">
              <a:latin typeface="Times New Roman" panose="02020603050405020304" pitchFamily="18" charset="0"/>
              <a:cs typeface="Times New Roman" panose="02020603050405020304" pitchFamily="18" charset="0"/>
            </a:rPr>
            <a:t> dan baris yang </a:t>
          </a:r>
          <a:r>
            <a:rPr lang="en-ID" sz="1700" kern="1200" dirty="0" err="1">
              <a:latin typeface="Times New Roman" panose="02020603050405020304" pitchFamily="18" charset="0"/>
              <a:cs typeface="Times New Roman" panose="02020603050405020304" pitchFamily="18" charset="0"/>
            </a:rPr>
            <a:t>mewakili</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tindakan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transaksi</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disebut</a:t>
          </a:r>
          <a:r>
            <a:rPr lang="en-ID" sz="1700" kern="1200" dirty="0">
              <a:latin typeface="Times New Roman" panose="02020603050405020304" pitchFamily="18" charset="0"/>
              <a:cs typeface="Times New Roman" panose="02020603050405020304" pitchFamily="18" charset="0"/>
            </a:rPr>
            <a:t> baris </a:t>
          </a:r>
          <a:r>
            <a:rPr lang="en-ID" sz="1700" kern="1200" dirty="0" err="1">
              <a:latin typeface="Times New Roman" panose="02020603050405020304" pitchFamily="18" charset="0"/>
              <a:cs typeface="Times New Roman" panose="02020603050405020304" pitchFamily="18" charset="0"/>
            </a:rPr>
            <a:t>lengkap</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detail line </a:t>
          </a:r>
          <a:r>
            <a:rPr lang="en-ID" sz="1700" kern="1200" dirty="0" err="1">
              <a:latin typeface="Times New Roman" panose="02020603050405020304" pitchFamily="18" charset="0"/>
              <a:cs typeface="Times New Roman" panose="02020603050405020304" pitchFamily="18" charset="0"/>
            </a:rPr>
            <a:t>sedangkan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ringkas</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summary report </a:t>
          </a:r>
          <a:r>
            <a:rPr lang="en-ID" sz="1700" kern="1200" dirty="0" err="1">
              <a:latin typeface="Times New Roman" panose="02020603050405020304" pitchFamily="18" charset="0"/>
              <a:cs typeface="Times New Roman" panose="02020603050405020304" pitchFamily="18" charset="0"/>
            </a:rPr>
            <a:t>yaitu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laporan</a:t>
          </a:r>
          <a:r>
            <a:rPr lang="en-ID" sz="1700" kern="1200" dirty="0">
              <a:latin typeface="Times New Roman" panose="02020603050405020304" pitchFamily="18" charset="0"/>
              <a:cs typeface="Times New Roman" panose="02020603050405020304" pitchFamily="18" charset="0"/>
            </a:rPr>
            <a:t> yang </a:t>
          </a:r>
          <a:r>
            <a:rPr lang="en-ID" sz="1700" kern="1200" dirty="0" err="1">
              <a:latin typeface="Times New Roman" panose="02020603050405020304" pitchFamily="18" charset="0"/>
              <a:cs typeface="Times New Roman" panose="02020603050405020304" pitchFamily="18" charset="0"/>
            </a:rPr>
            <a:t>menyertakan</a:t>
          </a:r>
          <a:r>
            <a:rPr lang="en-ID" sz="1700" kern="1200" dirty="0">
              <a:latin typeface="Times New Roman" panose="02020603050405020304" pitchFamily="18" charset="0"/>
              <a:cs typeface="Times New Roman" panose="02020603050405020304" pitchFamily="18" charset="0"/>
            </a:rPr>
            <a:t> baris yang </a:t>
          </a:r>
          <a:r>
            <a:rPr lang="en-ID" sz="1700" kern="1200" dirty="0" err="1">
              <a:latin typeface="Times New Roman" panose="02020603050405020304" pitchFamily="18" charset="0"/>
              <a:cs typeface="Times New Roman" panose="02020603050405020304" pitchFamily="18" charset="0"/>
            </a:rPr>
            <a:t>mewakili</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beberapa</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tindakan</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atau</a:t>
          </a:r>
          <a:r>
            <a:rPr lang="en-ID" sz="1700" kern="1200" dirty="0">
              <a:latin typeface="Times New Roman" panose="02020603050405020304" pitchFamily="18" charset="0"/>
              <a:cs typeface="Times New Roman" panose="02020603050405020304" pitchFamily="18" charset="0"/>
            </a:rPr>
            <a:t> </a:t>
          </a:r>
          <a:r>
            <a:rPr lang="en-ID" sz="1700" kern="1200" dirty="0" err="1">
              <a:latin typeface="Times New Roman" panose="02020603050405020304" pitchFamily="18" charset="0"/>
              <a:cs typeface="Times New Roman" panose="02020603050405020304" pitchFamily="18" charset="0"/>
            </a:rPr>
            <a:t>transaksi</a:t>
          </a:r>
          <a:r>
            <a:rPr lang="en-ID" sz="1700" kern="1200" dirty="0">
              <a:latin typeface="Times New Roman" panose="02020603050405020304" pitchFamily="18" charset="0"/>
              <a:cs typeface="Times New Roman" panose="02020603050405020304" pitchFamily="18" charset="0"/>
            </a:rPr>
            <a:t>.</a:t>
          </a:r>
        </a:p>
      </dsp:txBody>
      <dsp:txXfrm>
        <a:off x="507349" y="3247139"/>
        <a:ext cx="8303610" cy="1214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3A574-118D-4977-ADA1-E528ED210B6B}">
      <dsp:nvSpPr>
        <dsp:cNvPr id="0" name=""/>
        <dsp:cNvSpPr/>
      </dsp:nvSpPr>
      <dsp:spPr>
        <a:xfrm>
          <a:off x="4635277" y="1745341"/>
          <a:ext cx="3289551" cy="782763"/>
        </a:xfrm>
        <a:custGeom>
          <a:avLst/>
          <a:gdLst/>
          <a:ahLst/>
          <a:cxnLst/>
          <a:rect l="0" t="0" r="0" b="0"/>
          <a:pathLst>
            <a:path>
              <a:moveTo>
                <a:pt x="0" y="0"/>
              </a:moveTo>
              <a:lnTo>
                <a:pt x="0" y="533430"/>
              </a:lnTo>
              <a:lnTo>
                <a:pt x="3289551" y="533430"/>
              </a:lnTo>
              <a:lnTo>
                <a:pt x="3289551" y="7827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FA451-239E-4DF1-834F-195F870E6599}">
      <dsp:nvSpPr>
        <dsp:cNvPr id="0" name=""/>
        <dsp:cNvSpPr/>
      </dsp:nvSpPr>
      <dsp:spPr>
        <a:xfrm>
          <a:off x="4589557" y="1745341"/>
          <a:ext cx="91440" cy="782763"/>
        </a:xfrm>
        <a:custGeom>
          <a:avLst/>
          <a:gdLst/>
          <a:ahLst/>
          <a:cxnLst/>
          <a:rect l="0" t="0" r="0" b="0"/>
          <a:pathLst>
            <a:path>
              <a:moveTo>
                <a:pt x="45720" y="0"/>
              </a:moveTo>
              <a:lnTo>
                <a:pt x="45720" y="7827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325C95-5E57-4E12-8455-CDF7D133447F}">
      <dsp:nvSpPr>
        <dsp:cNvPr id="0" name=""/>
        <dsp:cNvSpPr/>
      </dsp:nvSpPr>
      <dsp:spPr>
        <a:xfrm>
          <a:off x="1345725" y="1745341"/>
          <a:ext cx="3289551" cy="782763"/>
        </a:xfrm>
        <a:custGeom>
          <a:avLst/>
          <a:gdLst/>
          <a:ahLst/>
          <a:cxnLst/>
          <a:rect l="0" t="0" r="0" b="0"/>
          <a:pathLst>
            <a:path>
              <a:moveTo>
                <a:pt x="3289551" y="0"/>
              </a:moveTo>
              <a:lnTo>
                <a:pt x="3289551" y="533430"/>
              </a:lnTo>
              <a:lnTo>
                <a:pt x="0" y="533430"/>
              </a:lnTo>
              <a:lnTo>
                <a:pt x="0" y="78276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50E7C4-8986-41EB-A9CB-E1EF50AA9206}">
      <dsp:nvSpPr>
        <dsp:cNvPr id="0" name=""/>
        <dsp:cNvSpPr/>
      </dsp:nvSpPr>
      <dsp:spPr>
        <a:xfrm>
          <a:off x="3289551" y="36270"/>
          <a:ext cx="2691451" cy="1709071"/>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F8AF4C2-8FEF-4B67-9847-E1237B64D11E}">
      <dsp:nvSpPr>
        <dsp:cNvPr id="0" name=""/>
        <dsp:cNvSpPr/>
      </dsp:nvSpPr>
      <dsp:spPr>
        <a:xfrm>
          <a:off x="3588601" y="320367"/>
          <a:ext cx="2691451" cy="170907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a:latin typeface="Times New Roman" panose="02020603050405020304" pitchFamily="18" charset="0"/>
              <a:cs typeface="Times New Roman" panose="02020603050405020304" pitchFamily="18" charset="0"/>
            </a:rPr>
            <a:t>SPK merupakan produk gabungan antara keputusan terstruktur dan tidak terstruktur.</a:t>
          </a:r>
        </a:p>
      </dsp:txBody>
      <dsp:txXfrm>
        <a:off x="3638658" y="370424"/>
        <a:ext cx="2591337" cy="1608957"/>
      </dsp:txXfrm>
    </dsp:sp>
    <dsp:sp modelId="{48DD05D5-76E3-4311-8F65-EEC60C27559F}">
      <dsp:nvSpPr>
        <dsp:cNvPr id="0" name=""/>
        <dsp:cNvSpPr/>
      </dsp:nvSpPr>
      <dsp:spPr>
        <a:xfrm>
          <a:off x="0" y="2528105"/>
          <a:ext cx="2691451" cy="17090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EB5D8A-EBD2-47A0-B3C3-4770D69CAC3D}">
      <dsp:nvSpPr>
        <dsp:cNvPr id="0" name=""/>
        <dsp:cNvSpPr/>
      </dsp:nvSpPr>
      <dsp:spPr>
        <a:xfrm>
          <a:off x="299050" y="2812203"/>
          <a:ext cx="2691451" cy="17090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a:latin typeface="Times New Roman" panose="02020603050405020304" pitchFamily="18" charset="0"/>
              <a:cs typeface="Times New Roman" panose="02020603050405020304" pitchFamily="18" charset="0"/>
            </a:rPr>
            <a:t>Masalah Terstruktur, merupakan suatu masalah yang memiliki struktur masalah pada 3 tahap pertama, yaitu intelijen, rancangan dan pilihan.</a:t>
          </a:r>
        </a:p>
      </dsp:txBody>
      <dsp:txXfrm>
        <a:off x="349107" y="2862260"/>
        <a:ext cx="2591337" cy="1608957"/>
      </dsp:txXfrm>
    </dsp:sp>
    <dsp:sp modelId="{2E5E0634-A0D4-469A-9AD7-5E4CB3DA29AC}">
      <dsp:nvSpPr>
        <dsp:cNvPr id="0" name=""/>
        <dsp:cNvSpPr/>
      </dsp:nvSpPr>
      <dsp:spPr>
        <a:xfrm>
          <a:off x="3289551" y="2528105"/>
          <a:ext cx="2691451" cy="17090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59B429-77C0-4DE5-8C57-35DF7D04A572}">
      <dsp:nvSpPr>
        <dsp:cNvPr id="0" name=""/>
        <dsp:cNvSpPr/>
      </dsp:nvSpPr>
      <dsp:spPr>
        <a:xfrm>
          <a:off x="3588601" y="2812203"/>
          <a:ext cx="2691451" cy="17090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a:latin typeface="Times New Roman" panose="02020603050405020304" pitchFamily="18" charset="0"/>
              <a:cs typeface="Times New Roman" panose="02020603050405020304" pitchFamily="18" charset="0"/>
            </a:rPr>
            <a:t>Masalah Tak Terstruktur, merupakan masalah yang sama sekali tidak memiliki struktur pada 3 tahap diatas.</a:t>
          </a:r>
        </a:p>
      </dsp:txBody>
      <dsp:txXfrm>
        <a:off x="3638658" y="2862260"/>
        <a:ext cx="2591337" cy="1608957"/>
      </dsp:txXfrm>
    </dsp:sp>
    <dsp:sp modelId="{A66DBA3F-6A58-45FD-8AA9-DF3BD437DAF6}">
      <dsp:nvSpPr>
        <dsp:cNvPr id="0" name=""/>
        <dsp:cNvSpPr/>
      </dsp:nvSpPr>
      <dsp:spPr>
        <a:xfrm>
          <a:off x="6579103" y="2528105"/>
          <a:ext cx="2691451" cy="17090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0B514A-6CFB-4C19-85DB-3BB25337FBA7}">
      <dsp:nvSpPr>
        <dsp:cNvPr id="0" name=""/>
        <dsp:cNvSpPr/>
      </dsp:nvSpPr>
      <dsp:spPr>
        <a:xfrm>
          <a:off x="6878153" y="2812203"/>
          <a:ext cx="2691451" cy="17090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a:latin typeface="Times New Roman" panose="02020603050405020304" pitchFamily="18" charset="0"/>
              <a:cs typeface="Times New Roman" panose="02020603050405020304" pitchFamily="18" charset="0"/>
            </a:rPr>
            <a:t>Masalah Semi-Terstruktur, merupakan masalah yang memiliki struktur hanya pada satu atau dua tahap.</a:t>
          </a:r>
        </a:p>
      </dsp:txBody>
      <dsp:txXfrm>
        <a:off x="6928210" y="2862260"/>
        <a:ext cx="2591337" cy="16089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7FB40-46E7-41BA-8ED5-EC7256EB2C82}">
      <dsp:nvSpPr>
        <dsp:cNvPr id="0" name=""/>
        <dsp:cNvSpPr/>
      </dsp:nvSpPr>
      <dsp:spPr>
        <a:xfrm>
          <a:off x="7568958" y="1192117"/>
          <a:ext cx="3157890" cy="3158475"/>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F561A0-DFD6-4B5E-B753-D22AEEF48D0C}">
      <dsp:nvSpPr>
        <dsp:cNvPr id="0" name=""/>
        <dsp:cNvSpPr/>
      </dsp:nvSpPr>
      <dsp:spPr>
        <a:xfrm>
          <a:off x="7673810" y="1297418"/>
          <a:ext cx="2948187" cy="2947873"/>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D" sz="1200" kern="1200">
              <a:latin typeface="Times New Roman" panose="02020603050405020304" pitchFamily="18" charset="0"/>
              <a:cs typeface="Times New Roman" panose="02020603050405020304" pitchFamily="18" charset="0"/>
            </a:rPr>
            <a:t>Usaha solusi, mencakup mengidentifikasikan berbagai solusi alternatif, mengevaluasinya, memilih salah satu yang tampaknya terbaik, menerapkan solusi itu dan membuat tindak lanjutnya untuk meyakinkan bahwa masalah itu terpecahkan. Sistem informasi berbasis komputer atau CBIS dapat digunakan sebagai system dukungan (support systems) saat menerapkan pendekatan system.</a:t>
          </a:r>
        </a:p>
      </dsp:txBody>
      <dsp:txXfrm>
        <a:off x="8095273" y="1718622"/>
        <a:ext cx="2105260" cy="2105465"/>
      </dsp:txXfrm>
    </dsp:sp>
    <dsp:sp modelId="{2FA2566E-D0ED-47A0-83ED-9ACCDC082905}">
      <dsp:nvSpPr>
        <dsp:cNvPr id="0" name=""/>
        <dsp:cNvSpPr/>
      </dsp:nvSpPr>
      <dsp:spPr>
        <a:xfrm rot="2700000">
          <a:off x="4308990" y="1195936"/>
          <a:ext cx="3150284" cy="3150284"/>
        </a:xfrm>
        <a:prstGeom prst="teardrop">
          <a:avLst>
            <a:gd name="adj" fmla="val 100000"/>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650FD36-D849-48FD-8BE6-27BA5490781B}">
      <dsp:nvSpPr>
        <dsp:cNvPr id="0" name=""/>
        <dsp:cNvSpPr/>
      </dsp:nvSpPr>
      <dsp:spPr>
        <a:xfrm>
          <a:off x="4410039" y="1297418"/>
          <a:ext cx="2948187" cy="2947873"/>
        </a:xfrm>
        <a:prstGeom prst="ellipse">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D" sz="1200" kern="1200">
              <a:latin typeface="Times New Roman" panose="02020603050405020304" pitchFamily="18" charset="0"/>
              <a:cs typeface="Times New Roman" panose="02020603050405020304" pitchFamily="18" charset="0"/>
            </a:rPr>
            <a:t>Usaha definisi, mencakup mengidentifikasikan masalah untuk dipecahkan dan kemudian memahaminya.</a:t>
          </a:r>
        </a:p>
      </dsp:txBody>
      <dsp:txXfrm>
        <a:off x="4831502" y="1718622"/>
        <a:ext cx="2105260" cy="2105465"/>
      </dsp:txXfrm>
    </dsp:sp>
    <dsp:sp modelId="{5672A930-2508-48BF-836A-9DBEF2367979}">
      <dsp:nvSpPr>
        <dsp:cNvPr id="0" name=""/>
        <dsp:cNvSpPr/>
      </dsp:nvSpPr>
      <dsp:spPr>
        <a:xfrm rot="2700000">
          <a:off x="1045220" y="1195936"/>
          <a:ext cx="3150284" cy="3150284"/>
        </a:xfrm>
        <a:prstGeom prst="teardrop">
          <a:avLst>
            <a:gd name="adj" fmla="val 10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53AD907-4156-4976-B708-8EB86AE7BE45}">
      <dsp:nvSpPr>
        <dsp:cNvPr id="0" name=""/>
        <dsp:cNvSpPr/>
      </dsp:nvSpPr>
      <dsp:spPr>
        <a:xfrm>
          <a:off x="1146268" y="1297418"/>
          <a:ext cx="2948187" cy="2947873"/>
        </a:xfrm>
        <a:prstGeom prst="ellipse">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D" sz="1200" kern="1200">
              <a:latin typeface="Times New Roman" panose="02020603050405020304" pitchFamily="18" charset="0"/>
              <a:cs typeface="Times New Roman" panose="02020603050405020304" pitchFamily="18" charset="0"/>
            </a:rPr>
            <a:t>Usaha persiapan, mempersiapkan manajer untuk memecahkan masalah dengan menyediakan orientasi sistem.</a:t>
          </a:r>
        </a:p>
      </dsp:txBody>
      <dsp:txXfrm>
        <a:off x="1567732" y="1718622"/>
        <a:ext cx="2105260" cy="21054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9D33F-EA4C-40C2-8279-1F083F22BB9C}" type="datetimeFigureOut">
              <a:rPr lang="en-ID" smtClean="0"/>
              <a:pPr/>
              <a:t>27/11/2023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993A2-2E68-4857-9A2A-941D75306FB5}" type="slidenum">
              <a:rPr lang="en-ID" smtClean="0"/>
              <a:pPr/>
              <a:t>‹#›</a:t>
            </a:fld>
            <a:endParaRPr lang="en-ID"/>
          </a:p>
        </p:txBody>
      </p:sp>
    </p:spTree>
    <p:extLst>
      <p:ext uri="{BB962C8B-B14F-4D97-AF65-F5344CB8AC3E}">
        <p14:creationId xmlns:p14="http://schemas.microsoft.com/office/powerpoint/2010/main" val="15090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3</a:t>
            </a:fld>
            <a:endParaRPr lang="en-ID"/>
          </a:p>
        </p:txBody>
      </p:sp>
    </p:spTree>
    <p:extLst>
      <p:ext uri="{BB962C8B-B14F-4D97-AF65-F5344CB8AC3E}">
        <p14:creationId xmlns:p14="http://schemas.microsoft.com/office/powerpoint/2010/main" val="385040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4</a:t>
            </a:fld>
            <a:endParaRPr lang="en-ID"/>
          </a:p>
        </p:txBody>
      </p:sp>
    </p:spTree>
    <p:extLst>
      <p:ext uri="{BB962C8B-B14F-4D97-AF65-F5344CB8AC3E}">
        <p14:creationId xmlns:p14="http://schemas.microsoft.com/office/powerpoint/2010/main" val="242850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5</a:t>
            </a:fld>
            <a:endParaRPr lang="en-ID"/>
          </a:p>
        </p:txBody>
      </p:sp>
    </p:spTree>
    <p:extLst>
      <p:ext uri="{BB962C8B-B14F-4D97-AF65-F5344CB8AC3E}">
        <p14:creationId xmlns:p14="http://schemas.microsoft.com/office/powerpoint/2010/main" val="2352387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6</a:t>
            </a:fld>
            <a:endParaRPr lang="en-ID"/>
          </a:p>
        </p:txBody>
      </p:sp>
    </p:spTree>
    <p:extLst>
      <p:ext uri="{BB962C8B-B14F-4D97-AF65-F5344CB8AC3E}">
        <p14:creationId xmlns:p14="http://schemas.microsoft.com/office/powerpoint/2010/main" val="408195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7</a:t>
            </a:fld>
            <a:endParaRPr lang="en-ID"/>
          </a:p>
        </p:txBody>
      </p:sp>
    </p:spTree>
    <p:extLst>
      <p:ext uri="{BB962C8B-B14F-4D97-AF65-F5344CB8AC3E}">
        <p14:creationId xmlns:p14="http://schemas.microsoft.com/office/powerpoint/2010/main" val="81381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8</a:t>
            </a:fld>
            <a:endParaRPr lang="en-ID"/>
          </a:p>
        </p:txBody>
      </p:sp>
    </p:spTree>
    <p:extLst>
      <p:ext uri="{BB962C8B-B14F-4D97-AF65-F5344CB8AC3E}">
        <p14:creationId xmlns:p14="http://schemas.microsoft.com/office/powerpoint/2010/main" val="54428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9</a:t>
            </a:fld>
            <a:endParaRPr lang="en-ID"/>
          </a:p>
        </p:txBody>
      </p:sp>
    </p:spTree>
    <p:extLst>
      <p:ext uri="{BB962C8B-B14F-4D97-AF65-F5344CB8AC3E}">
        <p14:creationId xmlns:p14="http://schemas.microsoft.com/office/powerpoint/2010/main" val="24469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92FC-A3CD-449C-A1DD-528AA997C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A2CC2E3-A756-4B23-882C-1A1D99642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600B570-E9E3-41E5-8A93-C536E9DA2CC1}"/>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D79A622D-199E-4E9F-B877-183491A42EF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8ADE4F5-5A70-43CF-80E8-92FD38B0F64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83243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D36-0D3A-40AF-A3CD-0BEC6765F74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E85E858-BAE0-4C12-A56E-6CF5C8AA6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0918D8-8908-4834-AACA-4039FA4CE506}"/>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7AE4D61C-5E11-41F8-81C2-A642E852C2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F883A7-86EB-45A7-9DDF-21A9B2AB549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29655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D0893-3BCB-4770-8439-FD29A50EEA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C85B155-ED54-4D18-9BAE-47B72033E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78D3AB4-A95E-4F72-8A40-68FF61209513}"/>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D60A3195-01C0-4EE7-84BE-6F243EB48A9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CBC125F-B1CD-4183-8235-EBA84FF440A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08322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5187-267F-4F9C-B959-47F8B3DE0FE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4C69C08-9EA7-48AD-B17C-76AE5329D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93961E5-5C5C-4CA3-A6FB-54B1D11CC713}"/>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C06216C3-A361-447C-AEC8-8E1414592B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C37EB93-E6F6-40A7-95A5-25D6F663A5B5}"/>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395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DB58-0A63-4967-9FC4-D193C2960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D9F8C39-6840-4DC2-A22D-D32075F15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A2F20-91B5-4821-9F5E-4162DE9317E4}"/>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F18A33CA-F542-40C6-9A77-6210A0B2D35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68AC1C-314E-4DB8-9401-343A5F349CC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553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D487-518B-484A-9835-D903D2B2677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A9C69E9-2281-4967-9F92-2C1463C10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8696C1F-38DA-496A-8EC2-D49D28BD1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5958719-1FB1-41A8-AEEC-DB395F811273}"/>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6" name="Footer Placeholder 5">
            <a:extLst>
              <a:ext uri="{FF2B5EF4-FFF2-40B4-BE49-F238E27FC236}">
                <a16:creationId xmlns:a16="http://schemas.microsoft.com/office/drawing/2014/main" id="{58D60B25-5C6D-40F8-AC3F-E99CC158CDA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8146FC8-45D6-461C-9DB5-9BB95FD8770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25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27BF-5943-4A2E-A1B6-74F0DA6FB99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3D2702E-9E2B-448D-8178-49B1EDBF6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40A8D-DDAE-4B40-9930-655DD3221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ACB8511-2E93-46A5-939B-6CA5AE31C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577CB-3D61-4CFA-8547-E39A26F8A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765A1B55-96A0-4C4C-9F91-3C0EDC999A32}"/>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8" name="Footer Placeholder 7">
            <a:extLst>
              <a:ext uri="{FF2B5EF4-FFF2-40B4-BE49-F238E27FC236}">
                <a16:creationId xmlns:a16="http://schemas.microsoft.com/office/drawing/2014/main" id="{6ED96E6D-E07A-4FEE-B2DE-F68C48DD208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AF03BDC-9CA1-4F20-8B81-2751395DABF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67420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5EA1-1B96-4E31-8B10-308A0384164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2B71B9D-C432-4B62-988C-CFCCBADCC9AA}"/>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4" name="Footer Placeholder 3">
            <a:extLst>
              <a:ext uri="{FF2B5EF4-FFF2-40B4-BE49-F238E27FC236}">
                <a16:creationId xmlns:a16="http://schemas.microsoft.com/office/drawing/2014/main" id="{207DDF09-B4F4-4B8E-A01B-EC13D4FCE09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70445FD-EB8E-4138-B68E-FAC49F875F9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51113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11C3-7336-4C38-A16E-B09268E5DBF7}"/>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3" name="Footer Placeholder 2">
            <a:extLst>
              <a:ext uri="{FF2B5EF4-FFF2-40B4-BE49-F238E27FC236}">
                <a16:creationId xmlns:a16="http://schemas.microsoft.com/office/drawing/2014/main" id="{74020408-2ED4-4916-B22A-9C9C1620594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AAF673C-4784-4270-8AAC-087642DB143B}"/>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7037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E8E-BE4D-4371-983A-DA3F202EF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EFCAC58-7A4D-468E-B884-118DE6C49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A5C42C5-44BE-4826-B122-4DC20195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7C297-039A-4B53-BAC9-5EF2EA5C42AF}"/>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6" name="Footer Placeholder 5">
            <a:extLst>
              <a:ext uri="{FF2B5EF4-FFF2-40B4-BE49-F238E27FC236}">
                <a16:creationId xmlns:a16="http://schemas.microsoft.com/office/drawing/2014/main" id="{192B12FF-B8DA-4818-B6BB-F8C8B32AC05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799B050-FC08-4F60-85B9-393E2D75809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861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2CCF-999D-4E19-940D-A01A15FE6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90B2EEB-6725-4A6D-8207-5E16D5EC3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130AD5A-8B0C-46D2-B601-A239E9B58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A95D-3E87-4E7A-BD29-BBF545609E14}"/>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6" name="Footer Placeholder 5">
            <a:extLst>
              <a:ext uri="{FF2B5EF4-FFF2-40B4-BE49-F238E27FC236}">
                <a16:creationId xmlns:a16="http://schemas.microsoft.com/office/drawing/2014/main" id="{D52735A5-9174-4561-AED7-8F6E4D584AB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3F544ED-9431-4520-8AA9-0AFE4D8F9B8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7649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335FB-3450-43C2-879A-8AA8F52B9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347811A-ABAE-4D0B-A7A7-21D27B180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253DBF-F874-4188-BEFF-9D6012F26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79DF4148-1CC1-46C0-B90E-D2502487A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FEFD056-6FC8-4460-A07F-2E17C3C55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45442-FB92-4BC5-B273-3CD4ACE76EDC}" type="slidenum">
              <a:rPr lang="en-ID" smtClean="0"/>
              <a:pPr/>
              <a:t>‹#›</a:t>
            </a:fld>
            <a:endParaRPr lang="en-ID"/>
          </a:p>
        </p:txBody>
      </p:sp>
    </p:spTree>
    <p:extLst>
      <p:ext uri="{BB962C8B-B14F-4D97-AF65-F5344CB8AC3E}">
        <p14:creationId xmlns:p14="http://schemas.microsoft.com/office/powerpoint/2010/main" val="101242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jurnal.unidha.ac.id/index.php/jteksis/article/view/161/1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2ED-9E2E-458E-A6BD-24646CA39454}"/>
              </a:ext>
            </a:extLst>
          </p:cNvPr>
          <p:cNvSpPr>
            <a:spLocks noGrp="1"/>
          </p:cNvSpPr>
          <p:nvPr>
            <p:ph type="ctrTitle"/>
          </p:nvPr>
        </p:nvSpPr>
        <p:spPr>
          <a:xfrm>
            <a:off x="662743" y="568712"/>
            <a:ext cx="6313714" cy="4583151"/>
          </a:xfrm>
        </p:spPr>
        <p:txBody>
          <a:bodyPr anchor="ctr">
            <a:normAutofit/>
          </a:bodyPr>
          <a:lstStyle/>
          <a:p>
            <a:r>
              <a:rPr lang="en-US" sz="4400" dirty="0">
                <a:latin typeface="Montserrat SemiBold" panose="00000700000000000000" pitchFamily="50" charset="0"/>
              </a:rPr>
              <a:t>SISTEM INFORMASI MANAJEMEN</a:t>
            </a:r>
            <a:br>
              <a:rPr lang="id-ID" sz="4400" dirty="0">
                <a:latin typeface="Montserrat SemiBold" panose="00000700000000000000" pitchFamily="50" charset="0"/>
              </a:rPr>
            </a:br>
            <a:br>
              <a:rPr lang="en-US" sz="4400" dirty="0">
                <a:latin typeface="Montserrat SemiBold" panose="00000700000000000000" pitchFamily="50" charset="0"/>
              </a:rPr>
            </a:br>
            <a:r>
              <a:rPr lang="id-ID" sz="3600" dirty="0">
                <a:latin typeface="Montserrat Light" panose="00000400000000000000" pitchFamily="50" charset="0"/>
              </a:rPr>
              <a:t>PERTEMUAN KE-</a:t>
            </a:r>
            <a:r>
              <a:rPr lang="en-US" sz="3600" dirty="0">
                <a:latin typeface="Montserrat Light" panose="00000400000000000000" pitchFamily="50" charset="0"/>
              </a:rPr>
              <a:t>13</a:t>
            </a:r>
            <a:br>
              <a:rPr lang="en-US" sz="4000" dirty="0">
                <a:latin typeface="Montserrat Light" panose="00000400000000000000" pitchFamily="50" charset="0"/>
              </a:rPr>
            </a:br>
            <a:r>
              <a:rPr lang="en-US" sz="3600" b="1" dirty="0">
                <a:solidFill>
                  <a:srgbClr val="FF0000"/>
                </a:solidFill>
                <a:latin typeface="Microsoft Tai Le" panose="020B0502040204020203" pitchFamily="34" charset="0"/>
                <a:cs typeface="Microsoft Tai Le" panose="020B0502040204020203" pitchFamily="34" charset="0"/>
              </a:rPr>
              <a:t>SISTEM PENUNJANG KEPUTUSAN</a:t>
            </a:r>
            <a:endParaRPr lang="en-ID" sz="4400" b="1" dirty="0">
              <a:solidFill>
                <a:srgbClr val="FF0000"/>
              </a:solidFill>
              <a:latin typeface="Microsoft Tai Le" panose="020B0502040204020203" pitchFamily="34" charset="0"/>
              <a:cs typeface="Microsoft Tai Le" panose="020B0502040204020203" pitchFamily="34" charset="0"/>
            </a:endParaRPr>
          </a:p>
        </p:txBody>
      </p:sp>
      <p:pic>
        <p:nvPicPr>
          <p:cNvPr id="5" name="Picture 4">
            <a:extLst>
              <a:ext uri="{FF2B5EF4-FFF2-40B4-BE49-F238E27FC236}">
                <a16:creationId xmlns:a16="http://schemas.microsoft.com/office/drawing/2014/main" id="{1AB32C0C-7D56-44FA-AC9E-56B1ED9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310" y="355851"/>
            <a:ext cx="1591970" cy="672849"/>
          </a:xfrm>
          <a:prstGeom prst="rect">
            <a:avLst/>
          </a:prstGeom>
        </p:spPr>
      </p:pic>
      <p:pic>
        <p:nvPicPr>
          <p:cNvPr id="9" name="Picture 8">
            <a:extLst>
              <a:ext uri="{FF2B5EF4-FFF2-40B4-BE49-F238E27FC236}">
                <a16:creationId xmlns:a16="http://schemas.microsoft.com/office/drawing/2014/main" id="{14099877-1A5F-4202-827A-3526A83D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714" y="1197428"/>
            <a:ext cx="5003214" cy="5003214"/>
          </a:xfrm>
          <a:prstGeom prst="rect">
            <a:avLst/>
          </a:prstGeom>
        </p:spPr>
      </p:pic>
      <p:sp>
        <p:nvSpPr>
          <p:cNvPr id="6" name="Subtitle 2">
            <a:extLst>
              <a:ext uri="{FF2B5EF4-FFF2-40B4-BE49-F238E27FC236}">
                <a16:creationId xmlns:a16="http://schemas.microsoft.com/office/drawing/2014/main" id="{3663BF6E-8C6D-4A36-B2BA-D98FF525A049}"/>
              </a:ext>
            </a:extLst>
          </p:cNvPr>
          <p:cNvSpPr txBox="1">
            <a:spLocks/>
          </p:cNvSpPr>
          <p:nvPr/>
        </p:nvSpPr>
        <p:spPr>
          <a:xfrm>
            <a:off x="508001" y="5262952"/>
            <a:ext cx="6313714" cy="59259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dirty="0">
                <a:latin typeface="Montserrat Light" panose="00000400000000000000" pitchFamily="50" charset="0"/>
              </a:rPr>
              <a:t>Udriyah, S.S.T., M.Mgt</a:t>
            </a:r>
            <a:endParaRPr lang="en-ID" dirty="0">
              <a:latin typeface="Montserrat Light" panose="00000400000000000000" pitchFamily="50" charset="0"/>
            </a:endParaRPr>
          </a:p>
        </p:txBody>
      </p:sp>
    </p:spTree>
    <p:extLst>
      <p:ext uri="{BB962C8B-B14F-4D97-AF65-F5344CB8AC3E}">
        <p14:creationId xmlns:p14="http://schemas.microsoft.com/office/powerpoint/2010/main" val="7256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CAPAIAN PEMBELAJARAN</a:t>
            </a:r>
            <a:endParaRPr lang="id-ID"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515074"/>
            <a:ext cx="9926444" cy="4351338"/>
          </a:xfrm>
        </p:spPr>
        <p:txBody>
          <a:bodyPr>
            <a:normAutofit fontScale="92500" lnSpcReduction="10000"/>
          </a:bodyPr>
          <a:lstStyle/>
          <a:p>
            <a:pPr marL="0" lvl="0" indent="0" algn="just">
              <a:lnSpc>
                <a:spcPct val="120000"/>
              </a:lnSpc>
              <a:buNone/>
            </a:pPr>
            <a:r>
              <a:rPr lang="en-US" dirty="0" err="1">
                <a:latin typeface="Times New Roman" panose="02020603050405020304" pitchFamily="18" charset="0"/>
                <a:cs typeface="Times New Roman" panose="02020603050405020304" pitchFamily="18" charset="0"/>
              </a:rPr>
              <a:t>Setelah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mempelajari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diharapkan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mahasiswa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mampu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memahami</a:t>
            </a:r>
            <a:r>
              <a:rPr lang="en-US" dirty="0">
                <a:latin typeface="Times New Roman" panose="02020603050405020304" pitchFamily="18" charset="0"/>
                <a:cs typeface="Times New Roman" panose="02020603050405020304" pitchFamily="18" charset="0"/>
              </a:rPr>
              <a:t>:</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Pengertian Sistem Penunjang Keputusan (SPK)</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Konsep Dasar Pembuatan Keputusan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Cara menggunakan informasi dari SPK</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Model sistem penunjang keputusan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Tahap peemcahan masalah</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Penerapan sistem penunjang keputusan</a:t>
            </a:r>
          </a:p>
        </p:txBody>
      </p:sp>
    </p:spTree>
    <p:extLst>
      <p:ext uri="{BB962C8B-B14F-4D97-AF65-F5344CB8AC3E}">
        <p14:creationId xmlns:p14="http://schemas.microsoft.com/office/powerpoint/2010/main" val="297465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PENGERTIAN SISTEM PENUNJANG KEPUTUSAN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028ED9BC-CDA8-717B-EF03-1DC78C587994}"/>
              </a:ext>
            </a:extLst>
          </p:cNvPr>
          <p:cNvGraphicFramePr>
            <a:graphicFrameLocks noGrp="1"/>
          </p:cNvGraphicFramePr>
          <p:nvPr>
            <p:ph idx="1"/>
            <p:extLst>
              <p:ext uri="{D42A27DB-BD31-4B8C-83A1-F6EECF244321}">
                <p14:modId xmlns:p14="http://schemas.microsoft.com/office/powerpoint/2010/main" val="3548044991"/>
              </p:ext>
            </p:extLst>
          </p:nvPr>
        </p:nvGraphicFramePr>
        <p:xfrm>
          <a:off x="1427356" y="1061017"/>
          <a:ext cx="9926444" cy="4735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993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KONSEP DASAR PEMBUATAN KEPUTUSAN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08E271AB-611F-E80D-9BFA-AB53AB12A241}"/>
              </a:ext>
            </a:extLst>
          </p:cNvPr>
          <p:cNvGraphicFramePr>
            <a:graphicFrameLocks noGrp="1"/>
          </p:cNvGraphicFramePr>
          <p:nvPr>
            <p:ph idx="1"/>
            <p:extLst>
              <p:ext uri="{D42A27DB-BD31-4B8C-83A1-F6EECF244321}">
                <p14:modId xmlns:p14="http://schemas.microsoft.com/office/powerpoint/2010/main" val="2523950684"/>
              </p:ext>
            </p:extLst>
          </p:nvPr>
        </p:nvGraphicFramePr>
        <p:xfrm>
          <a:off x="1449659" y="1044291"/>
          <a:ext cx="9870688" cy="4769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641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CARA MENGGUNAKAN INFORMASI DARI SPK</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2CC4DCEF-8F6F-3723-41A4-516278A14444}"/>
              </a:ext>
            </a:extLst>
          </p:cNvPr>
          <p:cNvGraphicFramePr>
            <a:graphicFrameLocks noGrp="1"/>
          </p:cNvGraphicFramePr>
          <p:nvPr>
            <p:ph idx="1"/>
            <p:extLst>
              <p:ext uri="{D42A27DB-BD31-4B8C-83A1-F6EECF244321}">
                <p14:modId xmlns:p14="http://schemas.microsoft.com/office/powerpoint/2010/main" val="848252231"/>
              </p:ext>
            </p:extLst>
          </p:nvPr>
        </p:nvGraphicFramePr>
        <p:xfrm>
          <a:off x="1315843" y="750435"/>
          <a:ext cx="9915293" cy="4880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193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CARA MENGGUNAKAN INFORMASI DARI SPK</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8CDF428C-DD6E-16D9-46D6-C593F86FBF37}"/>
              </a:ext>
            </a:extLst>
          </p:cNvPr>
          <p:cNvGraphicFramePr>
            <a:graphicFrameLocks noGrp="1"/>
          </p:cNvGraphicFramePr>
          <p:nvPr>
            <p:ph idx="1"/>
            <p:extLst>
              <p:ext uri="{D42A27DB-BD31-4B8C-83A1-F6EECF244321}">
                <p14:modId xmlns:p14="http://schemas.microsoft.com/office/powerpoint/2010/main" val="1723244533"/>
              </p:ext>
            </p:extLst>
          </p:nvPr>
        </p:nvGraphicFramePr>
        <p:xfrm>
          <a:off x="1505415" y="1121523"/>
          <a:ext cx="9848385" cy="4614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101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MODEL SISTEM PENUNJANG KEPUTUSAN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5B6CF608-2014-37A0-4EBD-21CDF396D39D}"/>
              </a:ext>
            </a:extLst>
          </p:cNvPr>
          <p:cNvGraphicFramePr>
            <a:graphicFrameLocks noGrp="1"/>
          </p:cNvGraphicFramePr>
          <p:nvPr>
            <p:ph idx="1"/>
            <p:extLst>
              <p:ext uri="{D42A27DB-BD31-4B8C-83A1-F6EECF244321}">
                <p14:modId xmlns:p14="http://schemas.microsoft.com/office/powerpoint/2010/main" val="2579258439"/>
              </p:ext>
            </p:extLst>
          </p:nvPr>
        </p:nvGraphicFramePr>
        <p:xfrm>
          <a:off x="1311197" y="925551"/>
          <a:ext cx="9569605" cy="4557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607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TAHAP PEMECAHAN MASALAH</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ABAD008E-41D1-3381-0B2B-E13EDB54D078}"/>
              </a:ext>
            </a:extLst>
          </p:cNvPr>
          <p:cNvGraphicFramePr>
            <a:graphicFrameLocks noGrp="1"/>
          </p:cNvGraphicFramePr>
          <p:nvPr>
            <p:ph idx="1"/>
            <p:extLst>
              <p:ext uri="{D42A27DB-BD31-4B8C-83A1-F6EECF244321}">
                <p14:modId xmlns:p14="http://schemas.microsoft.com/office/powerpoint/2010/main" val="3784269365"/>
              </p:ext>
            </p:extLst>
          </p:nvPr>
        </p:nvGraphicFramePr>
        <p:xfrm>
          <a:off x="234176" y="1025912"/>
          <a:ext cx="11119624" cy="5542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4251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LATIHAN</a:t>
            </a:r>
            <a:endParaRPr lang="en-ID" sz="3200" b="1"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199B3222-5F09-97E7-1000-F67B5C9359BF}"/>
              </a:ext>
            </a:extLst>
          </p:cNvPr>
          <p:cNvSpPr>
            <a:spLocks noGrp="1"/>
          </p:cNvSpPr>
          <p:nvPr>
            <p:ph idx="1"/>
          </p:nvPr>
        </p:nvSpPr>
        <p:spPr>
          <a:xfrm>
            <a:off x="1471960" y="1163031"/>
            <a:ext cx="9558454" cy="4991630"/>
          </a:xfrm>
        </p:spPr>
        <p:txBody>
          <a:bodyPr>
            <a:normAutofit/>
          </a:bodyPr>
          <a:lstStyle/>
          <a:p>
            <a:pPr marL="0" indent="0" algn="just">
              <a:lnSpc>
                <a:spcPct val="150000"/>
              </a:lnSpc>
              <a:buNone/>
            </a:pPr>
            <a:r>
              <a:rPr lang="en-US" dirty="0" err="1">
                <a:latin typeface="Times New Roman" panose="02020603050405020304" pitchFamily="18" charset="0"/>
                <a:cs typeface="Times New Roman" panose="02020603050405020304" pitchFamily="18" charset="0"/>
              </a:rPr>
              <a:t>Pelajari</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buat</a:t>
            </a:r>
            <a:r>
              <a:rPr lang="en-US" dirty="0">
                <a:latin typeface="Times New Roman" panose="02020603050405020304" pitchFamily="18" charset="0"/>
                <a:cs typeface="Times New Roman" panose="02020603050405020304" pitchFamily="18" charset="0"/>
              </a:rPr>
              <a:t> resume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jurnal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tentang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penunjang</a:t>
            </a:r>
            <a:r>
              <a:rPr lang="en-US" dirty="0">
                <a:latin typeface="Times New Roman" panose="02020603050405020304" pitchFamily="18" charset="0"/>
                <a:cs typeface="Times New Roman" panose="02020603050405020304" pitchFamily="18" charset="0"/>
              </a:rPr>
              <a:t> Keputusan </a:t>
            </a:r>
            <a:r>
              <a:rPr lang="en-US" dirty="0" err="1">
                <a:latin typeface="Times New Roman" panose="02020603050405020304" pitchFamily="18" charset="0"/>
                <a:cs typeface="Times New Roman" panose="02020603050405020304" pitchFamily="18" charset="0"/>
              </a:rPr>
              <a:t>berikut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a:t>
            </a:r>
          </a:p>
          <a:p>
            <a:pPr marL="0" indent="0" algn="just">
              <a:lnSpc>
                <a:spcPct val="150000"/>
              </a:lnSpc>
              <a:buNone/>
            </a:pPr>
            <a:r>
              <a:rPr lang="en-US" dirty="0">
                <a:latin typeface="Times New Roman" panose="02020603050405020304" pitchFamily="18" charset="0"/>
                <a:cs typeface="Times New Roman" panose="02020603050405020304" pitchFamily="18" charset="0"/>
                <a:hlinkClick r:id="rId4"/>
              </a:rPr>
              <a:t>https://jurnal.unidha.ac.id/index.php/jteksis/article/view/161/124</a:t>
            </a:r>
            <a:r>
              <a:rPr lang="en-US" dirty="0">
                <a:latin typeface="Times New Roman" panose="02020603050405020304" pitchFamily="18" charset="0"/>
                <a:cs typeface="Times New Roman" panose="02020603050405020304" pitchFamily="18" charset="0"/>
              </a:rPr>
              <a:t> </a:t>
            </a: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313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13598</TotalTime>
  <Words>746</Words>
  <Application>Microsoft Office PowerPoint</Application>
  <PresentationFormat>Widescreen</PresentationFormat>
  <Paragraphs>49</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 Light</vt:lpstr>
      <vt:lpstr>Montserrat SemiBold</vt:lpstr>
      <vt:lpstr>Times New Roman</vt:lpstr>
      <vt:lpstr>Montserrat Light</vt:lpstr>
      <vt:lpstr>Calibri</vt:lpstr>
      <vt:lpstr>Arial</vt:lpstr>
      <vt:lpstr>Microsoft Tai Le</vt:lpstr>
      <vt:lpstr>Office Theme</vt:lpstr>
      <vt:lpstr>SISTEM INFORMASI MANAJEMEN  PERTEMUAN KE-13 SISTEM PENUNJANG KEPUTUSAN</vt:lpstr>
      <vt:lpstr>CAPAIAN PEMBELAJARAN</vt:lpstr>
      <vt:lpstr>PENGERTIAN SISTEM PENUNJANG KEPUTUSAN</vt:lpstr>
      <vt:lpstr>KONSEP DASAR PEMBUATAN KEPUTUSAN</vt:lpstr>
      <vt:lpstr>CARA MENGGUNAKAN INFORMASI DARI SPK</vt:lpstr>
      <vt:lpstr>CARA MENGGUNAKAN INFORMASI DARI SPK</vt:lpstr>
      <vt:lpstr>MODEL SISTEM PENUNJANG KEPUTUSAN</vt:lpstr>
      <vt:lpstr>TAHAP PEMECAHAN MASALAH</vt:lpstr>
      <vt:lpstr>LATIHAN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Udriyah</dc:creator>
  <cp:lastModifiedBy>Udriyah JGU</cp:lastModifiedBy>
  <cp:revision>93</cp:revision>
  <dcterms:created xsi:type="dcterms:W3CDTF">2020-09-21T02:34:50Z</dcterms:created>
  <dcterms:modified xsi:type="dcterms:W3CDTF">2023-11-27T09:05:20Z</dcterms:modified>
</cp:coreProperties>
</file>