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56" r:id="rId2"/>
    <p:sldId id="274" r:id="rId3"/>
    <p:sldId id="277" r:id="rId4"/>
    <p:sldId id="282" r:id="rId5"/>
    <p:sldId id="283" r:id="rId6"/>
    <p:sldId id="284" r:id="rId7"/>
    <p:sldId id="280" r:id="rId8"/>
    <p:sldId id="285" r:id="rId9"/>
    <p:sldId id="281" r:id="rId10"/>
    <p:sldId id="286" r:id="rId11"/>
    <p:sldId id="287" r:id="rId12"/>
    <p:sldId id="288" r:id="rId13"/>
    <p:sldId id="289" r:id="rId14"/>
    <p:sldId id="290" r:id="rId15"/>
    <p:sldId id="291" r:id="rId16"/>
    <p:sldId id="292" r:id="rId17"/>
    <p:sldId id="293" r:id="rId18"/>
    <p:sldId id="294" r:id="rId19"/>
    <p:sldId id="295" r:id="rId20"/>
    <p:sldId id="296"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Microsoft Tai Le" panose="020B0502040204020203" pitchFamily="34" charset="0"/>
      <p:regular r:id="rId29"/>
      <p:bold r:id="rId30"/>
    </p:embeddedFont>
    <p:embeddedFont>
      <p:font typeface="Montserrat Light" panose="00000400000000000000" pitchFamily="2" charset="0"/>
      <p:regular r:id="rId31"/>
      <p:italic r:id="rId32"/>
    </p:embeddedFont>
    <p:embeddedFont>
      <p:font typeface="Montserrat SemiBold" panose="00000700000000000000" pitchFamily="2" charset="0"/>
      <p:bold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3232"/>
    <a:srgbClr val="950C0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055" autoAdjust="0"/>
  </p:normalViewPr>
  <p:slideViewPr>
    <p:cSldViewPr snapToGrid="0">
      <p:cViewPr varScale="1">
        <p:scale>
          <a:sx n="57" d="100"/>
          <a:sy n="57" d="100"/>
        </p:scale>
        <p:origin x="9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7A5DC0-6797-400B-A4DF-C25EB122B572}"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en-ID"/>
        </a:p>
      </dgm:t>
    </dgm:pt>
    <dgm:pt modelId="{1667951E-70CC-46C0-B4C3-CA7B05B655B0}">
      <dgm:prSet/>
      <dgm:spPr/>
      <dgm:t>
        <a:bodyPr/>
        <a:lstStyle/>
        <a:p>
          <a:pPr algn="just"/>
          <a:r>
            <a:rPr lang="en-US">
              <a:latin typeface="Times New Roman" panose="02020603050405020304" pitchFamily="18" charset="0"/>
              <a:cs typeface="Times New Roman" panose="02020603050405020304" pitchFamily="18" charset="0"/>
            </a:rPr>
            <a:t>Manajemen merupakan suatu ilmu dan seni dalam mengelola Sumber Daya secara efisien dan efektif untuk mencapai suatu tujuan, atau bisa juga di sebut dengan proses dalam melibatkan orang lain untuk mencapai suatu tujuan dengan cara melakukan bentuk organisasi seperti merencanakan, pengawasan, pengendalian, dan penggerakan agar mencapai suatu hasil yang maksimal.</a:t>
          </a:r>
          <a:endParaRPr lang="en-ID">
            <a:latin typeface="Times New Roman" panose="02020603050405020304" pitchFamily="18" charset="0"/>
            <a:cs typeface="Times New Roman" panose="02020603050405020304" pitchFamily="18" charset="0"/>
          </a:endParaRPr>
        </a:p>
      </dgm:t>
    </dgm:pt>
    <dgm:pt modelId="{948FFEEE-8418-4CB8-8CF4-0992630942FA}" type="parTrans" cxnId="{671E884E-625E-4A20-8908-32EB7432F20E}">
      <dgm:prSet/>
      <dgm:spPr/>
      <dgm:t>
        <a:bodyPr/>
        <a:lstStyle/>
        <a:p>
          <a:pPr algn="just"/>
          <a:endParaRPr lang="en-ID">
            <a:latin typeface="Times New Roman" panose="02020603050405020304" pitchFamily="18" charset="0"/>
            <a:cs typeface="Times New Roman" panose="02020603050405020304" pitchFamily="18" charset="0"/>
          </a:endParaRPr>
        </a:p>
      </dgm:t>
    </dgm:pt>
    <dgm:pt modelId="{02573868-418A-4D6E-AEB6-61B12E2411BA}" type="sibTrans" cxnId="{671E884E-625E-4A20-8908-32EB7432F20E}">
      <dgm:prSet/>
      <dgm:spPr/>
      <dgm:t>
        <a:bodyPr/>
        <a:lstStyle/>
        <a:p>
          <a:pPr algn="just"/>
          <a:endParaRPr lang="en-ID">
            <a:latin typeface="Times New Roman" panose="02020603050405020304" pitchFamily="18" charset="0"/>
            <a:cs typeface="Times New Roman" panose="02020603050405020304" pitchFamily="18" charset="0"/>
          </a:endParaRPr>
        </a:p>
      </dgm:t>
    </dgm:pt>
    <dgm:pt modelId="{056930E5-3045-475B-B0D0-472BC8078501}">
      <dgm:prSet/>
      <dgm:spPr/>
      <dgm:t>
        <a:bodyPr/>
        <a:lstStyle/>
        <a:p>
          <a:pPr algn="just"/>
          <a:r>
            <a:rPr lang="en-US" dirty="0" err="1">
              <a:latin typeface="Times New Roman" panose="02020603050405020304" pitchFamily="18" charset="0"/>
              <a:cs typeface="Times New Roman" panose="02020603050405020304" pitchFamily="18" charset="0"/>
            </a:rPr>
            <a:t>Berdasarkan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konsep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manajemen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manajemen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memiliki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fungsi</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biasa</a:t>
          </a:r>
          <a:r>
            <a:rPr lang="en-US" dirty="0">
              <a:latin typeface="Times New Roman" panose="02020603050405020304" pitchFamily="18" charset="0"/>
              <a:cs typeface="Times New Roman" panose="02020603050405020304" pitchFamily="18" charset="0"/>
            </a:rPr>
            <a:t> di </a:t>
          </a:r>
          <a:r>
            <a:rPr lang="en-US" dirty="0" err="1">
              <a:latin typeface="Times New Roman" panose="02020603050405020304" pitchFamily="18" charset="0"/>
              <a:cs typeface="Times New Roman" panose="02020603050405020304" pitchFamily="18" charset="0"/>
            </a:rPr>
            <a:t>kenal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POACE </a:t>
          </a:r>
          <a:r>
            <a:rPr lang="en-US" dirty="0" err="1">
              <a:latin typeface="Times New Roman" panose="02020603050405020304" pitchFamily="18" charset="0"/>
              <a:cs typeface="Times New Roman" panose="02020603050405020304" pitchFamily="18" charset="0"/>
            </a:rPr>
            <a:t>yakni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merencanakan</a:t>
          </a:r>
          <a:r>
            <a:rPr lang="en-US" dirty="0">
              <a:latin typeface="Times New Roman" panose="02020603050405020304" pitchFamily="18" charset="0"/>
              <a:cs typeface="Times New Roman" panose="02020603050405020304" pitchFamily="18" charset="0"/>
            </a:rPr>
            <a:t>, Menyusun (</a:t>
          </a:r>
          <a:r>
            <a:rPr lang="en-US" dirty="0" err="1">
              <a:latin typeface="Times New Roman" panose="02020603050405020304" pitchFamily="18" charset="0"/>
              <a:cs typeface="Times New Roman" panose="02020603050405020304" pitchFamily="18" charset="0"/>
            </a:rPr>
            <a:t>mengorganisasikan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menempatkan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mengarahkan</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mengendalikan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apakah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rencana</a:t>
          </a:r>
          <a:r>
            <a:rPr lang="en-US" dirty="0">
              <a:latin typeface="Times New Roman" panose="02020603050405020304" pitchFamily="18" charset="0"/>
              <a:cs typeface="Times New Roman" panose="02020603050405020304" pitchFamily="18" charset="0"/>
            </a:rPr>
            <a:t> yang </a:t>
          </a:r>
          <a:r>
            <a:rPr lang="en-US" dirty="0" err="1">
              <a:latin typeface="Times New Roman" panose="02020603050405020304" pitchFamily="18" charset="0"/>
              <a:cs typeface="Times New Roman" panose="02020603050405020304" pitchFamily="18" charset="0"/>
            </a:rPr>
            <a:t>dibuat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terealisasi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baik</a:t>
          </a:r>
          <a:r>
            <a:rPr lang="en-US" dirty="0">
              <a:latin typeface="Times New Roman" panose="02020603050405020304" pitchFamily="18" charset="0"/>
              <a:cs typeface="Times New Roman" panose="02020603050405020304" pitchFamily="18" charset="0"/>
            </a:rPr>
            <a:t>. </a:t>
          </a:r>
          <a:endParaRPr lang="en-ID" dirty="0">
            <a:latin typeface="Times New Roman" panose="02020603050405020304" pitchFamily="18" charset="0"/>
            <a:cs typeface="Times New Roman" panose="02020603050405020304" pitchFamily="18" charset="0"/>
          </a:endParaRPr>
        </a:p>
      </dgm:t>
    </dgm:pt>
    <dgm:pt modelId="{01A0BD40-C3F7-47B2-9B2E-C4807A6F46FE}" type="parTrans" cxnId="{748DFEF3-9E07-4715-B62F-646C450AF3D3}">
      <dgm:prSet/>
      <dgm:spPr/>
      <dgm:t>
        <a:bodyPr/>
        <a:lstStyle/>
        <a:p>
          <a:pPr algn="just"/>
          <a:endParaRPr lang="en-ID">
            <a:latin typeface="Times New Roman" panose="02020603050405020304" pitchFamily="18" charset="0"/>
            <a:cs typeface="Times New Roman" panose="02020603050405020304" pitchFamily="18" charset="0"/>
          </a:endParaRPr>
        </a:p>
      </dgm:t>
    </dgm:pt>
    <dgm:pt modelId="{1A913573-1CE2-4FC7-991E-2F23C5FE13B7}" type="sibTrans" cxnId="{748DFEF3-9E07-4715-B62F-646C450AF3D3}">
      <dgm:prSet/>
      <dgm:spPr/>
      <dgm:t>
        <a:bodyPr/>
        <a:lstStyle/>
        <a:p>
          <a:pPr algn="just"/>
          <a:endParaRPr lang="en-ID">
            <a:latin typeface="Times New Roman" panose="02020603050405020304" pitchFamily="18" charset="0"/>
            <a:cs typeface="Times New Roman" panose="02020603050405020304" pitchFamily="18" charset="0"/>
          </a:endParaRPr>
        </a:p>
      </dgm:t>
    </dgm:pt>
    <dgm:pt modelId="{D7617D30-15D8-4D41-A39B-CE9E9B738CBD}">
      <dgm:prSet/>
      <dgm:spPr/>
      <dgm:t>
        <a:bodyPr/>
        <a:lstStyle/>
        <a:p>
          <a:pPr algn="just"/>
          <a:r>
            <a:rPr lang="en-US">
              <a:latin typeface="Times New Roman" panose="02020603050405020304" pitchFamily="18" charset="0"/>
              <a:cs typeface="Times New Roman" panose="02020603050405020304" pitchFamily="18" charset="0"/>
            </a:rPr>
            <a:t>Untuk menjalankan fungsi tersebut manajemen tidak mungkin dapat melakukannya tanpa memiliki informasi berkualitas yang diperlukan.</a:t>
          </a:r>
          <a:endParaRPr lang="en-ID">
            <a:latin typeface="Times New Roman" panose="02020603050405020304" pitchFamily="18" charset="0"/>
            <a:cs typeface="Times New Roman" panose="02020603050405020304" pitchFamily="18" charset="0"/>
          </a:endParaRPr>
        </a:p>
      </dgm:t>
    </dgm:pt>
    <dgm:pt modelId="{4105CFBD-E364-4207-AC6A-B1959CC6D4F1}" type="parTrans" cxnId="{B436A2A8-DA5F-43D3-A854-F9FB6CA04332}">
      <dgm:prSet/>
      <dgm:spPr/>
      <dgm:t>
        <a:bodyPr/>
        <a:lstStyle/>
        <a:p>
          <a:pPr algn="just"/>
          <a:endParaRPr lang="en-ID">
            <a:latin typeface="Times New Roman" panose="02020603050405020304" pitchFamily="18" charset="0"/>
            <a:cs typeface="Times New Roman" panose="02020603050405020304" pitchFamily="18" charset="0"/>
          </a:endParaRPr>
        </a:p>
      </dgm:t>
    </dgm:pt>
    <dgm:pt modelId="{B28DF74B-1345-4BFE-971A-CC2685D1434D}" type="sibTrans" cxnId="{B436A2A8-DA5F-43D3-A854-F9FB6CA04332}">
      <dgm:prSet/>
      <dgm:spPr/>
      <dgm:t>
        <a:bodyPr/>
        <a:lstStyle/>
        <a:p>
          <a:pPr algn="just"/>
          <a:endParaRPr lang="en-ID">
            <a:latin typeface="Times New Roman" panose="02020603050405020304" pitchFamily="18" charset="0"/>
            <a:cs typeface="Times New Roman" panose="02020603050405020304" pitchFamily="18" charset="0"/>
          </a:endParaRPr>
        </a:p>
      </dgm:t>
    </dgm:pt>
    <dgm:pt modelId="{0AE32A80-6464-4615-A3A0-EF8B296E56DE}" type="pres">
      <dgm:prSet presAssocID="{D77A5DC0-6797-400B-A4DF-C25EB122B572}" presName="linear" presStyleCnt="0">
        <dgm:presLayoutVars>
          <dgm:animLvl val="lvl"/>
          <dgm:resizeHandles val="exact"/>
        </dgm:presLayoutVars>
      </dgm:prSet>
      <dgm:spPr/>
    </dgm:pt>
    <dgm:pt modelId="{384FA347-008B-4CFE-AA5D-393B75071795}" type="pres">
      <dgm:prSet presAssocID="{1667951E-70CC-46C0-B4C3-CA7B05B655B0}" presName="parentText" presStyleLbl="node1" presStyleIdx="0" presStyleCnt="3">
        <dgm:presLayoutVars>
          <dgm:chMax val="0"/>
          <dgm:bulletEnabled val="1"/>
        </dgm:presLayoutVars>
      </dgm:prSet>
      <dgm:spPr/>
    </dgm:pt>
    <dgm:pt modelId="{985D9256-C560-4722-A8EE-25486D66459D}" type="pres">
      <dgm:prSet presAssocID="{02573868-418A-4D6E-AEB6-61B12E2411BA}" presName="spacer" presStyleCnt="0"/>
      <dgm:spPr/>
    </dgm:pt>
    <dgm:pt modelId="{CDD720D8-9992-4AEB-9EC3-AFD2362385F8}" type="pres">
      <dgm:prSet presAssocID="{056930E5-3045-475B-B0D0-472BC8078501}" presName="parentText" presStyleLbl="node1" presStyleIdx="1" presStyleCnt="3">
        <dgm:presLayoutVars>
          <dgm:chMax val="0"/>
          <dgm:bulletEnabled val="1"/>
        </dgm:presLayoutVars>
      </dgm:prSet>
      <dgm:spPr/>
    </dgm:pt>
    <dgm:pt modelId="{2E5F878C-D973-4DD5-BC68-DB63A97C5F74}" type="pres">
      <dgm:prSet presAssocID="{1A913573-1CE2-4FC7-991E-2F23C5FE13B7}" presName="spacer" presStyleCnt="0"/>
      <dgm:spPr/>
    </dgm:pt>
    <dgm:pt modelId="{F8D349EA-3CD8-45A1-9E00-2AC1B031444A}" type="pres">
      <dgm:prSet presAssocID="{D7617D30-15D8-4D41-A39B-CE9E9B738CBD}" presName="parentText" presStyleLbl="node1" presStyleIdx="2" presStyleCnt="3" custScaleY="48261">
        <dgm:presLayoutVars>
          <dgm:chMax val="0"/>
          <dgm:bulletEnabled val="1"/>
        </dgm:presLayoutVars>
      </dgm:prSet>
      <dgm:spPr/>
    </dgm:pt>
  </dgm:ptLst>
  <dgm:cxnLst>
    <dgm:cxn modelId="{49D2BC5F-AA3C-440F-82DE-38985578B1AA}" type="presOf" srcId="{D77A5DC0-6797-400B-A4DF-C25EB122B572}" destId="{0AE32A80-6464-4615-A3A0-EF8B296E56DE}" srcOrd="0" destOrd="0" presId="urn:microsoft.com/office/officeart/2005/8/layout/vList2"/>
    <dgm:cxn modelId="{671E884E-625E-4A20-8908-32EB7432F20E}" srcId="{D77A5DC0-6797-400B-A4DF-C25EB122B572}" destId="{1667951E-70CC-46C0-B4C3-CA7B05B655B0}" srcOrd="0" destOrd="0" parTransId="{948FFEEE-8418-4CB8-8CF4-0992630942FA}" sibTransId="{02573868-418A-4D6E-AEB6-61B12E2411BA}"/>
    <dgm:cxn modelId="{B436A2A8-DA5F-43D3-A854-F9FB6CA04332}" srcId="{D77A5DC0-6797-400B-A4DF-C25EB122B572}" destId="{D7617D30-15D8-4D41-A39B-CE9E9B738CBD}" srcOrd="2" destOrd="0" parTransId="{4105CFBD-E364-4207-AC6A-B1959CC6D4F1}" sibTransId="{B28DF74B-1345-4BFE-971A-CC2685D1434D}"/>
    <dgm:cxn modelId="{F304E9BB-DDF3-42B2-96DB-6EC5FE456D12}" type="presOf" srcId="{1667951E-70CC-46C0-B4C3-CA7B05B655B0}" destId="{384FA347-008B-4CFE-AA5D-393B75071795}" srcOrd="0" destOrd="0" presId="urn:microsoft.com/office/officeart/2005/8/layout/vList2"/>
    <dgm:cxn modelId="{FBA555E1-7D6A-4514-9BB1-D6656E6C73F1}" type="presOf" srcId="{D7617D30-15D8-4D41-A39B-CE9E9B738CBD}" destId="{F8D349EA-3CD8-45A1-9E00-2AC1B031444A}" srcOrd="0" destOrd="0" presId="urn:microsoft.com/office/officeart/2005/8/layout/vList2"/>
    <dgm:cxn modelId="{156F94EE-C77E-4944-B200-CC1241C47B91}" type="presOf" srcId="{056930E5-3045-475B-B0D0-472BC8078501}" destId="{CDD720D8-9992-4AEB-9EC3-AFD2362385F8}" srcOrd="0" destOrd="0" presId="urn:microsoft.com/office/officeart/2005/8/layout/vList2"/>
    <dgm:cxn modelId="{748DFEF3-9E07-4715-B62F-646C450AF3D3}" srcId="{D77A5DC0-6797-400B-A4DF-C25EB122B572}" destId="{056930E5-3045-475B-B0D0-472BC8078501}" srcOrd="1" destOrd="0" parTransId="{01A0BD40-C3F7-47B2-9B2E-C4807A6F46FE}" sibTransId="{1A913573-1CE2-4FC7-991E-2F23C5FE13B7}"/>
    <dgm:cxn modelId="{054FBE55-BC79-4897-98FF-B240491CC7C0}" type="presParOf" srcId="{0AE32A80-6464-4615-A3A0-EF8B296E56DE}" destId="{384FA347-008B-4CFE-AA5D-393B75071795}" srcOrd="0" destOrd="0" presId="urn:microsoft.com/office/officeart/2005/8/layout/vList2"/>
    <dgm:cxn modelId="{59187FF2-F7F6-481E-AFBB-941EBE6BE704}" type="presParOf" srcId="{0AE32A80-6464-4615-A3A0-EF8B296E56DE}" destId="{985D9256-C560-4722-A8EE-25486D66459D}" srcOrd="1" destOrd="0" presId="urn:microsoft.com/office/officeart/2005/8/layout/vList2"/>
    <dgm:cxn modelId="{197B35A0-4E60-45FC-A2AA-C26C70A60CFB}" type="presParOf" srcId="{0AE32A80-6464-4615-A3A0-EF8B296E56DE}" destId="{CDD720D8-9992-4AEB-9EC3-AFD2362385F8}" srcOrd="2" destOrd="0" presId="urn:microsoft.com/office/officeart/2005/8/layout/vList2"/>
    <dgm:cxn modelId="{9A96C4D5-FEFB-4A0C-B05D-323DB5B982C5}" type="presParOf" srcId="{0AE32A80-6464-4615-A3A0-EF8B296E56DE}" destId="{2E5F878C-D973-4DD5-BC68-DB63A97C5F74}" srcOrd="3" destOrd="0" presId="urn:microsoft.com/office/officeart/2005/8/layout/vList2"/>
    <dgm:cxn modelId="{07D05859-7E17-4FC7-87F6-8E3701A07DC3}" type="presParOf" srcId="{0AE32A80-6464-4615-A3A0-EF8B296E56DE}" destId="{F8D349EA-3CD8-45A1-9E00-2AC1B031444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FAD9D4-8788-485B-BA30-1B02AEBDF56B}" type="doc">
      <dgm:prSet loTypeId="urn:microsoft.com/office/officeart/2005/8/layout/venn1" loCatId="relationship" qsTypeId="urn:microsoft.com/office/officeart/2005/8/quickstyle/simple5" qsCatId="simple" csTypeId="urn:microsoft.com/office/officeart/2005/8/colors/accent2_2" csCatId="accent2" phldr="1"/>
      <dgm:spPr/>
      <dgm:t>
        <a:bodyPr/>
        <a:lstStyle/>
        <a:p>
          <a:endParaRPr lang="en-ID"/>
        </a:p>
      </dgm:t>
    </dgm:pt>
    <dgm:pt modelId="{6EF87381-F7C5-45F2-818E-C943519AD005}">
      <dgm:prSet/>
      <dgm:spPr/>
      <dgm:t>
        <a:bodyPr/>
        <a:lstStyle/>
        <a:p>
          <a:r>
            <a:rPr lang="en-ID" b="1" i="0" dirty="0"/>
            <a:t>Tingkat </a:t>
          </a:r>
          <a:r>
            <a:rPr lang="en-ID" b="1" i="0" dirty="0" err="1"/>
            <a:t>Manajemen</a:t>
          </a:r>
          <a:r>
            <a:rPr lang="en-ID" b="1" i="0" dirty="0"/>
            <a:t> </a:t>
          </a:r>
          <a:r>
            <a:rPr lang="en-ID" b="1" i="0" dirty="0" err="1"/>
            <a:t>Menengah</a:t>
          </a:r>
          <a:endParaRPr lang="en-ID" dirty="0"/>
        </a:p>
      </dgm:t>
    </dgm:pt>
    <dgm:pt modelId="{EFDA75AB-5CC3-4A33-870B-7E63C2EB928F}" type="parTrans" cxnId="{1AF63F08-1761-46E5-996D-FA6338AEDBB4}">
      <dgm:prSet/>
      <dgm:spPr/>
      <dgm:t>
        <a:bodyPr/>
        <a:lstStyle/>
        <a:p>
          <a:endParaRPr lang="en-ID"/>
        </a:p>
      </dgm:t>
    </dgm:pt>
    <dgm:pt modelId="{B411CBE6-1A9D-44DD-B765-AB968C7646DA}" type="sibTrans" cxnId="{1AF63F08-1761-46E5-996D-FA6338AEDBB4}">
      <dgm:prSet/>
      <dgm:spPr/>
      <dgm:t>
        <a:bodyPr/>
        <a:lstStyle/>
        <a:p>
          <a:endParaRPr lang="en-ID"/>
        </a:p>
      </dgm:t>
    </dgm:pt>
    <dgm:pt modelId="{B8C58FC2-6AFE-4E07-BB85-048A43602478}" type="pres">
      <dgm:prSet presAssocID="{88FAD9D4-8788-485B-BA30-1B02AEBDF56B}" presName="compositeShape" presStyleCnt="0">
        <dgm:presLayoutVars>
          <dgm:chMax val="7"/>
          <dgm:dir/>
          <dgm:resizeHandles val="exact"/>
        </dgm:presLayoutVars>
      </dgm:prSet>
      <dgm:spPr/>
    </dgm:pt>
    <dgm:pt modelId="{F10F3690-CCF2-446C-A1A3-29D86B659242}" type="pres">
      <dgm:prSet presAssocID="{6EF87381-F7C5-45F2-818E-C943519AD005}" presName="circ1TxSh" presStyleLbl="vennNode1" presStyleIdx="0" presStyleCnt="1"/>
      <dgm:spPr/>
    </dgm:pt>
  </dgm:ptLst>
  <dgm:cxnLst>
    <dgm:cxn modelId="{1AF63F08-1761-46E5-996D-FA6338AEDBB4}" srcId="{88FAD9D4-8788-485B-BA30-1B02AEBDF56B}" destId="{6EF87381-F7C5-45F2-818E-C943519AD005}" srcOrd="0" destOrd="0" parTransId="{EFDA75AB-5CC3-4A33-870B-7E63C2EB928F}" sibTransId="{B411CBE6-1A9D-44DD-B765-AB968C7646DA}"/>
    <dgm:cxn modelId="{6AAF6686-A335-4F51-B911-CF8190071CA6}" type="presOf" srcId="{6EF87381-F7C5-45F2-818E-C943519AD005}" destId="{F10F3690-CCF2-446C-A1A3-29D86B659242}" srcOrd="0" destOrd="0" presId="urn:microsoft.com/office/officeart/2005/8/layout/venn1"/>
    <dgm:cxn modelId="{BDAE3B97-2618-41CB-AE7A-1D2AD01CD990}" type="presOf" srcId="{88FAD9D4-8788-485B-BA30-1B02AEBDF56B}" destId="{B8C58FC2-6AFE-4E07-BB85-048A43602478}" srcOrd="0" destOrd="0" presId="urn:microsoft.com/office/officeart/2005/8/layout/venn1"/>
    <dgm:cxn modelId="{5FE38B34-7120-4D93-A04D-D1C42F810EBD}" type="presParOf" srcId="{B8C58FC2-6AFE-4E07-BB85-048A43602478}" destId="{F10F3690-CCF2-446C-A1A3-29D86B659242}"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A5BC644-68B0-45A4-8B5E-30CC0A7186C5}" type="doc">
      <dgm:prSet loTypeId="urn:microsoft.com/office/officeart/2005/8/layout/equation2" loCatId="process" qsTypeId="urn:microsoft.com/office/officeart/2005/8/quickstyle/simple3" qsCatId="simple" csTypeId="urn:microsoft.com/office/officeart/2005/8/colors/accent2_3" csCatId="accent2" phldr="1"/>
      <dgm:spPr/>
      <dgm:t>
        <a:bodyPr/>
        <a:lstStyle/>
        <a:p>
          <a:endParaRPr lang="en-ID"/>
        </a:p>
      </dgm:t>
    </dgm:pt>
    <dgm:pt modelId="{791B2A5C-2E6E-454E-8DEA-C6BB97CC70A1}">
      <dgm:prSet/>
      <dgm:spPr/>
      <dgm:t>
        <a:bodyPr/>
        <a:lstStyle/>
        <a:p>
          <a:r>
            <a:rPr lang="en-ID" b="0" i="0" dirty="0" err="1">
              <a:latin typeface="Times New Roman" panose="02020603050405020304" pitchFamily="18" charset="0"/>
              <a:cs typeface="Times New Roman" panose="02020603050405020304" pitchFamily="18" charset="0"/>
            </a:rPr>
            <a:t>Adalah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didesain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melayani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kebutuhan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memonitor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mengendalikan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mengawasi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mengambil</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keputusan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pekerjaan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administrasi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Contoh</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Management Information System (MIS)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penjualan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pengendalian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persediaan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investasi</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Decision Support System (DSS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wilayah </a:t>
          </a:r>
          <a:r>
            <a:rPr lang="en-ID" b="0" i="0" dirty="0" err="1">
              <a:latin typeface="Times New Roman" panose="02020603050405020304" pitchFamily="18" charset="0"/>
              <a:cs typeface="Times New Roman" panose="02020603050405020304" pitchFamily="18" charset="0"/>
            </a:rPr>
            <a:t>penjualan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penjadwalan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produksi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biaya</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5B628610-8EBF-408B-BB0D-8204357A7D1C}" type="parTrans" cxnId="{9FBFF6CB-0A84-4955-922D-1638B61762B0}">
      <dgm:prSet/>
      <dgm:spPr/>
      <dgm:t>
        <a:bodyPr/>
        <a:lstStyle/>
        <a:p>
          <a:endParaRPr lang="en-ID">
            <a:latin typeface="Times New Roman" panose="02020603050405020304" pitchFamily="18" charset="0"/>
            <a:cs typeface="Times New Roman" panose="02020603050405020304" pitchFamily="18" charset="0"/>
          </a:endParaRPr>
        </a:p>
      </dgm:t>
    </dgm:pt>
    <dgm:pt modelId="{5E6349B2-709B-4DBB-8ABA-F19F7496ABFE}" type="sibTrans" cxnId="{9FBFF6CB-0A84-4955-922D-1638B61762B0}">
      <dgm:prSet/>
      <dgm:spPr/>
      <dgm:t>
        <a:bodyPr/>
        <a:lstStyle/>
        <a:p>
          <a:endParaRPr lang="en-ID">
            <a:latin typeface="Times New Roman" panose="02020603050405020304" pitchFamily="18" charset="0"/>
            <a:cs typeface="Times New Roman" panose="02020603050405020304" pitchFamily="18" charset="0"/>
          </a:endParaRPr>
        </a:p>
      </dgm:t>
    </dgm:pt>
    <dgm:pt modelId="{8196F43E-6BB9-4DE3-B78C-BBC4DA2D2E4C}" type="pres">
      <dgm:prSet presAssocID="{8A5BC644-68B0-45A4-8B5E-30CC0A7186C5}" presName="Name0" presStyleCnt="0">
        <dgm:presLayoutVars>
          <dgm:dir/>
          <dgm:resizeHandles val="exact"/>
        </dgm:presLayoutVars>
      </dgm:prSet>
      <dgm:spPr/>
    </dgm:pt>
    <dgm:pt modelId="{D57903B6-746E-4412-A2E4-D05F14D984E3}" type="pres">
      <dgm:prSet presAssocID="{8A5BC644-68B0-45A4-8B5E-30CC0A7186C5}" presName="vNodes" presStyleCnt="0"/>
      <dgm:spPr/>
    </dgm:pt>
    <dgm:pt modelId="{09BF79D3-085C-4075-9DC6-A1F691E30A5E}" type="pres">
      <dgm:prSet presAssocID="{8A5BC644-68B0-45A4-8B5E-30CC0A7186C5}" presName="lastNode" presStyleLbl="node1" presStyleIdx="0" presStyleCnt="1">
        <dgm:presLayoutVars>
          <dgm:bulletEnabled val="1"/>
        </dgm:presLayoutVars>
      </dgm:prSet>
      <dgm:spPr/>
    </dgm:pt>
  </dgm:ptLst>
  <dgm:cxnLst>
    <dgm:cxn modelId="{830EAFBB-3CFB-41B2-8D15-85D2D1EF948C}" type="presOf" srcId="{8A5BC644-68B0-45A4-8B5E-30CC0A7186C5}" destId="{8196F43E-6BB9-4DE3-B78C-BBC4DA2D2E4C}" srcOrd="0" destOrd="0" presId="urn:microsoft.com/office/officeart/2005/8/layout/equation2"/>
    <dgm:cxn modelId="{9FBFF6CB-0A84-4955-922D-1638B61762B0}" srcId="{8A5BC644-68B0-45A4-8B5E-30CC0A7186C5}" destId="{791B2A5C-2E6E-454E-8DEA-C6BB97CC70A1}" srcOrd="0" destOrd="0" parTransId="{5B628610-8EBF-408B-BB0D-8204357A7D1C}" sibTransId="{5E6349B2-709B-4DBB-8ABA-F19F7496ABFE}"/>
    <dgm:cxn modelId="{9A67D5FC-7AFD-4DFD-A45A-2D0D4C4638A5}" type="presOf" srcId="{791B2A5C-2E6E-454E-8DEA-C6BB97CC70A1}" destId="{09BF79D3-085C-4075-9DC6-A1F691E30A5E}" srcOrd="0" destOrd="0" presId="urn:microsoft.com/office/officeart/2005/8/layout/equation2"/>
    <dgm:cxn modelId="{76FEE51F-2718-40F0-8594-DEBE6568CBA9}" type="presParOf" srcId="{8196F43E-6BB9-4DE3-B78C-BBC4DA2D2E4C}" destId="{D57903B6-746E-4412-A2E4-D05F14D984E3}" srcOrd="0" destOrd="0" presId="urn:microsoft.com/office/officeart/2005/8/layout/equation2"/>
    <dgm:cxn modelId="{0DF0F08D-9A07-4BCC-9779-AFA6226F7840}" type="presParOf" srcId="{8196F43E-6BB9-4DE3-B78C-BBC4DA2D2E4C}" destId="{09BF79D3-085C-4075-9DC6-A1F691E30A5E}" srcOrd="1"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8FAD9D4-8788-485B-BA30-1B02AEBDF56B}" type="doc">
      <dgm:prSet loTypeId="urn:microsoft.com/office/officeart/2005/8/layout/venn1" loCatId="relationship" qsTypeId="urn:microsoft.com/office/officeart/2005/8/quickstyle/simple5" qsCatId="simple" csTypeId="urn:microsoft.com/office/officeart/2005/8/colors/accent2_2" csCatId="accent2" phldr="1"/>
      <dgm:spPr/>
      <dgm:t>
        <a:bodyPr/>
        <a:lstStyle/>
        <a:p>
          <a:endParaRPr lang="en-ID"/>
        </a:p>
      </dgm:t>
    </dgm:pt>
    <dgm:pt modelId="{6EF87381-F7C5-45F2-818E-C943519AD005}">
      <dgm:prSet/>
      <dgm:spPr/>
      <dgm:t>
        <a:bodyPr/>
        <a:lstStyle/>
        <a:p>
          <a:r>
            <a:rPr lang="en-ID" b="1" i="0" dirty="0"/>
            <a:t>Tingkat </a:t>
          </a:r>
          <a:r>
            <a:rPr lang="en-ID" b="1" i="0" dirty="0" err="1"/>
            <a:t>Manajemen</a:t>
          </a:r>
          <a:r>
            <a:rPr lang="en-ID" b="1" i="0" dirty="0"/>
            <a:t> Atas / </a:t>
          </a:r>
          <a:r>
            <a:rPr lang="en-ID" b="1" i="0" dirty="0" err="1"/>
            <a:t>Strategis</a:t>
          </a:r>
          <a:endParaRPr lang="en-ID" dirty="0"/>
        </a:p>
      </dgm:t>
    </dgm:pt>
    <dgm:pt modelId="{EFDA75AB-5CC3-4A33-870B-7E63C2EB928F}" type="parTrans" cxnId="{1AF63F08-1761-46E5-996D-FA6338AEDBB4}">
      <dgm:prSet/>
      <dgm:spPr/>
      <dgm:t>
        <a:bodyPr/>
        <a:lstStyle/>
        <a:p>
          <a:endParaRPr lang="en-ID"/>
        </a:p>
      </dgm:t>
    </dgm:pt>
    <dgm:pt modelId="{B411CBE6-1A9D-44DD-B765-AB968C7646DA}" type="sibTrans" cxnId="{1AF63F08-1761-46E5-996D-FA6338AEDBB4}">
      <dgm:prSet/>
      <dgm:spPr/>
      <dgm:t>
        <a:bodyPr/>
        <a:lstStyle/>
        <a:p>
          <a:endParaRPr lang="en-ID"/>
        </a:p>
      </dgm:t>
    </dgm:pt>
    <dgm:pt modelId="{B8C58FC2-6AFE-4E07-BB85-048A43602478}" type="pres">
      <dgm:prSet presAssocID="{88FAD9D4-8788-485B-BA30-1B02AEBDF56B}" presName="compositeShape" presStyleCnt="0">
        <dgm:presLayoutVars>
          <dgm:chMax val="7"/>
          <dgm:dir/>
          <dgm:resizeHandles val="exact"/>
        </dgm:presLayoutVars>
      </dgm:prSet>
      <dgm:spPr/>
    </dgm:pt>
    <dgm:pt modelId="{F10F3690-CCF2-446C-A1A3-29D86B659242}" type="pres">
      <dgm:prSet presAssocID="{6EF87381-F7C5-45F2-818E-C943519AD005}" presName="circ1TxSh" presStyleLbl="vennNode1" presStyleIdx="0" presStyleCnt="1"/>
      <dgm:spPr/>
    </dgm:pt>
  </dgm:ptLst>
  <dgm:cxnLst>
    <dgm:cxn modelId="{1AF63F08-1761-46E5-996D-FA6338AEDBB4}" srcId="{88FAD9D4-8788-485B-BA30-1B02AEBDF56B}" destId="{6EF87381-F7C5-45F2-818E-C943519AD005}" srcOrd="0" destOrd="0" parTransId="{EFDA75AB-5CC3-4A33-870B-7E63C2EB928F}" sibTransId="{B411CBE6-1A9D-44DD-B765-AB968C7646DA}"/>
    <dgm:cxn modelId="{6AAF6686-A335-4F51-B911-CF8190071CA6}" type="presOf" srcId="{6EF87381-F7C5-45F2-818E-C943519AD005}" destId="{F10F3690-CCF2-446C-A1A3-29D86B659242}" srcOrd="0" destOrd="0" presId="urn:microsoft.com/office/officeart/2005/8/layout/venn1"/>
    <dgm:cxn modelId="{BDAE3B97-2618-41CB-AE7A-1D2AD01CD990}" type="presOf" srcId="{88FAD9D4-8788-485B-BA30-1B02AEBDF56B}" destId="{B8C58FC2-6AFE-4E07-BB85-048A43602478}" srcOrd="0" destOrd="0" presId="urn:microsoft.com/office/officeart/2005/8/layout/venn1"/>
    <dgm:cxn modelId="{5FE38B34-7120-4D93-A04D-D1C42F810EBD}" type="presParOf" srcId="{B8C58FC2-6AFE-4E07-BB85-048A43602478}" destId="{F10F3690-CCF2-446C-A1A3-29D86B659242}"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5BC644-68B0-45A4-8B5E-30CC0A7186C5}" type="doc">
      <dgm:prSet loTypeId="urn:microsoft.com/office/officeart/2005/8/layout/equation2" loCatId="process" qsTypeId="urn:microsoft.com/office/officeart/2005/8/quickstyle/simple3" qsCatId="simple" csTypeId="urn:microsoft.com/office/officeart/2005/8/colors/accent2_3" csCatId="accent2" phldr="1"/>
      <dgm:spPr/>
      <dgm:t>
        <a:bodyPr/>
        <a:lstStyle/>
        <a:p>
          <a:endParaRPr lang="en-ID"/>
        </a:p>
      </dgm:t>
    </dgm:pt>
    <dgm:pt modelId="{791B2A5C-2E6E-454E-8DEA-C6BB97CC70A1}">
      <dgm:prSet/>
      <dgm:spPr/>
      <dgm:t>
        <a:bodyPr/>
        <a:lstStyle/>
        <a:p>
          <a:r>
            <a:rPr lang="en-ID" b="0" i="1" dirty="0">
              <a:latin typeface="Times New Roman" panose="02020603050405020304" pitchFamily="18" charset="0"/>
              <a:cs typeface="Times New Roman" panose="02020603050405020304" pitchFamily="18" charset="0"/>
            </a:rPr>
            <a:t>Executive Support System (ESS)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Adalah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ditujukan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tingkatan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teratas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perusahaan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yaitu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senior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mendukung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keputusan</a:t>
          </a:r>
          <a:r>
            <a:rPr lang="en-ID" b="0" i="0" dirty="0">
              <a:latin typeface="Times New Roman" panose="02020603050405020304" pitchFamily="18" charset="0"/>
              <a:cs typeface="Times New Roman" panose="02020603050405020304" pitchFamily="18" charset="0"/>
            </a:rPr>
            <a:t> senior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aktivitas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perencanaan</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jangka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panjang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perusahaan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Contoh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Bagaimana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ramalan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kecenderungan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penjualan</a:t>
          </a:r>
          <a:r>
            <a:rPr lang="en-ID" b="0" i="0" dirty="0">
              <a:latin typeface="Times New Roman" panose="02020603050405020304" pitchFamily="18" charset="0"/>
              <a:cs typeface="Times New Roman" panose="02020603050405020304" pitchFamily="18" charset="0"/>
            </a:rPr>
            <a:t> di masa 5 </a:t>
          </a:r>
          <a:r>
            <a:rPr lang="en-ID" b="0" i="0" dirty="0" err="1">
              <a:latin typeface="Times New Roman" panose="02020603050405020304" pitchFamily="18" charset="0"/>
              <a:cs typeface="Times New Roman" panose="02020603050405020304" pitchFamily="18" charset="0"/>
            </a:rPr>
            <a:t>tahun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datang</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sebagainya</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5B628610-8EBF-408B-BB0D-8204357A7D1C}" type="parTrans" cxnId="{9FBFF6CB-0A84-4955-922D-1638B61762B0}">
      <dgm:prSet/>
      <dgm:spPr/>
      <dgm:t>
        <a:bodyPr/>
        <a:lstStyle/>
        <a:p>
          <a:endParaRPr lang="en-ID">
            <a:latin typeface="Times New Roman" panose="02020603050405020304" pitchFamily="18" charset="0"/>
            <a:cs typeface="Times New Roman" panose="02020603050405020304" pitchFamily="18" charset="0"/>
          </a:endParaRPr>
        </a:p>
      </dgm:t>
    </dgm:pt>
    <dgm:pt modelId="{5E6349B2-709B-4DBB-8ABA-F19F7496ABFE}" type="sibTrans" cxnId="{9FBFF6CB-0A84-4955-922D-1638B61762B0}">
      <dgm:prSet/>
      <dgm:spPr/>
      <dgm:t>
        <a:bodyPr/>
        <a:lstStyle/>
        <a:p>
          <a:endParaRPr lang="en-ID">
            <a:latin typeface="Times New Roman" panose="02020603050405020304" pitchFamily="18" charset="0"/>
            <a:cs typeface="Times New Roman" panose="02020603050405020304" pitchFamily="18" charset="0"/>
          </a:endParaRPr>
        </a:p>
      </dgm:t>
    </dgm:pt>
    <dgm:pt modelId="{8196F43E-6BB9-4DE3-B78C-BBC4DA2D2E4C}" type="pres">
      <dgm:prSet presAssocID="{8A5BC644-68B0-45A4-8B5E-30CC0A7186C5}" presName="Name0" presStyleCnt="0">
        <dgm:presLayoutVars>
          <dgm:dir/>
          <dgm:resizeHandles val="exact"/>
        </dgm:presLayoutVars>
      </dgm:prSet>
      <dgm:spPr/>
    </dgm:pt>
    <dgm:pt modelId="{D57903B6-746E-4412-A2E4-D05F14D984E3}" type="pres">
      <dgm:prSet presAssocID="{8A5BC644-68B0-45A4-8B5E-30CC0A7186C5}" presName="vNodes" presStyleCnt="0"/>
      <dgm:spPr/>
    </dgm:pt>
    <dgm:pt modelId="{09BF79D3-085C-4075-9DC6-A1F691E30A5E}" type="pres">
      <dgm:prSet presAssocID="{8A5BC644-68B0-45A4-8B5E-30CC0A7186C5}" presName="lastNode" presStyleLbl="node1" presStyleIdx="0" presStyleCnt="1">
        <dgm:presLayoutVars>
          <dgm:bulletEnabled val="1"/>
        </dgm:presLayoutVars>
      </dgm:prSet>
      <dgm:spPr/>
    </dgm:pt>
  </dgm:ptLst>
  <dgm:cxnLst>
    <dgm:cxn modelId="{830EAFBB-3CFB-41B2-8D15-85D2D1EF948C}" type="presOf" srcId="{8A5BC644-68B0-45A4-8B5E-30CC0A7186C5}" destId="{8196F43E-6BB9-4DE3-B78C-BBC4DA2D2E4C}" srcOrd="0" destOrd="0" presId="urn:microsoft.com/office/officeart/2005/8/layout/equation2"/>
    <dgm:cxn modelId="{9FBFF6CB-0A84-4955-922D-1638B61762B0}" srcId="{8A5BC644-68B0-45A4-8B5E-30CC0A7186C5}" destId="{791B2A5C-2E6E-454E-8DEA-C6BB97CC70A1}" srcOrd="0" destOrd="0" parTransId="{5B628610-8EBF-408B-BB0D-8204357A7D1C}" sibTransId="{5E6349B2-709B-4DBB-8ABA-F19F7496ABFE}"/>
    <dgm:cxn modelId="{9A67D5FC-7AFD-4DFD-A45A-2D0D4C4638A5}" type="presOf" srcId="{791B2A5C-2E6E-454E-8DEA-C6BB97CC70A1}" destId="{09BF79D3-085C-4075-9DC6-A1F691E30A5E}" srcOrd="0" destOrd="0" presId="urn:microsoft.com/office/officeart/2005/8/layout/equation2"/>
    <dgm:cxn modelId="{76FEE51F-2718-40F0-8594-DEBE6568CBA9}" type="presParOf" srcId="{8196F43E-6BB9-4DE3-B78C-BBC4DA2D2E4C}" destId="{D57903B6-746E-4412-A2E4-D05F14D984E3}" srcOrd="0" destOrd="0" presId="urn:microsoft.com/office/officeart/2005/8/layout/equation2"/>
    <dgm:cxn modelId="{0DF0F08D-9A07-4BCC-9779-AFA6226F7840}" type="presParOf" srcId="{8196F43E-6BB9-4DE3-B78C-BBC4DA2D2E4C}" destId="{09BF79D3-085C-4075-9DC6-A1F691E30A5E}" srcOrd="1"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FA1001-39CA-4BFB-BAFF-3E45B29BA92F}"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ID"/>
        </a:p>
      </dgm:t>
    </dgm:pt>
    <dgm:pt modelId="{81467FFD-8FFA-4E65-9A76-FB58E0C8E0D5}">
      <dgm:prSet custT="1"/>
      <dgm:spPr/>
      <dgm:t>
        <a:bodyPr/>
        <a:lstStyle/>
        <a:p>
          <a:pPr algn="just"/>
          <a:r>
            <a:rPr lang="en-ID" sz="2400">
              <a:latin typeface="Times New Roman" panose="02020603050405020304" pitchFamily="18" charset="0"/>
              <a:cs typeface="Times New Roman" panose="02020603050405020304" pitchFamily="18" charset="0"/>
            </a:rPr>
            <a:t>Sebuah Informasi yang diterima oleh manajemen selain harus berkualitas (relevan, akurat, tepat waktu, dan lengkap) juga informasi tersebut harus selaras, searah dan saling berkaitan dengan informasi-informasi lainya, yang ada di suatu organisasi. </a:t>
          </a:r>
        </a:p>
      </dgm:t>
    </dgm:pt>
    <dgm:pt modelId="{E50CDB8E-D339-4F8D-BBE6-F1BF5463C4A2}" type="parTrans" cxnId="{86AF51E6-761E-410C-A50F-54E2EF1A3208}">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1BEE5FFC-8458-432D-8336-3875786A5449}" type="sibTrans" cxnId="{86AF51E6-761E-410C-A50F-54E2EF1A3208}">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3AE5C117-3962-4AF3-9312-FD70F8E9BEDA}">
      <dgm:prSet custT="1"/>
      <dgm:spPr/>
      <dgm:t>
        <a:bodyPr/>
        <a:lstStyle/>
        <a:p>
          <a:pPr algn="just"/>
          <a:r>
            <a:rPr lang="en-ID" sz="2400">
              <a:latin typeface="Times New Roman" panose="02020603050405020304" pitchFamily="18" charset="0"/>
              <a:cs typeface="Times New Roman" panose="02020603050405020304" pitchFamily="18" charset="0"/>
            </a:rPr>
            <a:t>Informasi yang digunakan oleh manajemen berguna untuk membantu melaksanakan fungsinya. Atau disebut dengan informasi manajemen. </a:t>
          </a:r>
        </a:p>
      </dgm:t>
    </dgm:pt>
    <dgm:pt modelId="{674FAF4E-6E9D-4C38-97C9-A2D14A530148}" type="parTrans" cxnId="{9052D1CE-2EDD-43B9-A12B-D9442C2388BE}">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4AA8B042-14DE-4C37-BE72-2A3C7F7929F4}" type="sibTrans" cxnId="{9052D1CE-2EDD-43B9-A12B-D9442C2388BE}">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436C1C2F-DBE1-493E-A150-B53B9B3A2D58}">
      <dgm:prSet custT="1"/>
      <dgm:spPr/>
      <dgm:t>
        <a:bodyPr/>
        <a:lstStyle/>
        <a:p>
          <a:pPr algn="just"/>
          <a:r>
            <a:rPr lang="en-ID" sz="2400" dirty="0">
              <a:latin typeface="Times New Roman" panose="02020603050405020304" pitchFamily="18" charset="0"/>
              <a:cs typeface="Times New Roman" panose="02020603050405020304" pitchFamily="18" charset="0"/>
            </a:rPr>
            <a:t>Jadi </a:t>
          </a:r>
          <a:r>
            <a:rPr lang="en-ID" sz="2400" dirty="0" err="1">
              <a:latin typeface="Times New Roman" panose="02020603050405020304" pitchFamily="18" charset="0"/>
              <a:cs typeface="Times New Roman" panose="02020603050405020304" pitchFamily="18" charset="0"/>
            </a:rPr>
            <a:t>peran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dari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sistem</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informasi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manajemen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bagi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suatu</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organisasi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yakni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untuk</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mendukung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semua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kegiatan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operasi</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bisnis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perusahaan</a:t>
          </a:r>
          <a:r>
            <a:rPr lang="en-ID" sz="2400" dirty="0">
              <a:latin typeface="Times New Roman" panose="02020603050405020304" pitchFamily="18" charset="0"/>
              <a:cs typeface="Times New Roman" panose="02020603050405020304" pitchFamily="18" charset="0"/>
            </a:rPr>
            <a:t>, system </a:t>
          </a:r>
          <a:r>
            <a:rPr lang="en-ID" sz="2400" dirty="0" err="1">
              <a:latin typeface="Times New Roman" panose="02020603050405020304" pitchFamily="18" charset="0"/>
              <a:cs typeface="Times New Roman" panose="02020603050405020304" pitchFamily="18" charset="0"/>
            </a:rPr>
            <a:t>pengambilan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keputusan</a:t>
          </a:r>
          <a:r>
            <a:rPr lang="en-ID" sz="2400" dirty="0">
              <a:latin typeface="Times New Roman" panose="02020603050405020304" pitchFamily="18" charset="0"/>
              <a:cs typeface="Times New Roman" panose="02020603050405020304" pitchFamily="18" charset="0"/>
            </a:rPr>
            <a:t>, dan </a:t>
          </a:r>
          <a:r>
            <a:rPr lang="en-ID" sz="2400" dirty="0" err="1">
              <a:latin typeface="Times New Roman" panose="02020603050405020304" pitchFamily="18" charset="0"/>
              <a:cs typeface="Times New Roman" panose="02020603050405020304" pitchFamily="18" charset="0"/>
            </a:rPr>
            <a:t>keunggulan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bersaing</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secara</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strategis</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dalamlingkungan</a:t>
          </a:r>
          <a:r>
            <a:rPr lang="en-ID" sz="2400" dirty="0">
              <a:latin typeface="Times New Roman" panose="02020603050405020304" pitchFamily="18" charset="0"/>
              <a:cs typeface="Times New Roman" panose="02020603050405020304" pitchFamily="18" charset="0"/>
            </a:rPr>
            <a:t> </a:t>
          </a:r>
          <a:r>
            <a:rPr lang="en-ID" sz="2400" dirty="0" err="1">
              <a:latin typeface="Times New Roman" panose="02020603050405020304" pitchFamily="18" charset="0"/>
              <a:cs typeface="Times New Roman" panose="02020603050405020304" pitchFamily="18" charset="0"/>
            </a:rPr>
            <a:t>bisnis</a:t>
          </a:r>
          <a:r>
            <a:rPr lang="en-ID" sz="2400" dirty="0">
              <a:latin typeface="Times New Roman" panose="02020603050405020304" pitchFamily="18" charset="0"/>
              <a:cs typeface="Times New Roman" panose="02020603050405020304" pitchFamily="18" charset="0"/>
            </a:rPr>
            <a:t> yang </a:t>
          </a:r>
          <a:r>
            <a:rPr lang="en-ID" sz="2400" dirty="0" err="1">
              <a:latin typeface="Times New Roman" panose="02020603050405020304" pitchFamily="18" charset="0"/>
              <a:cs typeface="Times New Roman" panose="02020603050405020304" pitchFamily="18" charset="0"/>
            </a:rPr>
            <a:t>berubah</a:t>
          </a:r>
          <a:r>
            <a:rPr lang="en-ID" sz="2400" dirty="0">
              <a:latin typeface="Times New Roman" panose="02020603050405020304" pitchFamily="18" charset="0"/>
              <a:cs typeface="Times New Roman" panose="02020603050405020304" pitchFamily="18" charset="0"/>
            </a:rPr>
            <a:t>.</a:t>
          </a:r>
        </a:p>
      </dgm:t>
    </dgm:pt>
    <dgm:pt modelId="{8C700ABB-C874-4E45-90A1-21B68662EEEE}" type="parTrans" cxnId="{A80C9D75-8F32-4CD5-BE35-5EC0519DED7C}">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A9435183-94DB-499E-9AA5-3ADF424390A3}" type="sibTrans" cxnId="{A80C9D75-8F32-4CD5-BE35-5EC0519DED7C}">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2DA0CB7D-DDB5-449B-BD39-010AC6F93E2A}" type="pres">
      <dgm:prSet presAssocID="{8FFA1001-39CA-4BFB-BAFF-3E45B29BA92F}" presName="linear" presStyleCnt="0">
        <dgm:presLayoutVars>
          <dgm:animLvl val="lvl"/>
          <dgm:resizeHandles val="exact"/>
        </dgm:presLayoutVars>
      </dgm:prSet>
      <dgm:spPr/>
    </dgm:pt>
    <dgm:pt modelId="{6B7BD3ED-C201-4E88-87EF-D43B87D3049F}" type="pres">
      <dgm:prSet presAssocID="{81467FFD-8FFA-4E65-9A76-FB58E0C8E0D5}" presName="parentText" presStyleLbl="node1" presStyleIdx="0" presStyleCnt="3">
        <dgm:presLayoutVars>
          <dgm:chMax val="0"/>
          <dgm:bulletEnabled val="1"/>
        </dgm:presLayoutVars>
      </dgm:prSet>
      <dgm:spPr/>
    </dgm:pt>
    <dgm:pt modelId="{05550E69-C383-4894-99B4-4A52A643230C}" type="pres">
      <dgm:prSet presAssocID="{1BEE5FFC-8458-432D-8336-3875786A5449}" presName="spacer" presStyleCnt="0"/>
      <dgm:spPr/>
    </dgm:pt>
    <dgm:pt modelId="{582DFD6E-309A-4481-B396-6CFAFA61DC37}" type="pres">
      <dgm:prSet presAssocID="{3AE5C117-3962-4AF3-9312-FD70F8E9BEDA}" presName="parentText" presStyleLbl="node1" presStyleIdx="1" presStyleCnt="3">
        <dgm:presLayoutVars>
          <dgm:chMax val="0"/>
          <dgm:bulletEnabled val="1"/>
        </dgm:presLayoutVars>
      </dgm:prSet>
      <dgm:spPr/>
    </dgm:pt>
    <dgm:pt modelId="{7A5B7999-9A83-4F4D-A9B2-4A60F8010741}" type="pres">
      <dgm:prSet presAssocID="{4AA8B042-14DE-4C37-BE72-2A3C7F7929F4}" presName="spacer" presStyleCnt="0"/>
      <dgm:spPr/>
    </dgm:pt>
    <dgm:pt modelId="{42580710-30AE-42E8-AA29-AABD60D61CBA}" type="pres">
      <dgm:prSet presAssocID="{436C1C2F-DBE1-493E-A150-B53B9B3A2D58}" presName="parentText" presStyleLbl="node1" presStyleIdx="2" presStyleCnt="3">
        <dgm:presLayoutVars>
          <dgm:chMax val="0"/>
          <dgm:bulletEnabled val="1"/>
        </dgm:presLayoutVars>
      </dgm:prSet>
      <dgm:spPr/>
    </dgm:pt>
  </dgm:ptLst>
  <dgm:cxnLst>
    <dgm:cxn modelId="{E7B9A934-26B2-4786-BBF5-696EC0F3D750}" type="presOf" srcId="{81467FFD-8FFA-4E65-9A76-FB58E0C8E0D5}" destId="{6B7BD3ED-C201-4E88-87EF-D43B87D3049F}" srcOrd="0" destOrd="0" presId="urn:microsoft.com/office/officeart/2005/8/layout/vList2"/>
    <dgm:cxn modelId="{3006784B-BC30-4867-9426-58E9F41E7699}" type="presOf" srcId="{3AE5C117-3962-4AF3-9312-FD70F8E9BEDA}" destId="{582DFD6E-309A-4481-B396-6CFAFA61DC37}" srcOrd="0" destOrd="0" presId="urn:microsoft.com/office/officeart/2005/8/layout/vList2"/>
    <dgm:cxn modelId="{78514874-3A08-4D32-AC3C-8EF9C8CF511E}" type="presOf" srcId="{436C1C2F-DBE1-493E-A150-B53B9B3A2D58}" destId="{42580710-30AE-42E8-AA29-AABD60D61CBA}" srcOrd="0" destOrd="0" presId="urn:microsoft.com/office/officeart/2005/8/layout/vList2"/>
    <dgm:cxn modelId="{A80C9D75-8F32-4CD5-BE35-5EC0519DED7C}" srcId="{8FFA1001-39CA-4BFB-BAFF-3E45B29BA92F}" destId="{436C1C2F-DBE1-493E-A150-B53B9B3A2D58}" srcOrd="2" destOrd="0" parTransId="{8C700ABB-C874-4E45-90A1-21B68662EEEE}" sibTransId="{A9435183-94DB-499E-9AA5-3ADF424390A3}"/>
    <dgm:cxn modelId="{821131B7-98ED-4472-B6D2-9D5A8742A603}" type="presOf" srcId="{8FFA1001-39CA-4BFB-BAFF-3E45B29BA92F}" destId="{2DA0CB7D-DDB5-449B-BD39-010AC6F93E2A}" srcOrd="0" destOrd="0" presId="urn:microsoft.com/office/officeart/2005/8/layout/vList2"/>
    <dgm:cxn modelId="{9052D1CE-2EDD-43B9-A12B-D9442C2388BE}" srcId="{8FFA1001-39CA-4BFB-BAFF-3E45B29BA92F}" destId="{3AE5C117-3962-4AF3-9312-FD70F8E9BEDA}" srcOrd="1" destOrd="0" parTransId="{674FAF4E-6E9D-4C38-97C9-A2D14A530148}" sibTransId="{4AA8B042-14DE-4C37-BE72-2A3C7F7929F4}"/>
    <dgm:cxn modelId="{86AF51E6-761E-410C-A50F-54E2EF1A3208}" srcId="{8FFA1001-39CA-4BFB-BAFF-3E45B29BA92F}" destId="{81467FFD-8FFA-4E65-9A76-FB58E0C8E0D5}" srcOrd="0" destOrd="0" parTransId="{E50CDB8E-D339-4F8D-BBE6-F1BF5463C4A2}" sibTransId="{1BEE5FFC-8458-432D-8336-3875786A5449}"/>
    <dgm:cxn modelId="{3CE4951B-A2EF-4B1D-BE08-096F3330FC30}" type="presParOf" srcId="{2DA0CB7D-DDB5-449B-BD39-010AC6F93E2A}" destId="{6B7BD3ED-C201-4E88-87EF-D43B87D3049F}" srcOrd="0" destOrd="0" presId="urn:microsoft.com/office/officeart/2005/8/layout/vList2"/>
    <dgm:cxn modelId="{E3FBD437-6E53-4598-9941-635F6A4632B4}" type="presParOf" srcId="{2DA0CB7D-DDB5-449B-BD39-010AC6F93E2A}" destId="{05550E69-C383-4894-99B4-4A52A643230C}" srcOrd="1" destOrd="0" presId="urn:microsoft.com/office/officeart/2005/8/layout/vList2"/>
    <dgm:cxn modelId="{588DEDDD-17D2-4421-823E-9FCAC263E4D2}" type="presParOf" srcId="{2DA0CB7D-DDB5-449B-BD39-010AC6F93E2A}" destId="{582DFD6E-309A-4481-B396-6CFAFA61DC37}" srcOrd="2" destOrd="0" presId="urn:microsoft.com/office/officeart/2005/8/layout/vList2"/>
    <dgm:cxn modelId="{9DA930C5-C8B4-4829-82F4-58DB73BFF168}" type="presParOf" srcId="{2DA0CB7D-DDB5-449B-BD39-010AC6F93E2A}" destId="{7A5B7999-9A83-4F4D-A9B2-4A60F8010741}" srcOrd="3" destOrd="0" presId="urn:microsoft.com/office/officeart/2005/8/layout/vList2"/>
    <dgm:cxn modelId="{B8EDF144-FD72-4A58-ACA4-EF0B232B5C42}" type="presParOf" srcId="{2DA0CB7D-DDB5-449B-BD39-010AC6F93E2A}" destId="{42580710-30AE-42E8-AA29-AABD60D61CB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D5C3DA-CC68-4489-9E14-B6BED8F12F82}" type="doc">
      <dgm:prSet loTypeId="urn:microsoft.com/office/officeart/2005/8/layout/vList2" loCatId="list" qsTypeId="urn:microsoft.com/office/officeart/2005/8/quickstyle/simple4" qsCatId="simple" csTypeId="urn:microsoft.com/office/officeart/2005/8/colors/accent0_2" csCatId="mainScheme" phldr="1"/>
      <dgm:spPr/>
      <dgm:t>
        <a:bodyPr/>
        <a:lstStyle/>
        <a:p>
          <a:endParaRPr lang="en-ID"/>
        </a:p>
      </dgm:t>
    </dgm:pt>
    <dgm:pt modelId="{1A53C56E-7DE1-4F36-9C54-8C7F22FC7041}">
      <dgm:prSet custT="1"/>
      <dgm:spPr/>
      <dgm:t>
        <a:bodyPr/>
        <a:lstStyle/>
        <a:p>
          <a:pPr algn="just"/>
          <a:r>
            <a:rPr lang="en-ID" sz="2000">
              <a:latin typeface="Times New Roman" panose="02020603050405020304" pitchFamily="18" charset="0"/>
              <a:cs typeface="Times New Roman" panose="02020603050405020304" pitchFamily="18" charset="0"/>
            </a:rPr>
            <a:t>Sistem Informasi Manajemen adalah jaringan prosedur pengolahan data yang dikembangkan dalam sebuah organisasi dan disahkan guna memberikan data/ informasi kepada manajemen untuk mendukung pengambilan keputusan dalam rangka mencapai tujuan.</a:t>
          </a:r>
        </a:p>
      </dgm:t>
    </dgm:pt>
    <dgm:pt modelId="{829747BB-3FAC-4403-9D7D-E3CBA799A294}" type="parTrans" cxnId="{5D790255-2658-48E8-B7EC-FBD3A0839357}">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BF726648-6A7A-4882-8225-7EEFA7B0E1AD}" type="sibTrans" cxnId="{5D790255-2658-48E8-B7EC-FBD3A0839357}">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2975D8DC-C2BC-4A0B-B469-D4457B068518}">
      <dgm:prSet custT="1"/>
      <dgm:spPr/>
      <dgm:t>
        <a:bodyPr/>
        <a:lstStyle/>
        <a:p>
          <a:pPr algn="just"/>
          <a:r>
            <a:rPr lang="en-ID" sz="2000" dirty="0" err="1">
              <a:latin typeface="Times New Roman" panose="02020603050405020304" pitchFamily="18" charset="0"/>
              <a:cs typeface="Times New Roman" panose="02020603050405020304" pitchFamily="18" charset="0"/>
            </a:rPr>
            <a:t>Dalam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melaksanakan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fungsi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manajemen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menurut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McLeann’s</a:t>
          </a:r>
          <a:r>
            <a:rPr lang="en-ID" sz="2000" dirty="0">
              <a:latin typeface="Times New Roman" panose="02020603050405020304" pitchFamily="18" charset="0"/>
              <a:cs typeface="Times New Roman" panose="02020603050405020304" pitchFamily="18" charset="0"/>
            </a:rPr>
            <a:t>, system </a:t>
          </a:r>
          <a:r>
            <a:rPr lang="en-ID" sz="2000" dirty="0" err="1">
              <a:latin typeface="Times New Roman" panose="02020603050405020304" pitchFamily="18" charset="0"/>
              <a:cs typeface="Times New Roman" panose="02020603050405020304" pitchFamily="18" charset="0"/>
            </a:rPr>
            <a:t>informasi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manajemen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merupakan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payung</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mendukung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semua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aktivitas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manajerial</a:t>
          </a:r>
          <a:r>
            <a:rPr lang="en-ID" sz="2000" dirty="0">
              <a:latin typeface="Times New Roman" panose="02020603050405020304" pitchFamily="18" charset="0"/>
              <a:cs typeface="Times New Roman" panose="02020603050405020304" pitchFamily="18" charset="0"/>
            </a:rPr>
            <a:t> (Turban,1990:21). </a:t>
          </a:r>
          <a:r>
            <a:rPr lang="en-ID" sz="2000" dirty="0" err="1">
              <a:latin typeface="Times New Roman" panose="02020603050405020304" pitchFamily="18" charset="0"/>
              <a:cs typeface="Times New Roman" panose="02020603050405020304" pitchFamily="18" charset="0"/>
            </a:rPr>
            <a:t>Informasi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sebagai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produk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sistem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informasi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mendukung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kelancaran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jalannya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kegiatan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operasi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manajemen</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pengambil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keputusan</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terjadi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baik</a:t>
          </a:r>
          <a:r>
            <a:rPr lang="en-ID" sz="2000" dirty="0">
              <a:latin typeface="Times New Roman" panose="02020603050405020304" pitchFamily="18" charset="0"/>
              <a:cs typeface="Times New Roman" panose="02020603050405020304" pitchFamily="18" charset="0"/>
            </a:rPr>
            <a:t> di </a:t>
          </a:r>
          <a:r>
            <a:rPr lang="en-ID" sz="2000" dirty="0" err="1">
              <a:latin typeface="Times New Roman" panose="02020603050405020304" pitchFamily="18" charset="0"/>
              <a:cs typeface="Times New Roman" panose="02020603050405020304" pitchFamily="18" charset="0"/>
            </a:rPr>
            <a:t>tingkat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transaksi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manajemen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operasional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manajemen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taktis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manajemen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strategis</a:t>
          </a:r>
          <a:r>
            <a:rPr lang="en-ID" sz="2000" dirty="0">
              <a:latin typeface="Times New Roman" panose="02020603050405020304" pitchFamily="18" charset="0"/>
              <a:cs typeface="Times New Roman" panose="02020603050405020304" pitchFamily="18" charset="0"/>
            </a:rPr>
            <a:t>.</a:t>
          </a:r>
        </a:p>
      </dgm:t>
    </dgm:pt>
    <dgm:pt modelId="{C6F4E97E-5296-4088-81D2-C9A1CE90CC36}" type="parTrans" cxnId="{9F93B56B-EE42-4E50-A5C8-B9136F789491}">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49ED7C39-5C1B-4044-9248-A49D26B74378}" type="sibTrans" cxnId="{9F93B56B-EE42-4E50-A5C8-B9136F789491}">
      <dgm:prSet/>
      <dgm:spPr/>
      <dgm:t>
        <a:bodyPr/>
        <a:lstStyle/>
        <a:p>
          <a:pPr algn="just"/>
          <a:endParaRPr lang="en-ID" sz="2000">
            <a:latin typeface="Times New Roman" panose="02020603050405020304" pitchFamily="18" charset="0"/>
            <a:cs typeface="Times New Roman" panose="02020603050405020304" pitchFamily="18" charset="0"/>
          </a:endParaRPr>
        </a:p>
      </dgm:t>
    </dgm:pt>
    <dgm:pt modelId="{E59727F2-FFA7-4CDD-B5AF-CFFF98915922}">
      <dgm:prSet custT="1"/>
      <dgm:spPr/>
      <dgm:t>
        <a:bodyPr/>
        <a:lstStyle/>
        <a:p>
          <a:pPr algn="just"/>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Berikut</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gambar</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Piramida</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dari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Robert V. Head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dalam</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Davis, 2002)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tentang</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system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informasi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manajemen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dalam</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organisasi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dan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gambar</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berikutnya</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memperlihatkan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jenis</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keterlibatan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yang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diperlukan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dari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ketiga</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tingkatan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manajemen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sehubungan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dengan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pembuatan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sistem</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informasi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Zulkifli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1997: 72)</a:t>
          </a:r>
        </a:p>
      </dgm:t>
    </dgm:pt>
    <dgm:pt modelId="{2C791A50-9394-4E22-9333-5FD317AA5D8F}" type="parTrans" cxnId="{1D99B3F8-5ABF-4159-A3CE-20EC4A19A822}">
      <dgm:prSet/>
      <dgm:spPr/>
      <dgm:t>
        <a:bodyPr/>
        <a:lstStyle/>
        <a:p>
          <a:endParaRPr lang="en-ID" sz="2000"/>
        </a:p>
      </dgm:t>
    </dgm:pt>
    <dgm:pt modelId="{A8FAC2B1-CB5D-4996-8B46-4886BA7B53D5}" type="sibTrans" cxnId="{1D99B3F8-5ABF-4159-A3CE-20EC4A19A822}">
      <dgm:prSet/>
      <dgm:spPr/>
      <dgm:t>
        <a:bodyPr/>
        <a:lstStyle/>
        <a:p>
          <a:endParaRPr lang="en-ID" sz="2000"/>
        </a:p>
      </dgm:t>
    </dgm:pt>
    <dgm:pt modelId="{E9152E9A-2E66-4C58-B3D9-1E9589137FD0}" type="pres">
      <dgm:prSet presAssocID="{30D5C3DA-CC68-4489-9E14-B6BED8F12F82}" presName="linear" presStyleCnt="0">
        <dgm:presLayoutVars>
          <dgm:animLvl val="lvl"/>
          <dgm:resizeHandles val="exact"/>
        </dgm:presLayoutVars>
      </dgm:prSet>
      <dgm:spPr/>
    </dgm:pt>
    <dgm:pt modelId="{455651A7-D1E2-4A41-BC32-B478C3EC1A51}" type="pres">
      <dgm:prSet presAssocID="{1A53C56E-7DE1-4F36-9C54-8C7F22FC7041}" presName="parentText" presStyleLbl="node1" presStyleIdx="0" presStyleCnt="3">
        <dgm:presLayoutVars>
          <dgm:chMax val="0"/>
          <dgm:bulletEnabled val="1"/>
        </dgm:presLayoutVars>
      </dgm:prSet>
      <dgm:spPr/>
    </dgm:pt>
    <dgm:pt modelId="{85ED3C26-1DEB-4A9C-9E54-B0F8BACF7DC1}" type="pres">
      <dgm:prSet presAssocID="{BF726648-6A7A-4882-8225-7EEFA7B0E1AD}" presName="spacer" presStyleCnt="0"/>
      <dgm:spPr/>
    </dgm:pt>
    <dgm:pt modelId="{AF561BAA-5F1C-4C35-B966-35434B85EE2F}" type="pres">
      <dgm:prSet presAssocID="{2975D8DC-C2BC-4A0B-B469-D4457B068518}" presName="parentText" presStyleLbl="node1" presStyleIdx="1" presStyleCnt="3">
        <dgm:presLayoutVars>
          <dgm:chMax val="0"/>
          <dgm:bulletEnabled val="1"/>
        </dgm:presLayoutVars>
      </dgm:prSet>
      <dgm:spPr/>
    </dgm:pt>
    <dgm:pt modelId="{3F83BFCD-BED4-4E09-B0A5-A8457CFC2E6D}" type="pres">
      <dgm:prSet presAssocID="{49ED7C39-5C1B-4044-9248-A49D26B74378}" presName="spacer" presStyleCnt="0"/>
      <dgm:spPr/>
    </dgm:pt>
    <dgm:pt modelId="{0F421690-C50D-49D1-863E-4F8BCE123B84}" type="pres">
      <dgm:prSet presAssocID="{E59727F2-FFA7-4CDD-B5AF-CFFF98915922}" presName="parentText" presStyleLbl="node1" presStyleIdx="2" presStyleCnt="3">
        <dgm:presLayoutVars>
          <dgm:chMax val="0"/>
          <dgm:bulletEnabled val="1"/>
        </dgm:presLayoutVars>
      </dgm:prSet>
      <dgm:spPr/>
    </dgm:pt>
  </dgm:ptLst>
  <dgm:cxnLst>
    <dgm:cxn modelId="{07F5670D-038D-49F5-A77D-17A51CA43C0D}" type="presOf" srcId="{30D5C3DA-CC68-4489-9E14-B6BED8F12F82}" destId="{E9152E9A-2E66-4C58-B3D9-1E9589137FD0}" srcOrd="0" destOrd="0" presId="urn:microsoft.com/office/officeart/2005/8/layout/vList2"/>
    <dgm:cxn modelId="{9F93B56B-EE42-4E50-A5C8-B9136F789491}" srcId="{30D5C3DA-CC68-4489-9E14-B6BED8F12F82}" destId="{2975D8DC-C2BC-4A0B-B469-D4457B068518}" srcOrd="1" destOrd="0" parTransId="{C6F4E97E-5296-4088-81D2-C9A1CE90CC36}" sibTransId="{49ED7C39-5C1B-4044-9248-A49D26B74378}"/>
    <dgm:cxn modelId="{5D790255-2658-48E8-B7EC-FBD3A0839357}" srcId="{30D5C3DA-CC68-4489-9E14-B6BED8F12F82}" destId="{1A53C56E-7DE1-4F36-9C54-8C7F22FC7041}" srcOrd="0" destOrd="0" parTransId="{829747BB-3FAC-4403-9D7D-E3CBA799A294}" sibTransId="{BF726648-6A7A-4882-8225-7EEFA7B0E1AD}"/>
    <dgm:cxn modelId="{07DADEC4-6120-40AE-8E9C-428D9F1735CA}" type="presOf" srcId="{1A53C56E-7DE1-4F36-9C54-8C7F22FC7041}" destId="{455651A7-D1E2-4A41-BC32-B478C3EC1A51}" srcOrd="0" destOrd="0" presId="urn:microsoft.com/office/officeart/2005/8/layout/vList2"/>
    <dgm:cxn modelId="{8F27EFDB-0396-490D-AD27-29C2D189288E}" type="presOf" srcId="{2975D8DC-C2BC-4A0B-B469-D4457B068518}" destId="{AF561BAA-5F1C-4C35-B966-35434B85EE2F}" srcOrd="0" destOrd="0" presId="urn:microsoft.com/office/officeart/2005/8/layout/vList2"/>
    <dgm:cxn modelId="{167B23F1-432B-4BB2-8A3C-71C69996497C}" type="presOf" srcId="{E59727F2-FFA7-4CDD-B5AF-CFFF98915922}" destId="{0F421690-C50D-49D1-863E-4F8BCE123B84}" srcOrd="0" destOrd="0" presId="urn:microsoft.com/office/officeart/2005/8/layout/vList2"/>
    <dgm:cxn modelId="{1D99B3F8-5ABF-4159-A3CE-20EC4A19A822}" srcId="{30D5C3DA-CC68-4489-9E14-B6BED8F12F82}" destId="{E59727F2-FFA7-4CDD-B5AF-CFFF98915922}" srcOrd="2" destOrd="0" parTransId="{2C791A50-9394-4E22-9333-5FD317AA5D8F}" sibTransId="{A8FAC2B1-CB5D-4996-8B46-4886BA7B53D5}"/>
    <dgm:cxn modelId="{52407095-612D-4D37-9D5A-D37110B8D730}" type="presParOf" srcId="{E9152E9A-2E66-4C58-B3D9-1E9589137FD0}" destId="{455651A7-D1E2-4A41-BC32-B478C3EC1A51}" srcOrd="0" destOrd="0" presId="urn:microsoft.com/office/officeart/2005/8/layout/vList2"/>
    <dgm:cxn modelId="{B1949DC8-7A55-4035-BF6E-C92429725CD7}" type="presParOf" srcId="{E9152E9A-2E66-4C58-B3D9-1E9589137FD0}" destId="{85ED3C26-1DEB-4A9C-9E54-B0F8BACF7DC1}" srcOrd="1" destOrd="0" presId="urn:microsoft.com/office/officeart/2005/8/layout/vList2"/>
    <dgm:cxn modelId="{97AA4DF8-BE89-481A-9DCB-FEF025311F65}" type="presParOf" srcId="{E9152E9A-2E66-4C58-B3D9-1E9589137FD0}" destId="{AF561BAA-5F1C-4C35-B966-35434B85EE2F}" srcOrd="2" destOrd="0" presId="urn:microsoft.com/office/officeart/2005/8/layout/vList2"/>
    <dgm:cxn modelId="{50BD754D-18AB-487F-B089-077C37185004}" type="presParOf" srcId="{E9152E9A-2E66-4C58-B3D9-1E9589137FD0}" destId="{3F83BFCD-BED4-4E09-B0A5-A8457CFC2E6D}" srcOrd="3" destOrd="0" presId="urn:microsoft.com/office/officeart/2005/8/layout/vList2"/>
    <dgm:cxn modelId="{B2742895-924C-479C-A226-B87BE9EA7344}" type="presParOf" srcId="{E9152E9A-2E66-4C58-B3D9-1E9589137FD0}" destId="{0F421690-C50D-49D1-863E-4F8BCE123B84}"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5E6A73-F113-43E5-8DA8-395AEE1E0FFC}" type="doc">
      <dgm:prSet loTypeId="urn:microsoft.com/office/officeart/2005/8/layout/matrix3" loCatId="matrix" qsTypeId="urn:microsoft.com/office/officeart/2005/8/quickstyle/simple3" qsCatId="simple" csTypeId="urn:microsoft.com/office/officeart/2005/8/colors/colorful2" csCatId="colorful"/>
      <dgm:spPr/>
      <dgm:t>
        <a:bodyPr/>
        <a:lstStyle/>
        <a:p>
          <a:endParaRPr lang="en-ID"/>
        </a:p>
      </dgm:t>
    </dgm:pt>
    <dgm:pt modelId="{BFC8004F-4560-492C-B7A1-D331F8B76F6E}">
      <dgm:prSet/>
      <dgm:spPr/>
      <dgm:t>
        <a:bodyPr/>
        <a:lstStyle/>
        <a:p>
          <a:r>
            <a:rPr lang="en-US">
              <a:latin typeface="Times New Roman" panose="02020603050405020304" pitchFamily="18" charset="0"/>
              <a:cs typeface="Times New Roman" panose="02020603050405020304" pitchFamily="18" charset="0"/>
            </a:rPr>
            <a:t>Meningkatkan produktivitas serta penghematan dalam hal biaya di dalam Organisasi.</a:t>
          </a:r>
          <a:endParaRPr lang="en-ID">
            <a:latin typeface="Times New Roman" panose="02020603050405020304" pitchFamily="18" charset="0"/>
            <a:cs typeface="Times New Roman" panose="02020603050405020304" pitchFamily="18" charset="0"/>
          </a:endParaRPr>
        </a:p>
      </dgm:t>
    </dgm:pt>
    <dgm:pt modelId="{EF20AE2B-9435-446F-BB93-AF05EC73DB5D}" type="parTrans" cxnId="{866F63A3-F914-4A4F-8F54-B08B99C0D72E}">
      <dgm:prSet/>
      <dgm:spPr/>
      <dgm:t>
        <a:bodyPr/>
        <a:lstStyle/>
        <a:p>
          <a:endParaRPr lang="en-ID">
            <a:latin typeface="Times New Roman" panose="02020603050405020304" pitchFamily="18" charset="0"/>
            <a:cs typeface="Times New Roman" panose="02020603050405020304" pitchFamily="18" charset="0"/>
          </a:endParaRPr>
        </a:p>
      </dgm:t>
    </dgm:pt>
    <dgm:pt modelId="{3FBA725A-1941-4673-BE50-21D65411E6D7}" type="sibTrans" cxnId="{866F63A3-F914-4A4F-8F54-B08B99C0D72E}">
      <dgm:prSet/>
      <dgm:spPr/>
      <dgm:t>
        <a:bodyPr/>
        <a:lstStyle/>
        <a:p>
          <a:endParaRPr lang="en-ID">
            <a:latin typeface="Times New Roman" panose="02020603050405020304" pitchFamily="18" charset="0"/>
            <a:cs typeface="Times New Roman" panose="02020603050405020304" pitchFamily="18" charset="0"/>
          </a:endParaRPr>
        </a:p>
      </dgm:t>
    </dgm:pt>
    <dgm:pt modelId="{A0C50A31-04F4-4B5F-B002-3B710A21AD07}">
      <dgm:prSet/>
      <dgm:spPr/>
      <dgm:t>
        <a:bodyPr/>
        <a:lstStyle/>
        <a:p>
          <a:r>
            <a:rPr lang="en-US">
              <a:latin typeface="Times New Roman" panose="02020603050405020304" pitchFamily="18" charset="0"/>
              <a:cs typeface="Times New Roman" panose="02020603050405020304" pitchFamily="18" charset="0"/>
            </a:rPr>
            <a:t>Meningkatkan kualitas dari SDM dikarenakan unit sistem kerja akan lebih terkoordinasi serta sistematis.</a:t>
          </a:r>
          <a:endParaRPr lang="en-ID">
            <a:latin typeface="Times New Roman" panose="02020603050405020304" pitchFamily="18" charset="0"/>
            <a:cs typeface="Times New Roman" panose="02020603050405020304" pitchFamily="18" charset="0"/>
          </a:endParaRPr>
        </a:p>
      </dgm:t>
    </dgm:pt>
    <dgm:pt modelId="{5B4FA850-0323-48E1-A2C5-273DC7871EF4}" type="parTrans" cxnId="{67E8625C-DF36-4A64-BFD6-DEF4453A5A24}">
      <dgm:prSet/>
      <dgm:spPr/>
      <dgm:t>
        <a:bodyPr/>
        <a:lstStyle/>
        <a:p>
          <a:endParaRPr lang="en-ID">
            <a:latin typeface="Times New Roman" panose="02020603050405020304" pitchFamily="18" charset="0"/>
            <a:cs typeface="Times New Roman" panose="02020603050405020304" pitchFamily="18" charset="0"/>
          </a:endParaRPr>
        </a:p>
      </dgm:t>
    </dgm:pt>
    <dgm:pt modelId="{4D033E1F-F9DC-44FB-8F52-BCD7C76CF0EC}" type="sibTrans" cxnId="{67E8625C-DF36-4A64-BFD6-DEF4453A5A24}">
      <dgm:prSet/>
      <dgm:spPr/>
      <dgm:t>
        <a:bodyPr/>
        <a:lstStyle/>
        <a:p>
          <a:endParaRPr lang="en-ID">
            <a:latin typeface="Times New Roman" panose="02020603050405020304" pitchFamily="18" charset="0"/>
            <a:cs typeface="Times New Roman" panose="02020603050405020304" pitchFamily="18" charset="0"/>
          </a:endParaRPr>
        </a:p>
      </dgm:t>
    </dgm:pt>
    <dgm:pt modelId="{638A0F27-0BE1-4D3B-AFB6-52A4B5ED6F62}">
      <dgm:prSet/>
      <dgm:spPr/>
      <dgm:t>
        <a:bodyPr/>
        <a:lstStyle/>
        <a:p>
          <a:r>
            <a:rPr lang="en-US">
              <a:latin typeface="Times New Roman" panose="02020603050405020304" pitchFamily="18" charset="0"/>
              <a:cs typeface="Times New Roman" panose="02020603050405020304" pitchFamily="18" charset="0"/>
            </a:rPr>
            <a:t>Mempermudah pihak manajemen dalam melakukan pengawasan, perencanaan, pengarahan serta pendelegasian kinerja pada semuadepartemen yang mempunyai koordinasi dan hubungan.</a:t>
          </a:r>
          <a:endParaRPr lang="en-ID">
            <a:latin typeface="Times New Roman" panose="02020603050405020304" pitchFamily="18" charset="0"/>
            <a:cs typeface="Times New Roman" panose="02020603050405020304" pitchFamily="18" charset="0"/>
          </a:endParaRPr>
        </a:p>
      </dgm:t>
    </dgm:pt>
    <dgm:pt modelId="{D47ECC30-45BA-4A68-AAB0-E9A69014EB77}" type="parTrans" cxnId="{9E8A89A6-08A0-4DE0-B04B-06A9057C251B}">
      <dgm:prSet/>
      <dgm:spPr/>
      <dgm:t>
        <a:bodyPr/>
        <a:lstStyle/>
        <a:p>
          <a:endParaRPr lang="en-ID">
            <a:latin typeface="Times New Roman" panose="02020603050405020304" pitchFamily="18" charset="0"/>
            <a:cs typeface="Times New Roman" panose="02020603050405020304" pitchFamily="18" charset="0"/>
          </a:endParaRPr>
        </a:p>
      </dgm:t>
    </dgm:pt>
    <dgm:pt modelId="{7986F8E4-489F-4AF1-B110-2727DCDB5E9E}" type="sibTrans" cxnId="{9E8A89A6-08A0-4DE0-B04B-06A9057C251B}">
      <dgm:prSet/>
      <dgm:spPr/>
      <dgm:t>
        <a:bodyPr/>
        <a:lstStyle/>
        <a:p>
          <a:endParaRPr lang="en-ID">
            <a:latin typeface="Times New Roman" panose="02020603050405020304" pitchFamily="18" charset="0"/>
            <a:cs typeface="Times New Roman" panose="02020603050405020304" pitchFamily="18" charset="0"/>
          </a:endParaRPr>
        </a:p>
      </dgm:t>
    </dgm:pt>
    <dgm:pt modelId="{477BF3A0-C791-478B-8067-E394EC247386}">
      <dgm:prSet/>
      <dgm:spPr/>
      <dgm:t>
        <a:bodyPr/>
        <a:lstStyle/>
        <a:p>
          <a:r>
            <a:rPr lang="en-US" dirty="0" err="1">
              <a:latin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efisiensi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serta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efektivitas</a:t>
          </a:r>
          <a:r>
            <a:rPr lang="en-US" dirty="0">
              <a:latin typeface="Times New Roman" panose="02020603050405020304" pitchFamily="18" charset="0"/>
              <a:cs typeface="Times New Roman" panose="02020603050405020304" pitchFamily="18" charset="0"/>
            </a:rPr>
            <a:t> data yang </a:t>
          </a:r>
          <a:r>
            <a:rPr lang="en-US" dirty="0" err="1">
              <a:latin typeface="Times New Roman" panose="02020603050405020304" pitchFamily="18" charset="0"/>
              <a:cs typeface="Times New Roman" panose="02020603050405020304" pitchFamily="18" charset="0"/>
            </a:rPr>
            <a:t>lebih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realtime</a:t>
          </a:r>
          <a:r>
            <a:rPr lang="en-US" dirty="0">
              <a:latin typeface="Times New Roman" panose="02020603050405020304" pitchFamily="18" charset="0"/>
              <a:cs typeface="Times New Roman" panose="02020603050405020304" pitchFamily="18" charset="0"/>
            </a:rPr>
            <a:t> dan </a:t>
          </a:r>
          <a:r>
            <a:rPr lang="en-US" dirty="0" err="1">
              <a:latin typeface="Times New Roman" panose="02020603050405020304" pitchFamily="18" charset="0"/>
              <a:cs typeface="Times New Roman" panose="02020603050405020304" pitchFamily="18" charset="0"/>
            </a:rPr>
            <a:t>akurat</a:t>
          </a:r>
          <a:endParaRPr lang="en-ID" dirty="0">
            <a:latin typeface="Times New Roman" panose="02020603050405020304" pitchFamily="18" charset="0"/>
            <a:cs typeface="Times New Roman" panose="02020603050405020304" pitchFamily="18" charset="0"/>
          </a:endParaRPr>
        </a:p>
      </dgm:t>
    </dgm:pt>
    <dgm:pt modelId="{61AE29F2-BC2E-426F-AE4A-4B1325A3FF8A}" type="parTrans" cxnId="{FC1C9494-2AA2-4548-BFC2-1E9CB351C2FA}">
      <dgm:prSet/>
      <dgm:spPr/>
      <dgm:t>
        <a:bodyPr/>
        <a:lstStyle/>
        <a:p>
          <a:endParaRPr lang="en-ID">
            <a:latin typeface="Times New Roman" panose="02020603050405020304" pitchFamily="18" charset="0"/>
            <a:cs typeface="Times New Roman" panose="02020603050405020304" pitchFamily="18" charset="0"/>
          </a:endParaRPr>
        </a:p>
      </dgm:t>
    </dgm:pt>
    <dgm:pt modelId="{0D1E18A1-26AF-43AE-BE1C-C89573F68809}" type="sibTrans" cxnId="{FC1C9494-2AA2-4548-BFC2-1E9CB351C2FA}">
      <dgm:prSet/>
      <dgm:spPr/>
      <dgm:t>
        <a:bodyPr/>
        <a:lstStyle/>
        <a:p>
          <a:endParaRPr lang="en-ID">
            <a:latin typeface="Times New Roman" panose="02020603050405020304" pitchFamily="18" charset="0"/>
            <a:cs typeface="Times New Roman" panose="02020603050405020304" pitchFamily="18" charset="0"/>
          </a:endParaRPr>
        </a:p>
      </dgm:t>
    </dgm:pt>
    <dgm:pt modelId="{E66F03CB-A337-4CDC-BF89-552F31D57B7B}" type="pres">
      <dgm:prSet presAssocID="{575E6A73-F113-43E5-8DA8-395AEE1E0FFC}" presName="matrix" presStyleCnt="0">
        <dgm:presLayoutVars>
          <dgm:chMax val="1"/>
          <dgm:dir/>
          <dgm:resizeHandles val="exact"/>
        </dgm:presLayoutVars>
      </dgm:prSet>
      <dgm:spPr/>
    </dgm:pt>
    <dgm:pt modelId="{69256F83-4109-48CF-9705-5404FFB9B33F}" type="pres">
      <dgm:prSet presAssocID="{575E6A73-F113-43E5-8DA8-395AEE1E0FFC}" presName="diamond" presStyleLbl="bgShp" presStyleIdx="0" presStyleCnt="1"/>
      <dgm:spPr/>
    </dgm:pt>
    <dgm:pt modelId="{47E09446-5F36-479F-BEF3-CB2A340F52C1}" type="pres">
      <dgm:prSet presAssocID="{575E6A73-F113-43E5-8DA8-395AEE1E0FFC}" presName="quad1" presStyleLbl="node1" presStyleIdx="0" presStyleCnt="4">
        <dgm:presLayoutVars>
          <dgm:chMax val="0"/>
          <dgm:chPref val="0"/>
          <dgm:bulletEnabled val="1"/>
        </dgm:presLayoutVars>
      </dgm:prSet>
      <dgm:spPr/>
    </dgm:pt>
    <dgm:pt modelId="{C59304E2-E30B-465B-B5ED-7AD64B619474}" type="pres">
      <dgm:prSet presAssocID="{575E6A73-F113-43E5-8DA8-395AEE1E0FFC}" presName="quad2" presStyleLbl="node1" presStyleIdx="1" presStyleCnt="4">
        <dgm:presLayoutVars>
          <dgm:chMax val="0"/>
          <dgm:chPref val="0"/>
          <dgm:bulletEnabled val="1"/>
        </dgm:presLayoutVars>
      </dgm:prSet>
      <dgm:spPr/>
    </dgm:pt>
    <dgm:pt modelId="{17A78FD1-86A9-4E2C-BC86-426E7BFCF66E}" type="pres">
      <dgm:prSet presAssocID="{575E6A73-F113-43E5-8DA8-395AEE1E0FFC}" presName="quad3" presStyleLbl="node1" presStyleIdx="2" presStyleCnt="4">
        <dgm:presLayoutVars>
          <dgm:chMax val="0"/>
          <dgm:chPref val="0"/>
          <dgm:bulletEnabled val="1"/>
        </dgm:presLayoutVars>
      </dgm:prSet>
      <dgm:spPr/>
    </dgm:pt>
    <dgm:pt modelId="{6C590ED9-51C4-4D21-B093-4DFB99E0FCC5}" type="pres">
      <dgm:prSet presAssocID="{575E6A73-F113-43E5-8DA8-395AEE1E0FFC}" presName="quad4" presStyleLbl="node1" presStyleIdx="3" presStyleCnt="4">
        <dgm:presLayoutVars>
          <dgm:chMax val="0"/>
          <dgm:chPref val="0"/>
          <dgm:bulletEnabled val="1"/>
        </dgm:presLayoutVars>
      </dgm:prSet>
      <dgm:spPr/>
    </dgm:pt>
  </dgm:ptLst>
  <dgm:cxnLst>
    <dgm:cxn modelId="{67E8625C-DF36-4A64-BFD6-DEF4453A5A24}" srcId="{575E6A73-F113-43E5-8DA8-395AEE1E0FFC}" destId="{A0C50A31-04F4-4B5F-B002-3B710A21AD07}" srcOrd="1" destOrd="0" parTransId="{5B4FA850-0323-48E1-A2C5-273DC7871EF4}" sibTransId="{4D033E1F-F9DC-44FB-8F52-BCD7C76CF0EC}"/>
    <dgm:cxn modelId="{C6627A6C-EBD2-437F-8878-DA56D4BBAB9D}" type="presOf" srcId="{BFC8004F-4560-492C-B7A1-D331F8B76F6E}" destId="{47E09446-5F36-479F-BEF3-CB2A340F52C1}" srcOrd="0" destOrd="0" presId="urn:microsoft.com/office/officeart/2005/8/layout/matrix3"/>
    <dgm:cxn modelId="{32361180-C1B0-44A8-9BE2-C22897C8D7CC}" type="presOf" srcId="{638A0F27-0BE1-4D3B-AFB6-52A4B5ED6F62}" destId="{17A78FD1-86A9-4E2C-BC86-426E7BFCF66E}" srcOrd="0" destOrd="0" presId="urn:microsoft.com/office/officeart/2005/8/layout/matrix3"/>
    <dgm:cxn modelId="{FC1C9494-2AA2-4548-BFC2-1E9CB351C2FA}" srcId="{575E6A73-F113-43E5-8DA8-395AEE1E0FFC}" destId="{477BF3A0-C791-478B-8067-E394EC247386}" srcOrd="3" destOrd="0" parTransId="{61AE29F2-BC2E-426F-AE4A-4B1325A3FF8A}" sibTransId="{0D1E18A1-26AF-43AE-BE1C-C89573F68809}"/>
    <dgm:cxn modelId="{866F63A3-F914-4A4F-8F54-B08B99C0D72E}" srcId="{575E6A73-F113-43E5-8DA8-395AEE1E0FFC}" destId="{BFC8004F-4560-492C-B7A1-D331F8B76F6E}" srcOrd="0" destOrd="0" parTransId="{EF20AE2B-9435-446F-BB93-AF05EC73DB5D}" sibTransId="{3FBA725A-1941-4673-BE50-21D65411E6D7}"/>
    <dgm:cxn modelId="{9E8A89A6-08A0-4DE0-B04B-06A9057C251B}" srcId="{575E6A73-F113-43E5-8DA8-395AEE1E0FFC}" destId="{638A0F27-0BE1-4D3B-AFB6-52A4B5ED6F62}" srcOrd="2" destOrd="0" parTransId="{D47ECC30-45BA-4A68-AAB0-E9A69014EB77}" sibTransId="{7986F8E4-489F-4AF1-B110-2727DCDB5E9E}"/>
    <dgm:cxn modelId="{0D32F7D5-45E1-453F-A7BD-C743329FFACA}" type="presOf" srcId="{575E6A73-F113-43E5-8DA8-395AEE1E0FFC}" destId="{E66F03CB-A337-4CDC-BF89-552F31D57B7B}" srcOrd="0" destOrd="0" presId="urn:microsoft.com/office/officeart/2005/8/layout/matrix3"/>
    <dgm:cxn modelId="{CBA720EF-CB88-4A94-BE2D-219AC0F876C6}" type="presOf" srcId="{477BF3A0-C791-478B-8067-E394EC247386}" destId="{6C590ED9-51C4-4D21-B093-4DFB99E0FCC5}" srcOrd="0" destOrd="0" presId="urn:microsoft.com/office/officeart/2005/8/layout/matrix3"/>
    <dgm:cxn modelId="{2BDB5BFC-39EB-4519-B557-564CBA2A8492}" type="presOf" srcId="{A0C50A31-04F4-4B5F-B002-3B710A21AD07}" destId="{C59304E2-E30B-465B-B5ED-7AD64B619474}" srcOrd="0" destOrd="0" presId="urn:microsoft.com/office/officeart/2005/8/layout/matrix3"/>
    <dgm:cxn modelId="{8D78AE17-492D-4B38-82B3-B37F252F0901}" type="presParOf" srcId="{E66F03CB-A337-4CDC-BF89-552F31D57B7B}" destId="{69256F83-4109-48CF-9705-5404FFB9B33F}" srcOrd="0" destOrd="0" presId="urn:microsoft.com/office/officeart/2005/8/layout/matrix3"/>
    <dgm:cxn modelId="{B71E534E-A331-412F-9580-516A87FC3BF1}" type="presParOf" srcId="{E66F03CB-A337-4CDC-BF89-552F31D57B7B}" destId="{47E09446-5F36-479F-BEF3-CB2A340F52C1}" srcOrd="1" destOrd="0" presId="urn:microsoft.com/office/officeart/2005/8/layout/matrix3"/>
    <dgm:cxn modelId="{CBD4DA69-9D2E-4A3C-9823-3A94121DF13B}" type="presParOf" srcId="{E66F03CB-A337-4CDC-BF89-552F31D57B7B}" destId="{C59304E2-E30B-465B-B5ED-7AD64B619474}" srcOrd="2" destOrd="0" presId="urn:microsoft.com/office/officeart/2005/8/layout/matrix3"/>
    <dgm:cxn modelId="{93764519-6036-4FD6-8D7F-F5ECDA142909}" type="presParOf" srcId="{E66F03CB-A337-4CDC-BF89-552F31D57B7B}" destId="{17A78FD1-86A9-4E2C-BC86-426E7BFCF66E}" srcOrd="3" destOrd="0" presId="urn:microsoft.com/office/officeart/2005/8/layout/matrix3"/>
    <dgm:cxn modelId="{F120DA24-C7BE-4E9C-A0C4-7F09CE8EBCE4}" type="presParOf" srcId="{E66F03CB-A337-4CDC-BF89-552F31D57B7B}" destId="{6C590ED9-51C4-4D21-B093-4DFB99E0FCC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28352F-B2DE-44B2-B026-53BAAC27CAF5}" type="doc">
      <dgm:prSet loTypeId="urn:microsoft.com/office/officeart/2005/8/layout/hProcess9" loCatId="process" qsTypeId="urn:microsoft.com/office/officeart/2005/8/quickstyle/simple3" qsCatId="simple" csTypeId="urn:microsoft.com/office/officeart/2005/8/colors/colorful3" csCatId="colorful"/>
      <dgm:spPr/>
      <dgm:t>
        <a:bodyPr/>
        <a:lstStyle/>
        <a:p>
          <a:endParaRPr lang="en-ID"/>
        </a:p>
      </dgm:t>
    </dgm:pt>
    <dgm:pt modelId="{20370F6F-477F-4486-B9E1-992B9C2C2F43}">
      <dgm:prSet/>
      <dgm:spPr/>
      <dgm:t>
        <a:bodyPr/>
        <a:lstStyle/>
        <a:p>
          <a:r>
            <a:rPr lang="en-ID" b="0" i="0">
              <a:latin typeface="Times New Roman" panose="02020603050405020304" pitchFamily="18" charset="0"/>
              <a:cs typeface="Times New Roman" panose="02020603050405020304" pitchFamily="18" charset="0"/>
            </a:rPr>
            <a:t>Tingkat Bawah/ Operasional: </a:t>
          </a:r>
          <a:r>
            <a:rPr lang="en-ID" b="0" i="1">
              <a:latin typeface="Times New Roman" panose="02020603050405020304" pitchFamily="18" charset="0"/>
              <a:cs typeface="Times New Roman" panose="02020603050405020304" pitchFamily="18" charset="0"/>
            </a:rPr>
            <a:t>Transaction Processing System</a:t>
          </a:r>
          <a:r>
            <a:rPr lang="en-ID" b="0" i="0">
              <a:latin typeface="Times New Roman" panose="02020603050405020304" pitchFamily="18" charset="0"/>
              <a:cs typeface="Times New Roman" panose="02020603050405020304" pitchFamily="18" charset="0"/>
            </a:rPr>
            <a:t>(TPS)</a:t>
          </a:r>
          <a:endParaRPr lang="en-ID">
            <a:latin typeface="Times New Roman" panose="02020603050405020304" pitchFamily="18" charset="0"/>
            <a:cs typeface="Times New Roman" panose="02020603050405020304" pitchFamily="18" charset="0"/>
          </a:endParaRPr>
        </a:p>
      </dgm:t>
    </dgm:pt>
    <dgm:pt modelId="{E7FDF79E-E033-44EE-A4D9-82C61504D358}" type="parTrans" cxnId="{914554BE-F5FB-4BCB-A6FD-F56BA2391076}">
      <dgm:prSet/>
      <dgm:spPr/>
      <dgm:t>
        <a:bodyPr/>
        <a:lstStyle/>
        <a:p>
          <a:endParaRPr lang="en-ID">
            <a:latin typeface="Times New Roman" panose="02020603050405020304" pitchFamily="18" charset="0"/>
            <a:cs typeface="Times New Roman" panose="02020603050405020304" pitchFamily="18" charset="0"/>
          </a:endParaRPr>
        </a:p>
      </dgm:t>
    </dgm:pt>
    <dgm:pt modelId="{7FACEB7F-6D4F-4CF7-A922-D8EB167AEFAF}" type="sibTrans" cxnId="{914554BE-F5FB-4BCB-A6FD-F56BA2391076}">
      <dgm:prSet/>
      <dgm:spPr/>
      <dgm:t>
        <a:bodyPr/>
        <a:lstStyle/>
        <a:p>
          <a:endParaRPr lang="en-ID">
            <a:latin typeface="Times New Roman" panose="02020603050405020304" pitchFamily="18" charset="0"/>
            <a:cs typeface="Times New Roman" panose="02020603050405020304" pitchFamily="18" charset="0"/>
          </a:endParaRPr>
        </a:p>
      </dgm:t>
    </dgm:pt>
    <dgm:pt modelId="{447DDC30-F407-44EC-BED6-62583CFB27DD}">
      <dgm:prSet/>
      <dgm:spPr/>
      <dgm:t>
        <a:bodyPr/>
        <a:lstStyle/>
        <a:p>
          <a:r>
            <a:rPr lang="en-ID" b="0" i="0">
              <a:latin typeface="Times New Roman" panose="02020603050405020304" pitchFamily="18" charset="0"/>
              <a:cs typeface="Times New Roman" panose="02020603050405020304" pitchFamily="18" charset="0"/>
            </a:rPr>
            <a:t>Tingkat Pengetahuan: </a:t>
          </a:r>
          <a:r>
            <a:rPr lang="en-ID" b="0" i="1">
              <a:latin typeface="Times New Roman" panose="02020603050405020304" pitchFamily="18" charset="0"/>
              <a:cs typeface="Times New Roman" panose="02020603050405020304" pitchFamily="18" charset="0"/>
            </a:rPr>
            <a:t>Knowledge Work System </a:t>
          </a:r>
          <a:r>
            <a:rPr lang="en-ID" b="0" i="0">
              <a:latin typeface="Times New Roman" panose="02020603050405020304" pitchFamily="18" charset="0"/>
              <a:cs typeface="Times New Roman" panose="02020603050405020304" pitchFamily="18" charset="0"/>
            </a:rPr>
            <a:t>(KWS). </a:t>
          </a:r>
          <a:r>
            <a:rPr lang="en-ID" b="0" i="1">
              <a:latin typeface="Times New Roman" panose="02020603050405020304" pitchFamily="18" charset="0"/>
              <a:cs typeface="Times New Roman" panose="02020603050405020304" pitchFamily="18" charset="0"/>
            </a:rPr>
            <a:t>Office Automation System </a:t>
          </a:r>
          <a:r>
            <a:rPr lang="en-ID" b="0" i="0">
              <a:latin typeface="Times New Roman" panose="02020603050405020304" pitchFamily="18" charset="0"/>
              <a:cs typeface="Times New Roman" panose="02020603050405020304" pitchFamily="18" charset="0"/>
            </a:rPr>
            <a:t>(OAS)</a:t>
          </a:r>
          <a:endParaRPr lang="en-ID">
            <a:latin typeface="Times New Roman" panose="02020603050405020304" pitchFamily="18" charset="0"/>
            <a:cs typeface="Times New Roman" panose="02020603050405020304" pitchFamily="18" charset="0"/>
          </a:endParaRPr>
        </a:p>
      </dgm:t>
    </dgm:pt>
    <dgm:pt modelId="{63CBB321-AB4E-461A-8F01-1768D4E2C26F}" type="parTrans" cxnId="{BC8AB170-B3B5-4138-95AA-FB2E89BDF705}">
      <dgm:prSet/>
      <dgm:spPr/>
      <dgm:t>
        <a:bodyPr/>
        <a:lstStyle/>
        <a:p>
          <a:endParaRPr lang="en-ID">
            <a:latin typeface="Times New Roman" panose="02020603050405020304" pitchFamily="18" charset="0"/>
            <a:cs typeface="Times New Roman" panose="02020603050405020304" pitchFamily="18" charset="0"/>
          </a:endParaRPr>
        </a:p>
      </dgm:t>
    </dgm:pt>
    <dgm:pt modelId="{E077CA75-6B34-4BB7-A3FA-E07E4524586B}" type="sibTrans" cxnId="{BC8AB170-B3B5-4138-95AA-FB2E89BDF705}">
      <dgm:prSet/>
      <dgm:spPr/>
      <dgm:t>
        <a:bodyPr/>
        <a:lstStyle/>
        <a:p>
          <a:endParaRPr lang="en-ID">
            <a:latin typeface="Times New Roman" panose="02020603050405020304" pitchFamily="18" charset="0"/>
            <a:cs typeface="Times New Roman" panose="02020603050405020304" pitchFamily="18" charset="0"/>
          </a:endParaRPr>
        </a:p>
      </dgm:t>
    </dgm:pt>
    <dgm:pt modelId="{4E9AE312-3FDB-4790-8460-D58FE676E943}">
      <dgm:prSet/>
      <dgm:spPr/>
      <dgm:t>
        <a:bodyPr/>
        <a:lstStyle/>
        <a:p>
          <a:r>
            <a:rPr lang="en-ID" b="0" i="0">
              <a:latin typeface="Times New Roman" panose="02020603050405020304" pitchFamily="18" charset="0"/>
              <a:cs typeface="Times New Roman" panose="02020603050405020304" pitchFamily="18" charset="0"/>
            </a:rPr>
            <a:t>Tingkat Manajemen Menengah: </a:t>
          </a:r>
          <a:r>
            <a:rPr lang="en-ID" b="0" i="1">
              <a:latin typeface="Times New Roman" panose="02020603050405020304" pitchFamily="18" charset="0"/>
              <a:cs typeface="Times New Roman" panose="02020603050405020304" pitchFamily="18" charset="0"/>
            </a:rPr>
            <a:t>Management Information System </a:t>
          </a:r>
          <a:r>
            <a:rPr lang="en-ID" b="0" i="0">
              <a:latin typeface="Times New Roman" panose="02020603050405020304" pitchFamily="18" charset="0"/>
              <a:cs typeface="Times New Roman" panose="02020603050405020304" pitchFamily="18" charset="0"/>
            </a:rPr>
            <a:t>(MIS). </a:t>
          </a:r>
          <a:r>
            <a:rPr lang="en-ID" b="0" i="1">
              <a:latin typeface="Times New Roman" panose="02020603050405020304" pitchFamily="18" charset="0"/>
              <a:cs typeface="Times New Roman" panose="02020603050405020304" pitchFamily="18" charset="0"/>
            </a:rPr>
            <a:t>Decision Support System </a:t>
          </a:r>
          <a:r>
            <a:rPr lang="en-ID" b="0" i="0">
              <a:latin typeface="Times New Roman" panose="02020603050405020304" pitchFamily="18" charset="0"/>
              <a:cs typeface="Times New Roman" panose="02020603050405020304" pitchFamily="18" charset="0"/>
            </a:rPr>
            <a:t>(DSS)</a:t>
          </a:r>
          <a:endParaRPr lang="en-ID">
            <a:latin typeface="Times New Roman" panose="02020603050405020304" pitchFamily="18" charset="0"/>
            <a:cs typeface="Times New Roman" panose="02020603050405020304" pitchFamily="18" charset="0"/>
          </a:endParaRPr>
        </a:p>
      </dgm:t>
    </dgm:pt>
    <dgm:pt modelId="{D7340AF4-87E7-4738-9E53-CFBF69229144}" type="parTrans" cxnId="{8ACD9233-D741-42FA-828C-7CD1800BEF08}">
      <dgm:prSet/>
      <dgm:spPr/>
      <dgm:t>
        <a:bodyPr/>
        <a:lstStyle/>
        <a:p>
          <a:endParaRPr lang="en-ID">
            <a:latin typeface="Times New Roman" panose="02020603050405020304" pitchFamily="18" charset="0"/>
            <a:cs typeface="Times New Roman" panose="02020603050405020304" pitchFamily="18" charset="0"/>
          </a:endParaRPr>
        </a:p>
      </dgm:t>
    </dgm:pt>
    <dgm:pt modelId="{8AD7250C-D9F5-4415-858D-4757583AC91F}" type="sibTrans" cxnId="{8ACD9233-D741-42FA-828C-7CD1800BEF08}">
      <dgm:prSet/>
      <dgm:spPr/>
      <dgm:t>
        <a:bodyPr/>
        <a:lstStyle/>
        <a:p>
          <a:endParaRPr lang="en-ID">
            <a:latin typeface="Times New Roman" panose="02020603050405020304" pitchFamily="18" charset="0"/>
            <a:cs typeface="Times New Roman" panose="02020603050405020304" pitchFamily="18" charset="0"/>
          </a:endParaRPr>
        </a:p>
      </dgm:t>
    </dgm:pt>
    <dgm:pt modelId="{B5EA8161-835C-40D8-A8A4-2254BDF5610E}">
      <dgm:prSet/>
      <dgm:spPr/>
      <dgm:t>
        <a:bodyPr/>
        <a:lstStyle/>
        <a:p>
          <a:r>
            <a:rPr lang="en-ID" b="0" i="0" dirty="0">
              <a:latin typeface="Times New Roman" panose="02020603050405020304" pitchFamily="18" charset="0"/>
              <a:cs typeface="Times New Roman" panose="02020603050405020304" pitchFamily="18" charset="0"/>
            </a:rPr>
            <a:t>Tingkat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Atas/ </a:t>
          </a:r>
          <a:r>
            <a:rPr lang="en-ID" b="0" i="0" dirty="0" err="1">
              <a:latin typeface="Times New Roman" panose="02020603050405020304" pitchFamily="18" charset="0"/>
              <a:cs typeface="Times New Roman" panose="02020603050405020304" pitchFamily="18" charset="0"/>
            </a:rPr>
            <a:t>Strategis</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Executive Support System </a:t>
          </a:r>
          <a:r>
            <a:rPr lang="en-ID" b="0" i="0" dirty="0">
              <a:latin typeface="Times New Roman" panose="02020603050405020304" pitchFamily="18" charset="0"/>
              <a:cs typeface="Times New Roman" panose="02020603050405020304" pitchFamily="18" charset="0"/>
            </a:rPr>
            <a:t>(ESS)</a:t>
          </a:r>
          <a:r>
            <a:rPr lang="en-ID" dirty="0">
              <a:latin typeface="Times New Roman" panose="02020603050405020304" pitchFamily="18" charset="0"/>
              <a:cs typeface="Times New Roman" panose="02020603050405020304" pitchFamily="18" charset="0"/>
            </a:rPr>
            <a:t> </a:t>
          </a:r>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A9B6B376-8A16-40F3-9898-0CEA9CAF0C58}" type="parTrans" cxnId="{F90DF15E-13AB-41CD-BE33-F2EEF31589AF}">
      <dgm:prSet/>
      <dgm:spPr/>
      <dgm:t>
        <a:bodyPr/>
        <a:lstStyle/>
        <a:p>
          <a:endParaRPr lang="en-ID">
            <a:latin typeface="Times New Roman" panose="02020603050405020304" pitchFamily="18" charset="0"/>
            <a:cs typeface="Times New Roman" panose="02020603050405020304" pitchFamily="18" charset="0"/>
          </a:endParaRPr>
        </a:p>
      </dgm:t>
    </dgm:pt>
    <dgm:pt modelId="{182806BC-32D4-4366-BF1D-2818EDA4FED5}" type="sibTrans" cxnId="{F90DF15E-13AB-41CD-BE33-F2EEF31589AF}">
      <dgm:prSet/>
      <dgm:spPr/>
      <dgm:t>
        <a:bodyPr/>
        <a:lstStyle/>
        <a:p>
          <a:endParaRPr lang="en-ID">
            <a:latin typeface="Times New Roman" panose="02020603050405020304" pitchFamily="18" charset="0"/>
            <a:cs typeface="Times New Roman" panose="02020603050405020304" pitchFamily="18" charset="0"/>
          </a:endParaRPr>
        </a:p>
      </dgm:t>
    </dgm:pt>
    <dgm:pt modelId="{0B0A19FD-A3B8-4725-AFBE-8C49E60779ED}" type="pres">
      <dgm:prSet presAssocID="{A328352F-B2DE-44B2-B026-53BAAC27CAF5}" presName="CompostProcess" presStyleCnt="0">
        <dgm:presLayoutVars>
          <dgm:dir/>
          <dgm:resizeHandles val="exact"/>
        </dgm:presLayoutVars>
      </dgm:prSet>
      <dgm:spPr/>
    </dgm:pt>
    <dgm:pt modelId="{93FA45EE-19EC-4816-9F8F-5AEBC2959EA7}" type="pres">
      <dgm:prSet presAssocID="{A328352F-B2DE-44B2-B026-53BAAC27CAF5}" presName="arrow" presStyleLbl="bgShp" presStyleIdx="0" presStyleCnt="1"/>
      <dgm:spPr/>
    </dgm:pt>
    <dgm:pt modelId="{292B6414-B48F-46C1-BD69-91FC3055BBD5}" type="pres">
      <dgm:prSet presAssocID="{A328352F-B2DE-44B2-B026-53BAAC27CAF5}" presName="linearProcess" presStyleCnt="0"/>
      <dgm:spPr/>
    </dgm:pt>
    <dgm:pt modelId="{461FCB36-13CC-47D9-A9BE-A0FC136CDA6C}" type="pres">
      <dgm:prSet presAssocID="{20370F6F-477F-4486-B9E1-992B9C2C2F43}" presName="textNode" presStyleLbl="node1" presStyleIdx="0" presStyleCnt="4">
        <dgm:presLayoutVars>
          <dgm:bulletEnabled val="1"/>
        </dgm:presLayoutVars>
      </dgm:prSet>
      <dgm:spPr/>
    </dgm:pt>
    <dgm:pt modelId="{E20EBBDA-D0C5-4BBD-902D-94D4A998983C}" type="pres">
      <dgm:prSet presAssocID="{7FACEB7F-6D4F-4CF7-A922-D8EB167AEFAF}" presName="sibTrans" presStyleCnt="0"/>
      <dgm:spPr/>
    </dgm:pt>
    <dgm:pt modelId="{F421CA0A-C969-43BB-9B9A-5020E651858F}" type="pres">
      <dgm:prSet presAssocID="{447DDC30-F407-44EC-BED6-62583CFB27DD}" presName="textNode" presStyleLbl="node1" presStyleIdx="1" presStyleCnt="4">
        <dgm:presLayoutVars>
          <dgm:bulletEnabled val="1"/>
        </dgm:presLayoutVars>
      </dgm:prSet>
      <dgm:spPr/>
    </dgm:pt>
    <dgm:pt modelId="{92D09913-FFD4-453D-83B1-163EC9DEE495}" type="pres">
      <dgm:prSet presAssocID="{E077CA75-6B34-4BB7-A3FA-E07E4524586B}" presName="sibTrans" presStyleCnt="0"/>
      <dgm:spPr/>
    </dgm:pt>
    <dgm:pt modelId="{6D74BA0A-1C40-4ED4-8203-836AF06A6E32}" type="pres">
      <dgm:prSet presAssocID="{4E9AE312-3FDB-4790-8460-D58FE676E943}" presName="textNode" presStyleLbl="node1" presStyleIdx="2" presStyleCnt="4">
        <dgm:presLayoutVars>
          <dgm:bulletEnabled val="1"/>
        </dgm:presLayoutVars>
      </dgm:prSet>
      <dgm:spPr/>
    </dgm:pt>
    <dgm:pt modelId="{F0BF1919-917F-4C13-8F22-1D5E72C8C388}" type="pres">
      <dgm:prSet presAssocID="{8AD7250C-D9F5-4415-858D-4757583AC91F}" presName="sibTrans" presStyleCnt="0"/>
      <dgm:spPr/>
    </dgm:pt>
    <dgm:pt modelId="{28C3A37F-D84D-4AE2-B96B-96E113E207F8}" type="pres">
      <dgm:prSet presAssocID="{B5EA8161-835C-40D8-A8A4-2254BDF5610E}" presName="textNode" presStyleLbl="node1" presStyleIdx="3" presStyleCnt="4">
        <dgm:presLayoutVars>
          <dgm:bulletEnabled val="1"/>
        </dgm:presLayoutVars>
      </dgm:prSet>
      <dgm:spPr/>
    </dgm:pt>
  </dgm:ptLst>
  <dgm:cxnLst>
    <dgm:cxn modelId="{DEA85A06-8790-42CB-9E15-08C6A1A30D03}" type="presOf" srcId="{20370F6F-477F-4486-B9E1-992B9C2C2F43}" destId="{461FCB36-13CC-47D9-A9BE-A0FC136CDA6C}" srcOrd="0" destOrd="0" presId="urn:microsoft.com/office/officeart/2005/8/layout/hProcess9"/>
    <dgm:cxn modelId="{9A448221-6705-496D-A945-5EA44B4FF05D}" type="presOf" srcId="{A328352F-B2DE-44B2-B026-53BAAC27CAF5}" destId="{0B0A19FD-A3B8-4725-AFBE-8C49E60779ED}" srcOrd="0" destOrd="0" presId="urn:microsoft.com/office/officeart/2005/8/layout/hProcess9"/>
    <dgm:cxn modelId="{8ACD9233-D741-42FA-828C-7CD1800BEF08}" srcId="{A328352F-B2DE-44B2-B026-53BAAC27CAF5}" destId="{4E9AE312-3FDB-4790-8460-D58FE676E943}" srcOrd="2" destOrd="0" parTransId="{D7340AF4-87E7-4738-9E53-CFBF69229144}" sibTransId="{8AD7250C-D9F5-4415-858D-4757583AC91F}"/>
    <dgm:cxn modelId="{EB16985D-7358-492E-9F35-141393F4272D}" type="presOf" srcId="{447DDC30-F407-44EC-BED6-62583CFB27DD}" destId="{F421CA0A-C969-43BB-9B9A-5020E651858F}" srcOrd="0" destOrd="0" presId="urn:microsoft.com/office/officeart/2005/8/layout/hProcess9"/>
    <dgm:cxn modelId="{F90DF15E-13AB-41CD-BE33-F2EEF31589AF}" srcId="{A328352F-B2DE-44B2-B026-53BAAC27CAF5}" destId="{B5EA8161-835C-40D8-A8A4-2254BDF5610E}" srcOrd="3" destOrd="0" parTransId="{A9B6B376-8A16-40F3-9898-0CEA9CAF0C58}" sibTransId="{182806BC-32D4-4366-BF1D-2818EDA4FED5}"/>
    <dgm:cxn modelId="{A5CB4967-0E84-4739-A9DB-E6A106847339}" type="presOf" srcId="{B5EA8161-835C-40D8-A8A4-2254BDF5610E}" destId="{28C3A37F-D84D-4AE2-B96B-96E113E207F8}" srcOrd="0" destOrd="0" presId="urn:microsoft.com/office/officeart/2005/8/layout/hProcess9"/>
    <dgm:cxn modelId="{BC8AB170-B3B5-4138-95AA-FB2E89BDF705}" srcId="{A328352F-B2DE-44B2-B026-53BAAC27CAF5}" destId="{447DDC30-F407-44EC-BED6-62583CFB27DD}" srcOrd="1" destOrd="0" parTransId="{63CBB321-AB4E-461A-8F01-1768D4E2C26F}" sibTransId="{E077CA75-6B34-4BB7-A3FA-E07E4524586B}"/>
    <dgm:cxn modelId="{A52B8587-058C-4DEF-BF77-09C212CB8EC7}" type="presOf" srcId="{4E9AE312-3FDB-4790-8460-D58FE676E943}" destId="{6D74BA0A-1C40-4ED4-8203-836AF06A6E32}" srcOrd="0" destOrd="0" presId="urn:microsoft.com/office/officeart/2005/8/layout/hProcess9"/>
    <dgm:cxn modelId="{914554BE-F5FB-4BCB-A6FD-F56BA2391076}" srcId="{A328352F-B2DE-44B2-B026-53BAAC27CAF5}" destId="{20370F6F-477F-4486-B9E1-992B9C2C2F43}" srcOrd="0" destOrd="0" parTransId="{E7FDF79E-E033-44EE-A4D9-82C61504D358}" sibTransId="{7FACEB7F-6D4F-4CF7-A922-D8EB167AEFAF}"/>
    <dgm:cxn modelId="{6407CA48-9E0E-4484-AC77-CA4ECD023FCF}" type="presParOf" srcId="{0B0A19FD-A3B8-4725-AFBE-8C49E60779ED}" destId="{93FA45EE-19EC-4816-9F8F-5AEBC2959EA7}" srcOrd="0" destOrd="0" presId="urn:microsoft.com/office/officeart/2005/8/layout/hProcess9"/>
    <dgm:cxn modelId="{AC0C487C-09E3-49B9-A41E-8689FAF59356}" type="presParOf" srcId="{0B0A19FD-A3B8-4725-AFBE-8C49E60779ED}" destId="{292B6414-B48F-46C1-BD69-91FC3055BBD5}" srcOrd="1" destOrd="0" presId="urn:microsoft.com/office/officeart/2005/8/layout/hProcess9"/>
    <dgm:cxn modelId="{33E8BF8A-B477-47E5-8218-8905094FA361}" type="presParOf" srcId="{292B6414-B48F-46C1-BD69-91FC3055BBD5}" destId="{461FCB36-13CC-47D9-A9BE-A0FC136CDA6C}" srcOrd="0" destOrd="0" presId="urn:microsoft.com/office/officeart/2005/8/layout/hProcess9"/>
    <dgm:cxn modelId="{6E218A0A-3D01-412A-B7A2-11A514BB06C7}" type="presParOf" srcId="{292B6414-B48F-46C1-BD69-91FC3055BBD5}" destId="{E20EBBDA-D0C5-4BBD-902D-94D4A998983C}" srcOrd="1" destOrd="0" presId="urn:microsoft.com/office/officeart/2005/8/layout/hProcess9"/>
    <dgm:cxn modelId="{73816EA6-3258-4AC3-A6F8-E3D1CFFF577B}" type="presParOf" srcId="{292B6414-B48F-46C1-BD69-91FC3055BBD5}" destId="{F421CA0A-C969-43BB-9B9A-5020E651858F}" srcOrd="2" destOrd="0" presId="urn:microsoft.com/office/officeart/2005/8/layout/hProcess9"/>
    <dgm:cxn modelId="{145C557D-16B5-4471-AF9F-46A4AE68F8CF}" type="presParOf" srcId="{292B6414-B48F-46C1-BD69-91FC3055BBD5}" destId="{92D09913-FFD4-453D-83B1-163EC9DEE495}" srcOrd="3" destOrd="0" presId="urn:microsoft.com/office/officeart/2005/8/layout/hProcess9"/>
    <dgm:cxn modelId="{67C3F344-5B65-40CE-9425-838B20233C10}" type="presParOf" srcId="{292B6414-B48F-46C1-BD69-91FC3055BBD5}" destId="{6D74BA0A-1C40-4ED4-8203-836AF06A6E32}" srcOrd="4" destOrd="0" presId="urn:microsoft.com/office/officeart/2005/8/layout/hProcess9"/>
    <dgm:cxn modelId="{CCCB341F-80CF-4167-833F-BEFE15920418}" type="presParOf" srcId="{292B6414-B48F-46C1-BD69-91FC3055BBD5}" destId="{F0BF1919-917F-4C13-8F22-1D5E72C8C388}" srcOrd="5" destOrd="0" presId="urn:microsoft.com/office/officeart/2005/8/layout/hProcess9"/>
    <dgm:cxn modelId="{8F957AE2-8953-4211-8243-B4BA1CD41D2F}" type="presParOf" srcId="{292B6414-B48F-46C1-BD69-91FC3055BBD5}" destId="{28C3A37F-D84D-4AE2-B96B-96E113E207F8}"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FAD9D4-8788-485B-BA30-1B02AEBDF56B}" type="doc">
      <dgm:prSet loTypeId="urn:microsoft.com/office/officeart/2005/8/layout/venn1" loCatId="relationship" qsTypeId="urn:microsoft.com/office/officeart/2005/8/quickstyle/simple5" qsCatId="simple" csTypeId="urn:microsoft.com/office/officeart/2005/8/colors/accent2_2" csCatId="accent2"/>
      <dgm:spPr/>
      <dgm:t>
        <a:bodyPr/>
        <a:lstStyle/>
        <a:p>
          <a:endParaRPr lang="en-ID"/>
        </a:p>
      </dgm:t>
    </dgm:pt>
    <dgm:pt modelId="{6EF87381-F7C5-45F2-818E-C943519AD005}">
      <dgm:prSet/>
      <dgm:spPr/>
      <dgm:t>
        <a:bodyPr/>
        <a:lstStyle/>
        <a:p>
          <a:r>
            <a:rPr lang="en-US" b="1"/>
            <a:t>Tingkat Bawah / Operasional</a:t>
          </a:r>
          <a:endParaRPr lang="en-ID"/>
        </a:p>
      </dgm:t>
    </dgm:pt>
    <dgm:pt modelId="{EFDA75AB-5CC3-4A33-870B-7E63C2EB928F}" type="parTrans" cxnId="{1AF63F08-1761-46E5-996D-FA6338AEDBB4}">
      <dgm:prSet/>
      <dgm:spPr/>
      <dgm:t>
        <a:bodyPr/>
        <a:lstStyle/>
        <a:p>
          <a:endParaRPr lang="en-ID"/>
        </a:p>
      </dgm:t>
    </dgm:pt>
    <dgm:pt modelId="{B411CBE6-1A9D-44DD-B765-AB968C7646DA}" type="sibTrans" cxnId="{1AF63F08-1761-46E5-996D-FA6338AEDBB4}">
      <dgm:prSet/>
      <dgm:spPr/>
      <dgm:t>
        <a:bodyPr/>
        <a:lstStyle/>
        <a:p>
          <a:endParaRPr lang="en-ID"/>
        </a:p>
      </dgm:t>
    </dgm:pt>
    <dgm:pt modelId="{B8C58FC2-6AFE-4E07-BB85-048A43602478}" type="pres">
      <dgm:prSet presAssocID="{88FAD9D4-8788-485B-BA30-1B02AEBDF56B}" presName="compositeShape" presStyleCnt="0">
        <dgm:presLayoutVars>
          <dgm:chMax val="7"/>
          <dgm:dir/>
          <dgm:resizeHandles val="exact"/>
        </dgm:presLayoutVars>
      </dgm:prSet>
      <dgm:spPr/>
    </dgm:pt>
    <dgm:pt modelId="{F10F3690-CCF2-446C-A1A3-29D86B659242}" type="pres">
      <dgm:prSet presAssocID="{6EF87381-F7C5-45F2-818E-C943519AD005}" presName="circ1TxSh" presStyleLbl="vennNode1" presStyleIdx="0" presStyleCnt="1"/>
      <dgm:spPr/>
    </dgm:pt>
  </dgm:ptLst>
  <dgm:cxnLst>
    <dgm:cxn modelId="{1AF63F08-1761-46E5-996D-FA6338AEDBB4}" srcId="{88FAD9D4-8788-485B-BA30-1B02AEBDF56B}" destId="{6EF87381-F7C5-45F2-818E-C943519AD005}" srcOrd="0" destOrd="0" parTransId="{EFDA75AB-5CC3-4A33-870B-7E63C2EB928F}" sibTransId="{B411CBE6-1A9D-44DD-B765-AB968C7646DA}"/>
    <dgm:cxn modelId="{6AAF6686-A335-4F51-B911-CF8190071CA6}" type="presOf" srcId="{6EF87381-F7C5-45F2-818E-C943519AD005}" destId="{F10F3690-CCF2-446C-A1A3-29D86B659242}" srcOrd="0" destOrd="0" presId="urn:microsoft.com/office/officeart/2005/8/layout/venn1"/>
    <dgm:cxn modelId="{BDAE3B97-2618-41CB-AE7A-1D2AD01CD990}" type="presOf" srcId="{88FAD9D4-8788-485B-BA30-1B02AEBDF56B}" destId="{B8C58FC2-6AFE-4E07-BB85-048A43602478}" srcOrd="0" destOrd="0" presId="urn:microsoft.com/office/officeart/2005/8/layout/venn1"/>
    <dgm:cxn modelId="{5FE38B34-7120-4D93-A04D-D1C42F810EBD}" type="presParOf" srcId="{B8C58FC2-6AFE-4E07-BB85-048A43602478}" destId="{F10F3690-CCF2-446C-A1A3-29D86B659242}"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5BC644-68B0-45A4-8B5E-30CC0A7186C5}" type="doc">
      <dgm:prSet loTypeId="urn:microsoft.com/office/officeart/2005/8/layout/equation2" loCatId="process" qsTypeId="urn:microsoft.com/office/officeart/2005/8/quickstyle/simple3" qsCatId="simple" csTypeId="urn:microsoft.com/office/officeart/2005/8/colors/accent2_3" csCatId="accent2" phldr="1"/>
      <dgm:spPr/>
      <dgm:t>
        <a:bodyPr/>
        <a:lstStyle/>
        <a:p>
          <a:endParaRPr lang="en-ID"/>
        </a:p>
      </dgm:t>
    </dgm:pt>
    <dgm:pt modelId="{791B2A5C-2E6E-454E-8DEA-C6BB97CC70A1}">
      <dgm:prSet/>
      <dgm:spPr/>
      <dgm:t>
        <a:bodyPr/>
        <a:lstStyle/>
        <a:p>
          <a:r>
            <a:rPr lang="en-ID" b="0" i="1" dirty="0">
              <a:latin typeface="Times New Roman" panose="02020603050405020304" pitchFamily="18" charset="0"/>
              <a:cs typeface="Times New Roman" panose="02020603050405020304" pitchFamily="18" charset="0"/>
            </a:rPr>
            <a:t>Transaction Processing System (TPS) </a:t>
          </a:r>
          <a:r>
            <a:rPr lang="en-ID" b="0" i="0" dirty="0" err="1">
              <a:latin typeface="Times New Roman" panose="02020603050405020304" pitchFamily="18" charset="0"/>
              <a:cs typeface="Times New Roman" panose="02020603050405020304" pitchFamily="18" charset="0"/>
            </a:rPr>
            <a:t>Adalah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pengolah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ditujukan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orang/ </a:t>
          </a:r>
          <a:r>
            <a:rPr lang="en-ID" b="0" i="0" dirty="0" err="1">
              <a:latin typeface="Times New Roman" panose="02020603050405020304" pitchFamily="18" charset="0"/>
              <a:cs typeface="Times New Roman" panose="02020603050405020304" pitchFamily="18" charset="0"/>
            </a:rPr>
            <a:t>karyawan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bertugas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mengawasi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jalannya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organisasi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perusahaan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sehari-hari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transaksi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rutin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perusahaan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pihak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luar</a:t>
          </a:r>
          <a:r>
            <a:rPr lang="en-ID" b="0" i="0" dirty="0">
              <a:latin typeface="Times New Roman" panose="02020603050405020304" pitchFamily="18" charset="0"/>
              <a:cs typeface="Times New Roman" panose="02020603050405020304" pitchFamily="18" charset="0"/>
            </a:rPr>
            <a:t>. </a:t>
          </a:r>
        </a:p>
        <a:p>
          <a:r>
            <a:rPr lang="en-ID" b="0" i="0" dirty="0" err="1">
              <a:latin typeface="Times New Roman" panose="02020603050405020304" pitchFamily="18" charset="0"/>
              <a:cs typeface="Times New Roman" panose="02020603050405020304" pitchFamily="18" charset="0"/>
            </a:rPr>
            <a:t>Contoh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penjualan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menerima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pesanan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reservasi</a:t>
          </a:r>
          <a:r>
            <a:rPr lang="en-ID" b="0" i="0" dirty="0">
              <a:latin typeface="Times New Roman" panose="02020603050405020304" pitchFamily="18" charset="0"/>
              <a:cs typeface="Times New Roman" panose="02020603050405020304" pitchFamily="18" charset="0"/>
            </a:rPr>
            <a:t> hotel, </a:t>
          </a:r>
          <a:r>
            <a:rPr lang="en-ID" b="0" i="0" dirty="0" err="1">
              <a:latin typeface="Times New Roman" panose="02020603050405020304" pitchFamily="18" charset="0"/>
              <a:cs typeface="Times New Roman" panose="02020603050405020304" pitchFamily="18" charset="0"/>
            </a:rPr>
            <a:t>dsb</a:t>
          </a:r>
          <a:r>
            <a:rPr lang="en-ID" b="0" i="0" dirty="0">
              <a:latin typeface="Times New Roman" panose="02020603050405020304" pitchFamily="18" charset="0"/>
              <a:cs typeface="Times New Roman" panose="02020603050405020304" pitchFamily="18" charset="0"/>
            </a:rPr>
            <a:t>.</a:t>
          </a:r>
          <a:r>
            <a:rPr lang="en-ID" dirty="0">
              <a:latin typeface="Times New Roman" panose="02020603050405020304" pitchFamily="18" charset="0"/>
              <a:cs typeface="Times New Roman" panose="02020603050405020304" pitchFamily="18" charset="0"/>
            </a:rPr>
            <a:t> </a:t>
          </a:r>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5B628610-8EBF-408B-BB0D-8204357A7D1C}" type="parTrans" cxnId="{9FBFF6CB-0A84-4955-922D-1638B61762B0}">
      <dgm:prSet/>
      <dgm:spPr/>
      <dgm:t>
        <a:bodyPr/>
        <a:lstStyle/>
        <a:p>
          <a:endParaRPr lang="en-ID">
            <a:latin typeface="Times New Roman" panose="02020603050405020304" pitchFamily="18" charset="0"/>
            <a:cs typeface="Times New Roman" panose="02020603050405020304" pitchFamily="18" charset="0"/>
          </a:endParaRPr>
        </a:p>
      </dgm:t>
    </dgm:pt>
    <dgm:pt modelId="{5E6349B2-709B-4DBB-8ABA-F19F7496ABFE}" type="sibTrans" cxnId="{9FBFF6CB-0A84-4955-922D-1638B61762B0}">
      <dgm:prSet/>
      <dgm:spPr/>
      <dgm:t>
        <a:bodyPr/>
        <a:lstStyle/>
        <a:p>
          <a:endParaRPr lang="en-ID">
            <a:latin typeface="Times New Roman" panose="02020603050405020304" pitchFamily="18" charset="0"/>
            <a:cs typeface="Times New Roman" panose="02020603050405020304" pitchFamily="18" charset="0"/>
          </a:endParaRPr>
        </a:p>
      </dgm:t>
    </dgm:pt>
    <dgm:pt modelId="{8196F43E-6BB9-4DE3-B78C-BBC4DA2D2E4C}" type="pres">
      <dgm:prSet presAssocID="{8A5BC644-68B0-45A4-8B5E-30CC0A7186C5}" presName="Name0" presStyleCnt="0">
        <dgm:presLayoutVars>
          <dgm:dir/>
          <dgm:resizeHandles val="exact"/>
        </dgm:presLayoutVars>
      </dgm:prSet>
      <dgm:spPr/>
    </dgm:pt>
    <dgm:pt modelId="{D57903B6-746E-4412-A2E4-D05F14D984E3}" type="pres">
      <dgm:prSet presAssocID="{8A5BC644-68B0-45A4-8B5E-30CC0A7186C5}" presName="vNodes" presStyleCnt="0"/>
      <dgm:spPr/>
    </dgm:pt>
    <dgm:pt modelId="{09BF79D3-085C-4075-9DC6-A1F691E30A5E}" type="pres">
      <dgm:prSet presAssocID="{8A5BC644-68B0-45A4-8B5E-30CC0A7186C5}" presName="lastNode" presStyleLbl="node1" presStyleIdx="0" presStyleCnt="1">
        <dgm:presLayoutVars>
          <dgm:bulletEnabled val="1"/>
        </dgm:presLayoutVars>
      </dgm:prSet>
      <dgm:spPr/>
    </dgm:pt>
  </dgm:ptLst>
  <dgm:cxnLst>
    <dgm:cxn modelId="{830EAFBB-3CFB-41B2-8D15-85D2D1EF948C}" type="presOf" srcId="{8A5BC644-68B0-45A4-8B5E-30CC0A7186C5}" destId="{8196F43E-6BB9-4DE3-B78C-BBC4DA2D2E4C}" srcOrd="0" destOrd="0" presId="urn:microsoft.com/office/officeart/2005/8/layout/equation2"/>
    <dgm:cxn modelId="{9FBFF6CB-0A84-4955-922D-1638B61762B0}" srcId="{8A5BC644-68B0-45A4-8B5E-30CC0A7186C5}" destId="{791B2A5C-2E6E-454E-8DEA-C6BB97CC70A1}" srcOrd="0" destOrd="0" parTransId="{5B628610-8EBF-408B-BB0D-8204357A7D1C}" sibTransId="{5E6349B2-709B-4DBB-8ABA-F19F7496ABFE}"/>
    <dgm:cxn modelId="{9A67D5FC-7AFD-4DFD-A45A-2D0D4C4638A5}" type="presOf" srcId="{791B2A5C-2E6E-454E-8DEA-C6BB97CC70A1}" destId="{09BF79D3-085C-4075-9DC6-A1F691E30A5E}" srcOrd="0" destOrd="0" presId="urn:microsoft.com/office/officeart/2005/8/layout/equation2"/>
    <dgm:cxn modelId="{76FEE51F-2718-40F0-8594-DEBE6568CBA9}" type="presParOf" srcId="{8196F43E-6BB9-4DE3-B78C-BBC4DA2D2E4C}" destId="{D57903B6-746E-4412-A2E4-D05F14D984E3}" srcOrd="0" destOrd="0" presId="urn:microsoft.com/office/officeart/2005/8/layout/equation2"/>
    <dgm:cxn modelId="{0DF0F08D-9A07-4BCC-9779-AFA6226F7840}" type="presParOf" srcId="{8196F43E-6BB9-4DE3-B78C-BBC4DA2D2E4C}" destId="{09BF79D3-085C-4075-9DC6-A1F691E30A5E}" srcOrd="1"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FAD9D4-8788-485B-BA30-1B02AEBDF56B}" type="doc">
      <dgm:prSet loTypeId="urn:microsoft.com/office/officeart/2005/8/layout/venn1" loCatId="relationship" qsTypeId="urn:microsoft.com/office/officeart/2005/8/quickstyle/simple5" qsCatId="simple" csTypeId="urn:microsoft.com/office/officeart/2005/8/colors/accent2_2" csCatId="accent2" phldr="1"/>
      <dgm:spPr/>
      <dgm:t>
        <a:bodyPr/>
        <a:lstStyle/>
        <a:p>
          <a:endParaRPr lang="en-ID"/>
        </a:p>
      </dgm:t>
    </dgm:pt>
    <dgm:pt modelId="{6EF87381-F7C5-45F2-818E-C943519AD005}">
      <dgm:prSet/>
      <dgm:spPr/>
      <dgm:t>
        <a:bodyPr/>
        <a:lstStyle/>
        <a:p>
          <a:r>
            <a:rPr lang="en-ID" b="1" i="0" dirty="0"/>
            <a:t>Tingkat </a:t>
          </a:r>
          <a:r>
            <a:rPr lang="en-ID" b="1" i="0" dirty="0" err="1"/>
            <a:t>Pengetahuan</a:t>
          </a:r>
          <a:endParaRPr lang="en-ID" dirty="0"/>
        </a:p>
      </dgm:t>
    </dgm:pt>
    <dgm:pt modelId="{EFDA75AB-5CC3-4A33-870B-7E63C2EB928F}" type="parTrans" cxnId="{1AF63F08-1761-46E5-996D-FA6338AEDBB4}">
      <dgm:prSet/>
      <dgm:spPr/>
      <dgm:t>
        <a:bodyPr/>
        <a:lstStyle/>
        <a:p>
          <a:endParaRPr lang="en-ID"/>
        </a:p>
      </dgm:t>
    </dgm:pt>
    <dgm:pt modelId="{B411CBE6-1A9D-44DD-B765-AB968C7646DA}" type="sibTrans" cxnId="{1AF63F08-1761-46E5-996D-FA6338AEDBB4}">
      <dgm:prSet/>
      <dgm:spPr/>
      <dgm:t>
        <a:bodyPr/>
        <a:lstStyle/>
        <a:p>
          <a:endParaRPr lang="en-ID"/>
        </a:p>
      </dgm:t>
    </dgm:pt>
    <dgm:pt modelId="{B8C58FC2-6AFE-4E07-BB85-048A43602478}" type="pres">
      <dgm:prSet presAssocID="{88FAD9D4-8788-485B-BA30-1B02AEBDF56B}" presName="compositeShape" presStyleCnt="0">
        <dgm:presLayoutVars>
          <dgm:chMax val="7"/>
          <dgm:dir/>
          <dgm:resizeHandles val="exact"/>
        </dgm:presLayoutVars>
      </dgm:prSet>
      <dgm:spPr/>
    </dgm:pt>
    <dgm:pt modelId="{F10F3690-CCF2-446C-A1A3-29D86B659242}" type="pres">
      <dgm:prSet presAssocID="{6EF87381-F7C5-45F2-818E-C943519AD005}" presName="circ1TxSh" presStyleLbl="vennNode1" presStyleIdx="0" presStyleCnt="1"/>
      <dgm:spPr/>
    </dgm:pt>
  </dgm:ptLst>
  <dgm:cxnLst>
    <dgm:cxn modelId="{1AF63F08-1761-46E5-996D-FA6338AEDBB4}" srcId="{88FAD9D4-8788-485B-BA30-1B02AEBDF56B}" destId="{6EF87381-F7C5-45F2-818E-C943519AD005}" srcOrd="0" destOrd="0" parTransId="{EFDA75AB-5CC3-4A33-870B-7E63C2EB928F}" sibTransId="{B411CBE6-1A9D-44DD-B765-AB968C7646DA}"/>
    <dgm:cxn modelId="{6AAF6686-A335-4F51-B911-CF8190071CA6}" type="presOf" srcId="{6EF87381-F7C5-45F2-818E-C943519AD005}" destId="{F10F3690-CCF2-446C-A1A3-29D86B659242}" srcOrd="0" destOrd="0" presId="urn:microsoft.com/office/officeart/2005/8/layout/venn1"/>
    <dgm:cxn modelId="{BDAE3B97-2618-41CB-AE7A-1D2AD01CD990}" type="presOf" srcId="{88FAD9D4-8788-485B-BA30-1B02AEBDF56B}" destId="{B8C58FC2-6AFE-4E07-BB85-048A43602478}" srcOrd="0" destOrd="0" presId="urn:microsoft.com/office/officeart/2005/8/layout/venn1"/>
    <dgm:cxn modelId="{5FE38B34-7120-4D93-A04D-D1C42F810EBD}" type="presParOf" srcId="{B8C58FC2-6AFE-4E07-BB85-048A43602478}" destId="{F10F3690-CCF2-446C-A1A3-29D86B659242}"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A5BC644-68B0-45A4-8B5E-30CC0A7186C5}" type="doc">
      <dgm:prSet loTypeId="urn:microsoft.com/office/officeart/2005/8/layout/equation2" loCatId="process" qsTypeId="urn:microsoft.com/office/officeart/2005/8/quickstyle/simple3" qsCatId="simple" csTypeId="urn:microsoft.com/office/officeart/2005/8/colors/accent2_3" csCatId="accent2" phldr="1"/>
      <dgm:spPr/>
      <dgm:t>
        <a:bodyPr/>
        <a:lstStyle/>
        <a:p>
          <a:endParaRPr lang="en-ID"/>
        </a:p>
      </dgm:t>
    </dgm:pt>
    <dgm:pt modelId="{791B2A5C-2E6E-454E-8DEA-C6BB97CC70A1}">
      <dgm:prSet/>
      <dgm:spPr/>
      <dgm:t>
        <a:bodyPr/>
        <a:lstStyle/>
        <a:p>
          <a:r>
            <a:rPr lang="en-ID" b="0" i="0" dirty="0" err="1">
              <a:latin typeface="Times New Roman" panose="02020603050405020304" pitchFamily="18" charset="0"/>
              <a:cs typeface="Times New Roman" panose="02020603050405020304" pitchFamily="18" charset="0"/>
            </a:rPr>
            <a:t>Adalah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ditujukan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membantu</a:t>
          </a:r>
          <a:r>
            <a:rPr lang="en-ID" b="0" i="0" dirty="0">
              <a:latin typeface="Times New Roman" panose="02020603050405020304" pitchFamily="18" charset="0"/>
              <a:cs typeface="Times New Roman" panose="02020603050405020304" pitchFamily="18" charset="0"/>
            </a:rPr>
            <a:t> orang/ </a:t>
          </a:r>
          <a:r>
            <a:rPr lang="en-ID" b="0" i="0" dirty="0" err="1">
              <a:latin typeface="Times New Roman" panose="02020603050405020304" pitchFamily="18" charset="0"/>
              <a:cs typeface="Times New Roman" panose="02020603050405020304" pitchFamily="18" charset="0"/>
            </a:rPr>
            <a:t>karyawan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mempunyai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keahlian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khusus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menciptakan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memadukan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keahlian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baru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organisasi</a:t>
          </a:r>
          <a:r>
            <a:rPr lang="en-ID" b="0" i="0" dirty="0">
              <a:latin typeface="Times New Roman" panose="02020603050405020304" pitchFamily="18" charset="0"/>
              <a:cs typeface="Times New Roman" panose="02020603050405020304" pitchFamily="18" charset="0"/>
            </a:rPr>
            <a:t>. </a:t>
          </a:r>
        </a:p>
        <a:p>
          <a:r>
            <a:rPr lang="en-ID" b="0" i="0" dirty="0" err="1">
              <a:latin typeface="Times New Roman" panose="02020603050405020304" pitchFamily="18" charset="0"/>
              <a:cs typeface="Times New Roman" panose="02020603050405020304" pitchFamily="18" charset="0"/>
            </a:rPr>
            <a:t>Contoh</a:t>
          </a:r>
          <a:r>
            <a:rPr lang="en-ID" b="0" i="0" dirty="0">
              <a:latin typeface="Times New Roman" panose="02020603050405020304" pitchFamily="18" charset="0"/>
              <a:cs typeface="Times New Roman" panose="02020603050405020304" pitchFamily="18" charset="0"/>
            </a:rPr>
            <a:t>:</a:t>
          </a:r>
          <a:br>
            <a:rPr lang="en-ID" b="0" i="0" dirty="0">
              <a:latin typeface="Times New Roman" panose="02020603050405020304" pitchFamily="18" charset="0"/>
              <a:cs typeface="Times New Roman" panose="02020603050405020304" pitchFamily="18" charset="0"/>
            </a:rPr>
          </a:br>
          <a:r>
            <a:rPr lang="en-ID" b="0" i="1" dirty="0">
              <a:latin typeface="Times New Roman" panose="02020603050405020304" pitchFamily="18" charset="0"/>
              <a:cs typeface="Times New Roman" panose="02020603050405020304" pitchFamily="18" charset="0"/>
            </a:rPr>
            <a:t>Knowledge Work System (KWS</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Engineering workstations, Graphics workstations </a:t>
          </a:r>
          <a:r>
            <a:rPr lang="en-ID" b="0" i="0" dirty="0">
              <a:latin typeface="Times New Roman" panose="02020603050405020304" pitchFamily="18" charset="0"/>
              <a:cs typeface="Times New Roman" panose="02020603050405020304" pitchFamily="18" charset="0"/>
            </a:rPr>
            <a:t>(</a:t>
          </a:r>
          <a:r>
            <a:rPr lang="en-ID" b="0" i="0" dirty="0" err="1">
              <a:latin typeface="Times New Roman" panose="02020603050405020304" pitchFamily="18" charset="0"/>
              <a:cs typeface="Times New Roman" panose="02020603050405020304" pitchFamily="18" charset="0"/>
            </a:rPr>
            <a:t>desain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promosi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produk</a:t>
          </a:r>
          <a:r>
            <a:rPr lang="en-ID" b="0" i="0" dirty="0">
              <a:latin typeface="Times New Roman" panose="02020603050405020304" pitchFamily="18" charset="0"/>
              <a:cs typeface="Times New Roman" panose="02020603050405020304" pitchFamily="18" charset="0"/>
            </a:rPr>
            <a:t>)</a:t>
          </a:r>
          <a:br>
            <a:rPr lang="en-ID" b="0" i="0" dirty="0">
              <a:latin typeface="Times New Roman" panose="02020603050405020304" pitchFamily="18" charset="0"/>
              <a:cs typeface="Times New Roman" panose="02020603050405020304" pitchFamily="18" charset="0"/>
            </a:rPr>
          </a:br>
          <a:r>
            <a:rPr lang="en-ID" b="0" i="1" dirty="0">
              <a:latin typeface="Times New Roman" panose="02020603050405020304" pitchFamily="18" charset="0"/>
              <a:cs typeface="Times New Roman" panose="02020603050405020304" pitchFamily="18" charset="0"/>
            </a:rPr>
            <a:t>Office Automation System (OAS)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Menangani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pekerjaan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(word</a:t>
          </a:r>
          <a:br>
            <a:rPr lang="en-ID" b="0" i="1" dirty="0">
              <a:latin typeface="Times New Roman" panose="02020603050405020304" pitchFamily="18" charset="0"/>
              <a:cs typeface="Times New Roman" panose="02020603050405020304" pitchFamily="18" charset="0"/>
            </a:rPr>
          </a:br>
          <a:r>
            <a:rPr lang="en-ID" b="0" i="1" dirty="0">
              <a:latin typeface="Times New Roman" panose="02020603050405020304" pitchFamily="18" charset="0"/>
              <a:cs typeface="Times New Roman" panose="02020603050405020304" pitchFamily="18" charset="0"/>
            </a:rPr>
            <a:t>processing</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digital filling, </a:t>
          </a:r>
          <a:r>
            <a:rPr lang="en-ID" b="0" i="1" dirty="0" err="1">
              <a:latin typeface="Times New Roman" panose="02020603050405020304" pitchFamily="18" charset="0"/>
              <a:cs typeface="Times New Roman" panose="02020603050405020304" pitchFamily="18" charset="0"/>
            </a:rPr>
            <a:t>dekstop</a:t>
          </a:r>
          <a:r>
            <a:rPr lang="en-ID" b="0" i="1" dirty="0">
              <a:latin typeface="Times New Roman" panose="02020603050405020304" pitchFamily="18" charset="0"/>
              <a:cs typeface="Times New Roman" panose="02020603050405020304" pitchFamily="18" charset="0"/>
            </a:rPr>
            <a:t> publishing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penjadwalan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kerja</a:t>
          </a:r>
          <a:br>
            <a:rPr lang="en-ID" b="0" i="0" dirty="0">
              <a:latin typeface="Times New Roman" panose="02020603050405020304" pitchFamily="18" charset="0"/>
              <a:cs typeface="Times New Roman" panose="02020603050405020304" pitchFamily="18" charset="0"/>
            </a:rPr>
          </a:br>
          <a:r>
            <a:rPr lang="en-ID" b="0" i="1" dirty="0">
              <a:latin typeface="Times New Roman" panose="02020603050405020304" pitchFamily="18" charset="0"/>
              <a:cs typeface="Times New Roman" panose="02020603050405020304" pitchFamily="18" charset="0"/>
            </a:rPr>
            <a:t>(</a:t>
          </a:r>
          <a:r>
            <a:rPr lang="en-ID" b="0" i="1" dirty="0" err="1">
              <a:latin typeface="Times New Roman" panose="02020603050405020304" pitchFamily="18" charset="0"/>
              <a:cs typeface="Times New Roman" panose="02020603050405020304" pitchFamily="18" charset="0"/>
            </a:rPr>
            <a:t>elctronics</a:t>
          </a:r>
          <a:r>
            <a:rPr lang="en-ID" b="0" i="1" dirty="0">
              <a:latin typeface="Times New Roman" panose="02020603050405020304" pitchFamily="18" charset="0"/>
              <a:cs typeface="Times New Roman" panose="02020603050405020304" pitchFamily="18" charset="0"/>
            </a:rPr>
            <a:t> </a:t>
          </a:r>
          <a:r>
            <a:rPr lang="en-ID" b="0" i="1" dirty="0" err="1">
              <a:latin typeface="Times New Roman" panose="02020603050405020304" pitchFamily="18" charset="0"/>
              <a:cs typeface="Times New Roman" panose="02020603050405020304" pitchFamily="18" charset="0"/>
            </a:rPr>
            <a:t>calenders</a:t>
          </a:r>
          <a:r>
            <a:rPr lang="en-ID" b="0" i="1" dirty="0">
              <a:latin typeface="Times New Roman" panose="02020603050405020304" pitchFamily="18" charset="0"/>
              <a:cs typeface="Times New Roman" panose="02020603050405020304" pitchFamily="18" charset="0"/>
            </a:rPr>
            <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komunikasi</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(e-mail, voice mail, video-conferencing).</a:t>
          </a:r>
          <a:endParaRPr lang="en-ID" dirty="0">
            <a:latin typeface="Times New Roman" panose="02020603050405020304" pitchFamily="18" charset="0"/>
            <a:cs typeface="Times New Roman" panose="02020603050405020304" pitchFamily="18" charset="0"/>
          </a:endParaRPr>
        </a:p>
      </dgm:t>
    </dgm:pt>
    <dgm:pt modelId="{5B628610-8EBF-408B-BB0D-8204357A7D1C}" type="parTrans" cxnId="{9FBFF6CB-0A84-4955-922D-1638B61762B0}">
      <dgm:prSet/>
      <dgm:spPr/>
      <dgm:t>
        <a:bodyPr/>
        <a:lstStyle/>
        <a:p>
          <a:endParaRPr lang="en-ID">
            <a:latin typeface="Times New Roman" panose="02020603050405020304" pitchFamily="18" charset="0"/>
            <a:cs typeface="Times New Roman" panose="02020603050405020304" pitchFamily="18" charset="0"/>
          </a:endParaRPr>
        </a:p>
      </dgm:t>
    </dgm:pt>
    <dgm:pt modelId="{5E6349B2-709B-4DBB-8ABA-F19F7496ABFE}" type="sibTrans" cxnId="{9FBFF6CB-0A84-4955-922D-1638B61762B0}">
      <dgm:prSet/>
      <dgm:spPr/>
      <dgm:t>
        <a:bodyPr/>
        <a:lstStyle/>
        <a:p>
          <a:endParaRPr lang="en-ID">
            <a:latin typeface="Times New Roman" panose="02020603050405020304" pitchFamily="18" charset="0"/>
            <a:cs typeface="Times New Roman" panose="02020603050405020304" pitchFamily="18" charset="0"/>
          </a:endParaRPr>
        </a:p>
      </dgm:t>
    </dgm:pt>
    <dgm:pt modelId="{8196F43E-6BB9-4DE3-B78C-BBC4DA2D2E4C}" type="pres">
      <dgm:prSet presAssocID="{8A5BC644-68B0-45A4-8B5E-30CC0A7186C5}" presName="Name0" presStyleCnt="0">
        <dgm:presLayoutVars>
          <dgm:dir/>
          <dgm:resizeHandles val="exact"/>
        </dgm:presLayoutVars>
      </dgm:prSet>
      <dgm:spPr/>
    </dgm:pt>
    <dgm:pt modelId="{D57903B6-746E-4412-A2E4-D05F14D984E3}" type="pres">
      <dgm:prSet presAssocID="{8A5BC644-68B0-45A4-8B5E-30CC0A7186C5}" presName="vNodes" presStyleCnt="0"/>
      <dgm:spPr/>
    </dgm:pt>
    <dgm:pt modelId="{09BF79D3-085C-4075-9DC6-A1F691E30A5E}" type="pres">
      <dgm:prSet presAssocID="{8A5BC644-68B0-45A4-8B5E-30CC0A7186C5}" presName="lastNode" presStyleLbl="node1" presStyleIdx="0" presStyleCnt="1">
        <dgm:presLayoutVars>
          <dgm:bulletEnabled val="1"/>
        </dgm:presLayoutVars>
      </dgm:prSet>
      <dgm:spPr/>
    </dgm:pt>
  </dgm:ptLst>
  <dgm:cxnLst>
    <dgm:cxn modelId="{830EAFBB-3CFB-41B2-8D15-85D2D1EF948C}" type="presOf" srcId="{8A5BC644-68B0-45A4-8B5E-30CC0A7186C5}" destId="{8196F43E-6BB9-4DE3-B78C-BBC4DA2D2E4C}" srcOrd="0" destOrd="0" presId="urn:microsoft.com/office/officeart/2005/8/layout/equation2"/>
    <dgm:cxn modelId="{9FBFF6CB-0A84-4955-922D-1638B61762B0}" srcId="{8A5BC644-68B0-45A4-8B5E-30CC0A7186C5}" destId="{791B2A5C-2E6E-454E-8DEA-C6BB97CC70A1}" srcOrd="0" destOrd="0" parTransId="{5B628610-8EBF-408B-BB0D-8204357A7D1C}" sibTransId="{5E6349B2-709B-4DBB-8ABA-F19F7496ABFE}"/>
    <dgm:cxn modelId="{9A67D5FC-7AFD-4DFD-A45A-2D0D4C4638A5}" type="presOf" srcId="{791B2A5C-2E6E-454E-8DEA-C6BB97CC70A1}" destId="{09BF79D3-085C-4075-9DC6-A1F691E30A5E}" srcOrd="0" destOrd="0" presId="urn:microsoft.com/office/officeart/2005/8/layout/equation2"/>
    <dgm:cxn modelId="{76FEE51F-2718-40F0-8594-DEBE6568CBA9}" type="presParOf" srcId="{8196F43E-6BB9-4DE3-B78C-BBC4DA2D2E4C}" destId="{D57903B6-746E-4412-A2E4-D05F14D984E3}" srcOrd="0" destOrd="0" presId="urn:microsoft.com/office/officeart/2005/8/layout/equation2"/>
    <dgm:cxn modelId="{0DF0F08D-9A07-4BCC-9779-AFA6226F7840}" type="presParOf" srcId="{8196F43E-6BB9-4DE3-B78C-BBC4DA2D2E4C}" destId="{09BF79D3-085C-4075-9DC6-A1F691E30A5E}" srcOrd="1"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FA347-008B-4CFE-AA5D-393B75071795}">
      <dsp:nvSpPr>
        <dsp:cNvPr id="0" name=""/>
        <dsp:cNvSpPr/>
      </dsp:nvSpPr>
      <dsp:spPr>
        <a:xfrm>
          <a:off x="0" y="122658"/>
          <a:ext cx="10024946" cy="1965599"/>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Manajemen merupakan suatu ilmu dan seni dalam mengelola Sumber Daya secara efisien dan efektif untuk mencapai suatu tujuan, atau bisa juga di sebut dengan proses dalam melibatkan orang lain untuk mencapai suatu tujuan dengan cara melakukan bentuk organisasi seperti merencanakan, pengawasan, pengendalian, dan penggerakan agar mencapai suatu hasil yang maksimal.</a:t>
          </a:r>
          <a:endParaRPr lang="en-ID" sz="2400" kern="1200">
            <a:latin typeface="Times New Roman" panose="02020603050405020304" pitchFamily="18" charset="0"/>
            <a:cs typeface="Times New Roman" panose="02020603050405020304" pitchFamily="18" charset="0"/>
          </a:endParaRPr>
        </a:p>
      </dsp:txBody>
      <dsp:txXfrm>
        <a:off x="95953" y="218611"/>
        <a:ext cx="9833040" cy="1773693"/>
      </dsp:txXfrm>
    </dsp:sp>
    <dsp:sp modelId="{CDD720D8-9992-4AEB-9EC3-AFD2362385F8}">
      <dsp:nvSpPr>
        <dsp:cNvPr id="0" name=""/>
        <dsp:cNvSpPr/>
      </dsp:nvSpPr>
      <dsp:spPr>
        <a:xfrm>
          <a:off x="0" y="2157378"/>
          <a:ext cx="10024946" cy="1965599"/>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Berdasarkan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konsep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manajemen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manajemen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memiliki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fungsi</a:t>
          </a:r>
          <a:r>
            <a:rPr lang="en-US" sz="2400" kern="1200" dirty="0">
              <a:latin typeface="Times New Roman" panose="02020603050405020304" pitchFamily="18" charset="0"/>
              <a:cs typeface="Times New Roman" panose="02020603050405020304" pitchFamily="18" charset="0"/>
            </a:rPr>
            <a:t> yang </a:t>
          </a:r>
          <a:r>
            <a:rPr lang="en-US" sz="2400" kern="1200" dirty="0" err="1">
              <a:latin typeface="Times New Roman" panose="02020603050405020304" pitchFamily="18" charset="0"/>
              <a:cs typeface="Times New Roman" panose="02020603050405020304" pitchFamily="18" charset="0"/>
            </a:rPr>
            <a:t>biasa</a:t>
          </a:r>
          <a:r>
            <a:rPr lang="en-US" sz="2400" kern="1200" dirty="0">
              <a:latin typeface="Times New Roman" panose="02020603050405020304" pitchFamily="18" charset="0"/>
              <a:cs typeface="Times New Roman" panose="02020603050405020304" pitchFamily="18" charset="0"/>
            </a:rPr>
            <a:t> di </a:t>
          </a:r>
          <a:r>
            <a:rPr lang="en-US" sz="2400" kern="1200" dirty="0" err="1">
              <a:latin typeface="Times New Roman" panose="02020603050405020304" pitchFamily="18" charset="0"/>
              <a:cs typeface="Times New Roman" panose="02020603050405020304" pitchFamily="18" charset="0"/>
            </a:rPr>
            <a:t>kenal</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dengan</a:t>
          </a:r>
          <a:r>
            <a:rPr lang="en-US" sz="2400" kern="1200" dirty="0">
              <a:latin typeface="Times New Roman" panose="02020603050405020304" pitchFamily="18" charset="0"/>
              <a:cs typeface="Times New Roman" panose="02020603050405020304" pitchFamily="18" charset="0"/>
            </a:rPr>
            <a:t> POACE </a:t>
          </a:r>
          <a:r>
            <a:rPr lang="en-US" sz="2400" kern="1200" dirty="0" err="1">
              <a:latin typeface="Times New Roman" panose="02020603050405020304" pitchFamily="18" charset="0"/>
              <a:cs typeface="Times New Roman" panose="02020603050405020304" pitchFamily="18" charset="0"/>
            </a:rPr>
            <a:t>yakni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untuk</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merencanakan</a:t>
          </a:r>
          <a:r>
            <a:rPr lang="en-US" sz="2400" kern="1200" dirty="0">
              <a:latin typeface="Times New Roman" panose="02020603050405020304" pitchFamily="18" charset="0"/>
              <a:cs typeface="Times New Roman" panose="02020603050405020304" pitchFamily="18" charset="0"/>
            </a:rPr>
            <a:t>, Menyusun (</a:t>
          </a:r>
          <a:r>
            <a:rPr lang="en-US" sz="2400" kern="1200" dirty="0" err="1">
              <a:latin typeface="Times New Roman" panose="02020603050405020304" pitchFamily="18" charset="0"/>
              <a:cs typeface="Times New Roman" panose="02020603050405020304" pitchFamily="18" charset="0"/>
            </a:rPr>
            <a:t>mengorganisasikan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menempatkan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mengarahkan</a:t>
          </a:r>
          <a:r>
            <a:rPr lang="en-US" sz="2400" kern="1200" dirty="0">
              <a:latin typeface="Times New Roman" panose="02020603050405020304" pitchFamily="18" charset="0"/>
              <a:cs typeface="Times New Roman" panose="02020603050405020304" pitchFamily="18" charset="0"/>
            </a:rPr>
            <a:t>, dan </a:t>
          </a:r>
          <a:r>
            <a:rPr lang="en-US" sz="2400" kern="1200" dirty="0" err="1">
              <a:latin typeface="Times New Roman" panose="02020603050405020304" pitchFamily="18" charset="0"/>
              <a:cs typeface="Times New Roman" panose="02020603050405020304" pitchFamily="18" charset="0"/>
            </a:rPr>
            <a:t>mengendalikan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apakah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rencana</a:t>
          </a:r>
          <a:r>
            <a:rPr lang="en-US" sz="2400" kern="1200" dirty="0">
              <a:latin typeface="Times New Roman" panose="02020603050405020304" pitchFamily="18" charset="0"/>
              <a:cs typeface="Times New Roman" panose="02020603050405020304" pitchFamily="18" charset="0"/>
            </a:rPr>
            <a:t> yang </a:t>
          </a:r>
          <a:r>
            <a:rPr lang="en-US" sz="2400" kern="1200" dirty="0" err="1">
              <a:latin typeface="Times New Roman" panose="02020603050405020304" pitchFamily="18" charset="0"/>
              <a:cs typeface="Times New Roman" panose="02020603050405020304" pitchFamily="18" charset="0"/>
            </a:rPr>
            <a:t>dibuat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telah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terealisasi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dengan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baik</a:t>
          </a:r>
          <a:r>
            <a:rPr lang="en-US" sz="2400" kern="1200" dirty="0">
              <a:latin typeface="Times New Roman" panose="02020603050405020304" pitchFamily="18" charset="0"/>
              <a:cs typeface="Times New Roman" panose="02020603050405020304" pitchFamily="18" charset="0"/>
            </a:rPr>
            <a:t>. </a:t>
          </a:r>
          <a:endParaRPr lang="en-ID" sz="2400" kern="1200" dirty="0">
            <a:latin typeface="Times New Roman" panose="02020603050405020304" pitchFamily="18" charset="0"/>
            <a:cs typeface="Times New Roman" panose="02020603050405020304" pitchFamily="18" charset="0"/>
          </a:endParaRPr>
        </a:p>
      </dsp:txBody>
      <dsp:txXfrm>
        <a:off x="95953" y="2253331"/>
        <a:ext cx="9833040" cy="1773693"/>
      </dsp:txXfrm>
    </dsp:sp>
    <dsp:sp modelId="{F8D349EA-3CD8-45A1-9E00-2AC1B031444A}">
      <dsp:nvSpPr>
        <dsp:cNvPr id="0" name=""/>
        <dsp:cNvSpPr/>
      </dsp:nvSpPr>
      <dsp:spPr>
        <a:xfrm>
          <a:off x="0" y="4192098"/>
          <a:ext cx="10024946" cy="948618"/>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Untuk menjalankan fungsi tersebut manajemen tidak mungkin dapat melakukannya tanpa memiliki informasi berkualitas yang diperlukan.</a:t>
          </a:r>
          <a:endParaRPr lang="en-ID" sz="2400" kern="1200">
            <a:latin typeface="Times New Roman" panose="02020603050405020304" pitchFamily="18" charset="0"/>
            <a:cs typeface="Times New Roman" panose="02020603050405020304" pitchFamily="18" charset="0"/>
          </a:endParaRPr>
        </a:p>
      </dsp:txBody>
      <dsp:txXfrm>
        <a:off x="46308" y="4238406"/>
        <a:ext cx="9932330" cy="856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F3690-CCF2-446C-A1A3-29D86B659242}">
      <dsp:nvSpPr>
        <dsp:cNvPr id="0" name=""/>
        <dsp:cNvSpPr/>
      </dsp:nvSpPr>
      <dsp:spPr>
        <a:xfrm>
          <a:off x="867434" y="0"/>
          <a:ext cx="1831664" cy="183166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ID" sz="2000" b="1" i="0" kern="1200" dirty="0"/>
            <a:t>Tingkat </a:t>
          </a:r>
          <a:r>
            <a:rPr lang="en-ID" sz="2000" b="1" i="0" kern="1200" dirty="0" err="1"/>
            <a:t>Manajemen</a:t>
          </a:r>
          <a:r>
            <a:rPr lang="en-ID" sz="2000" b="1" i="0" kern="1200" dirty="0"/>
            <a:t> </a:t>
          </a:r>
          <a:r>
            <a:rPr lang="en-ID" sz="2000" b="1" i="0" kern="1200" dirty="0" err="1"/>
            <a:t>Menengah</a:t>
          </a:r>
          <a:endParaRPr lang="en-ID" sz="2000" kern="1200" dirty="0"/>
        </a:p>
      </dsp:txBody>
      <dsp:txXfrm>
        <a:off x="1135675" y="268241"/>
        <a:ext cx="1295182" cy="129518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F79D3-085C-4075-9DC6-A1F691E30A5E}">
      <dsp:nvSpPr>
        <dsp:cNvPr id="0" name=""/>
        <dsp:cNvSpPr/>
      </dsp:nvSpPr>
      <dsp:spPr>
        <a:xfrm>
          <a:off x="1618075" y="219"/>
          <a:ext cx="5530565" cy="5530565"/>
        </a:xfrm>
        <a:prstGeom prst="ellipse">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D" sz="2000" b="0" i="0" kern="1200" dirty="0" err="1">
              <a:latin typeface="Times New Roman" panose="02020603050405020304" pitchFamily="18" charset="0"/>
              <a:cs typeface="Times New Roman" panose="02020603050405020304" pitchFamily="18" charset="0"/>
            </a:rPr>
            <a:t>Adalah</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sistem</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informasi</a:t>
          </a:r>
          <a:r>
            <a:rPr lang="en-ID" sz="2000" b="0" i="0" kern="1200" dirty="0">
              <a:latin typeface="Times New Roman" panose="02020603050405020304" pitchFamily="18" charset="0"/>
              <a:cs typeface="Times New Roman" panose="02020603050405020304" pitchFamily="18" charset="0"/>
            </a:rPr>
            <a:t> yang </a:t>
          </a:r>
          <a:r>
            <a:rPr lang="en-ID" sz="2000" b="0" i="0" kern="1200" dirty="0" err="1">
              <a:latin typeface="Times New Roman" panose="02020603050405020304" pitchFamily="18" charset="0"/>
              <a:cs typeface="Times New Roman" panose="02020603050405020304" pitchFamily="18" charset="0"/>
            </a:rPr>
            <a:t>didesain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untuk</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melayani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kebutuhan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manajemen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untuk</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memonitor</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mengendalikan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mengawasi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mengambil</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keputusan</a:t>
          </a:r>
          <a:r>
            <a:rPr lang="en-ID" sz="2000" b="0" i="0" kern="1200" dirty="0">
              <a:latin typeface="Times New Roman" panose="02020603050405020304" pitchFamily="18" charset="0"/>
              <a:cs typeface="Times New Roman" panose="02020603050405020304" pitchFamily="18" charset="0"/>
            </a:rPr>
            <a:t>, dan </a:t>
          </a:r>
          <a:r>
            <a:rPr lang="en-ID" sz="2000" b="0" i="0" kern="1200" dirty="0" err="1">
              <a:latin typeface="Times New Roman" panose="02020603050405020304" pitchFamily="18" charset="0"/>
              <a:cs typeface="Times New Roman" panose="02020603050405020304" pitchFamily="18" charset="0"/>
            </a:rPr>
            <a:t>melakukan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pekerjaan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administrasi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Contoh</a:t>
          </a:r>
          <a:r>
            <a:rPr lang="en-ID" sz="2000" b="0" i="0" kern="1200" dirty="0">
              <a:latin typeface="Times New Roman" panose="02020603050405020304" pitchFamily="18" charset="0"/>
              <a:cs typeface="Times New Roman" panose="02020603050405020304" pitchFamily="18" charset="0"/>
            </a:rPr>
            <a:t>: </a:t>
          </a:r>
          <a:r>
            <a:rPr lang="en-ID" sz="2000" b="0" i="1" kern="1200" dirty="0">
              <a:latin typeface="Times New Roman" panose="02020603050405020304" pitchFamily="18" charset="0"/>
              <a:cs typeface="Times New Roman" panose="02020603050405020304" pitchFamily="18" charset="0"/>
            </a:rPr>
            <a:t>Management Information System (MIS)</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manajemen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penjualan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pengendalian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persediaan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analisis</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investasi</a:t>
          </a:r>
          <a:r>
            <a:rPr lang="en-ID" sz="2000" b="0" i="0" kern="1200" dirty="0">
              <a:latin typeface="Times New Roman" panose="02020603050405020304" pitchFamily="18" charset="0"/>
              <a:cs typeface="Times New Roman" panose="02020603050405020304" pitchFamily="18" charset="0"/>
            </a:rPr>
            <a:t> </a:t>
          </a:r>
          <a:r>
            <a:rPr lang="en-ID" sz="2000" b="0" i="1" kern="1200" dirty="0">
              <a:latin typeface="Times New Roman" panose="02020603050405020304" pitchFamily="18" charset="0"/>
              <a:cs typeface="Times New Roman" panose="02020603050405020304" pitchFamily="18" charset="0"/>
            </a:rPr>
            <a:t>Decision Support System (DSS</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analisis</a:t>
          </a:r>
          <a:r>
            <a:rPr lang="en-ID" sz="2000" b="0" i="0" kern="1200" dirty="0">
              <a:latin typeface="Times New Roman" panose="02020603050405020304" pitchFamily="18" charset="0"/>
              <a:cs typeface="Times New Roman" panose="02020603050405020304" pitchFamily="18" charset="0"/>
            </a:rPr>
            <a:t> wilayah </a:t>
          </a:r>
          <a:r>
            <a:rPr lang="en-ID" sz="2000" b="0" i="0" kern="1200" dirty="0" err="1">
              <a:latin typeface="Times New Roman" panose="02020603050405020304" pitchFamily="18" charset="0"/>
              <a:cs typeface="Times New Roman" panose="02020603050405020304" pitchFamily="18" charset="0"/>
            </a:rPr>
            <a:t>penjualan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penjadwalan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produksi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analisis</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biaya</a:t>
          </a:r>
          <a:r>
            <a:rPr lang="en-ID" sz="2000" b="0" i="0" kern="1200" dirty="0">
              <a:latin typeface="Times New Roman" panose="02020603050405020304" pitchFamily="18" charset="0"/>
              <a:cs typeface="Times New Roman" panose="02020603050405020304" pitchFamily="18" charset="0"/>
            </a:rPr>
            <a:t>.</a:t>
          </a:r>
          <a:endParaRPr lang="en-ID" sz="2000" kern="1200" dirty="0">
            <a:latin typeface="Times New Roman" panose="02020603050405020304" pitchFamily="18" charset="0"/>
            <a:cs typeface="Times New Roman" panose="02020603050405020304" pitchFamily="18" charset="0"/>
          </a:endParaRPr>
        </a:p>
      </dsp:txBody>
      <dsp:txXfrm>
        <a:off x="2428007" y="810151"/>
        <a:ext cx="3910701" cy="39107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F3690-CCF2-446C-A1A3-29D86B659242}">
      <dsp:nvSpPr>
        <dsp:cNvPr id="0" name=""/>
        <dsp:cNvSpPr/>
      </dsp:nvSpPr>
      <dsp:spPr>
        <a:xfrm>
          <a:off x="867434" y="0"/>
          <a:ext cx="1831664" cy="183166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ID" sz="2000" b="1" i="0" kern="1200" dirty="0"/>
            <a:t>Tingkat </a:t>
          </a:r>
          <a:r>
            <a:rPr lang="en-ID" sz="2000" b="1" i="0" kern="1200" dirty="0" err="1"/>
            <a:t>Manajemen</a:t>
          </a:r>
          <a:r>
            <a:rPr lang="en-ID" sz="2000" b="1" i="0" kern="1200" dirty="0"/>
            <a:t> Atas / </a:t>
          </a:r>
          <a:r>
            <a:rPr lang="en-ID" sz="2000" b="1" i="0" kern="1200" dirty="0" err="1"/>
            <a:t>Strategis</a:t>
          </a:r>
          <a:endParaRPr lang="en-ID" sz="2000" kern="1200" dirty="0"/>
        </a:p>
      </dsp:txBody>
      <dsp:txXfrm>
        <a:off x="1135675" y="268241"/>
        <a:ext cx="1295182" cy="129518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F79D3-085C-4075-9DC6-A1F691E30A5E}">
      <dsp:nvSpPr>
        <dsp:cNvPr id="0" name=""/>
        <dsp:cNvSpPr/>
      </dsp:nvSpPr>
      <dsp:spPr>
        <a:xfrm>
          <a:off x="1618075" y="219"/>
          <a:ext cx="5530565" cy="5530565"/>
        </a:xfrm>
        <a:prstGeom prst="ellipse">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ID" sz="2300" b="0" i="1" kern="1200" dirty="0">
              <a:latin typeface="Times New Roman" panose="02020603050405020304" pitchFamily="18" charset="0"/>
              <a:cs typeface="Times New Roman" panose="02020603050405020304" pitchFamily="18" charset="0"/>
            </a:rPr>
            <a:t>Executive Support System (ESS)</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Adalah</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sistem</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informasi</a:t>
          </a:r>
          <a:r>
            <a:rPr lang="en-ID" sz="2300" b="0" i="0" kern="1200" dirty="0">
              <a:latin typeface="Times New Roman" panose="02020603050405020304" pitchFamily="18" charset="0"/>
              <a:cs typeface="Times New Roman" panose="02020603050405020304" pitchFamily="18" charset="0"/>
            </a:rPr>
            <a:t> yang </a:t>
          </a:r>
          <a:r>
            <a:rPr lang="en-ID" sz="2300" b="0" i="0" kern="1200" dirty="0" err="1">
              <a:latin typeface="Times New Roman" panose="02020603050405020304" pitchFamily="18" charset="0"/>
              <a:cs typeface="Times New Roman" panose="02020603050405020304" pitchFamily="18" charset="0"/>
            </a:rPr>
            <a:t>ditujukan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untuk</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tingkatan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teratas</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perusahaan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yaitu</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manajemen</a:t>
          </a:r>
          <a:r>
            <a:rPr lang="en-ID" sz="2300" b="0" i="0" kern="1200" dirty="0">
              <a:latin typeface="Times New Roman" panose="02020603050405020304" pitchFamily="18" charset="0"/>
              <a:cs typeface="Times New Roman" panose="02020603050405020304" pitchFamily="18" charset="0"/>
            </a:rPr>
            <a:t> senior </a:t>
          </a:r>
          <a:r>
            <a:rPr lang="en-ID" sz="2300" b="0" i="0" kern="1200" dirty="0" err="1">
              <a:latin typeface="Times New Roman" panose="02020603050405020304" pitchFamily="18" charset="0"/>
              <a:cs typeface="Times New Roman" panose="02020603050405020304" pitchFamily="18" charset="0"/>
            </a:rPr>
            <a:t>untuk</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mendukung</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keputusan</a:t>
          </a:r>
          <a:r>
            <a:rPr lang="en-ID" sz="2300" b="0" i="0" kern="1200" dirty="0">
              <a:latin typeface="Times New Roman" panose="02020603050405020304" pitchFamily="18" charset="0"/>
              <a:cs typeface="Times New Roman" panose="02020603050405020304" pitchFamily="18" charset="0"/>
            </a:rPr>
            <a:t> senior </a:t>
          </a:r>
          <a:r>
            <a:rPr lang="en-ID" sz="2300" b="0" i="0" kern="1200" dirty="0" err="1">
              <a:latin typeface="Times New Roman" panose="02020603050405020304" pitchFamily="18" charset="0"/>
              <a:cs typeface="Times New Roman" panose="02020603050405020304" pitchFamily="18" charset="0"/>
            </a:rPr>
            <a:t>manajemen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dalam</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aktivitas</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perencanaan</a:t>
          </a:r>
          <a:br>
            <a:rPr lang="en-ID" sz="2300" b="0" i="0" kern="1200" dirty="0">
              <a:latin typeface="Times New Roman" panose="02020603050405020304" pitchFamily="18" charset="0"/>
              <a:cs typeface="Times New Roman" panose="02020603050405020304" pitchFamily="18" charset="0"/>
            </a:rPr>
          </a:br>
          <a:r>
            <a:rPr lang="en-ID" sz="2300" b="0" i="0" kern="1200" dirty="0" err="1">
              <a:latin typeface="Times New Roman" panose="02020603050405020304" pitchFamily="18" charset="0"/>
              <a:cs typeface="Times New Roman" panose="02020603050405020304" pitchFamily="18" charset="0"/>
            </a:rPr>
            <a:t>jangka</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panjang</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perusahaan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Contoh</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Pemasaran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Bagaimana</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ramalan</a:t>
          </a:r>
          <a:r>
            <a:rPr lang="en-ID" sz="2300" b="0" i="0" kern="1200" dirty="0">
              <a:latin typeface="Times New Roman" panose="02020603050405020304" pitchFamily="18" charset="0"/>
              <a:cs typeface="Times New Roman" panose="02020603050405020304" pitchFamily="18" charset="0"/>
            </a:rPr>
            <a:t> dan </a:t>
          </a:r>
          <a:r>
            <a:rPr lang="en-ID" sz="2300" b="0" i="0" kern="1200" dirty="0" err="1">
              <a:latin typeface="Times New Roman" panose="02020603050405020304" pitchFamily="18" charset="0"/>
              <a:cs typeface="Times New Roman" panose="02020603050405020304" pitchFamily="18" charset="0"/>
            </a:rPr>
            <a:t>kecenderungan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penjualan</a:t>
          </a:r>
          <a:r>
            <a:rPr lang="en-ID" sz="2300" b="0" i="0" kern="1200" dirty="0">
              <a:latin typeface="Times New Roman" panose="02020603050405020304" pitchFamily="18" charset="0"/>
              <a:cs typeface="Times New Roman" panose="02020603050405020304" pitchFamily="18" charset="0"/>
            </a:rPr>
            <a:t> di masa 5 </a:t>
          </a:r>
          <a:r>
            <a:rPr lang="en-ID" sz="2300" b="0" i="0" kern="1200" dirty="0" err="1">
              <a:latin typeface="Times New Roman" panose="02020603050405020304" pitchFamily="18" charset="0"/>
              <a:cs typeface="Times New Roman" panose="02020603050405020304" pitchFamily="18" charset="0"/>
            </a:rPr>
            <a:t>tahun</a:t>
          </a:r>
          <a:r>
            <a:rPr lang="en-ID" sz="2300" b="0" i="0" kern="1200" dirty="0">
              <a:latin typeface="Times New Roman" panose="02020603050405020304" pitchFamily="18" charset="0"/>
              <a:cs typeface="Times New Roman" panose="02020603050405020304" pitchFamily="18" charset="0"/>
            </a:rPr>
            <a:t> yang </a:t>
          </a:r>
          <a:r>
            <a:rPr lang="en-ID" sz="2300" b="0" i="0" kern="1200" dirty="0" err="1">
              <a:latin typeface="Times New Roman" panose="02020603050405020304" pitchFamily="18" charset="0"/>
              <a:cs typeface="Times New Roman" panose="02020603050405020304" pitchFamily="18" charset="0"/>
            </a:rPr>
            <a:t>akan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datang</a:t>
          </a:r>
          <a:r>
            <a:rPr lang="en-ID" sz="2300" b="0" i="0" kern="1200" dirty="0">
              <a:latin typeface="Times New Roman" panose="02020603050405020304" pitchFamily="18" charset="0"/>
              <a:cs typeface="Times New Roman" panose="02020603050405020304" pitchFamily="18" charset="0"/>
            </a:rPr>
            <a:t>, dan </a:t>
          </a:r>
          <a:r>
            <a:rPr lang="en-ID" sz="2300" b="0" i="0" kern="1200" dirty="0" err="1">
              <a:latin typeface="Times New Roman" panose="02020603050405020304" pitchFamily="18" charset="0"/>
              <a:cs typeface="Times New Roman" panose="02020603050405020304" pitchFamily="18" charset="0"/>
            </a:rPr>
            <a:t>sebagainya</a:t>
          </a:r>
          <a:r>
            <a:rPr lang="en-ID" sz="2300" b="0" i="0" kern="1200" dirty="0">
              <a:latin typeface="Times New Roman" panose="02020603050405020304" pitchFamily="18" charset="0"/>
              <a:cs typeface="Times New Roman" panose="02020603050405020304" pitchFamily="18" charset="0"/>
            </a:rPr>
            <a:t>.</a:t>
          </a:r>
          <a:endParaRPr lang="en-ID" sz="2300" kern="1200" dirty="0">
            <a:latin typeface="Times New Roman" panose="02020603050405020304" pitchFamily="18" charset="0"/>
            <a:cs typeface="Times New Roman" panose="02020603050405020304" pitchFamily="18" charset="0"/>
          </a:endParaRPr>
        </a:p>
      </dsp:txBody>
      <dsp:txXfrm>
        <a:off x="2428007" y="810151"/>
        <a:ext cx="3910701" cy="39107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BD3ED-C201-4E88-87EF-D43B87D3049F}">
      <dsp:nvSpPr>
        <dsp:cNvPr id="0" name=""/>
        <dsp:cNvSpPr/>
      </dsp:nvSpPr>
      <dsp:spPr>
        <a:xfrm>
          <a:off x="0" y="860"/>
          <a:ext cx="10024946" cy="1383662"/>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ID" sz="2400" kern="1200">
              <a:latin typeface="Times New Roman" panose="02020603050405020304" pitchFamily="18" charset="0"/>
              <a:cs typeface="Times New Roman" panose="02020603050405020304" pitchFamily="18" charset="0"/>
            </a:rPr>
            <a:t>Sebuah Informasi yang diterima oleh manajemen selain harus berkualitas (relevan, akurat, tepat waktu, dan lengkap) juga informasi tersebut harus selaras, searah dan saling berkaitan dengan informasi-informasi lainya, yang ada di suatu organisasi. </a:t>
          </a:r>
        </a:p>
      </dsp:txBody>
      <dsp:txXfrm>
        <a:off x="67545" y="68405"/>
        <a:ext cx="9889856" cy="1248572"/>
      </dsp:txXfrm>
    </dsp:sp>
    <dsp:sp modelId="{582DFD6E-309A-4481-B396-6CFAFA61DC37}">
      <dsp:nvSpPr>
        <dsp:cNvPr id="0" name=""/>
        <dsp:cNvSpPr/>
      </dsp:nvSpPr>
      <dsp:spPr>
        <a:xfrm>
          <a:off x="0" y="1396686"/>
          <a:ext cx="10024946" cy="1383662"/>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ID" sz="2400" kern="1200">
              <a:latin typeface="Times New Roman" panose="02020603050405020304" pitchFamily="18" charset="0"/>
              <a:cs typeface="Times New Roman" panose="02020603050405020304" pitchFamily="18" charset="0"/>
            </a:rPr>
            <a:t>Informasi yang digunakan oleh manajemen berguna untuk membantu melaksanakan fungsinya. Atau disebut dengan informasi manajemen. </a:t>
          </a:r>
        </a:p>
      </dsp:txBody>
      <dsp:txXfrm>
        <a:off x="67545" y="1464231"/>
        <a:ext cx="9889856" cy="1248572"/>
      </dsp:txXfrm>
    </dsp:sp>
    <dsp:sp modelId="{42580710-30AE-42E8-AA29-AABD60D61CBA}">
      <dsp:nvSpPr>
        <dsp:cNvPr id="0" name=""/>
        <dsp:cNvSpPr/>
      </dsp:nvSpPr>
      <dsp:spPr>
        <a:xfrm>
          <a:off x="0" y="2792512"/>
          <a:ext cx="10024946" cy="1383662"/>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n-ID" sz="2400" kern="1200" dirty="0">
              <a:latin typeface="Times New Roman" panose="02020603050405020304" pitchFamily="18" charset="0"/>
              <a:cs typeface="Times New Roman" panose="02020603050405020304" pitchFamily="18" charset="0"/>
            </a:rPr>
            <a:t>Jadi </a:t>
          </a:r>
          <a:r>
            <a:rPr lang="en-ID" sz="2400" kern="1200" dirty="0" err="1">
              <a:latin typeface="Times New Roman" panose="02020603050405020304" pitchFamily="18" charset="0"/>
              <a:cs typeface="Times New Roman" panose="02020603050405020304" pitchFamily="18" charset="0"/>
            </a:rPr>
            <a:t>peran</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dari</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sistem</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informasi</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manajemen</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bagi</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suatu</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organisasi</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yakni</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untuk</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mendukung</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semua</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kegiatan</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operasi</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bisnis</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perusahaan</a:t>
          </a:r>
          <a:r>
            <a:rPr lang="en-ID" sz="2400" kern="1200" dirty="0">
              <a:latin typeface="Times New Roman" panose="02020603050405020304" pitchFamily="18" charset="0"/>
              <a:cs typeface="Times New Roman" panose="02020603050405020304" pitchFamily="18" charset="0"/>
            </a:rPr>
            <a:t>, system </a:t>
          </a:r>
          <a:r>
            <a:rPr lang="en-ID" sz="2400" kern="1200" dirty="0" err="1">
              <a:latin typeface="Times New Roman" panose="02020603050405020304" pitchFamily="18" charset="0"/>
              <a:cs typeface="Times New Roman" panose="02020603050405020304" pitchFamily="18" charset="0"/>
            </a:rPr>
            <a:t>pengambilan</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keputusan</a:t>
          </a:r>
          <a:r>
            <a:rPr lang="en-ID" sz="2400" kern="1200" dirty="0">
              <a:latin typeface="Times New Roman" panose="02020603050405020304" pitchFamily="18" charset="0"/>
              <a:cs typeface="Times New Roman" panose="02020603050405020304" pitchFamily="18" charset="0"/>
            </a:rPr>
            <a:t>, dan </a:t>
          </a:r>
          <a:r>
            <a:rPr lang="en-ID" sz="2400" kern="1200" dirty="0" err="1">
              <a:latin typeface="Times New Roman" panose="02020603050405020304" pitchFamily="18" charset="0"/>
              <a:cs typeface="Times New Roman" panose="02020603050405020304" pitchFamily="18" charset="0"/>
            </a:rPr>
            <a:t>keunggulan</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bersaing</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secara</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strategis</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dalamlingkungan</a:t>
          </a:r>
          <a:r>
            <a:rPr lang="en-ID" sz="2400" kern="1200" dirty="0">
              <a:latin typeface="Times New Roman" panose="02020603050405020304" pitchFamily="18" charset="0"/>
              <a:cs typeface="Times New Roman" panose="02020603050405020304" pitchFamily="18" charset="0"/>
            </a:rPr>
            <a:t> </a:t>
          </a:r>
          <a:r>
            <a:rPr lang="en-ID" sz="2400" kern="1200" dirty="0" err="1">
              <a:latin typeface="Times New Roman" panose="02020603050405020304" pitchFamily="18" charset="0"/>
              <a:cs typeface="Times New Roman" panose="02020603050405020304" pitchFamily="18" charset="0"/>
            </a:rPr>
            <a:t>bisnis</a:t>
          </a:r>
          <a:r>
            <a:rPr lang="en-ID" sz="2400" kern="1200" dirty="0">
              <a:latin typeface="Times New Roman" panose="02020603050405020304" pitchFamily="18" charset="0"/>
              <a:cs typeface="Times New Roman" panose="02020603050405020304" pitchFamily="18" charset="0"/>
            </a:rPr>
            <a:t> yang </a:t>
          </a:r>
          <a:r>
            <a:rPr lang="en-ID" sz="2400" kern="1200" dirty="0" err="1">
              <a:latin typeface="Times New Roman" panose="02020603050405020304" pitchFamily="18" charset="0"/>
              <a:cs typeface="Times New Roman" panose="02020603050405020304" pitchFamily="18" charset="0"/>
            </a:rPr>
            <a:t>berubah</a:t>
          </a:r>
          <a:r>
            <a:rPr lang="en-ID" sz="2400" kern="1200" dirty="0">
              <a:latin typeface="Times New Roman" panose="02020603050405020304" pitchFamily="18" charset="0"/>
              <a:cs typeface="Times New Roman" panose="02020603050405020304" pitchFamily="18" charset="0"/>
            </a:rPr>
            <a:t>.</a:t>
          </a:r>
        </a:p>
      </dsp:txBody>
      <dsp:txXfrm>
        <a:off x="67545" y="2860057"/>
        <a:ext cx="9889856" cy="1248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651A7-D1E2-4A41-BC32-B478C3EC1A51}">
      <dsp:nvSpPr>
        <dsp:cNvPr id="0" name=""/>
        <dsp:cNvSpPr/>
      </dsp:nvSpPr>
      <dsp:spPr>
        <a:xfrm>
          <a:off x="0" y="74629"/>
          <a:ext cx="9543587" cy="16255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ID" sz="2000" kern="1200">
              <a:latin typeface="Times New Roman" panose="02020603050405020304" pitchFamily="18" charset="0"/>
              <a:cs typeface="Times New Roman" panose="02020603050405020304" pitchFamily="18" charset="0"/>
            </a:rPr>
            <a:t>Sistem Informasi Manajemen adalah jaringan prosedur pengolahan data yang dikembangkan dalam sebuah organisasi dan disahkan guna memberikan data/ informasi kepada manajemen untuk mendukung pengambilan keputusan dalam rangka mencapai tujuan.</a:t>
          </a:r>
        </a:p>
      </dsp:txBody>
      <dsp:txXfrm>
        <a:off x="79354" y="153983"/>
        <a:ext cx="9384879" cy="1466860"/>
      </dsp:txXfrm>
    </dsp:sp>
    <dsp:sp modelId="{AF561BAA-5F1C-4C35-B966-35434B85EE2F}">
      <dsp:nvSpPr>
        <dsp:cNvPr id="0" name=""/>
        <dsp:cNvSpPr/>
      </dsp:nvSpPr>
      <dsp:spPr>
        <a:xfrm>
          <a:off x="0" y="1887398"/>
          <a:ext cx="9543587" cy="16255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ID" sz="2000" kern="1200" dirty="0" err="1">
              <a:latin typeface="Times New Roman" panose="02020603050405020304" pitchFamily="18" charset="0"/>
              <a:cs typeface="Times New Roman" panose="02020603050405020304" pitchFamily="18" charset="0"/>
            </a:rPr>
            <a:t>Dalam</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melaksanakan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fungsi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manajemen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menurut</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McLeann’s</a:t>
          </a:r>
          <a:r>
            <a:rPr lang="en-ID" sz="2000" kern="1200" dirty="0">
              <a:latin typeface="Times New Roman" panose="02020603050405020304" pitchFamily="18" charset="0"/>
              <a:cs typeface="Times New Roman" panose="02020603050405020304" pitchFamily="18" charset="0"/>
            </a:rPr>
            <a:t>, system </a:t>
          </a:r>
          <a:r>
            <a:rPr lang="en-ID" sz="2000" kern="1200" dirty="0" err="1">
              <a:latin typeface="Times New Roman" panose="02020603050405020304" pitchFamily="18" charset="0"/>
              <a:cs typeface="Times New Roman" panose="02020603050405020304" pitchFamily="18" charset="0"/>
            </a:rPr>
            <a:t>informasi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manajemen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merupakan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payung</a:t>
          </a:r>
          <a:r>
            <a:rPr lang="en-ID" sz="2000" kern="1200" dirty="0">
              <a:latin typeface="Times New Roman" panose="02020603050405020304" pitchFamily="18" charset="0"/>
              <a:cs typeface="Times New Roman" panose="02020603050405020304" pitchFamily="18" charset="0"/>
            </a:rPr>
            <a:t> yang </a:t>
          </a:r>
          <a:r>
            <a:rPr lang="en-ID" sz="2000" kern="1200" dirty="0" err="1">
              <a:latin typeface="Times New Roman" panose="02020603050405020304" pitchFamily="18" charset="0"/>
              <a:cs typeface="Times New Roman" panose="02020603050405020304" pitchFamily="18" charset="0"/>
            </a:rPr>
            <a:t>mendukung</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semua</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aktivitas</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manajerial</a:t>
          </a:r>
          <a:r>
            <a:rPr lang="en-ID" sz="2000" kern="1200" dirty="0">
              <a:latin typeface="Times New Roman" panose="02020603050405020304" pitchFamily="18" charset="0"/>
              <a:cs typeface="Times New Roman" panose="02020603050405020304" pitchFamily="18" charset="0"/>
            </a:rPr>
            <a:t> (Turban,1990:21). </a:t>
          </a:r>
          <a:r>
            <a:rPr lang="en-ID" sz="2000" kern="1200" dirty="0" err="1">
              <a:latin typeface="Times New Roman" panose="02020603050405020304" pitchFamily="18" charset="0"/>
              <a:cs typeface="Times New Roman" panose="02020603050405020304" pitchFamily="18" charset="0"/>
            </a:rPr>
            <a:t>Informasi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sebagai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produk</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sistem</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informasi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akan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mendukung</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kelancaran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jalannya</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kegiatan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operasi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manajemen</a:t>
          </a:r>
          <a:r>
            <a:rPr lang="en-ID" sz="2000" kern="1200" dirty="0">
              <a:latin typeface="Times New Roman" panose="02020603050405020304" pitchFamily="18" charset="0"/>
              <a:cs typeface="Times New Roman" panose="02020603050405020304" pitchFamily="18" charset="0"/>
            </a:rPr>
            <a:t> dan </a:t>
          </a:r>
          <a:r>
            <a:rPr lang="en-ID" sz="2000" kern="1200" dirty="0" err="1">
              <a:latin typeface="Times New Roman" panose="02020603050405020304" pitchFamily="18" charset="0"/>
              <a:cs typeface="Times New Roman" panose="02020603050405020304" pitchFamily="18" charset="0"/>
            </a:rPr>
            <a:t>pengambil</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keputusan</a:t>
          </a:r>
          <a:r>
            <a:rPr lang="en-ID" sz="2000" kern="1200" dirty="0">
              <a:latin typeface="Times New Roman" panose="02020603050405020304" pitchFamily="18" charset="0"/>
              <a:cs typeface="Times New Roman" panose="02020603050405020304" pitchFamily="18" charset="0"/>
            </a:rPr>
            <a:t> yang </a:t>
          </a:r>
          <a:r>
            <a:rPr lang="en-ID" sz="2000" kern="1200" dirty="0" err="1">
              <a:latin typeface="Times New Roman" panose="02020603050405020304" pitchFamily="18" charset="0"/>
              <a:cs typeface="Times New Roman" panose="02020603050405020304" pitchFamily="18" charset="0"/>
            </a:rPr>
            <a:t>terjadi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baik</a:t>
          </a:r>
          <a:r>
            <a:rPr lang="en-ID" sz="2000" kern="1200" dirty="0">
              <a:latin typeface="Times New Roman" panose="02020603050405020304" pitchFamily="18" charset="0"/>
              <a:cs typeface="Times New Roman" panose="02020603050405020304" pitchFamily="18" charset="0"/>
            </a:rPr>
            <a:t> di </a:t>
          </a:r>
          <a:r>
            <a:rPr lang="en-ID" sz="2000" kern="1200" dirty="0" err="1">
              <a:latin typeface="Times New Roman" panose="02020603050405020304" pitchFamily="18" charset="0"/>
              <a:cs typeface="Times New Roman" panose="02020603050405020304" pitchFamily="18" charset="0"/>
            </a:rPr>
            <a:t>tingkat</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transaksi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manajemen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operasional</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manajemen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taktis</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manajemen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strategis</a:t>
          </a:r>
          <a:r>
            <a:rPr lang="en-ID" sz="2000" kern="1200" dirty="0">
              <a:latin typeface="Times New Roman" panose="02020603050405020304" pitchFamily="18" charset="0"/>
              <a:cs typeface="Times New Roman" panose="02020603050405020304" pitchFamily="18" charset="0"/>
            </a:rPr>
            <a:t>.</a:t>
          </a:r>
        </a:p>
      </dsp:txBody>
      <dsp:txXfrm>
        <a:off x="79354" y="1966752"/>
        <a:ext cx="9384879" cy="1466860"/>
      </dsp:txXfrm>
    </dsp:sp>
    <dsp:sp modelId="{0F421690-C50D-49D1-863E-4F8BCE123B84}">
      <dsp:nvSpPr>
        <dsp:cNvPr id="0" name=""/>
        <dsp:cNvSpPr/>
      </dsp:nvSpPr>
      <dsp:spPr>
        <a:xfrm>
          <a:off x="0" y="3700166"/>
          <a:ext cx="9543587" cy="162556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Berikut</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gambar</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Piramida</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dari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Robert V. Head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dalam</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Davis, 2002)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tentang</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system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informasi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manajemen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dalam</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organisasi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dan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gambar</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berikutnya</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memperlihatkan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jenis</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keterlibatan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yang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diperlukan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dari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ketiga</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tingkatan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manajemen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sehubungan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dengan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pembuatan</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sistem</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informasi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a:t>
          </a:r>
          <a:r>
            <a:rPr lang="en-ID" sz="2000" kern="1200" dirty="0" err="1">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Zulkifli</a:t>
          </a:r>
          <a:r>
            <a:rPr lang="en-ID" sz="2000" kern="1200" dirty="0">
              <a:solidFill>
                <a:srgbClr val="44546A">
                  <a:hueOff val="0"/>
                  <a:satOff val="0"/>
                  <a:lumOff val="0"/>
                  <a:alphaOff val="0"/>
                </a:srgbClr>
              </a:solidFill>
              <a:latin typeface="Times New Roman" panose="02020603050405020304" pitchFamily="18" charset="0"/>
              <a:ea typeface="+mn-ea"/>
              <a:cs typeface="Times New Roman" panose="02020603050405020304" pitchFamily="18" charset="0"/>
            </a:rPr>
            <a:t>, 1997: 72)</a:t>
          </a:r>
        </a:p>
      </dsp:txBody>
      <dsp:txXfrm>
        <a:off x="79354" y="3779520"/>
        <a:ext cx="9384879" cy="1466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56F83-4109-48CF-9705-5404FFB9B33F}">
      <dsp:nvSpPr>
        <dsp:cNvPr id="0" name=""/>
        <dsp:cNvSpPr/>
      </dsp:nvSpPr>
      <dsp:spPr>
        <a:xfrm>
          <a:off x="2235819" y="0"/>
          <a:ext cx="5854390" cy="585439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7E09446-5F36-479F-BEF3-CB2A340F52C1}">
      <dsp:nvSpPr>
        <dsp:cNvPr id="0" name=""/>
        <dsp:cNvSpPr/>
      </dsp:nvSpPr>
      <dsp:spPr>
        <a:xfrm>
          <a:off x="2791986" y="556167"/>
          <a:ext cx="2283212" cy="2283212"/>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Times New Roman" panose="02020603050405020304" pitchFamily="18" charset="0"/>
              <a:cs typeface="Times New Roman" panose="02020603050405020304" pitchFamily="18" charset="0"/>
            </a:rPr>
            <a:t>Meningkatkan produktivitas serta penghematan dalam hal biaya di dalam Organisasi.</a:t>
          </a:r>
          <a:endParaRPr lang="en-ID" sz="1500" kern="1200">
            <a:latin typeface="Times New Roman" panose="02020603050405020304" pitchFamily="18" charset="0"/>
            <a:cs typeface="Times New Roman" panose="02020603050405020304" pitchFamily="18" charset="0"/>
          </a:endParaRPr>
        </a:p>
      </dsp:txBody>
      <dsp:txXfrm>
        <a:off x="2903443" y="667624"/>
        <a:ext cx="2060298" cy="2060298"/>
      </dsp:txXfrm>
    </dsp:sp>
    <dsp:sp modelId="{C59304E2-E30B-465B-B5ED-7AD64B619474}">
      <dsp:nvSpPr>
        <dsp:cNvPr id="0" name=""/>
        <dsp:cNvSpPr/>
      </dsp:nvSpPr>
      <dsp:spPr>
        <a:xfrm>
          <a:off x="5250830" y="556167"/>
          <a:ext cx="2283212" cy="2283212"/>
        </a:xfrm>
        <a:prstGeom prst="roundRect">
          <a:avLst/>
        </a:prstGeom>
        <a:gradFill rotWithShape="0">
          <a:gsLst>
            <a:gs pos="0">
              <a:schemeClr val="accent2">
                <a:hueOff val="-485121"/>
                <a:satOff val="-27976"/>
                <a:lumOff val="2876"/>
                <a:alphaOff val="0"/>
                <a:lumMod val="110000"/>
                <a:satMod val="105000"/>
                <a:tint val="67000"/>
              </a:schemeClr>
            </a:gs>
            <a:gs pos="50000">
              <a:schemeClr val="accent2">
                <a:hueOff val="-485121"/>
                <a:satOff val="-27976"/>
                <a:lumOff val="2876"/>
                <a:alphaOff val="0"/>
                <a:lumMod val="105000"/>
                <a:satMod val="103000"/>
                <a:tint val="73000"/>
              </a:schemeClr>
            </a:gs>
            <a:gs pos="100000">
              <a:schemeClr val="accent2">
                <a:hueOff val="-485121"/>
                <a:satOff val="-27976"/>
                <a:lumOff val="28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Times New Roman" panose="02020603050405020304" pitchFamily="18" charset="0"/>
              <a:cs typeface="Times New Roman" panose="02020603050405020304" pitchFamily="18" charset="0"/>
            </a:rPr>
            <a:t>Meningkatkan kualitas dari SDM dikarenakan unit sistem kerja akan lebih terkoordinasi serta sistematis.</a:t>
          </a:r>
          <a:endParaRPr lang="en-ID" sz="1500" kern="1200">
            <a:latin typeface="Times New Roman" panose="02020603050405020304" pitchFamily="18" charset="0"/>
            <a:cs typeface="Times New Roman" panose="02020603050405020304" pitchFamily="18" charset="0"/>
          </a:endParaRPr>
        </a:p>
      </dsp:txBody>
      <dsp:txXfrm>
        <a:off x="5362287" y="667624"/>
        <a:ext cx="2060298" cy="2060298"/>
      </dsp:txXfrm>
    </dsp:sp>
    <dsp:sp modelId="{17A78FD1-86A9-4E2C-BC86-426E7BFCF66E}">
      <dsp:nvSpPr>
        <dsp:cNvPr id="0" name=""/>
        <dsp:cNvSpPr/>
      </dsp:nvSpPr>
      <dsp:spPr>
        <a:xfrm>
          <a:off x="2791986" y="3015010"/>
          <a:ext cx="2283212" cy="2283212"/>
        </a:xfrm>
        <a:prstGeom prst="roundRect">
          <a:avLst/>
        </a:prstGeom>
        <a:gradFill rotWithShape="0">
          <a:gsLst>
            <a:gs pos="0">
              <a:schemeClr val="accent2">
                <a:hueOff val="-970242"/>
                <a:satOff val="-55952"/>
                <a:lumOff val="5752"/>
                <a:alphaOff val="0"/>
                <a:lumMod val="110000"/>
                <a:satMod val="105000"/>
                <a:tint val="67000"/>
              </a:schemeClr>
            </a:gs>
            <a:gs pos="50000">
              <a:schemeClr val="accent2">
                <a:hueOff val="-970242"/>
                <a:satOff val="-55952"/>
                <a:lumOff val="5752"/>
                <a:alphaOff val="0"/>
                <a:lumMod val="105000"/>
                <a:satMod val="103000"/>
                <a:tint val="73000"/>
              </a:schemeClr>
            </a:gs>
            <a:gs pos="100000">
              <a:schemeClr val="accent2">
                <a:hueOff val="-970242"/>
                <a:satOff val="-55952"/>
                <a:lumOff val="57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latin typeface="Times New Roman" panose="02020603050405020304" pitchFamily="18" charset="0"/>
              <a:cs typeface="Times New Roman" panose="02020603050405020304" pitchFamily="18" charset="0"/>
            </a:rPr>
            <a:t>Mempermudah pihak manajemen dalam melakukan pengawasan, perencanaan, pengarahan serta pendelegasian kinerja pada semuadepartemen yang mempunyai koordinasi dan hubungan.</a:t>
          </a:r>
          <a:endParaRPr lang="en-ID" sz="1500" kern="1200">
            <a:latin typeface="Times New Roman" panose="02020603050405020304" pitchFamily="18" charset="0"/>
            <a:cs typeface="Times New Roman" panose="02020603050405020304" pitchFamily="18" charset="0"/>
          </a:endParaRPr>
        </a:p>
      </dsp:txBody>
      <dsp:txXfrm>
        <a:off x="2903443" y="3126467"/>
        <a:ext cx="2060298" cy="2060298"/>
      </dsp:txXfrm>
    </dsp:sp>
    <dsp:sp modelId="{6C590ED9-51C4-4D21-B093-4DFB99E0FCC5}">
      <dsp:nvSpPr>
        <dsp:cNvPr id="0" name=""/>
        <dsp:cNvSpPr/>
      </dsp:nvSpPr>
      <dsp:spPr>
        <a:xfrm>
          <a:off x="5250830" y="3015010"/>
          <a:ext cx="2283212" cy="2283212"/>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latin typeface="Times New Roman" panose="02020603050405020304" pitchFamily="18" charset="0"/>
              <a:cs typeface="Times New Roman" panose="02020603050405020304" pitchFamily="18" charset="0"/>
            </a:rPr>
            <a:t>Meningkatkan</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efisiensi</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serta</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efektivitas</a:t>
          </a:r>
          <a:r>
            <a:rPr lang="en-US" sz="1500" kern="1200" dirty="0">
              <a:latin typeface="Times New Roman" panose="02020603050405020304" pitchFamily="18" charset="0"/>
              <a:cs typeface="Times New Roman" panose="02020603050405020304" pitchFamily="18" charset="0"/>
            </a:rPr>
            <a:t> data yang </a:t>
          </a:r>
          <a:r>
            <a:rPr lang="en-US" sz="1500" kern="1200" dirty="0" err="1">
              <a:latin typeface="Times New Roman" panose="02020603050405020304" pitchFamily="18" charset="0"/>
              <a:cs typeface="Times New Roman" panose="02020603050405020304" pitchFamily="18" charset="0"/>
            </a:rPr>
            <a:t>lebih</a:t>
          </a:r>
          <a:r>
            <a:rPr lang="en-US" sz="1500" kern="1200" dirty="0">
              <a:latin typeface="Times New Roman" panose="02020603050405020304" pitchFamily="18" charset="0"/>
              <a:cs typeface="Times New Roman" panose="02020603050405020304" pitchFamily="18" charset="0"/>
            </a:rPr>
            <a:t> </a:t>
          </a:r>
          <a:r>
            <a:rPr lang="en-US" sz="1500" kern="1200" dirty="0" err="1">
              <a:latin typeface="Times New Roman" panose="02020603050405020304" pitchFamily="18" charset="0"/>
              <a:cs typeface="Times New Roman" panose="02020603050405020304" pitchFamily="18" charset="0"/>
            </a:rPr>
            <a:t>realtime</a:t>
          </a:r>
          <a:r>
            <a:rPr lang="en-US" sz="1500" kern="1200" dirty="0">
              <a:latin typeface="Times New Roman" panose="02020603050405020304" pitchFamily="18" charset="0"/>
              <a:cs typeface="Times New Roman" panose="02020603050405020304" pitchFamily="18" charset="0"/>
            </a:rPr>
            <a:t> dan </a:t>
          </a:r>
          <a:r>
            <a:rPr lang="en-US" sz="1500" kern="1200" dirty="0" err="1">
              <a:latin typeface="Times New Roman" panose="02020603050405020304" pitchFamily="18" charset="0"/>
              <a:cs typeface="Times New Roman" panose="02020603050405020304" pitchFamily="18" charset="0"/>
            </a:rPr>
            <a:t>akurat</a:t>
          </a:r>
          <a:endParaRPr lang="en-ID" sz="1500" kern="1200" dirty="0">
            <a:latin typeface="Times New Roman" panose="02020603050405020304" pitchFamily="18" charset="0"/>
            <a:cs typeface="Times New Roman" panose="02020603050405020304" pitchFamily="18" charset="0"/>
          </a:endParaRPr>
        </a:p>
      </dsp:txBody>
      <dsp:txXfrm>
        <a:off x="5362287" y="3126467"/>
        <a:ext cx="2060298" cy="2060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A45EE-19EC-4816-9F8F-5AEBC2959EA7}">
      <dsp:nvSpPr>
        <dsp:cNvPr id="0" name=""/>
        <dsp:cNvSpPr/>
      </dsp:nvSpPr>
      <dsp:spPr>
        <a:xfrm>
          <a:off x="696672" y="0"/>
          <a:ext cx="7895620" cy="4874540"/>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461FCB36-13CC-47D9-A9BE-A0FC136CDA6C}">
      <dsp:nvSpPr>
        <dsp:cNvPr id="0" name=""/>
        <dsp:cNvSpPr/>
      </dsp:nvSpPr>
      <dsp:spPr>
        <a:xfrm>
          <a:off x="4649" y="1462362"/>
          <a:ext cx="2236064" cy="194981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D" sz="1700" b="0" i="0" kern="1200">
              <a:latin typeface="Times New Roman" panose="02020603050405020304" pitchFamily="18" charset="0"/>
              <a:cs typeface="Times New Roman" panose="02020603050405020304" pitchFamily="18" charset="0"/>
            </a:rPr>
            <a:t>Tingkat Bawah/ Operasional: </a:t>
          </a:r>
          <a:r>
            <a:rPr lang="en-ID" sz="1700" b="0" i="1" kern="1200">
              <a:latin typeface="Times New Roman" panose="02020603050405020304" pitchFamily="18" charset="0"/>
              <a:cs typeface="Times New Roman" panose="02020603050405020304" pitchFamily="18" charset="0"/>
            </a:rPr>
            <a:t>Transaction Processing System</a:t>
          </a:r>
          <a:r>
            <a:rPr lang="en-ID" sz="1700" b="0" i="0" kern="1200">
              <a:latin typeface="Times New Roman" panose="02020603050405020304" pitchFamily="18" charset="0"/>
              <a:cs typeface="Times New Roman" panose="02020603050405020304" pitchFamily="18" charset="0"/>
            </a:rPr>
            <a:t>(TPS)</a:t>
          </a:r>
          <a:endParaRPr lang="en-ID" sz="1700" kern="1200">
            <a:latin typeface="Times New Roman" panose="02020603050405020304" pitchFamily="18" charset="0"/>
            <a:cs typeface="Times New Roman" panose="02020603050405020304" pitchFamily="18" charset="0"/>
          </a:endParaRPr>
        </a:p>
      </dsp:txBody>
      <dsp:txXfrm>
        <a:off x="99831" y="1557544"/>
        <a:ext cx="2045700" cy="1759452"/>
      </dsp:txXfrm>
    </dsp:sp>
    <dsp:sp modelId="{F421CA0A-C969-43BB-9B9A-5020E651858F}">
      <dsp:nvSpPr>
        <dsp:cNvPr id="0" name=""/>
        <dsp:cNvSpPr/>
      </dsp:nvSpPr>
      <dsp:spPr>
        <a:xfrm>
          <a:off x="2352516" y="1462362"/>
          <a:ext cx="2236064" cy="1949816"/>
        </a:xfrm>
        <a:prstGeom prst="roundRect">
          <a:avLst/>
        </a:prstGeom>
        <a:gradFill rotWithShape="0">
          <a:gsLst>
            <a:gs pos="0">
              <a:schemeClr val="accent3">
                <a:hueOff val="903533"/>
                <a:satOff val="33333"/>
                <a:lumOff val="-4902"/>
                <a:alphaOff val="0"/>
                <a:lumMod val="110000"/>
                <a:satMod val="105000"/>
                <a:tint val="67000"/>
              </a:schemeClr>
            </a:gs>
            <a:gs pos="50000">
              <a:schemeClr val="accent3">
                <a:hueOff val="903533"/>
                <a:satOff val="33333"/>
                <a:lumOff val="-4902"/>
                <a:alphaOff val="0"/>
                <a:lumMod val="105000"/>
                <a:satMod val="103000"/>
                <a:tint val="73000"/>
              </a:schemeClr>
            </a:gs>
            <a:gs pos="100000">
              <a:schemeClr val="accent3">
                <a:hueOff val="903533"/>
                <a:satOff val="33333"/>
                <a:lumOff val="-4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D" sz="1700" b="0" i="0" kern="1200">
              <a:latin typeface="Times New Roman" panose="02020603050405020304" pitchFamily="18" charset="0"/>
              <a:cs typeface="Times New Roman" panose="02020603050405020304" pitchFamily="18" charset="0"/>
            </a:rPr>
            <a:t>Tingkat Pengetahuan: </a:t>
          </a:r>
          <a:r>
            <a:rPr lang="en-ID" sz="1700" b="0" i="1" kern="1200">
              <a:latin typeface="Times New Roman" panose="02020603050405020304" pitchFamily="18" charset="0"/>
              <a:cs typeface="Times New Roman" panose="02020603050405020304" pitchFamily="18" charset="0"/>
            </a:rPr>
            <a:t>Knowledge Work System </a:t>
          </a:r>
          <a:r>
            <a:rPr lang="en-ID" sz="1700" b="0" i="0" kern="1200">
              <a:latin typeface="Times New Roman" panose="02020603050405020304" pitchFamily="18" charset="0"/>
              <a:cs typeface="Times New Roman" panose="02020603050405020304" pitchFamily="18" charset="0"/>
            </a:rPr>
            <a:t>(KWS). </a:t>
          </a:r>
          <a:r>
            <a:rPr lang="en-ID" sz="1700" b="0" i="1" kern="1200">
              <a:latin typeface="Times New Roman" panose="02020603050405020304" pitchFamily="18" charset="0"/>
              <a:cs typeface="Times New Roman" panose="02020603050405020304" pitchFamily="18" charset="0"/>
            </a:rPr>
            <a:t>Office Automation System </a:t>
          </a:r>
          <a:r>
            <a:rPr lang="en-ID" sz="1700" b="0" i="0" kern="1200">
              <a:latin typeface="Times New Roman" panose="02020603050405020304" pitchFamily="18" charset="0"/>
              <a:cs typeface="Times New Roman" panose="02020603050405020304" pitchFamily="18" charset="0"/>
            </a:rPr>
            <a:t>(OAS)</a:t>
          </a:r>
          <a:endParaRPr lang="en-ID" sz="1700" kern="1200">
            <a:latin typeface="Times New Roman" panose="02020603050405020304" pitchFamily="18" charset="0"/>
            <a:cs typeface="Times New Roman" panose="02020603050405020304" pitchFamily="18" charset="0"/>
          </a:endParaRPr>
        </a:p>
      </dsp:txBody>
      <dsp:txXfrm>
        <a:off x="2447698" y="1557544"/>
        <a:ext cx="2045700" cy="1759452"/>
      </dsp:txXfrm>
    </dsp:sp>
    <dsp:sp modelId="{6D74BA0A-1C40-4ED4-8203-836AF06A6E32}">
      <dsp:nvSpPr>
        <dsp:cNvPr id="0" name=""/>
        <dsp:cNvSpPr/>
      </dsp:nvSpPr>
      <dsp:spPr>
        <a:xfrm>
          <a:off x="4700384" y="1462362"/>
          <a:ext cx="2236064" cy="1949816"/>
        </a:xfrm>
        <a:prstGeom prst="roundRect">
          <a:avLst/>
        </a:prstGeom>
        <a:gradFill rotWithShape="0">
          <a:gsLst>
            <a:gs pos="0">
              <a:schemeClr val="accent3">
                <a:hueOff val="1807066"/>
                <a:satOff val="66667"/>
                <a:lumOff val="-9804"/>
                <a:alphaOff val="0"/>
                <a:lumMod val="110000"/>
                <a:satMod val="105000"/>
                <a:tint val="67000"/>
              </a:schemeClr>
            </a:gs>
            <a:gs pos="50000">
              <a:schemeClr val="accent3">
                <a:hueOff val="1807066"/>
                <a:satOff val="66667"/>
                <a:lumOff val="-9804"/>
                <a:alphaOff val="0"/>
                <a:lumMod val="105000"/>
                <a:satMod val="103000"/>
                <a:tint val="73000"/>
              </a:schemeClr>
            </a:gs>
            <a:gs pos="100000">
              <a:schemeClr val="accent3">
                <a:hueOff val="1807066"/>
                <a:satOff val="66667"/>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D" sz="1700" b="0" i="0" kern="1200">
              <a:latin typeface="Times New Roman" panose="02020603050405020304" pitchFamily="18" charset="0"/>
              <a:cs typeface="Times New Roman" panose="02020603050405020304" pitchFamily="18" charset="0"/>
            </a:rPr>
            <a:t>Tingkat Manajemen Menengah: </a:t>
          </a:r>
          <a:r>
            <a:rPr lang="en-ID" sz="1700" b="0" i="1" kern="1200">
              <a:latin typeface="Times New Roman" panose="02020603050405020304" pitchFamily="18" charset="0"/>
              <a:cs typeface="Times New Roman" panose="02020603050405020304" pitchFamily="18" charset="0"/>
            </a:rPr>
            <a:t>Management Information System </a:t>
          </a:r>
          <a:r>
            <a:rPr lang="en-ID" sz="1700" b="0" i="0" kern="1200">
              <a:latin typeface="Times New Roman" panose="02020603050405020304" pitchFamily="18" charset="0"/>
              <a:cs typeface="Times New Roman" panose="02020603050405020304" pitchFamily="18" charset="0"/>
            </a:rPr>
            <a:t>(MIS). </a:t>
          </a:r>
          <a:r>
            <a:rPr lang="en-ID" sz="1700" b="0" i="1" kern="1200">
              <a:latin typeface="Times New Roman" panose="02020603050405020304" pitchFamily="18" charset="0"/>
              <a:cs typeface="Times New Roman" panose="02020603050405020304" pitchFamily="18" charset="0"/>
            </a:rPr>
            <a:t>Decision Support System </a:t>
          </a:r>
          <a:r>
            <a:rPr lang="en-ID" sz="1700" b="0" i="0" kern="1200">
              <a:latin typeface="Times New Roman" panose="02020603050405020304" pitchFamily="18" charset="0"/>
              <a:cs typeface="Times New Roman" panose="02020603050405020304" pitchFamily="18" charset="0"/>
            </a:rPr>
            <a:t>(DSS)</a:t>
          </a:r>
          <a:endParaRPr lang="en-ID" sz="1700" kern="1200">
            <a:latin typeface="Times New Roman" panose="02020603050405020304" pitchFamily="18" charset="0"/>
            <a:cs typeface="Times New Roman" panose="02020603050405020304" pitchFamily="18" charset="0"/>
          </a:endParaRPr>
        </a:p>
      </dsp:txBody>
      <dsp:txXfrm>
        <a:off x="4795566" y="1557544"/>
        <a:ext cx="2045700" cy="1759452"/>
      </dsp:txXfrm>
    </dsp:sp>
    <dsp:sp modelId="{28C3A37F-D84D-4AE2-B96B-96E113E207F8}">
      <dsp:nvSpPr>
        <dsp:cNvPr id="0" name=""/>
        <dsp:cNvSpPr/>
      </dsp:nvSpPr>
      <dsp:spPr>
        <a:xfrm>
          <a:off x="7048251" y="1462362"/>
          <a:ext cx="2236064" cy="1949816"/>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ID" sz="1700" b="0" i="0" kern="1200" dirty="0">
              <a:latin typeface="Times New Roman" panose="02020603050405020304" pitchFamily="18" charset="0"/>
              <a:cs typeface="Times New Roman" panose="02020603050405020304" pitchFamily="18" charset="0"/>
            </a:rPr>
            <a:t>Tingkat </a:t>
          </a:r>
          <a:r>
            <a:rPr lang="en-ID" sz="1700" b="0" i="0" kern="1200" dirty="0" err="1">
              <a:latin typeface="Times New Roman" panose="02020603050405020304" pitchFamily="18" charset="0"/>
              <a:cs typeface="Times New Roman" panose="02020603050405020304" pitchFamily="18" charset="0"/>
            </a:rPr>
            <a:t>Manajemen</a:t>
          </a:r>
          <a:r>
            <a:rPr lang="en-ID" sz="1700" b="0" i="0" kern="1200" dirty="0">
              <a:latin typeface="Times New Roman" panose="02020603050405020304" pitchFamily="18" charset="0"/>
              <a:cs typeface="Times New Roman" panose="02020603050405020304" pitchFamily="18" charset="0"/>
            </a:rPr>
            <a:t> Atas/ </a:t>
          </a:r>
          <a:r>
            <a:rPr lang="en-ID" sz="1700" b="0" i="0" kern="1200" dirty="0" err="1">
              <a:latin typeface="Times New Roman" panose="02020603050405020304" pitchFamily="18" charset="0"/>
              <a:cs typeface="Times New Roman" panose="02020603050405020304" pitchFamily="18" charset="0"/>
            </a:rPr>
            <a:t>Strategis</a:t>
          </a:r>
          <a:r>
            <a:rPr lang="en-ID" sz="1700" b="0" i="0" kern="1200" dirty="0">
              <a:latin typeface="Times New Roman" panose="02020603050405020304" pitchFamily="18" charset="0"/>
              <a:cs typeface="Times New Roman" panose="02020603050405020304" pitchFamily="18" charset="0"/>
            </a:rPr>
            <a:t>: </a:t>
          </a:r>
          <a:r>
            <a:rPr lang="en-ID" sz="1700" b="0" i="1" kern="1200" dirty="0">
              <a:latin typeface="Times New Roman" panose="02020603050405020304" pitchFamily="18" charset="0"/>
              <a:cs typeface="Times New Roman" panose="02020603050405020304" pitchFamily="18" charset="0"/>
            </a:rPr>
            <a:t>Executive Support System </a:t>
          </a:r>
          <a:r>
            <a:rPr lang="en-ID" sz="1700" b="0" i="0" kern="1200" dirty="0">
              <a:latin typeface="Times New Roman" panose="02020603050405020304" pitchFamily="18" charset="0"/>
              <a:cs typeface="Times New Roman" panose="02020603050405020304" pitchFamily="18" charset="0"/>
            </a:rPr>
            <a:t>(ESS)</a:t>
          </a:r>
          <a:r>
            <a:rPr lang="en-ID" sz="1700" kern="1200" dirty="0">
              <a:latin typeface="Times New Roman" panose="02020603050405020304" pitchFamily="18" charset="0"/>
              <a:cs typeface="Times New Roman" panose="02020603050405020304" pitchFamily="18" charset="0"/>
            </a:rPr>
            <a:t> </a:t>
          </a:r>
          <a:br>
            <a:rPr lang="en-ID" sz="1700" kern="1200" dirty="0">
              <a:latin typeface="Times New Roman" panose="02020603050405020304" pitchFamily="18" charset="0"/>
              <a:cs typeface="Times New Roman" panose="02020603050405020304" pitchFamily="18" charset="0"/>
            </a:rPr>
          </a:br>
          <a:endParaRPr lang="en-ID" sz="1700" kern="1200" dirty="0">
            <a:latin typeface="Times New Roman" panose="02020603050405020304" pitchFamily="18" charset="0"/>
            <a:cs typeface="Times New Roman" panose="02020603050405020304" pitchFamily="18" charset="0"/>
          </a:endParaRPr>
        </a:p>
      </dsp:txBody>
      <dsp:txXfrm>
        <a:off x="7143433" y="1557544"/>
        <a:ext cx="2045700" cy="1759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F3690-CCF2-446C-A1A3-29D86B659242}">
      <dsp:nvSpPr>
        <dsp:cNvPr id="0" name=""/>
        <dsp:cNvSpPr/>
      </dsp:nvSpPr>
      <dsp:spPr>
        <a:xfrm>
          <a:off x="867434" y="0"/>
          <a:ext cx="1831664" cy="183166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kern="1200"/>
            <a:t>Tingkat Bawah / Operasional</a:t>
          </a:r>
          <a:endParaRPr lang="en-ID" sz="2000" kern="1200"/>
        </a:p>
      </dsp:txBody>
      <dsp:txXfrm>
        <a:off x="1135675" y="268241"/>
        <a:ext cx="1295182" cy="12951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F79D3-085C-4075-9DC6-A1F691E30A5E}">
      <dsp:nvSpPr>
        <dsp:cNvPr id="0" name=""/>
        <dsp:cNvSpPr/>
      </dsp:nvSpPr>
      <dsp:spPr>
        <a:xfrm>
          <a:off x="1618075" y="219"/>
          <a:ext cx="5530565" cy="5530565"/>
        </a:xfrm>
        <a:prstGeom prst="ellipse">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ID" sz="2300" b="0" i="1" kern="1200" dirty="0">
              <a:latin typeface="Times New Roman" panose="02020603050405020304" pitchFamily="18" charset="0"/>
              <a:cs typeface="Times New Roman" panose="02020603050405020304" pitchFamily="18" charset="0"/>
            </a:rPr>
            <a:t>Transaction Processing System (TPS) </a:t>
          </a:r>
          <a:r>
            <a:rPr lang="en-ID" sz="2300" b="0" i="0" kern="1200" dirty="0" err="1">
              <a:latin typeface="Times New Roman" panose="02020603050405020304" pitchFamily="18" charset="0"/>
              <a:cs typeface="Times New Roman" panose="02020603050405020304" pitchFamily="18" charset="0"/>
            </a:rPr>
            <a:t>Adalah</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sistem</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pengolah</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informasi</a:t>
          </a:r>
          <a:r>
            <a:rPr lang="en-ID" sz="2300" b="0" i="0" kern="1200" dirty="0">
              <a:latin typeface="Times New Roman" panose="02020603050405020304" pitchFamily="18" charset="0"/>
              <a:cs typeface="Times New Roman" panose="02020603050405020304" pitchFamily="18" charset="0"/>
            </a:rPr>
            <a:t> yang </a:t>
          </a:r>
          <a:r>
            <a:rPr lang="en-ID" sz="2300" b="0" i="0" kern="1200" dirty="0" err="1">
              <a:latin typeface="Times New Roman" panose="02020603050405020304" pitchFamily="18" charset="0"/>
              <a:cs typeface="Times New Roman" panose="02020603050405020304" pitchFamily="18" charset="0"/>
            </a:rPr>
            <a:t>ditujukan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untuk</a:t>
          </a:r>
          <a:r>
            <a:rPr lang="en-ID" sz="2300" b="0" i="0" kern="1200" dirty="0">
              <a:latin typeface="Times New Roman" panose="02020603050405020304" pitchFamily="18" charset="0"/>
              <a:cs typeface="Times New Roman" panose="02020603050405020304" pitchFamily="18" charset="0"/>
            </a:rPr>
            <a:t> orang/ </a:t>
          </a:r>
          <a:r>
            <a:rPr lang="en-ID" sz="2300" b="0" i="0" kern="1200" dirty="0" err="1">
              <a:latin typeface="Times New Roman" panose="02020603050405020304" pitchFamily="18" charset="0"/>
              <a:cs typeface="Times New Roman" panose="02020603050405020304" pitchFamily="18" charset="0"/>
            </a:rPr>
            <a:t>karyawan</a:t>
          </a:r>
          <a:r>
            <a:rPr lang="en-ID" sz="2300" b="0" i="0" kern="1200" dirty="0">
              <a:latin typeface="Times New Roman" panose="02020603050405020304" pitchFamily="18" charset="0"/>
              <a:cs typeface="Times New Roman" panose="02020603050405020304" pitchFamily="18" charset="0"/>
            </a:rPr>
            <a:t> yang </a:t>
          </a:r>
          <a:r>
            <a:rPr lang="en-ID" sz="2300" b="0" i="0" kern="1200" dirty="0" err="1">
              <a:latin typeface="Times New Roman" panose="02020603050405020304" pitchFamily="18" charset="0"/>
              <a:cs typeface="Times New Roman" panose="02020603050405020304" pitchFamily="18" charset="0"/>
            </a:rPr>
            <a:t>bertugas</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mengawasi</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jalannya</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organisasi</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perusahaan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sehari-hari</a:t>
          </a:r>
          <a:r>
            <a:rPr lang="en-ID" sz="2300" b="0" i="0" kern="1200" dirty="0">
              <a:latin typeface="Times New Roman" panose="02020603050405020304" pitchFamily="18" charset="0"/>
              <a:cs typeface="Times New Roman" panose="02020603050405020304" pitchFamily="18" charset="0"/>
            </a:rPr>
            <a:t> dan </a:t>
          </a:r>
          <a:r>
            <a:rPr lang="en-ID" sz="2300" b="0" i="0" kern="1200" dirty="0" err="1">
              <a:latin typeface="Times New Roman" panose="02020603050405020304" pitchFamily="18" charset="0"/>
              <a:cs typeface="Times New Roman" panose="02020603050405020304" pitchFamily="18" charset="0"/>
            </a:rPr>
            <a:t>melakukan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transaksi</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rutin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perusahaan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dengan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pihak</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luar</a:t>
          </a:r>
          <a:r>
            <a:rPr lang="en-ID" sz="2300" b="0" i="0" kern="1200" dirty="0">
              <a:latin typeface="Times New Roman" panose="02020603050405020304" pitchFamily="18" charset="0"/>
              <a:cs typeface="Times New Roman" panose="02020603050405020304" pitchFamily="18" charset="0"/>
            </a:rPr>
            <a:t>. </a:t>
          </a:r>
        </a:p>
        <a:p>
          <a:pPr marL="0" lvl="0" indent="0" algn="ctr" defTabSz="1022350">
            <a:lnSpc>
              <a:spcPct val="90000"/>
            </a:lnSpc>
            <a:spcBef>
              <a:spcPct val="0"/>
            </a:spcBef>
            <a:spcAft>
              <a:spcPct val="35000"/>
            </a:spcAft>
            <a:buNone/>
          </a:pPr>
          <a:r>
            <a:rPr lang="en-ID" sz="2300" b="0" i="0" kern="1200" dirty="0" err="1">
              <a:latin typeface="Times New Roman" panose="02020603050405020304" pitchFamily="18" charset="0"/>
              <a:cs typeface="Times New Roman" panose="02020603050405020304" pitchFamily="18" charset="0"/>
            </a:rPr>
            <a:t>Contoh</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Pemasaran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penjualan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menerima</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pesanan</a:t>
          </a:r>
          <a:r>
            <a:rPr lang="en-ID" sz="2300" b="0" i="0" kern="1200" dirty="0">
              <a:latin typeface="Times New Roman" panose="02020603050405020304" pitchFamily="18" charset="0"/>
              <a:cs typeface="Times New Roman" panose="02020603050405020304" pitchFamily="18" charset="0"/>
            </a:rPr>
            <a:t>, </a:t>
          </a:r>
          <a:r>
            <a:rPr lang="en-ID" sz="2300" b="0" i="0" kern="1200" dirty="0" err="1">
              <a:latin typeface="Times New Roman" panose="02020603050405020304" pitchFamily="18" charset="0"/>
              <a:cs typeface="Times New Roman" panose="02020603050405020304" pitchFamily="18" charset="0"/>
            </a:rPr>
            <a:t>reservasi</a:t>
          </a:r>
          <a:r>
            <a:rPr lang="en-ID" sz="2300" b="0" i="0" kern="1200" dirty="0">
              <a:latin typeface="Times New Roman" panose="02020603050405020304" pitchFamily="18" charset="0"/>
              <a:cs typeface="Times New Roman" panose="02020603050405020304" pitchFamily="18" charset="0"/>
            </a:rPr>
            <a:t> hotel, </a:t>
          </a:r>
          <a:r>
            <a:rPr lang="en-ID" sz="2300" b="0" i="0" kern="1200" dirty="0" err="1">
              <a:latin typeface="Times New Roman" panose="02020603050405020304" pitchFamily="18" charset="0"/>
              <a:cs typeface="Times New Roman" panose="02020603050405020304" pitchFamily="18" charset="0"/>
            </a:rPr>
            <a:t>dsb</a:t>
          </a:r>
          <a:r>
            <a:rPr lang="en-ID" sz="2300" b="0" i="0" kern="1200" dirty="0">
              <a:latin typeface="Times New Roman" panose="02020603050405020304" pitchFamily="18" charset="0"/>
              <a:cs typeface="Times New Roman" panose="02020603050405020304" pitchFamily="18" charset="0"/>
            </a:rPr>
            <a:t>.</a:t>
          </a:r>
          <a:r>
            <a:rPr lang="en-ID" sz="2300" kern="1200" dirty="0">
              <a:latin typeface="Times New Roman" panose="02020603050405020304" pitchFamily="18" charset="0"/>
              <a:cs typeface="Times New Roman" panose="02020603050405020304" pitchFamily="18" charset="0"/>
            </a:rPr>
            <a:t> </a:t>
          </a:r>
          <a:br>
            <a:rPr lang="en-ID" sz="2300" kern="1200" dirty="0">
              <a:latin typeface="Times New Roman" panose="02020603050405020304" pitchFamily="18" charset="0"/>
              <a:cs typeface="Times New Roman" panose="02020603050405020304" pitchFamily="18" charset="0"/>
            </a:rPr>
          </a:br>
          <a:endParaRPr lang="en-ID" sz="2300" kern="1200" dirty="0">
            <a:latin typeface="Times New Roman" panose="02020603050405020304" pitchFamily="18" charset="0"/>
            <a:cs typeface="Times New Roman" panose="02020603050405020304" pitchFamily="18" charset="0"/>
          </a:endParaRPr>
        </a:p>
      </dsp:txBody>
      <dsp:txXfrm>
        <a:off x="2428007" y="810151"/>
        <a:ext cx="3910701" cy="39107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F3690-CCF2-446C-A1A3-29D86B659242}">
      <dsp:nvSpPr>
        <dsp:cNvPr id="0" name=""/>
        <dsp:cNvSpPr/>
      </dsp:nvSpPr>
      <dsp:spPr>
        <a:xfrm>
          <a:off x="867434" y="0"/>
          <a:ext cx="1831664" cy="1831664"/>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ID" sz="1800" b="1" i="0" kern="1200" dirty="0"/>
            <a:t>Tingkat </a:t>
          </a:r>
          <a:r>
            <a:rPr lang="en-ID" sz="1800" b="1" i="0" kern="1200" dirty="0" err="1"/>
            <a:t>Pengetahuan</a:t>
          </a:r>
          <a:endParaRPr lang="en-ID" sz="1800" kern="1200" dirty="0"/>
        </a:p>
      </dsp:txBody>
      <dsp:txXfrm>
        <a:off x="1135675" y="268241"/>
        <a:ext cx="1295182" cy="1295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F79D3-085C-4075-9DC6-A1F691E30A5E}">
      <dsp:nvSpPr>
        <dsp:cNvPr id="0" name=""/>
        <dsp:cNvSpPr/>
      </dsp:nvSpPr>
      <dsp:spPr>
        <a:xfrm>
          <a:off x="1618075" y="219"/>
          <a:ext cx="5530565" cy="5530565"/>
        </a:xfrm>
        <a:prstGeom prst="ellipse">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D" sz="1800" b="0" i="0" kern="1200" dirty="0" err="1">
              <a:latin typeface="Times New Roman" panose="02020603050405020304" pitchFamily="18" charset="0"/>
              <a:cs typeface="Times New Roman" panose="02020603050405020304" pitchFamily="18" charset="0"/>
            </a:rPr>
            <a:t>Adalah</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sistem</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informasi</a:t>
          </a:r>
          <a:r>
            <a:rPr lang="en-ID" sz="1800" b="0" i="0" kern="1200" dirty="0">
              <a:latin typeface="Times New Roman" panose="02020603050405020304" pitchFamily="18" charset="0"/>
              <a:cs typeface="Times New Roman" panose="02020603050405020304" pitchFamily="18" charset="0"/>
            </a:rPr>
            <a:t> yang </a:t>
          </a:r>
          <a:r>
            <a:rPr lang="en-ID" sz="1800" b="0" i="0" kern="1200" dirty="0" err="1">
              <a:latin typeface="Times New Roman" panose="02020603050405020304" pitchFamily="18" charset="0"/>
              <a:cs typeface="Times New Roman" panose="02020603050405020304" pitchFamily="18" charset="0"/>
            </a:rPr>
            <a:t>ditujukan</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untuk</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membantu</a:t>
          </a:r>
          <a:r>
            <a:rPr lang="en-ID" sz="1800" b="0" i="0" kern="1200" dirty="0">
              <a:latin typeface="Times New Roman" panose="02020603050405020304" pitchFamily="18" charset="0"/>
              <a:cs typeface="Times New Roman" panose="02020603050405020304" pitchFamily="18" charset="0"/>
            </a:rPr>
            <a:t> orang/ </a:t>
          </a:r>
          <a:r>
            <a:rPr lang="en-ID" sz="1800" b="0" i="0" kern="1200" dirty="0" err="1">
              <a:latin typeface="Times New Roman" panose="02020603050405020304" pitchFamily="18" charset="0"/>
              <a:cs typeface="Times New Roman" panose="02020603050405020304" pitchFamily="18" charset="0"/>
            </a:rPr>
            <a:t>karyawan</a:t>
          </a:r>
          <a:r>
            <a:rPr lang="en-ID" sz="1800" b="0" i="0" kern="1200" dirty="0">
              <a:latin typeface="Times New Roman" panose="02020603050405020304" pitchFamily="18" charset="0"/>
              <a:cs typeface="Times New Roman" panose="02020603050405020304" pitchFamily="18" charset="0"/>
            </a:rPr>
            <a:t> yang </a:t>
          </a:r>
          <a:r>
            <a:rPr lang="en-ID" sz="1800" b="0" i="0" kern="1200" dirty="0" err="1">
              <a:latin typeface="Times New Roman" panose="02020603050405020304" pitchFamily="18" charset="0"/>
              <a:cs typeface="Times New Roman" panose="02020603050405020304" pitchFamily="18" charset="0"/>
            </a:rPr>
            <a:t>mempunyai</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keahlian</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khusus</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dalam</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menciptakan</a:t>
          </a:r>
          <a:r>
            <a:rPr lang="en-ID" sz="1800" b="0" i="0" kern="1200" dirty="0">
              <a:latin typeface="Times New Roman" panose="02020603050405020304" pitchFamily="18" charset="0"/>
              <a:cs typeface="Times New Roman" panose="02020603050405020304" pitchFamily="18" charset="0"/>
            </a:rPr>
            <a:t> dan </a:t>
          </a:r>
          <a:r>
            <a:rPr lang="en-ID" sz="1800" b="0" i="0" kern="1200" dirty="0" err="1">
              <a:latin typeface="Times New Roman" panose="02020603050405020304" pitchFamily="18" charset="0"/>
              <a:cs typeface="Times New Roman" panose="02020603050405020304" pitchFamily="18" charset="0"/>
            </a:rPr>
            <a:t>memadukan</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keahlian</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baru</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dalam</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organisasi</a:t>
          </a:r>
          <a:r>
            <a:rPr lang="en-ID" sz="1800" b="0" i="0" kern="1200" dirty="0">
              <a:latin typeface="Times New Roman" panose="02020603050405020304" pitchFamily="18" charset="0"/>
              <a:cs typeface="Times New Roman" panose="02020603050405020304" pitchFamily="18" charset="0"/>
            </a:rPr>
            <a:t>. </a:t>
          </a:r>
        </a:p>
        <a:p>
          <a:pPr marL="0" lvl="0" indent="0" algn="ctr" defTabSz="800100">
            <a:lnSpc>
              <a:spcPct val="90000"/>
            </a:lnSpc>
            <a:spcBef>
              <a:spcPct val="0"/>
            </a:spcBef>
            <a:spcAft>
              <a:spcPct val="35000"/>
            </a:spcAft>
            <a:buNone/>
          </a:pPr>
          <a:r>
            <a:rPr lang="en-ID" sz="1800" b="0" i="0" kern="1200" dirty="0" err="1">
              <a:latin typeface="Times New Roman" panose="02020603050405020304" pitchFamily="18" charset="0"/>
              <a:cs typeface="Times New Roman" panose="02020603050405020304" pitchFamily="18" charset="0"/>
            </a:rPr>
            <a:t>Contoh</a:t>
          </a:r>
          <a:r>
            <a:rPr lang="en-ID" sz="1800" b="0" i="0" kern="1200" dirty="0">
              <a:latin typeface="Times New Roman" panose="02020603050405020304" pitchFamily="18" charset="0"/>
              <a:cs typeface="Times New Roman" panose="02020603050405020304" pitchFamily="18" charset="0"/>
            </a:rPr>
            <a:t>:</a:t>
          </a:r>
          <a:br>
            <a:rPr lang="en-ID" sz="1800" b="0" i="0" kern="1200" dirty="0">
              <a:latin typeface="Times New Roman" panose="02020603050405020304" pitchFamily="18" charset="0"/>
              <a:cs typeface="Times New Roman" panose="02020603050405020304" pitchFamily="18" charset="0"/>
            </a:rPr>
          </a:br>
          <a:r>
            <a:rPr lang="en-ID" sz="1800" b="0" i="1" kern="1200" dirty="0">
              <a:latin typeface="Times New Roman" panose="02020603050405020304" pitchFamily="18" charset="0"/>
              <a:cs typeface="Times New Roman" panose="02020603050405020304" pitchFamily="18" charset="0"/>
            </a:rPr>
            <a:t>Knowledge Work System (KWS</a:t>
          </a:r>
          <a:r>
            <a:rPr lang="en-ID" sz="1800" b="0" i="0" kern="1200" dirty="0">
              <a:latin typeface="Times New Roman" panose="02020603050405020304" pitchFamily="18" charset="0"/>
              <a:cs typeface="Times New Roman" panose="02020603050405020304" pitchFamily="18" charset="0"/>
            </a:rPr>
            <a:t>): </a:t>
          </a:r>
          <a:r>
            <a:rPr lang="en-ID" sz="1800" b="0" i="1" kern="1200" dirty="0">
              <a:latin typeface="Times New Roman" panose="02020603050405020304" pitchFamily="18" charset="0"/>
              <a:cs typeface="Times New Roman" panose="02020603050405020304" pitchFamily="18" charset="0"/>
            </a:rPr>
            <a:t>Engineering workstations, Graphics workstations </a:t>
          </a:r>
          <a:r>
            <a:rPr lang="en-ID" sz="1800" b="0" i="0" kern="1200" dirty="0">
              <a:latin typeface="Times New Roman" panose="02020603050405020304" pitchFamily="18" charset="0"/>
              <a:cs typeface="Times New Roman" panose="02020603050405020304" pitchFamily="18" charset="0"/>
            </a:rPr>
            <a:t>(</a:t>
          </a:r>
          <a:r>
            <a:rPr lang="en-ID" sz="1800" b="0" i="0" kern="1200" dirty="0" err="1">
              <a:latin typeface="Times New Roman" panose="02020603050405020304" pitchFamily="18" charset="0"/>
              <a:cs typeface="Times New Roman" panose="02020603050405020304" pitchFamily="18" charset="0"/>
            </a:rPr>
            <a:t>desain</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promosi</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produk</a:t>
          </a:r>
          <a:r>
            <a:rPr lang="en-ID" sz="1800" b="0" i="0" kern="1200" dirty="0">
              <a:latin typeface="Times New Roman" panose="02020603050405020304" pitchFamily="18" charset="0"/>
              <a:cs typeface="Times New Roman" panose="02020603050405020304" pitchFamily="18" charset="0"/>
            </a:rPr>
            <a:t>)</a:t>
          </a:r>
          <a:br>
            <a:rPr lang="en-ID" sz="1800" b="0" i="0" kern="1200" dirty="0">
              <a:latin typeface="Times New Roman" panose="02020603050405020304" pitchFamily="18" charset="0"/>
              <a:cs typeface="Times New Roman" panose="02020603050405020304" pitchFamily="18" charset="0"/>
            </a:rPr>
          </a:br>
          <a:r>
            <a:rPr lang="en-ID" sz="1800" b="0" i="1" kern="1200" dirty="0">
              <a:latin typeface="Times New Roman" panose="02020603050405020304" pitchFamily="18" charset="0"/>
              <a:cs typeface="Times New Roman" panose="02020603050405020304" pitchFamily="18" charset="0"/>
            </a:rPr>
            <a:t>Office Automation System (OAS)</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Menangani</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pekerjaan</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manajemen</a:t>
          </a:r>
          <a:r>
            <a:rPr lang="en-ID" sz="1800" b="0" i="0" kern="1200" dirty="0">
              <a:latin typeface="Times New Roman" panose="02020603050405020304" pitchFamily="18" charset="0"/>
              <a:cs typeface="Times New Roman" panose="02020603050405020304" pitchFamily="18" charset="0"/>
            </a:rPr>
            <a:t> </a:t>
          </a:r>
          <a:r>
            <a:rPr lang="en-ID" sz="1800" b="0" i="1" kern="1200" dirty="0">
              <a:latin typeface="Times New Roman" panose="02020603050405020304" pitchFamily="18" charset="0"/>
              <a:cs typeface="Times New Roman" panose="02020603050405020304" pitchFamily="18" charset="0"/>
            </a:rPr>
            <a:t>(word</a:t>
          </a:r>
          <a:br>
            <a:rPr lang="en-ID" sz="1800" b="0" i="1" kern="1200" dirty="0">
              <a:latin typeface="Times New Roman" panose="02020603050405020304" pitchFamily="18" charset="0"/>
              <a:cs typeface="Times New Roman" panose="02020603050405020304" pitchFamily="18" charset="0"/>
            </a:rPr>
          </a:br>
          <a:r>
            <a:rPr lang="en-ID" sz="1800" b="0" i="1" kern="1200" dirty="0">
              <a:latin typeface="Times New Roman" panose="02020603050405020304" pitchFamily="18" charset="0"/>
              <a:cs typeface="Times New Roman" panose="02020603050405020304" pitchFamily="18" charset="0"/>
            </a:rPr>
            <a:t>processing</a:t>
          </a:r>
          <a:r>
            <a:rPr lang="en-ID" sz="1800" b="0" i="0" kern="1200" dirty="0">
              <a:latin typeface="Times New Roman" panose="02020603050405020304" pitchFamily="18" charset="0"/>
              <a:cs typeface="Times New Roman" panose="02020603050405020304" pitchFamily="18" charset="0"/>
            </a:rPr>
            <a:t>/ </a:t>
          </a:r>
          <a:r>
            <a:rPr lang="en-ID" sz="1800" b="0" i="1" kern="1200" dirty="0">
              <a:latin typeface="Times New Roman" panose="02020603050405020304" pitchFamily="18" charset="0"/>
              <a:cs typeface="Times New Roman" panose="02020603050405020304" pitchFamily="18" charset="0"/>
            </a:rPr>
            <a:t>digital filling, </a:t>
          </a:r>
          <a:r>
            <a:rPr lang="en-ID" sz="1800" b="0" i="1" kern="1200" dirty="0" err="1">
              <a:latin typeface="Times New Roman" panose="02020603050405020304" pitchFamily="18" charset="0"/>
              <a:cs typeface="Times New Roman" panose="02020603050405020304" pitchFamily="18" charset="0"/>
            </a:rPr>
            <a:t>dekstop</a:t>
          </a:r>
          <a:r>
            <a:rPr lang="en-ID" sz="1800" b="0" i="1" kern="1200" dirty="0">
              <a:latin typeface="Times New Roman" panose="02020603050405020304" pitchFamily="18" charset="0"/>
              <a:cs typeface="Times New Roman" panose="02020603050405020304" pitchFamily="18" charset="0"/>
            </a:rPr>
            <a:t> publishing</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penjadwalan</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kerja</a:t>
          </a:r>
          <a:br>
            <a:rPr lang="en-ID" sz="1800" b="0" i="0" kern="1200" dirty="0">
              <a:latin typeface="Times New Roman" panose="02020603050405020304" pitchFamily="18" charset="0"/>
              <a:cs typeface="Times New Roman" panose="02020603050405020304" pitchFamily="18" charset="0"/>
            </a:rPr>
          </a:br>
          <a:r>
            <a:rPr lang="en-ID" sz="1800" b="0" i="1" kern="1200" dirty="0">
              <a:latin typeface="Times New Roman" panose="02020603050405020304" pitchFamily="18" charset="0"/>
              <a:cs typeface="Times New Roman" panose="02020603050405020304" pitchFamily="18" charset="0"/>
            </a:rPr>
            <a:t>(</a:t>
          </a:r>
          <a:r>
            <a:rPr lang="en-ID" sz="1800" b="0" i="1" kern="1200" dirty="0" err="1">
              <a:latin typeface="Times New Roman" panose="02020603050405020304" pitchFamily="18" charset="0"/>
              <a:cs typeface="Times New Roman" panose="02020603050405020304" pitchFamily="18" charset="0"/>
            </a:rPr>
            <a:t>elctronics</a:t>
          </a:r>
          <a:r>
            <a:rPr lang="en-ID" sz="1800" b="0" i="1" kern="1200" dirty="0">
              <a:latin typeface="Times New Roman" panose="02020603050405020304" pitchFamily="18" charset="0"/>
              <a:cs typeface="Times New Roman" panose="02020603050405020304" pitchFamily="18" charset="0"/>
            </a:rPr>
            <a:t> </a:t>
          </a:r>
          <a:r>
            <a:rPr lang="en-ID" sz="1800" b="0" i="1" kern="1200" dirty="0" err="1">
              <a:latin typeface="Times New Roman" panose="02020603050405020304" pitchFamily="18" charset="0"/>
              <a:cs typeface="Times New Roman" panose="02020603050405020304" pitchFamily="18" charset="0"/>
            </a:rPr>
            <a:t>calenders</a:t>
          </a:r>
          <a:r>
            <a:rPr lang="en-ID" sz="1800" b="0" i="1" kern="1200" dirty="0">
              <a:latin typeface="Times New Roman" panose="02020603050405020304" pitchFamily="18" charset="0"/>
              <a:cs typeface="Times New Roman" panose="02020603050405020304" pitchFamily="18" charset="0"/>
            </a:rPr>
            <a:t>)</a:t>
          </a:r>
          <a:r>
            <a:rPr lang="en-ID" sz="1800" b="0" i="0" kern="1200" dirty="0">
              <a:latin typeface="Times New Roman" panose="02020603050405020304" pitchFamily="18" charset="0"/>
              <a:cs typeface="Times New Roman" panose="02020603050405020304" pitchFamily="18" charset="0"/>
            </a:rPr>
            <a:t>, </a:t>
          </a:r>
          <a:r>
            <a:rPr lang="en-ID" sz="1800" b="0" i="0" kern="1200" dirty="0" err="1">
              <a:latin typeface="Times New Roman" panose="02020603050405020304" pitchFamily="18" charset="0"/>
              <a:cs typeface="Times New Roman" panose="02020603050405020304" pitchFamily="18" charset="0"/>
            </a:rPr>
            <a:t>komunikasi</a:t>
          </a:r>
          <a:r>
            <a:rPr lang="en-ID" sz="1800" b="0" i="0" kern="1200" dirty="0">
              <a:latin typeface="Times New Roman" panose="02020603050405020304" pitchFamily="18" charset="0"/>
              <a:cs typeface="Times New Roman" panose="02020603050405020304" pitchFamily="18" charset="0"/>
            </a:rPr>
            <a:t> </a:t>
          </a:r>
          <a:r>
            <a:rPr lang="en-ID" sz="1800" b="0" i="1" kern="1200" dirty="0">
              <a:latin typeface="Times New Roman" panose="02020603050405020304" pitchFamily="18" charset="0"/>
              <a:cs typeface="Times New Roman" panose="02020603050405020304" pitchFamily="18" charset="0"/>
            </a:rPr>
            <a:t>(e-mail, voice mail, video-conferencing).</a:t>
          </a:r>
          <a:endParaRPr lang="en-ID" sz="1800" kern="1200" dirty="0">
            <a:latin typeface="Times New Roman" panose="02020603050405020304" pitchFamily="18" charset="0"/>
            <a:cs typeface="Times New Roman" panose="02020603050405020304" pitchFamily="18" charset="0"/>
          </a:endParaRPr>
        </a:p>
      </dsp:txBody>
      <dsp:txXfrm>
        <a:off x="2428007" y="810151"/>
        <a:ext cx="3910701" cy="39107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9D33F-EA4C-40C2-8279-1F083F22BB9C}" type="datetimeFigureOut">
              <a:rPr lang="en-ID" smtClean="0"/>
              <a:pPr/>
              <a:t>02/10/2023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993A2-2E68-4857-9A2A-941D75306FB5}" type="slidenum">
              <a:rPr lang="en-ID" smtClean="0"/>
              <a:pPr/>
              <a:t>‹#›</a:t>
            </a:fld>
            <a:endParaRPr lang="en-ID"/>
          </a:p>
        </p:txBody>
      </p:sp>
    </p:spTree>
    <p:extLst>
      <p:ext uri="{BB962C8B-B14F-4D97-AF65-F5344CB8AC3E}">
        <p14:creationId xmlns:p14="http://schemas.microsoft.com/office/powerpoint/2010/main" val="15090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3</a:t>
            </a:fld>
            <a:endParaRPr lang="en-ID"/>
          </a:p>
        </p:txBody>
      </p:sp>
    </p:spTree>
    <p:extLst>
      <p:ext uri="{BB962C8B-B14F-4D97-AF65-F5344CB8AC3E}">
        <p14:creationId xmlns:p14="http://schemas.microsoft.com/office/powerpoint/2010/main" val="125213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12</a:t>
            </a:fld>
            <a:endParaRPr lang="en-ID"/>
          </a:p>
        </p:txBody>
      </p:sp>
    </p:spTree>
    <p:extLst>
      <p:ext uri="{BB962C8B-B14F-4D97-AF65-F5344CB8AC3E}">
        <p14:creationId xmlns:p14="http://schemas.microsoft.com/office/powerpoint/2010/main" val="2769730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13</a:t>
            </a:fld>
            <a:endParaRPr lang="en-ID"/>
          </a:p>
        </p:txBody>
      </p:sp>
    </p:spTree>
    <p:extLst>
      <p:ext uri="{BB962C8B-B14F-4D97-AF65-F5344CB8AC3E}">
        <p14:creationId xmlns:p14="http://schemas.microsoft.com/office/powerpoint/2010/main" val="672770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20</a:t>
            </a:fld>
            <a:endParaRPr lang="en-ID"/>
          </a:p>
        </p:txBody>
      </p:sp>
    </p:spTree>
    <p:extLst>
      <p:ext uri="{BB962C8B-B14F-4D97-AF65-F5344CB8AC3E}">
        <p14:creationId xmlns:p14="http://schemas.microsoft.com/office/powerpoint/2010/main" val="240943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4</a:t>
            </a:fld>
            <a:endParaRPr lang="en-ID"/>
          </a:p>
        </p:txBody>
      </p:sp>
    </p:spTree>
    <p:extLst>
      <p:ext uri="{BB962C8B-B14F-4D97-AF65-F5344CB8AC3E}">
        <p14:creationId xmlns:p14="http://schemas.microsoft.com/office/powerpoint/2010/main" val="271301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5</a:t>
            </a:fld>
            <a:endParaRPr lang="en-ID"/>
          </a:p>
        </p:txBody>
      </p:sp>
    </p:spTree>
    <p:extLst>
      <p:ext uri="{BB962C8B-B14F-4D97-AF65-F5344CB8AC3E}">
        <p14:creationId xmlns:p14="http://schemas.microsoft.com/office/powerpoint/2010/main" val="140160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6</a:t>
            </a:fld>
            <a:endParaRPr lang="en-ID"/>
          </a:p>
        </p:txBody>
      </p:sp>
    </p:spTree>
    <p:extLst>
      <p:ext uri="{BB962C8B-B14F-4D97-AF65-F5344CB8AC3E}">
        <p14:creationId xmlns:p14="http://schemas.microsoft.com/office/powerpoint/2010/main" val="945553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7</a:t>
            </a:fld>
            <a:endParaRPr lang="en-ID"/>
          </a:p>
        </p:txBody>
      </p:sp>
    </p:spTree>
    <p:extLst>
      <p:ext uri="{BB962C8B-B14F-4D97-AF65-F5344CB8AC3E}">
        <p14:creationId xmlns:p14="http://schemas.microsoft.com/office/powerpoint/2010/main" val="3973187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8</a:t>
            </a:fld>
            <a:endParaRPr lang="en-ID"/>
          </a:p>
        </p:txBody>
      </p:sp>
    </p:spTree>
    <p:extLst>
      <p:ext uri="{BB962C8B-B14F-4D97-AF65-F5344CB8AC3E}">
        <p14:creationId xmlns:p14="http://schemas.microsoft.com/office/powerpoint/2010/main" val="1407456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9</a:t>
            </a:fld>
            <a:endParaRPr lang="en-ID"/>
          </a:p>
        </p:txBody>
      </p:sp>
    </p:spTree>
    <p:extLst>
      <p:ext uri="{BB962C8B-B14F-4D97-AF65-F5344CB8AC3E}">
        <p14:creationId xmlns:p14="http://schemas.microsoft.com/office/powerpoint/2010/main" val="240492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10</a:t>
            </a:fld>
            <a:endParaRPr lang="en-ID"/>
          </a:p>
        </p:txBody>
      </p:sp>
    </p:spTree>
    <p:extLst>
      <p:ext uri="{BB962C8B-B14F-4D97-AF65-F5344CB8AC3E}">
        <p14:creationId xmlns:p14="http://schemas.microsoft.com/office/powerpoint/2010/main" val="4291120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11</a:t>
            </a:fld>
            <a:endParaRPr lang="en-ID"/>
          </a:p>
        </p:txBody>
      </p:sp>
    </p:spTree>
    <p:extLst>
      <p:ext uri="{BB962C8B-B14F-4D97-AF65-F5344CB8AC3E}">
        <p14:creationId xmlns:p14="http://schemas.microsoft.com/office/powerpoint/2010/main" val="2619966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92FC-A3CD-449C-A1DD-528AA997C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A2CC2E3-A756-4B23-882C-1A1D99642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600B570-E9E3-41E5-8A93-C536E9DA2CC1}"/>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5" name="Footer Placeholder 4">
            <a:extLst>
              <a:ext uri="{FF2B5EF4-FFF2-40B4-BE49-F238E27FC236}">
                <a16:creationId xmlns:a16="http://schemas.microsoft.com/office/drawing/2014/main" id="{D79A622D-199E-4E9F-B877-183491A42EF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8ADE4F5-5A70-43CF-80E8-92FD38B0F64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83243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D36-0D3A-40AF-A3CD-0BEC6765F74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E85E858-BAE0-4C12-A56E-6CF5C8AA6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0918D8-8908-4834-AACA-4039FA4CE506}"/>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5" name="Footer Placeholder 4">
            <a:extLst>
              <a:ext uri="{FF2B5EF4-FFF2-40B4-BE49-F238E27FC236}">
                <a16:creationId xmlns:a16="http://schemas.microsoft.com/office/drawing/2014/main" id="{7AE4D61C-5E11-41F8-81C2-A642E852C2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F883A7-86EB-45A7-9DDF-21A9B2AB549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29655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D0893-3BCB-4770-8439-FD29A50EEA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C85B155-ED54-4D18-9BAE-47B72033E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78D3AB4-A95E-4F72-8A40-68FF61209513}"/>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5" name="Footer Placeholder 4">
            <a:extLst>
              <a:ext uri="{FF2B5EF4-FFF2-40B4-BE49-F238E27FC236}">
                <a16:creationId xmlns:a16="http://schemas.microsoft.com/office/drawing/2014/main" id="{D60A3195-01C0-4EE7-84BE-6F243EB48A9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CBC125F-B1CD-4183-8235-EBA84FF440A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08322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5187-267F-4F9C-B959-47F8B3DE0FE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4C69C08-9EA7-48AD-B17C-76AE5329D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93961E5-5C5C-4CA3-A6FB-54B1D11CC713}"/>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5" name="Footer Placeholder 4">
            <a:extLst>
              <a:ext uri="{FF2B5EF4-FFF2-40B4-BE49-F238E27FC236}">
                <a16:creationId xmlns:a16="http://schemas.microsoft.com/office/drawing/2014/main" id="{C06216C3-A361-447C-AEC8-8E1414592B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C37EB93-E6F6-40A7-95A5-25D6F663A5B5}"/>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395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DB58-0A63-4967-9FC4-D193C2960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D9F8C39-6840-4DC2-A22D-D32075F15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A2F20-91B5-4821-9F5E-4162DE9317E4}"/>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5" name="Footer Placeholder 4">
            <a:extLst>
              <a:ext uri="{FF2B5EF4-FFF2-40B4-BE49-F238E27FC236}">
                <a16:creationId xmlns:a16="http://schemas.microsoft.com/office/drawing/2014/main" id="{F18A33CA-F542-40C6-9A77-6210A0B2D35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68AC1C-314E-4DB8-9401-343A5F349CC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553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D487-518B-484A-9835-D903D2B2677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A9C69E9-2281-4967-9F92-2C1463C10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8696C1F-38DA-496A-8EC2-D49D28BD1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5958719-1FB1-41A8-AEEC-DB395F811273}"/>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6" name="Footer Placeholder 5">
            <a:extLst>
              <a:ext uri="{FF2B5EF4-FFF2-40B4-BE49-F238E27FC236}">
                <a16:creationId xmlns:a16="http://schemas.microsoft.com/office/drawing/2014/main" id="{58D60B25-5C6D-40F8-AC3F-E99CC158CDA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8146FC8-45D6-461C-9DB5-9BB95FD8770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25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27BF-5943-4A2E-A1B6-74F0DA6FB99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3D2702E-9E2B-448D-8178-49B1EDBF6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40A8D-DDAE-4B40-9930-655DD3221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ACB8511-2E93-46A5-939B-6CA5AE31C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577CB-3D61-4CFA-8547-E39A26F8A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765A1B55-96A0-4C4C-9F91-3C0EDC999A32}"/>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8" name="Footer Placeholder 7">
            <a:extLst>
              <a:ext uri="{FF2B5EF4-FFF2-40B4-BE49-F238E27FC236}">
                <a16:creationId xmlns:a16="http://schemas.microsoft.com/office/drawing/2014/main" id="{6ED96E6D-E07A-4FEE-B2DE-F68C48DD208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AF03BDC-9CA1-4F20-8B81-2751395DABF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67420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5EA1-1B96-4E31-8B10-308A0384164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2B71B9D-C432-4B62-988C-CFCCBADCC9AA}"/>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4" name="Footer Placeholder 3">
            <a:extLst>
              <a:ext uri="{FF2B5EF4-FFF2-40B4-BE49-F238E27FC236}">
                <a16:creationId xmlns:a16="http://schemas.microsoft.com/office/drawing/2014/main" id="{207DDF09-B4F4-4B8E-A01B-EC13D4FCE09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70445FD-EB8E-4138-B68E-FAC49F875F9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51113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11C3-7336-4C38-A16E-B09268E5DBF7}"/>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3" name="Footer Placeholder 2">
            <a:extLst>
              <a:ext uri="{FF2B5EF4-FFF2-40B4-BE49-F238E27FC236}">
                <a16:creationId xmlns:a16="http://schemas.microsoft.com/office/drawing/2014/main" id="{74020408-2ED4-4916-B22A-9C9C1620594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AAF673C-4784-4270-8AAC-087642DB143B}"/>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7037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E8E-BE4D-4371-983A-DA3F202EF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EFCAC58-7A4D-468E-B884-118DE6C49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A5C42C5-44BE-4826-B122-4DC20195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7C297-039A-4B53-BAC9-5EF2EA5C42AF}"/>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6" name="Footer Placeholder 5">
            <a:extLst>
              <a:ext uri="{FF2B5EF4-FFF2-40B4-BE49-F238E27FC236}">
                <a16:creationId xmlns:a16="http://schemas.microsoft.com/office/drawing/2014/main" id="{192B12FF-B8DA-4818-B6BB-F8C8B32AC05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799B050-FC08-4F60-85B9-393E2D75809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861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2CCF-999D-4E19-940D-A01A15FE6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90B2EEB-6725-4A6D-8207-5E16D5EC3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130AD5A-8B0C-46D2-B601-A239E9B58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A95D-3E87-4E7A-BD29-BBF545609E14}"/>
              </a:ext>
            </a:extLst>
          </p:cNvPr>
          <p:cNvSpPr>
            <a:spLocks noGrp="1"/>
          </p:cNvSpPr>
          <p:nvPr>
            <p:ph type="dt" sz="half" idx="10"/>
          </p:nvPr>
        </p:nvSpPr>
        <p:spPr/>
        <p:txBody>
          <a:bodyPr/>
          <a:lstStyle/>
          <a:p>
            <a:fld id="{7B885B6B-6DA8-495E-8507-772BDC8BD176}" type="datetimeFigureOut">
              <a:rPr lang="en-ID" smtClean="0"/>
              <a:pPr/>
              <a:t>02/10/2023</a:t>
            </a:fld>
            <a:endParaRPr lang="en-ID"/>
          </a:p>
        </p:txBody>
      </p:sp>
      <p:sp>
        <p:nvSpPr>
          <p:cNvPr id="6" name="Footer Placeholder 5">
            <a:extLst>
              <a:ext uri="{FF2B5EF4-FFF2-40B4-BE49-F238E27FC236}">
                <a16:creationId xmlns:a16="http://schemas.microsoft.com/office/drawing/2014/main" id="{D52735A5-9174-4561-AED7-8F6E4D584AB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3F544ED-9431-4520-8AA9-0AFE4D8F9B8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7649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335FB-3450-43C2-879A-8AA8F52B9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347811A-ABAE-4D0B-A7A7-21D27B180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253DBF-F874-4188-BEFF-9D6012F26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85B6B-6DA8-495E-8507-772BDC8BD176}" type="datetimeFigureOut">
              <a:rPr lang="en-ID" smtClean="0"/>
              <a:pPr/>
              <a:t>02/10/2023</a:t>
            </a:fld>
            <a:endParaRPr lang="en-ID"/>
          </a:p>
        </p:txBody>
      </p:sp>
      <p:sp>
        <p:nvSpPr>
          <p:cNvPr id="5" name="Footer Placeholder 4">
            <a:extLst>
              <a:ext uri="{FF2B5EF4-FFF2-40B4-BE49-F238E27FC236}">
                <a16:creationId xmlns:a16="http://schemas.microsoft.com/office/drawing/2014/main" id="{79DF4148-1CC1-46C0-B90E-D2502487A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FEFD056-6FC8-4460-A07F-2E17C3C55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45442-FB92-4BC5-B273-3CD4ACE76EDC}" type="slidenum">
              <a:rPr lang="en-ID" smtClean="0"/>
              <a:pPr/>
              <a:t>‹#›</a:t>
            </a:fld>
            <a:endParaRPr lang="en-ID"/>
          </a:p>
        </p:txBody>
      </p:sp>
    </p:spTree>
    <p:extLst>
      <p:ext uri="{BB962C8B-B14F-4D97-AF65-F5344CB8AC3E}">
        <p14:creationId xmlns:p14="http://schemas.microsoft.com/office/powerpoint/2010/main" val="101242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3.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2ED-9E2E-458E-A6BD-24646CA39454}"/>
              </a:ext>
            </a:extLst>
          </p:cNvPr>
          <p:cNvSpPr>
            <a:spLocks noGrp="1"/>
          </p:cNvSpPr>
          <p:nvPr>
            <p:ph type="ctrTitle"/>
          </p:nvPr>
        </p:nvSpPr>
        <p:spPr>
          <a:xfrm>
            <a:off x="662743" y="568712"/>
            <a:ext cx="6313714" cy="4583151"/>
          </a:xfrm>
        </p:spPr>
        <p:txBody>
          <a:bodyPr anchor="ctr">
            <a:normAutofit fontScale="90000"/>
          </a:bodyPr>
          <a:lstStyle/>
          <a:p>
            <a:r>
              <a:rPr lang="en-US" sz="4400" dirty="0">
                <a:latin typeface="Montserrat SemiBold" panose="00000700000000000000" pitchFamily="50" charset="0"/>
              </a:rPr>
              <a:t>SISTEM INFORMASI MANAJEMEN</a:t>
            </a:r>
            <a:br>
              <a:rPr lang="id-ID" sz="4400" dirty="0">
                <a:latin typeface="Montserrat SemiBold" panose="00000700000000000000" pitchFamily="50" charset="0"/>
              </a:rPr>
            </a:br>
            <a:br>
              <a:rPr lang="en-US" sz="4400" dirty="0">
                <a:latin typeface="Montserrat SemiBold" panose="00000700000000000000" pitchFamily="50" charset="0"/>
              </a:rPr>
            </a:br>
            <a:r>
              <a:rPr lang="id-ID" sz="3600" dirty="0">
                <a:latin typeface="Montserrat Light" panose="00000400000000000000" pitchFamily="50" charset="0"/>
              </a:rPr>
              <a:t>PERTEMUAN KE-</a:t>
            </a:r>
            <a:r>
              <a:rPr lang="en-US" sz="3600" dirty="0">
                <a:latin typeface="Montserrat Light" panose="00000400000000000000" pitchFamily="50" charset="0"/>
              </a:rPr>
              <a:t>3</a:t>
            </a:r>
            <a:br>
              <a:rPr lang="en-US" sz="4000" dirty="0">
                <a:latin typeface="Montserrat Light" panose="00000400000000000000" pitchFamily="50" charset="0"/>
              </a:rPr>
            </a:br>
            <a:r>
              <a:rPr lang="en-US" sz="5300" b="1" dirty="0">
                <a:solidFill>
                  <a:srgbClr val="FF0000"/>
                </a:solidFill>
                <a:latin typeface="Microsoft Tai Le" panose="020B0502040204020203" pitchFamily="34" charset="0"/>
                <a:cs typeface="Microsoft Tai Le" panose="020B0502040204020203" pitchFamily="34" charset="0"/>
              </a:rPr>
              <a:t>KONSEP DASAR SISTEM INFORMASI MANAJEMEN</a:t>
            </a:r>
            <a:endParaRPr lang="en-ID" sz="4400" b="1" dirty="0">
              <a:solidFill>
                <a:srgbClr val="FF0000"/>
              </a:solidFill>
              <a:latin typeface="Microsoft Tai Le" panose="020B0502040204020203" pitchFamily="34" charset="0"/>
              <a:cs typeface="Microsoft Tai Le" panose="020B0502040204020203" pitchFamily="34" charset="0"/>
            </a:endParaRPr>
          </a:p>
        </p:txBody>
      </p:sp>
      <p:pic>
        <p:nvPicPr>
          <p:cNvPr id="5" name="Picture 4">
            <a:extLst>
              <a:ext uri="{FF2B5EF4-FFF2-40B4-BE49-F238E27FC236}">
                <a16:creationId xmlns:a16="http://schemas.microsoft.com/office/drawing/2014/main" id="{1AB32C0C-7D56-44FA-AC9E-56B1ED9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310" y="355851"/>
            <a:ext cx="1591970" cy="672849"/>
          </a:xfrm>
          <a:prstGeom prst="rect">
            <a:avLst/>
          </a:prstGeom>
        </p:spPr>
      </p:pic>
      <p:pic>
        <p:nvPicPr>
          <p:cNvPr id="9" name="Picture 8">
            <a:extLst>
              <a:ext uri="{FF2B5EF4-FFF2-40B4-BE49-F238E27FC236}">
                <a16:creationId xmlns:a16="http://schemas.microsoft.com/office/drawing/2014/main" id="{14099877-1A5F-4202-827A-3526A83D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714" y="1197428"/>
            <a:ext cx="5003214" cy="5003214"/>
          </a:xfrm>
          <a:prstGeom prst="rect">
            <a:avLst/>
          </a:prstGeom>
        </p:spPr>
      </p:pic>
      <p:sp>
        <p:nvSpPr>
          <p:cNvPr id="6" name="Subtitle 2">
            <a:extLst>
              <a:ext uri="{FF2B5EF4-FFF2-40B4-BE49-F238E27FC236}">
                <a16:creationId xmlns:a16="http://schemas.microsoft.com/office/drawing/2014/main" id="{3663BF6E-8C6D-4A36-B2BA-D98FF525A049}"/>
              </a:ext>
            </a:extLst>
          </p:cNvPr>
          <p:cNvSpPr txBox="1">
            <a:spLocks/>
          </p:cNvSpPr>
          <p:nvPr/>
        </p:nvSpPr>
        <p:spPr>
          <a:xfrm>
            <a:off x="508001" y="5262952"/>
            <a:ext cx="6313714" cy="59259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dirty="0">
                <a:latin typeface="Montserrat Light" panose="00000400000000000000" pitchFamily="50" charset="0"/>
              </a:rPr>
              <a:t>Udriyah, S.S.T., M.Mgt</a:t>
            </a:r>
            <a:endParaRPr lang="en-ID" dirty="0">
              <a:latin typeface="Montserrat Light" panose="00000400000000000000" pitchFamily="50" charset="0"/>
            </a:endParaRPr>
          </a:p>
        </p:txBody>
      </p:sp>
    </p:spTree>
    <p:extLst>
      <p:ext uri="{BB962C8B-B14F-4D97-AF65-F5344CB8AC3E}">
        <p14:creationId xmlns:p14="http://schemas.microsoft.com/office/powerpoint/2010/main" val="7256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err="1">
                <a:solidFill>
                  <a:srgbClr val="FF0000"/>
                </a:solidFill>
                <a:latin typeface="Times New Roman" panose="02020603050405020304" pitchFamily="18" charset="0"/>
                <a:cs typeface="Times New Roman" panose="02020603050405020304" pitchFamily="18" charset="0"/>
              </a:rPr>
              <a:t>Tipe</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Informasi</a:t>
            </a:r>
            <a:r>
              <a:rPr lang="en-US" sz="3600" b="1" dirty="0">
                <a:solidFill>
                  <a:srgbClr val="FF0000"/>
                </a:solidFill>
                <a:latin typeface="Times New Roman" panose="02020603050405020304" pitchFamily="18" charset="0"/>
                <a:cs typeface="Times New Roman" panose="02020603050405020304" pitchFamily="18" charset="0"/>
              </a:rPr>
              <a:t> dan </a:t>
            </a:r>
            <a:r>
              <a:rPr lang="en-US" sz="3600" b="1" dirty="0" err="1">
                <a:solidFill>
                  <a:srgbClr val="FF0000"/>
                </a:solidFill>
                <a:latin typeface="Times New Roman" panose="02020603050405020304" pitchFamily="18" charset="0"/>
                <a:cs typeface="Times New Roman" panose="02020603050405020304" pitchFamily="18" charset="0"/>
              </a:rPr>
              <a:t>Kegiatan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0925826-D60C-E4BE-E592-96C7CBEEFCEC}"/>
              </a:ext>
            </a:extLst>
          </p:cNvPr>
          <p:cNvPicPr>
            <a:picLocks noChangeAspect="1"/>
          </p:cNvPicPr>
          <p:nvPr/>
        </p:nvPicPr>
        <p:blipFill>
          <a:blip r:embed="rId4"/>
          <a:stretch>
            <a:fillRect/>
          </a:stretch>
        </p:blipFill>
        <p:spPr>
          <a:xfrm>
            <a:off x="2538001" y="1112450"/>
            <a:ext cx="6817871" cy="5183373"/>
          </a:xfrm>
          <a:prstGeom prst="rect">
            <a:avLst/>
          </a:prstGeom>
        </p:spPr>
      </p:pic>
    </p:spTree>
    <p:extLst>
      <p:ext uri="{BB962C8B-B14F-4D97-AF65-F5344CB8AC3E}">
        <p14:creationId xmlns:p14="http://schemas.microsoft.com/office/powerpoint/2010/main" val="2880700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err="1">
                <a:solidFill>
                  <a:srgbClr val="FF0000"/>
                </a:solidFill>
                <a:latin typeface="Times New Roman" panose="02020603050405020304" pitchFamily="18" charset="0"/>
                <a:cs typeface="Times New Roman" panose="02020603050405020304" pitchFamily="18" charset="0"/>
              </a:rPr>
              <a:t>Tipe</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Informasi</a:t>
            </a:r>
            <a:r>
              <a:rPr lang="en-US" sz="3600" b="1" dirty="0">
                <a:solidFill>
                  <a:srgbClr val="FF0000"/>
                </a:solidFill>
                <a:latin typeface="Times New Roman" panose="02020603050405020304" pitchFamily="18" charset="0"/>
                <a:cs typeface="Times New Roman" panose="02020603050405020304" pitchFamily="18" charset="0"/>
              </a:rPr>
              <a:t> dan </a:t>
            </a:r>
            <a:r>
              <a:rPr lang="en-US" sz="3600" b="1" dirty="0" err="1">
                <a:solidFill>
                  <a:srgbClr val="FF0000"/>
                </a:solidFill>
                <a:latin typeface="Times New Roman" panose="02020603050405020304" pitchFamily="18" charset="0"/>
                <a:cs typeface="Times New Roman" panose="02020603050405020304" pitchFamily="18" charset="0"/>
              </a:rPr>
              <a:t>Kegiatan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098E85D-696C-206B-1C6D-0C8836735468}"/>
              </a:ext>
            </a:extLst>
          </p:cNvPr>
          <p:cNvPicPr>
            <a:picLocks noChangeAspect="1"/>
          </p:cNvPicPr>
          <p:nvPr/>
        </p:nvPicPr>
        <p:blipFill rotWithShape="1">
          <a:blip r:embed="rId4"/>
          <a:srcRect t="6925" b="2178"/>
          <a:stretch/>
        </p:blipFill>
        <p:spPr>
          <a:xfrm>
            <a:off x="3624145" y="1137424"/>
            <a:ext cx="7515923" cy="4683513"/>
          </a:xfrm>
          <a:prstGeom prst="rect">
            <a:avLst/>
          </a:prstGeom>
        </p:spPr>
      </p:pic>
      <p:sp>
        <p:nvSpPr>
          <p:cNvPr id="8" name="Arrow: Right 7">
            <a:extLst>
              <a:ext uri="{FF2B5EF4-FFF2-40B4-BE49-F238E27FC236}">
                <a16:creationId xmlns:a16="http://schemas.microsoft.com/office/drawing/2014/main" id="{564BF8F5-EE81-52DA-15D9-2EF02F1AF190}"/>
              </a:ext>
            </a:extLst>
          </p:cNvPr>
          <p:cNvSpPr/>
          <p:nvPr/>
        </p:nvSpPr>
        <p:spPr>
          <a:xfrm>
            <a:off x="1795346" y="2542478"/>
            <a:ext cx="2877015" cy="5464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Times New Roman" panose="02020603050405020304" pitchFamily="18" charset="0"/>
                <a:cs typeface="Times New Roman" panose="02020603050405020304" pitchFamily="18" charset="0"/>
              </a:rPr>
              <a:t>Perencanaan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Strategis</a:t>
            </a:r>
            <a:endParaRPr lang="en-ID" dirty="0">
              <a:latin typeface="Times New Roman" panose="02020603050405020304" pitchFamily="18" charset="0"/>
              <a:cs typeface="Times New Roman" panose="02020603050405020304" pitchFamily="18" charset="0"/>
            </a:endParaRPr>
          </a:p>
        </p:txBody>
      </p:sp>
      <p:sp>
        <p:nvSpPr>
          <p:cNvPr id="9" name="Arrow: Right 8">
            <a:extLst>
              <a:ext uri="{FF2B5EF4-FFF2-40B4-BE49-F238E27FC236}">
                <a16:creationId xmlns:a16="http://schemas.microsoft.com/office/drawing/2014/main" id="{76547578-4CF0-EF69-A6BB-D75A3791F03E}"/>
              </a:ext>
            </a:extLst>
          </p:cNvPr>
          <p:cNvSpPr/>
          <p:nvPr/>
        </p:nvSpPr>
        <p:spPr>
          <a:xfrm>
            <a:off x="1260085" y="3769113"/>
            <a:ext cx="2877015" cy="5464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Times New Roman" panose="02020603050405020304" pitchFamily="18" charset="0"/>
                <a:cs typeface="Times New Roman" panose="02020603050405020304" pitchFamily="18" charset="0"/>
              </a:rPr>
              <a:t>Pengendalian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Manajemen</a:t>
            </a:r>
            <a:endParaRPr lang="en-ID" dirty="0">
              <a:latin typeface="Times New Roman" panose="02020603050405020304" pitchFamily="18" charset="0"/>
              <a:cs typeface="Times New Roman" panose="02020603050405020304" pitchFamily="18" charset="0"/>
            </a:endParaRPr>
          </a:p>
        </p:txBody>
      </p:sp>
      <p:sp>
        <p:nvSpPr>
          <p:cNvPr id="10" name="Arrow: Right 9">
            <a:extLst>
              <a:ext uri="{FF2B5EF4-FFF2-40B4-BE49-F238E27FC236}">
                <a16:creationId xmlns:a16="http://schemas.microsoft.com/office/drawing/2014/main" id="{FC3C3F5D-79AA-0675-4D97-7AB532963227}"/>
              </a:ext>
            </a:extLst>
          </p:cNvPr>
          <p:cNvSpPr/>
          <p:nvPr/>
        </p:nvSpPr>
        <p:spPr>
          <a:xfrm>
            <a:off x="747130" y="4795025"/>
            <a:ext cx="2877015" cy="54641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Times New Roman" panose="02020603050405020304" pitchFamily="18" charset="0"/>
                <a:cs typeface="Times New Roman" panose="02020603050405020304" pitchFamily="18" charset="0"/>
              </a:rPr>
              <a:t>Pengendalian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Operasional</a:t>
            </a:r>
            <a:endParaRPr lang="en-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6187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err="1">
                <a:solidFill>
                  <a:srgbClr val="FF0000"/>
                </a:solidFill>
                <a:latin typeface="Times New Roman" panose="02020603050405020304" pitchFamily="18" charset="0"/>
                <a:cs typeface="Times New Roman" panose="02020603050405020304" pitchFamily="18" charset="0"/>
              </a:rPr>
              <a:t>Jenis</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Jenis</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Sistem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Informasi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7949107-8582-5F1B-3FEB-2A00E54BD470}"/>
              </a:ext>
            </a:extLst>
          </p:cNvPr>
          <p:cNvPicPr>
            <a:picLocks noChangeAspect="1"/>
          </p:cNvPicPr>
          <p:nvPr/>
        </p:nvPicPr>
        <p:blipFill>
          <a:blip r:embed="rId4"/>
          <a:stretch>
            <a:fillRect/>
          </a:stretch>
        </p:blipFill>
        <p:spPr>
          <a:xfrm>
            <a:off x="1818053" y="1138003"/>
            <a:ext cx="8555893" cy="4816747"/>
          </a:xfrm>
          <a:prstGeom prst="rect">
            <a:avLst/>
          </a:prstGeom>
        </p:spPr>
      </p:pic>
    </p:spTree>
    <p:extLst>
      <p:ext uri="{BB962C8B-B14F-4D97-AF65-F5344CB8AC3E}">
        <p14:creationId xmlns:p14="http://schemas.microsoft.com/office/powerpoint/2010/main" val="1628393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err="1">
                <a:solidFill>
                  <a:srgbClr val="FF0000"/>
                </a:solidFill>
                <a:latin typeface="Times New Roman" panose="02020603050405020304" pitchFamily="18" charset="0"/>
                <a:cs typeface="Times New Roman" panose="02020603050405020304" pitchFamily="18" charset="0"/>
              </a:rPr>
              <a:t>Jenis</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Jenis</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Sistem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Informasi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Diagram 5">
            <a:extLst>
              <a:ext uri="{FF2B5EF4-FFF2-40B4-BE49-F238E27FC236}">
                <a16:creationId xmlns:a16="http://schemas.microsoft.com/office/drawing/2014/main" id="{3002C926-155A-4494-9FB7-55B7840AE3C3}"/>
              </a:ext>
            </a:extLst>
          </p:cNvPr>
          <p:cNvGraphicFramePr/>
          <p:nvPr>
            <p:extLst>
              <p:ext uri="{D42A27DB-BD31-4B8C-83A1-F6EECF244321}">
                <p14:modId xmlns:p14="http://schemas.microsoft.com/office/powerpoint/2010/main" val="3750518325"/>
              </p:ext>
            </p:extLst>
          </p:nvPr>
        </p:nvGraphicFramePr>
        <p:xfrm>
          <a:off x="1550019" y="1225177"/>
          <a:ext cx="9288965" cy="4874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771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2A5FAFD-5C40-B1C6-0F96-E2567C2A0564}"/>
              </a:ext>
            </a:extLst>
          </p:cNvPr>
          <p:cNvGraphicFramePr/>
          <p:nvPr>
            <p:extLst>
              <p:ext uri="{D42A27DB-BD31-4B8C-83A1-F6EECF244321}">
                <p14:modId xmlns:p14="http://schemas.microsoft.com/office/powerpoint/2010/main" val="3556494548"/>
              </p:ext>
            </p:extLst>
          </p:nvPr>
        </p:nvGraphicFramePr>
        <p:xfrm>
          <a:off x="-689516" y="199290"/>
          <a:ext cx="3566532" cy="1831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5C5580F-62C6-1A07-6FE5-CE4D34D67549}"/>
              </a:ext>
            </a:extLst>
          </p:cNvPr>
          <p:cNvGraphicFramePr>
            <a:graphicFrameLocks noGrp="1"/>
          </p:cNvGraphicFramePr>
          <p:nvPr>
            <p:ph idx="1"/>
            <p:extLst>
              <p:ext uri="{D42A27DB-BD31-4B8C-83A1-F6EECF244321}">
                <p14:modId xmlns:p14="http://schemas.microsoft.com/office/powerpoint/2010/main" val="577996129"/>
              </p:ext>
            </p:extLst>
          </p:nvPr>
        </p:nvGraphicFramePr>
        <p:xfrm>
          <a:off x="1712641" y="663497"/>
          <a:ext cx="8766717" cy="55310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92179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2A5FAFD-5C40-B1C6-0F96-E2567C2A0564}"/>
              </a:ext>
            </a:extLst>
          </p:cNvPr>
          <p:cNvGraphicFramePr/>
          <p:nvPr>
            <p:extLst>
              <p:ext uri="{D42A27DB-BD31-4B8C-83A1-F6EECF244321}">
                <p14:modId xmlns:p14="http://schemas.microsoft.com/office/powerpoint/2010/main" val="677627079"/>
              </p:ext>
            </p:extLst>
          </p:nvPr>
        </p:nvGraphicFramePr>
        <p:xfrm>
          <a:off x="-689516" y="199290"/>
          <a:ext cx="3566532" cy="1831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5C5580F-62C6-1A07-6FE5-CE4D34D67549}"/>
              </a:ext>
            </a:extLst>
          </p:cNvPr>
          <p:cNvGraphicFramePr>
            <a:graphicFrameLocks noGrp="1"/>
          </p:cNvGraphicFramePr>
          <p:nvPr>
            <p:ph idx="1"/>
            <p:extLst>
              <p:ext uri="{D42A27DB-BD31-4B8C-83A1-F6EECF244321}">
                <p14:modId xmlns:p14="http://schemas.microsoft.com/office/powerpoint/2010/main" val="582055271"/>
              </p:ext>
            </p:extLst>
          </p:nvPr>
        </p:nvGraphicFramePr>
        <p:xfrm>
          <a:off x="1712641" y="663497"/>
          <a:ext cx="8766717" cy="55310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3959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2A5FAFD-5C40-B1C6-0F96-E2567C2A0564}"/>
              </a:ext>
            </a:extLst>
          </p:cNvPr>
          <p:cNvGraphicFramePr/>
          <p:nvPr>
            <p:extLst>
              <p:ext uri="{D42A27DB-BD31-4B8C-83A1-F6EECF244321}">
                <p14:modId xmlns:p14="http://schemas.microsoft.com/office/powerpoint/2010/main" val="2722576377"/>
              </p:ext>
            </p:extLst>
          </p:nvPr>
        </p:nvGraphicFramePr>
        <p:xfrm>
          <a:off x="-689516" y="199290"/>
          <a:ext cx="3566532" cy="1831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5C5580F-62C6-1A07-6FE5-CE4D34D67549}"/>
              </a:ext>
            </a:extLst>
          </p:cNvPr>
          <p:cNvGraphicFramePr>
            <a:graphicFrameLocks noGrp="1"/>
          </p:cNvGraphicFramePr>
          <p:nvPr>
            <p:ph idx="1"/>
            <p:extLst>
              <p:ext uri="{D42A27DB-BD31-4B8C-83A1-F6EECF244321}">
                <p14:modId xmlns:p14="http://schemas.microsoft.com/office/powerpoint/2010/main" val="4159692386"/>
              </p:ext>
            </p:extLst>
          </p:nvPr>
        </p:nvGraphicFramePr>
        <p:xfrm>
          <a:off x="1712641" y="663497"/>
          <a:ext cx="8766717" cy="55310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5092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2A5FAFD-5C40-B1C6-0F96-E2567C2A0564}"/>
              </a:ext>
            </a:extLst>
          </p:cNvPr>
          <p:cNvGraphicFramePr/>
          <p:nvPr>
            <p:extLst>
              <p:ext uri="{D42A27DB-BD31-4B8C-83A1-F6EECF244321}">
                <p14:modId xmlns:p14="http://schemas.microsoft.com/office/powerpoint/2010/main" val="3046710977"/>
              </p:ext>
            </p:extLst>
          </p:nvPr>
        </p:nvGraphicFramePr>
        <p:xfrm>
          <a:off x="-689516" y="199290"/>
          <a:ext cx="3566532" cy="1831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4">
            <a:extLst>
              <a:ext uri="{FF2B5EF4-FFF2-40B4-BE49-F238E27FC236}">
                <a16:creationId xmlns:a16="http://schemas.microsoft.com/office/drawing/2014/main" id="{95C5580F-62C6-1A07-6FE5-CE4D34D67549}"/>
              </a:ext>
            </a:extLst>
          </p:cNvPr>
          <p:cNvGraphicFramePr>
            <a:graphicFrameLocks noGrp="1"/>
          </p:cNvGraphicFramePr>
          <p:nvPr>
            <p:ph idx="1"/>
            <p:extLst>
              <p:ext uri="{D42A27DB-BD31-4B8C-83A1-F6EECF244321}">
                <p14:modId xmlns:p14="http://schemas.microsoft.com/office/powerpoint/2010/main" val="2423204520"/>
              </p:ext>
            </p:extLst>
          </p:nvPr>
        </p:nvGraphicFramePr>
        <p:xfrm>
          <a:off x="1712641" y="663497"/>
          <a:ext cx="8766717" cy="55310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2099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0190B9-3ADE-580A-059C-F83D95F5FF0C}"/>
              </a:ext>
            </a:extLst>
          </p:cNvPr>
          <p:cNvPicPr>
            <a:picLocks noChangeAspect="1"/>
          </p:cNvPicPr>
          <p:nvPr/>
        </p:nvPicPr>
        <p:blipFill>
          <a:blip r:embed="rId3"/>
          <a:stretch>
            <a:fillRect/>
          </a:stretch>
        </p:blipFill>
        <p:spPr>
          <a:xfrm>
            <a:off x="2162175" y="221281"/>
            <a:ext cx="7867650" cy="5857875"/>
          </a:xfrm>
          <a:prstGeom prst="rect">
            <a:avLst/>
          </a:prstGeom>
        </p:spPr>
      </p:pic>
    </p:spTree>
    <p:extLst>
      <p:ext uri="{BB962C8B-B14F-4D97-AF65-F5344CB8AC3E}">
        <p14:creationId xmlns:p14="http://schemas.microsoft.com/office/powerpoint/2010/main" val="833766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DBED9F-238E-3828-1C9F-3F45E0DB76B6}"/>
              </a:ext>
            </a:extLst>
          </p:cNvPr>
          <p:cNvPicPr>
            <a:picLocks noChangeAspect="1"/>
          </p:cNvPicPr>
          <p:nvPr/>
        </p:nvPicPr>
        <p:blipFill>
          <a:blip r:embed="rId3"/>
          <a:stretch>
            <a:fillRect/>
          </a:stretch>
        </p:blipFill>
        <p:spPr>
          <a:xfrm>
            <a:off x="2490787" y="184692"/>
            <a:ext cx="7210425" cy="5886450"/>
          </a:xfrm>
          <a:prstGeom prst="rect">
            <a:avLst/>
          </a:prstGeom>
        </p:spPr>
      </p:pic>
    </p:spTree>
    <p:extLst>
      <p:ext uri="{BB962C8B-B14F-4D97-AF65-F5344CB8AC3E}">
        <p14:creationId xmlns:p14="http://schemas.microsoft.com/office/powerpoint/2010/main" val="3366242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CAPAIAN PEMBELAJARAN</a:t>
            </a:r>
            <a:endParaRPr lang="id-ID"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515074"/>
            <a:ext cx="9926444" cy="4351338"/>
          </a:xfrm>
        </p:spPr>
        <p:txBody>
          <a:bodyPr>
            <a:normAutofit/>
          </a:bodyPr>
          <a:lstStyle/>
          <a:p>
            <a:pPr marL="0" lvl="0" indent="0" algn="just">
              <a:lnSpc>
                <a:spcPct val="120000"/>
              </a:lnSpc>
              <a:buNone/>
            </a:pPr>
            <a:r>
              <a:rPr lang="en-US" dirty="0" err="1">
                <a:latin typeface="Times New Roman" panose="02020603050405020304" pitchFamily="18" charset="0"/>
                <a:cs typeface="Times New Roman" panose="02020603050405020304" pitchFamily="18" charset="0"/>
              </a:rPr>
              <a:t>Setelah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mempelajari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diharapkan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mahasiswa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mampu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memahami</a:t>
            </a:r>
            <a:r>
              <a:rPr lang="en-US" dirty="0">
                <a:latin typeface="Times New Roman" panose="02020603050405020304" pitchFamily="18" charset="0"/>
                <a:cs typeface="Times New Roman" panose="02020603050405020304" pitchFamily="18" charset="0"/>
              </a:rPr>
              <a:t>:</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Sistem Informasi Manajemen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Manfaat Sistem Informasi Manajemen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Tipe dan Kegiatan Manajemen</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Jenis-jenis sistem informasi Manajemen</a:t>
            </a:r>
          </a:p>
        </p:txBody>
      </p:sp>
    </p:spTree>
    <p:extLst>
      <p:ext uri="{BB962C8B-B14F-4D97-AF65-F5344CB8AC3E}">
        <p14:creationId xmlns:p14="http://schemas.microsoft.com/office/powerpoint/2010/main" val="297465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Latihan</a:t>
            </a:r>
            <a:endParaRPr lang="en-ID" sz="36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A1BDAE2-7349-A7AA-C184-CE25F0F51A16}"/>
              </a:ext>
            </a:extLst>
          </p:cNvPr>
          <p:cNvSpPr txBox="1"/>
          <p:nvPr/>
        </p:nvSpPr>
        <p:spPr>
          <a:xfrm>
            <a:off x="1251724" y="1639217"/>
            <a:ext cx="9564959" cy="1569660"/>
          </a:xfrm>
          <a:prstGeom prst="rect">
            <a:avLst/>
          </a:prstGeom>
          <a:noFill/>
        </p:spPr>
        <p:txBody>
          <a:bodyPr wrap="square">
            <a:spAutoFit/>
          </a:bodyPr>
          <a:lstStyle/>
          <a:p>
            <a:pPr marL="342900" indent="-342900" algn="just">
              <a:buAutoNum type="arabicPeriod"/>
            </a:pPr>
            <a:r>
              <a:rPr lang="en-ID" sz="2400" b="0" i="0" dirty="0" err="1">
                <a:solidFill>
                  <a:srgbClr val="000000"/>
                </a:solidFill>
                <a:effectLst/>
                <a:latin typeface="Times New Roman" panose="02020603050405020304" pitchFamily="18" charset="0"/>
                <a:cs typeface="Times New Roman" panose="02020603050405020304" pitchFamily="18" charset="0"/>
              </a:rPr>
              <a:t>Dalam</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setiap</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kegiatan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manajemen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dibutuhkan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sistem</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informasi</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jelaskan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bagaimana</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manajemen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bekerja</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dalam</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mengelola</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sistem</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informasi</a:t>
            </a:r>
            <a:r>
              <a:rPr lang="en-ID" sz="2400" b="0" i="0" dirty="0">
                <a:solidFill>
                  <a:srgbClr val="000000"/>
                </a:solidFill>
                <a:effectLst/>
                <a:latin typeface="Times New Roman" panose="02020603050405020304" pitchFamily="18" charset="0"/>
                <a:cs typeface="Times New Roman" panose="02020603050405020304" pitchFamily="18" charset="0"/>
              </a:rPr>
              <a:t> !</a:t>
            </a:r>
          </a:p>
          <a:p>
            <a:pPr marL="342900" indent="-342900" algn="just">
              <a:buAutoNum type="arabicPeriod"/>
            </a:pPr>
            <a:r>
              <a:rPr lang="en-ID" sz="2400" b="0" i="0" dirty="0" err="1">
                <a:solidFill>
                  <a:srgbClr val="000000"/>
                </a:solidFill>
                <a:effectLst/>
                <a:latin typeface="Times New Roman" panose="02020603050405020304" pitchFamily="18" charset="0"/>
                <a:cs typeface="Times New Roman" panose="02020603050405020304" pitchFamily="18" charset="0"/>
              </a:rPr>
              <a:t>Sebutkan</a:t>
            </a:r>
            <a:r>
              <a:rPr lang="en-ID" sz="2400" b="0" i="0" dirty="0">
                <a:solidFill>
                  <a:srgbClr val="000000"/>
                </a:solidFill>
                <a:effectLst/>
                <a:latin typeface="Times New Roman" panose="02020603050405020304" pitchFamily="18" charset="0"/>
                <a:cs typeface="Times New Roman" panose="02020603050405020304" pitchFamily="18" charset="0"/>
              </a:rPr>
              <a:t> dan </a:t>
            </a:r>
            <a:r>
              <a:rPr lang="en-ID" sz="2400" b="0" i="0" dirty="0" err="1">
                <a:solidFill>
                  <a:srgbClr val="000000"/>
                </a:solidFill>
                <a:effectLst/>
                <a:latin typeface="Times New Roman" panose="02020603050405020304" pitchFamily="18" charset="0"/>
                <a:cs typeface="Times New Roman" panose="02020603050405020304" pitchFamily="18" charset="0"/>
              </a:rPr>
              <a:t>jelaskan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sistem</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informasi</a:t>
            </a:r>
            <a:r>
              <a:rPr lang="en-ID" sz="2400" b="0" i="0" dirty="0">
                <a:solidFill>
                  <a:srgbClr val="000000"/>
                </a:solidFill>
                <a:effectLst/>
                <a:latin typeface="Times New Roman" panose="02020603050405020304" pitchFamily="18" charset="0"/>
                <a:cs typeface="Times New Roman" panose="02020603050405020304" pitchFamily="18" charset="0"/>
              </a:rPr>
              <a:t> yang </a:t>
            </a:r>
            <a:r>
              <a:rPr lang="en-ID" sz="2400" b="0" i="0" dirty="0" err="1">
                <a:solidFill>
                  <a:srgbClr val="000000"/>
                </a:solidFill>
                <a:effectLst/>
                <a:latin typeface="Times New Roman" panose="02020603050405020304" pitchFamily="18" charset="0"/>
                <a:cs typeface="Times New Roman" panose="02020603050405020304" pitchFamily="18" charset="0"/>
              </a:rPr>
              <a:t>dibutuhkan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manajemen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dalam</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pengambilan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b="0" i="0" dirty="0" err="1">
                <a:solidFill>
                  <a:srgbClr val="000000"/>
                </a:solidFill>
                <a:effectLst/>
                <a:latin typeface="Times New Roman" panose="02020603050405020304" pitchFamily="18" charset="0"/>
                <a:cs typeface="Times New Roman" panose="02020603050405020304" pitchFamily="18" charset="0"/>
              </a:rPr>
              <a:t>keputusan</a:t>
            </a:r>
            <a:r>
              <a:rPr lang="en-ID" sz="2400" b="0" i="0" dirty="0">
                <a:solidFill>
                  <a:srgbClr val="000000"/>
                </a:solidFill>
                <a:effectLst/>
                <a:latin typeface="Times New Roman" panose="02020603050405020304" pitchFamily="18" charset="0"/>
                <a:cs typeface="Times New Roman" panose="02020603050405020304" pitchFamily="18" charset="0"/>
              </a:rPr>
              <a:t> !</a:t>
            </a:r>
            <a:r>
              <a:rPr lang="en-ID"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9092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E332392-5B27-7401-371C-98E885D50464}"/>
              </a:ext>
            </a:extLst>
          </p:cNvPr>
          <p:cNvGraphicFramePr>
            <a:graphicFrameLocks noGrp="1"/>
          </p:cNvGraphicFramePr>
          <p:nvPr>
            <p:ph idx="1"/>
            <p:extLst>
              <p:ext uri="{D42A27DB-BD31-4B8C-83A1-F6EECF244321}">
                <p14:modId xmlns:p14="http://schemas.microsoft.com/office/powerpoint/2010/main" val="1558782579"/>
              </p:ext>
            </p:extLst>
          </p:nvPr>
        </p:nvGraphicFramePr>
        <p:xfrm>
          <a:off x="1440366" y="864218"/>
          <a:ext cx="10024946" cy="5263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0792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82B0971A-85BE-2353-34D9-46CDD89DB7A2}"/>
              </a:ext>
            </a:extLst>
          </p:cNvPr>
          <p:cNvGraphicFramePr>
            <a:graphicFrameLocks noGrp="1"/>
          </p:cNvGraphicFramePr>
          <p:nvPr>
            <p:ph idx="1"/>
            <p:extLst>
              <p:ext uri="{D42A27DB-BD31-4B8C-83A1-F6EECF244321}">
                <p14:modId xmlns:p14="http://schemas.microsoft.com/office/powerpoint/2010/main" val="1974718033"/>
              </p:ext>
            </p:extLst>
          </p:nvPr>
        </p:nvGraphicFramePr>
        <p:xfrm>
          <a:off x="1431279" y="1454331"/>
          <a:ext cx="10024946" cy="41770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621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a:solidFill>
                  <a:srgbClr val="FF0000"/>
                </a:solidFill>
                <a:latin typeface="Times New Roman" panose="02020603050405020304" pitchFamily="18" charset="0"/>
                <a:cs typeface="Times New Roman" panose="02020603050405020304" pitchFamily="18" charset="0"/>
              </a:rPr>
              <a:t>SISTEM INFORMASI 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B78002B-3C2D-AD3D-84CA-481F6B16249B}"/>
              </a:ext>
            </a:extLst>
          </p:cNvPr>
          <p:cNvSpPr>
            <a:spLocks noGrp="1"/>
          </p:cNvSpPr>
          <p:nvPr>
            <p:ph idx="1"/>
          </p:nvPr>
        </p:nvSpPr>
        <p:spPr>
          <a:xfrm>
            <a:off x="1328852" y="1167703"/>
            <a:ext cx="10024947" cy="5080697"/>
          </a:xfrm>
        </p:spPr>
        <p:txBody>
          <a:bodyPr>
            <a:normAutofit fontScale="85000" lnSpcReduction="20000"/>
          </a:bodyPr>
          <a:lstStyle/>
          <a:p>
            <a:pPr algn="just">
              <a:lnSpc>
                <a:spcPct val="160000"/>
              </a:lnSpc>
            </a:pPr>
            <a:r>
              <a:rPr lang="en-ID" dirty="0" err="1">
                <a:latin typeface="Times New Roman" panose="02020603050405020304" pitchFamily="18" charset="0"/>
                <a:cs typeface="Times New Roman" panose="02020603050405020304" pitchFamily="18" charset="0"/>
              </a:rPr>
              <a:t>Secara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umum</a:t>
            </a:r>
            <a:r>
              <a:rPr lang="en-ID" dirty="0">
                <a:latin typeface="Times New Roman" panose="02020603050405020304" pitchFamily="18" charset="0"/>
                <a:cs typeface="Times New Roman" panose="02020603050405020304" pitchFamily="18" charset="0"/>
              </a:rPr>
              <a:t> </a:t>
            </a:r>
            <a:r>
              <a:rPr lang="en-ID" dirty="0">
                <a:solidFill>
                  <a:srgbClr val="C00000"/>
                </a:solidFill>
                <a:latin typeface="Times New Roman" panose="02020603050405020304" pitchFamily="18" charset="0"/>
                <a:cs typeface="Times New Roman" panose="02020603050405020304" pitchFamily="18" charset="0"/>
              </a:rPr>
              <a:t>Management Information System (MIS)/ </a:t>
            </a:r>
            <a:r>
              <a:rPr lang="en-ID" dirty="0" err="1">
                <a:solidFill>
                  <a:srgbClr val="C00000"/>
                </a:solidFill>
                <a:latin typeface="Times New Roman" panose="02020603050405020304" pitchFamily="18" charset="0"/>
                <a:cs typeface="Times New Roman" panose="02020603050405020304" pitchFamily="18" charset="0"/>
              </a:rPr>
              <a:t>Sistem</a:t>
            </a:r>
            <a:r>
              <a:rPr lang="en-ID" dirty="0">
                <a:solidFill>
                  <a:srgbClr val="C00000"/>
                </a:solidFill>
                <a:latin typeface="Times New Roman" panose="02020603050405020304" pitchFamily="18" charset="0"/>
                <a:cs typeface="Times New Roman" panose="02020603050405020304" pitchFamily="18" charset="0"/>
              </a:rPr>
              <a:t> </a:t>
            </a:r>
            <a:r>
              <a:rPr lang="en-ID" dirty="0" err="1">
                <a:solidFill>
                  <a:srgbClr val="C00000"/>
                </a:solidFill>
                <a:latin typeface="Times New Roman" panose="02020603050405020304" pitchFamily="18" charset="0"/>
                <a:cs typeface="Times New Roman" panose="02020603050405020304" pitchFamily="18" charset="0"/>
              </a:rPr>
              <a:t>Informasi</a:t>
            </a:r>
            <a:r>
              <a:rPr lang="en-ID" dirty="0">
                <a:solidFill>
                  <a:srgbClr val="C00000"/>
                </a:solidFill>
                <a:latin typeface="Times New Roman" panose="02020603050405020304" pitchFamily="18" charset="0"/>
                <a:cs typeface="Times New Roman" panose="02020603050405020304" pitchFamily="18" charset="0"/>
              </a:rPr>
              <a:t> </a:t>
            </a:r>
            <a:r>
              <a:rPr lang="en-ID" dirty="0" err="1">
                <a:solidFill>
                  <a:srgbClr val="C00000"/>
                </a:solidFill>
                <a:latin typeface="Times New Roman" panose="02020603050405020304" pitchFamily="18" charset="0"/>
                <a:cs typeface="Times New Roman" panose="02020603050405020304" pitchFamily="18" charset="0"/>
              </a:rPr>
              <a:t>Manajemen</a:t>
            </a:r>
            <a:r>
              <a:rPr lang="en-ID" dirty="0">
                <a:solidFill>
                  <a:srgbClr val="C00000"/>
                </a:solidFill>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adalah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perencanaan</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merupakan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bagian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pengendalian</a:t>
            </a:r>
            <a:r>
              <a:rPr lang="en-ID" dirty="0">
                <a:latin typeface="Times New Roman" panose="02020603050405020304" pitchFamily="18" charset="0"/>
                <a:cs typeface="Times New Roman" panose="02020603050405020304" pitchFamily="18" charset="0"/>
              </a:rPr>
              <a:t> internal </a:t>
            </a:r>
            <a:r>
              <a:rPr lang="en-ID" dirty="0" err="1">
                <a:latin typeface="Times New Roman" panose="02020603050405020304" pitchFamily="18" charset="0"/>
                <a:cs typeface="Times New Roman" panose="02020603050405020304" pitchFamily="18" charset="0"/>
              </a:rPr>
              <a:t>sebuah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bisnis</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meliputi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pemanfaatan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manusia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teknologi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dokumen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prosedur</a:t>
            </a:r>
            <a:r>
              <a:rPr lang="en-ID" dirty="0">
                <a:latin typeface="Times New Roman" panose="02020603050405020304" pitchFamily="18" charset="0"/>
                <a:cs typeface="Times New Roman" panose="02020603050405020304" pitchFamily="18" charset="0"/>
              </a:rPr>
              <a:t> oleh </a:t>
            </a:r>
            <a:r>
              <a:rPr lang="en-ID" dirty="0" err="1">
                <a:latin typeface="Times New Roman" panose="02020603050405020304" pitchFamily="18" charset="0"/>
                <a:cs typeface="Times New Roman" panose="02020603050405020304" pitchFamily="18" charset="0"/>
              </a:rPr>
              <a:t>akuntansi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manajemen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mengatasi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masalah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bisnis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seperti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produk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merancang</a:t>
            </a:r>
            <a:r>
              <a:rPr lang="en-ID" dirty="0">
                <a:latin typeface="Times New Roman" panose="02020603050405020304" pitchFamily="18" charset="0"/>
                <a:cs typeface="Times New Roman" panose="02020603050405020304" pitchFamily="18" charset="0"/>
              </a:rPr>
              <a:t> strategi </a:t>
            </a:r>
            <a:r>
              <a:rPr lang="en-ID" dirty="0" err="1">
                <a:latin typeface="Times New Roman" panose="02020603050405020304" pitchFamily="18" charset="0"/>
                <a:cs typeface="Times New Roman" panose="02020603050405020304" pitchFamily="18" charset="0"/>
              </a:rPr>
              <a:t>bisnis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permasalahan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layanan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manajemen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saat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bukan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hanya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dioperasikan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untuk</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memenuhi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kebutuhan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manajemen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diberbagai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tingkatan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bagian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tetapi</a:t>
            </a:r>
            <a:r>
              <a:rPr lang="en-ID" dirty="0">
                <a:latin typeface="Times New Roman" panose="02020603050405020304" pitchFamily="18" charset="0"/>
                <a:cs typeface="Times New Roman" panose="02020603050405020304" pitchFamily="18" charset="0"/>
              </a:rPr>
              <a:t> juga </a:t>
            </a:r>
            <a:r>
              <a:rPr lang="en-ID" dirty="0" err="1">
                <a:latin typeface="Times New Roman" panose="02020603050405020304" pitchFamily="18" charset="0"/>
                <a:cs typeface="Times New Roman" panose="02020603050405020304" pitchFamily="18" charset="0"/>
              </a:rPr>
              <a:t>membantu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memperlancar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operasi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perusahaan</a:t>
            </a:r>
            <a:r>
              <a:rPr lang="en-ID" dirty="0">
                <a:latin typeface="Times New Roman" panose="02020603050405020304" pitchFamily="18" charset="0"/>
                <a:cs typeface="Times New Roman" panose="02020603050405020304" pitchFamily="18" charset="0"/>
              </a:rPr>
              <a:t>.</a:t>
            </a:r>
          </a:p>
          <a:p>
            <a:pPr algn="just">
              <a:lnSpc>
                <a:spcPct val="160000"/>
              </a:lnSpc>
            </a:pPr>
            <a:r>
              <a:rPr lang="en-ID" dirty="0">
                <a:latin typeface="Times New Roman" panose="02020603050405020304" pitchFamily="18" charset="0"/>
                <a:cs typeface="Times New Roman" panose="02020603050405020304" pitchFamily="18" charset="0"/>
              </a:rPr>
              <a:t>Sebagian </a:t>
            </a:r>
            <a:r>
              <a:rPr lang="en-ID" dirty="0" err="1">
                <a:latin typeface="Times New Roman" panose="02020603050405020304" pitchFamily="18" charset="0"/>
                <a:cs typeface="Times New Roman" panose="02020603050405020304" pitchFamily="18" charset="0"/>
              </a:rPr>
              <a:t>pakar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mengatakan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bisnis</a:t>
            </a:r>
            <a:r>
              <a:rPr lang="en-ID"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107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err="1">
                <a:solidFill>
                  <a:srgbClr val="FF0000"/>
                </a:solidFill>
                <a:latin typeface="Times New Roman" panose="02020603050405020304" pitchFamily="18" charset="0"/>
                <a:cs typeface="Times New Roman" panose="02020603050405020304" pitchFamily="18" charset="0"/>
              </a:rPr>
              <a:t>Sistem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Informasi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5EB36C79-4820-A0E1-671B-687CB144CAEF}"/>
              </a:ext>
            </a:extLst>
          </p:cNvPr>
          <p:cNvGraphicFramePr>
            <a:graphicFrameLocks noGrp="1"/>
          </p:cNvGraphicFramePr>
          <p:nvPr>
            <p:ph idx="1"/>
            <p:extLst>
              <p:ext uri="{D42A27DB-BD31-4B8C-83A1-F6EECF244321}">
                <p14:modId xmlns:p14="http://schemas.microsoft.com/office/powerpoint/2010/main" val="2089793503"/>
              </p:ext>
            </p:extLst>
          </p:nvPr>
        </p:nvGraphicFramePr>
        <p:xfrm>
          <a:off x="1384611" y="966982"/>
          <a:ext cx="9543587" cy="54003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669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A967924-6BDD-FA69-10D7-3795E744E50F}"/>
              </a:ext>
            </a:extLst>
          </p:cNvPr>
          <p:cNvSpPr>
            <a:spLocks noGrp="1"/>
          </p:cNvSpPr>
          <p:nvPr>
            <p:ph type="title"/>
          </p:nvPr>
        </p:nvSpPr>
        <p:spPr>
          <a:xfrm>
            <a:off x="234176" y="289931"/>
            <a:ext cx="10024946" cy="635620"/>
          </a:xfrm>
          <a:noFill/>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Sistem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Informasi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Manajemen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Dalam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Organisasi</a:t>
            </a:r>
            <a:endParaRPr lang="en-ID"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AED20AE-787E-699F-EA27-9ED8717600AD}"/>
              </a:ext>
            </a:extLst>
          </p:cNvPr>
          <p:cNvPicPr>
            <a:picLocks noChangeAspect="1"/>
          </p:cNvPicPr>
          <p:nvPr/>
        </p:nvPicPr>
        <p:blipFill>
          <a:blip r:embed="rId4"/>
          <a:stretch>
            <a:fillRect/>
          </a:stretch>
        </p:blipFill>
        <p:spPr>
          <a:xfrm>
            <a:off x="1932878" y="925551"/>
            <a:ext cx="7896225" cy="4810125"/>
          </a:xfrm>
          <a:prstGeom prst="rect">
            <a:avLst/>
          </a:prstGeom>
        </p:spPr>
      </p:pic>
    </p:spTree>
    <p:extLst>
      <p:ext uri="{BB962C8B-B14F-4D97-AF65-F5344CB8AC3E}">
        <p14:creationId xmlns:p14="http://schemas.microsoft.com/office/powerpoint/2010/main" val="428272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A967924-6BDD-FA69-10D7-3795E744E50F}"/>
              </a:ext>
            </a:extLst>
          </p:cNvPr>
          <p:cNvSpPr>
            <a:spLocks noGrp="1"/>
          </p:cNvSpPr>
          <p:nvPr>
            <p:ph type="title"/>
          </p:nvPr>
        </p:nvSpPr>
        <p:spPr>
          <a:xfrm>
            <a:off x="234176" y="289931"/>
            <a:ext cx="10024946" cy="635620"/>
          </a:xfrm>
          <a:noFill/>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Peranan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Manajemen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dalam</a:t>
            </a:r>
            <a:r>
              <a:rPr lang="en-US" sz="3200" b="1" dirty="0">
                <a:solidFill>
                  <a:srgbClr val="FF0000"/>
                </a:solidFill>
                <a:latin typeface="Times New Roman" panose="02020603050405020304" pitchFamily="18" charset="0"/>
                <a:cs typeface="Times New Roman" panose="02020603050405020304" pitchFamily="18" charset="0"/>
              </a:rPr>
              <a:t> SIM</a:t>
            </a:r>
          </a:p>
        </p:txBody>
      </p:sp>
      <p:pic>
        <p:nvPicPr>
          <p:cNvPr id="4" name="Picture 3">
            <a:extLst>
              <a:ext uri="{FF2B5EF4-FFF2-40B4-BE49-F238E27FC236}">
                <a16:creationId xmlns:a16="http://schemas.microsoft.com/office/drawing/2014/main" id="{8773699A-E85B-6F44-DB0E-26A5AFF17BCF}"/>
              </a:ext>
            </a:extLst>
          </p:cNvPr>
          <p:cNvPicPr>
            <a:picLocks noChangeAspect="1"/>
          </p:cNvPicPr>
          <p:nvPr/>
        </p:nvPicPr>
        <p:blipFill>
          <a:blip r:embed="rId4"/>
          <a:stretch>
            <a:fillRect/>
          </a:stretch>
        </p:blipFill>
        <p:spPr>
          <a:xfrm>
            <a:off x="2115148" y="1062154"/>
            <a:ext cx="7619402" cy="5026412"/>
          </a:xfrm>
          <a:prstGeom prst="rect">
            <a:avLst/>
          </a:prstGeom>
        </p:spPr>
      </p:pic>
    </p:spTree>
    <p:extLst>
      <p:ext uri="{BB962C8B-B14F-4D97-AF65-F5344CB8AC3E}">
        <p14:creationId xmlns:p14="http://schemas.microsoft.com/office/powerpoint/2010/main" val="263656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9EC393A-65CC-47BD-725F-2C9275D962F7}"/>
              </a:ext>
            </a:extLst>
          </p:cNvPr>
          <p:cNvGraphicFramePr>
            <a:graphicFrameLocks noGrp="1"/>
          </p:cNvGraphicFramePr>
          <p:nvPr>
            <p:ph idx="1"/>
            <p:extLst>
              <p:ext uri="{D42A27DB-BD31-4B8C-83A1-F6EECF244321}">
                <p14:modId xmlns:p14="http://schemas.microsoft.com/office/powerpoint/2010/main" val="1733373808"/>
              </p:ext>
            </p:extLst>
          </p:nvPr>
        </p:nvGraphicFramePr>
        <p:xfrm>
          <a:off x="1126273" y="947853"/>
          <a:ext cx="10326029" cy="5854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600" b="1" dirty="0" err="1">
                <a:solidFill>
                  <a:srgbClr val="FF0000"/>
                </a:solidFill>
                <a:latin typeface="Times New Roman" panose="02020603050405020304" pitchFamily="18" charset="0"/>
                <a:cs typeface="Times New Roman" panose="02020603050405020304" pitchFamily="18" charset="0"/>
              </a:rPr>
              <a:t>Manfaat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Sistem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Informasi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Manajemen</a:t>
            </a:r>
            <a:endParaRPr lang="en-ID"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284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7620</TotalTime>
  <Words>912</Words>
  <Application>Microsoft Office PowerPoint</Application>
  <PresentationFormat>Widescreen</PresentationFormat>
  <Paragraphs>66</Paragraphs>
  <Slides>20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Montserrat Light</vt:lpstr>
      <vt:lpstr>Calibri</vt:lpstr>
      <vt:lpstr>Calibri Light</vt:lpstr>
      <vt:lpstr>Montserrat SemiBold</vt:lpstr>
      <vt:lpstr>Times New Roman</vt:lpstr>
      <vt:lpstr>Microsoft Tai Le</vt:lpstr>
      <vt:lpstr>Arial</vt:lpstr>
      <vt:lpstr>Office Theme</vt:lpstr>
      <vt:lpstr>SISTEM INFORMASI MANAJEMEN  PERTEMUAN KE-3 KONSEP DASAR SISTEM INFORMASI MANAJEMEN</vt:lpstr>
      <vt:lpstr>CAPAIAN PEMBELAJARAN</vt:lpstr>
      <vt:lpstr>MANAJEMEN</vt:lpstr>
      <vt:lpstr>MANAJEMEN</vt:lpstr>
      <vt:lpstr>SISTEM INFORMASI MANAJEMEN</vt:lpstr>
      <vt:lpstr>Sistem Informasi Manajemen</vt:lpstr>
      <vt:lpstr>Sistem Informasi Manajemen Dalam Organisasi</vt:lpstr>
      <vt:lpstr>Peranan Manajemen dalam SIM</vt:lpstr>
      <vt:lpstr>Manfaat Sistem Informasi Manajemen</vt:lpstr>
      <vt:lpstr>Tipe Informasi dan Kegiatan Manajemen</vt:lpstr>
      <vt:lpstr>Tipe Informasi dan Kegiatan Manajemen</vt:lpstr>
      <vt:lpstr>Jenis – Jenis Sistem Informasi Manajemen</vt:lpstr>
      <vt:lpstr>Jenis – Jenis Sistem Informasi Manajemen</vt:lpstr>
      <vt:lpstr>PowerPoint Presentation</vt:lpstr>
      <vt:lpstr>PowerPoint Presentation</vt:lpstr>
      <vt:lpstr>PowerPoint Presentation</vt:lpstr>
      <vt:lpstr>PowerPoint Presentation</vt:lpstr>
      <vt:lpstr>PowerPoint Presentation</vt:lpstr>
      <vt:lpstr>PowerPoint Presentation</vt:lpstr>
      <vt:lpstr>Latihan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Udriyah</dc:creator>
  <cp:lastModifiedBy>Udriyah JGU</cp:lastModifiedBy>
  <cp:revision>65</cp:revision>
  <dcterms:created xsi:type="dcterms:W3CDTF">2020-09-21T02:34:50Z</dcterms:created>
  <dcterms:modified xsi:type="dcterms:W3CDTF">2023-10-02T05:56:01Z</dcterms:modified>
</cp:coreProperties>
</file>