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sldIdLst>
    <p:sldId id="256" r:id="rId2"/>
    <p:sldId id="274" r:id="rId3"/>
    <p:sldId id="283" r:id="rId4"/>
    <p:sldId id="284" r:id="rId5"/>
    <p:sldId id="285" r:id="rId6"/>
    <p:sldId id="286" r:id="rId7"/>
    <p:sldId id="287" r:id="rId8"/>
    <p:sldId id="289" r:id="rId9"/>
    <p:sldId id="290" r:id="rId10"/>
    <p:sldId id="299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300" r:id="rId20"/>
    <p:sldId id="301" r:id="rId21"/>
    <p:sldId id="302" r:id="rId22"/>
    <p:sldId id="303" r:id="rId23"/>
    <p:sldId id="304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Microsoft Tai Le" panose="020B0502040204020203" pitchFamily="34" charset="0"/>
      <p:regular r:id="rId32"/>
      <p:bold r:id="rId33"/>
    </p:embeddedFont>
    <p:embeddedFont>
      <p:font typeface="Montserrat Light" panose="00000400000000000000" pitchFamily="2" charset="0"/>
      <p:regular r:id="rId34"/>
      <p:italic r:id="rId35"/>
    </p:embeddedFont>
    <p:embeddedFont>
      <p:font typeface="Montserrat SemiBold" panose="00000700000000000000" pitchFamily="2" charset="0"/>
      <p:bold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3232"/>
    <a:srgbClr val="950C0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055" autoAdjust="0"/>
  </p:normalViewPr>
  <p:slideViewPr>
    <p:cSldViewPr snapToGrid="0">
      <p:cViewPr varScale="1">
        <p:scale>
          <a:sx n="38" d="100"/>
          <a:sy n="38" d="100"/>
        </p:scale>
        <p:origin x="68" y="4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3A7B6F-0718-42B7-9395-2FCB0E010A30}" type="doc">
      <dgm:prSet loTypeId="urn:microsoft.com/office/officeart/2005/8/layout/radial4" loCatId="relationship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en-ID"/>
        </a:p>
      </dgm:t>
    </dgm:pt>
    <dgm:pt modelId="{D4B744AB-A3E9-4AEB-9CBE-EE1B85F76ECD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Beberapa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contoh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data yang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biasa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dipelihara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oleh Perusahaan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adalah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ID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4D6224-CBDC-4755-9F16-C9811A11AA81}" type="parTrans" cxnId="{169734CC-33EE-457C-87B6-763E7338AEC0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7E316-F3B5-4FFE-B9C8-C69D3FADDCF6}" type="sibTrans" cxnId="{169734CC-33EE-457C-87B6-763E7338AEC0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2D47A8-CFD8-41E0-A5D4-8CA7F7613CD3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Data produk</a:t>
          </a:r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DD75B8-1833-418C-811D-C66C01710A12}" type="parTrans" cxnId="{54478602-4DEC-4140-9C2E-A4165FAA0718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EB0708-8BC0-4CA3-BDD9-B330ECD09F61}" type="sibTrans" cxnId="{54478602-4DEC-4140-9C2E-A4165FAA0718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1FC70E-418C-4278-BFB9-4B853FE3B3A8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Data rekening/account/akun</a:t>
          </a:r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DA3AFF-2562-472B-BECF-64E24AC2DD30}" type="parTrans" cxnId="{EC22C7C7-B76B-4AF9-AB05-B08A245EB3F5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0D9FCF-54BC-47BD-A35F-CC74065A90B1}" type="sibTrans" cxnId="{EC22C7C7-B76B-4AF9-AB05-B08A245EB3F5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E8E69B-424B-45B2-AECF-02455707B5ED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Data mahasiswa</a:t>
          </a:r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AAAB2D-D6BE-4D66-AB11-2BE1317BA090}" type="parTrans" cxnId="{617B30EB-D2E0-4E9B-A11C-80B00826888B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54C51-4347-4FBF-86C4-D75969A54055}" type="sibTrans" cxnId="{617B30EB-D2E0-4E9B-A11C-80B00826888B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C4F467-3A26-4F5A-9F09-5C5E46F3DF94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Data perencanaan</a:t>
          </a:r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C86E51-17DA-42D9-91EB-E9D2B528DC5A}" type="parTrans" cxnId="{62884F23-B3A5-481A-840B-57D2F5E087EA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88EAB7-FDB3-4EA6-93C5-9C38272CC715}" type="sibTrans" cxnId="{62884F23-B3A5-481A-840B-57D2F5E087EA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664FDE-65B4-4B00-A619-1F7BD8D9DAFA}" type="pres">
      <dgm:prSet presAssocID="{BA3A7B6F-0718-42B7-9395-2FCB0E010A3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D56B199-DEE0-445E-8854-1D9BC4B2CF70}" type="pres">
      <dgm:prSet presAssocID="{D4B744AB-A3E9-4AEB-9CBE-EE1B85F76ECD}" presName="centerShape" presStyleLbl="node0" presStyleIdx="0" presStyleCnt="1"/>
      <dgm:spPr/>
    </dgm:pt>
    <dgm:pt modelId="{4066DEF6-925D-49B2-8305-02FD356D603D}" type="pres">
      <dgm:prSet presAssocID="{33DD75B8-1833-418C-811D-C66C01710A12}" presName="parTrans" presStyleLbl="bgSibTrans2D1" presStyleIdx="0" presStyleCnt="4"/>
      <dgm:spPr/>
    </dgm:pt>
    <dgm:pt modelId="{51F510AC-0899-418D-80DB-EE640950935C}" type="pres">
      <dgm:prSet presAssocID="{322D47A8-CFD8-41E0-A5D4-8CA7F7613CD3}" presName="node" presStyleLbl="node1" presStyleIdx="0" presStyleCnt="4">
        <dgm:presLayoutVars>
          <dgm:bulletEnabled val="1"/>
        </dgm:presLayoutVars>
      </dgm:prSet>
      <dgm:spPr/>
    </dgm:pt>
    <dgm:pt modelId="{6511F091-6CC8-498D-A2CB-B17933AA8E5D}" type="pres">
      <dgm:prSet presAssocID="{CADA3AFF-2562-472B-BECF-64E24AC2DD30}" presName="parTrans" presStyleLbl="bgSibTrans2D1" presStyleIdx="1" presStyleCnt="4"/>
      <dgm:spPr/>
    </dgm:pt>
    <dgm:pt modelId="{C526E060-EFD5-4321-9178-064A61E536EB}" type="pres">
      <dgm:prSet presAssocID="{751FC70E-418C-4278-BFB9-4B853FE3B3A8}" presName="node" presStyleLbl="node1" presStyleIdx="1" presStyleCnt="4">
        <dgm:presLayoutVars>
          <dgm:bulletEnabled val="1"/>
        </dgm:presLayoutVars>
      </dgm:prSet>
      <dgm:spPr/>
    </dgm:pt>
    <dgm:pt modelId="{0E1FF6EC-5C6A-4C93-A32F-D41B472B853A}" type="pres">
      <dgm:prSet presAssocID="{7EAAAB2D-D6BE-4D66-AB11-2BE1317BA090}" presName="parTrans" presStyleLbl="bgSibTrans2D1" presStyleIdx="2" presStyleCnt="4"/>
      <dgm:spPr/>
    </dgm:pt>
    <dgm:pt modelId="{F4BFE868-CAD3-4677-994D-4909B686689E}" type="pres">
      <dgm:prSet presAssocID="{54E8E69B-424B-45B2-AECF-02455707B5ED}" presName="node" presStyleLbl="node1" presStyleIdx="2" presStyleCnt="4">
        <dgm:presLayoutVars>
          <dgm:bulletEnabled val="1"/>
        </dgm:presLayoutVars>
      </dgm:prSet>
      <dgm:spPr/>
    </dgm:pt>
    <dgm:pt modelId="{DED56AF8-B7BE-4F15-A145-151046B6D278}" type="pres">
      <dgm:prSet presAssocID="{B8C86E51-17DA-42D9-91EB-E9D2B528DC5A}" presName="parTrans" presStyleLbl="bgSibTrans2D1" presStyleIdx="3" presStyleCnt="4"/>
      <dgm:spPr/>
    </dgm:pt>
    <dgm:pt modelId="{D0EF7563-DB1E-44E8-830C-950DB34128A5}" type="pres">
      <dgm:prSet presAssocID="{9CC4F467-3A26-4F5A-9F09-5C5E46F3DF94}" presName="node" presStyleLbl="node1" presStyleIdx="3" presStyleCnt="4">
        <dgm:presLayoutVars>
          <dgm:bulletEnabled val="1"/>
        </dgm:presLayoutVars>
      </dgm:prSet>
      <dgm:spPr/>
    </dgm:pt>
  </dgm:ptLst>
  <dgm:cxnLst>
    <dgm:cxn modelId="{54478602-4DEC-4140-9C2E-A4165FAA0718}" srcId="{D4B744AB-A3E9-4AEB-9CBE-EE1B85F76ECD}" destId="{322D47A8-CFD8-41E0-A5D4-8CA7F7613CD3}" srcOrd="0" destOrd="0" parTransId="{33DD75B8-1833-418C-811D-C66C01710A12}" sibTransId="{4DEB0708-8BC0-4CA3-BDD9-B330ECD09F61}"/>
    <dgm:cxn modelId="{7A2B6D1D-D381-4889-9C4F-671FCE44B5EB}" type="presOf" srcId="{CADA3AFF-2562-472B-BECF-64E24AC2DD30}" destId="{6511F091-6CC8-498D-A2CB-B17933AA8E5D}" srcOrd="0" destOrd="0" presId="urn:microsoft.com/office/officeart/2005/8/layout/radial4"/>
    <dgm:cxn modelId="{62884F23-B3A5-481A-840B-57D2F5E087EA}" srcId="{D4B744AB-A3E9-4AEB-9CBE-EE1B85F76ECD}" destId="{9CC4F467-3A26-4F5A-9F09-5C5E46F3DF94}" srcOrd="3" destOrd="0" parTransId="{B8C86E51-17DA-42D9-91EB-E9D2B528DC5A}" sibTransId="{1A88EAB7-FDB3-4EA6-93C5-9C38272CC715}"/>
    <dgm:cxn modelId="{C1850A31-25EF-40F4-B97B-684EA76A6D80}" type="presOf" srcId="{9CC4F467-3A26-4F5A-9F09-5C5E46F3DF94}" destId="{D0EF7563-DB1E-44E8-830C-950DB34128A5}" srcOrd="0" destOrd="0" presId="urn:microsoft.com/office/officeart/2005/8/layout/radial4"/>
    <dgm:cxn modelId="{5D34F431-CEE8-4BE6-B34E-35791892D46F}" type="presOf" srcId="{BA3A7B6F-0718-42B7-9395-2FCB0E010A30}" destId="{21664FDE-65B4-4B00-A619-1F7BD8D9DAFA}" srcOrd="0" destOrd="0" presId="urn:microsoft.com/office/officeart/2005/8/layout/radial4"/>
    <dgm:cxn modelId="{DA99323B-78F6-456D-BD51-7C37AFDD150B}" type="presOf" srcId="{54E8E69B-424B-45B2-AECF-02455707B5ED}" destId="{F4BFE868-CAD3-4677-994D-4909B686689E}" srcOrd="0" destOrd="0" presId="urn:microsoft.com/office/officeart/2005/8/layout/radial4"/>
    <dgm:cxn modelId="{91D73459-9606-4154-97C5-A5459A2616DE}" type="presOf" srcId="{7EAAAB2D-D6BE-4D66-AB11-2BE1317BA090}" destId="{0E1FF6EC-5C6A-4C93-A32F-D41B472B853A}" srcOrd="0" destOrd="0" presId="urn:microsoft.com/office/officeart/2005/8/layout/radial4"/>
    <dgm:cxn modelId="{45635283-C8D9-41DF-A33B-E865BE1E6FC1}" type="presOf" srcId="{B8C86E51-17DA-42D9-91EB-E9D2B528DC5A}" destId="{DED56AF8-B7BE-4F15-A145-151046B6D278}" srcOrd="0" destOrd="0" presId="urn:microsoft.com/office/officeart/2005/8/layout/radial4"/>
    <dgm:cxn modelId="{5CF79286-092D-44A1-8021-BFEA66107984}" type="presOf" srcId="{322D47A8-CFD8-41E0-A5D4-8CA7F7613CD3}" destId="{51F510AC-0899-418D-80DB-EE640950935C}" srcOrd="0" destOrd="0" presId="urn:microsoft.com/office/officeart/2005/8/layout/radial4"/>
    <dgm:cxn modelId="{8BE1EB99-12B5-4813-A6BB-842657664280}" type="presOf" srcId="{D4B744AB-A3E9-4AEB-9CBE-EE1B85F76ECD}" destId="{7D56B199-DEE0-445E-8854-1D9BC4B2CF70}" srcOrd="0" destOrd="0" presId="urn:microsoft.com/office/officeart/2005/8/layout/radial4"/>
    <dgm:cxn modelId="{41B7E4A1-4F07-49AC-A448-5B6392B99CEF}" type="presOf" srcId="{751FC70E-418C-4278-BFB9-4B853FE3B3A8}" destId="{C526E060-EFD5-4321-9178-064A61E536EB}" srcOrd="0" destOrd="0" presId="urn:microsoft.com/office/officeart/2005/8/layout/radial4"/>
    <dgm:cxn modelId="{EC22C7C7-B76B-4AF9-AB05-B08A245EB3F5}" srcId="{D4B744AB-A3E9-4AEB-9CBE-EE1B85F76ECD}" destId="{751FC70E-418C-4278-BFB9-4B853FE3B3A8}" srcOrd="1" destOrd="0" parTransId="{CADA3AFF-2562-472B-BECF-64E24AC2DD30}" sibTransId="{530D9FCF-54BC-47BD-A35F-CC74065A90B1}"/>
    <dgm:cxn modelId="{169734CC-33EE-457C-87B6-763E7338AEC0}" srcId="{BA3A7B6F-0718-42B7-9395-2FCB0E010A30}" destId="{D4B744AB-A3E9-4AEB-9CBE-EE1B85F76ECD}" srcOrd="0" destOrd="0" parTransId="{FA4D6224-CBDC-4755-9F16-C9811A11AA81}" sibTransId="{9D57E316-F3B5-4FFE-B9C8-C69D3FADDCF6}"/>
    <dgm:cxn modelId="{68B932E1-0B25-454C-881E-144FB30EC778}" type="presOf" srcId="{33DD75B8-1833-418C-811D-C66C01710A12}" destId="{4066DEF6-925D-49B2-8305-02FD356D603D}" srcOrd="0" destOrd="0" presId="urn:microsoft.com/office/officeart/2005/8/layout/radial4"/>
    <dgm:cxn modelId="{617B30EB-D2E0-4E9B-A11C-80B00826888B}" srcId="{D4B744AB-A3E9-4AEB-9CBE-EE1B85F76ECD}" destId="{54E8E69B-424B-45B2-AECF-02455707B5ED}" srcOrd="2" destOrd="0" parTransId="{7EAAAB2D-D6BE-4D66-AB11-2BE1317BA090}" sibTransId="{7C054C51-4347-4FBF-86C4-D75969A54055}"/>
    <dgm:cxn modelId="{FD4649B7-A3E4-4F91-95A5-08BD98AB320D}" type="presParOf" srcId="{21664FDE-65B4-4B00-A619-1F7BD8D9DAFA}" destId="{7D56B199-DEE0-445E-8854-1D9BC4B2CF70}" srcOrd="0" destOrd="0" presId="urn:microsoft.com/office/officeart/2005/8/layout/radial4"/>
    <dgm:cxn modelId="{26212B6A-9565-408B-9066-9CF9ED7E2569}" type="presParOf" srcId="{21664FDE-65B4-4B00-A619-1F7BD8D9DAFA}" destId="{4066DEF6-925D-49B2-8305-02FD356D603D}" srcOrd="1" destOrd="0" presId="urn:microsoft.com/office/officeart/2005/8/layout/radial4"/>
    <dgm:cxn modelId="{59893578-BA3C-40A5-836A-FBD685BA0AF7}" type="presParOf" srcId="{21664FDE-65B4-4B00-A619-1F7BD8D9DAFA}" destId="{51F510AC-0899-418D-80DB-EE640950935C}" srcOrd="2" destOrd="0" presId="urn:microsoft.com/office/officeart/2005/8/layout/radial4"/>
    <dgm:cxn modelId="{5C5B5E37-242A-4BEA-848A-E13D833F3B5F}" type="presParOf" srcId="{21664FDE-65B4-4B00-A619-1F7BD8D9DAFA}" destId="{6511F091-6CC8-498D-A2CB-B17933AA8E5D}" srcOrd="3" destOrd="0" presId="urn:microsoft.com/office/officeart/2005/8/layout/radial4"/>
    <dgm:cxn modelId="{4F6DDFF4-D801-40FA-8425-6C36B2631439}" type="presParOf" srcId="{21664FDE-65B4-4B00-A619-1F7BD8D9DAFA}" destId="{C526E060-EFD5-4321-9178-064A61E536EB}" srcOrd="4" destOrd="0" presId="urn:microsoft.com/office/officeart/2005/8/layout/radial4"/>
    <dgm:cxn modelId="{B1BC9E0E-87F4-493C-8681-B6927ECB2384}" type="presParOf" srcId="{21664FDE-65B4-4B00-A619-1F7BD8D9DAFA}" destId="{0E1FF6EC-5C6A-4C93-A32F-D41B472B853A}" srcOrd="5" destOrd="0" presId="urn:microsoft.com/office/officeart/2005/8/layout/radial4"/>
    <dgm:cxn modelId="{6D95808C-74CB-4FB8-BEB7-B0FCCB4CE776}" type="presParOf" srcId="{21664FDE-65B4-4B00-A619-1F7BD8D9DAFA}" destId="{F4BFE868-CAD3-4677-994D-4909B686689E}" srcOrd="6" destOrd="0" presId="urn:microsoft.com/office/officeart/2005/8/layout/radial4"/>
    <dgm:cxn modelId="{C805974D-E6AF-4350-80A9-8E795EBF4D6E}" type="presParOf" srcId="{21664FDE-65B4-4B00-A619-1F7BD8D9DAFA}" destId="{DED56AF8-B7BE-4F15-A145-151046B6D278}" srcOrd="7" destOrd="0" presId="urn:microsoft.com/office/officeart/2005/8/layout/radial4"/>
    <dgm:cxn modelId="{78B8CAD8-1242-44C6-AFA3-98F3E2BB76A5}" type="presParOf" srcId="{21664FDE-65B4-4B00-A619-1F7BD8D9DAFA}" destId="{D0EF7563-DB1E-44E8-830C-950DB34128A5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673DB0-9DA9-4482-881E-C66E2295608D}" type="doc">
      <dgm:prSet loTypeId="urn:microsoft.com/office/officeart/2009/3/layout/SubStepProcess" loCatId="process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ID"/>
        </a:p>
      </dgm:t>
    </dgm:pt>
    <dgm:pt modelId="{9CDDBF3C-9BE3-48B1-9EC5-C36D3ACB0923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Orang atau departemen yang bertanggung jawab dalam mengelola database disebut (DBA (Bagian DBA/Data base administrator) yang memiliki tanggung jawab dalam:</a:t>
          </a:r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F3E12C-B5DF-42D0-9DF5-87030677A3E0}" type="parTrans" cxnId="{E2EBD812-E04F-4084-A838-0A03F6FD59DE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C82844-0387-488E-92CE-E4AF5C7D5A69}" type="sibTrans" cxnId="{E2EBD812-E04F-4084-A838-0A03F6FD59DE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FD48EA-F36C-4FE3-9599-3A6386AFAB7C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Mengelola data dan DBMS baik secara logis maupun secara phisik.</a:t>
          </a:r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CAED6D-9D12-4817-8D4A-A5BF380C4603}" type="parTrans" cxnId="{42BFAF62-3BFA-4A76-9A24-516309BD50CA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496893-6960-4AFC-B3CA-8600E469018A}" type="sibTrans" cxnId="{42BFAF62-3BFA-4A76-9A24-516309BD50CA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4877C0-8225-46B2-9BE7-CD7A18BFECD8}">
      <dgm:prSet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Menentukan konfigurasi hardware dan software pendukung sistem informasi keseluruhan.</a:t>
          </a:r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27B7A4-CE47-4121-89C9-F67FB5042957}" type="parTrans" cxnId="{7F31F544-4161-41F3-8760-C053D4FEDF75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63FF6B-9186-47D1-9C3A-817CDCA8635B}" type="sibTrans" cxnId="{7F31F544-4161-41F3-8760-C053D4FEDF75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3035B1-C828-4F7C-BB7C-757F7227851D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Menyusun kebijaksanaan dan standar untuk menghubungkan sistem informasi dan pemakai dari sistem tersebut.</a:t>
          </a:r>
        </a:p>
      </dgm:t>
    </dgm:pt>
    <dgm:pt modelId="{C5A314C1-3F89-41DC-8699-3A9D615AE980}" type="parTrans" cxnId="{A78D7868-52C5-44B0-AA1C-80D961A7494C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532978-00EB-4631-A6FB-07BF2A26E690}" type="sibTrans" cxnId="{A78D7868-52C5-44B0-AA1C-80D961A7494C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5497C7-1C4C-4D95-A0A7-B6D5593E67E9}" type="pres">
      <dgm:prSet presAssocID="{41673DB0-9DA9-4482-881E-C66E2295608D}" presName="Name0" presStyleCnt="0">
        <dgm:presLayoutVars>
          <dgm:chMax val="7"/>
          <dgm:dir/>
          <dgm:animOne val="branch"/>
        </dgm:presLayoutVars>
      </dgm:prSet>
      <dgm:spPr/>
    </dgm:pt>
    <dgm:pt modelId="{CBB3EB8A-9927-46CC-9749-09605A70F1CA}" type="pres">
      <dgm:prSet presAssocID="{9CDDBF3C-9BE3-48B1-9EC5-C36D3ACB0923}" presName="parTx1" presStyleLbl="node1" presStyleIdx="0" presStyleCnt="1"/>
      <dgm:spPr/>
    </dgm:pt>
    <dgm:pt modelId="{91C8B06F-40DE-4D74-BFD9-D42BD9C53AAB}" type="pres">
      <dgm:prSet presAssocID="{9CDDBF3C-9BE3-48B1-9EC5-C36D3ACB0923}" presName="spPre1" presStyleCnt="0"/>
      <dgm:spPr/>
    </dgm:pt>
    <dgm:pt modelId="{02BC9E7E-70A5-4389-AD3E-55535A093985}" type="pres">
      <dgm:prSet presAssocID="{9CDDBF3C-9BE3-48B1-9EC5-C36D3ACB0923}" presName="chLin1" presStyleCnt="0"/>
      <dgm:spPr/>
    </dgm:pt>
    <dgm:pt modelId="{DF8A2FD8-B738-468D-8FAB-57C1F87C8A54}" type="pres">
      <dgm:prSet presAssocID="{4ACAED6D-9D12-4817-8D4A-A5BF380C4603}" presName="Name11" presStyleLbl="parChTrans1D1" presStyleIdx="0" presStyleCnt="6"/>
      <dgm:spPr/>
    </dgm:pt>
    <dgm:pt modelId="{4F49934A-B0E1-4428-A991-BA4E59C32681}" type="pres">
      <dgm:prSet presAssocID="{25FD48EA-F36C-4FE3-9599-3A6386AFAB7C}" presName="txAndLines1" presStyleCnt="0"/>
      <dgm:spPr/>
    </dgm:pt>
    <dgm:pt modelId="{70F83025-29E1-4114-83F8-377B7A00B699}" type="pres">
      <dgm:prSet presAssocID="{25FD48EA-F36C-4FE3-9599-3A6386AFAB7C}" presName="anchor1" presStyleCnt="0"/>
      <dgm:spPr/>
    </dgm:pt>
    <dgm:pt modelId="{6588FE31-4ADC-4B93-B463-5D7F62735EAC}" type="pres">
      <dgm:prSet presAssocID="{25FD48EA-F36C-4FE3-9599-3A6386AFAB7C}" presName="backup1" presStyleCnt="0"/>
      <dgm:spPr/>
    </dgm:pt>
    <dgm:pt modelId="{DD530305-1DF4-4710-8A1D-D7A54CE2CDDC}" type="pres">
      <dgm:prSet presAssocID="{25FD48EA-F36C-4FE3-9599-3A6386AFAB7C}" presName="preLine1" presStyleLbl="parChTrans1D1" presStyleIdx="1" presStyleCnt="6"/>
      <dgm:spPr/>
    </dgm:pt>
    <dgm:pt modelId="{F64D0DD9-F299-4619-994D-354F1ABC9E32}" type="pres">
      <dgm:prSet presAssocID="{25FD48EA-F36C-4FE3-9599-3A6386AFAB7C}" presName="desTx1" presStyleLbl="revTx" presStyleIdx="0" presStyleCnt="0">
        <dgm:presLayoutVars>
          <dgm:bulletEnabled val="1"/>
        </dgm:presLayoutVars>
      </dgm:prSet>
      <dgm:spPr/>
    </dgm:pt>
    <dgm:pt modelId="{B632C389-AEDA-4DD0-AE93-E04BB2F40CBC}" type="pres">
      <dgm:prSet presAssocID="{FB27B7A4-CE47-4121-89C9-F67FB5042957}" presName="Name11" presStyleLbl="parChTrans1D1" presStyleIdx="2" presStyleCnt="6"/>
      <dgm:spPr/>
    </dgm:pt>
    <dgm:pt modelId="{FACF0DEF-E14F-4213-A74E-2CB80A6371AA}" type="pres">
      <dgm:prSet presAssocID="{754877C0-8225-46B2-9BE7-CD7A18BFECD8}" presName="txAndLines1" presStyleCnt="0"/>
      <dgm:spPr/>
    </dgm:pt>
    <dgm:pt modelId="{5323BB75-80EC-42D4-B688-F4D02881EB7E}" type="pres">
      <dgm:prSet presAssocID="{754877C0-8225-46B2-9BE7-CD7A18BFECD8}" presName="anchor1" presStyleCnt="0"/>
      <dgm:spPr/>
    </dgm:pt>
    <dgm:pt modelId="{BDF232EC-E481-4EDB-A340-AF72B4650588}" type="pres">
      <dgm:prSet presAssocID="{754877C0-8225-46B2-9BE7-CD7A18BFECD8}" presName="backup1" presStyleCnt="0"/>
      <dgm:spPr/>
    </dgm:pt>
    <dgm:pt modelId="{12EB77BB-4D52-460D-A52D-6FA5808526AE}" type="pres">
      <dgm:prSet presAssocID="{754877C0-8225-46B2-9BE7-CD7A18BFECD8}" presName="preLine1" presStyleLbl="parChTrans1D1" presStyleIdx="3" presStyleCnt="6"/>
      <dgm:spPr/>
    </dgm:pt>
    <dgm:pt modelId="{EF1AD620-4940-4381-AC51-B94ADD4CE96D}" type="pres">
      <dgm:prSet presAssocID="{754877C0-8225-46B2-9BE7-CD7A18BFECD8}" presName="desTx1" presStyleLbl="revTx" presStyleIdx="0" presStyleCnt="0">
        <dgm:presLayoutVars>
          <dgm:bulletEnabled val="1"/>
        </dgm:presLayoutVars>
      </dgm:prSet>
      <dgm:spPr/>
    </dgm:pt>
    <dgm:pt modelId="{31C9C982-7E33-4FEC-AEB8-4D7204CF8128}" type="pres">
      <dgm:prSet presAssocID="{C5A314C1-3F89-41DC-8699-3A9D615AE980}" presName="Name11" presStyleLbl="parChTrans1D1" presStyleIdx="4" presStyleCnt="6"/>
      <dgm:spPr/>
    </dgm:pt>
    <dgm:pt modelId="{1487711C-8C43-46EC-BBE0-3A54CBCF4A9C}" type="pres">
      <dgm:prSet presAssocID="{833035B1-C828-4F7C-BB7C-757F7227851D}" presName="txAndLines1" presStyleCnt="0"/>
      <dgm:spPr/>
    </dgm:pt>
    <dgm:pt modelId="{32C4C032-AF89-4B18-B776-99761416208E}" type="pres">
      <dgm:prSet presAssocID="{833035B1-C828-4F7C-BB7C-757F7227851D}" presName="anchor1" presStyleCnt="0"/>
      <dgm:spPr/>
    </dgm:pt>
    <dgm:pt modelId="{8423FD24-0DC9-4CF9-9855-F0165C42492B}" type="pres">
      <dgm:prSet presAssocID="{833035B1-C828-4F7C-BB7C-757F7227851D}" presName="backup1" presStyleCnt="0"/>
      <dgm:spPr/>
    </dgm:pt>
    <dgm:pt modelId="{A1228A69-66C1-47D5-BBEE-49BDAD8B09FB}" type="pres">
      <dgm:prSet presAssocID="{833035B1-C828-4F7C-BB7C-757F7227851D}" presName="preLine1" presStyleLbl="parChTrans1D1" presStyleIdx="5" presStyleCnt="6"/>
      <dgm:spPr/>
    </dgm:pt>
    <dgm:pt modelId="{F9EDB9DD-79B5-40A2-9824-07381AF620E6}" type="pres">
      <dgm:prSet presAssocID="{833035B1-C828-4F7C-BB7C-757F7227851D}" presName="desTx1" presStyleLbl="revTx" presStyleIdx="0" presStyleCnt="0">
        <dgm:presLayoutVars>
          <dgm:bulletEnabled val="1"/>
        </dgm:presLayoutVars>
      </dgm:prSet>
      <dgm:spPr/>
    </dgm:pt>
  </dgm:ptLst>
  <dgm:cxnLst>
    <dgm:cxn modelId="{E2EBD812-E04F-4084-A838-0A03F6FD59DE}" srcId="{41673DB0-9DA9-4482-881E-C66E2295608D}" destId="{9CDDBF3C-9BE3-48B1-9EC5-C36D3ACB0923}" srcOrd="0" destOrd="0" parTransId="{7CF3E12C-B5DF-42D0-9DF5-87030677A3E0}" sibTransId="{C3C82844-0387-488E-92CE-E4AF5C7D5A69}"/>
    <dgm:cxn modelId="{42BFAF62-3BFA-4A76-9A24-516309BD50CA}" srcId="{9CDDBF3C-9BE3-48B1-9EC5-C36D3ACB0923}" destId="{25FD48EA-F36C-4FE3-9599-3A6386AFAB7C}" srcOrd="0" destOrd="0" parTransId="{4ACAED6D-9D12-4817-8D4A-A5BF380C4603}" sibTransId="{D7496893-6960-4AFC-B3CA-8600E469018A}"/>
    <dgm:cxn modelId="{7F31F544-4161-41F3-8760-C053D4FEDF75}" srcId="{9CDDBF3C-9BE3-48B1-9EC5-C36D3ACB0923}" destId="{754877C0-8225-46B2-9BE7-CD7A18BFECD8}" srcOrd="1" destOrd="0" parTransId="{FB27B7A4-CE47-4121-89C9-F67FB5042957}" sibTransId="{9263FF6B-9186-47D1-9C3A-817CDCA8635B}"/>
    <dgm:cxn modelId="{A78D7868-52C5-44B0-AA1C-80D961A7494C}" srcId="{9CDDBF3C-9BE3-48B1-9EC5-C36D3ACB0923}" destId="{833035B1-C828-4F7C-BB7C-757F7227851D}" srcOrd="2" destOrd="0" parTransId="{C5A314C1-3F89-41DC-8699-3A9D615AE980}" sibTransId="{E2532978-00EB-4631-A6FB-07BF2A26E690}"/>
    <dgm:cxn modelId="{2B19C78C-64EB-47C4-B341-6C21CB180FE9}" type="presOf" srcId="{41673DB0-9DA9-4482-881E-C66E2295608D}" destId="{505497C7-1C4C-4D95-A0A7-B6D5593E67E9}" srcOrd="0" destOrd="0" presId="urn:microsoft.com/office/officeart/2009/3/layout/SubStepProcess"/>
    <dgm:cxn modelId="{687D51A7-E1AB-4F3E-83D8-E54ADB7813BA}" type="presOf" srcId="{754877C0-8225-46B2-9BE7-CD7A18BFECD8}" destId="{EF1AD620-4940-4381-AC51-B94ADD4CE96D}" srcOrd="0" destOrd="0" presId="urn:microsoft.com/office/officeart/2009/3/layout/SubStepProcess"/>
    <dgm:cxn modelId="{D24EF4BC-102B-4A67-873D-E1469401F302}" type="presOf" srcId="{833035B1-C828-4F7C-BB7C-757F7227851D}" destId="{F9EDB9DD-79B5-40A2-9824-07381AF620E6}" srcOrd="0" destOrd="0" presId="urn:microsoft.com/office/officeart/2009/3/layout/SubStepProcess"/>
    <dgm:cxn modelId="{5F9BE3CF-170F-4173-9057-D834ACCEA1CB}" type="presOf" srcId="{25FD48EA-F36C-4FE3-9599-3A6386AFAB7C}" destId="{F64D0DD9-F299-4619-994D-354F1ABC9E32}" srcOrd="0" destOrd="0" presId="urn:microsoft.com/office/officeart/2009/3/layout/SubStepProcess"/>
    <dgm:cxn modelId="{BD2205EF-D398-4BE3-84CC-E097664B48DE}" type="presOf" srcId="{9CDDBF3C-9BE3-48B1-9EC5-C36D3ACB0923}" destId="{CBB3EB8A-9927-46CC-9749-09605A70F1CA}" srcOrd="0" destOrd="0" presId="urn:microsoft.com/office/officeart/2009/3/layout/SubStepProcess"/>
    <dgm:cxn modelId="{8EEC66A9-3D8F-4C69-8E00-74DBD42428D8}" type="presParOf" srcId="{505497C7-1C4C-4D95-A0A7-B6D5593E67E9}" destId="{CBB3EB8A-9927-46CC-9749-09605A70F1CA}" srcOrd="0" destOrd="0" presId="urn:microsoft.com/office/officeart/2009/3/layout/SubStepProcess"/>
    <dgm:cxn modelId="{C86779BD-89DF-41A6-BC34-66D36DC46864}" type="presParOf" srcId="{505497C7-1C4C-4D95-A0A7-B6D5593E67E9}" destId="{91C8B06F-40DE-4D74-BFD9-D42BD9C53AAB}" srcOrd="1" destOrd="0" presId="urn:microsoft.com/office/officeart/2009/3/layout/SubStepProcess"/>
    <dgm:cxn modelId="{824B49BC-6017-42B0-BEE4-8E502424D240}" type="presParOf" srcId="{505497C7-1C4C-4D95-A0A7-B6D5593E67E9}" destId="{02BC9E7E-70A5-4389-AD3E-55535A093985}" srcOrd="2" destOrd="0" presId="urn:microsoft.com/office/officeart/2009/3/layout/SubStepProcess"/>
    <dgm:cxn modelId="{DBEBBE72-BAD1-44E9-8098-D4FC8380BD3B}" type="presParOf" srcId="{02BC9E7E-70A5-4389-AD3E-55535A093985}" destId="{DF8A2FD8-B738-468D-8FAB-57C1F87C8A54}" srcOrd="0" destOrd="0" presId="urn:microsoft.com/office/officeart/2009/3/layout/SubStepProcess"/>
    <dgm:cxn modelId="{92A3E90F-492A-4314-89A7-C1B00D46A850}" type="presParOf" srcId="{02BC9E7E-70A5-4389-AD3E-55535A093985}" destId="{4F49934A-B0E1-4428-A991-BA4E59C32681}" srcOrd="1" destOrd="0" presId="urn:microsoft.com/office/officeart/2009/3/layout/SubStepProcess"/>
    <dgm:cxn modelId="{1657BEFA-1C71-470E-913A-9206984E4473}" type="presParOf" srcId="{4F49934A-B0E1-4428-A991-BA4E59C32681}" destId="{70F83025-29E1-4114-83F8-377B7A00B699}" srcOrd="0" destOrd="0" presId="urn:microsoft.com/office/officeart/2009/3/layout/SubStepProcess"/>
    <dgm:cxn modelId="{00D1FD2B-FC8E-4987-8740-35C6563334C7}" type="presParOf" srcId="{4F49934A-B0E1-4428-A991-BA4E59C32681}" destId="{6588FE31-4ADC-4B93-B463-5D7F62735EAC}" srcOrd="1" destOrd="0" presId="urn:microsoft.com/office/officeart/2009/3/layout/SubStepProcess"/>
    <dgm:cxn modelId="{0F429BEB-52ED-4843-9151-51488C7DE115}" type="presParOf" srcId="{4F49934A-B0E1-4428-A991-BA4E59C32681}" destId="{DD530305-1DF4-4710-8A1D-D7A54CE2CDDC}" srcOrd="2" destOrd="0" presId="urn:microsoft.com/office/officeart/2009/3/layout/SubStepProcess"/>
    <dgm:cxn modelId="{80F59A81-EC3C-4A34-983C-B6D1DBDE04FB}" type="presParOf" srcId="{4F49934A-B0E1-4428-A991-BA4E59C32681}" destId="{F64D0DD9-F299-4619-994D-354F1ABC9E32}" srcOrd="3" destOrd="0" presId="urn:microsoft.com/office/officeart/2009/3/layout/SubStepProcess"/>
    <dgm:cxn modelId="{05D7F6CF-D111-48E8-AC98-B9D2BD8560EA}" type="presParOf" srcId="{02BC9E7E-70A5-4389-AD3E-55535A093985}" destId="{B632C389-AEDA-4DD0-AE93-E04BB2F40CBC}" srcOrd="2" destOrd="0" presId="urn:microsoft.com/office/officeart/2009/3/layout/SubStepProcess"/>
    <dgm:cxn modelId="{CCF0A86E-B45C-4841-8C45-124FA8EEE236}" type="presParOf" srcId="{02BC9E7E-70A5-4389-AD3E-55535A093985}" destId="{FACF0DEF-E14F-4213-A74E-2CB80A6371AA}" srcOrd="3" destOrd="0" presId="urn:microsoft.com/office/officeart/2009/3/layout/SubStepProcess"/>
    <dgm:cxn modelId="{86C972E6-ABBA-4646-8924-4C49B02D9EA0}" type="presParOf" srcId="{FACF0DEF-E14F-4213-A74E-2CB80A6371AA}" destId="{5323BB75-80EC-42D4-B688-F4D02881EB7E}" srcOrd="0" destOrd="0" presId="urn:microsoft.com/office/officeart/2009/3/layout/SubStepProcess"/>
    <dgm:cxn modelId="{FBD6B1A2-339D-4F52-96D7-EDB8B665CFD6}" type="presParOf" srcId="{FACF0DEF-E14F-4213-A74E-2CB80A6371AA}" destId="{BDF232EC-E481-4EDB-A340-AF72B4650588}" srcOrd="1" destOrd="0" presId="urn:microsoft.com/office/officeart/2009/3/layout/SubStepProcess"/>
    <dgm:cxn modelId="{6F4E489C-859E-4C37-BDC0-759E42F95EE8}" type="presParOf" srcId="{FACF0DEF-E14F-4213-A74E-2CB80A6371AA}" destId="{12EB77BB-4D52-460D-A52D-6FA5808526AE}" srcOrd="2" destOrd="0" presId="urn:microsoft.com/office/officeart/2009/3/layout/SubStepProcess"/>
    <dgm:cxn modelId="{4D0559CC-C47F-49B1-AA34-32FC49853EFA}" type="presParOf" srcId="{FACF0DEF-E14F-4213-A74E-2CB80A6371AA}" destId="{EF1AD620-4940-4381-AC51-B94ADD4CE96D}" srcOrd="3" destOrd="0" presId="urn:microsoft.com/office/officeart/2009/3/layout/SubStepProcess"/>
    <dgm:cxn modelId="{6FC64E23-BD17-4F90-BD3E-CEBE089C3D53}" type="presParOf" srcId="{02BC9E7E-70A5-4389-AD3E-55535A093985}" destId="{31C9C982-7E33-4FEC-AEB8-4D7204CF8128}" srcOrd="4" destOrd="0" presId="urn:microsoft.com/office/officeart/2009/3/layout/SubStepProcess"/>
    <dgm:cxn modelId="{774FE1CD-3283-4E84-BD72-295CCBED09F5}" type="presParOf" srcId="{02BC9E7E-70A5-4389-AD3E-55535A093985}" destId="{1487711C-8C43-46EC-BBE0-3A54CBCF4A9C}" srcOrd="5" destOrd="0" presId="urn:microsoft.com/office/officeart/2009/3/layout/SubStepProcess"/>
    <dgm:cxn modelId="{05C8A646-BFFA-4693-ACC8-F7CADDEF928C}" type="presParOf" srcId="{1487711C-8C43-46EC-BBE0-3A54CBCF4A9C}" destId="{32C4C032-AF89-4B18-B776-99761416208E}" srcOrd="0" destOrd="0" presId="urn:microsoft.com/office/officeart/2009/3/layout/SubStepProcess"/>
    <dgm:cxn modelId="{62E71CA7-1022-42C7-AC56-BA723AB6C83D}" type="presParOf" srcId="{1487711C-8C43-46EC-BBE0-3A54CBCF4A9C}" destId="{8423FD24-0DC9-4CF9-9855-F0165C42492B}" srcOrd="1" destOrd="0" presId="urn:microsoft.com/office/officeart/2009/3/layout/SubStepProcess"/>
    <dgm:cxn modelId="{F5B32F3B-20A6-4E93-94D7-AACF4B3493F8}" type="presParOf" srcId="{1487711C-8C43-46EC-BBE0-3A54CBCF4A9C}" destId="{A1228A69-66C1-47D5-BBEE-49BDAD8B09FB}" srcOrd="2" destOrd="0" presId="urn:microsoft.com/office/officeart/2009/3/layout/SubStepProcess"/>
    <dgm:cxn modelId="{8F2DB32C-40DA-4D6A-BF88-136B558D7AA5}" type="presParOf" srcId="{1487711C-8C43-46EC-BBE0-3A54CBCF4A9C}" destId="{F9EDB9DD-79B5-40A2-9824-07381AF620E6}" srcOrd="3" destOrd="0" presId="urn:microsoft.com/office/officeart/2009/3/layout/SubSte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A73F56-7071-4593-9657-908ABDB008B4}" type="doc">
      <dgm:prSet loTypeId="urn:microsoft.com/office/officeart/2005/8/layout/h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BABC79D6-7A6A-45DF-867E-6E81F1BD2008}">
      <dgm:prSet phldrT="[Text]" custT="1"/>
      <dgm:spPr/>
      <dgm:t>
        <a:bodyPr/>
        <a:lstStyle/>
        <a:p>
          <a:pPr algn="just"/>
          <a:r>
            <a: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Bit</a:t>
          </a:r>
          <a:endParaRPr lang="en-ID" sz="2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86B421-F8B9-4A1B-B345-ADC884EEF000}" type="parTrans" cxnId="{93D54F66-3B5E-489D-BF5C-BDDCD51C5BF0}">
      <dgm:prSet/>
      <dgm:spPr/>
      <dgm:t>
        <a:bodyPr/>
        <a:lstStyle/>
        <a:p>
          <a:pPr algn="just"/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638958-6133-4CE0-9044-D460BD930F69}" type="sibTrans" cxnId="{93D54F66-3B5E-489D-BF5C-BDDCD51C5BF0}">
      <dgm:prSet/>
      <dgm:spPr/>
      <dgm:t>
        <a:bodyPr/>
        <a:lstStyle/>
        <a:p>
          <a:pPr algn="just"/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A425C6-7E7E-4D9C-8EC5-46CFC751AB69}">
      <dgm:prSet phldrT="[Text]"/>
      <dgm:spPr/>
      <dgm:t>
        <a:bodyPr/>
        <a:lstStyle/>
        <a:p>
          <a:pPr algn="just"/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Adalah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unit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terkecil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dari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data. Bit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ini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menggambarkan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sinyal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0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atau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1,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dimana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0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berarti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tidak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ada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arus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listrik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dan 1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ada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arus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listrik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ID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217814-37B8-4ED1-B0EF-81AA1F012A7D}" type="parTrans" cxnId="{F6696FB7-86A9-43CB-B50E-AA5E1B8867FA}">
      <dgm:prSet/>
      <dgm:spPr/>
      <dgm:t>
        <a:bodyPr/>
        <a:lstStyle/>
        <a:p>
          <a:pPr algn="just"/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A70CFA-1AD9-4B5E-8585-446A5DEA1B82}" type="sibTrans" cxnId="{F6696FB7-86A9-43CB-B50E-AA5E1B8867FA}">
      <dgm:prSet/>
      <dgm:spPr/>
      <dgm:t>
        <a:bodyPr/>
        <a:lstStyle/>
        <a:p>
          <a:pPr algn="just"/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F2F276-3EAF-4FDB-BD73-342B4196296D}">
      <dgm:prSet phldrT="[Text]" custT="1"/>
      <dgm:spPr/>
      <dgm:t>
        <a:bodyPr/>
        <a:lstStyle/>
        <a:p>
          <a:pPr algn="just"/>
          <a:r>
            <a: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Byte</a:t>
          </a:r>
          <a:endParaRPr lang="en-ID" sz="2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B81CB-28DB-4B26-B688-011A511A1D55}" type="parTrans" cxnId="{DB5821CA-39E6-4E20-A357-6A0F63205B5C}">
      <dgm:prSet/>
      <dgm:spPr/>
      <dgm:t>
        <a:bodyPr/>
        <a:lstStyle/>
        <a:p>
          <a:pPr algn="just"/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911A1C-BCDC-4C2F-9DA5-A197AE85551D}" type="sibTrans" cxnId="{DB5821CA-39E6-4E20-A357-6A0F63205B5C}">
      <dgm:prSet/>
      <dgm:spPr/>
      <dgm:t>
        <a:bodyPr/>
        <a:lstStyle/>
        <a:p>
          <a:pPr algn="just"/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85F829-B8C3-4080-889B-1CB3E7DB3EE1}">
      <dgm:prSet phldrT="[Text]"/>
      <dgm:spPr/>
      <dgm:t>
        <a:bodyPr/>
        <a:lstStyle/>
        <a:p>
          <a:pPr algn="just"/>
          <a:r>
            <a:rPr lang="en-US" sz="17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Adalah</a:t>
          </a:r>
          <a:r>
            <a:rPr lang="en-US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 Kumpulan </a:t>
          </a:r>
          <a:r>
            <a:rPr lang="en-US" sz="17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dari</a:t>
          </a:r>
          <a:r>
            <a:rPr lang="en-US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 bit-bit yang </a:t>
          </a:r>
          <a:r>
            <a:rPr lang="en-US" sz="17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membentuk</a:t>
          </a:r>
          <a:r>
            <a:rPr lang="en-US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sebuah</a:t>
          </a:r>
          <a:r>
            <a:rPr lang="en-US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karakter</a:t>
          </a:r>
          <a:r>
            <a:rPr lang="en-US" sz="17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ID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EE8F3B-B9C8-4710-9F65-DB789995FA79}" type="parTrans" cxnId="{5125ABF9-655D-4790-B3B5-DDE11D374FB2}">
      <dgm:prSet/>
      <dgm:spPr/>
      <dgm:t>
        <a:bodyPr/>
        <a:lstStyle/>
        <a:p>
          <a:pPr algn="just"/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5F9832-E36F-4A22-9D56-38FE4C483EED}" type="sibTrans" cxnId="{5125ABF9-655D-4790-B3B5-DDE11D374FB2}">
      <dgm:prSet/>
      <dgm:spPr/>
      <dgm:t>
        <a:bodyPr/>
        <a:lstStyle/>
        <a:p>
          <a:pPr algn="just"/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5306EE-65DF-4E1F-BC28-E489BF81D0CB}">
      <dgm:prSet phldrT="[Text]"/>
      <dgm:spPr/>
      <dgm:t>
        <a:bodyPr/>
        <a:lstStyle/>
        <a:p>
          <a:pPr algn="just"/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Adalah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Kumpulan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karakter-karakter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membentuk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suatu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kata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atau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sekelompok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kata/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angka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ID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ABB49F-83EE-49B1-A01E-CA7335D4E965}" type="parTrans" cxnId="{79E1F027-2079-4570-A1C9-F6C6CA1996F4}">
      <dgm:prSet/>
      <dgm:spPr/>
      <dgm:t>
        <a:bodyPr/>
        <a:lstStyle/>
        <a:p>
          <a:pPr algn="just"/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411A65-1646-4840-98E3-E84094765B21}" type="sibTrans" cxnId="{79E1F027-2079-4570-A1C9-F6C6CA1996F4}">
      <dgm:prSet/>
      <dgm:spPr/>
      <dgm:t>
        <a:bodyPr/>
        <a:lstStyle/>
        <a:p>
          <a:pPr algn="just"/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6930DE-5BAA-4E69-95CC-A6EB0AD31743}">
      <dgm:prSet phldrT="[Text]"/>
      <dgm:spPr/>
      <dgm:t>
        <a:bodyPr/>
        <a:lstStyle/>
        <a:p>
          <a:pPr algn="just"/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Field/</a:t>
          </a:r>
          <a:r>
            <a:rPr lang="en-US" b="1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Elemen</a:t>
          </a:r>
          <a:r>
            <a: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data</a:t>
          </a:r>
          <a:endParaRPr lang="en-ID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D0A495-0FBE-47F2-98C3-AF5F073C5160}" type="parTrans" cxnId="{B4059729-294F-488D-9FE0-A871BEE5844A}">
      <dgm:prSet/>
      <dgm:spPr/>
      <dgm:t>
        <a:bodyPr/>
        <a:lstStyle/>
        <a:p>
          <a:pPr algn="just"/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9669C8-C78C-42DA-8215-0050E0E1B09A}" type="sibTrans" cxnId="{B4059729-294F-488D-9FE0-A871BEE5844A}">
      <dgm:prSet/>
      <dgm:spPr/>
      <dgm:t>
        <a:bodyPr/>
        <a:lstStyle/>
        <a:p>
          <a:pPr algn="just"/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165F9E-CF8C-404E-8742-E80513A31888}">
      <dgm:prSet phldrT="[Text]"/>
      <dgm:spPr/>
      <dgm:t>
        <a:bodyPr/>
        <a:lstStyle/>
        <a:p>
          <a:pPr algn="just"/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Merupakan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Kumpulan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dari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field-field yang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secara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logika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berhubungan</a:t>
          </a:r>
          <a:endParaRPr lang="en-ID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7100881-E47D-454D-AB3A-DD51C41A1487}" type="parTrans" cxnId="{6A18B9E0-59C0-4FDC-AF0F-7C9E0F975529}">
      <dgm:prSet/>
      <dgm:spPr/>
      <dgm:t>
        <a:bodyPr/>
        <a:lstStyle/>
        <a:p>
          <a:pPr algn="just"/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6C5193-4431-4A6A-AFA5-A94365D2AB26}" type="sibTrans" cxnId="{6A18B9E0-59C0-4FDC-AF0F-7C9E0F975529}">
      <dgm:prSet/>
      <dgm:spPr/>
      <dgm:t>
        <a:bodyPr/>
        <a:lstStyle/>
        <a:p>
          <a:pPr algn="just"/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E2A24F-3846-494F-A192-DBDEE7BC0F9F}">
      <dgm:prSet phldrT="[Text]" custT="1"/>
      <dgm:spPr/>
      <dgm:t>
        <a:bodyPr/>
        <a:lstStyle/>
        <a:p>
          <a:pPr algn="just"/>
          <a:r>
            <a: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Record</a:t>
          </a:r>
          <a:r>
            <a:rPr lang="en-US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ID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C890A0-BDBC-4E37-BCB3-7D53C50C7E29}" type="parTrans" cxnId="{1D61A2F5-37DE-4BCF-8C72-1F16BD6D4E70}">
      <dgm:prSet/>
      <dgm:spPr/>
      <dgm:t>
        <a:bodyPr/>
        <a:lstStyle/>
        <a:p>
          <a:pPr algn="just"/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5E62CC-CA1E-457E-84F1-3B3DFDE0DF40}" type="sibTrans" cxnId="{1D61A2F5-37DE-4BCF-8C72-1F16BD6D4E70}">
      <dgm:prSet/>
      <dgm:spPr/>
      <dgm:t>
        <a:bodyPr/>
        <a:lstStyle/>
        <a:p>
          <a:pPr algn="just"/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53066D-E0E0-4CDA-8ABA-AA679B38A444}">
      <dgm:prSet phldrT="[Text]"/>
      <dgm:spPr/>
      <dgm:t>
        <a:bodyPr/>
        <a:lstStyle/>
        <a:p>
          <a:pPr algn="just"/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Adalah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Kumpulan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dari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record-record yang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berhubungan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suatu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objek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tertentu</a:t>
          </a:r>
          <a:endParaRPr lang="en-ID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12F39A-CE3B-4E49-8DFE-7A26A2B604D3}" type="parTrans" cxnId="{EA009303-E1E3-4596-8C94-8711CBC4F628}">
      <dgm:prSet/>
      <dgm:spPr/>
      <dgm:t>
        <a:bodyPr/>
        <a:lstStyle/>
        <a:p>
          <a:pPr algn="just"/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9DCC74-EB39-4FCC-9EDB-13FEBA0C6B16}" type="sibTrans" cxnId="{EA009303-E1E3-4596-8C94-8711CBC4F628}">
      <dgm:prSet/>
      <dgm:spPr/>
      <dgm:t>
        <a:bodyPr/>
        <a:lstStyle/>
        <a:p>
          <a:pPr algn="just"/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CF76D3-54BE-436B-8ECE-FF3B4D1ED820}">
      <dgm:prSet phldrT="[Text]" custT="1"/>
      <dgm:spPr/>
      <dgm:t>
        <a:bodyPr/>
        <a:lstStyle/>
        <a:p>
          <a:pPr algn="just"/>
          <a:r>
            <a: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File</a:t>
          </a:r>
          <a:r>
            <a:rPr lang="en-US" sz="21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ID" sz="2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E3A079-C50D-43DF-A8D3-465E913590F0}" type="parTrans" cxnId="{B64528C5-011B-4BB1-9F4A-1EA16534845D}">
      <dgm:prSet/>
      <dgm:spPr/>
      <dgm:t>
        <a:bodyPr/>
        <a:lstStyle/>
        <a:p>
          <a:pPr algn="just"/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2C49A8-158B-41EF-8DEC-D10E4BEEF2F7}" type="sibTrans" cxnId="{B64528C5-011B-4BB1-9F4A-1EA16534845D}">
      <dgm:prSet/>
      <dgm:spPr/>
      <dgm:t>
        <a:bodyPr/>
        <a:lstStyle/>
        <a:p>
          <a:pPr algn="just"/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5EEAA7-F75F-4284-A176-B2AEBC9EDDAA}">
      <dgm:prSet phldrT="[Text]"/>
      <dgm:spPr/>
      <dgm:t>
        <a:bodyPr/>
        <a:lstStyle/>
        <a:p>
          <a:pPr algn="just"/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Adalah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Kumpulan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dari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data-data yang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tersimipan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dalam</a:t>
          </a:r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 file-file</a:t>
          </a:r>
          <a:endParaRPr lang="en-ID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0B051A-8AF8-48CA-8CF7-40B3652D6E30}" type="parTrans" cxnId="{86ED3154-6C48-4273-BEC5-3F017EF7ED01}">
      <dgm:prSet/>
      <dgm:spPr/>
      <dgm:t>
        <a:bodyPr/>
        <a:lstStyle/>
        <a:p>
          <a:pPr algn="just"/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D587DE-3A01-44D3-A10C-3F9727AE1AFE}" type="sibTrans" cxnId="{86ED3154-6C48-4273-BEC5-3F017EF7ED01}">
      <dgm:prSet/>
      <dgm:spPr/>
      <dgm:t>
        <a:bodyPr/>
        <a:lstStyle/>
        <a:p>
          <a:pPr algn="just"/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B4BC77-2D86-45FC-B3A9-8D22AF59A473}">
      <dgm:prSet phldrT="[Text]" custT="1"/>
      <dgm:spPr/>
      <dgm:t>
        <a:bodyPr/>
        <a:lstStyle/>
        <a:p>
          <a:pPr algn="just"/>
          <a:r>
            <a: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Database</a:t>
          </a:r>
          <a:endParaRPr lang="en-ID" sz="2400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9C38DD-2C57-4F96-A165-0B21803D574C}" type="parTrans" cxnId="{44C9C49F-DA62-4EF6-BC27-A98445E5B252}">
      <dgm:prSet/>
      <dgm:spPr/>
      <dgm:t>
        <a:bodyPr/>
        <a:lstStyle/>
        <a:p>
          <a:pPr algn="just"/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9D83E7-AFFD-4B46-9C54-0F7EDBC7FF42}" type="sibTrans" cxnId="{44C9C49F-DA62-4EF6-BC27-A98445E5B252}">
      <dgm:prSet/>
      <dgm:spPr/>
      <dgm:t>
        <a:bodyPr/>
        <a:lstStyle/>
        <a:p>
          <a:pPr algn="just"/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0CD33B-569D-49CE-B62F-47A4121E66F9}" type="pres">
      <dgm:prSet presAssocID="{A5A73F56-7071-4593-9657-908ABDB008B4}" presName="Name0" presStyleCnt="0">
        <dgm:presLayoutVars>
          <dgm:dir/>
          <dgm:resizeHandles val="exact"/>
        </dgm:presLayoutVars>
      </dgm:prSet>
      <dgm:spPr/>
    </dgm:pt>
    <dgm:pt modelId="{EFBA8FE2-8F5C-4170-9B46-93D8AAE104CD}" type="pres">
      <dgm:prSet presAssocID="{BABC79D6-7A6A-45DF-867E-6E81F1BD2008}" presName="node" presStyleLbl="node1" presStyleIdx="0" presStyleCnt="6">
        <dgm:presLayoutVars>
          <dgm:bulletEnabled val="1"/>
        </dgm:presLayoutVars>
      </dgm:prSet>
      <dgm:spPr/>
    </dgm:pt>
    <dgm:pt modelId="{30736274-DE41-4088-8D3F-150A2ECD4D77}" type="pres">
      <dgm:prSet presAssocID="{8B638958-6133-4CE0-9044-D460BD930F69}" presName="sibTrans" presStyleCnt="0"/>
      <dgm:spPr/>
    </dgm:pt>
    <dgm:pt modelId="{FD587926-A89A-4A46-BB18-5A1A090906B2}" type="pres">
      <dgm:prSet presAssocID="{F8F2F276-3EAF-4FDB-BD73-342B4196296D}" presName="node" presStyleLbl="node1" presStyleIdx="1" presStyleCnt="6">
        <dgm:presLayoutVars>
          <dgm:bulletEnabled val="1"/>
        </dgm:presLayoutVars>
      </dgm:prSet>
      <dgm:spPr/>
    </dgm:pt>
    <dgm:pt modelId="{3CB56E27-40A5-40CF-90E1-D7D18C62D32D}" type="pres">
      <dgm:prSet presAssocID="{35911A1C-BCDC-4C2F-9DA5-A197AE85551D}" presName="sibTrans" presStyleCnt="0"/>
      <dgm:spPr/>
    </dgm:pt>
    <dgm:pt modelId="{695F28DC-C20E-45C5-83F6-5E47DC4F9479}" type="pres">
      <dgm:prSet presAssocID="{966930DE-5BAA-4E69-95CC-A6EB0AD31743}" presName="node" presStyleLbl="node1" presStyleIdx="2" presStyleCnt="6">
        <dgm:presLayoutVars>
          <dgm:bulletEnabled val="1"/>
        </dgm:presLayoutVars>
      </dgm:prSet>
      <dgm:spPr/>
    </dgm:pt>
    <dgm:pt modelId="{75542F04-DBD0-44A5-BC00-22FD858B02BB}" type="pres">
      <dgm:prSet presAssocID="{9A9669C8-C78C-42DA-8215-0050E0E1B09A}" presName="sibTrans" presStyleCnt="0"/>
      <dgm:spPr/>
    </dgm:pt>
    <dgm:pt modelId="{F433D446-7315-45B1-BD16-3C829359C8E3}" type="pres">
      <dgm:prSet presAssocID="{C1E2A24F-3846-494F-A192-DBDEE7BC0F9F}" presName="node" presStyleLbl="node1" presStyleIdx="3" presStyleCnt="6">
        <dgm:presLayoutVars>
          <dgm:bulletEnabled val="1"/>
        </dgm:presLayoutVars>
      </dgm:prSet>
      <dgm:spPr/>
    </dgm:pt>
    <dgm:pt modelId="{2ED939CA-C72C-45BB-85EE-A2A91155FA8F}" type="pres">
      <dgm:prSet presAssocID="{8E5E62CC-CA1E-457E-84F1-3B3DFDE0DF40}" presName="sibTrans" presStyleCnt="0"/>
      <dgm:spPr/>
    </dgm:pt>
    <dgm:pt modelId="{1007AAE5-8581-4B9D-9244-4B89C8B00413}" type="pres">
      <dgm:prSet presAssocID="{F0CF76D3-54BE-436B-8ECE-FF3B4D1ED820}" presName="node" presStyleLbl="node1" presStyleIdx="4" presStyleCnt="6">
        <dgm:presLayoutVars>
          <dgm:bulletEnabled val="1"/>
        </dgm:presLayoutVars>
      </dgm:prSet>
      <dgm:spPr/>
    </dgm:pt>
    <dgm:pt modelId="{B435B791-9F5E-4429-B954-D9BFE268D8A8}" type="pres">
      <dgm:prSet presAssocID="{632C49A8-158B-41EF-8DEC-D10E4BEEF2F7}" presName="sibTrans" presStyleCnt="0"/>
      <dgm:spPr/>
    </dgm:pt>
    <dgm:pt modelId="{A653C137-59FD-4DAC-82EB-6411B6908A9D}" type="pres">
      <dgm:prSet presAssocID="{D3B4BC77-2D86-45FC-B3A9-8D22AF59A473}" presName="node" presStyleLbl="node1" presStyleIdx="5" presStyleCnt="6">
        <dgm:presLayoutVars>
          <dgm:bulletEnabled val="1"/>
        </dgm:presLayoutVars>
      </dgm:prSet>
      <dgm:spPr/>
    </dgm:pt>
  </dgm:ptLst>
  <dgm:cxnLst>
    <dgm:cxn modelId="{EA009303-E1E3-4596-8C94-8711CBC4F628}" srcId="{F0CF76D3-54BE-436B-8ECE-FF3B4D1ED820}" destId="{0C53066D-E0E0-4CDA-8ABA-AA679B38A444}" srcOrd="0" destOrd="0" parTransId="{3D12F39A-CE3B-4E49-8DFE-7A26A2B604D3}" sibTransId="{C29DCC74-EB39-4FCC-9EDB-13FEBA0C6B16}"/>
    <dgm:cxn modelId="{79E1F027-2079-4570-A1C9-F6C6CA1996F4}" srcId="{966930DE-5BAA-4E69-95CC-A6EB0AD31743}" destId="{075306EE-65DF-4E1F-BC28-E489BF81D0CB}" srcOrd="0" destOrd="0" parTransId="{CEABB49F-83EE-49B1-A01E-CA7335D4E965}" sibTransId="{BF411A65-1646-4840-98E3-E84094765B21}"/>
    <dgm:cxn modelId="{B4059729-294F-488D-9FE0-A871BEE5844A}" srcId="{A5A73F56-7071-4593-9657-908ABDB008B4}" destId="{966930DE-5BAA-4E69-95CC-A6EB0AD31743}" srcOrd="2" destOrd="0" parTransId="{7ED0A495-0FBE-47F2-98C3-AF5F073C5160}" sibTransId="{9A9669C8-C78C-42DA-8215-0050E0E1B09A}"/>
    <dgm:cxn modelId="{76F1125D-6A5A-47C9-BCCC-35AF1425498B}" type="presOf" srcId="{0C53066D-E0E0-4CDA-8ABA-AA679B38A444}" destId="{1007AAE5-8581-4B9D-9244-4B89C8B00413}" srcOrd="0" destOrd="1" presId="urn:microsoft.com/office/officeart/2005/8/layout/hList6"/>
    <dgm:cxn modelId="{4EA70644-720B-4FB4-8E1D-DA531452A2D7}" type="presOf" srcId="{06165F9E-CF8C-404E-8742-E80513A31888}" destId="{F433D446-7315-45B1-BD16-3C829359C8E3}" srcOrd="0" destOrd="1" presId="urn:microsoft.com/office/officeart/2005/8/layout/hList6"/>
    <dgm:cxn modelId="{93D54F66-3B5E-489D-BF5C-BDDCD51C5BF0}" srcId="{A5A73F56-7071-4593-9657-908ABDB008B4}" destId="{BABC79D6-7A6A-45DF-867E-6E81F1BD2008}" srcOrd="0" destOrd="0" parTransId="{C886B421-F8B9-4A1B-B345-ADC884EEF000}" sibTransId="{8B638958-6133-4CE0-9044-D460BD930F69}"/>
    <dgm:cxn modelId="{86ED3154-6C48-4273-BEC5-3F017EF7ED01}" srcId="{D3B4BC77-2D86-45FC-B3A9-8D22AF59A473}" destId="{B55EEAA7-F75F-4284-A176-B2AEBC9EDDAA}" srcOrd="0" destOrd="0" parTransId="{710B051A-8AF8-48CA-8CF7-40B3652D6E30}" sibTransId="{A8D587DE-3A01-44D3-A10C-3F9727AE1AFE}"/>
    <dgm:cxn modelId="{90737686-7FAC-400F-A3C0-7FC522BFD364}" type="presOf" srcId="{59A425C6-7E7E-4D9C-8EC5-46CFC751AB69}" destId="{EFBA8FE2-8F5C-4170-9B46-93D8AAE104CD}" srcOrd="0" destOrd="1" presId="urn:microsoft.com/office/officeart/2005/8/layout/hList6"/>
    <dgm:cxn modelId="{BC9F6A8D-7B97-4194-9768-DDB3C61DAA37}" type="presOf" srcId="{A5A73F56-7071-4593-9657-908ABDB008B4}" destId="{EB0CD33B-569D-49CE-B62F-47A4121E66F9}" srcOrd="0" destOrd="0" presId="urn:microsoft.com/office/officeart/2005/8/layout/hList6"/>
    <dgm:cxn modelId="{99088B8F-0CFA-44CB-91E0-5280927F9E68}" type="presOf" srcId="{966930DE-5BAA-4E69-95CC-A6EB0AD31743}" destId="{695F28DC-C20E-45C5-83F6-5E47DC4F9479}" srcOrd="0" destOrd="0" presId="urn:microsoft.com/office/officeart/2005/8/layout/hList6"/>
    <dgm:cxn modelId="{44C9C49F-DA62-4EF6-BC27-A98445E5B252}" srcId="{A5A73F56-7071-4593-9657-908ABDB008B4}" destId="{D3B4BC77-2D86-45FC-B3A9-8D22AF59A473}" srcOrd="5" destOrd="0" parTransId="{5A9C38DD-2C57-4F96-A165-0B21803D574C}" sibTransId="{B19D83E7-AFFD-4B46-9C54-0F7EDBC7FF42}"/>
    <dgm:cxn modelId="{B79A0AA6-DE2F-47D5-8DD9-02F7F95AA5B3}" type="presOf" srcId="{1D85F829-B8C3-4080-889B-1CB3E7DB3EE1}" destId="{FD587926-A89A-4A46-BB18-5A1A090906B2}" srcOrd="0" destOrd="1" presId="urn:microsoft.com/office/officeart/2005/8/layout/hList6"/>
    <dgm:cxn modelId="{F6696FB7-86A9-43CB-B50E-AA5E1B8867FA}" srcId="{BABC79D6-7A6A-45DF-867E-6E81F1BD2008}" destId="{59A425C6-7E7E-4D9C-8EC5-46CFC751AB69}" srcOrd="0" destOrd="0" parTransId="{DF217814-37B8-4ED1-B0EF-81AA1F012A7D}" sibTransId="{36A70CFA-1AD9-4B5E-8585-446A5DEA1B82}"/>
    <dgm:cxn modelId="{5074D0BD-5BBD-4C2E-97CE-6A2173905DE3}" type="presOf" srcId="{F8F2F276-3EAF-4FDB-BD73-342B4196296D}" destId="{FD587926-A89A-4A46-BB18-5A1A090906B2}" srcOrd="0" destOrd="0" presId="urn:microsoft.com/office/officeart/2005/8/layout/hList6"/>
    <dgm:cxn modelId="{0BBD7CC4-7203-4323-A392-996E0B65911A}" type="presOf" srcId="{C1E2A24F-3846-494F-A192-DBDEE7BC0F9F}" destId="{F433D446-7315-45B1-BD16-3C829359C8E3}" srcOrd="0" destOrd="0" presId="urn:microsoft.com/office/officeart/2005/8/layout/hList6"/>
    <dgm:cxn modelId="{B64528C5-011B-4BB1-9F4A-1EA16534845D}" srcId="{A5A73F56-7071-4593-9657-908ABDB008B4}" destId="{F0CF76D3-54BE-436B-8ECE-FF3B4D1ED820}" srcOrd="4" destOrd="0" parTransId="{E5E3A079-C50D-43DF-A8D3-465E913590F0}" sibTransId="{632C49A8-158B-41EF-8DEC-D10E4BEEF2F7}"/>
    <dgm:cxn modelId="{20319CC9-72AA-49C4-822D-FA740D65BE01}" type="presOf" srcId="{B55EEAA7-F75F-4284-A176-B2AEBC9EDDAA}" destId="{A653C137-59FD-4DAC-82EB-6411B6908A9D}" srcOrd="0" destOrd="1" presId="urn:microsoft.com/office/officeart/2005/8/layout/hList6"/>
    <dgm:cxn modelId="{DB5821CA-39E6-4E20-A357-6A0F63205B5C}" srcId="{A5A73F56-7071-4593-9657-908ABDB008B4}" destId="{F8F2F276-3EAF-4FDB-BD73-342B4196296D}" srcOrd="1" destOrd="0" parTransId="{743B81CB-28DB-4B26-B688-011A511A1D55}" sibTransId="{35911A1C-BCDC-4C2F-9DA5-A197AE85551D}"/>
    <dgm:cxn modelId="{6A18B9E0-59C0-4FDC-AF0F-7C9E0F975529}" srcId="{C1E2A24F-3846-494F-A192-DBDEE7BC0F9F}" destId="{06165F9E-CF8C-404E-8742-E80513A31888}" srcOrd="0" destOrd="0" parTransId="{97100881-E47D-454D-AB3A-DD51C41A1487}" sibTransId="{EB6C5193-4431-4A6A-AFA5-A94365D2AB26}"/>
    <dgm:cxn modelId="{3AA6E8E1-1572-4D78-BA4B-8017F82ED058}" type="presOf" srcId="{D3B4BC77-2D86-45FC-B3A9-8D22AF59A473}" destId="{A653C137-59FD-4DAC-82EB-6411B6908A9D}" srcOrd="0" destOrd="0" presId="urn:microsoft.com/office/officeart/2005/8/layout/hList6"/>
    <dgm:cxn modelId="{2BAEC8E2-A59F-4CBF-B5B0-7363FB99B0CE}" type="presOf" srcId="{F0CF76D3-54BE-436B-8ECE-FF3B4D1ED820}" destId="{1007AAE5-8581-4B9D-9244-4B89C8B00413}" srcOrd="0" destOrd="0" presId="urn:microsoft.com/office/officeart/2005/8/layout/hList6"/>
    <dgm:cxn modelId="{6BEB1EF1-F2F4-4444-9F3B-FB8263C9DE6C}" type="presOf" srcId="{075306EE-65DF-4E1F-BC28-E489BF81D0CB}" destId="{695F28DC-C20E-45C5-83F6-5E47DC4F9479}" srcOrd="0" destOrd="1" presId="urn:microsoft.com/office/officeart/2005/8/layout/hList6"/>
    <dgm:cxn modelId="{D49F28F2-213C-4555-A6F4-DBA22AD83BC1}" type="presOf" srcId="{BABC79D6-7A6A-45DF-867E-6E81F1BD2008}" destId="{EFBA8FE2-8F5C-4170-9B46-93D8AAE104CD}" srcOrd="0" destOrd="0" presId="urn:microsoft.com/office/officeart/2005/8/layout/hList6"/>
    <dgm:cxn modelId="{1D61A2F5-37DE-4BCF-8C72-1F16BD6D4E70}" srcId="{A5A73F56-7071-4593-9657-908ABDB008B4}" destId="{C1E2A24F-3846-494F-A192-DBDEE7BC0F9F}" srcOrd="3" destOrd="0" parTransId="{27C890A0-BDBC-4E37-BCB3-7D53C50C7E29}" sibTransId="{8E5E62CC-CA1E-457E-84F1-3B3DFDE0DF40}"/>
    <dgm:cxn modelId="{5125ABF9-655D-4790-B3B5-DDE11D374FB2}" srcId="{F8F2F276-3EAF-4FDB-BD73-342B4196296D}" destId="{1D85F829-B8C3-4080-889B-1CB3E7DB3EE1}" srcOrd="0" destOrd="0" parTransId="{94EE8F3B-B9C8-4710-9F65-DB789995FA79}" sibTransId="{6F5F9832-E36F-4A22-9D56-38FE4C483EED}"/>
    <dgm:cxn modelId="{A22935C6-3C10-415D-992F-FA30C909577D}" type="presParOf" srcId="{EB0CD33B-569D-49CE-B62F-47A4121E66F9}" destId="{EFBA8FE2-8F5C-4170-9B46-93D8AAE104CD}" srcOrd="0" destOrd="0" presId="urn:microsoft.com/office/officeart/2005/8/layout/hList6"/>
    <dgm:cxn modelId="{CE90D21B-CC88-4B5A-8F9D-4B48C08FCEC6}" type="presParOf" srcId="{EB0CD33B-569D-49CE-B62F-47A4121E66F9}" destId="{30736274-DE41-4088-8D3F-150A2ECD4D77}" srcOrd="1" destOrd="0" presId="urn:microsoft.com/office/officeart/2005/8/layout/hList6"/>
    <dgm:cxn modelId="{A2477128-5194-4A88-BFF1-DCF33E93FE4F}" type="presParOf" srcId="{EB0CD33B-569D-49CE-B62F-47A4121E66F9}" destId="{FD587926-A89A-4A46-BB18-5A1A090906B2}" srcOrd="2" destOrd="0" presId="urn:microsoft.com/office/officeart/2005/8/layout/hList6"/>
    <dgm:cxn modelId="{7DDC1AD8-E315-4A04-9C3A-6985E218649F}" type="presParOf" srcId="{EB0CD33B-569D-49CE-B62F-47A4121E66F9}" destId="{3CB56E27-40A5-40CF-90E1-D7D18C62D32D}" srcOrd="3" destOrd="0" presId="urn:microsoft.com/office/officeart/2005/8/layout/hList6"/>
    <dgm:cxn modelId="{8A9D7616-EF2B-4A40-A3F2-73B29A3D835B}" type="presParOf" srcId="{EB0CD33B-569D-49CE-B62F-47A4121E66F9}" destId="{695F28DC-C20E-45C5-83F6-5E47DC4F9479}" srcOrd="4" destOrd="0" presId="urn:microsoft.com/office/officeart/2005/8/layout/hList6"/>
    <dgm:cxn modelId="{6164858B-5E8F-44FB-A089-21F673670079}" type="presParOf" srcId="{EB0CD33B-569D-49CE-B62F-47A4121E66F9}" destId="{75542F04-DBD0-44A5-BC00-22FD858B02BB}" srcOrd="5" destOrd="0" presId="urn:microsoft.com/office/officeart/2005/8/layout/hList6"/>
    <dgm:cxn modelId="{9E2F12C7-D940-45B5-AD9A-F5D1A0BF2226}" type="presParOf" srcId="{EB0CD33B-569D-49CE-B62F-47A4121E66F9}" destId="{F433D446-7315-45B1-BD16-3C829359C8E3}" srcOrd="6" destOrd="0" presId="urn:microsoft.com/office/officeart/2005/8/layout/hList6"/>
    <dgm:cxn modelId="{69133EF2-84D6-486D-A184-2275647B5F62}" type="presParOf" srcId="{EB0CD33B-569D-49CE-B62F-47A4121E66F9}" destId="{2ED939CA-C72C-45BB-85EE-A2A91155FA8F}" srcOrd="7" destOrd="0" presId="urn:microsoft.com/office/officeart/2005/8/layout/hList6"/>
    <dgm:cxn modelId="{A5700E6C-7B35-4DD2-A26B-371C2C30ED9D}" type="presParOf" srcId="{EB0CD33B-569D-49CE-B62F-47A4121E66F9}" destId="{1007AAE5-8581-4B9D-9244-4B89C8B00413}" srcOrd="8" destOrd="0" presId="urn:microsoft.com/office/officeart/2005/8/layout/hList6"/>
    <dgm:cxn modelId="{CF23CAB5-6A94-4BAD-9FDD-ED95A41CF1E0}" type="presParOf" srcId="{EB0CD33B-569D-49CE-B62F-47A4121E66F9}" destId="{B435B791-9F5E-4429-B954-D9BFE268D8A8}" srcOrd="9" destOrd="0" presId="urn:microsoft.com/office/officeart/2005/8/layout/hList6"/>
    <dgm:cxn modelId="{D0807F63-2ACB-4161-9562-802BCDDB1B3F}" type="presParOf" srcId="{EB0CD33B-569D-49CE-B62F-47A4121E66F9}" destId="{A653C137-59FD-4DAC-82EB-6411B6908A9D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B20231-3694-4C97-9779-1B3960ECFDA3}" type="doc">
      <dgm:prSet loTypeId="urn:microsoft.com/office/officeart/2008/layout/VerticalAccentList" loCatId="list" qsTypeId="urn:microsoft.com/office/officeart/2005/8/quickstyle/simple3" qsCatId="simple" csTypeId="urn:microsoft.com/office/officeart/2005/8/colors/colorful4" csCatId="colorful"/>
      <dgm:spPr/>
      <dgm:t>
        <a:bodyPr/>
        <a:lstStyle/>
        <a:p>
          <a:endParaRPr lang="en-ID"/>
        </a:p>
      </dgm:t>
    </dgm:pt>
    <dgm:pt modelId="{90DE10F4-078C-43E9-AC1D-6C39464234D3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Data rangkap dan tidak konsisten (Redundancy/ Inconsistency)</a:t>
          </a:r>
        </a:p>
      </dgm:t>
    </dgm:pt>
    <dgm:pt modelId="{DC311261-902E-4FB1-9596-DD9BA51D01D3}" type="parTrans" cxnId="{1C652AEF-DE80-4E73-97E7-6D63019C21CD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25F7B1-8CC8-4CA1-AAD8-E11F3CF72C98}" type="sibTrans" cxnId="{1C652AEF-DE80-4E73-97E7-6D63019C21CD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33E491-5F13-4321-955C-00FE16E485E9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Kesulitan dalam mengakses data</a:t>
          </a:r>
        </a:p>
      </dgm:t>
    </dgm:pt>
    <dgm:pt modelId="{E522BB03-CE69-4251-A434-96DC160B5509}" type="parTrans" cxnId="{52DBF3DB-0FBF-4121-BCB8-D744839353ED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1FE000-C210-4D4F-B124-C59AAE44AADA}" type="sibTrans" cxnId="{52DBF3DB-0FBF-4121-BCB8-D744839353ED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FF0618-6D01-4049-880F-EB630B39587C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Data terisolasi</a:t>
          </a:r>
        </a:p>
      </dgm:t>
    </dgm:pt>
    <dgm:pt modelId="{2913F14A-DADC-4106-AC4D-561FD2F4CE60}" type="parTrans" cxnId="{06C567CC-05FF-4255-9419-21AA599A78BE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A17FEE-31CB-4754-BFB5-5EE715F217DC}" type="sibTrans" cxnId="{06C567CC-05FF-4255-9419-21AA599A78BE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28130-2967-40A3-B51E-722D3E09E53E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Data sulit diakses secara bersamaan</a:t>
          </a:r>
        </a:p>
      </dgm:t>
    </dgm:pt>
    <dgm:pt modelId="{97CA6726-1840-4DE5-9221-A341C1ECE0D2}" type="parTrans" cxnId="{6E20D928-C021-4D63-9F22-B76B5F1005DD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EF0E89-47F3-49F5-8BF9-1CC68460717F}" type="sibTrans" cxnId="{6E20D928-C021-4D63-9F22-B76B5F1005DD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BE27D5-230C-4B51-9030-46B0B60653C9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Masalah keamanan data</a:t>
          </a:r>
        </a:p>
      </dgm:t>
    </dgm:pt>
    <dgm:pt modelId="{10FBC61F-EEC6-4A4E-8F2F-715201D1D74C}" type="parTrans" cxnId="{582966BA-7C01-4A71-8377-E2A6248D134D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89BC70-309F-422F-8BF7-BE23F4CEEA59}" type="sibTrans" cxnId="{582966BA-7C01-4A71-8377-E2A6248D134D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E35BA2-7AA5-479C-BF02-1C142187542D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Masalah integritas</a:t>
          </a:r>
        </a:p>
      </dgm:t>
    </dgm:pt>
    <dgm:pt modelId="{BC960415-577B-4F27-8306-9E242B7D0648}" type="parTrans" cxnId="{DF2189FA-6C03-47E2-B365-1B52F9C82563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EE3D3F-F2E7-40AA-9B88-D57596277C4A}" type="sibTrans" cxnId="{DF2189FA-6C03-47E2-B365-1B52F9C82563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F1760B-0149-4C46-A8BD-A9A2B9DF41EA}" type="pres">
      <dgm:prSet presAssocID="{A1B20231-3694-4C97-9779-1B3960ECFDA3}" presName="Name0" presStyleCnt="0">
        <dgm:presLayoutVars>
          <dgm:chMax/>
          <dgm:chPref/>
          <dgm:dir/>
        </dgm:presLayoutVars>
      </dgm:prSet>
      <dgm:spPr/>
    </dgm:pt>
    <dgm:pt modelId="{DDA94025-B807-4777-A821-35CE455A3AA7}" type="pres">
      <dgm:prSet presAssocID="{90DE10F4-078C-43E9-AC1D-6C39464234D3}" presName="parenttextcomposite" presStyleCnt="0"/>
      <dgm:spPr/>
    </dgm:pt>
    <dgm:pt modelId="{017A1F4F-77CE-4638-B994-1F7879D2D883}" type="pres">
      <dgm:prSet presAssocID="{90DE10F4-078C-43E9-AC1D-6C39464234D3}" presName="parenttext" presStyleLbl="revTx" presStyleIdx="0" presStyleCnt="6">
        <dgm:presLayoutVars>
          <dgm:chMax/>
          <dgm:chPref val="2"/>
          <dgm:bulletEnabled val="1"/>
        </dgm:presLayoutVars>
      </dgm:prSet>
      <dgm:spPr/>
    </dgm:pt>
    <dgm:pt modelId="{D2D7B5A0-014A-4F28-9BAE-64B1FD6AFB28}" type="pres">
      <dgm:prSet presAssocID="{90DE10F4-078C-43E9-AC1D-6C39464234D3}" presName="parallelogramComposite" presStyleCnt="0"/>
      <dgm:spPr/>
    </dgm:pt>
    <dgm:pt modelId="{2DEB4F76-309F-45B0-BB46-EDF3CFAEC79C}" type="pres">
      <dgm:prSet presAssocID="{90DE10F4-078C-43E9-AC1D-6C39464234D3}" presName="parallelogram1" presStyleLbl="alignNode1" presStyleIdx="0" presStyleCnt="42"/>
      <dgm:spPr/>
    </dgm:pt>
    <dgm:pt modelId="{862B81D0-10DE-4BAE-82EB-E3B73D94A539}" type="pres">
      <dgm:prSet presAssocID="{90DE10F4-078C-43E9-AC1D-6C39464234D3}" presName="parallelogram2" presStyleLbl="alignNode1" presStyleIdx="1" presStyleCnt="42"/>
      <dgm:spPr/>
    </dgm:pt>
    <dgm:pt modelId="{943BCE8F-06F5-4135-B7A6-A1EAFFECCFD2}" type="pres">
      <dgm:prSet presAssocID="{90DE10F4-078C-43E9-AC1D-6C39464234D3}" presName="parallelogram3" presStyleLbl="alignNode1" presStyleIdx="2" presStyleCnt="42"/>
      <dgm:spPr/>
    </dgm:pt>
    <dgm:pt modelId="{08842329-21BB-4FE5-B0F2-F85EDD933FD2}" type="pres">
      <dgm:prSet presAssocID="{90DE10F4-078C-43E9-AC1D-6C39464234D3}" presName="parallelogram4" presStyleLbl="alignNode1" presStyleIdx="3" presStyleCnt="42"/>
      <dgm:spPr/>
    </dgm:pt>
    <dgm:pt modelId="{481ECBD4-99B6-493A-B15B-81D4E753618D}" type="pres">
      <dgm:prSet presAssocID="{90DE10F4-078C-43E9-AC1D-6C39464234D3}" presName="parallelogram5" presStyleLbl="alignNode1" presStyleIdx="4" presStyleCnt="42"/>
      <dgm:spPr/>
    </dgm:pt>
    <dgm:pt modelId="{416519C6-09F9-41B1-88BF-7315BE2CEBB7}" type="pres">
      <dgm:prSet presAssocID="{90DE10F4-078C-43E9-AC1D-6C39464234D3}" presName="parallelogram6" presStyleLbl="alignNode1" presStyleIdx="5" presStyleCnt="42"/>
      <dgm:spPr/>
    </dgm:pt>
    <dgm:pt modelId="{CABE02F1-57A4-4EB1-BDC6-2B58FFAEABE9}" type="pres">
      <dgm:prSet presAssocID="{90DE10F4-078C-43E9-AC1D-6C39464234D3}" presName="parallelogram7" presStyleLbl="alignNode1" presStyleIdx="6" presStyleCnt="42"/>
      <dgm:spPr/>
    </dgm:pt>
    <dgm:pt modelId="{4E66B165-AC7A-4E7C-A01E-32489EB59F9B}" type="pres">
      <dgm:prSet presAssocID="{5025F7B1-8CC8-4CA1-AAD8-E11F3CF72C98}" presName="sibTrans" presStyleCnt="0"/>
      <dgm:spPr/>
    </dgm:pt>
    <dgm:pt modelId="{0152FFE1-FC01-4E42-95FB-09107ECC2009}" type="pres">
      <dgm:prSet presAssocID="{F833E491-5F13-4321-955C-00FE16E485E9}" presName="parenttextcomposite" presStyleCnt="0"/>
      <dgm:spPr/>
    </dgm:pt>
    <dgm:pt modelId="{798A3BCF-B832-4160-9C81-3BD954980B8D}" type="pres">
      <dgm:prSet presAssocID="{F833E491-5F13-4321-955C-00FE16E485E9}" presName="parenttext" presStyleLbl="revTx" presStyleIdx="1" presStyleCnt="6">
        <dgm:presLayoutVars>
          <dgm:chMax/>
          <dgm:chPref val="2"/>
          <dgm:bulletEnabled val="1"/>
        </dgm:presLayoutVars>
      </dgm:prSet>
      <dgm:spPr/>
    </dgm:pt>
    <dgm:pt modelId="{0BE109C3-64CF-4795-9B99-BB048804263F}" type="pres">
      <dgm:prSet presAssocID="{F833E491-5F13-4321-955C-00FE16E485E9}" presName="parallelogramComposite" presStyleCnt="0"/>
      <dgm:spPr/>
    </dgm:pt>
    <dgm:pt modelId="{D9EB5F95-1F70-46C1-B8FA-51572A65BF90}" type="pres">
      <dgm:prSet presAssocID="{F833E491-5F13-4321-955C-00FE16E485E9}" presName="parallelogram1" presStyleLbl="alignNode1" presStyleIdx="7" presStyleCnt="42"/>
      <dgm:spPr/>
    </dgm:pt>
    <dgm:pt modelId="{0CEF7533-6C3B-4688-AF99-A83C00DE3F62}" type="pres">
      <dgm:prSet presAssocID="{F833E491-5F13-4321-955C-00FE16E485E9}" presName="parallelogram2" presStyleLbl="alignNode1" presStyleIdx="8" presStyleCnt="42"/>
      <dgm:spPr/>
    </dgm:pt>
    <dgm:pt modelId="{C90349A3-CECB-4B40-AAD0-5BA6C37FB824}" type="pres">
      <dgm:prSet presAssocID="{F833E491-5F13-4321-955C-00FE16E485E9}" presName="parallelogram3" presStyleLbl="alignNode1" presStyleIdx="9" presStyleCnt="42"/>
      <dgm:spPr/>
    </dgm:pt>
    <dgm:pt modelId="{BDA5CE65-9556-42AB-A426-2D8D8AAED3AC}" type="pres">
      <dgm:prSet presAssocID="{F833E491-5F13-4321-955C-00FE16E485E9}" presName="parallelogram4" presStyleLbl="alignNode1" presStyleIdx="10" presStyleCnt="42"/>
      <dgm:spPr/>
    </dgm:pt>
    <dgm:pt modelId="{953B94BB-C9F5-4C17-9FD7-755641AC5A1C}" type="pres">
      <dgm:prSet presAssocID="{F833E491-5F13-4321-955C-00FE16E485E9}" presName="parallelogram5" presStyleLbl="alignNode1" presStyleIdx="11" presStyleCnt="42"/>
      <dgm:spPr/>
    </dgm:pt>
    <dgm:pt modelId="{F50653F9-E518-4522-A50C-67121A06E437}" type="pres">
      <dgm:prSet presAssocID="{F833E491-5F13-4321-955C-00FE16E485E9}" presName="parallelogram6" presStyleLbl="alignNode1" presStyleIdx="12" presStyleCnt="42"/>
      <dgm:spPr/>
    </dgm:pt>
    <dgm:pt modelId="{7F418499-CB4D-4D4F-A186-D639233E282B}" type="pres">
      <dgm:prSet presAssocID="{F833E491-5F13-4321-955C-00FE16E485E9}" presName="parallelogram7" presStyleLbl="alignNode1" presStyleIdx="13" presStyleCnt="42"/>
      <dgm:spPr/>
    </dgm:pt>
    <dgm:pt modelId="{DDA77010-867A-4D9D-B53A-1567A3A549D5}" type="pres">
      <dgm:prSet presAssocID="{991FE000-C210-4D4F-B124-C59AAE44AADA}" presName="sibTrans" presStyleCnt="0"/>
      <dgm:spPr/>
    </dgm:pt>
    <dgm:pt modelId="{BDA146A7-27AE-4C2C-AD06-2495C94A2F44}" type="pres">
      <dgm:prSet presAssocID="{B6FF0618-6D01-4049-880F-EB630B39587C}" presName="parenttextcomposite" presStyleCnt="0"/>
      <dgm:spPr/>
    </dgm:pt>
    <dgm:pt modelId="{BFB83774-F207-4766-A84B-BC41F6D4F7D5}" type="pres">
      <dgm:prSet presAssocID="{B6FF0618-6D01-4049-880F-EB630B39587C}" presName="parenttext" presStyleLbl="revTx" presStyleIdx="2" presStyleCnt="6">
        <dgm:presLayoutVars>
          <dgm:chMax/>
          <dgm:chPref val="2"/>
          <dgm:bulletEnabled val="1"/>
        </dgm:presLayoutVars>
      </dgm:prSet>
      <dgm:spPr/>
    </dgm:pt>
    <dgm:pt modelId="{F45C48E1-6106-4A69-BC00-8369324B1B2B}" type="pres">
      <dgm:prSet presAssocID="{B6FF0618-6D01-4049-880F-EB630B39587C}" presName="parallelogramComposite" presStyleCnt="0"/>
      <dgm:spPr/>
    </dgm:pt>
    <dgm:pt modelId="{A8331D65-78EF-45BD-99D3-0D46741BD418}" type="pres">
      <dgm:prSet presAssocID="{B6FF0618-6D01-4049-880F-EB630B39587C}" presName="parallelogram1" presStyleLbl="alignNode1" presStyleIdx="14" presStyleCnt="42"/>
      <dgm:spPr/>
    </dgm:pt>
    <dgm:pt modelId="{EE5DBD7B-1508-4BD3-8A0B-8153F6EE4269}" type="pres">
      <dgm:prSet presAssocID="{B6FF0618-6D01-4049-880F-EB630B39587C}" presName="parallelogram2" presStyleLbl="alignNode1" presStyleIdx="15" presStyleCnt="42"/>
      <dgm:spPr/>
    </dgm:pt>
    <dgm:pt modelId="{69F83274-65B2-44FD-B1CC-07D1F9BA8ED9}" type="pres">
      <dgm:prSet presAssocID="{B6FF0618-6D01-4049-880F-EB630B39587C}" presName="parallelogram3" presStyleLbl="alignNode1" presStyleIdx="16" presStyleCnt="42"/>
      <dgm:spPr/>
    </dgm:pt>
    <dgm:pt modelId="{786AF0DF-91E1-4CAC-BDB5-44DB26DA41C6}" type="pres">
      <dgm:prSet presAssocID="{B6FF0618-6D01-4049-880F-EB630B39587C}" presName="parallelogram4" presStyleLbl="alignNode1" presStyleIdx="17" presStyleCnt="42"/>
      <dgm:spPr/>
    </dgm:pt>
    <dgm:pt modelId="{0B7043F9-8AD4-4F96-80CA-F48942AA4725}" type="pres">
      <dgm:prSet presAssocID="{B6FF0618-6D01-4049-880F-EB630B39587C}" presName="parallelogram5" presStyleLbl="alignNode1" presStyleIdx="18" presStyleCnt="42"/>
      <dgm:spPr/>
    </dgm:pt>
    <dgm:pt modelId="{027C04DD-CD06-4C41-8D60-A6C4E8522081}" type="pres">
      <dgm:prSet presAssocID="{B6FF0618-6D01-4049-880F-EB630B39587C}" presName="parallelogram6" presStyleLbl="alignNode1" presStyleIdx="19" presStyleCnt="42"/>
      <dgm:spPr/>
    </dgm:pt>
    <dgm:pt modelId="{4EBCF098-ABAE-4E6E-A6F5-EEFBE4A41B95}" type="pres">
      <dgm:prSet presAssocID="{B6FF0618-6D01-4049-880F-EB630B39587C}" presName="parallelogram7" presStyleLbl="alignNode1" presStyleIdx="20" presStyleCnt="42"/>
      <dgm:spPr/>
    </dgm:pt>
    <dgm:pt modelId="{A284B6D9-1460-429F-88F2-35A6E925D30D}" type="pres">
      <dgm:prSet presAssocID="{44A17FEE-31CB-4754-BFB5-5EE715F217DC}" presName="sibTrans" presStyleCnt="0"/>
      <dgm:spPr/>
    </dgm:pt>
    <dgm:pt modelId="{C639FBA3-9C82-4457-8195-772DDE430475}" type="pres">
      <dgm:prSet presAssocID="{03A28130-2967-40A3-B51E-722D3E09E53E}" presName="parenttextcomposite" presStyleCnt="0"/>
      <dgm:spPr/>
    </dgm:pt>
    <dgm:pt modelId="{93DA6941-2362-4EA4-9FB1-1AD51619F17F}" type="pres">
      <dgm:prSet presAssocID="{03A28130-2967-40A3-B51E-722D3E09E53E}" presName="parenttext" presStyleLbl="revTx" presStyleIdx="3" presStyleCnt="6">
        <dgm:presLayoutVars>
          <dgm:chMax/>
          <dgm:chPref val="2"/>
          <dgm:bulletEnabled val="1"/>
        </dgm:presLayoutVars>
      </dgm:prSet>
      <dgm:spPr/>
    </dgm:pt>
    <dgm:pt modelId="{22661017-114D-4AF5-A594-19AADE126A22}" type="pres">
      <dgm:prSet presAssocID="{03A28130-2967-40A3-B51E-722D3E09E53E}" presName="parallelogramComposite" presStyleCnt="0"/>
      <dgm:spPr/>
    </dgm:pt>
    <dgm:pt modelId="{FA741BAA-7B2D-47A7-A595-54B183FA902A}" type="pres">
      <dgm:prSet presAssocID="{03A28130-2967-40A3-B51E-722D3E09E53E}" presName="parallelogram1" presStyleLbl="alignNode1" presStyleIdx="21" presStyleCnt="42"/>
      <dgm:spPr/>
    </dgm:pt>
    <dgm:pt modelId="{2EFB2BD2-E63B-428B-BCE2-DCF91ABBA77B}" type="pres">
      <dgm:prSet presAssocID="{03A28130-2967-40A3-B51E-722D3E09E53E}" presName="parallelogram2" presStyleLbl="alignNode1" presStyleIdx="22" presStyleCnt="42"/>
      <dgm:spPr/>
    </dgm:pt>
    <dgm:pt modelId="{4E03DB68-85DD-400F-A161-F66AF35E64CF}" type="pres">
      <dgm:prSet presAssocID="{03A28130-2967-40A3-B51E-722D3E09E53E}" presName="parallelogram3" presStyleLbl="alignNode1" presStyleIdx="23" presStyleCnt="42"/>
      <dgm:spPr/>
    </dgm:pt>
    <dgm:pt modelId="{BB7F46FE-A0CE-4935-93BA-5EA57168C1A2}" type="pres">
      <dgm:prSet presAssocID="{03A28130-2967-40A3-B51E-722D3E09E53E}" presName="parallelogram4" presStyleLbl="alignNode1" presStyleIdx="24" presStyleCnt="42"/>
      <dgm:spPr/>
    </dgm:pt>
    <dgm:pt modelId="{B16D74F4-BFB9-4671-BF94-C7FAD235F3AE}" type="pres">
      <dgm:prSet presAssocID="{03A28130-2967-40A3-B51E-722D3E09E53E}" presName="parallelogram5" presStyleLbl="alignNode1" presStyleIdx="25" presStyleCnt="42"/>
      <dgm:spPr/>
    </dgm:pt>
    <dgm:pt modelId="{00E86372-7A0B-49B4-95CE-36573F646CCA}" type="pres">
      <dgm:prSet presAssocID="{03A28130-2967-40A3-B51E-722D3E09E53E}" presName="parallelogram6" presStyleLbl="alignNode1" presStyleIdx="26" presStyleCnt="42"/>
      <dgm:spPr/>
    </dgm:pt>
    <dgm:pt modelId="{FD8B1FEA-3B91-4614-A784-EDC476B3E1AF}" type="pres">
      <dgm:prSet presAssocID="{03A28130-2967-40A3-B51E-722D3E09E53E}" presName="parallelogram7" presStyleLbl="alignNode1" presStyleIdx="27" presStyleCnt="42"/>
      <dgm:spPr/>
    </dgm:pt>
    <dgm:pt modelId="{DCEE129A-7C61-4BC4-B640-26C6956932D0}" type="pres">
      <dgm:prSet presAssocID="{67EF0E89-47F3-49F5-8BF9-1CC68460717F}" presName="sibTrans" presStyleCnt="0"/>
      <dgm:spPr/>
    </dgm:pt>
    <dgm:pt modelId="{997CA966-C133-46F9-8E2B-9EBD9E0A0BB0}" type="pres">
      <dgm:prSet presAssocID="{90BE27D5-230C-4B51-9030-46B0B60653C9}" presName="parenttextcomposite" presStyleCnt="0"/>
      <dgm:spPr/>
    </dgm:pt>
    <dgm:pt modelId="{62500BC9-7327-456F-9934-D81410394C99}" type="pres">
      <dgm:prSet presAssocID="{90BE27D5-230C-4B51-9030-46B0B60653C9}" presName="parenttext" presStyleLbl="revTx" presStyleIdx="4" presStyleCnt="6">
        <dgm:presLayoutVars>
          <dgm:chMax/>
          <dgm:chPref val="2"/>
          <dgm:bulletEnabled val="1"/>
        </dgm:presLayoutVars>
      </dgm:prSet>
      <dgm:spPr/>
    </dgm:pt>
    <dgm:pt modelId="{99B64942-0EB6-4551-87A2-90E947EC2510}" type="pres">
      <dgm:prSet presAssocID="{90BE27D5-230C-4B51-9030-46B0B60653C9}" presName="parallelogramComposite" presStyleCnt="0"/>
      <dgm:spPr/>
    </dgm:pt>
    <dgm:pt modelId="{0C947CF4-3712-4327-B3BD-A1663970AB33}" type="pres">
      <dgm:prSet presAssocID="{90BE27D5-230C-4B51-9030-46B0B60653C9}" presName="parallelogram1" presStyleLbl="alignNode1" presStyleIdx="28" presStyleCnt="42"/>
      <dgm:spPr/>
    </dgm:pt>
    <dgm:pt modelId="{1B2854D5-7B1A-4042-A33F-E071131E8E2A}" type="pres">
      <dgm:prSet presAssocID="{90BE27D5-230C-4B51-9030-46B0B60653C9}" presName="parallelogram2" presStyleLbl="alignNode1" presStyleIdx="29" presStyleCnt="42"/>
      <dgm:spPr/>
    </dgm:pt>
    <dgm:pt modelId="{ED6FC22F-E4CD-4F62-8E30-C30E4DFC0E05}" type="pres">
      <dgm:prSet presAssocID="{90BE27D5-230C-4B51-9030-46B0B60653C9}" presName="parallelogram3" presStyleLbl="alignNode1" presStyleIdx="30" presStyleCnt="42"/>
      <dgm:spPr/>
    </dgm:pt>
    <dgm:pt modelId="{030E06C0-5073-480C-B46C-DEF1EDAF328A}" type="pres">
      <dgm:prSet presAssocID="{90BE27D5-230C-4B51-9030-46B0B60653C9}" presName="parallelogram4" presStyleLbl="alignNode1" presStyleIdx="31" presStyleCnt="42"/>
      <dgm:spPr/>
    </dgm:pt>
    <dgm:pt modelId="{71CA2B7C-7292-47AF-8758-A55CF05AA51F}" type="pres">
      <dgm:prSet presAssocID="{90BE27D5-230C-4B51-9030-46B0B60653C9}" presName="parallelogram5" presStyleLbl="alignNode1" presStyleIdx="32" presStyleCnt="42"/>
      <dgm:spPr/>
    </dgm:pt>
    <dgm:pt modelId="{ED548D5D-017A-45F0-9DB6-BD9F6C108E63}" type="pres">
      <dgm:prSet presAssocID="{90BE27D5-230C-4B51-9030-46B0B60653C9}" presName="parallelogram6" presStyleLbl="alignNode1" presStyleIdx="33" presStyleCnt="42"/>
      <dgm:spPr/>
    </dgm:pt>
    <dgm:pt modelId="{EC05A720-85D1-468F-83C9-26CA1C4C9EE1}" type="pres">
      <dgm:prSet presAssocID="{90BE27D5-230C-4B51-9030-46B0B60653C9}" presName="parallelogram7" presStyleLbl="alignNode1" presStyleIdx="34" presStyleCnt="42"/>
      <dgm:spPr/>
    </dgm:pt>
    <dgm:pt modelId="{339418FF-E409-4000-97B1-7C3D20CA874C}" type="pres">
      <dgm:prSet presAssocID="{2189BC70-309F-422F-8BF7-BE23F4CEEA59}" presName="sibTrans" presStyleCnt="0"/>
      <dgm:spPr/>
    </dgm:pt>
    <dgm:pt modelId="{E4382506-EB13-4FA2-8CCB-8BEB97B4BD08}" type="pres">
      <dgm:prSet presAssocID="{7DE35BA2-7AA5-479C-BF02-1C142187542D}" presName="parenttextcomposite" presStyleCnt="0"/>
      <dgm:spPr/>
    </dgm:pt>
    <dgm:pt modelId="{348B6384-87A1-4B29-B2D5-369E67CB4457}" type="pres">
      <dgm:prSet presAssocID="{7DE35BA2-7AA5-479C-BF02-1C142187542D}" presName="parenttext" presStyleLbl="revTx" presStyleIdx="5" presStyleCnt="6">
        <dgm:presLayoutVars>
          <dgm:chMax/>
          <dgm:chPref val="2"/>
          <dgm:bulletEnabled val="1"/>
        </dgm:presLayoutVars>
      </dgm:prSet>
      <dgm:spPr/>
    </dgm:pt>
    <dgm:pt modelId="{DD665C15-CF27-467B-A704-4768CB833922}" type="pres">
      <dgm:prSet presAssocID="{7DE35BA2-7AA5-479C-BF02-1C142187542D}" presName="parallelogramComposite" presStyleCnt="0"/>
      <dgm:spPr/>
    </dgm:pt>
    <dgm:pt modelId="{1DFA6039-0D79-4A92-B738-6A8F62831731}" type="pres">
      <dgm:prSet presAssocID="{7DE35BA2-7AA5-479C-BF02-1C142187542D}" presName="parallelogram1" presStyleLbl="alignNode1" presStyleIdx="35" presStyleCnt="42"/>
      <dgm:spPr/>
    </dgm:pt>
    <dgm:pt modelId="{840E3EC7-3B2C-4E7D-A58B-198BFE7EA55F}" type="pres">
      <dgm:prSet presAssocID="{7DE35BA2-7AA5-479C-BF02-1C142187542D}" presName="parallelogram2" presStyleLbl="alignNode1" presStyleIdx="36" presStyleCnt="42"/>
      <dgm:spPr/>
    </dgm:pt>
    <dgm:pt modelId="{53278CD8-0F61-4A6E-8823-63D1C9CEC825}" type="pres">
      <dgm:prSet presAssocID="{7DE35BA2-7AA5-479C-BF02-1C142187542D}" presName="parallelogram3" presStyleLbl="alignNode1" presStyleIdx="37" presStyleCnt="42"/>
      <dgm:spPr/>
    </dgm:pt>
    <dgm:pt modelId="{4D1E15D9-315D-4200-815D-F3ACD036ACD3}" type="pres">
      <dgm:prSet presAssocID="{7DE35BA2-7AA5-479C-BF02-1C142187542D}" presName="parallelogram4" presStyleLbl="alignNode1" presStyleIdx="38" presStyleCnt="42"/>
      <dgm:spPr/>
    </dgm:pt>
    <dgm:pt modelId="{3394726F-C37F-47D5-ACDC-12F7C2107C4E}" type="pres">
      <dgm:prSet presAssocID="{7DE35BA2-7AA5-479C-BF02-1C142187542D}" presName="parallelogram5" presStyleLbl="alignNode1" presStyleIdx="39" presStyleCnt="42"/>
      <dgm:spPr/>
    </dgm:pt>
    <dgm:pt modelId="{B55DFE2F-E16D-42E8-9A98-8F80F1C5658B}" type="pres">
      <dgm:prSet presAssocID="{7DE35BA2-7AA5-479C-BF02-1C142187542D}" presName="parallelogram6" presStyleLbl="alignNode1" presStyleIdx="40" presStyleCnt="42"/>
      <dgm:spPr/>
    </dgm:pt>
    <dgm:pt modelId="{51B6DD78-C677-4E98-86CB-B092D1E26738}" type="pres">
      <dgm:prSet presAssocID="{7DE35BA2-7AA5-479C-BF02-1C142187542D}" presName="parallelogram7" presStyleLbl="alignNode1" presStyleIdx="41" presStyleCnt="42"/>
      <dgm:spPr/>
    </dgm:pt>
  </dgm:ptLst>
  <dgm:cxnLst>
    <dgm:cxn modelId="{B1FE3906-8D15-419D-B5B8-E783E23BDAA3}" type="presOf" srcId="{F833E491-5F13-4321-955C-00FE16E485E9}" destId="{798A3BCF-B832-4160-9C81-3BD954980B8D}" srcOrd="0" destOrd="0" presId="urn:microsoft.com/office/officeart/2008/layout/VerticalAccentList"/>
    <dgm:cxn modelId="{8541060D-F34E-4816-9866-D80B6D173DBF}" type="presOf" srcId="{90BE27D5-230C-4B51-9030-46B0B60653C9}" destId="{62500BC9-7327-456F-9934-D81410394C99}" srcOrd="0" destOrd="0" presId="urn:microsoft.com/office/officeart/2008/layout/VerticalAccentList"/>
    <dgm:cxn modelId="{6E20D928-C021-4D63-9F22-B76B5F1005DD}" srcId="{A1B20231-3694-4C97-9779-1B3960ECFDA3}" destId="{03A28130-2967-40A3-B51E-722D3E09E53E}" srcOrd="3" destOrd="0" parTransId="{97CA6726-1840-4DE5-9221-A341C1ECE0D2}" sibTransId="{67EF0E89-47F3-49F5-8BF9-1CC68460717F}"/>
    <dgm:cxn modelId="{5206C93F-2A4C-44D4-9749-BA3C6BAD465D}" type="presOf" srcId="{7DE35BA2-7AA5-479C-BF02-1C142187542D}" destId="{348B6384-87A1-4B29-B2D5-369E67CB4457}" srcOrd="0" destOrd="0" presId="urn:microsoft.com/office/officeart/2008/layout/VerticalAccentList"/>
    <dgm:cxn modelId="{32C1FD3F-CAAD-4D18-8118-4CE393A350CD}" type="presOf" srcId="{A1B20231-3694-4C97-9779-1B3960ECFDA3}" destId="{F9F1760B-0149-4C46-A8BD-A9A2B9DF41EA}" srcOrd="0" destOrd="0" presId="urn:microsoft.com/office/officeart/2008/layout/VerticalAccentList"/>
    <dgm:cxn modelId="{614F9A83-1967-498C-9D0A-06E86763A492}" type="presOf" srcId="{90DE10F4-078C-43E9-AC1D-6C39464234D3}" destId="{017A1F4F-77CE-4638-B994-1F7879D2D883}" srcOrd="0" destOrd="0" presId="urn:microsoft.com/office/officeart/2008/layout/VerticalAccentList"/>
    <dgm:cxn modelId="{A3FBCEB7-270C-4248-BB91-0CDF60789B6F}" type="presOf" srcId="{B6FF0618-6D01-4049-880F-EB630B39587C}" destId="{BFB83774-F207-4766-A84B-BC41F6D4F7D5}" srcOrd="0" destOrd="0" presId="urn:microsoft.com/office/officeart/2008/layout/VerticalAccentList"/>
    <dgm:cxn modelId="{582966BA-7C01-4A71-8377-E2A6248D134D}" srcId="{A1B20231-3694-4C97-9779-1B3960ECFDA3}" destId="{90BE27D5-230C-4B51-9030-46B0B60653C9}" srcOrd="4" destOrd="0" parTransId="{10FBC61F-EEC6-4A4E-8F2F-715201D1D74C}" sibTransId="{2189BC70-309F-422F-8BF7-BE23F4CEEA59}"/>
    <dgm:cxn modelId="{06C567CC-05FF-4255-9419-21AA599A78BE}" srcId="{A1B20231-3694-4C97-9779-1B3960ECFDA3}" destId="{B6FF0618-6D01-4049-880F-EB630B39587C}" srcOrd="2" destOrd="0" parTransId="{2913F14A-DADC-4106-AC4D-561FD2F4CE60}" sibTransId="{44A17FEE-31CB-4754-BFB5-5EE715F217DC}"/>
    <dgm:cxn modelId="{52DBF3DB-0FBF-4121-BCB8-D744839353ED}" srcId="{A1B20231-3694-4C97-9779-1B3960ECFDA3}" destId="{F833E491-5F13-4321-955C-00FE16E485E9}" srcOrd="1" destOrd="0" parTransId="{E522BB03-CE69-4251-A434-96DC160B5509}" sibTransId="{991FE000-C210-4D4F-B124-C59AAE44AADA}"/>
    <dgm:cxn modelId="{1C652AEF-DE80-4E73-97E7-6D63019C21CD}" srcId="{A1B20231-3694-4C97-9779-1B3960ECFDA3}" destId="{90DE10F4-078C-43E9-AC1D-6C39464234D3}" srcOrd="0" destOrd="0" parTransId="{DC311261-902E-4FB1-9596-DD9BA51D01D3}" sibTransId="{5025F7B1-8CC8-4CA1-AAD8-E11F3CF72C98}"/>
    <dgm:cxn modelId="{707169FA-598F-44D5-9C2E-733E2F4405B8}" type="presOf" srcId="{03A28130-2967-40A3-B51E-722D3E09E53E}" destId="{93DA6941-2362-4EA4-9FB1-1AD51619F17F}" srcOrd="0" destOrd="0" presId="urn:microsoft.com/office/officeart/2008/layout/VerticalAccentList"/>
    <dgm:cxn modelId="{DF2189FA-6C03-47E2-B365-1B52F9C82563}" srcId="{A1B20231-3694-4C97-9779-1B3960ECFDA3}" destId="{7DE35BA2-7AA5-479C-BF02-1C142187542D}" srcOrd="5" destOrd="0" parTransId="{BC960415-577B-4F27-8306-9E242B7D0648}" sibTransId="{64EE3D3F-F2E7-40AA-9B88-D57596277C4A}"/>
    <dgm:cxn modelId="{750E9F7C-D059-4B67-B654-7FC1DE74EFDA}" type="presParOf" srcId="{F9F1760B-0149-4C46-A8BD-A9A2B9DF41EA}" destId="{DDA94025-B807-4777-A821-35CE455A3AA7}" srcOrd="0" destOrd="0" presId="urn:microsoft.com/office/officeart/2008/layout/VerticalAccentList"/>
    <dgm:cxn modelId="{3CCE40E1-976B-4208-8191-A197C43CE35C}" type="presParOf" srcId="{DDA94025-B807-4777-A821-35CE455A3AA7}" destId="{017A1F4F-77CE-4638-B994-1F7879D2D883}" srcOrd="0" destOrd="0" presId="urn:microsoft.com/office/officeart/2008/layout/VerticalAccentList"/>
    <dgm:cxn modelId="{994FE1F4-2D9E-4A9E-9D1A-669B1DC2141F}" type="presParOf" srcId="{F9F1760B-0149-4C46-A8BD-A9A2B9DF41EA}" destId="{D2D7B5A0-014A-4F28-9BAE-64B1FD6AFB28}" srcOrd="1" destOrd="0" presId="urn:microsoft.com/office/officeart/2008/layout/VerticalAccentList"/>
    <dgm:cxn modelId="{33E5BDD6-9671-447B-A09F-885D78FEC363}" type="presParOf" srcId="{D2D7B5A0-014A-4F28-9BAE-64B1FD6AFB28}" destId="{2DEB4F76-309F-45B0-BB46-EDF3CFAEC79C}" srcOrd="0" destOrd="0" presId="urn:microsoft.com/office/officeart/2008/layout/VerticalAccentList"/>
    <dgm:cxn modelId="{DE8ED935-7238-480F-BD70-089935817B16}" type="presParOf" srcId="{D2D7B5A0-014A-4F28-9BAE-64B1FD6AFB28}" destId="{862B81D0-10DE-4BAE-82EB-E3B73D94A539}" srcOrd="1" destOrd="0" presId="urn:microsoft.com/office/officeart/2008/layout/VerticalAccentList"/>
    <dgm:cxn modelId="{27B64736-A7A0-458B-9D63-B478E53E8141}" type="presParOf" srcId="{D2D7B5A0-014A-4F28-9BAE-64B1FD6AFB28}" destId="{943BCE8F-06F5-4135-B7A6-A1EAFFECCFD2}" srcOrd="2" destOrd="0" presId="urn:microsoft.com/office/officeart/2008/layout/VerticalAccentList"/>
    <dgm:cxn modelId="{88AD938F-612A-474E-8464-28D8C87CC665}" type="presParOf" srcId="{D2D7B5A0-014A-4F28-9BAE-64B1FD6AFB28}" destId="{08842329-21BB-4FE5-B0F2-F85EDD933FD2}" srcOrd="3" destOrd="0" presId="urn:microsoft.com/office/officeart/2008/layout/VerticalAccentList"/>
    <dgm:cxn modelId="{807DFC40-4429-4FD7-96C9-78B53034ACC3}" type="presParOf" srcId="{D2D7B5A0-014A-4F28-9BAE-64B1FD6AFB28}" destId="{481ECBD4-99B6-493A-B15B-81D4E753618D}" srcOrd="4" destOrd="0" presId="urn:microsoft.com/office/officeart/2008/layout/VerticalAccentList"/>
    <dgm:cxn modelId="{AAE67AFA-4436-4C35-86BF-69EFC8DA7EB6}" type="presParOf" srcId="{D2D7B5A0-014A-4F28-9BAE-64B1FD6AFB28}" destId="{416519C6-09F9-41B1-88BF-7315BE2CEBB7}" srcOrd="5" destOrd="0" presId="urn:microsoft.com/office/officeart/2008/layout/VerticalAccentList"/>
    <dgm:cxn modelId="{24599F36-EA7E-4D54-9D2F-A9098CF640A7}" type="presParOf" srcId="{D2D7B5A0-014A-4F28-9BAE-64B1FD6AFB28}" destId="{CABE02F1-57A4-4EB1-BDC6-2B58FFAEABE9}" srcOrd="6" destOrd="0" presId="urn:microsoft.com/office/officeart/2008/layout/VerticalAccentList"/>
    <dgm:cxn modelId="{BA83E02C-79EB-48B4-9DA3-9F94A7D7FE19}" type="presParOf" srcId="{F9F1760B-0149-4C46-A8BD-A9A2B9DF41EA}" destId="{4E66B165-AC7A-4E7C-A01E-32489EB59F9B}" srcOrd="2" destOrd="0" presId="urn:microsoft.com/office/officeart/2008/layout/VerticalAccentList"/>
    <dgm:cxn modelId="{E58174B8-424D-4C81-90EA-B47B3D5E4692}" type="presParOf" srcId="{F9F1760B-0149-4C46-A8BD-A9A2B9DF41EA}" destId="{0152FFE1-FC01-4E42-95FB-09107ECC2009}" srcOrd="3" destOrd="0" presId="urn:microsoft.com/office/officeart/2008/layout/VerticalAccentList"/>
    <dgm:cxn modelId="{E488BF71-B2E2-4878-88F6-03C2F167642F}" type="presParOf" srcId="{0152FFE1-FC01-4E42-95FB-09107ECC2009}" destId="{798A3BCF-B832-4160-9C81-3BD954980B8D}" srcOrd="0" destOrd="0" presId="urn:microsoft.com/office/officeart/2008/layout/VerticalAccentList"/>
    <dgm:cxn modelId="{B4D4AC25-16B4-42B4-A3A8-793803FC51D0}" type="presParOf" srcId="{F9F1760B-0149-4C46-A8BD-A9A2B9DF41EA}" destId="{0BE109C3-64CF-4795-9B99-BB048804263F}" srcOrd="4" destOrd="0" presId="urn:microsoft.com/office/officeart/2008/layout/VerticalAccentList"/>
    <dgm:cxn modelId="{AD42C4B4-5C35-43EF-BBDF-68B1EEF1E0C5}" type="presParOf" srcId="{0BE109C3-64CF-4795-9B99-BB048804263F}" destId="{D9EB5F95-1F70-46C1-B8FA-51572A65BF90}" srcOrd="0" destOrd="0" presId="urn:microsoft.com/office/officeart/2008/layout/VerticalAccentList"/>
    <dgm:cxn modelId="{67488EBB-0D73-4A8C-A5FA-D2C545F1B241}" type="presParOf" srcId="{0BE109C3-64CF-4795-9B99-BB048804263F}" destId="{0CEF7533-6C3B-4688-AF99-A83C00DE3F62}" srcOrd="1" destOrd="0" presId="urn:microsoft.com/office/officeart/2008/layout/VerticalAccentList"/>
    <dgm:cxn modelId="{F190EE66-B010-4329-AB44-EFE2FB726C5A}" type="presParOf" srcId="{0BE109C3-64CF-4795-9B99-BB048804263F}" destId="{C90349A3-CECB-4B40-AAD0-5BA6C37FB824}" srcOrd="2" destOrd="0" presId="urn:microsoft.com/office/officeart/2008/layout/VerticalAccentList"/>
    <dgm:cxn modelId="{2EE7B67D-6F8D-4BA2-B43C-ADD2F3002744}" type="presParOf" srcId="{0BE109C3-64CF-4795-9B99-BB048804263F}" destId="{BDA5CE65-9556-42AB-A426-2D8D8AAED3AC}" srcOrd="3" destOrd="0" presId="urn:microsoft.com/office/officeart/2008/layout/VerticalAccentList"/>
    <dgm:cxn modelId="{434EE2BD-545D-47BB-A4E7-B70BBA267E06}" type="presParOf" srcId="{0BE109C3-64CF-4795-9B99-BB048804263F}" destId="{953B94BB-C9F5-4C17-9FD7-755641AC5A1C}" srcOrd="4" destOrd="0" presId="urn:microsoft.com/office/officeart/2008/layout/VerticalAccentList"/>
    <dgm:cxn modelId="{CCB1AABB-D1CC-4CB6-9CCF-811AD69D74E0}" type="presParOf" srcId="{0BE109C3-64CF-4795-9B99-BB048804263F}" destId="{F50653F9-E518-4522-A50C-67121A06E437}" srcOrd="5" destOrd="0" presId="urn:microsoft.com/office/officeart/2008/layout/VerticalAccentList"/>
    <dgm:cxn modelId="{B7AEF48A-DDD1-4B94-8B82-4C4C7BA60C50}" type="presParOf" srcId="{0BE109C3-64CF-4795-9B99-BB048804263F}" destId="{7F418499-CB4D-4D4F-A186-D639233E282B}" srcOrd="6" destOrd="0" presId="urn:microsoft.com/office/officeart/2008/layout/VerticalAccentList"/>
    <dgm:cxn modelId="{8459B4C4-ED57-4EDF-83B9-22BF3E9A1BA3}" type="presParOf" srcId="{F9F1760B-0149-4C46-A8BD-A9A2B9DF41EA}" destId="{DDA77010-867A-4D9D-B53A-1567A3A549D5}" srcOrd="5" destOrd="0" presId="urn:microsoft.com/office/officeart/2008/layout/VerticalAccentList"/>
    <dgm:cxn modelId="{F4BF078D-8EB6-4020-953F-AC07900B0EFA}" type="presParOf" srcId="{F9F1760B-0149-4C46-A8BD-A9A2B9DF41EA}" destId="{BDA146A7-27AE-4C2C-AD06-2495C94A2F44}" srcOrd="6" destOrd="0" presId="urn:microsoft.com/office/officeart/2008/layout/VerticalAccentList"/>
    <dgm:cxn modelId="{B4216E16-728E-4680-B39E-0DA76FFAB9A1}" type="presParOf" srcId="{BDA146A7-27AE-4C2C-AD06-2495C94A2F44}" destId="{BFB83774-F207-4766-A84B-BC41F6D4F7D5}" srcOrd="0" destOrd="0" presId="urn:microsoft.com/office/officeart/2008/layout/VerticalAccentList"/>
    <dgm:cxn modelId="{4AF03897-980F-4F1F-970D-BFF0F7434C19}" type="presParOf" srcId="{F9F1760B-0149-4C46-A8BD-A9A2B9DF41EA}" destId="{F45C48E1-6106-4A69-BC00-8369324B1B2B}" srcOrd="7" destOrd="0" presId="urn:microsoft.com/office/officeart/2008/layout/VerticalAccentList"/>
    <dgm:cxn modelId="{AC8619FC-49A4-4629-9983-A065D3AB2C6D}" type="presParOf" srcId="{F45C48E1-6106-4A69-BC00-8369324B1B2B}" destId="{A8331D65-78EF-45BD-99D3-0D46741BD418}" srcOrd="0" destOrd="0" presId="urn:microsoft.com/office/officeart/2008/layout/VerticalAccentList"/>
    <dgm:cxn modelId="{A4BBC6CC-D6A4-44AC-836B-8C320A8CAC0B}" type="presParOf" srcId="{F45C48E1-6106-4A69-BC00-8369324B1B2B}" destId="{EE5DBD7B-1508-4BD3-8A0B-8153F6EE4269}" srcOrd="1" destOrd="0" presId="urn:microsoft.com/office/officeart/2008/layout/VerticalAccentList"/>
    <dgm:cxn modelId="{F0A0E8D4-8DE4-4143-BB3E-4632DC959B94}" type="presParOf" srcId="{F45C48E1-6106-4A69-BC00-8369324B1B2B}" destId="{69F83274-65B2-44FD-B1CC-07D1F9BA8ED9}" srcOrd="2" destOrd="0" presId="urn:microsoft.com/office/officeart/2008/layout/VerticalAccentList"/>
    <dgm:cxn modelId="{F4AA6B23-9B31-4C7E-88E8-9DD8C3BFC4ED}" type="presParOf" srcId="{F45C48E1-6106-4A69-BC00-8369324B1B2B}" destId="{786AF0DF-91E1-4CAC-BDB5-44DB26DA41C6}" srcOrd="3" destOrd="0" presId="urn:microsoft.com/office/officeart/2008/layout/VerticalAccentList"/>
    <dgm:cxn modelId="{99A5E07F-B20A-481C-9F5F-EE8371EAA87F}" type="presParOf" srcId="{F45C48E1-6106-4A69-BC00-8369324B1B2B}" destId="{0B7043F9-8AD4-4F96-80CA-F48942AA4725}" srcOrd="4" destOrd="0" presId="urn:microsoft.com/office/officeart/2008/layout/VerticalAccentList"/>
    <dgm:cxn modelId="{A85A5B06-2EE3-4778-931D-85C440474B2F}" type="presParOf" srcId="{F45C48E1-6106-4A69-BC00-8369324B1B2B}" destId="{027C04DD-CD06-4C41-8D60-A6C4E8522081}" srcOrd="5" destOrd="0" presId="urn:microsoft.com/office/officeart/2008/layout/VerticalAccentList"/>
    <dgm:cxn modelId="{F6D4695B-0BD3-4876-94CF-E95E45C80BBA}" type="presParOf" srcId="{F45C48E1-6106-4A69-BC00-8369324B1B2B}" destId="{4EBCF098-ABAE-4E6E-A6F5-EEFBE4A41B95}" srcOrd="6" destOrd="0" presId="urn:microsoft.com/office/officeart/2008/layout/VerticalAccentList"/>
    <dgm:cxn modelId="{25050C31-22EC-48F4-B9F7-4BF8CB764DAB}" type="presParOf" srcId="{F9F1760B-0149-4C46-A8BD-A9A2B9DF41EA}" destId="{A284B6D9-1460-429F-88F2-35A6E925D30D}" srcOrd="8" destOrd="0" presId="urn:microsoft.com/office/officeart/2008/layout/VerticalAccentList"/>
    <dgm:cxn modelId="{27EB4AA4-6332-4FBD-9D25-868A66A0024B}" type="presParOf" srcId="{F9F1760B-0149-4C46-A8BD-A9A2B9DF41EA}" destId="{C639FBA3-9C82-4457-8195-772DDE430475}" srcOrd="9" destOrd="0" presId="urn:microsoft.com/office/officeart/2008/layout/VerticalAccentList"/>
    <dgm:cxn modelId="{B4C8906A-8DB9-4DA2-836C-1ADD30C89DDF}" type="presParOf" srcId="{C639FBA3-9C82-4457-8195-772DDE430475}" destId="{93DA6941-2362-4EA4-9FB1-1AD51619F17F}" srcOrd="0" destOrd="0" presId="urn:microsoft.com/office/officeart/2008/layout/VerticalAccentList"/>
    <dgm:cxn modelId="{B3C66A92-62B7-41B1-BE03-48D5E92DB3F3}" type="presParOf" srcId="{F9F1760B-0149-4C46-A8BD-A9A2B9DF41EA}" destId="{22661017-114D-4AF5-A594-19AADE126A22}" srcOrd="10" destOrd="0" presId="urn:microsoft.com/office/officeart/2008/layout/VerticalAccentList"/>
    <dgm:cxn modelId="{B25C1E40-EBD4-4F0D-8AEE-2CD94ADA5793}" type="presParOf" srcId="{22661017-114D-4AF5-A594-19AADE126A22}" destId="{FA741BAA-7B2D-47A7-A595-54B183FA902A}" srcOrd="0" destOrd="0" presId="urn:microsoft.com/office/officeart/2008/layout/VerticalAccentList"/>
    <dgm:cxn modelId="{170B7DDF-DDD8-42BC-9570-431DC8DA2E33}" type="presParOf" srcId="{22661017-114D-4AF5-A594-19AADE126A22}" destId="{2EFB2BD2-E63B-428B-BCE2-DCF91ABBA77B}" srcOrd="1" destOrd="0" presId="urn:microsoft.com/office/officeart/2008/layout/VerticalAccentList"/>
    <dgm:cxn modelId="{C15D571C-C577-4772-9311-E85434983641}" type="presParOf" srcId="{22661017-114D-4AF5-A594-19AADE126A22}" destId="{4E03DB68-85DD-400F-A161-F66AF35E64CF}" srcOrd="2" destOrd="0" presId="urn:microsoft.com/office/officeart/2008/layout/VerticalAccentList"/>
    <dgm:cxn modelId="{B5A14F7A-2306-45C6-BC76-CBE40CA98023}" type="presParOf" srcId="{22661017-114D-4AF5-A594-19AADE126A22}" destId="{BB7F46FE-A0CE-4935-93BA-5EA57168C1A2}" srcOrd="3" destOrd="0" presId="urn:microsoft.com/office/officeart/2008/layout/VerticalAccentList"/>
    <dgm:cxn modelId="{F71517D4-A171-4626-AAED-8BA34468CDCF}" type="presParOf" srcId="{22661017-114D-4AF5-A594-19AADE126A22}" destId="{B16D74F4-BFB9-4671-BF94-C7FAD235F3AE}" srcOrd="4" destOrd="0" presId="urn:microsoft.com/office/officeart/2008/layout/VerticalAccentList"/>
    <dgm:cxn modelId="{48C71D5D-693A-4EAC-9E6A-AC365F6962E6}" type="presParOf" srcId="{22661017-114D-4AF5-A594-19AADE126A22}" destId="{00E86372-7A0B-49B4-95CE-36573F646CCA}" srcOrd="5" destOrd="0" presId="urn:microsoft.com/office/officeart/2008/layout/VerticalAccentList"/>
    <dgm:cxn modelId="{08E7371E-527B-4C7D-9F7B-F82F6C36B6B2}" type="presParOf" srcId="{22661017-114D-4AF5-A594-19AADE126A22}" destId="{FD8B1FEA-3B91-4614-A784-EDC476B3E1AF}" srcOrd="6" destOrd="0" presId="urn:microsoft.com/office/officeart/2008/layout/VerticalAccentList"/>
    <dgm:cxn modelId="{DE267BCF-3C53-4276-8387-CB975E0CF543}" type="presParOf" srcId="{F9F1760B-0149-4C46-A8BD-A9A2B9DF41EA}" destId="{DCEE129A-7C61-4BC4-B640-26C6956932D0}" srcOrd="11" destOrd="0" presId="urn:microsoft.com/office/officeart/2008/layout/VerticalAccentList"/>
    <dgm:cxn modelId="{A54B743E-6AC8-4312-95E1-27D8485ECF22}" type="presParOf" srcId="{F9F1760B-0149-4C46-A8BD-A9A2B9DF41EA}" destId="{997CA966-C133-46F9-8E2B-9EBD9E0A0BB0}" srcOrd="12" destOrd="0" presId="urn:microsoft.com/office/officeart/2008/layout/VerticalAccentList"/>
    <dgm:cxn modelId="{A92B68C7-39FE-4E08-BE38-DBCF0F0EC23E}" type="presParOf" srcId="{997CA966-C133-46F9-8E2B-9EBD9E0A0BB0}" destId="{62500BC9-7327-456F-9934-D81410394C99}" srcOrd="0" destOrd="0" presId="urn:microsoft.com/office/officeart/2008/layout/VerticalAccentList"/>
    <dgm:cxn modelId="{D5508476-A30E-4FC6-846D-DB3BB097566D}" type="presParOf" srcId="{F9F1760B-0149-4C46-A8BD-A9A2B9DF41EA}" destId="{99B64942-0EB6-4551-87A2-90E947EC2510}" srcOrd="13" destOrd="0" presId="urn:microsoft.com/office/officeart/2008/layout/VerticalAccentList"/>
    <dgm:cxn modelId="{ADF1174A-1C8C-4D6F-9936-9BC71FA8482A}" type="presParOf" srcId="{99B64942-0EB6-4551-87A2-90E947EC2510}" destId="{0C947CF4-3712-4327-B3BD-A1663970AB33}" srcOrd="0" destOrd="0" presId="urn:microsoft.com/office/officeart/2008/layout/VerticalAccentList"/>
    <dgm:cxn modelId="{B4F7A349-8741-49E6-BF04-F7B28CDDE5EC}" type="presParOf" srcId="{99B64942-0EB6-4551-87A2-90E947EC2510}" destId="{1B2854D5-7B1A-4042-A33F-E071131E8E2A}" srcOrd="1" destOrd="0" presId="urn:microsoft.com/office/officeart/2008/layout/VerticalAccentList"/>
    <dgm:cxn modelId="{9709DB7B-B019-45EE-83EB-EDBC362FADEA}" type="presParOf" srcId="{99B64942-0EB6-4551-87A2-90E947EC2510}" destId="{ED6FC22F-E4CD-4F62-8E30-C30E4DFC0E05}" srcOrd="2" destOrd="0" presId="urn:microsoft.com/office/officeart/2008/layout/VerticalAccentList"/>
    <dgm:cxn modelId="{3BA3E6A7-8D77-473E-841A-017C2C068C38}" type="presParOf" srcId="{99B64942-0EB6-4551-87A2-90E947EC2510}" destId="{030E06C0-5073-480C-B46C-DEF1EDAF328A}" srcOrd="3" destOrd="0" presId="urn:microsoft.com/office/officeart/2008/layout/VerticalAccentList"/>
    <dgm:cxn modelId="{4421E205-14C1-4623-8531-F0AFE59D99D5}" type="presParOf" srcId="{99B64942-0EB6-4551-87A2-90E947EC2510}" destId="{71CA2B7C-7292-47AF-8758-A55CF05AA51F}" srcOrd="4" destOrd="0" presId="urn:microsoft.com/office/officeart/2008/layout/VerticalAccentList"/>
    <dgm:cxn modelId="{7A7B3ADA-799A-490C-B46F-723B86E1DC19}" type="presParOf" srcId="{99B64942-0EB6-4551-87A2-90E947EC2510}" destId="{ED548D5D-017A-45F0-9DB6-BD9F6C108E63}" srcOrd="5" destOrd="0" presId="urn:microsoft.com/office/officeart/2008/layout/VerticalAccentList"/>
    <dgm:cxn modelId="{0A200546-39F9-414E-9891-F25D059EED1D}" type="presParOf" srcId="{99B64942-0EB6-4551-87A2-90E947EC2510}" destId="{EC05A720-85D1-468F-83C9-26CA1C4C9EE1}" srcOrd="6" destOrd="0" presId="urn:microsoft.com/office/officeart/2008/layout/VerticalAccentList"/>
    <dgm:cxn modelId="{D49030E9-AA44-4ED4-B1D2-ACA5C51E1375}" type="presParOf" srcId="{F9F1760B-0149-4C46-A8BD-A9A2B9DF41EA}" destId="{339418FF-E409-4000-97B1-7C3D20CA874C}" srcOrd="14" destOrd="0" presId="urn:microsoft.com/office/officeart/2008/layout/VerticalAccentList"/>
    <dgm:cxn modelId="{B5E3D9E2-001F-4595-A30E-3CE86D008E1B}" type="presParOf" srcId="{F9F1760B-0149-4C46-A8BD-A9A2B9DF41EA}" destId="{E4382506-EB13-4FA2-8CCB-8BEB97B4BD08}" srcOrd="15" destOrd="0" presId="urn:microsoft.com/office/officeart/2008/layout/VerticalAccentList"/>
    <dgm:cxn modelId="{0AEC6337-D00A-4334-B927-394C63226EA0}" type="presParOf" srcId="{E4382506-EB13-4FA2-8CCB-8BEB97B4BD08}" destId="{348B6384-87A1-4B29-B2D5-369E67CB4457}" srcOrd="0" destOrd="0" presId="urn:microsoft.com/office/officeart/2008/layout/VerticalAccentList"/>
    <dgm:cxn modelId="{3297CF89-1118-47B6-B08A-F15CD01DA6FB}" type="presParOf" srcId="{F9F1760B-0149-4C46-A8BD-A9A2B9DF41EA}" destId="{DD665C15-CF27-467B-A704-4768CB833922}" srcOrd="16" destOrd="0" presId="urn:microsoft.com/office/officeart/2008/layout/VerticalAccentList"/>
    <dgm:cxn modelId="{6E1D3AF1-6B4E-44F3-A3DC-AEE3E207ED2D}" type="presParOf" srcId="{DD665C15-CF27-467B-A704-4768CB833922}" destId="{1DFA6039-0D79-4A92-B738-6A8F62831731}" srcOrd="0" destOrd="0" presId="urn:microsoft.com/office/officeart/2008/layout/VerticalAccentList"/>
    <dgm:cxn modelId="{B282DFAB-60E6-4EA7-BAD7-D940CDACD544}" type="presParOf" srcId="{DD665C15-CF27-467B-A704-4768CB833922}" destId="{840E3EC7-3B2C-4E7D-A58B-198BFE7EA55F}" srcOrd="1" destOrd="0" presId="urn:microsoft.com/office/officeart/2008/layout/VerticalAccentList"/>
    <dgm:cxn modelId="{0231EF52-2A08-4CAD-9DDD-42466D6EC47E}" type="presParOf" srcId="{DD665C15-CF27-467B-A704-4768CB833922}" destId="{53278CD8-0F61-4A6E-8823-63D1C9CEC825}" srcOrd="2" destOrd="0" presId="urn:microsoft.com/office/officeart/2008/layout/VerticalAccentList"/>
    <dgm:cxn modelId="{E06A160F-497E-45EA-BC47-ED521EC7DB18}" type="presParOf" srcId="{DD665C15-CF27-467B-A704-4768CB833922}" destId="{4D1E15D9-315D-4200-815D-F3ACD036ACD3}" srcOrd="3" destOrd="0" presId="urn:microsoft.com/office/officeart/2008/layout/VerticalAccentList"/>
    <dgm:cxn modelId="{FB8B83F9-7FEB-42B4-BFDE-0DF1D5F1E3BB}" type="presParOf" srcId="{DD665C15-CF27-467B-A704-4768CB833922}" destId="{3394726F-C37F-47D5-ACDC-12F7C2107C4E}" srcOrd="4" destOrd="0" presId="urn:microsoft.com/office/officeart/2008/layout/VerticalAccentList"/>
    <dgm:cxn modelId="{BD74BDF4-C00D-4A1D-84BB-45757387D513}" type="presParOf" srcId="{DD665C15-CF27-467B-A704-4768CB833922}" destId="{B55DFE2F-E16D-42E8-9A98-8F80F1C5658B}" srcOrd="5" destOrd="0" presId="urn:microsoft.com/office/officeart/2008/layout/VerticalAccentList"/>
    <dgm:cxn modelId="{8D367D2C-AB49-4581-89B1-AAB4FB5E8565}" type="presParOf" srcId="{DD665C15-CF27-467B-A704-4768CB833922}" destId="{51B6DD78-C677-4E98-86CB-B092D1E26738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B14E36-4882-492F-87CE-0550F88E3A43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ID"/>
        </a:p>
      </dgm:t>
    </dgm:pt>
    <dgm:pt modelId="{9AF95D94-AFC4-48FF-AC59-F78C270A9868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Data yang berlebihan dapat dikurang</a:t>
          </a:r>
        </a:p>
      </dgm:t>
    </dgm:pt>
    <dgm:pt modelId="{155AB89C-D389-42C2-A150-770DA868D173}" type="parTrans" cxnId="{542745DB-3F5C-47F6-A386-F638A372D4E8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F53E15-210F-4DD9-B4B4-2DAB5168D9DF}" type="sibTrans" cxnId="{542745DB-3F5C-47F6-A386-F638A372D4E8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C6EFFF-90A0-4A31-BBDE-BEC6B2ED88E6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Ketidakkonsistenan data dapat dihindari</a:t>
          </a:r>
        </a:p>
      </dgm:t>
    </dgm:pt>
    <dgm:pt modelId="{B0A7A3D4-6EBD-4580-A4E3-9FE7C0686DA4}" type="parTrans" cxnId="{9690E0D5-CB49-48C9-80A6-EBE349B058E2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73691A-7F0B-409A-B835-FA8226127E83}" type="sibTrans" cxnId="{9690E0D5-CB49-48C9-80A6-EBE349B058E2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0F8EB5-F0C9-4DB3-B633-5C14DEFCCBF7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Data dapat dipakai bersama</a:t>
          </a:r>
        </a:p>
      </dgm:t>
    </dgm:pt>
    <dgm:pt modelId="{B160200D-E0A8-4D9D-A1CA-1DBBBC74B114}" type="parTrans" cxnId="{65181A78-E223-4CEB-B91E-A8F625734518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DB15AA-6CBC-499D-9814-3E70B6A8DDAF}" type="sibTrans" cxnId="{65181A78-E223-4CEB-B91E-A8F625734518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4EB20C-1BFB-4898-82D4-BF100DFE743E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Standarisasi dapat dilakukan</a:t>
          </a:r>
        </a:p>
      </dgm:t>
    </dgm:pt>
    <dgm:pt modelId="{854E8AA6-D375-4FB5-899B-2E2A4DAD1D65}" type="parTrans" cxnId="{B0992E86-6A93-4A3B-9809-DCF01CAA514E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17EB2C-FA5B-4D92-AD0C-ECEA3FF354B6}" type="sibTrans" cxnId="{B0992E86-6A93-4A3B-9809-DCF01CAA514E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790C46-AC89-411F-804C-9780CE8738C5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Keamanan dapat diterapkan</a:t>
          </a:r>
        </a:p>
      </dgm:t>
    </dgm:pt>
    <dgm:pt modelId="{0F648498-F25E-45DF-B23E-C570554D9D91}" type="parTrans" cxnId="{DB8223A5-2DFA-4A67-BDEE-C2570A896562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31B8E1-88FB-46C8-ADE5-5A0D8EC790B9}" type="sibTrans" cxnId="{DB8223A5-2DFA-4A67-BDEE-C2570A896562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C05E82-FC36-4E3D-AA9E-7EA520ABF050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Keterpaduan dapat dijaga</a:t>
          </a:r>
        </a:p>
      </dgm:t>
    </dgm:pt>
    <dgm:pt modelId="{D6A49E57-9E7C-420A-91B1-AC6BABA25C56}" type="parTrans" cxnId="{7C498426-11A8-4B4A-A4F0-A2D2F372B68B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02F0F5-68EB-475B-87C2-07C4128608A0}" type="sibTrans" cxnId="{7C498426-11A8-4B4A-A4F0-A2D2F372B68B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8C5348-A70E-4DA7-85A1-98D886A71A55}">
      <dgm:prSet/>
      <dgm:spPr/>
      <dgm:t>
        <a:bodyPr/>
        <a:lstStyle/>
        <a:p>
          <a:r>
            <a:rPr lang="en-ID">
              <a:latin typeface="Times New Roman" panose="02020603050405020304" pitchFamily="18" charset="0"/>
              <a:cs typeface="Times New Roman" panose="02020603050405020304" pitchFamily="18" charset="0"/>
            </a:rPr>
            <a:t>Konflik interes dapat diseimbangkan</a:t>
          </a:r>
        </a:p>
      </dgm:t>
    </dgm:pt>
    <dgm:pt modelId="{0260D1AD-021C-490D-A43E-FEE5166FE584}" type="parTrans" cxnId="{A951630E-E3F5-474D-BBA6-E9248C215467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F5EA5D-D10A-4DFA-8972-2A37CA4AB07F}" type="sibTrans" cxnId="{A951630E-E3F5-474D-BBA6-E9248C215467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EA3099-DF45-4D71-A301-8B974593C797}" type="pres">
      <dgm:prSet presAssocID="{7CB14E36-4882-492F-87CE-0550F88E3A43}" presName="linear" presStyleCnt="0">
        <dgm:presLayoutVars>
          <dgm:animLvl val="lvl"/>
          <dgm:resizeHandles val="exact"/>
        </dgm:presLayoutVars>
      </dgm:prSet>
      <dgm:spPr/>
    </dgm:pt>
    <dgm:pt modelId="{170D4E80-427F-410D-B3F8-650A1ADCEF6A}" type="pres">
      <dgm:prSet presAssocID="{9AF95D94-AFC4-48FF-AC59-F78C270A986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5EB51EAD-9065-43A6-8253-72E300323595}" type="pres">
      <dgm:prSet presAssocID="{C7F53E15-210F-4DD9-B4B4-2DAB5168D9DF}" presName="spacer" presStyleCnt="0"/>
      <dgm:spPr/>
    </dgm:pt>
    <dgm:pt modelId="{FE3972DA-3A43-4F98-85D0-3B659087BCFB}" type="pres">
      <dgm:prSet presAssocID="{B1C6EFFF-90A0-4A31-BBDE-BEC6B2ED88E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7D135E8A-52E7-4F33-A27D-CF74E759F377}" type="pres">
      <dgm:prSet presAssocID="{DE73691A-7F0B-409A-B835-FA8226127E83}" presName="spacer" presStyleCnt="0"/>
      <dgm:spPr/>
    </dgm:pt>
    <dgm:pt modelId="{88C6647E-076F-4A5E-9105-38B8065EBDC4}" type="pres">
      <dgm:prSet presAssocID="{E70F8EB5-F0C9-4DB3-B633-5C14DEFCCBF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77560FED-F027-469A-A57F-95B4CD234074}" type="pres">
      <dgm:prSet presAssocID="{09DB15AA-6CBC-499D-9814-3E70B6A8DDAF}" presName="spacer" presStyleCnt="0"/>
      <dgm:spPr/>
    </dgm:pt>
    <dgm:pt modelId="{D1E72642-F5B1-4F67-BB77-8B1CD8A151C8}" type="pres">
      <dgm:prSet presAssocID="{8F4EB20C-1BFB-4898-82D4-BF100DFE743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1CD5ACB-B618-482A-98A0-6FC0BD91F959}" type="pres">
      <dgm:prSet presAssocID="{CD17EB2C-FA5B-4D92-AD0C-ECEA3FF354B6}" presName="spacer" presStyleCnt="0"/>
      <dgm:spPr/>
    </dgm:pt>
    <dgm:pt modelId="{A9C51208-2074-4A8C-9846-E7B0E660E0D4}" type="pres">
      <dgm:prSet presAssocID="{EA790C46-AC89-411F-804C-9780CE8738C5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367C6A5-C2FB-4D49-9F44-CB186D14BA10}" type="pres">
      <dgm:prSet presAssocID="{9F31B8E1-88FB-46C8-ADE5-5A0D8EC790B9}" presName="spacer" presStyleCnt="0"/>
      <dgm:spPr/>
    </dgm:pt>
    <dgm:pt modelId="{401645A4-56E3-423A-8D63-3DE5E96B5679}" type="pres">
      <dgm:prSet presAssocID="{55C05E82-FC36-4E3D-AA9E-7EA520ABF050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10CAD014-12D9-4F37-A859-1EF6E4E0CEAB}" type="pres">
      <dgm:prSet presAssocID="{C702F0F5-68EB-475B-87C2-07C4128608A0}" presName="spacer" presStyleCnt="0"/>
      <dgm:spPr/>
    </dgm:pt>
    <dgm:pt modelId="{B4D73351-7A4E-437F-8D88-0E4CDB447BA1}" type="pres">
      <dgm:prSet presAssocID="{BD8C5348-A70E-4DA7-85A1-98D886A71A55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A951630E-E3F5-474D-BBA6-E9248C215467}" srcId="{7CB14E36-4882-492F-87CE-0550F88E3A43}" destId="{BD8C5348-A70E-4DA7-85A1-98D886A71A55}" srcOrd="6" destOrd="0" parTransId="{0260D1AD-021C-490D-A43E-FEE5166FE584}" sibTransId="{7CF5EA5D-D10A-4DFA-8972-2A37CA4AB07F}"/>
    <dgm:cxn modelId="{D6F3DD18-AB09-44F8-A6C0-64C488B92D17}" type="presOf" srcId="{BD8C5348-A70E-4DA7-85A1-98D886A71A55}" destId="{B4D73351-7A4E-437F-8D88-0E4CDB447BA1}" srcOrd="0" destOrd="0" presId="urn:microsoft.com/office/officeart/2005/8/layout/vList2"/>
    <dgm:cxn modelId="{7C498426-11A8-4B4A-A4F0-A2D2F372B68B}" srcId="{7CB14E36-4882-492F-87CE-0550F88E3A43}" destId="{55C05E82-FC36-4E3D-AA9E-7EA520ABF050}" srcOrd="5" destOrd="0" parTransId="{D6A49E57-9E7C-420A-91B1-AC6BABA25C56}" sibTransId="{C702F0F5-68EB-475B-87C2-07C4128608A0}"/>
    <dgm:cxn modelId="{996A2E64-093B-48FA-B136-10D1F8876AF4}" type="presOf" srcId="{E70F8EB5-F0C9-4DB3-B633-5C14DEFCCBF7}" destId="{88C6647E-076F-4A5E-9105-38B8065EBDC4}" srcOrd="0" destOrd="0" presId="urn:microsoft.com/office/officeart/2005/8/layout/vList2"/>
    <dgm:cxn modelId="{D67D8D68-4570-4F15-A127-5A93D542F834}" type="presOf" srcId="{8F4EB20C-1BFB-4898-82D4-BF100DFE743E}" destId="{D1E72642-F5B1-4F67-BB77-8B1CD8A151C8}" srcOrd="0" destOrd="0" presId="urn:microsoft.com/office/officeart/2005/8/layout/vList2"/>
    <dgm:cxn modelId="{CE2E414C-E09D-4D96-B870-03A6325496BE}" type="presOf" srcId="{B1C6EFFF-90A0-4A31-BBDE-BEC6B2ED88E6}" destId="{FE3972DA-3A43-4F98-85D0-3B659087BCFB}" srcOrd="0" destOrd="0" presId="urn:microsoft.com/office/officeart/2005/8/layout/vList2"/>
    <dgm:cxn modelId="{65181A78-E223-4CEB-B91E-A8F625734518}" srcId="{7CB14E36-4882-492F-87CE-0550F88E3A43}" destId="{E70F8EB5-F0C9-4DB3-B633-5C14DEFCCBF7}" srcOrd="2" destOrd="0" parTransId="{B160200D-E0A8-4D9D-A1CA-1DBBBC74B114}" sibTransId="{09DB15AA-6CBC-499D-9814-3E70B6A8DDAF}"/>
    <dgm:cxn modelId="{E9990B81-D16C-4667-8FD8-907EC06650DC}" type="presOf" srcId="{7CB14E36-4882-492F-87CE-0550F88E3A43}" destId="{83EA3099-DF45-4D71-A301-8B974593C797}" srcOrd="0" destOrd="0" presId="urn:microsoft.com/office/officeart/2005/8/layout/vList2"/>
    <dgm:cxn modelId="{B0992E86-6A93-4A3B-9809-DCF01CAA514E}" srcId="{7CB14E36-4882-492F-87CE-0550F88E3A43}" destId="{8F4EB20C-1BFB-4898-82D4-BF100DFE743E}" srcOrd="3" destOrd="0" parTransId="{854E8AA6-D375-4FB5-899B-2E2A4DAD1D65}" sibTransId="{CD17EB2C-FA5B-4D92-AD0C-ECEA3FF354B6}"/>
    <dgm:cxn modelId="{2D1BD18B-60F3-41E5-99B8-B9455A81950B}" type="presOf" srcId="{9AF95D94-AFC4-48FF-AC59-F78C270A9868}" destId="{170D4E80-427F-410D-B3F8-650A1ADCEF6A}" srcOrd="0" destOrd="0" presId="urn:microsoft.com/office/officeart/2005/8/layout/vList2"/>
    <dgm:cxn modelId="{DB8223A5-2DFA-4A67-BDEE-C2570A896562}" srcId="{7CB14E36-4882-492F-87CE-0550F88E3A43}" destId="{EA790C46-AC89-411F-804C-9780CE8738C5}" srcOrd="4" destOrd="0" parTransId="{0F648498-F25E-45DF-B23E-C570554D9D91}" sibTransId="{9F31B8E1-88FB-46C8-ADE5-5A0D8EC790B9}"/>
    <dgm:cxn modelId="{D82CC5B3-EF57-49C6-A622-20EBECF272B4}" type="presOf" srcId="{55C05E82-FC36-4E3D-AA9E-7EA520ABF050}" destId="{401645A4-56E3-423A-8D63-3DE5E96B5679}" srcOrd="0" destOrd="0" presId="urn:microsoft.com/office/officeart/2005/8/layout/vList2"/>
    <dgm:cxn modelId="{398D0FD1-283C-436F-805E-294758581C57}" type="presOf" srcId="{EA790C46-AC89-411F-804C-9780CE8738C5}" destId="{A9C51208-2074-4A8C-9846-E7B0E660E0D4}" srcOrd="0" destOrd="0" presId="urn:microsoft.com/office/officeart/2005/8/layout/vList2"/>
    <dgm:cxn modelId="{9690E0D5-CB49-48C9-80A6-EBE349B058E2}" srcId="{7CB14E36-4882-492F-87CE-0550F88E3A43}" destId="{B1C6EFFF-90A0-4A31-BBDE-BEC6B2ED88E6}" srcOrd="1" destOrd="0" parTransId="{B0A7A3D4-6EBD-4580-A4E3-9FE7C0686DA4}" sibTransId="{DE73691A-7F0B-409A-B835-FA8226127E83}"/>
    <dgm:cxn modelId="{542745DB-3F5C-47F6-A386-F638A372D4E8}" srcId="{7CB14E36-4882-492F-87CE-0550F88E3A43}" destId="{9AF95D94-AFC4-48FF-AC59-F78C270A9868}" srcOrd="0" destOrd="0" parTransId="{155AB89C-D389-42C2-A150-770DA868D173}" sibTransId="{C7F53E15-210F-4DD9-B4B4-2DAB5168D9DF}"/>
    <dgm:cxn modelId="{7CCD7C54-66DA-42CE-BAC4-42A4689B48BF}" type="presParOf" srcId="{83EA3099-DF45-4D71-A301-8B974593C797}" destId="{170D4E80-427F-410D-B3F8-650A1ADCEF6A}" srcOrd="0" destOrd="0" presId="urn:microsoft.com/office/officeart/2005/8/layout/vList2"/>
    <dgm:cxn modelId="{9CABBB09-3380-4779-85D7-F18E7ACB438A}" type="presParOf" srcId="{83EA3099-DF45-4D71-A301-8B974593C797}" destId="{5EB51EAD-9065-43A6-8253-72E300323595}" srcOrd="1" destOrd="0" presId="urn:microsoft.com/office/officeart/2005/8/layout/vList2"/>
    <dgm:cxn modelId="{E7418C23-0D2D-4FDE-BFC1-2314009DF13A}" type="presParOf" srcId="{83EA3099-DF45-4D71-A301-8B974593C797}" destId="{FE3972DA-3A43-4F98-85D0-3B659087BCFB}" srcOrd="2" destOrd="0" presId="urn:microsoft.com/office/officeart/2005/8/layout/vList2"/>
    <dgm:cxn modelId="{118A2EA4-757E-4726-BAC2-1D9C492479EB}" type="presParOf" srcId="{83EA3099-DF45-4D71-A301-8B974593C797}" destId="{7D135E8A-52E7-4F33-A27D-CF74E759F377}" srcOrd="3" destOrd="0" presId="urn:microsoft.com/office/officeart/2005/8/layout/vList2"/>
    <dgm:cxn modelId="{13988249-379C-42C0-A837-F4FF284AE461}" type="presParOf" srcId="{83EA3099-DF45-4D71-A301-8B974593C797}" destId="{88C6647E-076F-4A5E-9105-38B8065EBDC4}" srcOrd="4" destOrd="0" presId="urn:microsoft.com/office/officeart/2005/8/layout/vList2"/>
    <dgm:cxn modelId="{5E8A9945-9688-4DF0-90C0-FDF83D03FAC9}" type="presParOf" srcId="{83EA3099-DF45-4D71-A301-8B974593C797}" destId="{77560FED-F027-469A-A57F-95B4CD234074}" srcOrd="5" destOrd="0" presId="urn:microsoft.com/office/officeart/2005/8/layout/vList2"/>
    <dgm:cxn modelId="{07C49F06-2A88-4090-A14C-F40B4390F70A}" type="presParOf" srcId="{83EA3099-DF45-4D71-A301-8B974593C797}" destId="{D1E72642-F5B1-4F67-BB77-8B1CD8A151C8}" srcOrd="6" destOrd="0" presId="urn:microsoft.com/office/officeart/2005/8/layout/vList2"/>
    <dgm:cxn modelId="{6BCDC195-9F96-4C0E-A23F-3D2F4F466760}" type="presParOf" srcId="{83EA3099-DF45-4D71-A301-8B974593C797}" destId="{C1CD5ACB-B618-482A-98A0-6FC0BD91F959}" srcOrd="7" destOrd="0" presId="urn:microsoft.com/office/officeart/2005/8/layout/vList2"/>
    <dgm:cxn modelId="{ADDE676E-0805-4B4F-887C-1DE3A640E77E}" type="presParOf" srcId="{83EA3099-DF45-4D71-A301-8B974593C797}" destId="{A9C51208-2074-4A8C-9846-E7B0E660E0D4}" srcOrd="8" destOrd="0" presId="urn:microsoft.com/office/officeart/2005/8/layout/vList2"/>
    <dgm:cxn modelId="{E1CF9BD1-FD56-411D-B87A-D66D26579E5D}" type="presParOf" srcId="{83EA3099-DF45-4D71-A301-8B974593C797}" destId="{6367C6A5-C2FB-4D49-9F44-CB186D14BA10}" srcOrd="9" destOrd="0" presId="urn:microsoft.com/office/officeart/2005/8/layout/vList2"/>
    <dgm:cxn modelId="{2B5C8E62-0B8F-4F0E-9D36-9593D29001A9}" type="presParOf" srcId="{83EA3099-DF45-4D71-A301-8B974593C797}" destId="{401645A4-56E3-423A-8D63-3DE5E96B5679}" srcOrd="10" destOrd="0" presId="urn:microsoft.com/office/officeart/2005/8/layout/vList2"/>
    <dgm:cxn modelId="{DEEBA7A7-A61D-4DFE-8F25-A2641EBB0C26}" type="presParOf" srcId="{83EA3099-DF45-4D71-A301-8B974593C797}" destId="{10CAD014-12D9-4F37-A859-1EF6E4E0CEAB}" srcOrd="11" destOrd="0" presId="urn:microsoft.com/office/officeart/2005/8/layout/vList2"/>
    <dgm:cxn modelId="{6B05A9A0-4C8A-4139-BB72-CAF1ACA22743}" type="presParOf" srcId="{83EA3099-DF45-4D71-A301-8B974593C797}" destId="{B4D73351-7A4E-437F-8D88-0E4CDB447BA1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CB14E36-4882-492F-87CE-0550F88E3A43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9AF95D94-AFC4-48FF-AC59-F78C270A9868}">
      <dgm:prSet/>
      <dgm:spPr/>
      <dgm:t>
        <a:bodyPr/>
        <a:lstStyle/>
        <a:p>
          <a:r>
            <a:rPr lang="en-ID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Mengumpulkan</a:t>
          </a:r>
          <a:r>
            <a:rPr lang="en-ID" dirty="0">
              <a:latin typeface="Times New Roman" panose="02020603050405020304" pitchFamily="18" charset="0"/>
              <a:cs typeface="Times New Roman" panose="02020603050405020304" pitchFamily="18" charset="0"/>
            </a:rPr>
            <a:t> data</a:t>
          </a:r>
        </a:p>
      </dgm:t>
    </dgm:pt>
    <dgm:pt modelId="{155AB89C-D389-42C2-A150-770DA868D173}" type="parTrans" cxnId="{542745DB-3F5C-47F6-A386-F638A372D4E8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F53E15-210F-4DD9-B4B4-2DAB5168D9DF}" type="sibTrans" cxnId="{542745DB-3F5C-47F6-A386-F638A372D4E8}">
      <dgm:prSet/>
      <dgm:spPr/>
      <dgm:t>
        <a:bodyPr/>
        <a:lstStyle/>
        <a:p>
          <a:endParaRPr lang="en-ID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F2F63B-9A0D-47AB-8F3A-16EC85FDEE45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Menjaga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dan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mengadakan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pengujian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terhadap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integritas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data</a:t>
          </a:r>
          <a:endParaRPr lang="en-ID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33D2CE-A6F4-47A0-9928-22E9230672FF}" type="parTrans" cxnId="{7F9E057B-3527-44A8-BFB5-EF0447FEDA15}">
      <dgm:prSet/>
      <dgm:spPr/>
      <dgm:t>
        <a:bodyPr/>
        <a:lstStyle/>
        <a:p>
          <a:endParaRPr lang="en-ID"/>
        </a:p>
      </dgm:t>
    </dgm:pt>
    <dgm:pt modelId="{D922C463-AEDF-4BB2-AD70-00E2117E6D86}" type="sibTrans" cxnId="{7F9E057B-3527-44A8-BFB5-EF0447FEDA15}">
      <dgm:prSet/>
      <dgm:spPr/>
      <dgm:t>
        <a:bodyPr/>
        <a:lstStyle/>
        <a:p>
          <a:endParaRPr lang="en-ID"/>
        </a:p>
      </dgm:t>
    </dgm:pt>
    <dgm:pt modelId="{31F03B08-A1D4-4539-BA90-D4F5BBFAA50D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Menyimpan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data</a:t>
          </a:r>
          <a:endParaRPr lang="en-ID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085FD-2F7A-48FB-B3F5-0009AFD57F85}" type="parTrans" cxnId="{80E28DB2-F9FC-44F1-AAE7-CA3D1636DF7E}">
      <dgm:prSet/>
      <dgm:spPr/>
      <dgm:t>
        <a:bodyPr/>
        <a:lstStyle/>
        <a:p>
          <a:endParaRPr lang="en-ID"/>
        </a:p>
      </dgm:t>
    </dgm:pt>
    <dgm:pt modelId="{A75AF56D-8034-4FF4-82CD-AFAE0E66B142}" type="sibTrans" cxnId="{80E28DB2-F9FC-44F1-AAE7-CA3D1636DF7E}">
      <dgm:prSet/>
      <dgm:spPr/>
      <dgm:t>
        <a:bodyPr/>
        <a:lstStyle/>
        <a:p>
          <a:endParaRPr lang="en-ID"/>
        </a:p>
      </dgm:t>
    </dgm:pt>
    <dgm:pt modelId="{ED6F14E0-1DCF-4FBE-9AA2-D3CAD8319E33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Memelihara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data</a:t>
          </a:r>
          <a:endParaRPr lang="en-ID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00841A-3960-44A9-8E62-FE0E89D8AD93}" type="parTrans" cxnId="{67ADD66C-E1DC-4B60-A913-B734655D6D1B}">
      <dgm:prSet/>
      <dgm:spPr/>
      <dgm:t>
        <a:bodyPr/>
        <a:lstStyle/>
        <a:p>
          <a:endParaRPr lang="en-ID"/>
        </a:p>
      </dgm:t>
    </dgm:pt>
    <dgm:pt modelId="{6527D449-5279-4636-8C9B-FE7EDD225B6A}" type="sibTrans" cxnId="{67ADD66C-E1DC-4B60-A913-B734655D6D1B}">
      <dgm:prSet/>
      <dgm:spPr/>
      <dgm:t>
        <a:bodyPr/>
        <a:lstStyle/>
        <a:p>
          <a:endParaRPr lang="en-ID"/>
        </a:p>
      </dgm:t>
    </dgm:pt>
    <dgm:pt modelId="{59C21BC4-4EF1-4BC7-A17C-F88CDC6D7486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Mengamankan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data</a:t>
          </a:r>
          <a:endParaRPr lang="en-ID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03AC91-937E-4684-BCFA-344F7A57EF14}" type="parTrans" cxnId="{5C37F7F7-1AA9-4E21-A77E-996122CD6CA0}">
      <dgm:prSet/>
      <dgm:spPr/>
      <dgm:t>
        <a:bodyPr/>
        <a:lstStyle/>
        <a:p>
          <a:endParaRPr lang="en-ID"/>
        </a:p>
      </dgm:t>
    </dgm:pt>
    <dgm:pt modelId="{EC7F7348-B89A-4E70-A313-47036389F794}" type="sibTrans" cxnId="{5C37F7F7-1AA9-4E21-A77E-996122CD6CA0}">
      <dgm:prSet/>
      <dgm:spPr/>
      <dgm:t>
        <a:bodyPr/>
        <a:lstStyle/>
        <a:p>
          <a:endParaRPr lang="en-ID"/>
        </a:p>
      </dgm:t>
    </dgm:pt>
    <dgm:pt modelId="{DE10A34B-1DC7-4CDC-A8F7-9FBDD5FB2ED9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Mengorganisasikan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data</a:t>
          </a:r>
          <a:endParaRPr lang="en-ID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7766B0-F6AB-4523-B8B5-8BB5FA66376B}" type="parTrans" cxnId="{852BB16B-8F1B-4D42-AEE7-45CDF46875A4}">
      <dgm:prSet/>
      <dgm:spPr/>
      <dgm:t>
        <a:bodyPr/>
        <a:lstStyle/>
        <a:p>
          <a:endParaRPr lang="en-ID"/>
        </a:p>
      </dgm:t>
    </dgm:pt>
    <dgm:pt modelId="{020D84FA-6396-47DF-B6E8-93385CA24784}" type="sibTrans" cxnId="{852BB16B-8F1B-4D42-AEE7-45CDF46875A4}">
      <dgm:prSet/>
      <dgm:spPr/>
      <dgm:t>
        <a:bodyPr/>
        <a:lstStyle/>
        <a:p>
          <a:endParaRPr lang="en-ID"/>
        </a:p>
      </dgm:t>
    </dgm:pt>
    <dgm:pt modelId="{7C86E01B-47FE-4506-97CD-BA3AEA29919B}">
      <dgm:prSet/>
      <dgm:spPr/>
      <dgm:t>
        <a:bodyPr/>
        <a:lstStyle/>
        <a:p>
          <a:r>
            <a:rPr lang="en-US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Mencari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 data</a:t>
          </a:r>
          <a:endParaRPr lang="en-ID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61FC45-AB79-4539-BF36-9CD9A6BB0ACF}" type="parTrans" cxnId="{55A7F475-0A66-4854-9D22-98F4550045C8}">
      <dgm:prSet/>
      <dgm:spPr/>
      <dgm:t>
        <a:bodyPr/>
        <a:lstStyle/>
        <a:p>
          <a:endParaRPr lang="en-ID"/>
        </a:p>
      </dgm:t>
    </dgm:pt>
    <dgm:pt modelId="{A1BFFE0F-7729-4618-BED4-34D8087EB61B}" type="sibTrans" cxnId="{55A7F475-0A66-4854-9D22-98F4550045C8}">
      <dgm:prSet/>
      <dgm:spPr/>
      <dgm:t>
        <a:bodyPr/>
        <a:lstStyle/>
        <a:p>
          <a:endParaRPr lang="en-ID"/>
        </a:p>
      </dgm:t>
    </dgm:pt>
    <dgm:pt modelId="{83EA3099-DF45-4D71-A301-8B974593C797}" type="pres">
      <dgm:prSet presAssocID="{7CB14E36-4882-492F-87CE-0550F88E3A43}" presName="linear" presStyleCnt="0">
        <dgm:presLayoutVars>
          <dgm:animLvl val="lvl"/>
          <dgm:resizeHandles val="exact"/>
        </dgm:presLayoutVars>
      </dgm:prSet>
      <dgm:spPr/>
    </dgm:pt>
    <dgm:pt modelId="{170D4E80-427F-410D-B3F8-650A1ADCEF6A}" type="pres">
      <dgm:prSet presAssocID="{9AF95D94-AFC4-48FF-AC59-F78C270A9868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8BE645F-D992-420B-8782-BDC8A88DD0D0}" type="pres">
      <dgm:prSet presAssocID="{C7F53E15-210F-4DD9-B4B4-2DAB5168D9DF}" presName="spacer" presStyleCnt="0"/>
      <dgm:spPr/>
    </dgm:pt>
    <dgm:pt modelId="{5EB99693-02E4-43C5-980C-DAE9AC0F46B7}" type="pres">
      <dgm:prSet presAssocID="{20F2F63B-9A0D-47AB-8F3A-16EC85FDEE45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8749667F-57CF-47D9-87AA-0497399D82A1}" type="pres">
      <dgm:prSet presAssocID="{D922C463-AEDF-4BB2-AD70-00E2117E6D86}" presName="spacer" presStyleCnt="0"/>
      <dgm:spPr/>
    </dgm:pt>
    <dgm:pt modelId="{FC1D859C-8632-4169-91FF-CB3E94AD6596}" type="pres">
      <dgm:prSet presAssocID="{31F03B08-A1D4-4539-BA90-D4F5BBFAA50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41BCCDD0-D99D-4115-9CB9-57078986B810}" type="pres">
      <dgm:prSet presAssocID="{A75AF56D-8034-4FF4-82CD-AFAE0E66B142}" presName="spacer" presStyleCnt="0"/>
      <dgm:spPr/>
    </dgm:pt>
    <dgm:pt modelId="{4E8A4756-4F47-4C1C-86FB-415347D2C834}" type="pres">
      <dgm:prSet presAssocID="{ED6F14E0-1DCF-4FBE-9AA2-D3CAD8319E33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17F8612F-D1BC-4FEE-A71F-01BAA9DEBE7B}" type="pres">
      <dgm:prSet presAssocID="{6527D449-5279-4636-8C9B-FE7EDD225B6A}" presName="spacer" presStyleCnt="0"/>
      <dgm:spPr/>
    </dgm:pt>
    <dgm:pt modelId="{2E478171-1B3D-4952-BB18-B5240FD988A8}" type="pres">
      <dgm:prSet presAssocID="{59C21BC4-4EF1-4BC7-A17C-F88CDC6D748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4116B6A-450E-4FF2-AA57-2EC8393ED2FC}" type="pres">
      <dgm:prSet presAssocID="{EC7F7348-B89A-4E70-A313-47036389F794}" presName="spacer" presStyleCnt="0"/>
      <dgm:spPr/>
    </dgm:pt>
    <dgm:pt modelId="{D4AA63AB-45A8-46A7-B97F-A342D6B649B5}" type="pres">
      <dgm:prSet presAssocID="{DE10A34B-1DC7-4CDC-A8F7-9FBDD5FB2ED9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9309752-2080-49D5-92BC-09260CC6D8E1}" type="pres">
      <dgm:prSet presAssocID="{020D84FA-6396-47DF-B6E8-93385CA24784}" presName="spacer" presStyleCnt="0"/>
      <dgm:spPr/>
    </dgm:pt>
    <dgm:pt modelId="{8B60E5A7-8F8E-44A7-886C-8ED3F7C9F4FE}" type="pres">
      <dgm:prSet presAssocID="{7C86E01B-47FE-4506-97CD-BA3AEA29919B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E0811B21-128A-4E18-909F-45FD1C9A6076}" type="presOf" srcId="{ED6F14E0-1DCF-4FBE-9AA2-D3CAD8319E33}" destId="{4E8A4756-4F47-4C1C-86FB-415347D2C834}" srcOrd="0" destOrd="0" presId="urn:microsoft.com/office/officeart/2005/8/layout/vList2"/>
    <dgm:cxn modelId="{40267B6A-E3DD-43A5-853D-0BD058EAA3F0}" type="presOf" srcId="{20F2F63B-9A0D-47AB-8F3A-16EC85FDEE45}" destId="{5EB99693-02E4-43C5-980C-DAE9AC0F46B7}" srcOrd="0" destOrd="0" presId="urn:microsoft.com/office/officeart/2005/8/layout/vList2"/>
    <dgm:cxn modelId="{852BB16B-8F1B-4D42-AEE7-45CDF46875A4}" srcId="{7CB14E36-4882-492F-87CE-0550F88E3A43}" destId="{DE10A34B-1DC7-4CDC-A8F7-9FBDD5FB2ED9}" srcOrd="5" destOrd="0" parTransId="{3D7766B0-F6AB-4523-B8B5-8BB5FA66376B}" sibTransId="{020D84FA-6396-47DF-B6E8-93385CA24784}"/>
    <dgm:cxn modelId="{67ADD66C-E1DC-4B60-A913-B734655D6D1B}" srcId="{7CB14E36-4882-492F-87CE-0550F88E3A43}" destId="{ED6F14E0-1DCF-4FBE-9AA2-D3CAD8319E33}" srcOrd="3" destOrd="0" parTransId="{AC00841A-3960-44A9-8E62-FE0E89D8AD93}" sibTransId="{6527D449-5279-4636-8C9B-FE7EDD225B6A}"/>
    <dgm:cxn modelId="{724ADB51-BB44-4F3A-8A2D-1C17F4FDC138}" type="presOf" srcId="{31F03B08-A1D4-4539-BA90-D4F5BBFAA50D}" destId="{FC1D859C-8632-4169-91FF-CB3E94AD6596}" srcOrd="0" destOrd="0" presId="urn:microsoft.com/office/officeart/2005/8/layout/vList2"/>
    <dgm:cxn modelId="{179D6553-8F73-436F-A79E-708564B761BE}" type="presOf" srcId="{59C21BC4-4EF1-4BC7-A17C-F88CDC6D7486}" destId="{2E478171-1B3D-4952-BB18-B5240FD988A8}" srcOrd="0" destOrd="0" presId="urn:microsoft.com/office/officeart/2005/8/layout/vList2"/>
    <dgm:cxn modelId="{55A7F475-0A66-4854-9D22-98F4550045C8}" srcId="{7CB14E36-4882-492F-87CE-0550F88E3A43}" destId="{7C86E01B-47FE-4506-97CD-BA3AEA29919B}" srcOrd="6" destOrd="0" parTransId="{B761FC45-AB79-4539-BF36-9CD9A6BB0ACF}" sibTransId="{A1BFFE0F-7729-4618-BED4-34D8087EB61B}"/>
    <dgm:cxn modelId="{7F9E057B-3527-44A8-BFB5-EF0447FEDA15}" srcId="{7CB14E36-4882-492F-87CE-0550F88E3A43}" destId="{20F2F63B-9A0D-47AB-8F3A-16EC85FDEE45}" srcOrd="1" destOrd="0" parTransId="{3633D2CE-A6F4-47A0-9928-22E9230672FF}" sibTransId="{D922C463-AEDF-4BB2-AD70-00E2117E6D86}"/>
    <dgm:cxn modelId="{E9990B81-D16C-4667-8FD8-907EC06650DC}" type="presOf" srcId="{7CB14E36-4882-492F-87CE-0550F88E3A43}" destId="{83EA3099-DF45-4D71-A301-8B974593C797}" srcOrd="0" destOrd="0" presId="urn:microsoft.com/office/officeart/2005/8/layout/vList2"/>
    <dgm:cxn modelId="{2D1BD18B-60F3-41E5-99B8-B9455A81950B}" type="presOf" srcId="{9AF95D94-AFC4-48FF-AC59-F78C270A9868}" destId="{170D4E80-427F-410D-B3F8-650A1ADCEF6A}" srcOrd="0" destOrd="0" presId="urn:microsoft.com/office/officeart/2005/8/layout/vList2"/>
    <dgm:cxn modelId="{80E28DB2-F9FC-44F1-AAE7-CA3D1636DF7E}" srcId="{7CB14E36-4882-492F-87CE-0550F88E3A43}" destId="{31F03B08-A1D4-4539-BA90-D4F5BBFAA50D}" srcOrd="2" destOrd="0" parTransId="{320085FD-2F7A-48FB-B3F5-0009AFD57F85}" sibTransId="{A75AF56D-8034-4FF4-82CD-AFAE0E66B142}"/>
    <dgm:cxn modelId="{0C96CFBA-1EC4-450F-AB9B-2C692E774E65}" type="presOf" srcId="{DE10A34B-1DC7-4CDC-A8F7-9FBDD5FB2ED9}" destId="{D4AA63AB-45A8-46A7-B97F-A342D6B649B5}" srcOrd="0" destOrd="0" presId="urn:microsoft.com/office/officeart/2005/8/layout/vList2"/>
    <dgm:cxn modelId="{31A4EAC7-6160-4608-871A-CD1D63F20C65}" type="presOf" srcId="{7C86E01B-47FE-4506-97CD-BA3AEA29919B}" destId="{8B60E5A7-8F8E-44A7-886C-8ED3F7C9F4FE}" srcOrd="0" destOrd="0" presId="urn:microsoft.com/office/officeart/2005/8/layout/vList2"/>
    <dgm:cxn modelId="{542745DB-3F5C-47F6-A386-F638A372D4E8}" srcId="{7CB14E36-4882-492F-87CE-0550F88E3A43}" destId="{9AF95D94-AFC4-48FF-AC59-F78C270A9868}" srcOrd="0" destOrd="0" parTransId="{155AB89C-D389-42C2-A150-770DA868D173}" sibTransId="{C7F53E15-210F-4DD9-B4B4-2DAB5168D9DF}"/>
    <dgm:cxn modelId="{5C37F7F7-1AA9-4E21-A77E-996122CD6CA0}" srcId="{7CB14E36-4882-492F-87CE-0550F88E3A43}" destId="{59C21BC4-4EF1-4BC7-A17C-F88CDC6D7486}" srcOrd="4" destOrd="0" parTransId="{E303AC91-937E-4684-BCFA-344F7A57EF14}" sibTransId="{EC7F7348-B89A-4E70-A313-47036389F794}"/>
    <dgm:cxn modelId="{7CCD7C54-66DA-42CE-BAC4-42A4689B48BF}" type="presParOf" srcId="{83EA3099-DF45-4D71-A301-8B974593C797}" destId="{170D4E80-427F-410D-B3F8-650A1ADCEF6A}" srcOrd="0" destOrd="0" presId="urn:microsoft.com/office/officeart/2005/8/layout/vList2"/>
    <dgm:cxn modelId="{8C77D364-A95A-440E-A7A8-B45CCC62859B}" type="presParOf" srcId="{83EA3099-DF45-4D71-A301-8B974593C797}" destId="{38BE645F-D992-420B-8782-BDC8A88DD0D0}" srcOrd="1" destOrd="0" presId="urn:microsoft.com/office/officeart/2005/8/layout/vList2"/>
    <dgm:cxn modelId="{5209C5AA-2BF1-4C20-AAB2-46AE5EA3BC1B}" type="presParOf" srcId="{83EA3099-DF45-4D71-A301-8B974593C797}" destId="{5EB99693-02E4-43C5-980C-DAE9AC0F46B7}" srcOrd="2" destOrd="0" presId="urn:microsoft.com/office/officeart/2005/8/layout/vList2"/>
    <dgm:cxn modelId="{A3459B0A-0947-4D80-BF3D-90408B51D51C}" type="presParOf" srcId="{83EA3099-DF45-4D71-A301-8B974593C797}" destId="{8749667F-57CF-47D9-87AA-0497399D82A1}" srcOrd="3" destOrd="0" presId="urn:microsoft.com/office/officeart/2005/8/layout/vList2"/>
    <dgm:cxn modelId="{DEC52149-47E4-4242-8C82-09A82E649227}" type="presParOf" srcId="{83EA3099-DF45-4D71-A301-8B974593C797}" destId="{FC1D859C-8632-4169-91FF-CB3E94AD6596}" srcOrd="4" destOrd="0" presId="urn:microsoft.com/office/officeart/2005/8/layout/vList2"/>
    <dgm:cxn modelId="{649A50A1-8D3A-4361-BF42-1FE53FC46152}" type="presParOf" srcId="{83EA3099-DF45-4D71-A301-8B974593C797}" destId="{41BCCDD0-D99D-4115-9CB9-57078986B810}" srcOrd="5" destOrd="0" presId="urn:microsoft.com/office/officeart/2005/8/layout/vList2"/>
    <dgm:cxn modelId="{4F6AA284-C4F3-461B-A447-06451D328557}" type="presParOf" srcId="{83EA3099-DF45-4D71-A301-8B974593C797}" destId="{4E8A4756-4F47-4C1C-86FB-415347D2C834}" srcOrd="6" destOrd="0" presId="urn:microsoft.com/office/officeart/2005/8/layout/vList2"/>
    <dgm:cxn modelId="{E4E802D3-0DDD-4809-AE16-F2166A6F4F3A}" type="presParOf" srcId="{83EA3099-DF45-4D71-A301-8B974593C797}" destId="{17F8612F-D1BC-4FEE-A71F-01BAA9DEBE7B}" srcOrd="7" destOrd="0" presId="urn:microsoft.com/office/officeart/2005/8/layout/vList2"/>
    <dgm:cxn modelId="{76BC2BBB-8D89-402F-BBD3-53918C76CEE1}" type="presParOf" srcId="{83EA3099-DF45-4D71-A301-8B974593C797}" destId="{2E478171-1B3D-4952-BB18-B5240FD988A8}" srcOrd="8" destOrd="0" presId="urn:microsoft.com/office/officeart/2005/8/layout/vList2"/>
    <dgm:cxn modelId="{C061318D-F545-4498-901F-6A2E7463EF4E}" type="presParOf" srcId="{83EA3099-DF45-4D71-A301-8B974593C797}" destId="{34116B6A-450E-4FF2-AA57-2EC8393ED2FC}" srcOrd="9" destOrd="0" presId="urn:microsoft.com/office/officeart/2005/8/layout/vList2"/>
    <dgm:cxn modelId="{952750BA-FB3A-42A7-88B1-A890F97C1AC8}" type="presParOf" srcId="{83EA3099-DF45-4D71-A301-8B974593C797}" destId="{D4AA63AB-45A8-46A7-B97F-A342D6B649B5}" srcOrd="10" destOrd="0" presId="urn:microsoft.com/office/officeart/2005/8/layout/vList2"/>
    <dgm:cxn modelId="{856DF35B-EA45-481F-A830-5CB294C913C8}" type="presParOf" srcId="{83EA3099-DF45-4D71-A301-8B974593C797}" destId="{49309752-2080-49D5-92BC-09260CC6D8E1}" srcOrd="11" destOrd="0" presId="urn:microsoft.com/office/officeart/2005/8/layout/vList2"/>
    <dgm:cxn modelId="{EC7E394E-17FE-45AF-A62A-71523FA6EF78}" type="presParOf" srcId="{83EA3099-DF45-4D71-A301-8B974593C797}" destId="{8B60E5A7-8F8E-44A7-886C-8ED3F7C9F4F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6B199-DEE0-445E-8854-1D9BC4B2CF70}">
      <dsp:nvSpPr>
        <dsp:cNvPr id="0" name=""/>
        <dsp:cNvSpPr/>
      </dsp:nvSpPr>
      <dsp:spPr>
        <a:xfrm>
          <a:off x="3693467" y="2761838"/>
          <a:ext cx="2638009" cy="263800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Beberapa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contoh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data yang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biasa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dipelihara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oleh Perusahaan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adalah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</a:t>
          </a:r>
          <a:endParaRPr lang="en-ID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79794" y="3148165"/>
        <a:ext cx="1865355" cy="1865355"/>
      </dsp:txXfrm>
    </dsp:sp>
    <dsp:sp modelId="{4066DEF6-925D-49B2-8305-02FD356D603D}">
      <dsp:nvSpPr>
        <dsp:cNvPr id="0" name=""/>
        <dsp:cNvSpPr/>
      </dsp:nvSpPr>
      <dsp:spPr>
        <a:xfrm rot="11700000">
          <a:off x="1698682" y="3079968"/>
          <a:ext cx="1962824" cy="7518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F510AC-0899-418D-80DB-EE640950935C}">
      <dsp:nvSpPr>
        <dsp:cNvPr id="0" name=""/>
        <dsp:cNvSpPr/>
      </dsp:nvSpPr>
      <dsp:spPr>
        <a:xfrm>
          <a:off x="479068" y="2199433"/>
          <a:ext cx="2506108" cy="2004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Data produk</a:t>
          </a:r>
          <a:endParaRPr lang="en-ID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7789" y="2258154"/>
        <a:ext cx="2388666" cy="1887445"/>
      </dsp:txXfrm>
    </dsp:sp>
    <dsp:sp modelId="{6511F091-6CC8-498D-A2CB-B17933AA8E5D}">
      <dsp:nvSpPr>
        <dsp:cNvPr id="0" name=""/>
        <dsp:cNvSpPr/>
      </dsp:nvSpPr>
      <dsp:spPr>
        <a:xfrm rot="14700000">
          <a:off x="3010583" y="1516506"/>
          <a:ext cx="1962824" cy="7518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26E060-EFD5-4321-9178-064A61E536EB}">
      <dsp:nvSpPr>
        <dsp:cNvPr id="0" name=""/>
        <dsp:cNvSpPr/>
      </dsp:nvSpPr>
      <dsp:spPr>
        <a:xfrm>
          <a:off x="2324177" y="517"/>
          <a:ext cx="2506108" cy="2004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Data rekening/account/akun</a:t>
          </a:r>
          <a:endParaRPr lang="en-ID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2898" y="59238"/>
        <a:ext cx="2388666" cy="1887445"/>
      </dsp:txXfrm>
    </dsp:sp>
    <dsp:sp modelId="{0E1FF6EC-5C6A-4C93-A32F-D41B472B853A}">
      <dsp:nvSpPr>
        <dsp:cNvPr id="0" name=""/>
        <dsp:cNvSpPr/>
      </dsp:nvSpPr>
      <dsp:spPr>
        <a:xfrm rot="17700000">
          <a:off x="5051537" y="1516506"/>
          <a:ext cx="1962824" cy="7518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BFE868-CAD3-4677-994D-4909B686689E}">
      <dsp:nvSpPr>
        <dsp:cNvPr id="0" name=""/>
        <dsp:cNvSpPr/>
      </dsp:nvSpPr>
      <dsp:spPr>
        <a:xfrm>
          <a:off x="5194658" y="517"/>
          <a:ext cx="2506108" cy="2004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Data mahasiswa</a:t>
          </a:r>
          <a:endParaRPr lang="en-ID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53379" y="59238"/>
        <a:ext cx="2388666" cy="1887445"/>
      </dsp:txXfrm>
    </dsp:sp>
    <dsp:sp modelId="{DED56AF8-B7BE-4F15-A145-151046B6D278}">
      <dsp:nvSpPr>
        <dsp:cNvPr id="0" name=""/>
        <dsp:cNvSpPr/>
      </dsp:nvSpPr>
      <dsp:spPr>
        <a:xfrm rot="20700000">
          <a:off x="6363438" y="3079968"/>
          <a:ext cx="1962824" cy="75183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0EF7563-DB1E-44E8-830C-950DB34128A5}">
      <dsp:nvSpPr>
        <dsp:cNvPr id="0" name=""/>
        <dsp:cNvSpPr/>
      </dsp:nvSpPr>
      <dsp:spPr>
        <a:xfrm>
          <a:off x="7039767" y="2199433"/>
          <a:ext cx="2506108" cy="20048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Times New Roman" panose="02020603050405020304" pitchFamily="18" charset="0"/>
              <a:cs typeface="Times New Roman" panose="02020603050405020304" pitchFamily="18" charset="0"/>
            </a:rPr>
            <a:t>Data perencanaan</a:t>
          </a:r>
          <a:endParaRPr lang="en-ID" sz="19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98488" y="2258154"/>
        <a:ext cx="2388666" cy="1887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3EB8A-9927-46CC-9749-09605A70F1CA}">
      <dsp:nvSpPr>
        <dsp:cNvPr id="0" name=""/>
        <dsp:cNvSpPr/>
      </dsp:nvSpPr>
      <dsp:spPr>
        <a:xfrm>
          <a:off x="1664" y="278861"/>
          <a:ext cx="4522973" cy="4522973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Orang atau departemen yang bertanggung jawab dalam mengelola database disebut (DBA (Bagian DBA/Data base administrator) yang memiliki tanggung jawab dalam:</a:t>
          </a:r>
          <a:endParaRPr lang="en-ID" sz="2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4038" y="941235"/>
        <a:ext cx="3198225" cy="3198225"/>
      </dsp:txXfrm>
    </dsp:sp>
    <dsp:sp modelId="{DF8A2FD8-B738-468D-8FAB-57C1F87C8A54}">
      <dsp:nvSpPr>
        <dsp:cNvPr id="0" name=""/>
        <dsp:cNvSpPr/>
      </dsp:nvSpPr>
      <dsp:spPr>
        <a:xfrm rot="18349374">
          <a:off x="4273903" y="1601391"/>
          <a:ext cx="18570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7003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530305-1DF4-4710-8A1D-D7A54CE2CDDC}">
      <dsp:nvSpPr>
        <dsp:cNvPr id="0" name=""/>
        <dsp:cNvSpPr/>
      </dsp:nvSpPr>
      <dsp:spPr>
        <a:xfrm>
          <a:off x="5745840" y="848534"/>
          <a:ext cx="528672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D0DD9-F299-4619-994D-354F1ABC9E32}">
      <dsp:nvSpPr>
        <dsp:cNvPr id="0" name=""/>
        <dsp:cNvSpPr/>
      </dsp:nvSpPr>
      <dsp:spPr>
        <a:xfrm>
          <a:off x="6274513" y="2628"/>
          <a:ext cx="3748766" cy="16918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Mengelola data dan DBMS baik secara logis maupun secara phisik.</a:t>
          </a:r>
          <a:endParaRPr lang="en-ID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4513" y="2628"/>
        <a:ext cx="3748766" cy="1691813"/>
      </dsp:txXfrm>
    </dsp:sp>
    <dsp:sp modelId="{B632C389-AEDA-4DD0-AE93-E04BB2F40CBC}">
      <dsp:nvSpPr>
        <dsp:cNvPr id="0" name=""/>
        <dsp:cNvSpPr/>
      </dsp:nvSpPr>
      <dsp:spPr>
        <a:xfrm>
          <a:off x="4658970" y="2540348"/>
          <a:ext cx="108687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8687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B77BB-4D52-460D-A52D-6FA5808526AE}">
      <dsp:nvSpPr>
        <dsp:cNvPr id="0" name=""/>
        <dsp:cNvSpPr/>
      </dsp:nvSpPr>
      <dsp:spPr>
        <a:xfrm>
          <a:off x="5745840" y="2540348"/>
          <a:ext cx="528672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1AD620-4940-4381-AC51-B94ADD4CE96D}">
      <dsp:nvSpPr>
        <dsp:cNvPr id="0" name=""/>
        <dsp:cNvSpPr/>
      </dsp:nvSpPr>
      <dsp:spPr>
        <a:xfrm>
          <a:off x="6274513" y="1694441"/>
          <a:ext cx="3748766" cy="16918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Menentukan konfigurasi hardware dan software pendukung sistem informasi keseluruhan.</a:t>
          </a:r>
          <a:endParaRPr lang="en-ID" sz="21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74513" y="1694441"/>
        <a:ext cx="3748766" cy="1691813"/>
      </dsp:txXfrm>
    </dsp:sp>
    <dsp:sp modelId="{31C9C982-7E33-4FEC-AEB8-4D7204CF8128}">
      <dsp:nvSpPr>
        <dsp:cNvPr id="0" name=""/>
        <dsp:cNvSpPr/>
      </dsp:nvSpPr>
      <dsp:spPr>
        <a:xfrm rot="3250626">
          <a:off x="4273903" y="3479305"/>
          <a:ext cx="18570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857003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28A69-66C1-47D5-BBEE-49BDAD8B09FB}">
      <dsp:nvSpPr>
        <dsp:cNvPr id="0" name=""/>
        <dsp:cNvSpPr/>
      </dsp:nvSpPr>
      <dsp:spPr>
        <a:xfrm>
          <a:off x="5745840" y="4232162"/>
          <a:ext cx="528672" cy="0"/>
        </a:xfrm>
        <a:prstGeom prst="line">
          <a:avLst/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DB9DD-79B5-40A2-9824-07381AF620E6}">
      <dsp:nvSpPr>
        <dsp:cNvPr id="0" name=""/>
        <dsp:cNvSpPr/>
      </dsp:nvSpPr>
      <dsp:spPr>
        <a:xfrm>
          <a:off x="6274513" y="3386255"/>
          <a:ext cx="3748766" cy="169181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100" kern="1200">
              <a:latin typeface="Times New Roman" panose="02020603050405020304" pitchFamily="18" charset="0"/>
              <a:cs typeface="Times New Roman" panose="02020603050405020304" pitchFamily="18" charset="0"/>
            </a:rPr>
            <a:t>Menyusun kebijaksanaan dan standar untuk menghubungkan sistem informasi dan pemakai dari sistem tersebut.</a:t>
          </a:r>
        </a:p>
      </dsp:txBody>
      <dsp:txXfrm>
        <a:off x="6274513" y="3386255"/>
        <a:ext cx="3748766" cy="16918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A8FE2-8F5C-4170-9B46-93D8AAE104CD}">
      <dsp:nvSpPr>
        <dsp:cNvPr id="0" name=""/>
        <dsp:cNvSpPr/>
      </dsp:nvSpPr>
      <dsp:spPr>
        <a:xfrm rot="16200000">
          <a:off x="-1546722" y="1551332"/>
          <a:ext cx="4923896" cy="182123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Bit</a:t>
          </a:r>
          <a:endParaRPr lang="en-ID" sz="2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Adalah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unit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terkecil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data. Bit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menggambarkan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sinyal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0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atau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1,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dimana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0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berarti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tidak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ada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arus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listrik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dan 1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ada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arus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listrik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ID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4610" y="984779"/>
        <a:ext cx="1821231" cy="2954338"/>
      </dsp:txXfrm>
    </dsp:sp>
    <dsp:sp modelId="{FD587926-A89A-4A46-BB18-5A1A090906B2}">
      <dsp:nvSpPr>
        <dsp:cNvPr id="0" name=""/>
        <dsp:cNvSpPr/>
      </dsp:nvSpPr>
      <dsp:spPr>
        <a:xfrm rot="16200000">
          <a:off x="411101" y="1551332"/>
          <a:ext cx="4923896" cy="1821231"/>
        </a:xfrm>
        <a:prstGeom prst="flowChartManualOperation">
          <a:avLst/>
        </a:prstGeom>
        <a:gradFill rotWithShape="0">
          <a:gsLst>
            <a:gs pos="0">
              <a:schemeClr val="accent4">
                <a:hueOff val="1960178"/>
                <a:satOff val="-8155"/>
                <a:lumOff val="1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Byte</a:t>
          </a:r>
          <a:endParaRPr lang="en-ID" sz="2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Adalah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Kumpulan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dari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bit-bit yang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membentuk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sebuah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7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karakter</a:t>
          </a: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ID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962433" y="984779"/>
        <a:ext cx="1821231" cy="2954338"/>
      </dsp:txXfrm>
    </dsp:sp>
    <dsp:sp modelId="{695F28DC-C20E-45C5-83F6-5E47DC4F9479}">
      <dsp:nvSpPr>
        <dsp:cNvPr id="0" name=""/>
        <dsp:cNvSpPr/>
      </dsp:nvSpPr>
      <dsp:spPr>
        <a:xfrm rot="16200000">
          <a:off x="2368925" y="1551332"/>
          <a:ext cx="4923896" cy="1821231"/>
        </a:xfrm>
        <a:prstGeom prst="flowChartManualOperation">
          <a:avLst/>
        </a:prstGeom>
        <a:gradFill rotWithShape="0">
          <a:gsLst>
            <a:gs pos="0">
              <a:schemeClr val="accent4">
                <a:hueOff val="3920356"/>
                <a:satOff val="-16311"/>
                <a:lumOff val="3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0" tIns="0" rIns="136023" bIns="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Field/</a:t>
          </a:r>
          <a:r>
            <a:rPr lang="en-US" sz="2100" b="1" kern="120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Elemen</a:t>
          </a:r>
          <a:r>
            <a:rPr lang="en-US" sz="21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data</a:t>
          </a:r>
          <a:endParaRPr lang="en-ID" sz="21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Adalah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Kumpulan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karakter-karakter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yang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membentuk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suatu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kata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atau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sekelompok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kata/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angka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ID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3920257" y="984779"/>
        <a:ext cx="1821231" cy="2954338"/>
      </dsp:txXfrm>
    </dsp:sp>
    <dsp:sp modelId="{F433D446-7315-45B1-BD16-3C829359C8E3}">
      <dsp:nvSpPr>
        <dsp:cNvPr id="0" name=""/>
        <dsp:cNvSpPr/>
      </dsp:nvSpPr>
      <dsp:spPr>
        <a:xfrm rot="16200000">
          <a:off x="4326748" y="1551332"/>
          <a:ext cx="4923896" cy="1821231"/>
        </a:xfrm>
        <a:prstGeom prst="flowChartManualOperation">
          <a:avLst/>
        </a:prstGeom>
        <a:gradFill rotWithShape="0">
          <a:gsLst>
            <a:gs pos="0">
              <a:schemeClr val="accent4">
                <a:hueOff val="5880535"/>
                <a:satOff val="-24466"/>
                <a:lumOff val="5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Record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ID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Merupakan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Kumpulan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field-field yang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secara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logika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berhubungan</a:t>
          </a:r>
          <a:endParaRPr lang="en-ID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5878080" y="984779"/>
        <a:ext cx="1821231" cy="2954338"/>
      </dsp:txXfrm>
    </dsp:sp>
    <dsp:sp modelId="{1007AAE5-8581-4B9D-9244-4B89C8B00413}">
      <dsp:nvSpPr>
        <dsp:cNvPr id="0" name=""/>
        <dsp:cNvSpPr/>
      </dsp:nvSpPr>
      <dsp:spPr>
        <a:xfrm rot="16200000">
          <a:off x="6284572" y="1551332"/>
          <a:ext cx="4923896" cy="1821231"/>
        </a:xfrm>
        <a:prstGeom prst="flowChartManualOperation">
          <a:avLst/>
        </a:prstGeom>
        <a:gradFill rotWithShape="0">
          <a:gsLst>
            <a:gs pos="0">
              <a:schemeClr val="accent4">
                <a:hueOff val="7840713"/>
                <a:satOff val="-32622"/>
                <a:lumOff val="76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File</a:t>
          </a:r>
          <a:r>
            <a:rPr lang="en-U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ID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Adalah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Kumpulan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record-record yang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berhubungan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dengan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suatu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objek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tertentu</a:t>
          </a:r>
          <a:endParaRPr lang="en-ID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7835904" y="984779"/>
        <a:ext cx="1821231" cy="2954338"/>
      </dsp:txXfrm>
    </dsp:sp>
    <dsp:sp modelId="{A653C137-59FD-4DAC-82EB-6411B6908A9D}">
      <dsp:nvSpPr>
        <dsp:cNvPr id="0" name=""/>
        <dsp:cNvSpPr/>
      </dsp:nvSpPr>
      <dsp:spPr>
        <a:xfrm rot="16200000">
          <a:off x="8242396" y="1551332"/>
          <a:ext cx="4923896" cy="1821231"/>
        </a:xfrm>
        <a:prstGeom prst="flowChartManualOperation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Database</a:t>
          </a:r>
          <a:endParaRPr lang="en-ID" sz="24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Adalah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Kumpulan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dari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data-data yang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tersimipan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dalam</a:t>
          </a: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file-file</a:t>
          </a:r>
          <a:endParaRPr lang="en-ID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9793728" y="984779"/>
        <a:ext cx="1821231" cy="29543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A1F4F-77CE-4638-B994-1F7879D2D883}">
      <dsp:nvSpPr>
        <dsp:cNvPr id="0" name=""/>
        <dsp:cNvSpPr/>
      </dsp:nvSpPr>
      <dsp:spPr>
        <a:xfrm>
          <a:off x="1893629" y="3360"/>
          <a:ext cx="6728340" cy="611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Data rangkap dan tidak konsisten (Redundancy/ Inconsistency)</a:t>
          </a:r>
        </a:p>
      </dsp:txBody>
      <dsp:txXfrm>
        <a:off x="1893629" y="3360"/>
        <a:ext cx="6728340" cy="611667"/>
      </dsp:txXfrm>
    </dsp:sp>
    <dsp:sp modelId="{2DEB4F76-309F-45B0-BB46-EDF3CFAEC79C}">
      <dsp:nvSpPr>
        <dsp:cNvPr id="0" name=""/>
        <dsp:cNvSpPr/>
      </dsp:nvSpPr>
      <dsp:spPr>
        <a:xfrm>
          <a:off x="1893629" y="615028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62B81D0-10DE-4BAE-82EB-E3B73D94A539}">
      <dsp:nvSpPr>
        <dsp:cNvPr id="0" name=""/>
        <dsp:cNvSpPr/>
      </dsp:nvSpPr>
      <dsp:spPr>
        <a:xfrm>
          <a:off x="2843073" y="615028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239046"/>
                <a:satOff val="-995"/>
                <a:lumOff val="23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39046"/>
                <a:satOff val="-995"/>
                <a:lumOff val="23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39046"/>
                <a:satOff val="-995"/>
                <a:lumOff val="23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39046"/>
              <a:satOff val="-995"/>
              <a:lumOff val="23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3BCE8F-06F5-4135-B7A6-A1EAFFECCFD2}">
      <dsp:nvSpPr>
        <dsp:cNvPr id="0" name=""/>
        <dsp:cNvSpPr/>
      </dsp:nvSpPr>
      <dsp:spPr>
        <a:xfrm>
          <a:off x="3792516" y="615028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478092"/>
                <a:satOff val="-1989"/>
                <a:lumOff val="46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78092"/>
                <a:satOff val="-1989"/>
                <a:lumOff val="46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78092"/>
                <a:satOff val="-1989"/>
                <a:lumOff val="46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78092"/>
              <a:satOff val="-1989"/>
              <a:lumOff val="4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842329-21BB-4FE5-B0F2-F85EDD933FD2}">
      <dsp:nvSpPr>
        <dsp:cNvPr id="0" name=""/>
        <dsp:cNvSpPr/>
      </dsp:nvSpPr>
      <dsp:spPr>
        <a:xfrm>
          <a:off x="4741960" y="615028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717138"/>
                <a:satOff val="-2984"/>
                <a:lumOff val="70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17138"/>
                <a:satOff val="-2984"/>
                <a:lumOff val="70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17138"/>
                <a:satOff val="-2984"/>
                <a:lumOff val="70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17138"/>
              <a:satOff val="-2984"/>
              <a:lumOff val="7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81ECBD4-99B6-493A-B15B-81D4E753618D}">
      <dsp:nvSpPr>
        <dsp:cNvPr id="0" name=""/>
        <dsp:cNvSpPr/>
      </dsp:nvSpPr>
      <dsp:spPr>
        <a:xfrm>
          <a:off x="5691404" y="615028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956184"/>
                <a:satOff val="-3978"/>
                <a:lumOff val="93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56184"/>
                <a:satOff val="-3978"/>
                <a:lumOff val="93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56184"/>
                <a:satOff val="-3978"/>
                <a:lumOff val="93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56184"/>
              <a:satOff val="-3978"/>
              <a:lumOff val="9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6519C6-09F9-41B1-88BF-7315BE2CEBB7}">
      <dsp:nvSpPr>
        <dsp:cNvPr id="0" name=""/>
        <dsp:cNvSpPr/>
      </dsp:nvSpPr>
      <dsp:spPr>
        <a:xfrm>
          <a:off x="6640847" y="615028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1195231"/>
                <a:satOff val="-4973"/>
                <a:lumOff val="117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195231"/>
                <a:satOff val="-4973"/>
                <a:lumOff val="117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195231"/>
                <a:satOff val="-4973"/>
                <a:lumOff val="117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195231"/>
              <a:satOff val="-4973"/>
              <a:lumOff val="117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ABE02F1-57A4-4EB1-BDC6-2B58FFAEABE9}">
      <dsp:nvSpPr>
        <dsp:cNvPr id="0" name=""/>
        <dsp:cNvSpPr/>
      </dsp:nvSpPr>
      <dsp:spPr>
        <a:xfrm>
          <a:off x="7590291" y="615028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1434277"/>
                <a:satOff val="-5967"/>
                <a:lumOff val="14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434277"/>
                <a:satOff val="-5967"/>
                <a:lumOff val="14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434277"/>
                <a:satOff val="-5967"/>
                <a:lumOff val="14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434277"/>
              <a:satOff val="-5967"/>
              <a:lumOff val="14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8A3BCF-B832-4160-9C81-3BD954980B8D}">
      <dsp:nvSpPr>
        <dsp:cNvPr id="0" name=""/>
        <dsp:cNvSpPr/>
      </dsp:nvSpPr>
      <dsp:spPr>
        <a:xfrm>
          <a:off x="1893629" y="834558"/>
          <a:ext cx="6728340" cy="611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Kesulitan dalam mengakses data</a:t>
          </a:r>
        </a:p>
      </dsp:txBody>
      <dsp:txXfrm>
        <a:off x="1893629" y="834558"/>
        <a:ext cx="6728340" cy="611667"/>
      </dsp:txXfrm>
    </dsp:sp>
    <dsp:sp modelId="{D9EB5F95-1F70-46C1-B8FA-51572A65BF90}">
      <dsp:nvSpPr>
        <dsp:cNvPr id="0" name=""/>
        <dsp:cNvSpPr/>
      </dsp:nvSpPr>
      <dsp:spPr>
        <a:xfrm>
          <a:off x="1893629" y="1446225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1673323"/>
                <a:satOff val="-6962"/>
                <a:lumOff val="164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673323"/>
                <a:satOff val="-6962"/>
                <a:lumOff val="164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673323"/>
                <a:satOff val="-6962"/>
                <a:lumOff val="164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673323"/>
              <a:satOff val="-6962"/>
              <a:lumOff val="164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CEF7533-6C3B-4688-AF99-A83C00DE3F62}">
      <dsp:nvSpPr>
        <dsp:cNvPr id="0" name=""/>
        <dsp:cNvSpPr/>
      </dsp:nvSpPr>
      <dsp:spPr>
        <a:xfrm>
          <a:off x="2843073" y="1446225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1912369"/>
                <a:satOff val="-7956"/>
                <a:lumOff val="187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912369"/>
                <a:satOff val="-7956"/>
                <a:lumOff val="187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912369"/>
                <a:satOff val="-7956"/>
                <a:lumOff val="187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912369"/>
              <a:satOff val="-7956"/>
              <a:lumOff val="187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0349A3-CECB-4B40-AAD0-5BA6C37FB824}">
      <dsp:nvSpPr>
        <dsp:cNvPr id="0" name=""/>
        <dsp:cNvSpPr/>
      </dsp:nvSpPr>
      <dsp:spPr>
        <a:xfrm>
          <a:off x="3792516" y="1446225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2151415"/>
                <a:satOff val="-8951"/>
                <a:lumOff val="210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151415"/>
                <a:satOff val="-8951"/>
                <a:lumOff val="210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151415"/>
                <a:satOff val="-8951"/>
                <a:lumOff val="210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151415"/>
              <a:satOff val="-8951"/>
              <a:lumOff val="210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DA5CE65-9556-42AB-A426-2D8D8AAED3AC}">
      <dsp:nvSpPr>
        <dsp:cNvPr id="0" name=""/>
        <dsp:cNvSpPr/>
      </dsp:nvSpPr>
      <dsp:spPr>
        <a:xfrm>
          <a:off x="4741960" y="1446225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2390461"/>
                <a:satOff val="-9946"/>
                <a:lumOff val="23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390461"/>
                <a:satOff val="-9946"/>
                <a:lumOff val="23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390461"/>
                <a:satOff val="-9946"/>
                <a:lumOff val="23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390461"/>
              <a:satOff val="-9946"/>
              <a:lumOff val="23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53B94BB-C9F5-4C17-9FD7-755641AC5A1C}">
      <dsp:nvSpPr>
        <dsp:cNvPr id="0" name=""/>
        <dsp:cNvSpPr/>
      </dsp:nvSpPr>
      <dsp:spPr>
        <a:xfrm>
          <a:off x="5691404" y="1446225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2629507"/>
                <a:satOff val="-10940"/>
                <a:lumOff val="257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629507"/>
                <a:satOff val="-10940"/>
                <a:lumOff val="257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629507"/>
                <a:satOff val="-10940"/>
                <a:lumOff val="257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629507"/>
              <a:satOff val="-10940"/>
              <a:lumOff val="257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50653F9-E518-4522-A50C-67121A06E437}">
      <dsp:nvSpPr>
        <dsp:cNvPr id="0" name=""/>
        <dsp:cNvSpPr/>
      </dsp:nvSpPr>
      <dsp:spPr>
        <a:xfrm>
          <a:off x="6640847" y="1446225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2868553"/>
                <a:satOff val="-11935"/>
                <a:lumOff val="281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868553"/>
                <a:satOff val="-11935"/>
                <a:lumOff val="281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868553"/>
                <a:satOff val="-11935"/>
                <a:lumOff val="281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2868553"/>
              <a:satOff val="-11935"/>
              <a:lumOff val="281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F418499-CB4D-4D4F-A186-D639233E282B}">
      <dsp:nvSpPr>
        <dsp:cNvPr id="0" name=""/>
        <dsp:cNvSpPr/>
      </dsp:nvSpPr>
      <dsp:spPr>
        <a:xfrm>
          <a:off x="7590291" y="1446225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3107599"/>
                <a:satOff val="-12929"/>
                <a:lumOff val="304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107599"/>
                <a:satOff val="-12929"/>
                <a:lumOff val="304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107599"/>
                <a:satOff val="-12929"/>
                <a:lumOff val="304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107599"/>
              <a:satOff val="-12929"/>
              <a:lumOff val="304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FB83774-F207-4766-A84B-BC41F6D4F7D5}">
      <dsp:nvSpPr>
        <dsp:cNvPr id="0" name=""/>
        <dsp:cNvSpPr/>
      </dsp:nvSpPr>
      <dsp:spPr>
        <a:xfrm>
          <a:off x="1893629" y="1665756"/>
          <a:ext cx="6728340" cy="611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Data terisolasi</a:t>
          </a:r>
        </a:p>
      </dsp:txBody>
      <dsp:txXfrm>
        <a:off x="1893629" y="1665756"/>
        <a:ext cx="6728340" cy="611667"/>
      </dsp:txXfrm>
    </dsp:sp>
    <dsp:sp modelId="{A8331D65-78EF-45BD-99D3-0D46741BD418}">
      <dsp:nvSpPr>
        <dsp:cNvPr id="0" name=""/>
        <dsp:cNvSpPr/>
      </dsp:nvSpPr>
      <dsp:spPr>
        <a:xfrm>
          <a:off x="1893629" y="2277423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3346646"/>
                <a:satOff val="-13924"/>
                <a:lumOff val="32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346646"/>
                <a:satOff val="-13924"/>
                <a:lumOff val="32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346646"/>
                <a:satOff val="-13924"/>
                <a:lumOff val="32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346646"/>
              <a:satOff val="-13924"/>
              <a:lumOff val="32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5DBD7B-1508-4BD3-8A0B-8153F6EE4269}">
      <dsp:nvSpPr>
        <dsp:cNvPr id="0" name=""/>
        <dsp:cNvSpPr/>
      </dsp:nvSpPr>
      <dsp:spPr>
        <a:xfrm>
          <a:off x="2843073" y="2277423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3585692"/>
                <a:satOff val="-14918"/>
                <a:lumOff val="351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585692"/>
                <a:satOff val="-14918"/>
                <a:lumOff val="351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585692"/>
                <a:satOff val="-14918"/>
                <a:lumOff val="351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585692"/>
              <a:satOff val="-14918"/>
              <a:lumOff val="351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F83274-65B2-44FD-B1CC-07D1F9BA8ED9}">
      <dsp:nvSpPr>
        <dsp:cNvPr id="0" name=""/>
        <dsp:cNvSpPr/>
      </dsp:nvSpPr>
      <dsp:spPr>
        <a:xfrm>
          <a:off x="3792516" y="2277423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3824738"/>
                <a:satOff val="-15913"/>
                <a:lumOff val="374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824738"/>
                <a:satOff val="-15913"/>
                <a:lumOff val="374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824738"/>
                <a:satOff val="-15913"/>
                <a:lumOff val="374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824738"/>
              <a:satOff val="-15913"/>
              <a:lumOff val="37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6AF0DF-91E1-4CAC-BDB5-44DB26DA41C6}">
      <dsp:nvSpPr>
        <dsp:cNvPr id="0" name=""/>
        <dsp:cNvSpPr/>
      </dsp:nvSpPr>
      <dsp:spPr>
        <a:xfrm>
          <a:off x="4741960" y="2277423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4063784"/>
                <a:satOff val="-16908"/>
                <a:lumOff val="398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063784"/>
                <a:satOff val="-16908"/>
                <a:lumOff val="398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063784"/>
                <a:satOff val="-16908"/>
                <a:lumOff val="398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063784"/>
              <a:satOff val="-16908"/>
              <a:lumOff val="39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B7043F9-8AD4-4F96-80CA-F48942AA4725}">
      <dsp:nvSpPr>
        <dsp:cNvPr id="0" name=""/>
        <dsp:cNvSpPr/>
      </dsp:nvSpPr>
      <dsp:spPr>
        <a:xfrm>
          <a:off x="5691404" y="2277423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4302830"/>
                <a:satOff val="-17902"/>
                <a:lumOff val="421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302830"/>
                <a:satOff val="-17902"/>
                <a:lumOff val="421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302830"/>
                <a:satOff val="-17902"/>
                <a:lumOff val="421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302830"/>
              <a:satOff val="-17902"/>
              <a:lumOff val="421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7C04DD-CD06-4C41-8D60-A6C4E8522081}">
      <dsp:nvSpPr>
        <dsp:cNvPr id="0" name=""/>
        <dsp:cNvSpPr/>
      </dsp:nvSpPr>
      <dsp:spPr>
        <a:xfrm>
          <a:off x="6640847" y="2277423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4541876"/>
                <a:satOff val="-18897"/>
                <a:lumOff val="44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541876"/>
                <a:satOff val="-18897"/>
                <a:lumOff val="44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541876"/>
                <a:satOff val="-18897"/>
                <a:lumOff val="44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541876"/>
              <a:satOff val="-18897"/>
              <a:lumOff val="445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BCF098-ABAE-4E6E-A6F5-EEFBE4A41B95}">
      <dsp:nvSpPr>
        <dsp:cNvPr id="0" name=""/>
        <dsp:cNvSpPr/>
      </dsp:nvSpPr>
      <dsp:spPr>
        <a:xfrm>
          <a:off x="7590291" y="2277423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4780922"/>
                <a:satOff val="-19891"/>
                <a:lumOff val="468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780922"/>
                <a:satOff val="-19891"/>
                <a:lumOff val="468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780922"/>
                <a:satOff val="-19891"/>
                <a:lumOff val="468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4780922"/>
              <a:satOff val="-19891"/>
              <a:lumOff val="46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DA6941-2362-4EA4-9FB1-1AD51619F17F}">
      <dsp:nvSpPr>
        <dsp:cNvPr id="0" name=""/>
        <dsp:cNvSpPr/>
      </dsp:nvSpPr>
      <dsp:spPr>
        <a:xfrm>
          <a:off x="1893629" y="2496953"/>
          <a:ext cx="6728340" cy="611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Data sulit diakses secara bersamaan</a:t>
          </a:r>
        </a:p>
      </dsp:txBody>
      <dsp:txXfrm>
        <a:off x="1893629" y="2496953"/>
        <a:ext cx="6728340" cy="611667"/>
      </dsp:txXfrm>
    </dsp:sp>
    <dsp:sp modelId="{FA741BAA-7B2D-47A7-A595-54B183FA902A}">
      <dsp:nvSpPr>
        <dsp:cNvPr id="0" name=""/>
        <dsp:cNvSpPr/>
      </dsp:nvSpPr>
      <dsp:spPr>
        <a:xfrm>
          <a:off x="1893629" y="3108621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5019968"/>
                <a:satOff val="-20886"/>
                <a:lumOff val="492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019968"/>
                <a:satOff val="-20886"/>
                <a:lumOff val="492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019968"/>
                <a:satOff val="-20886"/>
                <a:lumOff val="492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019968"/>
              <a:satOff val="-20886"/>
              <a:lumOff val="49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EFB2BD2-E63B-428B-BCE2-DCF91ABBA77B}">
      <dsp:nvSpPr>
        <dsp:cNvPr id="0" name=""/>
        <dsp:cNvSpPr/>
      </dsp:nvSpPr>
      <dsp:spPr>
        <a:xfrm>
          <a:off x="2843073" y="3108621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5259015"/>
                <a:satOff val="-21880"/>
                <a:lumOff val="515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259015"/>
                <a:satOff val="-21880"/>
                <a:lumOff val="515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259015"/>
                <a:satOff val="-21880"/>
                <a:lumOff val="515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259015"/>
              <a:satOff val="-21880"/>
              <a:lumOff val="515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E03DB68-85DD-400F-A161-F66AF35E64CF}">
      <dsp:nvSpPr>
        <dsp:cNvPr id="0" name=""/>
        <dsp:cNvSpPr/>
      </dsp:nvSpPr>
      <dsp:spPr>
        <a:xfrm>
          <a:off x="3792516" y="3108621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5498061"/>
                <a:satOff val="-22875"/>
                <a:lumOff val="539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498061"/>
                <a:satOff val="-22875"/>
                <a:lumOff val="539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498061"/>
                <a:satOff val="-22875"/>
                <a:lumOff val="539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498061"/>
              <a:satOff val="-22875"/>
              <a:lumOff val="53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B7F46FE-A0CE-4935-93BA-5EA57168C1A2}">
      <dsp:nvSpPr>
        <dsp:cNvPr id="0" name=""/>
        <dsp:cNvSpPr/>
      </dsp:nvSpPr>
      <dsp:spPr>
        <a:xfrm>
          <a:off x="4741960" y="3108621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5737106"/>
                <a:satOff val="-23869"/>
                <a:lumOff val="562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737106"/>
                <a:satOff val="-23869"/>
                <a:lumOff val="562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737106"/>
                <a:satOff val="-23869"/>
                <a:lumOff val="562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737106"/>
              <a:satOff val="-23869"/>
              <a:lumOff val="562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6D74F4-BFB9-4671-BF94-C7FAD235F3AE}">
      <dsp:nvSpPr>
        <dsp:cNvPr id="0" name=""/>
        <dsp:cNvSpPr/>
      </dsp:nvSpPr>
      <dsp:spPr>
        <a:xfrm>
          <a:off x="5691404" y="3108621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5976153"/>
                <a:satOff val="-24864"/>
                <a:lumOff val="585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976153"/>
                <a:satOff val="-24864"/>
                <a:lumOff val="585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976153"/>
                <a:satOff val="-24864"/>
                <a:lumOff val="585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5976153"/>
              <a:satOff val="-24864"/>
              <a:lumOff val="58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0E86372-7A0B-49B4-95CE-36573F646CCA}">
      <dsp:nvSpPr>
        <dsp:cNvPr id="0" name=""/>
        <dsp:cNvSpPr/>
      </dsp:nvSpPr>
      <dsp:spPr>
        <a:xfrm>
          <a:off x="6640847" y="3108621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6215199"/>
                <a:satOff val="-25859"/>
                <a:lumOff val="609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215199"/>
                <a:satOff val="-25859"/>
                <a:lumOff val="609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215199"/>
                <a:satOff val="-25859"/>
                <a:lumOff val="609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215199"/>
              <a:satOff val="-25859"/>
              <a:lumOff val="609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D8B1FEA-3B91-4614-A784-EDC476B3E1AF}">
      <dsp:nvSpPr>
        <dsp:cNvPr id="0" name=""/>
        <dsp:cNvSpPr/>
      </dsp:nvSpPr>
      <dsp:spPr>
        <a:xfrm>
          <a:off x="7590291" y="3108621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6454245"/>
                <a:satOff val="-26853"/>
                <a:lumOff val="632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454245"/>
                <a:satOff val="-26853"/>
                <a:lumOff val="632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454245"/>
                <a:satOff val="-26853"/>
                <a:lumOff val="632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454245"/>
              <a:satOff val="-26853"/>
              <a:lumOff val="632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500BC9-7327-456F-9934-D81410394C99}">
      <dsp:nvSpPr>
        <dsp:cNvPr id="0" name=""/>
        <dsp:cNvSpPr/>
      </dsp:nvSpPr>
      <dsp:spPr>
        <a:xfrm>
          <a:off x="1893629" y="3328151"/>
          <a:ext cx="6728340" cy="611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Masalah keamanan data</a:t>
          </a:r>
        </a:p>
      </dsp:txBody>
      <dsp:txXfrm>
        <a:off x="1893629" y="3328151"/>
        <a:ext cx="6728340" cy="611667"/>
      </dsp:txXfrm>
    </dsp:sp>
    <dsp:sp modelId="{0C947CF4-3712-4327-B3BD-A1663970AB33}">
      <dsp:nvSpPr>
        <dsp:cNvPr id="0" name=""/>
        <dsp:cNvSpPr/>
      </dsp:nvSpPr>
      <dsp:spPr>
        <a:xfrm>
          <a:off x="1893629" y="3939818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6693291"/>
                <a:satOff val="-27848"/>
                <a:lumOff val="656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693291"/>
                <a:satOff val="-27848"/>
                <a:lumOff val="656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693291"/>
                <a:satOff val="-27848"/>
                <a:lumOff val="656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693291"/>
              <a:satOff val="-27848"/>
              <a:lumOff val="656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B2854D5-7B1A-4042-A33F-E071131E8E2A}">
      <dsp:nvSpPr>
        <dsp:cNvPr id="0" name=""/>
        <dsp:cNvSpPr/>
      </dsp:nvSpPr>
      <dsp:spPr>
        <a:xfrm>
          <a:off x="2843073" y="3939818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6932337"/>
                <a:satOff val="-28842"/>
                <a:lumOff val="679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2337"/>
                <a:satOff val="-28842"/>
                <a:lumOff val="679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2337"/>
                <a:satOff val="-28842"/>
                <a:lumOff val="679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932337"/>
              <a:satOff val="-28842"/>
              <a:lumOff val="679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D6FC22F-E4CD-4F62-8E30-C30E4DFC0E05}">
      <dsp:nvSpPr>
        <dsp:cNvPr id="0" name=""/>
        <dsp:cNvSpPr/>
      </dsp:nvSpPr>
      <dsp:spPr>
        <a:xfrm>
          <a:off x="3792516" y="3939818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7171383"/>
                <a:satOff val="-29837"/>
                <a:lumOff val="703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171383"/>
                <a:satOff val="-29837"/>
                <a:lumOff val="703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171383"/>
                <a:satOff val="-29837"/>
                <a:lumOff val="703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171383"/>
              <a:satOff val="-29837"/>
              <a:lumOff val="70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30E06C0-5073-480C-B46C-DEF1EDAF328A}">
      <dsp:nvSpPr>
        <dsp:cNvPr id="0" name=""/>
        <dsp:cNvSpPr/>
      </dsp:nvSpPr>
      <dsp:spPr>
        <a:xfrm>
          <a:off x="4741960" y="3939818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7410429"/>
                <a:satOff val="-30831"/>
                <a:lumOff val="72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410429"/>
                <a:satOff val="-30831"/>
                <a:lumOff val="72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410429"/>
                <a:satOff val="-30831"/>
                <a:lumOff val="72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410429"/>
              <a:satOff val="-30831"/>
              <a:lumOff val="72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CA2B7C-7292-47AF-8758-A55CF05AA51F}">
      <dsp:nvSpPr>
        <dsp:cNvPr id="0" name=""/>
        <dsp:cNvSpPr/>
      </dsp:nvSpPr>
      <dsp:spPr>
        <a:xfrm>
          <a:off x="5691404" y="3939818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7649475"/>
                <a:satOff val="-31826"/>
                <a:lumOff val="749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649475"/>
                <a:satOff val="-31826"/>
                <a:lumOff val="749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649475"/>
                <a:satOff val="-31826"/>
                <a:lumOff val="749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649475"/>
              <a:satOff val="-31826"/>
              <a:lumOff val="749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D548D5D-017A-45F0-9DB6-BD9F6C108E63}">
      <dsp:nvSpPr>
        <dsp:cNvPr id="0" name=""/>
        <dsp:cNvSpPr/>
      </dsp:nvSpPr>
      <dsp:spPr>
        <a:xfrm>
          <a:off x="6640847" y="3939818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7888521"/>
                <a:satOff val="-32821"/>
                <a:lumOff val="773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888521"/>
                <a:satOff val="-32821"/>
                <a:lumOff val="773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888521"/>
                <a:satOff val="-32821"/>
                <a:lumOff val="773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7888521"/>
              <a:satOff val="-32821"/>
              <a:lumOff val="773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C05A720-85D1-468F-83C9-26CA1C4C9EE1}">
      <dsp:nvSpPr>
        <dsp:cNvPr id="0" name=""/>
        <dsp:cNvSpPr/>
      </dsp:nvSpPr>
      <dsp:spPr>
        <a:xfrm>
          <a:off x="7590291" y="3939818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8127567"/>
                <a:satOff val="-33815"/>
                <a:lumOff val="796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127567"/>
                <a:satOff val="-33815"/>
                <a:lumOff val="796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127567"/>
                <a:satOff val="-33815"/>
                <a:lumOff val="796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127567"/>
              <a:satOff val="-33815"/>
              <a:lumOff val="796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8B6384-87A1-4B29-B2D5-369E67CB4457}">
      <dsp:nvSpPr>
        <dsp:cNvPr id="0" name=""/>
        <dsp:cNvSpPr/>
      </dsp:nvSpPr>
      <dsp:spPr>
        <a:xfrm>
          <a:off x="1893629" y="4159349"/>
          <a:ext cx="6728340" cy="611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000" kern="1200">
              <a:latin typeface="Times New Roman" panose="02020603050405020304" pitchFamily="18" charset="0"/>
              <a:cs typeface="Times New Roman" panose="02020603050405020304" pitchFamily="18" charset="0"/>
            </a:rPr>
            <a:t>Masalah integritas</a:t>
          </a:r>
        </a:p>
      </dsp:txBody>
      <dsp:txXfrm>
        <a:off x="1893629" y="4159349"/>
        <a:ext cx="6728340" cy="611667"/>
      </dsp:txXfrm>
    </dsp:sp>
    <dsp:sp modelId="{1DFA6039-0D79-4A92-B738-6A8F62831731}">
      <dsp:nvSpPr>
        <dsp:cNvPr id="0" name=""/>
        <dsp:cNvSpPr/>
      </dsp:nvSpPr>
      <dsp:spPr>
        <a:xfrm>
          <a:off x="1893629" y="4771016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8366614"/>
                <a:satOff val="-34810"/>
                <a:lumOff val="82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366614"/>
                <a:satOff val="-34810"/>
                <a:lumOff val="82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366614"/>
                <a:satOff val="-34810"/>
                <a:lumOff val="82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366614"/>
              <a:satOff val="-34810"/>
              <a:lumOff val="82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40E3EC7-3B2C-4E7D-A58B-198BFE7EA55F}">
      <dsp:nvSpPr>
        <dsp:cNvPr id="0" name=""/>
        <dsp:cNvSpPr/>
      </dsp:nvSpPr>
      <dsp:spPr>
        <a:xfrm>
          <a:off x="2843073" y="4771016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8605659"/>
                <a:satOff val="-35804"/>
                <a:lumOff val="843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605659"/>
                <a:satOff val="-35804"/>
                <a:lumOff val="843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605659"/>
                <a:satOff val="-35804"/>
                <a:lumOff val="843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605659"/>
              <a:satOff val="-35804"/>
              <a:lumOff val="843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3278CD8-0F61-4A6E-8823-63D1C9CEC825}">
      <dsp:nvSpPr>
        <dsp:cNvPr id="0" name=""/>
        <dsp:cNvSpPr/>
      </dsp:nvSpPr>
      <dsp:spPr>
        <a:xfrm>
          <a:off x="3792516" y="4771016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8844706"/>
                <a:satOff val="-36799"/>
                <a:lumOff val="867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8844706"/>
                <a:satOff val="-36799"/>
                <a:lumOff val="867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8844706"/>
                <a:satOff val="-36799"/>
                <a:lumOff val="867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8844706"/>
              <a:satOff val="-36799"/>
              <a:lumOff val="867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1E15D9-315D-4200-815D-F3ACD036ACD3}">
      <dsp:nvSpPr>
        <dsp:cNvPr id="0" name=""/>
        <dsp:cNvSpPr/>
      </dsp:nvSpPr>
      <dsp:spPr>
        <a:xfrm>
          <a:off x="4741960" y="4771016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9083752"/>
                <a:satOff val="-37793"/>
                <a:lumOff val="890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083752"/>
                <a:satOff val="-37793"/>
                <a:lumOff val="890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083752"/>
                <a:satOff val="-37793"/>
                <a:lumOff val="890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083752"/>
              <a:satOff val="-37793"/>
              <a:lumOff val="89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94726F-C37F-47D5-ACDC-12F7C2107C4E}">
      <dsp:nvSpPr>
        <dsp:cNvPr id="0" name=""/>
        <dsp:cNvSpPr/>
      </dsp:nvSpPr>
      <dsp:spPr>
        <a:xfrm>
          <a:off x="5691404" y="4771016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9322798"/>
                <a:satOff val="-38788"/>
                <a:lumOff val="9139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322798"/>
                <a:satOff val="-38788"/>
                <a:lumOff val="9139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322798"/>
                <a:satOff val="-38788"/>
                <a:lumOff val="9139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322798"/>
              <a:satOff val="-38788"/>
              <a:lumOff val="91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55DFE2F-E16D-42E8-9A98-8F80F1C5658B}">
      <dsp:nvSpPr>
        <dsp:cNvPr id="0" name=""/>
        <dsp:cNvSpPr/>
      </dsp:nvSpPr>
      <dsp:spPr>
        <a:xfrm>
          <a:off x="6640847" y="4771016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9561844"/>
                <a:satOff val="-39782"/>
                <a:lumOff val="937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561844"/>
                <a:satOff val="-39782"/>
                <a:lumOff val="937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561844"/>
                <a:satOff val="-39782"/>
                <a:lumOff val="937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561844"/>
              <a:satOff val="-39782"/>
              <a:lumOff val="93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B6DD78-C677-4E98-86CB-B092D1E26738}">
      <dsp:nvSpPr>
        <dsp:cNvPr id="0" name=""/>
        <dsp:cNvSpPr/>
      </dsp:nvSpPr>
      <dsp:spPr>
        <a:xfrm>
          <a:off x="7590291" y="4771016"/>
          <a:ext cx="897112" cy="149518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D4E80-427F-410D-B3F8-650A1ADCEF6A}">
      <dsp:nvSpPr>
        <dsp:cNvPr id="0" name=""/>
        <dsp:cNvSpPr/>
      </dsp:nvSpPr>
      <dsp:spPr>
        <a:xfrm>
          <a:off x="0" y="62124"/>
          <a:ext cx="9926444" cy="538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Data yang berlebihan dapat dikurang</a:t>
          </a:r>
        </a:p>
      </dsp:txBody>
      <dsp:txXfrm>
        <a:off x="26273" y="88397"/>
        <a:ext cx="9873898" cy="485654"/>
      </dsp:txXfrm>
    </dsp:sp>
    <dsp:sp modelId="{FE3972DA-3A43-4F98-85D0-3B659087BCFB}">
      <dsp:nvSpPr>
        <dsp:cNvPr id="0" name=""/>
        <dsp:cNvSpPr/>
      </dsp:nvSpPr>
      <dsp:spPr>
        <a:xfrm>
          <a:off x="0" y="666564"/>
          <a:ext cx="9926444" cy="538200"/>
        </a:xfrm>
        <a:prstGeom prst="round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Ketidakkonsistenan data dapat dihindari</a:t>
          </a:r>
        </a:p>
      </dsp:txBody>
      <dsp:txXfrm>
        <a:off x="26273" y="692837"/>
        <a:ext cx="9873898" cy="485654"/>
      </dsp:txXfrm>
    </dsp:sp>
    <dsp:sp modelId="{88C6647E-076F-4A5E-9105-38B8065EBDC4}">
      <dsp:nvSpPr>
        <dsp:cNvPr id="0" name=""/>
        <dsp:cNvSpPr/>
      </dsp:nvSpPr>
      <dsp:spPr>
        <a:xfrm>
          <a:off x="0" y="1271004"/>
          <a:ext cx="9926444" cy="538200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Data dapat dipakai bersama</a:t>
          </a:r>
        </a:p>
      </dsp:txBody>
      <dsp:txXfrm>
        <a:off x="26273" y="1297277"/>
        <a:ext cx="9873898" cy="485654"/>
      </dsp:txXfrm>
    </dsp:sp>
    <dsp:sp modelId="{D1E72642-F5B1-4F67-BB77-8B1CD8A151C8}">
      <dsp:nvSpPr>
        <dsp:cNvPr id="0" name=""/>
        <dsp:cNvSpPr/>
      </dsp:nvSpPr>
      <dsp:spPr>
        <a:xfrm>
          <a:off x="0" y="1875444"/>
          <a:ext cx="9926444" cy="53820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Standarisasi dapat dilakukan</a:t>
          </a:r>
        </a:p>
      </dsp:txBody>
      <dsp:txXfrm>
        <a:off x="26273" y="1901717"/>
        <a:ext cx="9873898" cy="485654"/>
      </dsp:txXfrm>
    </dsp:sp>
    <dsp:sp modelId="{A9C51208-2074-4A8C-9846-E7B0E660E0D4}">
      <dsp:nvSpPr>
        <dsp:cNvPr id="0" name=""/>
        <dsp:cNvSpPr/>
      </dsp:nvSpPr>
      <dsp:spPr>
        <a:xfrm>
          <a:off x="0" y="2479884"/>
          <a:ext cx="9926444" cy="538200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Keamanan dapat diterapkan</a:t>
          </a:r>
        </a:p>
      </dsp:txBody>
      <dsp:txXfrm>
        <a:off x="26273" y="2506157"/>
        <a:ext cx="9873898" cy="485654"/>
      </dsp:txXfrm>
    </dsp:sp>
    <dsp:sp modelId="{401645A4-56E3-423A-8D63-3DE5E96B5679}">
      <dsp:nvSpPr>
        <dsp:cNvPr id="0" name=""/>
        <dsp:cNvSpPr/>
      </dsp:nvSpPr>
      <dsp:spPr>
        <a:xfrm>
          <a:off x="0" y="3084324"/>
          <a:ext cx="9926444" cy="538200"/>
        </a:xfrm>
        <a:prstGeom prst="round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Keterpaduan dapat dijaga</a:t>
          </a:r>
        </a:p>
      </dsp:txBody>
      <dsp:txXfrm>
        <a:off x="26273" y="3110597"/>
        <a:ext cx="9873898" cy="485654"/>
      </dsp:txXfrm>
    </dsp:sp>
    <dsp:sp modelId="{B4D73351-7A4E-437F-8D88-0E4CDB447BA1}">
      <dsp:nvSpPr>
        <dsp:cNvPr id="0" name=""/>
        <dsp:cNvSpPr/>
      </dsp:nvSpPr>
      <dsp:spPr>
        <a:xfrm>
          <a:off x="0" y="3688764"/>
          <a:ext cx="9926444" cy="53820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>
              <a:latin typeface="Times New Roman" panose="02020603050405020304" pitchFamily="18" charset="0"/>
              <a:cs typeface="Times New Roman" panose="02020603050405020304" pitchFamily="18" charset="0"/>
            </a:rPr>
            <a:t>Konflik interes dapat diseimbangkan</a:t>
          </a:r>
        </a:p>
      </dsp:txBody>
      <dsp:txXfrm>
        <a:off x="26273" y="3715037"/>
        <a:ext cx="9873898" cy="4856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D4E80-427F-410D-B3F8-650A1ADCEF6A}">
      <dsp:nvSpPr>
        <dsp:cNvPr id="0" name=""/>
        <dsp:cNvSpPr/>
      </dsp:nvSpPr>
      <dsp:spPr>
        <a:xfrm>
          <a:off x="0" y="62124"/>
          <a:ext cx="9926444" cy="5382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Mengumpulkan</a:t>
          </a:r>
          <a:r>
            <a:rPr lang="en-ID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data</a:t>
          </a:r>
        </a:p>
      </dsp:txBody>
      <dsp:txXfrm>
        <a:off x="26273" y="88397"/>
        <a:ext cx="9873898" cy="485654"/>
      </dsp:txXfrm>
    </dsp:sp>
    <dsp:sp modelId="{5EB99693-02E4-43C5-980C-DAE9AC0F46B7}">
      <dsp:nvSpPr>
        <dsp:cNvPr id="0" name=""/>
        <dsp:cNvSpPr/>
      </dsp:nvSpPr>
      <dsp:spPr>
        <a:xfrm>
          <a:off x="0" y="666564"/>
          <a:ext cx="9926444" cy="538200"/>
        </a:xfrm>
        <a:prstGeom prst="round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Menjaga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dan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mengadakan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pengujian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terhadap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integritas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data</a:t>
          </a:r>
          <a:endParaRPr lang="en-ID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73" y="692837"/>
        <a:ext cx="9873898" cy="485654"/>
      </dsp:txXfrm>
    </dsp:sp>
    <dsp:sp modelId="{FC1D859C-8632-4169-91FF-CB3E94AD6596}">
      <dsp:nvSpPr>
        <dsp:cNvPr id="0" name=""/>
        <dsp:cNvSpPr/>
      </dsp:nvSpPr>
      <dsp:spPr>
        <a:xfrm>
          <a:off x="0" y="1271004"/>
          <a:ext cx="9926444" cy="538200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Menyimpan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data</a:t>
          </a:r>
          <a:endParaRPr lang="en-ID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73" y="1297277"/>
        <a:ext cx="9873898" cy="485654"/>
      </dsp:txXfrm>
    </dsp:sp>
    <dsp:sp modelId="{4E8A4756-4F47-4C1C-86FB-415347D2C834}">
      <dsp:nvSpPr>
        <dsp:cNvPr id="0" name=""/>
        <dsp:cNvSpPr/>
      </dsp:nvSpPr>
      <dsp:spPr>
        <a:xfrm>
          <a:off x="0" y="1875444"/>
          <a:ext cx="9926444" cy="538200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Memelihara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data</a:t>
          </a:r>
          <a:endParaRPr lang="en-ID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73" y="1901717"/>
        <a:ext cx="9873898" cy="485654"/>
      </dsp:txXfrm>
    </dsp:sp>
    <dsp:sp modelId="{2E478171-1B3D-4952-BB18-B5240FD988A8}">
      <dsp:nvSpPr>
        <dsp:cNvPr id="0" name=""/>
        <dsp:cNvSpPr/>
      </dsp:nvSpPr>
      <dsp:spPr>
        <a:xfrm>
          <a:off x="0" y="2479884"/>
          <a:ext cx="9926444" cy="538200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Mengamankan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data</a:t>
          </a:r>
          <a:endParaRPr lang="en-ID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73" y="2506157"/>
        <a:ext cx="9873898" cy="485654"/>
      </dsp:txXfrm>
    </dsp:sp>
    <dsp:sp modelId="{D4AA63AB-45A8-46A7-B97F-A342D6B649B5}">
      <dsp:nvSpPr>
        <dsp:cNvPr id="0" name=""/>
        <dsp:cNvSpPr/>
      </dsp:nvSpPr>
      <dsp:spPr>
        <a:xfrm>
          <a:off x="0" y="3084324"/>
          <a:ext cx="9926444" cy="538200"/>
        </a:xfrm>
        <a:prstGeom prst="round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Mengorganisasikan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data</a:t>
          </a:r>
          <a:endParaRPr lang="en-ID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73" y="3110597"/>
        <a:ext cx="9873898" cy="485654"/>
      </dsp:txXfrm>
    </dsp:sp>
    <dsp:sp modelId="{8B60E5A7-8F8E-44A7-886C-8ED3F7C9F4FE}">
      <dsp:nvSpPr>
        <dsp:cNvPr id="0" name=""/>
        <dsp:cNvSpPr/>
      </dsp:nvSpPr>
      <dsp:spPr>
        <a:xfrm>
          <a:off x="0" y="3688764"/>
          <a:ext cx="9926444" cy="53820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Mencari</a:t>
          </a:r>
          <a:r>
            <a:rPr lang="en-US" sz="23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data</a:t>
          </a:r>
          <a:endParaRPr lang="en-ID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73" y="3715037"/>
        <a:ext cx="9873898" cy="485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ubStepProcess">
  <dgm:title val=""/>
  <dgm:desc val=""/>
  <dgm:catLst>
    <dgm:cat type="process" pri="122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61" srcId="1" destId="11" srcOrd="0" destOrd="0"/>
        <dgm:cxn modelId="62" srcId="1" destId="12" srcOrd="1" destOrd="0"/>
        <dgm:cxn modelId="7" srcId="0" destId="2" srcOrd="0" destOrd="0"/>
        <dgm:cxn modelId="8" srcId="0" destId="3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8" srcId="0" destId="1" srcOrd="0" destOrd="0"/>
        <dgm:cxn modelId="81" srcId="1" destId="11" srcOrd="0" destOrd="0"/>
        <dgm:cxn modelId="82" srcId="1" destId="12" srcOrd="1" destOrd="0"/>
        <dgm:cxn modelId="9" srcId="0" destId="2" srcOrd="0" destOrd="0"/>
        <dgm:cxn modelId="10" srcId="0" destId="3" srcOrd="0" destOrd="0"/>
        <dgm:cxn modelId="11" srcId="0" destId="4" srcOrd="0" destOrd="0"/>
      </dgm:cxnLst>
      <dgm:bg/>
      <dgm:whole/>
    </dgm:dataModel>
  </dgm:clrData>
  <dgm:layoutNode name="Name0">
    <dgm:varLst>
      <dgm:chMax val="7"/>
      <dgm:dir/>
      <dgm:animOne val="branch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Tx1" refType="w"/>
      <dgm:constr type="w" for="ch" forName="chLin1" refType="w" refFor="ch" refForName="parTx1" fact="1.38"/>
      <dgm:constr type="h" for="ch" forName="chLin1" refType="h"/>
      <dgm:constr type="w" for="ch" forName="spPre1" refType="w" fact="0.27"/>
      <dgm:constr type="w" for="ch" forName="spPost1" refType="w" fact="0.27"/>
      <dgm:constr type="h" for="ch" forName="spPre1" refType="h"/>
      <dgm:constr type="h" for="ch" forName="spPost1" refType="h"/>
      <dgm:constr type="primFontSz" for="ch" forName="parTx1" val="65"/>
      <dgm:constr type="primFontSz" for="des" forName="desTx1" refType="primFontSz" refFor="ch" refForName="parTx1" fact="0.78"/>
      <dgm:constr type="primFontSz" for="des" forName="desTx1" op="equ"/>
      <dgm:constr type="w" for="ch" forName="parTx2" refType="w"/>
      <dgm:constr type="w" for="ch" forName="chLin2" refType="w" refFor="ch" refForName="parTx2" fact="1.38"/>
      <dgm:constr type="h" for="ch" forName="chLin2" refType="h"/>
      <dgm:constr type="w" for="ch" forName="spPre2" refType="w" fact="0.54"/>
      <dgm:constr type="w" for="ch" forName="spPost2" refType="w" fact="0.54"/>
      <dgm:constr type="h" for="ch" forName="spPre2" refType="h"/>
      <dgm:constr type="h" for="ch" forName="spPost2" refType="h"/>
      <dgm:constr type="primFontSz" for="ch" forName="parTx2" refType="primFontSz" refFor="ch" refForName="parTx1" op="equ"/>
      <dgm:constr type="primFontSz" for="des" forName="desTx2" refType="primFontSz" refFor="des" refForName="desTx1" op="equ"/>
      <dgm:constr type="w" for="ch" forName="parTx3" refType="w"/>
      <dgm:constr type="w" for="ch" forName="chLin3" refType="w" refFor="ch" refForName="parTx3" fact="1.38"/>
      <dgm:constr type="h" for="ch" forName="chLin3" refType="h"/>
      <dgm:constr type="w" for="ch" forName="spPre3" refType="w" fact="0.54"/>
      <dgm:constr type="w" for="ch" forName="spPost3" refType="w" fact="0.54"/>
      <dgm:constr type="h" for="ch" forName="spPre3" refType="h"/>
      <dgm:constr type="h" for="ch" forName="spPost3" refType="h"/>
      <dgm:constr type="primFontSz" for="ch" forName="parTx3" refType="primFontSz" refFor="ch" refForName="parTx1" op="equ"/>
      <dgm:constr type="primFontSz" for="des" forName="desTx3" refType="primFontSz" refFor="des" refForName="desTx1" op="equ"/>
      <dgm:constr type="w" for="ch" forName="parTx4" refType="w"/>
      <dgm:constr type="w" for="ch" forName="chLin4" refType="w" refFor="ch" refForName="parTx4" fact="1.38"/>
      <dgm:constr type="h" for="ch" forName="chLin4" refType="h"/>
      <dgm:constr type="w" for="ch" forName="spPre4" refType="w" fact="0.54"/>
      <dgm:constr type="w" for="ch" forName="spPost4" refType="w" fact="0.54"/>
      <dgm:constr type="h" for="ch" forName="spPre4" refType="h"/>
      <dgm:constr type="h" for="ch" forName="spPost4" refType="h"/>
      <dgm:constr type="primFontSz" for="ch" forName="parTx4" refType="primFontSz" refFor="ch" refForName="parTx1" op="equ"/>
      <dgm:constr type="primFontSz" for="des" forName="desTx4" refType="primFontSz" refFor="des" refForName="desTx1" op="equ"/>
      <dgm:constr type="w" for="ch" forName="parTx5" refType="w"/>
      <dgm:constr type="w" for="ch" forName="chLin5" refType="w" refFor="ch" refForName="parTx5" fact="1.38"/>
      <dgm:constr type="h" for="ch" forName="chLin5" refType="h"/>
      <dgm:constr type="w" for="ch" forName="spPre5" refType="w" fact="0.54"/>
      <dgm:constr type="w" for="ch" forName="spPost5" refType="w" fact="0.54"/>
      <dgm:constr type="h" for="ch" forName="spPre5" refType="h"/>
      <dgm:constr type="h" for="ch" forName="spPost5" refType="h"/>
      <dgm:constr type="primFontSz" for="ch" forName="parTx5" refType="primFontSz" refFor="ch" refForName="parTx1" op="equ"/>
      <dgm:constr type="primFontSz" for="des" forName="desTx5" refType="primFontSz" refFor="des" refForName="desTx1" op="equ"/>
      <dgm:constr type="w" for="ch" forName="parTx6" refType="w"/>
      <dgm:constr type="w" for="ch" forName="chLin6" refType="w" refFor="ch" refForName="parTx6" fact="1.38"/>
      <dgm:constr type="h" for="ch" forName="chLin6" refType="h"/>
      <dgm:constr type="w" for="ch" forName="spPre6" refType="w" fact="0.54"/>
      <dgm:constr type="w" for="ch" forName="spPost6" refType="w" fact="0.54"/>
      <dgm:constr type="h" for="ch" forName="spPre6" refType="h"/>
      <dgm:constr type="h" for="ch" forName="spPost6" refType="h"/>
      <dgm:constr type="primFontSz" for="ch" forName="parTx6" refType="primFontSz" refFor="ch" refForName="parTx1" op="equ"/>
      <dgm:constr type="primFontSz" for="des" forName="desTx6" refType="primFontSz" refFor="des" refForName="desTx1" op="equ"/>
      <dgm:constr type="w" for="ch" forName="parTx7" refType="w"/>
      <dgm:constr type="w" for="ch" forName="chLin7" refType="w" refFor="ch" refForName="parTx7" fact="1.38"/>
      <dgm:constr type="h" for="ch" forName="chLin7" refType="h"/>
      <dgm:constr type="w" for="ch" forName="spPre7" refType="w" fact="0.54"/>
      <dgm:constr type="w" for="ch" forName="spPost7" refType="w" fact="0.54"/>
      <dgm:constr type="h" for="ch" forName="spPre7" refType="h"/>
      <dgm:constr type="h" for="ch" forName="spPost7" refType="h"/>
      <dgm:constr type="primFontSz" for="ch" forName="parTx7" refType="primFontSz" refFor="ch" refForName="parTx1" op="equ"/>
      <dgm:constr type="primFontSz" for="des" forName="desTx7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parTx1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">
            <dgm:if name="Name8" axis="ch" ptType="node" func="cnt" op="gte" val="1">
              <dgm:layoutNode name="spPre1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1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1" refType="w" fact="0.77"/>
                  <dgm:constr type="w" for="ch" forName="top1" refType="w" refFor="ch" refForName="txAndLines1" fact="0.78"/>
                </dgm:constrLst>
                <dgm:forEach name="Name9" axis="ch">
                  <dgm:forEach name="Name10" axis="self" ptType="parTrans">
                    <dgm:layoutNode name="Name11" styleLbl="parChTrans1D1">
                      <dgm:choose name="Name12">
                        <dgm:if name="Name1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1"/>
                          </dgm:alg>
                        </dgm:if>
                        <dgm:else name="Name1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1"/>
                            <dgm:param type="dstNode" val="anchor1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" axis="self" ptType="node">
                    <dgm:choose name="Name16">
                      <dgm:if name="Name17" axis="par ch" ptType="node node" func="cnt" op="equ" val="1">
                        <dgm:layoutNode name="top1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"/>
                    </dgm:choose>
                    <dgm:layoutNode name="txAndLines1">
                      <dgm:choose name="Name19">
                        <dgm:if name="Name20" func="var" arg="dir" op="equ" val="norm">
                          <dgm:alg type="lin"/>
                        </dgm:if>
                        <dgm:else name="Name2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22">
                        <dgm:if name="Name23" axis="root ch" ptType="all node" func="cnt" op="gte" val="2">
                          <dgm:constrLst>
                            <dgm:constr type="w" for="ch" forName="anchor1" refType="w"/>
                            <dgm:constr type="w" for="ch" forName="backup1" refType="w" fact="-1"/>
                            <dgm:constr type="w" for="ch" forName="preLine1" refType="w" fact="0.11"/>
                            <dgm:constr type="w" for="ch" forName="desTx1" refType="w" fact="0.78"/>
                            <dgm:constr type="w" for="ch" forName="postLine1" refType="w" fact="0.11"/>
                          </dgm:constrLst>
                        </dgm:if>
                        <dgm:else name="Name24">
                          <dgm:constrLst>
                            <dgm:constr type="w" for="ch" forName="anchor1" refType="w" fact="0.89"/>
                            <dgm:constr type="w" for="ch" forName="backup1" refType="w" fact="-0.89"/>
                            <dgm:constr type="w" for="ch" forName="preLine1" refType="w" fact="0.11"/>
                            <dgm:constr type="w" for="ch" forName="desTx1" refType="w" fact="0.78"/>
                          </dgm:constrLst>
                        </dgm:else>
                      </dgm:choose>
                      <dgm:layoutNode name="anchor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1" moveWith="desTx1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1" styleLbl="parChTrans1D1" moveWith="desTx1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1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25">
                        <dgm:if name="Name26" axis="root ch" ptType="all node" func="cnt" op="gte" val="2">
                          <dgm:layoutNode name="postLine1" styleLbl="parChTrans1D1" moveWith="desTx1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27"/>
                      </dgm:choose>
                    </dgm:layoutNode>
                  </dgm:forEach>
                  <dgm:choose name="Name28">
                    <dgm:if name="Name29" axis="root ch" ptType="all node" func="cnt" op="gte" val="2">
                      <dgm:forEach name="Name30" axis="self" ptType="parTrans">
                        <dgm:layoutNode name="Name31" styleLbl="parChTrans1D1">
                          <dgm:choose name="Name32">
                            <dgm:if name="Name3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2"/>
                                <dgm:param type="endSty" val="noArr"/>
                                <dgm:param type="dstNode" val="anchor1"/>
                              </dgm:alg>
                            </dgm:if>
                            <dgm:else name="Name3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2"/>
                                <dgm:param type="dstNode" val="anchor1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35"/>
                  </dgm:choose>
                </dgm:forEach>
              </dgm:layoutNode>
              <dgm:choose name="Name36">
                <dgm:if name="Name37" axis="root ch" ptType="all node" func="cnt" op="gte" val="2">
                  <dgm:layoutNode name="spPost1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38"/>
              </dgm:choose>
            </dgm:if>
            <dgm:else name="Name39"/>
          </dgm:choose>
        </dgm:if>
        <dgm:if name="Name40" axis="self" ptType="node" func="pos" op="equ" val="2">
          <dgm:layoutNode name="parTx2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41">
            <dgm:if name="Name42" axis="ch" ptType="node" func="cnt" op="gte" val="1">
              <dgm:layoutNode name="spPre2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2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2" refType="w" fact="0.77"/>
                  <dgm:constr type="w" for="ch" forName="top2" refType="w" refFor="ch" refForName="txAndLines2" fact="0.78"/>
                </dgm:constrLst>
                <dgm:forEach name="Name43" axis="ch">
                  <dgm:forEach name="Name44" axis="self" ptType="parTrans">
                    <dgm:layoutNode name="Name45" styleLbl="parChTrans1D1">
                      <dgm:choose name="Name46">
                        <dgm:if name="Name4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2"/>
                          </dgm:alg>
                        </dgm:if>
                        <dgm:else name="Name4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2"/>
                            <dgm:param type="dstNode" val="anchor2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49" axis="self" ptType="node">
                    <dgm:choose name="Name50">
                      <dgm:if name="Name51" axis="par ch" ptType="node node" func="cnt" op="equ" val="1">
                        <dgm:layoutNode name="top2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52"/>
                    </dgm:choose>
                    <dgm:layoutNode name="txAndLines2">
                      <dgm:choose name="Name53">
                        <dgm:if name="Name54" func="var" arg="dir" op="equ" val="norm">
                          <dgm:alg type="lin"/>
                        </dgm:if>
                        <dgm:else name="Name5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56">
                        <dgm:if name="Name57" axis="root ch" ptType="all node" func="cnt" op="gte" val="3">
                          <dgm:constrLst>
                            <dgm:constr type="w" for="ch" forName="anchor2" refType="w"/>
                            <dgm:constr type="w" for="ch" forName="backup2" refType="w" fact="-1"/>
                            <dgm:constr type="w" for="ch" forName="preLine2" refType="w" fact="0.11"/>
                            <dgm:constr type="w" for="ch" forName="desTx2" refType="w" fact="0.78"/>
                            <dgm:constr type="w" for="ch" forName="postLine2" refType="w" fact="0.11"/>
                          </dgm:constrLst>
                        </dgm:if>
                        <dgm:else name="Name58">
                          <dgm:constrLst>
                            <dgm:constr type="w" for="ch" forName="anchor2" refType="w" fact="0.89"/>
                            <dgm:constr type="w" for="ch" forName="backup2" refType="w" fact="-0.89"/>
                            <dgm:constr type="w" for="ch" forName="preLine2" refType="w" fact="0.11"/>
                            <dgm:constr type="w" for="ch" forName="desTx2" refType="w" fact="0.78"/>
                          </dgm:constrLst>
                        </dgm:else>
                      </dgm:choose>
                      <dgm:layoutNode name="anchor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2" moveWith="desTx2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2" styleLbl="parChTrans1D1" moveWith="desTx2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2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59">
                        <dgm:if name="Name60" axis="root ch" ptType="all node" func="cnt" op="gte" val="3">
                          <dgm:layoutNode name="postLine2" styleLbl="parChTrans1D1" moveWith="desTx2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61"/>
                      </dgm:choose>
                    </dgm:layoutNode>
                  </dgm:forEach>
                  <dgm:choose name="Name62">
                    <dgm:if name="Name63" axis="root ch" ptType="all node" func="cnt" op="gte" val="3">
                      <dgm:forEach name="Name64" axis="self" ptType="parTrans">
                        <dgm:layoutNode name="Name65" styleLbl="parChTrans1D1">
                          <dgm:choose name="Name66">
                            <dgm:if name="Name67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3"/>
                                <dgm:param type="endSty" val="noArr"/>
                                <dgm:param type="dstNode" val="anchor2"/>
                              </dgm:alg>
                            </dgm:if>
                            <dgm:else name="Name68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3"/>
                                <dgm:param type="dstNode" val="anchor2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69"/>
                  </dgm:choose>
                </dgm:forEach>
              </dgm:layoutNode>
              <dgm:choose name="Name70">
                <dgm:if name="Name71" axis="root ch" ptType="all node" func="cnt" op="gte" val="3">
                  <dgm:layoutNode name="spPost2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72"/>
              </dgm:choose>
            </dgm:if>
            <dgm:else name="Name73"/>
          </dgm:choose>
        </dgm:if>
        <dgm:if name="Name74" axis="self" ptType="node" func="pos" op="equ" val="3">
          <dgm:layoutNode name="parTx3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75">
            <dgm:if name="Name76" axis="ch" ptType="node" func="cnt" op="gte" val="1">
              <dgm:layoutNode name="spPre3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3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3" refType="w" fact="0.77"/>
                  <dgm:constr type="w" for="ch" forName="top3" refType="w" refFor="ch" refForName="txAndLines3" fact="0.78"/>
                </dgm:constrLst>
                <dgm:forEach name="Name77" axis="ch">
                  <dgm:forEach name="Name78" axis="self" ptType="parTrans">
                    <dgm:layoutNode name="Name79" styleLbl="parChTrans1D1">
                      <dgm:choose name="Name80">
                        <dgm:if name="Name81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3"/>
                          </dgm:alg>
                        </dgm:if>
                        <dgm:else name="Name82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3"/>
                            <dgm:param type="dstNode" val="anchor3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83" axis="self" ptType="node">
                    <dgm:choose name="Name84">
                      <dgm:if name="Name85" axis="par ch" ptType="node node" func="cnt" op="equ" val="1">
                        <dgm:layoutNode name="top3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86"/>
                    </dgm:choose>
                    <dgm:layoutNode name="txAndLines3">
                      <dgm:choose name="Name87">
                        <dgm:if name="Name88" func="var" arg="dir" op="equ" val="norm">
                          <dgm:alg type="lin"/>
                        </dgm:if>
                        <dgm:else name="Name89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90">
                        <dgm:if name="Name91" axis="root ch" ptType="all node" func="cnt" op="gte" val="4">
                          <dgm:constrLst>
                            <dgm:constr type="w" for="ch" forName="anchor3" refType="w"/>
                            <dgm:constr type="w" for="ch" forName="backup3" refType="w" fact="-1"/>
                            <dgm:constr type="w" for="ch" forName="preLine3" refType="w" fact="0.11"/>
                            <dgm:constr type="w" for="ch" forName="desTx3" refType="w" fact="0.78"/>
                            <dgm:constr type="w" for="ch" forName="postLine3" refType="w" fact="0.11"/>
                          </dgm:constrLst>
                        </dgm:if>
                        <dgm:else name="Name92">
                          <dgm:constrLst>
                            <dgm:constr type="w" for="ch" forName="anchor3" refType="w" fact="0.89"/>
                            <dgm:constr type="w" for="ch" forName="backup3" refType="w" fact="-0.89"/>
                            <dgm:constr type="w" for="ch" forName="preLine3" refType="w" fact="0.11"/>
                            <dgm:constr type="w" for="ch" forName="desTx3" refType="w" fact="0.78"/>
                          </dgm:constrLst>
                        </dgm:else>
                      </dgm:choose>
                      <dgm:layoutNode name="anchor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3" moveWith="desTx3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3" styleLbl="parChTrans1D1" moveWith="desTx3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3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93">
                        <dgm:if name="Name94" axis="root ch" ptType="all node" func="cnt" op="gte" val="4">
                          <dgm:layoutNode name="postLine3" styleLbl="parChTrans1D1" moveWith="desTx3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95"/>
                      </dgm:choose>
                    </dgm:layoutNode>
                  </dgm:forEach>
                  <dgm:choose name="Name96">
                    <dgm:if name="Name97" axis="root ch" ptType="all node" func="cnt" op="gte" val="4">
                      <dgm:forEach name="Name98" axis="self" ptType="parTrans">
                        <dgm:layoutNode name="Name99" styleLbl="parChTrans1D1">
                          <dgm:choose name="Name100">
                            <dgm:if name="Name101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4"/>
                                <dgm:param type="endSty" val="noArr"/>
                                <dgm:param type="dstNode" val="anchor3"/>
                              </dgm:alg>
                            </dgm:if>
                            <dgm:else name="Name102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4"/>
                                <dgm:param type="dstNode" val="anchor3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03"/>
                  </dgm:choose>
                </dgm:forEach>
              </dgm:layoutNode>
              <dgm:choose name="Name104">
                <dgm:if name="Name105" axis="root ch" ptType="all node" func="cnt" op="gte" val="4">
                  <dgm:layoutNode name="spPost3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06"/>
              </dgm:choose>
            </dgm:if>
            <dgm:else name="Name107"/>
          </dgm:choose>
        </dgm:if>
        <dgm:if name="Name108" axis="self" ptType="node" func="pos" op="equ" val="4">
          <dgm:layoutNode name="parTx4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09">
            <dgm:if name="Name110" axis="ch" ptType="node" func="cnt" op="gte" val="1">
              <dgm:layoutNode name="spPre4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4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4" refType="w" fact="0.77"/>
                  <dgm:constr type="w" for="ch" forName="top4" refType="w" refFor="ch" refForName="txAndLines4" fact="0.78"/>
                </dgm:constrLst>
                <dgm:forEach name="Name111" axis="ch">
                  <dgm:forEach name="Name112" axis="self" ptType="parTrans">
                    <dgm:layoutNode name="Name113" styleLbl="parChTrans1D1">
                      <dgm:choose name="Name114">
                        <dgm:if name="Name115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4"/>
                          </dgm:alg>
                        </dgm:if>
                        <dgm:else name="Name116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4"/>
                            <dgm:param type="dstNode" val="anchor4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17" axis="self" ptType="node">
                    <dgm:choose name="Name118">
                      <dgm:if name="Name119" axis="par ch" ptType="node node" func="cnt" op="equ" val="1">
                        <dgm:layoutNode name="top4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20"/>
                    </dgm:choose>
                    <dgm:layoutNode name="txAndLines4">
                      <dgm:choose name="Name121">
                        <dgm:if name="Name122" func="var" arg="dir" op="equ" val="norm">
                          <dgm:alg type="lin"/>
                        </dgm:if>
                        <dgm:else name="Name123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24">
                        <dgm:if name="Name125" axis="root ch" ptType="all node" func="cnt" op="gte" val="5">
                          <dgm:constrLst>
                            <dgm:constr type="w" for="ch" forName="anchor4" refType="w"/>
                            <dgm:constr type="w" for="ch" forName="backup4" refType="w" fact="-1"/>
                            <dgm:constr type="w" for="ch" forName="preLine4" refType="w" fact="0.11"/>
                            <dgm:constr type="w" for="ch" forName="desTx4" refType="w" fact="0.78"/>
                            <dgm:constr type="w" for="ch" forName="postLine4" refType="w" fact="0.11"/>
                          </dgm:constrLst>
                        </dgm:if>
                        <dgm:else name="Name126">
                          <dgm:constrLst>
                            <dgm:constr type="w" for="ch" forName="anchor4" refType="w" fact="0.89"/>
                            <dgm:constr type="w" for="ch" forName="backup4" refType="w" fact="-0.89"/>
                            <dgm:constr type="w" for="ch" forName="preLine4" refType="w" fact="0.11"/>
                            <dgm:constr type="w" for="ch" forName="desTx4" refType="w" fact="0.78"/>
                          </dgm:constrLst>
                        </dgm:else>
                      </dgm:choose>
                      <dgm:layoutNode name="anchor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4" moveWith="desTx4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4" styleLbl="parChTrans1D1" moveWith="desTx4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4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27">
                        <dgm:if name="Name128" axis="root ch" ptType="all node" func="cnt" op="gte" val="5">
                          <dgm:layoutNode name="postLine4" styleLbl="parChTrans1D1" moveWith="desTx4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29"/>
                      </dgm:choose>
                    </dgm:layoutNode>
                  </dgm:forEach>
                  <dgm:choose name="Name130">
                    <dgm:if name="Name131" axis="root ch" ptType="all node" func="cnt" op="gte" val="5">
                      <dgm:forEach name="Name132" axis="self" ptType="parTrans">
                        <dgm:layoutNode name="Name133" styleLbl="parChTrans1D1">
                          <dgm:choose name="Name134">
                            <dgm:if name="Name135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5"/>
                                <dgm:param type="endSty" val="noArr"/>
                                <dgm:param type="dstNode" val="anchor4"/>
                              </dgm:alg>
                            </dgm:if>
                            <dgm:else name="Name136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5"/>
                                <dgm:param type="dstNode" val="anchor4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37"/>
                  </dgm:choose>
                </dgm:forEach>
              </dgm:layoutNode>
              <dgm:choose name="Name138">
                <dgm:if name="Name139" axis="root ch" ptType="all node" func="cnt" op="gte" val="5">
                  <dgm:layoutNode name="spPost4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40"/>
              </dgm:choose>
            </dgm:if>
            <dgm:else name="Name141"/>
          </dgm:choose>
        </dgm:if>
        <dgm:if name="Name142" axis="self" ptType="node" func="pos" op="equ" val="5">
          <dgm:layoutNode name="parTx5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43">
            <dgm:if name="Name144" axis="ch" ptType="node" func="cnt" op="gte" val="1">
              <dgm:layoutNode name="spPre5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5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5" refType="w" fact="0.77"/>
                  <dgm:constr type="w" for="ch" forName="top5" refType="w" refFor="ch" refForName="txAndLines5" fact="0.78"/>
                </dgm:constrLst>
                <dgm:forEach name="Name145" axis="ch">
                  <dgm:forEach name="Name146" axis="self" ptType="parTrans">
                    <dgm:layoutNode name="Name147" styleLbl="parChTrans1D1">
                      <dgm:choose name="Name148">
                        <dgm:if name="Name149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5"/>
                          </dgm:alg>
                        </dgm:if>
                        <dgm:else name="Name150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5"/>
                            <dgm:param type="dstNode" val="anchor5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51" axis="self" ptType="node">
                    <dgm:choose name="Name152">
                      <dgm:if name="Name153" axis="par ch" ptType="node node" func="cnt" op="equ" val="1">
                        <dgm:layoutNode name="top5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54"/>
                    </dgm:choose>
                    <dgm:layoutNode name="txAndLines5">
                      <dgm:choose name="Name155">
                        <dgm:if name="Name156" func="var" arg="dir" op="equ" val="norm">
                          <dgm:alg type="lin"/>
                        </dgm:if>
                        <dgm:else name="Name157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58">
                        <dgm:if name="Name159" axis="root ch" ptType="all node" func="cnt" op="gte" val="6">
                          <dgm:constrLst>
                            <dgm:constr type="w" for="ch" forName="anchor5" refType="w"/>
                            <dgm:constr type="w" for="ch" forName="backup5" refType="w" fact="-1"/>
                            <dgm:constr type="w" for="ch" forName="preLine5" refType="w" fact="0.11"/>
                            <dgm:constr type="w" for="ch" forName="desTx5" refType="w" fact="0.78"/>
                            <dgm:constr type="w" for="ch" forName="postLine5" refType="w" fact="0.11"/>
                          </dgm:constrLst>
                        </dgm:if>
                        <dgm:else name="Name160">
                          <dgm:constrLst>
                            <dgm:constr type="w" for="ch" forName="anchor5" refType="w" fact="0.89"/>
                            <dgm:constr type="w" for="ch" forName="backup5" refType="w" fact="-0.89"/>
                            <dgm:constr type="w" for="ch" forName="preLine5" refType="w" fact="0.11"/>
                            <dgm:constr type="w" for="ch" forName="desTx5" refType="w" fact="0.78"/>
                          </dgm:constrLst>
                        </dgm:else>
                      </dgm:choose>
                      <dgm:layoutNode name="anchor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5" moveWith="desTx5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5" styleLbl="parChTrans1D1" moveWith="desTx5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5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61">
                        <dgm:if name="Name162" axis="root ch" ptType="all node" func="cnt" op="gte" val="6">
                          <dgm:layoutNode name="postLine5" styleLbl="parChTrans1D1" moveWith="desTx5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63"/>
                      </dgm:choose>
                    </dgm:layoutNode>
                  </dgm:forEach>
                  <dgm:choose name="Name164">
                    <dgm:if name="Name165" axis="root ch" ptType="all node" func="cnt" op="gte" val="6">
                      <dgm:forEach name="Name166" axis="self" ptType="parTrans">
                        <dgm:layoutNode name="Name167" styleLbl="parChTrans1D1">
                          <dgm:choose name="Name168">
                            <dgm:if name="Name169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6"/>
                                <dgm:param type="endSty" val="noArr"/>
                                <dgm:param type="dstNode" val="anchor5"/>
                              </dgm:alg>
                            </dgm:if>
                            <dgm:else name="Name170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6"/>
                                <dgm:param type="dstNode" val="anchor5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171"/>
                  </dgm:choose>
                </dgm:forEach>
              </dgm:layoutNode>
              <dgm:choose name="Name172">
                <dgm:if name="Name173" axis="root ch" ptType="all node" func="cnt" op="gte" val="6">
                  <dgm:layoutNode name="spPost5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174"/>
              </dgm:choose>
            </dgm:if>
            <dgm:else name="Name175"/>
          </dgm:choose>
        </dgm:if>
        <dgm:if name="Name176" axis="self" ptType="node" func="pos" op="equ" val="6">
          <dgm:layoutNode name="parTx6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177">
            <dgm:if name="Name178" axis="ch" ptType="node" func="cnt" op="gte" val="1">
              <dgm:layoutNode name="spPre6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6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6" refType="w" fact="0.77"/>
                  <dgm:constr type="w" for="ch" forName="top6" refType="w" refFor="ch" refForName="txAndLines6" fact="0.78"/>
                </dgm:constrLst>
                <dgm:forEach name="Name179" axis="ch">
                  <dgm:forEach name="Name180" axis="self" ptType="parTrans">
                    <dgm:layoutNode name="Name181" styleLbl="parChTrans1D1">
                      <dgm:choose name="Name182">
                        <dgm:if name="Name183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6"/>
                          </dgm:alg>
                        </dgm:if>
                        <dgm:else name="Name184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6"/>
                            <dgm:param type="dstNode" val="anchor6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185" axis="self" ptType="node">
                    <dgm:choose name="Name186">
                      <dgm:if name="Name187" axis="par ch" ptType="node node" func="cnt" op="equ" val="1">
                        <dgm:layoutNode name="top6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188"/>
                    </dgm:choose>
                    <dgm:layoutNode name="txAndLines6">
                      <dgm:choose name="Name189">
                        <dgm:if name="Name190" func="var" arg="dir" op="equ" val="norm">
                          <dgm:alg type="lin"/>
                        </dgm:if>
                        <dgm:else name="Name191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hoose name="Name192">
                        <dgm:if name="Name193" axis="root ch" ptType="all node" func="cnt" op="gte" val="7">
                          <dgm:constrLst>
                            <dgm:constr type="w" for="ch" forName="anchor6" refType="w"/>
                            <dgm:constr type="w" for="ch" forName="backup6" refType="w" fact="-1"/>
                            <dgm:constr type="w" for="ch" forName="preLine6" refType="w" fact="0.11"/>
                            <dgm:constr type="w" for="ch" forName="desTx6" refType="w" fact="0.78"/>
                            <dgm:constr type="w" for="ch" forName="postLine6" refType="w" fact="0.11"/>
                          </dgm:constrLst>
                        </dgm:if>
                        <dgm:else name="Name194">
                          <dgm:constrLst>
                            <dgm:constr type="w" for="ch" forName="anchor6" refType="w" fact="0.89"/>
                            <dgm:constr type="w" for="ch" forName="backup6" refType="w" fact="-0.89"/>
                            <dgm:constr type="w" for="ch" forName="preLine6" refType="w" fact="0.11"/>
                            <dgm:constr type="w" for="ch" forName="desTx6" refType="w" fact="0.78"/>
                          </dgm:constrLst>
                        </dgm:else>
                      </dgm:choose>
                      <dgm:layoutNode name="anchor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6" moveWith="desTx6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6" styleLbl="parChTrans1D1" moveWith="desTx6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6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  <dgm:choose name="Name195">
                        <dgm:if name="Name196" axis="root ch" ptType="all node" func="cnt" op="gte" val="7">
                          <dgm:layoutNode name="postLine6" styleLbl="parChTrans1D1" moveWith="desTx6">
                            <dgm:alg type="sp"/>
                            <dgm:shape xmlns:r="http://schemas.openxmlformats.org/officeDocument/2006/relationships" type="line" r:blip="">
                              <dgm:adjLst/>
                            </dgm:shape>
                            <dgm:presOf/>
                          </dgm:layoutNode>
                        </dgm:if>
                        <dgm:else name="Name197"/>
                      </dgm:choose>
                    </dgm:layoutNode>
                  </dgm:forEach>
                  <dgm:choose name="Name198">
                    <dgm:if name="Name199" axis="root ch" ptType="all node" func="cnt" op="gte" val="7">
                      <dgm:forEach name="Name200" axis="self" ptType="parTrans">
                        <dgm:layoutNode name="Name201" styleLbl="parChTrans1D1">
                          <dgm:choose name="Name202">
                            <dgm:if name="Name203" func="var" arg="dir" op="equ" val="norm">
                              <dgm:alg type="conn">
                                <dgm:param type="dim" val="1D"/>
                                <dgm:param type="begPts" val="midL"/>
                                <dgm:param type="srcNode" val="parTx7"/>
                                <dgm:param type="endSty" val="noArr"/>
                                <dgm:param type="dstNode" val="anchor6"/>
                              </dgm:alg>
                            </dgm:if>
                            <dgm:else name="Name204">
                              <dgm:alg type="conn">
                                <dgm:param type="dim" val="1D"/>
                                <dgm:param type="begPts" val="midR"/>
                                <dgm:param type="endSty" val="noArr"/>
                                <dgm:param type="srcNode" val="parTx7"/>
                                <dgm:param type="dstNode" val="anchor6"/>
                              </dgm:alg>
                            </dgm:else>
                          </dgm:choose>
                          <dgm:shape xmlns:r="http://schemas.openxmlformats.org/officeDocument/2006/relationships" type="conn" r:blip="">
                            <dgm:adjLst/>
                          </dgm:shape>
                          <dgm:presOf/>
                          <dgm:constrLst>
                            <dgm:constr type="connDist"/>
                            <dgm:constr type="begPad" refType="connDist" fact="0.11"/>
                            <dgm:constr type="endPad"/>
                          </dgm:constrLst>
                        </dgm:layoutNode>
                      </dgm:forEach>
                    </dgm:if>
                    <dgm:else name="Name205"/>
                  </dgm:choose>
                </dgm:forEach>
              </dgm:layoutNode>
              <dgm:choose name="Name206">
                <dgm:if name="Name207" axis="root ch" ptType="all node" func="cnt" op="gte" val="7">
                  <dgm:layoutNode name="spPost6">
                    <dgm:alg type="sp"/>
                    <dgm:shape xmlns:r="http://schemas.openxmlformats.org/officeDocument/2006/relationships" r:blip="">
                      <dgm:adjLst/>
                    </dgm:shape>
                  </dgm:layoutNode>
                </dgm:if>
                <dgm:else name="Name208"/>
              </dgm:choose>
            </dgm:if>
            <dgm:else name="Name209"/>
          </dgm:choose>
        </dgm:if>
        <dgm:if name="Name210" axis="self" ptType="node" func="pos" op="equ" val="7">
          <dgm:layoutNode name="parTx7" styleLbl="node1">
            <dgm:alg type="tx"/>
            <dgm:shape xmlns:r="http://schemas.openxmlformats.org/officeDocument/2006/relationships" type="ellipse" r:blip="">
              <dgm:adjLst/>
            </dgm:shape>
            <dgm:presOf axis="self" ptType="node"/>
            <dgm:constrLst>
              <dgm:constr type="h" refType="w"/>
              <dgm:constr type="w" refType="h" op="lte"/>
              <dgm:constr type="tMarg"/>
              <dgm:constr type="bMarg"/>
              <dgm:constr type="lMarg"/>
              <dgm:constr type="rMarg"/>
            </dgm:constrLst>
            <dgm:ruleLst>
              <dgm:rule type="primFontSz" val="5" fact="NaN" max="NaN"/>
            </dgm:ruleLst>
          </dgm:layoutNode>
          <dgm:choose name="Name211">
            <dgm:if name="Name212" axis="ch" ptType="node" func="cnt" op="gte" val="1">
              <dgm:layoutNode name="spPre7">
                <dgm:alg type="sp"/>
                <dgm:shape xmlns:r="http://schemas.openxmlformats.org/officeDocument/2006/relationships" r:blip="">
                  <dgm:adjLst/>
                </dgm:shape>
              </dgm:layoutNode>
              <dgm:layoutNode name="chLin7">
                <dgm:alg type="lin">
                  <dgm:param type="linDir" val="fromT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txAndLines7" refType="w" fact="0.77"/>
                  <dgm:constr type="w" for="ch" forName="top7" refType="w" refFor="ch" refForName="txAndLines7" fact="0.78"/>
                </dgm:constrLst>
                <dgm:forEach name="Name213" axis="ch">
                  <dgm:forEach name="Name214" axis="self" ptType="parTrans">
                    <dgm:layoutNode name="Name215" styleLbl="parChTrans1D1">
                      <dgm:choose name="Name216">
                        <dgm:if name="Name217" func="var" arg="dir" op="equ" val="norm">
                          <dgm:alg type="conn">
                            <dgm:param type="dim" val="1D"/>
                            <dgm:param type="begPts" val="midR"/>
                            <dgm:param type="endSty" val="noArr"/>
                            <dgm:param type="dstNode" val="anchor7"/>
                          </dgm:alg>
                        </dgm:if>
                        <dgm:else name="Name218">
                          <dgm:alg type="conn">
                            <dgm:param type="dim" val="1D"/>
                            <dgm:param type="begPts" val="midL"/>
                            <dgm:param type="endSty" val="noArr"/>
                            <dgm:param type="srcNode" val="parTx7"/>
                            <dgm:param type="dstNode" val="anchor7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/>
                      <dgm:constrLst>
                        <dgm:constr type="connDist"/>
                        <dgm:constr type="begPad" refType="connDist" fact="0.11"/>
                        <dgm:constr type="endPad"/>
                      </dgm:constrLst>
                    </dgm:layoutNode>
                  </dgm:forEach>
                  <dgm:forEach name="Name219" axis="self" ptType="node">
                    <dgm:choose name="Name220">
                      <dgm:if name="Name221" axis="par ch" ptType="node node" func="cnt" op="equ" val="1">
                        <dgm:layoutNode name="top7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constrLst>
                            <dgm:constr type="h" refType="w" fact="0.6"/>
                          </dgm:constrLst>
                        </dgm:layoutNode>
                      </dgm:if>
                      <dgm:else name="Name222"/>
                    </dgm:choose>
                    <dgm:layoutNode name="txAndLines7">
                      <dgm:choose name="Name223">
                        <dgm:if name="Name224" func="var" arg="dir" op="equ" val="norm">
                          <dgm:alg type="lin"/>
                        </dgm:if>
                        <dgm:else name="Name225">
                          <dgm:alg type="lin">
                            <dgm:param type="linDir" val="from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w" for="ch" forName="anchor7" refType="w" fact="0.89"/>
                        <dgm:constr type="w" for="ch" forName="backup7" refType="w" fact="-0.89"/>
                        <dgm:constr type="w" for="ch" forName="preLine7" refType="w" fact="0.11"/>
                        <dgm:constr type="w" for="ch" forName="desTx7" refType="w" fact="0.78"/>
                      </dgm:constrLst>
                      <dgm:layoutNode name="anchor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backup7" moveWith="desTx7">
                        <dgm:alg type="sp"/>
                        <dgm:shape xmlns:r="http://schemas.openxmlformats.org/officeDocument/2006/relationships" r:blip="">
                          <dgm:adjLst/>
                        </dgm:shape>
                      </dgm:layoutNode>
                      <dgm:layoutNode name="preLine7" styleLbl="parChTrans1D1" moveWith="desTx7">
                        <dgm:alg type="sp"/>
                        <dgm:shape xmlns:r="http://schemas.openxmlformats.org/officeDocument/2006/relationships" type="line" r:blip="">
                          <dgm:adjLst/>
                        </dgm:shape>
                        <dgm:presOf/>
                      </dgm:layoutNode>
                      <dgm:layoutNode name="desTx7" styleLbl="revTx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ect" r:blip="" hideGeom="1">
                          <dgm:adjLst/>
                        </dgm:shape>
                        <dgm:presOf axis="desOrSelf" ptType="node"/>
                        <dgm:constrLst>
                          <dgm:constr type="h" refType="w" fact="0.6"/>
                        </dgm:constrLst>
                        <dgm:ruleLst>
                          <dgm:rule type="primFontSz" val="5" fact="NaN" max="NaN"/>
                        </dgm:ruleLst>
                      </dgm:layoutNode>
                    </dgm:layoutNode>
                  </dgm:forEach>
                </dgm:forEach>
              </dgm:layoutNode>
            </dgm:if>
            <dgm:else name="Name226"/>
          </dgm:choose>
        </dgm:if>
        <dgm:else name="Name22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99D33F-EA4C-40C2-8279-1F083F22BB9C}" type="datetimeFigureOut">
              <a:rPr lang="en-ID" smtClean="0"/>
              <a:pPr/>
              <a:t>21/10/2023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993A2-2E68-4857-9A2A-941D75306FB5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090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1605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12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947499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13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9087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14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90784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15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9592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16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7195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74082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744545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19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05067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20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0587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07156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460483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22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493747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23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71345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5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1277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6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48818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01269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5602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417524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10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930171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993A2-2E68-4857-9A2A-941D75306FB5}" type="slidenum">
              <a:rPr lang="en-ID" smtClean="0"/>
              <a:pPr/>
              <a:t>11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68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592FC-A3CD-449C-A1DD-528AA997C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2CC2E3-A756-4B23-882C-1A1D996426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0B570-E9E3-41E5-8A93-C536E9DA2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21/10/2023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622D-199E-4E9F-B877-183491A42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DE4F5-5A70-43CF-80E8-92FD38B0F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32433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D7D36-0D3A-40AF-A3CD-0BEC6765F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85E858-BAE0-4C12-A56E-6CF5C8AA6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0918D8-8908-4834-AACA-4039FA4CE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21/10/2023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4D61C-5E11-41F8-81C2-A642E852C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883A7-86EB-45A7-9DDF-21A9B2AB5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9655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AD0893-3BCB-4770-8439-FD29A50EE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85B155-ED54-4D18-9BAE-47B72033E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D3AB4-A95E-4F72-8A40-68FF61209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21/10/2023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A3195-01C0-4EE7-84BE-6F243EB4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C125F-B1CD-4183-8235-EBA84FF44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8322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E5187-267F-4F9C-B959-47F8B3DE0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69C08-9EA7-48AD-B17C-76AE5329D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3961E5-5C5C-4CA3-A6FB-54B1D11CC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21/10/2023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216C3-A361-447C-AEC8-8E1414592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EB93-E6F6-40A7-95A5-25D6F663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9573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1DB58-0A63-4967-9FC4-D193C2960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F8C39-6840-4DC2-A22D-D32075F15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7A2F20-91B5-4821-9F5E-4162DE93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21/10/2023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A33CA-F542-40C6-9A77-6210A0B2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68AC1C-314E-4DB8-9401-343A5F34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530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AD487-518B-484A-9835-D903D2B26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C69E9-2281-4967-9F92-2C1463C107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96C1F-38DA-496A-8EC2-D49D28BD1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58719-1FB1-41A8-AEEC-DB395F81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21/10/2023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60B25-5C6D-40F8-AC3F-E99CC158C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46FC8-45D6-461C-9DB5-9BB95FD8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257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927BF-5943-4A2E-A1B6-74F0DA6F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2702E-9E2B-448D-8178-49B1EDBF6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40A8D-DDAE-4B40-9930-655DD32217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CB8511-2E93-46A5-939B-6CA5AE31CD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A577CB-3D61-4CFA-8547-E39A26F8A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5A1B55-96A0-4C4C-9F91-3C0EDC999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21/10/2023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D96E6D-E07A-4FEE-B2DE-F68C48DD2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F03BDC-9CA1-4F20-8B81-2751395DA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7420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55EA1-1B96-4E31-8B10-308A0384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B71B9D-C432-4B62-988C-CFCCBADCC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21/10/2023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7DDF09-B4F4-4B8E-A01B-EC13D4FCE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0445FD-EB8E-4138-B68E-FAC49F875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1113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A311C3-7336-4C38-A16E-B09268E5D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21/10/2023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020408-2ED4-4916-B22A-9C9C16205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F673C-4784-4270-8AAC-087642DB1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0378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9DE8E-BE4D-4371-983A-DA3F202EF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CAC58-7A4D-468E-B884-118DE6C495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C42C5-44BE-4826-B122-4DC201953D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7C297-039A-4B53-BAC9-5EF2EA5C4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21/10/2023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B12FF-B8DA-4818-B6BB-F8C8B32AC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99B050-FC08-4F60-85B9-393E2D758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61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F2CCF-999D-4E19-940D-A01A15FE6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0B2EEB-6725-4A6D-8207-5E16D5EC35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0AD5A-8B0C-46D2-B601-A239E9B58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9CA95D-3E87-4E7A-BD29-BBF545609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85B6B-6DA8-495E-8507-772BDC8BD176}" type="datetimeFigureOut">
              <a:rPr lang="en-ID" smtClean="0"/>
              <a:pPr/>
              <a:t>21/10/2023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735A5-9174-4561-AED7-8F6E4D584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544ED-9431-4520-8AA9-0AFE4D8F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4951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E335FB-3450-43C2-879A-8AA8F52B9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7811A-ABAE-4D0B-A7A7-21D27B180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253DBF-F874-4188-BEFF-9D6012F269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85B6B-6DA8-495E-8507-772BDC8BD176}" type="datetimeFigureOut">
              <a:rPr lang="en-ID" smtClean="0"/>
              <a:pPr/>
              <a:t>21/10/2023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F4148-1CC1-46C0-B90E-D2502487A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FD056-6FC8-4460-A07F-2E17C3C55B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45442-FB92-4BC5-B273-3CD4ACE76EDC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1242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0B2ED-9E2E-458E-A6BD-24646CA39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743" y="568712"/>
            <a:ext cx="6313714" cy="4583151"/>
          </a:xfrm>
        </p:spPr>
        <p:txBody>
          <a:bodyPr anchor="ctr">
            <a:normAutofit/>
          </a:bodyPr>
          <a:lstStyle/>
          <a:p>
            <a:r>
              <a:rPr lang="en-US" sz="4400" dirty="0">
                <a:latin typeface="Montserrat SemiBold" panose="00000700000000000000" pitchFamily="50" charset="0"/>
              </a:rPr>
              <a:t>SISTEM INFORMASI MANAJEMEN</a:t>
            </a:r>
            <a:br>
              <a:rPr lang="id-ID" sz="4400" dirty="0">
                <a:latin typeface="Montserrat SemiBold" panose="00000700000000000000" pitchFamily="50" charset="0"/>
              </a:rPr>
            </a:br>
            <a:br>
              <a:rPr lang="en-US" sz="4400" dirty="0">
                <a:latin typeface="Montserrat SemiBold" panose="00000700000000000000" pitchFamily="50" charset="0"/>
              </a:rPr>
            </a:br>
            <a:r>
              <a:rPr lang="id-ID" sz="3600" dirty="0">
                <a:latin typeface="Montserrat Light" panose="00000400000000000000" pitchFamily="50" charset="0"/>
              </a:rPr>
              <a:t>PERTEMUAN KE-</a:t>
            </a:r>
            <a:r>
              <a:rPr lang="en-US" sz="3600" dirty="0">
                <a:latin typeface="Montserrat Light" panose="00000400000000000000" pitchFamily="50" charset="0"/>
              </a:rPr>
              <a:t>6</a:t>
            </a:r>
            <a:br>
              <a:rPr lang="en-US" sz="4000" dirty="0">
                <a:latin typeface="Montserrat Light" panose="00000400000000000000" pitchFamily="50" charset="0"/>
              </a:rPr>
            </a:br>
            <a:r>
              <a:rPr lang="en-US" sz="3600" b="1" dirty="0">
                <a:solidFill>
                  <a:srgbClr val="FF0000"/>
                </a:solidFill>
                <a:latin typeface="Microsoft Tai Le" panose="020B0502040204020203" pitchFamily="34" charset="0"/>
                <a:cs typeface="Microsoft Tai Le" panose="020B0502040204020203" pitchFamily="34" charset="0"/>
              </a:rPr>
              <a:t>DATABASE</a:t>
            </a:r>
            <a:endParaRPr lang="en-ID" sz="4400" b="1" dirty="0">
              <a:solidFill>
                <a:srgbClr val="FF0000"/>
              </a:solidFill>
              <a:latin typeface="Microsoft Tai Le" panose="020B0502040204020203" pitchFamily="34" charset="0"/>
              <a:cs typeface="Microsoft Tai Le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B32C0C-7D56-44FA-AC9E-56B1ED9C8C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310" y="355851"/>
            <a:ext cx="1591970" cy="672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099877-1A5F-4202-827A-3526A83D2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4" y="1197428"/>
            <a:ext cx="5003214" cy="5003214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3663BF6E-8C6D-4A36-B2BA-D98FF525A049}"/>
              </a:ext>
            </a:extLst>
          </p:cNvPr>
          <p:cNvSpPr txBox="1">
            <a:spLocks/>
          </p:cNvSpPr>
          <p:nvPr/>
        </p:nvSpPr>
        <p:spPr>
          <a:xfrm>
            <a:off x="508001" y="5262952"/>
            <a:ext cx="6313714" cy="592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>
                <a:latin typeface="Montserrat Light" panose="00000400000000000000" pitchFamily="50" charset="0"/>
              </a:rPr>
              <a:t>Udriyah, S.S.T., M.Mgt</a:t>
            </a:r>
            <a:endParaRPr lang="en-ID" dirty="0">
              <a:latin typeface="Montserrat Light" panose="000004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10024946" cy="6356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Keuntungan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database modern:</a:t>
            </a:r>
            <a:endParaRPr lang="en-ID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A9E2DE5-E7A8-86C2-ED71-3324013C9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6336627"/>
              </p:ext>
            </p:extLst>
          </p:nvPr>
        </p:nvGraphicFramePr>
        <p:xfrm>
          <a:off x="1427356" y="1253067"/>
          <a:ext cx="9926444" cy="4289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56526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10024946" cy="6356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 PENYIMPANAN DATA</a:t>
            </a:r>
            <a:endParaRPr lang="en-ID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DF210-81FA-82BA-7C3B-59A3AC5BD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067"/>
            <a:ext cx="10515600" cy="4923896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200000"/>
              </a:lnSpc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berbasis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tersimpan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dua media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penyimpanan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penyimpan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storage media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dan media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penyimpan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tambahan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sekunder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storage media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Media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penyimpan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bersifat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“volatile”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hilang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listrik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energi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tidak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Masyarakat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mengatakan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penyimpan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utama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contohnya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RAM (random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akses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431144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DF210-81FA-82BA-7C3B-59A3AC5BD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2933"/>
            <a:ext cx="10515600" cy="514403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penyimpan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berurutan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(sequential),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record-record data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dibaca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penyimpanan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memungkinkan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pemakai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(user)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membaca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urutan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memperhatikan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penyusunannya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phisik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penyimpanan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583458-CC57-46F3-00EE-1C6C7D9D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74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1. Media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penyimpan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data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secara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sekunder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terdiri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dari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id-ID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32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DF210-81FA-82BA-7C3B-59A3AC5BD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2933"/>
            <a:ext cx="10515600" cy="5144030"/>
          </a:xfrm>
        </p:spPr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Pita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magnetik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terbuat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plastik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bercampur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Sebagian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besar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kaset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direkam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dicatat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bit-bit,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dimana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bit-bit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mewakili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karakter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disusun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melintang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terhadap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lebar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pita.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583458-CC57-46F3-00EE-1C6C7D9D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74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2. Media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penyimpan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berurutan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pita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magnetik</a:t>
            </a:r>
            <a:endParaRPr lang="id-ID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26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DF210-81FA-82BA-7C3B-59A3AC5BD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2933"/>
            <a:ext cx="10515600" cy="514403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memperbaharui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pemeliharaan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(file maintenance) yang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Penambahan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record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Penghapusan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record lama</a:t>
            </a:r>
          </a:p>
          <a:p>
            <a:pPr algn="just">
              <a:lnSpc>
                <a:spcPct val="200000"/>
              </a:lnSpc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Mengubah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memodifikasi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record lama/yang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583458-CC57-46F3-00EE-1C6C7D9D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74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Mengupdate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data pada pita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magnetik</a:t>
            </a:r>
            <a:endParaRPr lang="id-ID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547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DF210-81FA-82BA-7C3B-59A3AC5BD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2933"/>
            <a:ext cx="10515600" cy="514403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DASD media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menyimpan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nomor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record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inginkan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penyimpanan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record-record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dibaca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tanpa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melakukan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pencarian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berurutan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Media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penyimpan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disebut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access storage device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(DASD)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piringan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583458-CC57-46F3-00EE-1C6C7D9D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74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4. Media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penyimpan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secara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langsung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DASD</a:t>
            </a:r>
            <a:endParaRPr lang="id-ID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662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DF210-81FA-82BA-7C3B-59A3AC5BD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2933"/>
            <a:ext cx="10515600" cy="514403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dibaca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ditulis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disk,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akses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 arm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read/ write head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kondisi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aktif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Pemakai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tidak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memikirkan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bagaimana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peralatan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akses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berada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posisi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mengaktifkan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head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pembaca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semua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diatur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dikontrol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record: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Direct/ Random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Hashing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rumus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ID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Indexed Sequential 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Urutan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berdasarkan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583458-CC57-46F3-00EE-1C6C7D9D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74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Membaca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dan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Menulis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data pada DASD</a:t>
            </a:r>
            <a:endParaRPr lang="id-ID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121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DF210-81FA-82BA-7C3B-59A3AC5BD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2933"/>
            <a:ext cx="10515600" cy="514403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record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hashing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karena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sequential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akses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lama,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sedangkan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akses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langsung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sulit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nomor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record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tertentu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Misalnya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seorang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pelanggan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bernama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Doni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sering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membeli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barang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keperusahaan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kredit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banyak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kesulitan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terutama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berhubungan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penambahan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(insert)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penghapusan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(delete).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583458-CC57-46F3-00EE-1C6C7D9D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74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Menentukan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Alamat record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Hashing</a:t>
            </a:r>
            <a:endParaRPr lang="id-ID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41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DF210-81FA-82BA-7C3B-59A3AC5BD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2933"/>
            <a:ext cx="10515600" cy="5144030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disusun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urutannya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index.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metode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record-record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dicatat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piringan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berurutan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File-file index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kunci-kunci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record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disimpan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terpisah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Dari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penjelasan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era data base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tradisional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programmer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dibantu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sangat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disibukkan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kegiatan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menentukan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alamat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yang paling optimal.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583458-CC57-46F3-00EE-1C6C7D9D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8741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Menentukan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Alamat record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dengan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menggunakan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urutan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yang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diindeks</a:t>
            </a:r>
            <a:endParaRPr lang="id-ID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62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10024946" cy="6356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KEGIATAN MANAJEMEN DATA</a:t>
            </a:r>
            <a:endParaRPr lang="en-ID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EA9E2DE5-E7A8-86C2-ED71-3324013C99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4927554"/>
              </p:ext>
            </p:extLst>
          </p:nvPr>
        </p:nvGraphicFramePr>
        <p:xfrm>
          <a:off x="1427356" y="1253067"/>
          <a:ext cx="9926444" cy="4289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5281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CAPAIAN PEMBELAJARAN</a:t>
            </a:r>
            <a:endParaRPr lang="id-ID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7356" y="1515074"/>
            <a:ext cx="9926444" cy="435133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20000"/>
              </a:lnSpc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Setelah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diharapkan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mahasiswa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mampu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memahami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lvl="0" indent="-514350" algn="just">
              <a:lnSpc>
                <a:spcPct val="120000"/>
              </a:lnSpc>
              <a:buAutoNum type="arabicPeriod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</a:p>
          <a:p>
            <a:pPr marL="514350" lvl="0" indent="-514350" algn="just">
              <a:lnSpc>
                <a:spcPct val="120000"/>
              </a:lnSpc>
              <a:buAutoNum type="arabicPeriod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 &amp; system penyimpanan data</a:t>
            </a:r>
          </a:p>
          <a:p>
            <a:pPr marL="514350" lvl="0" indent="-514350" algn="just">
              <a:lnSpc>
                <a:spcPct val="120000"/>
              </a:lnSpc>
              <a:buAutoNum type="arabicPeriod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pengolahan</a:t>
            </a:r>
          </a:p>
          <a:p>
            <a:pPr marL="514350" lvl="0" indent="-514350" algn="just">
              <a:lnSpc>
                <a:spcPct val="120000"/>
              </a:lnSpc>
              <a:buAutoNum type="arabicPeriod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Organisasi database</a:t>
            </a:r>
          </a:p>
        </p:txBody>
      </p:sp>
    </p:spTree>
    <p:extLst>
      <p:ext uri="{BB962C8B-B14F-4D97-AF65-F5344CB8AC3E}">
        <p14:creationId xmlns:p14="http://schemas.microsoft.com/office/powerpoint/2010/main" val="2974650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10024946" cy="6356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 DATABASE</a:t>
            </a:r>
            <a:endParaRPr lang="en-ID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E405714-92AC-4F19-96BD-C05EF407A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2933"/>
            <a:ext cx="10515600" cy="514403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database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pencatatan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memelihara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agar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diperlukan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Karena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database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(SIM),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komponen-komponen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database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SIM.</a:t>
            </a:r>
          </a:p>
        </p:txBody>
      </p:sp>
    </p:spTree>
    <p:extLst>
      <p:ext uri="{BB962C8B-B14F-4D97-AF65-F5344CB8AC3E}">
        <p14:creationId xmlns:p14="http://schemas.microsoft.com/office/powerpoint/2010/main" val="2342089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DF210-81FA-82BA-7C3B-59A3AC5BD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466" y="1032933"/>
            <a:ext cx="9948333" cy="53340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database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tersimpan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kecil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(PC)-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biasanya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singleuser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multiuser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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Mainframe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multiuser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dikatakan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database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selalu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terintegrasi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(integrated)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diakses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siapa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berhak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(shared)</a:t>
            </a:r>
          </a:p>
          <a:p>
            <a:pPr algn="just">
              <a:lnSpc>
                <a:spcPct val="120000"/>
              </a:lnSpc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Terintegrasi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artinya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database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dianggap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perpaduan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beberapa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data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Terkontribusi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maksudnya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setiap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database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kontribusi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(shared)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pemakai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sesuai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akses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diberikan</a:t>
            </a:r>
            <a:endParaRPr lang="en-I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583458-CC57-46F3-00EE-1C6C7D9D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38741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Komponen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Data</a:t>
            </a:r>
            <a:endParaRPr lang="id-ID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138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DF210-81FA-82BA-7C3B-59A3AC5BD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466" y="1032933"/>
            <a:ext cx="9948333" cy="5334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Bagian hardware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database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just">
              <a:lnSpc>
                <a:spcPct val="120000"/>
              </a:lnSpc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Kepala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(head)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pembaca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mengambil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membaca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bersama-sama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bagian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I/ O (input output), controller, Kabel I/O, disk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Prosesor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prosessor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Memori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digunakan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mendukung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jalannya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 system data base.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583458-CC57-46F3-00EE-1C6C7D9D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38741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Komponen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Hardware</a:t>
            </a:r>
            <a:endParaRPr lang="id-ID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229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DF210-81FA-82BA-7C3B-59A3AC5BD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5466" y="1032933"/>
            <a:ext cx="9948333" cy="53340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Antara database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phisik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(data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tersimpan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disk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secara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phisik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pemakai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dibatasi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oleh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 (Database manager)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umum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dikenal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Database (DBMS)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Pemakai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database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pemakai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yaitu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lphaLcParenR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programmer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bertanggung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jawab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aplikasi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base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lphaLcParenR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kedua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pemakai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(end user)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berinteraksi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melalui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terminal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online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lphaLcParenR"/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Kelompok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ketiga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administrator database (DBA)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4583458-CC57-46F3-00EE-1C6C7D9DF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38741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Komponen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Software</a:t>
            </a:r>
            <a:endParaRPr lang="id-ID" sz="2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289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10024946" cy="6356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  <a:endParaRPr lang="en-ID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8002B-3C2D-AD3D-84CA-481F6B162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733" y="1167703"/>
            <a:ext cx="10024945" cy="5080697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</a:pPr>
            <a:r>
              <a:rPr lang="en-ID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Data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dimasukkan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60000"/>
              </a:lnSpc>
            </a:pPr>
            <a:r>
              <a:rPr lang="en-ID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Output data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keluaran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60000"/>
              </a:lnSpc>
            </a:pPr>
            <a:r>
              <a:rPr lang="en-ID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kumpulan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data-data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tersimpan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penyimpanan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(arti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(arti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sempit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9107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10024946" cy="6356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  <a:endParaRPr lang="en-ID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A5FB3962-0D7A-4503-8C9E-03687BBAF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676365"/>
              </p:ext>
            </p:extLst>
          </p:nvPr>
        </p:nvGraphicFramePr>
        <p:xfrm>
          <a:off x="1083733" y="1167703"/>
          <a:ext cx="10024945" cy="5400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98863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10024946" cy="6356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ADMINISTRATOR</a:t>
            </a:r>
            <a:endParaRPr lang="en-ID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0FC345E-2313-7AA7-EDD0-7EB50D5F24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3707855"/>
              </p:ext>
            </p:extLst>
          </p:nvPr>
        </p:nvGraphicFramePr>
        <p:xfrm>
          <a:off x="1083733" y="1167703"/>
          <a:ext cx="10024945" cy="5080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2549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10024946" cy="6356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ORGANISASI DATA PADA DATABASE TRADISIONAL</a:t>
            </a:r>
            <a:endParaRPr lang="en-ID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DF210-81FA-82BA-7C3B-59A3AC5BD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067"/>
            <a:ext cx="10515600" cy="4923896"/>
          </a:xfrm>
        </p:spPr>
        <p:txBody>
          <a:bodyPr/>
          <a:lstStyle/>
          <a:p>
            <a:pPr algn="just">
              <a:lnSpc>
                <a:spcPct val="200000"/>
              </a:lnSpc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pada database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tradisional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memiliki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tujuan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agar system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efektif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memberikan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kepada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pemakai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akurat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tepat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waktu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lengkap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pengolahan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disimpan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file-file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komputer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650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10024946" cy="6356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Hierarki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  <a:endParaRPr lang="en-ID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1EB0959-22F9-D4EB-24E5-11BC8A656B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7747531"/>
              </p:ext>
            </p:extLst>
          </p:nvPr>
        </p:nvGraphicFramePr>
        <p:xfrm>
          <a:off x="234176" y="1096951"/>
          <a:ext cx="11619570" cy="4923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35326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10024946" cy="6356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pada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organisasi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tradisional</a:t>
            </a:r>
            <a:endParaRPr lang="en-ID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AE88155-2B6D-C245-C22E-6EA590AD62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601098"/>
              </p:ext>
            </p:extLst>
          </p:nvPr>
        </p:nvGraphicFramePr>
        <p:xfrm>
          <a:off x="838200" y="1253067"/>
          <a:ext cx="10515600" cy="4923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97528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519554-164F-5061-101D-FDD06F42A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176" y="289931"/>
            <a:ext cx="10024946" cy="6356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ORGANISASI DATA PADA DATABASE MODERN</a:t>
            </a:r>
            <a:endParaRPr lang="en-ID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3DF210-81FA-82BA-7C3B-59A3AC5BD4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067"/>
            <a:ext cx="10515600" cy="4923896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200000"/>
              </a:lnSpc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arti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sempit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dikatakan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mengelola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data/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menerapkan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DBMS (Database Management System)</a:t>
            </a:r>
          </a:p>
          <a:p>
            <a:pPr algn="just">
              <a:lnSpc>
                <a:spcPct val="200000"/>
              </a:lnSpc>
            </a:pP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arti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luas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perusahaan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mengelola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data/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baik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menerapkan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IRM (information resource management/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Manajemen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sumber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informasi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yang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komponennya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meliputi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hardware, software,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brainware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I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prosedur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database.</a:t>
            </a:r>
          </a:p>
        </p:txBody>
      </p:sp>
    </p:spTree>
    <p:extLst>
      <p:ext uri="{BB962C8B-B14F-4D97-AF65-F5344CB8AC3E}">
        <p14:creationId xmlns:p14="http://schemas.microsoft.com/office/powerpoint/2010/main" val="516886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10418</TotalTime>
  <Words>1296</Words>
  <Application>Microsoft Office PowerPoint</Application>
  <PresentationFormat>Widescreen</PresentationFormat>
  <Paragraphs>134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Montserrat SemiBold</vt:lpstr>
      <vt:lpstr>Microsoft Tai Le</vt:lpstr>
      <vt:lpstr>Calibri Light</vt:lpstr>
      <vt:lpstr>Montserrat Light</vt:lpstr>
      <vt:lpstr>Times New Roman</vt:lpstr>
      <vt:lpstr>Arial</vt:lpstr>
      <vt:lpstr>Calibri</vt:lpstr>
      <vt:lpstr>Office Theme</vt:lpstr>
      <vt:lpstr>SISTEM INFORMASI MANAJEMEN  PERTEMUAN KE-6 DATABASE</vt:lpstr>
      <vt:lpstr>CAPAIAN PEMBELAJARAN</vt:lpstr>
      <vt:lpstr>DATABASE</vt:lpstr>
      <vt:lpstr>DATABASE</vt:lpstr>
      <vt:lpstr>DATABASE ADMINISTRATOR</vt:lpstr>
      <vt:lpstr>ORGANISASI DATA PADA DATABASE TRADISIONAL</vt:lpstr>
      <vt:lpstr>Hierarki Data</vt:lpstr>
      <vt:lpstr>Masalah pada organisasi data tradisional</vt:lpstr>
      <vt:lpstr>ORGANISASI DATA PADA DATABASE MODERN</vt:lpstr>
      <vt:lpstr>Keuntungan database modern:</vt:lpstr>
      <vt:lpstr>MEDIA PENYIMPANAN DATA</vt:lpstr>
      <vt:lpstr>1. Media penyimpan data secara sekunder, terdiri dari:</vt:lpstr>
      <vt:lpstr>2. Media penyimpan berurutan pita magnetik</vt:lpstr>
      <vt:lpstr>3. Mengupdate data pada pita magnetik</vt:lpstr>
      <vt:lpstr>4. Media penyimpan secara langsung - DASD</vt:lpstr>
      <vt:lpstr>5. Membaca dan Menulis data pada DASD</vt:lpstr>
      <vt:lpstr>6. Menentukan Alamat record dengan Hashing</vt:lpstr>
      <vt:lpstr>7. Menentukan Alamat record dengan menggunakan urutan yang diindeks</vt:lpstr>
      <vt:lpstr>KEGIATAN MANAJEMEN DATA</vt:lpstr>
      <vt:lpstr>SISTEM DATABASE</vt:lpstr>
      <vt:lpstr>Komponen Data</vt:lpstr>
      <vt:lpstr>Komponen Hardware</vt:lpstr>
      <vt:lpstr>Komponen Software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Udriyah</dc:creator>
  <cp:lastModifiedBy>Udriyah JGU</cp:lastModifiedBy>
  <cp:revision>71</cp:revision>
  <dcterms:created xsi:type="dcterms:W3CDTF">2020-09-21T02:34:50Z</dcterms:created>
  <dcterms:modified xsi:type="dcterms:W3CDTF">2023-10-23T09:22:24Z</dcterms:modified>
</cp:coreProperties>
</file>