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83" r:id="rId4"/>
    <p:sldId id="297" r:id="rId5"/>
    <p:sldId id="298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icrosoft Tai Le" panose="020B0502040204020203" pitchFamily="34" charset="0"/>
      <p:regular r:id="rId28"/>
      <p:bold r:id="rId29"/>
    </p:embeddedFont>
    <p:embeddedFont>
      <p:font typeface="Montserrat Light" panose="00000400000000000000" pitchFamily="2" charset="0"/>
      <p:regular r:id="rId30"/>
      <p:italic r:id="rId31"/>
    </p:embeddedFont>
    <p:embeddedFont>
      <p:font typeface="Montserrat SemiBold" panose="00000700000000000000" pitchFamily="2" charset="0"/>
      <p:bold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32"/>
    <a:srgbClr val="950C0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55" autoAdjust="0"/>
  </p:normalViewPr>
  <p:slideViewPr>
    <p:cSldViewPr snapToGrid="0">
      <p:cViewPr>
        <p:scale>
          <a:sx n="62" d="100"/>
          <a:sy n="62" d="100"/>
        </p:scale>
        <p:origin x="7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F7F03-974A-46B6-9B3E-15827479B20E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0F9B0C18-897E-4D53-9E57-973F72B4F6E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Analisis sistem (system analis) adalah organisasi yang menganalisis sistem (mempelajari masalah-masalah yg timbul dan menentukan kebutuhan-kebutuhan pemakai sistem) untuk mengidentifikasi pemecahan yang beralasan.</a:t>
          </a:r>
        </a:p>
      </dgm:t>
    </dgm:pt>
    <dgm:pt modelId="{C1CC0A68-9216-4545-95AB-AD2DC19992E5}" type="parTrans" cxnId="{3CA0E158-AB8E-40BD-AC6B-9A8833A3D185}">
      <dgm:prSet/>
      <dgm:spPr/>
      <dgm:t>
        <a:bodyPr/>
        <a:lstStyle/>
        <a:p>
          <a:pPr>
            <a:lnSpc>
              <a:spcPct val="150000"/>
            </a:lnSpc>
          </a:pPr>
          <a:endParaRPr lang="en-ID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9F377-3696-4FC9-9AB9-5541DA8ADF3B}" type="sibTrans" cxnId="{3CA0E158-AB8E-40BD-AC6B-9A8833A3D185}">
      <dgm:prSet/>
      <dgm:spPr/>
      <dgm:t>
        <a:bodyPr/>
        <a:lstStyle/>
        <a:p>
          <a:pPr>
            <a:lnSpc>
              <a:spcPct val="150000"/>
            </a:lnSpc>
          </a:pPr>
          <a:endParaRPr lang="en-ID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00538-EB50-4A42-B5D9-4F7A596860A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Pemrogram (programmer) adalah orang yang menuliskan kode program untuk suatu aplikasi tertentu berdasarkan rancang bangun yang telah dibuat oleh analis sistem.</a:t>
          </a:r>
        </a:p>
      </dgm:t>
    </dgm:pt>
    <dgm:pt modelId="{6F4E7D41-88FE-456B-BD61-F8A9D6224835}" type="parTrans" cxnId="{849776D9-C876-40A3-B2DD-24C59E942D23}">
      <dgm:prSet/>
      <dgm:spPr/>
      <dgm:t>
        <a:bodyPr/>
        <a:lstStyle/>
        <a:p>
          <a:pPr>
            <a:lnSpc>
              <a:spcPct val="150000"/>
            </a:lnSpc>
          </a:pPr>
          <a:endParaRPr lang="en-ID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D62FC-ED43-4A9E-BC74-429D3E7F60AC}" type="sibTrans" cxnId="{849776D9-C876-40A3-B2DD-24C59E942D23}">
      <dgm:prSet/>
      <dgm:spPr/>
      <dgm:t>
        <a:bodyPr/>
        <a:lstStyle/>
        <a:p>
          <a:pPr>
            <a:lnSpc>
              <a:spcPct val="150000"/>
            </a:lnSpc>
          </a:pPr>
          <a:endParaRPr lang="en-ID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033E94-5C5E-4098-B3E8-4C792856F67C}" type="pres">
      <dgm:prSet presAssocID="{F36F7F03-974A-46B6-9B3E-15827479B2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AE1DBB-5C1B-4F7F-A47B-26DFA2859F63}" type="pres">
      <dgm:prSet presAssocID="{0F9B0C18-897E-4D53-9E57-973F72B4F6EC}" presName="root" presStyleCnt="0"/>
      <dgm:spPr/>
    </dgm:pt>
    <dgm:pt modelId="{B9837835-C2C8-49F3-B24A-522454BA0E7D}" type="pres">
      <dgm:prSet presAssocID="{0F9B0C18-897E-4D53-9E57-973F72B4F6EC}" presName="rootComposite" presStyleCnt="0"/>
      <dgm:spPr/>
    </dgm:pt>
    <dgm:pt modelId="{C923DD70-45BB-4225-B9AD-9FB1694D7AB5}" type="pres">
      <dgm:prSet presAssocID="{0F9B0C18-897E-4D53-9E57-973F72B4F6EC}" presName="rootText" presStyleLbl="node1" presStyleIdx="0" presStyleCnt="2"/>
      <dgm:spPr/>
    </dgm:pt>
    <dgm:pt modelId="{2B250038-BD13-4B81-B73D-5E329B56D39F}" type="pres">
      <dgm:prSet presAssocID="{0F9B0C18-897E-4D53-9E57-973F72B4F6EC}" presName="rootConnector" presStyleLbl="node1" presStyleIdx="0" presStyleCnt="2"/>
      <dgm:spPr/>
    </dgm:pt>
    <dgm:pt modelId="{416DEEBB-9765-4F1F-BBAA-BC4FDFDE3EBA}" type="pres">
      <dgm:prSet presAssocID="{0F9B0C18-897E-4D53-9E57-973F72B4F6EC}" presName="childShape" presStyleCnt="0"/>
      <dgm:spPr/>
    </dgm:pt>
    <dgm:pt modelId="{5649619E-51A7-4E9B-8B8F-D2CFDF4C76F2}" type="pres">
      <dgm:prSet presAssocID="{A4D00538-EB50-4A42-B5D9-4F7A596860AD}" presName="root" presStyleCnt="0"/>
      <dgm:spPr/>
    </dgm:pt>
    <dgm:pt modelId="{BEAA08D6-6BFF-40F9-B6D4-171D7F722BA6}" type="pres">
      <dgm:prSet presAssocID="{A4D00538-EB50-4A42-B5D9-4F7A596860AD}" presName="rootComposite" presStyleCnt="0"/>
      <dgm:spPr/>
    </dgm:pt>
    <dgm:pt modelId="{53F8CEB6-791C-4A96-ACA0-FC57010C819D}" type="pres">
      <dgm:prSet presAssocID="{A4D00538-EB50-4A42-B5D9-4F7A596860AD}" presName="rootText" presStyleLbl="node1" presStyleIdx="1" presStyleCnt="2"/>
      <dgm:spPr/>
    </dgm:pt>
    <dgm:pt modelId="{446DF111-A4B3-4A3E-B44A-D069316FF8A3}" type="pres">
      <dgm:prSet presAssocID="{A4D00538-EB50-4A42-B5D9-4F7A596860AD}" presName="rootConnector" presStyleLbl="node1" presStyleIdx="1" presStyleCnt="2"/>
      <dgm:spPr/>
    </dgm:pt>
    <dgm:pt modelId="{C555AA22-5C54-4DAA-A3CB-5A4323BE90DA}" type="pres">
      <dgm:prSet presAssocID="{A4D00538-EB50-4A42-B5D9-4F7A596860AD}" presName="childShape" presStyleCnt="0"/>
      <dgm:spPr/>
    </dgm:pt>
  </dgm:ptLst>
  <dgm:cxnLst>
    <dgm:cxn modelId="{EC96D41D-67E0-4057-95B5-1BB84A9F379D}" type="presOf" srcId="{0F9B0C18-897E-4D53-9E57-973F72B4F6EC}" destId="{2B250038-BD13-4B81-B73D-5E329B56D39F}" srcOrd="1" destOrd="0" presId="urn:microsoft.com/office/officeart/2005/8/layout/hierarchy3"/>
    <dgm:cxn modelId="{E130464F-C289-4054-ACD8-E71BF864560A}" type="presOf" srcId="{F36F7F03-974A-46B6-9B3E-15827479B20E}" destId="{CD033E94-5C5E-4098-B3E8-4C792856F67C}" srcOrd="0" destOrd="0" presId="urn:microsoft.com/office/officeart/2005/8/layout/hierarchy3"/>
    <dgm:cxn modelId="{3CA0E158-AB8E-40BD-AC6B-9A8833A3D185}" srcId="{F36F7F03-974A-46B6-9B3E-15827479B20E}" destId="{0F9B0C18-897E-4D53-9E57-973F72B4F6EC}" srcOrd="0" destOrd="0" parTransId="{C1CC0A68-9216-4545-95AB-AD2DC19992E5}" sibTransId="{D319F377-3696-4FC9-9AB9-5541DA8ADF3B}"/>
    <dgm:cxn modelId="{FD9E9A90-1F3F-47A5-A460-4CB22F8F9498}" type="presOf" srcId="{0F9B0C18-897E-4D53-9E57-973F72B4F6EC}" destId="{C923DD70-45BB-4225-B9AD-9FB1694D7AB5}" srcOrd="0" destOrd="0" presId="urn:microsoft.com/office/officeart/2005/8/layout/hierarchy3"/>
    <dgm:cxn modelId="{ED307EAE-A5E9-4690-B30B-B4EBE0940F1C}" type="presOf" srcId="{A4D00538-EB50-4A42-B5D9-4F7A596860AD}" destId="{53F8CEB6-791C-4A96-ACA0-FC57010C819D}" srcOrd="0" destOrd="0" presId="urn:microsoft.com/office/officeart/2005/8/layout/hierarchy3"/>
    <dgm:cxn modelId="{849776D9-C876-40A3-B2DD-24C59E942D23}" srcId="{F36F7F03-974A-46B6-9B3E-15827479B20E}" destId="{A4D00538-EB50-4A42-B5D9-4F7A596860AD}" srcOrd="1" destOrd="0" parTransId="{6F4E7D41-88FE-456B-BD61-F8A9D6224835}" sibTransId="{779D62FC-ED43-4A9E-BC74-429D3E7F60AC}"/>
    <dgm:cxn modelId="{2D538FED-F42B-47D6-8714-3893F46F7566}" type="presOf" srcId="{A4D00538-EB50-4A42-B5D9-4F7A596860AD}" destId="{446DF111-A4B3-4A3E-B44A-D069316FF8A3}" srcOrd="1" destOrd="0" presId="urn:microsoft.com/office/officeart/2005/8/layout/hierarchy3"/>
    <dgm:cxn modelId="{B7AEE844-D7F7-497C-AD1C-6B21DE32A9D7}" type="presParOf" srcId="{CD033E94-5C5E-4098-B3E8-4C792856F67C}" destId="{C0AE1DBB-5C1B-4F7F-A47B-26DFA2859F63}" srcOrd="0" destOrd="0" presId="urn:microsoft.com/office/officeart/2005/8/layout/hierarchy3"/>
    <dgm:cxn modelId="{ADC2FF82-0501-4BF7-90E5-C5821BA6429D}" type="presParOf" srcId="{C0AE1DBB-5C1B-4F7F-A47B-26DFA2859F63}" destId="{B9837835-C2C8-49F3-B24A-522454BA0E7D}" srcOrd="0" destOrd="0" presId="urn:microsoft.com/office/officeart/2005/8/layout/hierarchy3"/>
    <dgm:cxn modelId="{D595A9A4-9C6E-4981-91E8-DC6B55C5E945}" type="presParOf" srcId="{B9837835-C2C8-49F3-B24A-522454BA0E7D}" destId="{C923DD70-45BB-4225-B9AD-9FB1694D7AB5}" srcOrd="0" destOrd="0" presId="urn:microsoft.com/office/officeart/2005/8/layout/hierarchy3"/>
    <dgm:cxn modelId="{CFEE1350-5B84-46D0-B9E7-B511B477A2A8}" type="presParOf" srcId="{B9837835-C2C8-49F3-B24A-522454BA0E7D}" destId="{2B250038-BD13-4B81-B73D-5E329B56D39F}" srcOrd="1" destOrd="0" presId="urn:microsoft.com/office/officeart/2005/8/layout/hierarchy3"/>
    <dgm:cxn modelId="{310A7541-20C7-42B9-8AD6-927B4C175E9F}" type="presParOf" srcId="{C0AE1DBB-5C1B-4F7F-A47B-26DFA2859F63}" destId="{416DEEBB-9765-4F1F-BBAA-BC4FDFDE3EBA}" srcOrd="1" destOrd="0" presId="urn:microsoft.com/office/officeart/2005/8/layout/hierarchy3"/>
    <dgm:cxn modelId="{16BBB5B5-F883-45DC-86AC-DFEF4F3CE036}" type="presParOf" srcId="{CD033E94-5C5E-4098-B3E8-4C792856F67C}" destId="{5649619E-51A7-4E9B-8B8F-D2CFDF4C76F2}" srcOrd="1" destOrd="0" presId="urn:microsoft.com/office/officeart/2005/8/layout/hierarchy3"/>
    <dgm:cxn modelId="{ADCC9DF5-4FBE-491B-9056-A7807095129C}" type="presParOf" srcId="{5649619E-51A7-4E9B-8B8F-D2CFDF4C76F2}" destId="{BEAA08D6-6BFF-40F9-B6D4-171D7F722BA6}" srcOrd="0" destOrd="0" presId="urn:microsoft.com/office/officeart/2005/8/layout/hierarchy3"/>
    <dgm:cxn modelId="{CC574848-5CCC-4BFE-93F7-0A1065644566}" type="presParOf" srcId="{BEAA08D6-6BFF-40F9-B6D4-171D7F722BA6}" destId="{53F8CEB6-791C-4A96-ACA0-FC57010C819D}" srcOrd="0" destOrd="0" presId="urn:microsoft.com/office/officeart/2005/8/layout/hierarchy3"/>
    <dgm:cxn modelId="{49DAB26E-F5CD-418C-9894-57B3CEE4721A}" type="presParOf" srcId="{BEAA08D6-6BFF-40F9-B6D4-171D7F722BA6}" destId="{446DF111-A4B3-4A3E-B44A-D069316FF8A3}" srcOrd="1" destOrd="0" presId="urn:microsoft.com/office/officeart/2005/8/layout/hierarchy3"/>
    <dgm:cxn modelId="{344299E4-6B00-4399-8E3D-82A54C48B16A}" type="presParOf" srcId="{5649619E-51A7-4E9B-8B8F-D2CFDF4C76F2}" destId="{C555AA22-5C54-4DAA-A3CB-5A4323BE90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01F86-6405-419B-9238-71C5E552EFAA}" type="doc">
      <dgm:prSet loTypeId="urn:microsoft.com/office/officeart/2005/8/layout/hProcess11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EEF2AF8A-62AE-41E7-9C41-B9A5A61134E5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mengidentifikasi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A23C7-97E2-45DC-AEA9-EDCC0BA0FFC9}" type="parTrans" cxnId="{0EC58E3F-2ADD-43E0-938B-8E0E070C1244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54F45-CD1A-4FE7-929D-4E6CECE4782A}" type="sibTrans" cxnId="{0EC58E3F-2ADD-43E0-938B-8E0E070C1244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026EF-CFAD-41D5-9A14-C033A93C32B9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UNDERSTAND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memahami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kerja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6B633-C672-443B-BC62-366B11F73136}" type="parTrans" cxnId="{7DA34B69-F72A-41D7-B593-BA3856D00AF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24E49-B358-4D25-85EC-4A8FD48729F5}" type="sibTrans" cxnId="{7DA34B69-F72A-41D7-B593-BA3856D00AF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8AD44-6B5E-4D71-A48A-8798E40B4056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ANALYZE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menganalisis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4A049-37C9-4161-B147-00751DA24D05}" type="parTrans" cxnId="{600699C7-27DE-4E14-BA2A-878CCFB46E60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A2FF0-333F-4163-8996-87ACFCD0AACF}" type="sibTrans" cxnId="{600699C7-27DE-4E14-BA2A-878CCFB46E60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FFA55-928D-44F4-9293-A5F8EBE8AD5F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membuat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laporan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analisis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1F63-38EE-4BB5-9A38-D7AC92CDC7B6}" type="parTrans" cxnId="{FAAF026D-E5DF-4288-8870-107D688C1D9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D630C-52FA-4E09-B0FC-B97A0DC075C1}" type="sibTrans" cxnId="{FAAF026D-E5DF-4288-8870-107D688C1D9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6CAEE-C1B8-4F3F-9F33-2C5454A39F30}" type="pres">
      <dgm:prSet presAssocID="{B3D01F86-6405-419B-9238-71C5E552EFAA}" presName="Name0" presStyleCnt="0">
        <dgm:presLayoutVars>
          <dgm:dir/>
          <dgm:resizeHandles val="exact"/>
        </dgm:presLayoutVars>
      </dgm:prSet>
      <dgm:spPr/>
    </dgm:pt>
    <dgm:pt modelId="{33C1642C-CB6F-4696-A8BE-613FB7EA8330}" type="pres">
      <dgm:prSet presAssocID="{B3D01F86-6405-419B-9238-71C5E552EFAA}" presName="arrow" presStyleLbl="bgShp" presStyleIdx="0" presStyleCnt="1"/>
      <dgm:spPr/>
    </dgm:pt>
    <dgm:pt modelId="{1141CE43-A56D-4EE2-9E48-802F3A1535BE}" type="pres">
      <dgm:prSet presAssocID="{B3D01F86-6405-419B-9238-71C5E552EFAA}" presName="points" presStyleCnt="0"/>
      <dgm:spPr/>
    </dgm:pt>
    <dgm:pt modelId="{76C3CF02-E432-469F-B93D-223FA9EC6DCA}" type="pres">
      <dgm:prSet presAssocID="{EEF2AF8A-62AE-41E7-9C41-B9A5A61134E5}" presName="compositeA" presStyleCnt="0"/>
      <dgm:spPr/>
    </dgm:pt>
    <dgm:pt modelId="{5047271D-5874-4C71-9F4E-C95B58A01998}" type="pres">
      <dgm:prSet presAssocID="{EEF2AF8A-62AE-41E7-9C41-B9A5A61134E5}" presName="textA" presStyleLbl="revTx" presStyleIdx="0" presStyleCnt="4">
        <dgm:presLayoutVars>
          <dgm:bulletEnabled val="1"/>
        </dgm:presLayoutVars>
      </dgm:prSet>
      <dgm:spPr/>
    </dgm:pt>
    <dgm:pt modelId="{D467FF2C-DFB1-4DB8-A1A4-7747A7E0E042}" type="pres">
      <dgm:prSet presAssocID="{EEF2AF8A-62AE-41E7-9C41-B9A5A61134E5}" presName="circleA" presStyleLbl="node1" presStyleIdx="0" presStyleCnt="4"/>
      <dgm:spPr/>
    </dgm:pt>
    <dgm:pt modelId="{AB0B658B-7389-4F15-AE2A-6617425F7F06}" type="pres">
      <dgm:prSet presAssocID="{EEF2AF8A-62AE-41E7-9C41-B9A5A61134E5}" presName="spaceA" presStyleCnt="0"/>
      <dgm:spPr/>
    </dgm:pt>
    <dgm:pt modelId="{76DA2E05-57BF-42EF-9F40-B7C1DBB1D9A7}" type="pres">
      <dgm:prSet presAssocID="{92154F45-CD1A-4FE7-929D-4E6CECE4782A}" presName="space" presStyleCnt="0"/>
      <dgm:spPr/>
    </dgm:pt>
    <dgm:pt modelId="{AAC5CE36-9E3D-4A7F-8B71-7947D806068F}" type="pres">
      <dgm:prSet presAssocID="{ACB026EF-CFAD-41D5-9A14-C033A93C32B9}" presName="compositeB" presStyleCnt="0"/>
      <dgm:spPr/>
    </dgm:pt>
    <dgm:pt modelId="{BE8B4300-3220-4284-98C1-2C491CE71B73}" type="pres">
      <dgm:prSet presAssocID="{ACB026EF-CFAD-41D5-9A14-C033A93C32B9}" presName="textB" presStyleLbl="revTx" presStyleIdx="1" presStyleCnt="4">
        <dgm:presLayoutVars>
          <dgm:bulletEnabled val="1"/>
        </dgm:presLayoutVars>
      </dgm:prSet>
      <dgm:spPr/>
    </dgm:pt>
    <dgm:pt modelId="{7A786D0C-8178-4B3A-8580-BDB8B605EC54}" type="pres">
      <dgm:prSet presAssocID="{ACB026EF-CFAD-41D5-9A14-C033A93C32B9}" presName="circleB" presStyleLbl="node1" presStyleIdx="1" presStyleCnt="4"/>
      <dgm:spPr/>
    </dgm:pt>
    <dgm:pt modelId="{7A800360-2327-4E54-AA02-F48CDA71D814}" type="pres">
      <dgm:prSet presAssocID="{ACB026EF-CFAD-41D5-9A14-C033A93C32B9}" presName="spaceB" presStyleCnt="0"/>
      <dgm:spPr/>
    </dgm:pt>
    <dgm:pt modelId="{3D76DA17-11F6-4C5B-81C6-129FEC7ADB6E}" type="pres">
      <dgm:prSet presAssocID="{C4924E49-B358-4D25-85EC-4A8FD48729F5}" presName="space" presStyleCnt="0"/>
      <dgm:spPr/>
    </dgm:pt>
    <dgm:pt modelId="{100B4B12-84F4-46F9-90BF-ECAA192AC2B3}" type="pres">
      <dgm:prSet presAssocID="{B518AD44-6B5E-4D71-A48A-8798E40B4056}" presName="compositeA" presStyleCnt="0"/>
      <dgm:spPr/>
    </dgm:pt>
    <dgm:pt modelId="{E25A1749-314B-4C49-A984-C7F15596222B}" type="pres">
      <dgm:prSet presAssocID="{B518AD44-6B5E-4D71-A48A-8798E40B4056}" presName="textA" presStyleLbl="revTx" presStyleIdx="2" presStyleCnt="4">
        <dgm:presLayoutVars>
          <dgm:bulletEnabled val="1"/>
        </dgm:presLayoutVars>
      </dgm:prSet>
      <dgm:spPr/>
    </dgm:pt>
    <dgm:pt modelId="{8559A0C4-F35A-4862-A394-D09E2BC42B17}" type="pres">
      <dgm:prSet presAssocID="{B518AD44-6B5E-4D71-A48A-8798E40B4056}" presName="circleA" presStyleLbl="node1" presStyleIdx="2" presStyleCnt="4"/>
      <dgm:spPr/>
    </dgm:pt>
    <dgm:pt modelId="{946EA4DD-1817-4449-91A4-8517F8343D1A}" type="pres">
      <dgm:prSet presAssocID="{B518AD44-6B5E-4D71-A48A-8798E40B4056}" presName="spaceA" presStyleCnt="0"/>
      <dgm:spPr/>
    </dgm:pt>
    <dgm:pt modelId="{6C551493-0EE9-4797-AED2-F967EE008F09}" type="pres">
      <dgm:prSet presAssocID="{60DA2FF0-333F-4163-8996-87ACFCD0AACF}" presName="space" presStyleCnt="0"/>
      <dgm:spPr/>
    </dgm:pt>
    <dgm:pt modelId="{8347D09F-086A-4778-BA8B-8E83388F095A}" type="pres">
      <dgm:prSet presAssocID="{F2BFFA55-928D-44F4-9293-A5F8EBE8AD5F}" presName="compositeB" presStyleCnt="0"/>
      <dgm:spPr/>
    </dgm:pt>
    <dgm:pt modelId="{3CCDF97C-FE8A-451F-A5BF-EFFCDE58BE7F}" type="pres">
      <dgm:prSet presAssocID="{F2BFFA55-928D-44F4-9293-A5F8EBE8AD5F}" presName="textB" presStyleLbl="revTx" presStyleIdx="3" presStyleCnt="4">
        <dgm:presLayoutVars>
          <dgm:bulletEnabled val="1"/>
        </dgm:presLayoutVars>
      </dgm:prSet>
      <dgm:spPr/>
    </dgm:pt>
    <dgm:pt modelId="{B00823EC-4F27-4208-A78C-1E4F1361C0CE}" type="pres">
      <dgm:prSet presAssocID="{F2BFFA55-928D-44F4-9293-A5F8EBE8AD5F}" presName="circleB" presStyleLbl="node1" presStyleIdx="3" presStyleCnt="4"/>
      <dgm:spPr/>
    </dgm:pt>
    <dgm:pt modelId="{27352E3B-3AE1-4711-B2A6-D6F63F210608}" type="pres">
      <dgm:prSet presAssocID="{F2BFFA55-928D-44F4-9293-A5F8EBE8AD5F}" presName="spaceB" presStyleCnt="0"/>
      <dgm:spPr/>
    </dgm:pt>
  </dgm:ptLst>
  <dgm:cxnLst>
    <dgm:cxn modelId="{0EC58E3F-2ADD-43E0-938B-8E0E070C1244}" srcId="{B3D01F86-6405-419B-9238-71C5E552EFAA}" destId="{EEF2AF8A-62AE-41E7-9C41-B9A5A61134E5}" srcOrd="0" destOrd="0" parTransId="{95CA23C7-97E2-45DC-AEA9-EDCC0BA0FFC9}" sibTransId="{92154F45-CD1A-4FE7-929D-4E6CECE4782A}"/>
    <dgm:cxn modelId="{7DA34B69-F72A-41D7-B593-BA3856D00AF8}" srcId="{B3D01F86-6405-419B-9238-71C5E552EFAA}" destId="{ACB026EF-CFAD-41D5-9A14-C033A93C32B9}" srcOrd="1" destOrd="0" parTransId="{7C26B633-C672-443B-BC62-366B11F73136}" sibTransId="{C4924E49-B358-4D25-85EC-4A8FD48729F5}"/>
    <dgm:cxn modelId="{FAAF026D-E5DF-4288-8870-107D688C1D93}" srcId="{B3D01F86-6405-419B-9238-71C5E552EFAA}" destId="{F2BFFA55-928D-44F4-9293-A5F8EBE8AD5F}" srcOrd="3" destOrd="0" parTransId="{AC161F63-38EE-4BB5-9A38-D7AC92CDC7B6}" sibTransId="{23CD630C-52FA-4E09-B0FC-B97A0DC075C1}"/>
    <dgm:cxn modelId="{EA2E8257-E65C-4EC3-93E4-BED02A84C643}" type="presOf" srcId="{ACB026EF-CFAD-41D5-9A14-C033A93C32B9}" destId="{BE8B4300-3220-4284-98C1-2C491CE71B73}" srcOrd="0" destOrd="0" presId="urn:microsoft.com/office/officeart/2005/8/layout/hProcess11"/>
    <dgm:cxn modelId="{600699C7-27DE-4E14-BA2A-878CCFB46E60}" srcId="{B3D01F86-6405-419B-9238-71C5E552EFAA}" destId="{B518AD44-6B5E-4D71-A48A-8798E40B4056}" srcOrd="2" destOrd="0" parTransId="{71D4A049-37C9-4161-B147-00751DA24D05}" sibTransId="{60DA2FF0-333F-4163-8996-87ACFCD0AACF}"/>
    <dgm:cxn modelId="{8334FCDB-A0AA-4007-8EC3-32921D327C94}" type="presOf" srcId="{EEF2AF8A-62AE-41E7-9C41-B9A5A61134E5}" destId="{5047271D-5874-4C71-9F4E-C95B58A01998}" srcOrd="0" destOrd="0" presId="urn:microsoft.com/office/officeart/2005/8/layout/hProcess11"/>
    <dgm:cxn modelId="{A5FFF8E5-2695-43D9-AC6F-987DEA9B6006}" type="presOf" srcId="{F2BFFA55-928D-44F4-9293-A5F8EBE8AD5F}" destId="{3CCDF97C-FE8A-451F-A5BF-EFFCDE58BE7F}" srcOrd="0" destOrd="0" presId="urn:microsoft.com/office/officeart/2005/8/layout/hProcess11"/>
    <dgm:cxn modelId="{EDF74AEC-15A3-4AF2-A415-6683C5391AB9}" type="presOf" srcId="{B3D01F86-6405-419B-9238-71C5E552EFAA}" destId="{7A66CAEE-C1B8-4F3F-9F33-2C5454A39F30}" srcOrd="0" destOrd="0" presId="urn:microsoft.com/office/officeart/2005/8/layout/hProcess11"/>
    <dgm:cxn modelId="{FDEAAAFF-648E-49FA-86E0-172BE3EAFE74}" type="presOf" srcId="{B518AD44-6B5E-4D71-A48A-8798E40B4056}" destId="{E25A1749-314B-4C49-A984-C7F15596222B}" srcOrd="0" destOrd="0" presId="urn:microsoft.com/office/officeart/2005/8/layout/hProcess11"/>
    <dgm:cxn modelId="{4C66E5DE-2AE3-47EB-85D7-6A871CAAFF02}" type="presParOf" srcId="{7A66CAEE-C1B8-4F3F-9F33-2C5454A39F30}" destId="{33C1642C-CB6F-4696-A8BE-613FB7EA8330}" srcOrd="0" destOrd="0" presId="urn:microsoft.com/office/officeart/2005/8/layout/hProcess11"/>
    <dgm:cxn modelId="{2798E9A7-5F35-4122-AAD2-7CC94C81953F}" type="presParOf" srcId="{7A66CAEE-C1B8-4F3F-9F33-2C5454A39F30}" destId="{1141CE43-A56D-4EE2-9E48-802F3A1535BE}" srcOrd="1" destOrd="0" presId="urn:microsoft.com/office/officeart/2005/8/layout/hProcess11"/>
    <dgm:cxn modelId="{56EC343B-EC1B-42E2-8F31-179DFDB85AA6}" type="presParOf" srcId="{1141CE43-A56D-4EE2-9E48-802F3A1535BE}" destId="{76C3CF02-E432-469F-B93D-223FA9EC6DCA}" srcOrd="0" destOrd="0" presId="urn:microsoft.com/office/officeart/2005/8/layout/hProcess11"/>
    <dgm:cxn modelId="{003E6937-5F00-4243-94EF-EB7022327CD2}" type="presParOf" srcId="{76C3CF02-E432-469F-B93D-223FA9EC6DCA}" destId="{5047271D-5874-4C71-9F4E-C95B58A01998}" srcOrd="0" destOrd="0" presId="urn:microsoft.com/office/officeart/2005/8/layout/hProcess11"/>
    <dgm:cxn modelId="{A8A4114A-56FD-4517-8D46-2031D38B359C}" type="presParOf" srcId="{76C3CF02-E432-469F-B93D-223FA9EC6DCA}" destId="{D467FF2C-DFB1-4DB8-A1A4-7747A7E0E042}" srcOrd="1" destOrd="0" presId="urn:microsoft.com/office/officeart/2005/8/layout/hProcess11"/>
    <dgm:cxn modelId="{859CB24F-5413-4EAC-9FCA-0E5F13C10306}" type="presParOf" srcId="{76C3CF02-E432-469F-B93D-223FA9EC6DCA}" destId="{AB0B658B-7389-4F15-AE2A-6617425F7F06}" srcOrd="2" destOrd="0" presId="urn:microsoft.com/office/officeart/2005/8/layout/hProcess11"/>
    <dgm:cxn modelId="{8E091C21-1F2F-46CA-9ECA-FD29D0F73325}" type="presParOf" srcId="{1141CE43-A56D-4EE2-9E48-802F3A1535BE}" destId="{76DA2E05-57BF-42EF-9F40-B7C1DBB1D9A7}" srcOrd="1" destOrd="0" presId="urn:microsoft.com/office/officeart/2005/8/layout/hProcess11"/>
    <dgm:cxn modelId="{A322CACC-0E94-491A-A9FC-1C4718BDE203}" type="presParOf" srcId="{1141CE43-A56D-4EE2-9E48-802F3A1535BE}" destId="{AAC5CE36-9E3D-4A7F-8B71-7947D806068F}" srcOrd="2" destOrd="0" presId="urn:microsoft.com/office/officeart/2005/8/layout/hProcess11"/>
    <dgm:cxn modelId="{DF3B40D2-895A-458C-AF62-EC21F398E88B}" type="presParOf" srcId="{AAC5CE36-9E3D-4A7F-8B71-7947D806068F}" destId="{BE8B4300-3220-4284-98C1-2C491CE71B73}" srcOrd="0" destOrd="0" presId="urn:microsoft.com/office/officeart/2005/8/layout/hProcess11"/>
    <dgm:cxn modelId="{C056A761-F49D-480B-BC86-FBC4D73EB444}" type="presParOf" srcId="{AAC5CE36-9E3D-4A7F-8B71-7947D806068F}" destId="{7A786D0C-8178-4B3A-8580-BDB8B605EC54}" srcOrd="1" destOrd="0" presId="urn:microsoft.com/office/officeart/2005/8/layout/hProcess11"/>
    <dgm:cxn modelId="{81C9CBE7-038E-47CA-AF63-05BA9CB6DFB0}" type="presParOf" srcId="{AAC5CE36-9E3D-4A7F-8B71-7947D806068F}" destId="{7A800360-2327-4E54-AA02-F48CDA71D814}" srcOrd="2" destOrd="0" presId="urn:microsoft.com/office/officeart/2005/8/layout/hProcess11"/>
    <dgm:cxn modelId="{B70811AF-B55D-4632-9C0C-B3283B8EE08D}" type="presParOf" srcId="{1141CE43-A56D-4EE2-9E48-802F3A1535BE}" destId="{3D76DA17-11F6-4C5B-81C6-129FEC7ADB6E}" srcOrd="3" destOrd="0" presId="urn:microsoft.com/office/officeart/2005/8/layout/hProcess11"/>
    <dgm:cxn modelId="{BDD544B5-4F3B-4EA7-9197-58A90D460D54}" type="presParOf" srcId="{1141CE43-A56D-4EE2-9E48-802F3A1535BE}" destId="{100B4B12-84F4-46F9-90BF-ECAA192AC2B3}" srcOrd="4" destOrd="0" presId="urn:microsoft.com/office/officeart/2005/8/layout/hProcess11"/>
    <dgm:cxn modelId="{62F74004-29F7-4F78-81F6-DDA1CDEE40D0}" type="presParOf" srcId="{100B4B12-84F4-46F9-90BF-ECAA192AC2B3}" destId="{E25A1749-314B-4C49-A984-C7F15596222B}" srcOrd="0" destOrd="0" presId="urn:microsoft.com/office/officeart/2005/8/layout/hProcess11"/>
    <dgm:cxn modelId="{1DBD8748-A886-4700-93E6-9E28A49258AF}" type="presParOf" srcId="{100B4B12-84F4-46F9-90BF-ECAA192AC2B3}" destId="{8559A0C4-F35A-4862-A394-D09E2BC42B17}" srcOrd="1" destOrd="0" presId="urn:microsoft.com/office/officeart/2005/8/layout/hProcess11"/>
    <dgm:cxn modelId="{8080D168-6289-4EFC-8E10-8BDF047A23FE}" type="presParOf" srcId="{100B4B12-84F4-46F9-90BF-ECAA192AC2B3}" destId="{946EA4DD-1817-4449-91A4-8517F8343D1A}" srcOrd="2" destOrd="0" presId="urn:microsoft.com/office/officeart/2005/8/layout/hProcess11"/>
    <dgm:cxn modelId="{D58D25F0-2DE6-4AF8-81CD-7029BAF4BD9D}" type="presParOf" srcId="{1141CE43-A56D-4EE2-9E48-802F3A1535BE}" destId="{6C551493-0EE9-4797-AED2-F967EE008F09}" srcOrd="5" destOrd="0" presId="urn:microsoft.com/office/officeart/2005/8/layout/hProcess11"/>
    <dgm:cxn modelId="{9FD97D49-F750-4487-8A05-CE6C780304CE}" type="presParOf" srcId="{1141CE43-A56D-4EE2-9E48-802F3A1535BE}" destId="{8347D09F-086A-4778-BA8B-8E83388F095A}" srcOrd="6" destOrd="0" presId="urn:microsoft.com/office/officeart/2005/8/layout/hProcess11"/>
    <dgm:cxn modelId="{C21E9DD1-6F09-445B-8850-B7AF2981AFCA}" type="presParOf" srcId="{8347D09F-086A-4778-BA8B-8E83388F095A}" destId="{3CCDF97C-FE8A-451F-A5BF-EFFCDE58BE7F}" srcOrd="0" destOrd="0" presId="urn:microsoft.com/office/officeart/2005/8/layout/hProcess11"/>
    <dgm:cxn modelId="{3AB9B36E-9287-4CD6-B163-704DD31ED8FE}" type="presParOf" srcId="{8347D09F-086A-4778-BA8B-8E83388F095A}" destId="{B00823EC-4F27-4208-A78C-1E4F1361C0CE}" srcOrd="1" destOrd="0" presId="urn:microsoft.com/office/officeart/2005/8/layout/hProcess11"/>
    <dgm:cxn modelId="{B2CF23DC-1D34-44A3-B0E4-E936CEF57584}" type="presParOf" srcId="{8347D09F-086A-4778-BA8B-8E83388F095A}" destId="{27352E3B-3AE1-4711-B2A6-D6F63F2106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6C2A4-9DC7-4D93-8989-4D893F9AFCC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339C0503-3365-4F7C-A2F3-39B3F8E119B3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Untuk memenuhi kebutuhan pemakai sistem.</a:t>
          </a:r>
        </a:p>
      </dgm:t>
    </dgm:pt>
    <dgm:pt modelId="{C27D2A03-8381-4ECF-809F-2B7EA8B943BF}" type="parTrans" cxnId="{5F6750FF-CF32-4AB5-8C32-E0318D7C4C0A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01FE6-FF15-4041-B414-ADCDBDF1B853}" type="sibTrans" cxnId="{5F6750FF-CF32-4AB5-8C32-E0318D7C4C0A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0B84B-4D30-40BD-8474-5734F655E120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Untuk memberikan gambaran yang jelas dan rancang bangun yg lengkap untuk nantinya digunakan untuk pembuatan program komputernya.</a:t>
          </a:r>
        </a:p>
      </dgm:t>
    </dgm:pt>
    <dgm:pt modelId="{E01311BC-CB9A-462C-9632-972F551D7800}" type="parTrans" cxnId="{B4786F92-8D3A-485A-BF4C-D7CFAD11376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24318-1A1E-4E8A-A081-F939DD9DCACA}" type="sibTrans" cxnId="{B4786F92-8D3A-485A-BF4C-D7CFAD11376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C8C80-AC6E-4655-A6D2-51A2E37FDF6E}" type="pres">
      <dgm:prSet presAssocID="{A706C2A4-9DC7-4D93-8989-4D893F9AFCCD}" presName="linear" presStyleCnt="0">
        <dgm:presLayoutVars>
          <dgm:animLvl val="lvl"/>
          <dgm:resizeHandles val="exact"/>
        </dgm:presLayoutVars>
      </dgm:prSet>
      <dgm:spPr/>
    </dgm:pt>
    <dgm:pt modelId="{59AB0A1F-8952-4485-938E-24C462697000}" type="pres">
      <dgm:prSet presAssocID="{339C0503-3365-4F7C-A2F3-39B3F8E119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CEF60C-B137-41CC-8E99-8CCA735324B5}" type="pres">
      <dgm:prSet presAssocID="{21401FE6-FF15-4041-B414-ADCDBDF1B853}" presName="spacer" presStyleCnt="0"/>
      <dgm:spPr/>
    </dgm:pt>
    <dgm:pt modelId="{4F02B5F0-B3BA-45A0-8C51-FBA7B2A5BFC1}" type="pres">
      <dgm:prSet presAssocID="{1D80B84B-4D30-40BD-8474-5734F655E12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CCEA23-107C-41CB-AF25-B512204A8A06}" type="presOf" srcId="{1D80B84B-4D30-40BD-8474-5734F655E120}" destId="{4F02B5F0-B3BA-45A0-8C51-FBA7B2A5BFC1}" srcOrd="0" destOrd="0" presId="urn:microsoft.com/office/officeart/2005/8/layout/vList2"/>
    <dgm:cxn modelId="{10E89454-54AE-42C5-82B5-E603E29BC66E}" type="presOf" srcId="{A706C2A4-9DC7-4D93-8989-4D893F9AFCCD}" destId="{A84C8C80-AC6E-4655-A6D2-51A2E37FDF6E}" srcOrd="0" destOrd="0" presId="urn:microsoft.com/office/officeart/2005/8/layout/vList2"/>
    <dgm:cxn modelId="{AFA02480-F132-4C35-885E-EC3B75C06228}" type="presOf" srcId="{339C0503-3365-4F7C-A2F3-39B3F8E119B3}" destId="{59AB0A1F-8952-4485-938E-24C462697000}" srcOrd="0" destOrd="0" presId="urn:microsoft.com/office/officeart/2005/8/layout/vList2"/>
    <dgm:cxn modelId="{B4786F92-8D3A-485A-BF4C-D7CFAD11376C}" srcId="{A706C2A4-9DC7-4D93-8989-4D893F9AFCCD}" destId="{1D80B84B-4D30-40BD-8474-5734F655E120}" srcOrd="1" destOrd="0" parTransId="{E01311BC-CB9A-462C-9632-972F551D7800}" sibTransId="{AA424318-1A1E-4E8A-A081-F939DD9DCACA}"/>
    <dgm:cxn modelId="{5F6750FF-CF32-4AB5-8C32-E0318D7C4C0A}" srcId="{A706C2A4-9DC7-4D93-8989-4D893F9AFCCD}" destId="{339C0503-3365-4F7C-A2F3-39B3F8E119B3}" srcOrd="0" destOrd="0" parTransId="{C27D2A03-8381-4ECF-809F-2B7EA8B943BF}" sibTransId="{21401FE6-FF15-4041-B414-ADCDBDF1B853}"/>
    <dgm:cxn modelId="{7DA5F83A-AFD0-475D-8E1B-1482EE291F75}" type="presParOf" srcId="{A84C8C80-AC6E-4655-A6D2-51A2E37FDF6E}" destId="{59AB0A1F-8952-4485-938E-24C462697000}" srcOrd="0" destOrd="0" presId="urn:microsoft.com/office/officeart/2005/8/layout/vList2"/>
    <dgm:cxn modelId="{2CB064B5-0F24-4C54-BF7F-1903AA9977AC}" type="presParOf" srcId="{A84C8C80-AC6E-4655-A6D2-51A2E37FDF6E}" destId="{7BCEF60C-B137-41CC-8E99-8CCA735324B5}" srcOrd="1" destOrd="0" presId="urn:microsoft.com/office/officeart/2005/8/layout/vList2"/>
    <dgm:cxn modelId="{69604992-5436-4C53-BDFA-FFE7E840BA75}" type="presParOf" srcId="{A84C8C80-AC6E-4655-A6D2-51A2E37FDF6E}" destId="{4F02B5F0-B3BA-45A0-8C51-FBA7B2A5BF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9ED63-EE60-479F-A540-6B3471DD459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ID"/>
        </a:p>
      </dgm:t>
    </dgm:pt>
    <dgm:pt modelId="{CEA771FA-BB6B-4097-94B8-3018A2C4ABF6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Desain sistem harus berguna, mudah dipahami dan nantinya mudah digunakan.</a:t>
          </a:r>
        </a:p>
      </dgm:t>
    </dgm:pt>
    <dgm:pt modelId="{23AA458F-AF3F-4B5A-8B83-5A22DB39D3F5}" type="parTrans" cxnId="{76A43DEB-47E0-4ED7-A5E8-47C9C90684C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391FC-CABC-494A-B968-32BB34B23FAC}" type="sibTrans" cxnId="{76A43DEB-47E0-4ED7-A5E8-47C9C90684C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E64EC-B41E-48CD-9472-901018BEFC0C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Desain system harus dapat mendukung tujuan utama perusahaan</a:t>
          </a:r>
        </a:p>
      </dgm:t>
    </dgm:pt>
    <dgm:pt modelId="{65EE6AFB-FF85-4857-B6CD-109AC68C4E4F}" type="parTrans" cxnId="{301E575D-D8A8-47E3-B666-81E85067D48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31BF9-B24E-4774-8E15-A1C9A6EF8BD7}" type="sibTrans" cxnId="{301E575D-D8A8-47E3-B666-81E85067D48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111D3-55BD-4012-8C61-4B96EAD2178D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Desain sistem harus efektif dan efisien untuk dapat mendukung pengelolaan transaksi, pelaporan manajemen, termasuk tugas-tugas yang lainnya yg tidak dilakukan oleh komputer.</a:t>
          </a:r>
        </a:p>
      </dgm:t>
    </dgm:pt>
    <dgm:pt modelId="{51835196-CDFA-4F83-A3BC-44F9374691AE}" type="parTrans" cxnId="{30DC0544-90A5-4F9B-9F60-2022B75A08D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0A663-FB1C-4EA5-BA00-0A9031D58844}" type="sibTrans" cxnId="{30DC0544-90A5-4F9B-9F60-2022B75A08D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772B3-99F9-4D40-8220-7791F3DABE52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Desain sistem harus dapat mempersiapkan rancang bangun yang terinci untuk masingmasing komponen.</a:t>
          </a:r>
        </a:p>
      </dgm:t>
    </dgm:pt>
    <dgm:pt modelId="{EDCB75C2-F1E8-4D22-ADDF-6FE8DDBEA727}" type="parTrans" cxnId="{E5A63D24-C997-46B3-9938-46438070256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19C69-E7C1-4535-983E-3AE27A965DEC}" type="sibTrans" cxnId="{E5A63D24-C997-46B3-9938-46438070256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6CA6E-45D1-4CF0-A393-C2121EF2E15D}" type="pres">
      <dgm:prSet presAssocID="{EE29ED63-EE60-479F-A540-6B3471DD4597}" presName="linear" presStyleCnt="0">
        <dgm:presLayoutVars>
          <dgm:animLvl val="lvl"/>
          <dgm:resizeHandles val="exact"/>
        </dgm:presLayoutVars>
      </dgm:prSet>
      <dgm:spPr/>
    </dgm:pt>
    <dgm:pt modelId="{3B51BA6A-85E2-4FF7-9D60-5E88AC6A6B83}" type="pres">
      <dgm:prSet presAssocID="{CEA771FA-BB6B-4097-94B8-3018A2C4AB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C7E575-A592-4CBE-9F81-7987EDCADDAC}" type="pres">
      <dgm:prSet presAssocID="{0DA391FC-CABC-494A-B968-32BB34B23FAC}" presName="spacer" presStyleCnt="0"/>
      <dgm:spPr/>
    </dgm:pt>
    <dgm:pt modelId="{9924C65D-7D7D-4EA4-9A24-3EF655EAD4D0}" type="pres">
      <dgm:prSet presAssocID="{D8DE64EC-B41E-48CD-9472-901018BEFC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348AE2-A7BB-4692-9A5A-A7B875C3C7A2}" type="pres">
      <dgm:prSet presAssocID="{39331BF9-B24E-4774-8E15-A1C9A6EF8BD7}" presName="spacer" presStyleCnt="0"/>
      <dgm:spPr/>
    </dgm:pt>
    <dgm:pt modelId="{5DAA87A5-DA44-4C33-A87E-FF5475701524}" type="pres">
      <dgm:prSet presAssocID="{0BD111D3-55BD-4012-8C61-4B96EAD217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954168-E318-40F7-B168-602D76EF4DF1}" type="pres">
      <dgm:prSet presAssocID="{15B0A663-FB1C-4EA5-BA00-0A9031D58844}" presName="spacer" presStyleCnt="0"/>
      <dgm:spPr/>
    </dgm:pt>
    <dgm:pt modelId="{458EC60A-4837-4071-8F66-AFBDC524BF27}" type="pres">
      <dgm:prSet presAssocID="{D22772B3-99F9-4D40-8220-7791F3DABE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A63D24-C997-46B3-9938-46438070256E}" srcId="{EE29ED63-EE60-479F-A540-6B3471DD4597}" destId="{D22772B3-99F9-4D40-8220-7791F3DABE52}" srcOrd="3" destOrd="0" parTransId="{EDCB75C2-F1E8-4D22-ADDF-6FE8DDBEA727}" sibTransId="{15719C69-E7C1-4535-983E-3AE27A965DEC}"/>
    <dgm:cxn modelId="{301E575D-D8A8-47E3-B666-81E85067D48C}" srcId="{EE29ED63-EE60-479F-A540-6B3471DD4597}" destId="{D8DE64EC-B41E-48CD-9472-901018BEFC0C}" srcOrd="1" destOrd="0" parTransId="{65EE6AFB-FF85-4857-B6CD-109AC68C4E4F}" sibTransId="{39331BF9-B24E-4774-8E15-A1C9A6EF8BD7}"/>
    <dgm:cxn modelId="{30DC0544-90A5-4F9B-9F60-2022B75A08D7}" srcId="{EE29ED63-EE60-479F-A540-6B3471DD4597}" destId="{0BD111D3-55BD-4012-8C61-4B96EAD2178D}" srcOrd="2" destOrd="0" parTransId="{51835196-CDFA-4F83-A3BC-44F9374691AE}" sibTransId="{15B0A663-FB1C-4EA5-BA00-0A9031D58844}"/>
    <dgm:cxn modelId="{706B9B69-70DF-45F5-B853-3EA62C0BBF91}" type="presOf" srcId="{0BD111D3-55BD-4012-8C61-4B96EAD2178D}" destId="{5DAA87A5-DA44-4C33-A87E-FF5475701524}" srcOrd="0" destOrd="0" presId="urn:microsoft.com/office/officeart/2005/8/layout/vList2"/>
    <dgm:cxn modelId="{13E5237C-4B33-4546-BFD1-9482F2E11820}" type="presOf" srcId="{CEA771FA-BB6B-4097-94B8-3018A2C4ABF6}" destId="{3B51BA6A-85E2-4FF7-9D60-5E88AC6A6B83}" srcOrd="0" destOrd="0" presId="urn:microsoft.com/office/officeart/2005/8/layout/vList2"/>
    <dgm:cxn modelId="{924C6C80-D27C-48D5-8D97-C5BEF5DDBEE8}" type="presOf" srcId="{EE29ED63-EE60-479F-A540-6B3471DD4597}" destId="{2716CA6E-45D1-4CF0-A393-C2121EF2E15D}" srcOrd="0" destOrd="0" presId="urn:microsoft.com/office/officeart/2005/8/layout/vList2"/>
    <dgm:cxn modelId="{AB3AFBE2-11A6-4F07-88A6-9B1F5E1DCC25}" type="presOf" srcId="{D22772B3-99F9-4D40-8220-7791F3DABE52}" destId="{458EC60A-4837-4071-8F66-AFBDC524BF27}" srcOrd="0" destOrd="0" presId="urn:microsoft.com/office/officeart/2005/8/layout/vList2"/>
    <dgm:cxn modelId="{76A43DEB-47E0-4ED7-A5E8-47C9C90684C7}" srcId="{EE29ED63-EE60-479F-A540-6B3471DD4597}" destId="{CEA771FA-BB6B-4097-94B8-3018A2C4ABF6}" srcOrd="0" destOrd="0" parTransId="{23AA458F-AF3F-4B5A-8B83-5A22DB39D3F5}" sibTransId="{0DA391FC-CABC-494A-B968-32BB34B23FAC}"/>
    <dgm:cxn modelId="{BE2200F7-7FC8-4484-960A-2BEFF02E8231}" type="presOf" srcId="{D8DE64EC-B41E-48CD-9472-901018BEFC0C}" destId="{9924C65D-7D7D-4EA4-9A24-3EF655EAD4D0}" srcOrd="0" destOrd="0" presId="urn:microsoft.com/office/officeart/2005/8/layout/vList2"/>
    <dgm:cxn modelId="{212EB36C-9E27-4547-8291-E4BC641F95D7}" type="presParOf" srcId="{2716CA6E-45D1-4CF0-A393-C2121EF2E15D}" destId="{3B51BA6A-85E2-4FF7-9D60-5E88AC6A6B83}" srcOrd="0" destOrd="0" presId="urn:microsoft.com/office/officeart/2005/8/layout/vList2"/>
    <dgm:cxn modelId="{F0BC09C5-B004-43C6-8893-5B1983056FFD}" type="presParOf" srcId="{2716CA6E-45D1-4CF0-A393-C2121EF2E15D}" destId="{5BC7E575-A592-4CBE-9F81-7987EDCADDAC}" srcOrd="1" destOrd="0" presId="urn:microsoft.com/office/officeart/2005/8/layout/vList2"/>
    <dgm:cxn modelId="{2A66EEBE-07D4-4CCA-BE9D-E10ABCD84590}" type="presParOf" srcId="{2716CA6E-45D1-4CF0-A393-C2121EF2E15D}" destId="{9924C65D-7D7D-4EA4-9A24-3EF655EAD4D0}" srcOrd="2" destOrd="0" presId="urn:microsoft.com/office/officeart/2005/8/layout/vList2"/>
    <dgm:cxn modelId="{F058AAFE-76B5-4394-A6EB-F522E7DF333C}" type="presParOf" srcId="{2716CA6E-45D1-4CF0-A393-C2121EF2E15D}" destId="{2A348AE2-A7BB-4692-9A5A-A7B875C3C7A2}" srcOrd="3" destOrd="0" presId="urn:microsoft.com/office/officeart/2005/8/layout/vList2"/>
    <dgm:cxn modelId="{29232191-E970-4B0A-AB68-466211428268}" type="presParOf" srcId="{2716CA6E-45D1-4CF0-A393-C2121EF2E15D}" destId="{5DAA87A5-DA44-4C33-A87E-FF5475701524}" srcOrd="4" destOrd="0" presId="urn:microsoft.com/office/officeart/2005/8/layout/vList2"/>
    <dgm:cxn modelId="{7DB4BD60-2FDF-4BF1-9EB4-3BF80394393A}" type="presParOf" srcId="{2716CA6E-45D1-4CF0-A393-C2121EF2E15D}" destId="{5C954168-E318-40F7-B168-602D76EF4DF1}" srcOrd="5" destOrd="0" presId="urn:microsoft.com/office/officeart/2005/8/layout/vList2"/>
    <dgm:cxn modelId="{131F9C92-0BD4-4451-A201-B71A3688EAB6}" type="presParOf" srcId="{2716CA6E-45D1-4CF0-A393-C2121EF2E15D}" destId="{458EC60A-4837-4071-8F66-AFBDC524BF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D9FEC9-C614-4400-9427-2ECBB535E2D1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27D1A1DA-B299-46FD-895C-077F6DB9F303}">
      <dgm:prSet custT="1"/>
      <dgm:spPr/>
      <dgm:t>
        <a:bodyPr/>
        <a:lstStyle/>
        <a:p>
          <a:r>
            <a:rPr lang="en-ID" sz="2400">
              <a:latin typeface="Times New Roman" panose="02020603050405020304" pitchFamily="18" charset="0"/>
              <a:cs typeface="Times New Roman" panose="02020603050405020304" pitchFamily="18" charset="0"/>
            </a:rPr>
            <a:t>Sistem lama perlu diperbaiki atau diganti karena beberapa hal :</a:t>
          </a:r>
        </a:p>
      </dgm:t>
    </dgm:pt>
    <dgm:pt modelId="{3DA23914-F9D5-4780-89A8-5601A7CD3987}" type="parTrans" cxnId="{03D3A4DA-E683-42D4-A73E-49E5DB28F47F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293B8-EE3F-4C59-97D6-251B41BF3A92}" type="sibTrans" cxnId="{03D3A4DA-E683-42D4-A73E-49E5DB28F47F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5BBE5-41BA-41E3-8430-1B6B276522F3}">
      <dgm:prSet custT="1"/>
      <dgm:spPr/>
      <dgm:t>
        <a:bodyPr/>
        <a:lstStyle/>
        <a:p>
          <a:r>
            <a:rPr lang="en-ID" sz="2400">
              <a:latin typeface="Times New Roman" panose="02020603050405020304" pitchFamily="18" charset="0"/>
              <a:cs typeface="Times New Roman" panose="02020603050405020304" pitchFamily="18" charset="0"/>
            </a:rPr>
            <a:t>Adanya permasalahan-permasalahan yang timbul dari sistem lama, </a:t>
          </a:r>
        </a:p>
      </dgm:t>
    </dgm:pt>
    <dgm:pt modelId="{23F39712-FC46-4FAE-8B7C-847D9478F056}" type="parTrans" cxnId="{BD4236AB-08EA-4582-AB4D-1B355B37794D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CA0C1-FBF1-495E-B262-6D01A88C106E}" type="sibTrans" cxnId="{BD4236AB-08EA-4582-AB4D-1B355B37794D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A9CD1-CE66-45CB-8703-5DE40DB0E0AB}">
      <dgm:prSet custT="1"/>
      <dgm:spPr/>
      <dgm:t>
        <a:bodyPr/>
        <a:lstStyle/>
        <a:p>
          <a:r>
            <a:rPr lang="en-ID" sz="2400">
              <a:latin typeface="Times New Roman" panose="02020603050405020304" pitchFamily="18" charset="0"/>
              <a:cs typeface="Times New Roman" panose="02020603050405020304" pitchFamily="18" charset="0"/>
            </a:rPr>
            <a:t>Untuk meraih kesempatan-kesempatan</a:t>
          </a:r>
        </a:p>
      </dgm:t>
    </dgm:pt>
    <dgm:pt modelId="{218BAD04-2F76-457F-AB7E-8C2A69784C09}" type="parTrans" cxnId="{3062FCE5-D3D4-4034-AB37-8A63FB4E83E3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69225-A028-4A3A-8757-963ECB33A47E}" type="sibTrans" cxnId="{3062FCE5-D3D4-4034-AB37-8A63FB4E83E3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54978-ED15-4DC3-A3C8-3B0BAF446ECC}">
      <dgm:prSet custT="1"/>
      <dgm:spPr/>
      <dgm:t>
        <a:bodyPr/>
        <a:lstStyle/>
        <a:p>
          <a:r>
            <a:rPr lang="en-ID" sz="2400">
              <a:latin typeface="Times New Roman" panose="02020603050405020304" pitchFamily="18" charset="0"/>
              <a:cs typeface="Times New Roman" panose="02020603050405020304" pitchFamily="18" charset="0"/>
            </a:rPr>
            <a:t>Adanya instruksi</a:t>
          </a:r>
        </a:p>
      </dgm:t>
    </dgm:pt>
    <dgm:pt modelId="{D0B6D6C3-3B03-437E-915E-11C4BC7E48EA}" type="parTrans" cxnId="{7EC40CA0-66DC-497A-A641-477E6A000BC1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BD5DF-2ADB-4B73-9E17-A2DB502A1BE3}" type="sibTrans" cxnId="{7EC40CA0-66DC-497A-A641-477E6A000BC1}">
      <dgm:prSet/>
      <dgm:spPr/>
      <dgm:t>
        <a:bodyPr/>
        <a:lstStyle/>
        <a:p>
          <a:endParaRPr lang="en-ID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FF536-0474-4E69-81A8-2945B99959A2}" type="pres">
      <dgm:prSet presAssocID="{75D9FEC9-C614-4400-9427-2ECBB535E2D1}" presName="linearFlow" presStyleCnt="0">
        <dgm:presLayoutVars>
          <dgm:dir/>
          <dgm:animLvl val="lvl"/>
          <dgm:resizeHandles val="exact"/>
        </dgm:presLayoutVars>
      </dgm:prSet>
      <dgm:spPr/>
    </dgm:pt>
    <dgm:pt modelId="{F9ACF2A5-365D-4141-AE8A-6F438B10EA1E}" type="pres">
      <dgm:prSet presAssocID="{27D1A1DA-B299-46FD-895C-077F6DB9F303}" presName="composite" presStyleCnt="0"/>
      <dgm:spPr/>
    </dgm:pt>
    <dgm:pt modelId="{AC6D9342-ED3C-4D25-BFA2-B6F7735DD844}" type="pres">
      <dgm:prSet presAssocID="{27D1A1DA-B299-46FD-895C-077F6DB9F303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2A59E1B6-C590-4FD6-AC36-B7867F85EB8D}" type="pres">
      <dgm:prSet presAssocID="{27D1A1DA-B299-46FD-895C-077F6DB9F303}" presName="parSh" presStyleLbl="node1" presStyleIdx="0" presStyleCnt="1"/>
      <dgm:spPr/>
    </dgm:pt>
    <dgm:pt modelId="{B800C26B-63F7-4150-851C-DC692DA77405}" type="pres">
      <dgm:prSet presAssocID="{27D1A1DA-B299-46FD-895C-077F6DB9F303}" presName="desTx" presStyleLbl="fgAcc1" presStyleIdx="0" presStyleCnt="1">
        <dgm:presLayoutVars>
          <dgm:bulletEnabled val="1"/>
        </dgm:presLayoutVars>
      </dgm:prSet>
      <dgm:spPr/>
    </dgm:pt>
  </dgm:ptLst>
  <dgm:cxnLst>
    <dgm:cxn modelId="{85B19A03-7562-4BFE-BA28-C0A1F881242A}" type="presOf" srcId="{75D9FEC9-C614-4400-9427-2ECBB535E2D1}" destId="{14DFF536-0474-4E69-81A8-2945B99959A2}" srcOrd="0" destOrd="0" presId="urn:microsoft.com/office/officeart/2005/8/layout/process3"/>
    <dgm:cxn modelId="{4B576007-57A7-43EC-871A-9AC790E28DCF}" type="presOf" srcId="{27D1A1DA-B299-46FD-895C-077F6DB9F303}" destId="{2A59E1B6-C590-4FD6-AC36-B7867F85EB8D}" srcOrd="1" destOrd="0" presId="urn:microsoft.com/office/officeart/2005/8/layout/process3"/>
    <dgm:cxn modelId="{D72BBB39-1836-4F92-97A2-BF28B7AE2862}" type="presOf" srcId="{EBC54978-ED15-4DC3-A3C8-3B0BAF446ECC}" destId="{B800C26B-63F7-4150-851C-DC692DA77405}" srcOrd="0" destOrd="2" presId="urn:microsoft.com/office/officeart/2005/8/layout/process3"/>
    <dgm:cxn modelId="{88B60960-D988-4E3F-8822-366B80E31FA6}" type="presOf" srcId="{36EA9CD1-CE66-45CB-8703-5DE40DB0E0AB}" destId="{B800C26B-63F7-4150-851C-DC692DA77405}" srcOrd="0" destOrd="1" presId="urn:microsoft.com/office/officeart/2005/8/layout/process3"/>
    <dgm:cxn modelId="{31F7717D-2241-4465-8EE8-1F79F27581C7}" type="presOf" srcId="{CEB5BBE5-41BA-41E3-8430-1B6B276522F3}" destId="{B800C26B-63F7-4150-851C-DC692DA77405}" srcOrd="0" destOrd="0" presId="urn:microsoft.com/office/officeart/2005/8/layout/process3"/>
    <dgm:cxn modelId="{C57C3294-AB2E-490A-8B28-3E06DCB5D856}" type="presOf" srcId="{27D1A1DA-B299-46FD-895C-077F6DB9F303}" destId="{AC6D9342-ED3C-4D25-BFA2-B6F7735DD844}" srcOrd="0" destOrd="0" presId="urn:microsoft.com/office/officeart/2005/8/layout/process3"/>
    <dgm:cxn modelId="{7EC40CA0-66DC-497A-A641-477E6A000BC1}" srcId="{27D1A1DA-B299-46FD-895C-077F6DB9F303}" destId="{EBC54978-ED15-4DC3-A3C8-3B0BAF446ECC}" srcOrd="2" destOrd="0" parTransId="{D0B6D6C3-3B03-437E-915E-11C4BC7E48EA}" sibTransId="{81BBD5DF-2ADB-4B73-9E17-A2DB502A1BE3}"/>
    <dgm:cxn modelId="{BD4236AB-08EA-4582-AB4D-1B355B37794D}" srcId="{27D1A1DA-B299-46FD-895C-077F6DB9F303}" destId="{CEB5BBE5-41BA-41E3-8430-1B6B276522F3}" srcOrd="0" destOrd="0" parTransId="{23F39712-FC46-4FAE-8B7C-847D9478F056}" sibTransId="{586CA0C1-FBF1-495E-B262-6D01A88C106E}"/>
    <dgm:cxn modelId="{03D3A4DA-E683-42D4-A73E-49E5DB28F47F}" srcId="{75D9FEC9-C614-4400-9427-2ECBB535E2D1}" destId="{27D1A1DA-B299-46FD-895C-077F6DB9F303}" srcOrd="0" destOrd="0" parTransId="{3DA23914-F9D5-4780-89A8-5601A7CD3987}" sibTransId="{5C1293B8-EE3F-4C59-97D6-251B41BF3A92}"/>
    <dgm:cxn modelId="{3062FCE5-D3D4-4034-AB37-8A63FB4E83E3}" srcId="{27D1A1DA-B299-46FD-895C-077F6DB9F303}" destId="{36EA9CD1-CE66-45CB-8703-5DE40DB0E0AB}" srcOrd="1" destOrd="0" parTransId="{218BAD04-2F76-457F-AB7E-8C2A69784C09}" sibTransId="{10A69225-A028-4A3A-8757-963ECB33A47E}"/>
    <dgm:cxn modelId="{A29CF8F3-1820-4E10-9912-91F1FFD46C0A}" type="presParOf" srcId="{14DFF536-0474-4E69-81A8-2945B99959A2}" destId="{F9ACF2A5-365D-4141-AE8A-6F438B10EA1E}" srcOrd="0" destOrd="0" presId="urn:microsoft.com/office/officeart/2005/8/layout/process3"/>
    <dgm:cxn modelId="{B907385E-0278-49DD-AF1F-CD4A274406F7}" type="presParOf" srcId="{F9ACF2A5-365D-4141-AE8A-6F438B10EA1E}" destId="{AC6D9342-ED3C-4D25-BFA2-B6F7735DD844}" srcOrd="0" destOrd="0" presId="urn:microsoft.com/office/officeart/2005/8/layout/process3"/>
    <dgm:cxn modelId="{8032AE10-A501-4146-A4B2-7DE2EA07A5A0}" type="presParOf" srcId="{F9ACF2A5-365D-4141-AE8A-6F438B10EA1E}" destId="{2A59E1B6-C590-4FD6-AC36-B7867F85EB8D}" srcOrd="1" destOrd="0" presId="urn:microsoft.com/office/officeart/2005/8/layout/process3"/>
    <dgm:cxn modelId="{8568C107-01FE-4243-91AE-0683DA0E3E00}" type="presParOf" srcId="{F9ACF2A5-365D-4141-AE8A-6F438B10EA1E}" destId="{B800C26B-63F7-4150-851C-DC692DA774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0D5A8B-926F-4BE1-8885-BAA22EFE54B0}" type="doc">
      <dgm:prSet loTypeId="urn:microsoft.com/office/officeart/2005/8/layout/hProcess6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D5DA5D8B-4132-4E37-B99B-BC2583945982}">
      <dgm:prSet phldrT="[Text]"/>
      <dgm:spPr/>
      <dgm:t>
        <a:bodyPr/>
        <a:lstStyle/>
        <a:p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adanya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yang lama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baru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diharapkan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terjadi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peningkatan-peningkatan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baru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antara</a:t>
          </a:r>
          <a:r>
            <a:rPr lang="en-ID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lain :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E581D-67D1-4D22-BB98-FBBE2729EECC}" type="parTrans" cxnId="{4B7DB6A8-8263-4CC6-B58B-90A26D9B8526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E38A8-9F80-4F3C-A00E-DBDABEBE6663}" type="sibTrans" cxnId="{4B7DB6A8-8263-4CC6-B58B-90A26D9B8526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E0EE9-D2C3-49B5-8B12-AA59C1EA9F9C}">
      <dgm:prSet phldrT="[Text]" custT="1"/>
      <dgm:spPr/>
      <dgm:t>
        <a:bodyPr/>
        <a:lstStyle/>
        <a:p>
          <a:r>
            <a:rPr lang="en-ID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Performance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kinerja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2AA1C-813F-4A15-A255-C61BBA14C8FF}" type="parTrans" cxnId="{6DDAF829-A425-4A97-B758-BD94CA743A0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9BB8C-AC23-4E69-B903-421BAEA89097}" type="sibTrans" cxnId="{6DDAF829-A425-4A97-B758-BD94CA743A0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4F6A7-23D5-4ED0-A2F1-C2F595E3D569}">
      <dgm:prSet phldrT="[Text]" custT="1"/>
      <dgm:spPr/>
      <dgm:t>
        <a:bodyPr/>
        <a:lstStyle/>
        <a:p>
          <a:r>
            <a:rPr lang="en-ID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02A3B-7776-48BC-9ACA-9DD1444028DA}" type="parTrans" cxnId="{7FD87A85-E211-40A0-8AC8-6FCB367AA3A6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2ECFF-87A2-4752-ADD4-9CD3A52A5797}" type="sibTrans" cxnId="{7FD87A85-E211-40A0-8AC8-6FCB367AA3A6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31FA5-03FA-4A1E-B772-56B08E95A06C}">
      <dgm:prSet phldrT="[Text]" custT="1"/>
      <dgm:spPr/>
      <dgm:t>
        <a:bodyPr/>
        <a:lstStyle/>
        <a:p>
          <a:r>
            <a:rPr lang="en-ID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Economy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ekonomi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84B10-0391-4F4E-8C6D-310F725E93EA}" type="parTrans" cxnId="{FF9CA4B0-0BFF-4785-B524-C104F920AE20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EC6DE-0013-4B0F-9D58-5AF1B0285AC9}" type="sibTrans" cxnId="{FF9CA4B0-0BFF-4785-B524-C104F920AE20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16531-5586-4DED-A14B-A002B55F7270}">
      <dgm:prSet phldrT="[Text]" custT="1"/>
      <dgm:spPr/>
      <dgm:t>
        <a:bodyPr/>
        <a:lstStyle/>
        <a:p>
          <a:r>
            <a:rPr lang="en-ID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Control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pengendalian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C82D5-54ED-415D-940E-3C03204F88CA}" type="parTrans" cxnId="{2CF24E5C-A72C-48E2-8F81-7D3AE4428B6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017C5-01FE-4CE4-9995-A4258EE4B9A3}" type="sibTrans" cxnId="{2CF24E5C-A72C-48E2-8F81-7D3AE4428B6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9C5B1-201A-4884-9117-244CF3C4722B}">
      <dgm:prSet phldrT="[Text]" custT="1"/>
      <dgm:spPr/>
      <dgm:t>
        <a:bodyPr/>
        <a:lstStyle/>
        <a:p>
          <a:r>
            <a:rPr lang="en-ID" sz="20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Eficiency</a:t>
          </a:r>
          <a:endParaRPr lang="en-ID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6E67F-2D05-40C1-8545-F9C576D8BE54}" type="parTrans" cxnId="{1DA72BF2-E17C-4B2F-8DED-930D117ED065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EF905-0EA5-4EA0-8ECF-21719A0FD307}" type="sibTrans" cxnId="{1DA72BF2-E17C-4B2F-8DED-930D117ED065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D6F25-2F89-4435-8B21-E0E5D5968A27}">
      <dgm:prSet phldrT="[Text]" custT="1"/>
      <dgm:spPr/>
      <dgm:t>
        <a:bodyPr/>
        <a:lstStyle/>
        <a:p>
          <a:r>
            <a:rPr lang="en-ID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n-ID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2BDAE-FDD2-43F9-9454-AD46E24C54C0}" type="parTrans" cxnId="{5146F187-8EB7-4DEB-9BDB-D242F0DDAEB9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25985-EA24-41E7-8E31-7D1E7E9AD93C}" type="sibTrans" cxnId="{5146F187-8EB7-4DEB-9BDB-D242F0DDAEB9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7F95F-05E4-4E79-A089-8BE19DF61B2E}" type="pres">
      <dgm:prSet presAssocID="{230D5A8B-926F-4BE1-8885-BAA22EFE54B0}" presName="theList" presStyleCnt="0">
        <dgm:presLayoutVars>
          <dgm:dir/>
          <dgm:animLvl val="lvl"/>
          <dgm:resizeHandles val="exact"/>
        </dgm:presLayoutVars>
      </dgm:prSet>
      <dgm:spPr/>
    </dgm:pt>
    <dgm:pt modelId="{E9ABE0C8-53D9-4E1B-AC08-9D86F9ECE3C8}" type="pres">
      <dgm:prSet presAssocID="{D5DA5D8B-4132-4E37-B99B-BC2583945982}" presName="compNode" presStyleCnt="0"/>
      <dgm:spPr/>
    </dgm:pt>
    <dgm:pt modelId="{6F0A4231-DAF2-4D11-9073-E4F6AD44911A}" type="pres">
      <dgm:prSet presAssocID="{D5DA5D8B-4132-4E37-B99B-BC2583945982}" presName="noGeometry" presStyleCnt="0"/>
      <dgm:spPr/>
    </dgm:pt>
    <dgm:pt modelId="{55BB1AED-23E5-4F6C-8F63-659684942355}" type="pres">
      <dgm:prSet presAssocID="{D5DA5D8B-4132-4E37-B99B-BC2583945982}" presName="childTextVisible" presStyleLbl="bgAccFollowNode1" presStyleIdx="0" presStyleCnt="1">
        <dgm:presLayoutVars>
          <dgm:bulletEnabled val="1"/>
        </dgm:presLayoutVars>
      </dgm:prSet>
      <dgm:spPr/>
    </dgm:pt>
    <dgm:pt modelId="{DBD4D5B8-C950-4FBF-B62D-CF8DF76A65C9}" type="pres">
      <dgm:prSet presAssocID="{D5DA5D8B-4132-4E37-B99B-BC2583945982}" presName="childTextHidden" presStyleLbl="bgAccFollowNode1" presStyleIdx="0" presStyleCnt="1"/>
      <dgm:spPr/>
    </dgm:pt>
    <dgm:pt modelId="{7352ACD2-03CF-42A4-A004-9CA73A12E2AF}" type="pres">
      <dgm:prSet presAssocID="{D5DA5D8B-4132-4E37-B99B-BC258394598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D7C8B50B-9E17-4376-8D97-9D585FAE74B2}" type="presOf" srcId="{D5DA5D8B-4132-4E37-B99B-BC2583945982}" destId="{7352ACD2-03CF-42A4-A004-9CA73A12E2AF}" srcOrd="0" destOrd="0" presId="urn:microsoft.com/office/officeart/2005/8/layout/hProcess6"/>
    <dgm:cxn modelId="{9B4A4F1C-8BF3-49BC-8486-551B37F7CDEA}" type="presOf" srcId="{ACE16531-5586-4DED-A14B-A002B55F7270}" destId="{DBD4D5B8-C950-4FBF-B62D-CF8DF76A65C9}" srcOrd="1" destOrd="3" presId="urn:microsoft.com/office/officeart/2005/8/layout/hProcess6"/>
    <dgm:cxn modelId="{5CCC801F-1784-40E3-8B04-2E0BB88B6D36}" type="presOf" srcId="{E2031FA5-03FA-4A1E-B772-56B08E95A06C}" destId="{55BB1AED-23E5-4F6C-8F63-659684942355}" srcOrd="0" destOrd="2" presId="urn:microsoft.com/office/officeart/2005/8/layout/hProcess6"/>
    <dgm:cxn modelId="{6DDAF829-A425-4A97-B758-BD94CA743A07}" srcId="{D5DA5D8B-4132-4E37-B99B-BC2583945982}" destId="{B93E0EE9-D2C3-49B5-8B12-AA59C1EA9F9C}" srcOrd="0" destOrd="0" parTransId="{2EE2AA1C-813F-4A15-A255-C61BBA14C8FF}" sibTransId="{48A9BB8C-AC23-4E69-B903-421BAEA89097}"/>
    <dgm:cxn modelId="{2CF24E5C-A72C-48E2-8F81-7D3AE4428B63}" srcId="{D5DA5D8B-4132-4E37-B99B-BC2583945982}" destId="{ACE16531-5586-4DED-A14B-A002B55F7270}" srcOrd="3" destOrd="0" parTransId="{E60C82D5-54ED-415D-940E-3C03204F88CA}" sibTransId="{C81017C5-01FE-4CE4-9995-A4258EE4B9A3}"/>
    <dgm:cxn modelId="{66733466-4F1A-4F7E-9E85-01DFB9BB24C9}" type="presOf" srcId="{D034F6A7-23D5-4ED0-A2F1-C2F595E3D569}" destId="{55BB1AED-23E5-4F6C-8F63-659684942355}" srcOrd="0" destOrd="1" presId="urn:microsoft.com/office/officeart/2005/8/layout/hProcess6"/>
    <dgm:cxn modelId="{046CFD68-6B2F-4ED6-BE26-05997409DEC8}" type="presOf" srcId="{E2031FA5-03FA-4A1E-B772-56B08E95A06C}" destId="{DBD4D5B8-C950-4FBF-B62D-CF8DF76A65C9}" srcOrd="1" destOrd="2" presId="urn:microsoft.com/office/officeart/2005/8/layout/hProcess6"/>
    <dgm:cxn modelId="{2CAE246D-8601-4188-8354-F2F93022ADC4}" type="presOf" srcId="{1FDD6F25-2F89-4435-8B21-E0E5D5968A27}" destId="{55BB1AED-23E5-4F6C-8F63-659684942355}" srcOrd="0" destOrd="5" presId="urn:microsoft.com/office/officeart/2005/8/layout/hProcess6"/>
    <dgm:cxn modelId="{60A50851-D1F4-43C3-B255-74AC03D47623}" type="presOf" srcId="{7829C5B1-201A-4884-9117-244CF3C4722B}" destId="{DBD4D5B8-C950-4FBF-B62D-CF8DF76A65C9}" srcOrd="1" destOrd="4" presId="urn:microsoft.com/office/officeart/2005/8/layout/hProcess6"/>
    <dgm:cxn modelId="{8C92B379-DB4F-48A2-8B2F-8220D0303BFD}" type="presOf" srcId="{230D5A8B-926F-4BE1-8885-BAA22EFE54B0}" destId="{1457F95F-05E4-4E79-A089-8BE19DF61B2E}" srcOrd="0" destOrd="0" presId="urn:microsoft.com/office/officeart/2005/8/layout/hProcess6"/>
    <dgm:cxn modelId="{07206C7F-897F-42D4-9A14-A034D504E934}" type="presOf" srcId="{7829C5B1-201A-4884-9117-244CF3C4722B}" destId="{55BB1AED-23E5-4F6C-8F63-659684942355}" srcOrd="0" destOrd="4" presId="urn:microsoft.com/office/officeart/2005/8/layout/hProcess6"/>
    <dgm:cxn modelId="{7FD87A85-E211-40A0-8AC8-6FCB367AA3A6}" srcId="{D5DA5D8B-4132-4E37-B99B-BC2583945982}" destId="{D034F6A7-23D5-4ED0-A2F1-C2F595E3D569}" srcOrd="1" destOrd="0" parTransId="{03B02A3B-7776-48BC-9ACA-9DD1444028DA}" sibTransId="{B702ECFF-87A2-4752-ADD4-9CD3A52A5797}"/>
    <dgm:cxn modelId="{5146F187-8EB7-4DEB-9BDB-D242F0DDAEB9}" srcId="{D5DA5D8B-4132-4E37-B99B-BC2583945982}" destId="{1FDD6F25-2F89-4435-8B21-E0E5D5968A27}" srcOrd="5" destOrd="0" parTransId="{02E2BDAE-FDD2-43F9-9454-AD46E24C54C0}" sibTransId="{A8525985-EA24-41E7-8E31-7D1E7E9AD93C}"/>
    <dgm:cxn modelId="{4B7DB6A8-8263-4CC6-B58B-90A26D9B8526}" srcId="{230D5A8B-926F-4BE1-8885-BAA22EFE54B0}" destId="{D5DA5D8B-4132-4E37-B99B-BC2583945982}" srcOrd="0" destOrd="0" parTransId="{CD4E581D-67D1-4D22-BB98-FBBE2729EECC}" sibTransId="{17CE38A8-9F80-4F3C-A00E-DBDABEBE6663}"/>
    <dgm:cxn modelId="{FF9CA4B0-0BFF-4785-B524-C104F920AE20}" srcId="{D5DA5D8B-4132-4E37-B99B-BC2583945982}" destId="{E2031FA5-03FA-4A1E-B772-56B08E95A06C}" srcOrd="2" destOrd="0" parTransId="{53A84B10-0391-4F4E-8C6D-310F725E93EA}" sibTransId="{3A7EC6DE-0013-4B0F-9D58-5AF1B0285AC9}"/>
    <dgm:cxn modelId="{80DD8DB8-A2FD-4123-9305-166F688898E8}" type="presOf" srcId="{D034F6A7-23D5-4ED0-A2F1-C2F595E3D569}" destId="{DBD4D5B8-C950-4FBF-B62D-CF8DF76A65C9}" srcOrd="1" destOrd="1" presId="urn:microsoft.com/office/officeart/2005/8/layout/hProcess6"/>
    <dgm:cxn modelId="{7E1FEDBB-1635-41A8-840A-1409BDE52734}" type="presOf" srcId="{B93E0EE9-D2C3-49B5-8B12-AA59C1EA9F9C}" destId="{DBD4D5B8-C950-4FBF-B62D-CF8DF76A65C9}" srcOrd="1" destOrd="0" presId="urn:microsoft.com/office/officeart/2005/8/layout/hProcess6"/>
    <dgm:cxn modelId="{8C6C0BF1-A79A-4BE8-B52B-03848D8ADC0E}" type="presOf" srcId="{B93E0EE9-D2C3-49B5-8B12-AA59C1EA9F9C}" destId="{55BB1AED-23E5-4F6C-8F63-659684942355}" srcOrd="0" destOrd="0" presId="urn:microsoft.com/office/officeart/2005/8/layout/hProcess6"/>
    <dgm:cxn modelId="{1DA72BF2-E17C-4B2F-8DED-930D117ED065}" srcId="{D5DA5D8B-4132-4E37-B99B-BC2583945982}" destId="{7829C5B1-201A-4884-9117-244CF3C4722B}" srcOrd="4" destOrd="0" parTransId="{2A66E67F-2D05-40C1-8545-F9C576D8BE54}" sibTransId="{B28EF905-0EA5-4EA0-8ECF-21719A0FD307}"/>
    <dgm:cxn modelId="{864324F3-BBA0-4B3C-BD7F-87D0FB1E74F4}" type="presOf" srcId="{1FDD6F25-2F89-4435-8B21-E0E5D5968A27}" destId="{DBD4D5B8-C950-4FBF-B62D-CF8DF76A65C9}" srcOrd="1" destOrd="5" presId="urn:microsoft.com/office/officeart/2005/8/layout/hProcess6"/>
    <dgm:cxn modelId="{42A834FC-1510-42C3-B5EC-72AA05384E9F}" type="presOf" srcId="{ACE16531-5586-4DED-A14B-A002B55F7270}" destId="{55BB1AED-23E5-4F6C-8F63-659684942355}" srcOrd="0" destOrd="3" presId="urn:microsoft.com/office/officeart/2005/8/layout/hProcess6"/>
    <dgm:cxn modelId="{3857570D-EC51-4F57-BA5B-B24C22DDC1C8}" type="presParOf" srcId="{1457F95F-05E4-4E79-A089-8BE19DF61B2E}" destId="{E9ABE0C8-53D9-4E1B-AC08-9D86F9ECE3C8}" srcOrd="0" destOrd="0" presId="urn:microsoft.com/office/officeart/2005/8/layout/hProcess6"/>
    <dgm:cxn modelId="{6A2CDE45-B9ED-4B4C-B4CF-C0E7805366F7}" type="presParOf" srcId="{E9ABE0C8-53D9-4E1B-AC08-9D86F9ECE3C8}" destId="{6F0A4231-DAF2-4D11-9073-E4F6AD44911A}" srcOrd="0" destOrd="0" presId="urn:microsoft.com/office/officeart/2005/8/layout/hProcess6"/>
    <dgm:cxn modelId="{3B53F43D-0A88-458C-8ACA-DA783818386F}" type="presParOf" srcId="{E9ABE0C8-53D9-4E1B-AC08-9D86F9ECE3C8}" destId="{55BB1AED-23E5-4F6C-8F63-659684942355}" srcOrd="1" destOrd="0" presId="urn:microsoft.com/office/officeart/2005/8/layout/hProcess6"/>
    <dgm:cxn modelId="{F626AAEB-74BC-43EE-BF61-547E50327D7D}" type="presParOf" srcId="{E9ABE0C8-53D9-4E1B-AC08-9D86F9ECE3C8}" destId="{DBD4D5B8-C950-4FBF-B62D-CF8DF76A65C9}" srcOrd="2" destOrd="0" presId="urn:microsoft.com/office/officeart/2005/8/layout/hProcess6"/>
    <dgm:cxn modelId="{2977A898-55E0-4250-993D-DE8EDDBE237A}" type="presParOf" srcId="{E9ABE0C8-53D9-4E1B-AC08-9D86F9ECE3C8}" destId="{7352ACD2-03CF-42A4-A004-9CA73A12E2A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9C1793-8B16-45FC-8C40-E43FC06ED1E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E9F72A5F-028E-4437-8FB5-CE8862F60696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Sistem yang dikembangkan adalah untuk menajemen informasi dari sistem yangdigunakan oleh manajemen, sehingga dapat mendukung kebutuhan yang diperlukan oleh manajemen.</a:t>
          </a:r>
        </a:p>
      </dgm:t>
    </dgm:pt>
    <dgm:pt modelId="{17E09393-35DC-4266-971C-DA8757420A7E}" type="parTrans" cxnId="{DF482FC5-B08C-46A5-A07D-895A59E67D33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BF5DA-9E30-410D-97E3-9BBC57962548}" type="sibTrans" cxnId="{DF482FC5-B08C-46A5-A07D-895A59E67D33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A20E1-94C7-4ECE-8026-255249DB85D9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Sistem yang dikembangkan adalah investasi modal yang besar, setiap investasi harus mempertimbangkan semua alternatif yang ada harus diinvestigasi</a:t>
          </a:r>
        </a:p>
      </dgm:t>
    </dgm:pt>
    <dgm:pt modelId="{75092E28-6177-47E8-85CA-582910083599}" type="parTrans" cxnId="{9B1B4C8D-64B8-463E-AEA8-E96D972D1F2C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C964D-EED9-49A4-B891-871DE79E9B18}" type="sibTrans" cxnId="{9B1B4C8D-64B8-463E-AEA8-E96D972D1F2C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27535-2C0C-4EE2-97EC-41DABB78F88B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Sistem yang dikembangkan memerlukan orang terdidik.</a:t>
          </a:r>
        </a:p>
      </dgm:t>
    </dgm:pt>
    <dgm:pt modelId="{1FB8534C-28B3-4A86-8777-56B641481F55}" type="parTrans" cxnId="{E97838EE-91CB-49C6-922A-91F218E59427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1AA93-EFC8-4C50-88CC-59B96E3065AC}" type="sibTrans" cxnId="{E97838EE-91CB-49C6-922A-91F218E59427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374A6-FAB2-49FE-ABA0-6D143CC7DB15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Tahapan dan tugas-tugas yang harus dilakukan dalam proses pengembangan.</a:t>
          </a:r>
        </a:p>
      </dgm:t>
    </dgm:pt>
    <dgm:pt modelId="{DD155394-F5EE-4C9D-BCFE-5942488E098B}" type="parTrans" cxnId="{B4C99507-93EC-4BC4-82A5-1857D597EA26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21706-3719-43EF-B2EB-02D0CCE3EED3}" type="sibTrans" cxnId="{B4C99507-93EC-4BC4-82A5-1857D597EA26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EDA0E-FDF8-4B8C-A7B3-DD2CB55C27B6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Proses pengembangan sistem tidak harus urut.(bersama-sama).</a:t>
          </a:r>
        </a:p>
      </dgm:t>
    </dgm:pt>
    <dgm:pt modelId="{1D2A9BA8-141D-44A4-B5D5-09D271AD8363}" type="parTrans" cxnId="{98CD8B1A-80EC-4E1A-8EDD-91B8477A8201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40151-B0E6-4897-89C1-EB31028E1DE9}" type="sibTrans" cxnId="{98CD8B1A-80EC-4E1A-8EDD-91B8477A8201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CDDD7-54A4-4E93-AD38-15AA0F5D5395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Jangan takut membatalkan proyek.</a:t>
          </a:r>
        </a:p>
      </dgm:t>
    </dgm:pt>
    <dgm:pt modelId="{0AD7BBEB-1029-451F-8ECD-FE3D582604F2}" type="parTrans" cxnId="{C18F2AFA-EF1D-48CE-951B-FE18707F3AD4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97081-0019-494D-8DAA-A354E00359CE}" type="sibTrans" cxnId="{C18F2AFA-EF1D-48CE-951B-FE18707F3AD4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7B4E5-2829-4AFF-A8F1-D1281776F367}">
      <dgm:prSet custT="1"/>
      <dgm:spPr/>
      <dgm:t>
        <a:bodyPr/>
        <a:lstStyle/>
        <a:p>
          <a:r>
            <a:rPr lang="en-ID" sz="1600">
              <a:latin typeface="Times New Roman" panose="02020603050405020304" pitchFamily="18" charset="0"/>
              <a:cs typeface="Times New Roman" panose="02020603050405020304" pitchFamily="18" charset="0"/>
            </a:rPr>
            <a:t>Dokumentasi harus ada untuk pedoman pengembangan sistem. </a:t>
          </a:r>
        </a:p>
      </dgm:t>
    </dgm:pt>
    <dgm:pt modelId="{F051BB46-9F1B-48D8-9CEE-FB3B6791E906}" type="parTrans" cxnId="{2591A3A3-ED37-4D59-88B5-544A1847FBA2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D0A7E-D6A1-4E84-8BD4-09B98F969D48}" type="sibTrans" cxnId="{2591A3A3-ED37-4D59-88B5-544A1847FBA2}">
      <dgm:prSet/>
      <dgm:spPr/>
      <dgm:t>
        <a:bodyPr/>
        <a:lstStyle/>
        <a:p>
          <a:endParaRPr lang="en-ID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3A1BA-BE9B-40F2-8C49-FAD468B34A4D}" type="pres">
      <dgm:prSet presAssocID="{C79C1793-8B16-45FC-8C40-E43FC06ED1E0}" presName="Name0" presStyleCnt="0">
        <dgm:presLayoutVars>
          <dgm:chMax val="7"/>
          <dgm:chPref val="7"/>
          <dgm:dir/>
        </dgm:presLayoutVars>
      </dgm:prSet>
      <dgm:spPr/>
    </dgm:pt>
    <dgm:pt modelId="{9ECAE669-DFEE-4B02-B2C2-D7175F0164E7}" type="pres">
      <dgm:prSet presAssocID="{C79C1793-8B16-45FC-8C40-E43FC06ED1E0}" presName="Name1" presStyleCnt="0"/>
      <dgm:spPr/>
    </dgm:pt>
    <dgm:pt modelId="{4E305C1B-AEA4-4B56-8733-FC2FAD9500BD}" type="pres">
      <dgm:prSet presAssocID="{C79C1793-8B16-45FC-8C40-E43FC06ED1E0}" presName="cycle" presStyleCnt="0"/>
      <dgm:spPr/>
    </dgm:pt>
    <dgm:pt modelId="{C07009F6-C6FD-4D26-96A2-893E1B300A39}" type="pres">
      <dgm:prSet presAssocID="{C79C1793-8B16-45FC-8C40-E43FC06ED1E0}" presName="srcNode" presStyleLbl="node1" presStyleIdx="0" presStyleCnt="7"/>
      <dgm:spPr/>
    </dgm:pt>
    <dgm:pt modelId="{EAEBCA2D-A0C7-4A61-B2FB-6D47AD292BD6}" type="pres">
      <dgm:prSet presAssocID="{C79C1793-8B16-45FC-8C40-E43FC06ED1E0}" presName="conn" presStyleLbl="parChTrans1D2" presStyleIdx="0" presStyleCnt="1"/>
      <dgm:spPr/>
    </dgm:pt>
    <dgm:pt modelId="{ECB4394E-F55A-47D6-9A03-7B31EA47F9E7}" type="pres">
      <dgm:prSet presAssocID="{C79C1793-8B16-45FC-8C40-E43FC06ED1E0}" presName="extraNode" presStyleLbl="node1" presStyleIdx="0" presStyleCnt="7"/>
      <dgm:spPr/>
    </dgm:pt>
    <dgm:pt modelId="{AB153B19-0B9F-471A-AD01-57DAEA678D99}" type="pres">
      <dgm:prSet presAssocID="{C79C1793-8B16-45FC-8C40-E43FC06ED1E0}" presName="dstNode" presStyleLbl="node1" presStyleIdx="0" presStyleCnt="7"/>
      <dgm:spPr/>
    </dgm:pt>
    <dgm:pt modelId="{73E34B29-1205-4617-9243-0FF57966038D}" type="pres">
      <dgm:prSet presAssocID="{E9F72A5F-028E-4437-8FB5-CE8862F60696}" presName="text_1" presStyleLbl="node1" presStyleIdx="0" presStyleCnt="7">
        <dgm:presLayoutVars>
          <dgm:bulletEnabled val="1"/>
        </dgm:presLayoutVars>
      </dgm:prSet>
      <dgm:spPr/>
    </dgm:pt>
    <dgm:pt modelId="{95414991-209C-4FFE-BA5E-04F27EC52BF3}" type="pres">
      <dgm:prSet presAssocID="{E9F72A5F-028E-4437-8FB5-CE8862F60696}" presName="accent_1" presStyleCnt="0"/>
      <dgm:spPr/>
    </dgm:pt>
    <dgm:pt modelId="{BD7BF465-D64A-4FFD-A772-ECB54A2F62A1}" type="pres">
      <dgm:prSet presAssocID="{E9F72A5F-028E-4437-8FB5-CE8862F60696}" presName="accentRepeatNode" presStyleLbl="solidFgAcc1" presStyleIdx="0" presStyleCnt="7"/>
      <dgm:spPr/>
    </dgm:pt>
    <dgm:pt modelId="{B0F7DF90-ADCD-4255-B87A-049447D40608}" type="pres">
      <dgm:prSet presAssocID="{B80A20E1-94C7-4ECE-8026-255249DB85D9}" presName="text_2" presStyleLbl="node1" presStyleIdx="1" presStyleCnt="7">
        <dgm:presLayoutVars>
          <dgm:bulletEnabled val="1"/>
        </dgm:presLayoutVars>
      </dgm:prSet>
      <dgm:spPr/>
    </dgm:pt>
    <dgm:pt modelId="{6AE96D75-B23D-4DFF-8170-E2CA24967E06}" type="pres">
      <dgm:prSet presAssocID="{B80A20E1-94C7-4ECE-8026-255249DB85D9}" presName="accent_2" presStyleCnt="0"/>
      <dgm:spPr/>
    </dgm:pt>
    <dgm:pt modelId="{417B5E9E-5688-44C1-B147-C2ED46942902}" type="pres">
      <dgm:prSet presAssocID="{B80A20E1-94C7-4ECE-8026-255249DB85D9}" presName="accentRepeatNode" presStyleLbl="solidFgAcc1" presStyleIdx="1" presStyleCnt="7"/>
      <dgm:spPr/>
    </dgm:pt>
    <dgm:pt modelId="{97AE789C-6377-4C65-848A-D86245AEEA6F}" type="pres">
      <dgm:prSet presAssocID="{AA927535-2C0C-4EE2-97EC-41DABB78F88B}" presName="text_3" presStyleLbl="node1" presStyleIdx="2" presStyleCnt="7">
        <dgm:presLayoutVars>
          <dgm:bulletEnabled val="1"/>
        </dgm:presLayoutVars>
      </dgm:prSet>
      <dgm:spPr/>
    </dgm:pt>
    <dgm:pt modelId="{84EDEDB9-1AA9-41A8-A86E-148E9700CF28}" type="pres">
      <dgm:prSet presAssocID="{AA927535-2C0C-4EE2-97EC-41DABB78F88B}" presName="accent_3" presStyleCnt="0"/>
      <dgm:spPr/>
    </dgm:pt>
    <dgm:pt modelId="{D6B7AC09-7AA7-4B3A-ADAB-57DF5E445934}" type="pres">
      <dgm:prSet presAssocID="{AA927535-2C0C-4EE2-97EC-41DABB78F88B}" presName="accentRepeatNode" presStyleLbl="solidFgAcc1" presStyleIdx="2" presStyleCnt="7"/>
      <dgm:spPr/>
    </dgm:pt>
    <dgm:pt modelId="{6F8B4B6D-9AC0-47E6-AAB3-D4F62F483FF9}" type="pres">
      <dgm:prSet presAssocID="{73A374A6-FAB2-49FE-ABA0-6D143CC7DB15}" presName="text_4" presStyleLbl="node1" presStyleIdx="3" presStyleCnt="7">
        <dgm:presLayoutVars>
          <dgm:bulletEnabled val="1"/>
        </dgm:presLayoutVars>
      </dgm:prSet>
      <dgm:spPr/>
    </dgm:pt>
    <dgm:pt modelId="{F1274DA3-D8A4-43CB-84D0-E2EE5AAECB1C}" type="pres">
      <dgm:prSet presAssocID="{73A374A6-FAB2-49FE-ABA0-6D143CC7DB15}" presName="accent_4" presStyleCnt="0"/>
      <dgm:spPr/>
    </dgm:pt>
    <dgm:pt modelId="{B6682BB3-7BD2-4BD9-85C6-DB0052EBB468}" type="pres">
      <dgm:prSet presAssocID="{73A374A6-FAB2-49FE-ABA0-6D143CC7DB15}" presName="accentRepeatNode" presStyleLbl="solidFgAcc1" presStyleIdx="3" presStyleCnt="7"/>
      <dgm:spPr/>
    </dgm:pt>
    <dgm:pt modelId="{1878047C-CA4E-4DF0-A2CE-84424F1E3C4E}" type="pres">
      <dgm:prSet presAssocID="{221EDA0E-FDF8-4B8C-A7B3-DD2CB55C27B6}" presName="text_5" presStyleLbl="node1" presStyleIdx="4" presStyleCnt="7">
        <dgm:presLayoutVars>
          <dgm:bulletEnabled val="1"/>
        </dgm:presLayoutVars>
      </dgm:prSet>
      <dgm:spPr/>
    </dgm:pt>
    <dgm:pt modelId="{27969CC9-9C48-4B78-A85C-F5B1DF7B06DB}" type="pres">
      <dgm:prSet presAssocID="{221EDA0E-FDF8-4B8C-A7B3-DD2CB55C27B6}" presName="accent_5" presStyleCnt="0"/>
      <dgm:spPr/>
    </dgm:pt>
    <dgm:pt modelId="{13F54F32-9D87-4553-8BCF-496848E7FE0A}" type="pres">
      <dgm:prSet presAssocID="{221EDA0E-FDF8-4B8C-A7B3-DD2CB55C27B6}" presName="accentRepeatNode" presStyleLbl="solidFgAcc1" presStyleIdx="4" presStyleCnt="7"/>
      <dgm:spPr/>
    </dgm:pt>
    <dgm:pt modelId="{63ED5DEB-9FAA-48DB-9DB3-AD6B2BF5ADE0}" type="pres">
      <dgm:prSet presAssocID="{4EFCDDD7-54A4-4E93-AD38-15AA0F5D5395}" presName="text_6" presStyleLbl="node1" presStyleIdx="5" presStyleCnt="7">
        <dgm:presLayoutVars>
          <dgm:bulletEnabled val="1"/>
        </dgm:presLayoutVars>
      </dgm:prSet>
      <dgm:spPr/>
    </dgm:pt>
    <dgm:pt modelId="{11CA9BF3-9896-4E98-BB19-DC45B0D31A28}" type="pres">
      <dgm:prSet presAssocID="{4EFCDDD7-54A4-4E93-AD38-15AA0F5D5395}" presName="accent_6" presStyleCnt="0"/>
      <dgm:spPr/>
    </dgm:pt>
    <dgm:pt modelId="{2FF7C673-758B-4B17-8D02-6A69824E9DA3}" type="pres">
      <dgm:prSet presAssocID="{4EFCDDD7-54A4-4E93-AD38-15AA0F5D5395}" presName="accentRepeatNode" presStyleLbl="solidFgAcc1" presStyleIdx="5" presStyleCnt="7"/>
      <dgm:spPr/>
    </dgm:pt>
    <dgm:pt modelId="{F3DC7F48-4D87-4C64-8233-8CC015D8B5BE}" type="pres">
      <dgm:prSet presAssocID="{5237B4E5-2829-4AFF-A8F1-D1281776F367}" presName="text_7" presStyleLbl="node1" presStyleIdx="6" presStyleCnt="7">
        <dgm:presLayoutVars>
          <dgm:bulletEnabled val="1"/>
        </dgm:presLayoutVars>
      </dgm:prSet>
      <dgm:spPr/>
    </dgm:pt>
    <dgm:pt modelId="{D6A05147-2A4B-4575-8176-C9C3947AD1A1}" type="pres">
      <dgm:prSet presAssocID="{5237B4E5-2829-4AFF-A8F1-D1281776F367}" presName="accent_7" presStyleCnt="0"/>
      <dgm:spPr/>
    </dgm:pt>
    <dgm:pt modelId="{BD4AE1BC-6790-4608-9F46-537129FC522B}" type="pres">
      <dgm:prSet presAssocID="{5237B4E5-2829-4AFF-A8F1-D1281776F367}" presName="accentRepeatNode" presStyleLbl="solidFgAcc1" presStyleIdx="6" presStyleCnt="7"/>
      <dgm:spPr/>
    </dgm:pt>
  </dgm:ptLst>
  <dgm:cxnLst>
    <dgm:cxn modelId="{B4C99507-93EC-4BC4-82A5-1857D597EA26}" srcId="{C79C1793-8B16-45FC-8C40-E43FC06ED1E0}" destId="{73A374A6-FAB2-49FE-ABA0-6D143CC7DB15}" srcOrd="3" destOrd="0" parTransId="{DD155394-F5EE-4C9D-BCFE-5942488E098B}" sibTransId="{ACE21706-3719-43EF-B2EB-02D0CCE3EED3}"/>
    <dgm:cxn modelId="{98CD8B1A-80EC-4E1A-8EDD-91B8477A8201}" srcId="{C79C1793-8B16-45FC-8C40-E43FC06ED1E0}" destId="{221EDA0E-FDF8-4B8C-A7B3-DD2CB55C27B6}" srcOrd="4" destOrd="0" parTransId="{1D2A9BA8-141D-44A4-B5D5-09D271AD8363}" sibTransId="{5CC40151-B0E6-4897-89C1-EB31028E1DE9}"/>
    <dgm:cxn modelId="{03799667-0B25-4ECF-8437-1FCBC939205D}" type="presOf" srcId="{559BF5DA-9E30-410D-97E3-9BBC57962548}" destId="{EAEBCA2D-A0C7-4A61-B2FB-6D47AD292BD6}" srcOrd="0" destOrd="0" presId="urn:microsoft.com/office/officeart/2008/layout/VerticalCurvedList"/>
    <dgm:cxn modelId="{78259056-8EAF-4BEB-91B6-34C351016434}" type="presOf" srcId="{C79C1793-8B16-45FC-8C40-E43FC06ED1E0}" destId="{3E43A1BA-BE9B-40F2-8C49-FAD468B34A4D}" srcOrd="0" destOrd="0" presId="urn:microsoft.com/office/officeart/2008/layout/VerticalCurvedList"/>
    <dgm:cxn modelId="{40DEC682-4E3C-436D-968D-F95C0CE12373}" type="presOf" srcId="{E9F72A5F-028E-4437-8FB5-CE8862F60696}" destId="{73E34B29-1205-4617-9243-0FF57966038D}" srcOrd="0" destOrd="0" presId="urn:microsoft.com/office/officeart/2008/layout/VerticalCurvedList"/>
    <dgm:cxn modelId="{8A462483-94E4-4AAA-8FBB-359170C6A145}" type="presOf" srcId="{5237B4E5-2829-4AFF-A8F1-D1281776F367}" destId="{F3DC7F48-4D87-4C64-8233-8CC015D8B5BE}" srcOrd="0" destOrd="0" presId="urn:microsoft.com/office/officeart/2008/layout/VerticalCurvedList"/>
    <dgm:cxn modelId="{9B1B4C8D-64B8-463E-AEA8-E96D972D1F2C}" srcId="{C79C1793-8B16-45FC-8C40-E43FC06ED1E0}" destId="{B80A20E1-94C7-4ECE-8026-255249DB85D9}" srcOrd="1" destOrd="0" parTransId="{75092E28-6177-47E8-85CA-582910083599}" sibTransId="{D91C964D-EED9-49A4-B891-871DE79E9B18}"/>
    <dgm:cxn modelId="{1F320699-D965-4C0A-A4D1-E59E8A54A533}" type="presOf" srcId="{AA927535-2C0C-4EE2-97EC-41DABB78F88B}" destId="{97AE789C-6377-4C65-848A-D86245AEEA6F}" srcOrd="0" destOrd="0" presId="urn:microsoft.com/office/officeart/2008/layout/VerticalCurvedList"/>
    <dgm:cxn modelId="{2591A3A3-ED37-4D59-88B5-544A1847FBA2}" srcId="{C79C1793-8B16-45FC-8C40-E43FC06ED1E0}" destId="{5237B4E5-2829-4AFF-A8F1-D1281776F367}" srcOrd="6" destOrd="0" parTransId="{F051BB46-9F1B-48D8-9CEE-FB3B6791E906}" sibTransId="{150D0A7E-D6A1-4E84-8BD4-09B98F969D48}"/>
    <dgm:cxn modelId="{E69503BB-AC4E-445A-9CBA-9900A94C388E}" type="presOf" srcId="{B80A20E1-94C7-4ECE-8026-255249DB85D9}" destId="{B0F7DF90-ADCD-4255-B87A-049447D40608}" srcOrd="0" destOrd="0" presId="urn:microsoft.com/office/officeart/2008/layout/VerticalCurvedList"/>
    <dgm:cxn modelId="{F24A88C4-125C-4981-A888-55ACE8EB3A96}" type="presOf" srcId="{4EFCDDD7-54A4-4E93-AD38-15AA0F5D5395}" destId="{63ED5DEB-9FAA-48DB-9DB3-AD6B2BF5ADE0}" srcOrd="0" destOrd="0" presId="urn:microsoft.com/office/officeart/2008/layout/VerticalCurvedList"/>
    <dgm:cxn modelId="{DF482FC5-B08C-46A5-A07D-895A59E67D33}" srcId="{C79C1793-8B16-45FC-8C40-E43FC06ED1E0}" destId="{E9F72A5F-028E-4437-8FB5-CE8862F60696}" srcOrd="0" destOrd="0" parTransId="{17E09393-35DC-4266-971C-DA8757420A7E}" sibTransId="{559BF5DA-9E30-410D-97E3-9BBC57962548}"/>
    <dgm:cxn modelId="{0B8136D3-B753-4EAF-B094-ADCC9AE0D4CD}" type="presOf" srcId="{221EDA0E-FDF8-4B8C-A7B3-DD2CB55C27B6}" destId="{1878047C-CA4E-4DF0-A2CE-84424F1E3C4E}" srcOrd="0" destOrd="0" presId="urn:microsoft.com/office/officeart/2008/layout/VerticalCurvedList"/>
    <dgm:cxn modelId="{E97838EE-91CB-49C6-922A-91F218E59427}" srcId="{C79C1793-8B16-45FC-8C40-E43FC06ED1E0}" destId="{AA927535-2C0C-4EE2-97EC-41DABB78F88B}" srcOrd="2" destOrd="0" parTransId="{1FB8534C-28B3-4A86-8777-56B641481F55}" sibTransId="{FF31AA93-EFC8-4C50-88CC-59B96E3065AC}"/>
    <dgm:cxn modelId="{E6DD06F6-1C13-4AC6-8403-617E83B19135}" type="presOf" srcId="{73A374A6-FAB2-49FE-ABA0-6D143CC7DB15}" destId="{6F8B4B6D-9AC0-47E6-AAB3-D4F62F483FF9}" srcOrd="0" destOrd="0" presId="urn:microsoft.com/office/officeart/2008/layout/VerticalCurvedList"/>
    <dgm:cxn modelId="{C18F2AFA-EF1D-48CE-951B-FE18707F3AD4}" srcId="{C79C1793-8B16-45FC-8C40-E43FC06ED1E0}" destId="{4EFCDDD7-54A4-4E93-AD38-15AA0F5D5395}" srcOrd="5" destOrd="0" parTransId="{0AD7BBEB-1029-451F-8ECD-FE3D582604F2}" sibTransId="{A6597081-0019-494D-8DAA-A354E00359CE}"/>
    <dgm:cxn modelId="{5D8DBA6A-C74B-44C5-8A07-C99AB74EB575}" type="presParOf" srcId="{3E43A1BA-BE9B-40F2-8C49-FAD468B34A4D}" destId="{9ECAE669-DFEE-4B02-B2C2-D7175F0164E7}" srcOrd="0" destOrd="0" presId="urn:microsoft.com/office/officeart/2008/layout/VerticalCurvedList"/>
    <dgm:cxn modelId="{12EBFA81-547C-4303-966D-A8C949E8B3C8}" type="presParOf" srcId="{9ECAE669-DFEE-4B02-B2C2-D7175F0164E7}" destId="{4E305C1B-AEA4-4B56-8733-FC2FAD9500BD}" srcOrd="0" destOrd="0" presId="urn:microsoft.com/office/officeart/2008/layout/VerticalCurvedList"/>
    <dgm:cxn modelId="{C36B3B43-696D-48EC-A757-CD5A108A21D9}" type="presParOf" srcId="{4E305C1B-AEA4-4B56-8733-FC2FAD9500BD}" destId="{C07009F6-C6FD-4D26-96A2-893E1B300A39}" srcOrd="0" destOrd="0" presId="urn:microsoft.com/office/officeart/2008/layout/VerticalCurvedList"/>
    <dgm:cxn modelId="{1A0D58E4-03A6-4458-A438-9F941134C501}" type="presParOf" srcId="{4E305C1B-AEA4-4B56-8733-FC2FAD9500BD}" destId="{EAEBCA2D-A0C7-4A61-B2FB-6D47AD292BD6}" srcOrd="1" destOrd="0" presId="urn:microsoft.com/office/officeart/2008/layout/VerticalCurvedList"/>
    <dgm:cxn modelId="{4586B5DB-73B8-49CD-8511-1E7C0134D36C}" type="presParOf" srcId="{4E305C1B-AEA4-4B56-8733-FC2FAD9500BD}" destId="{ECB4394E-F55A-47D6-9A03-7B31EA47F9E7}" srcOrd="2" destOrd="0" presId="urn:microsoft.com/office/officeart/2008/layout/VerticalCurvedList"/>
    <dgm:cxn modelId="{1209355B-8A78-4758-B958-1C2DDBB72097}" type="presParOf" srcId="{4E305C1B-AEA4-4B56-8733-FC2FAD9500BD}" destId="{AB153B19-0B9F-471A-AD01-57DAEA678D99}" srcOrd="3" destOrd="0" presId="urn:microsoft.com/office/officeart/2008/layout/VerticalCurvedList"/>
    <dgm:cxn modelId="{9C26F79C-DA4E-4F7F-A317-55447EF8CE45}" type="presParOf" srcId="{9ECAE669-DFEE-4B02-B2C2-D7175F0164E7}" destId="{73E34B29-1205-4617-9243-0FF57966038D}" srcOrd="1" destOrd="0" presId="urn:microsoft.com/office/officeart/2008/layout/VerticalCurvedList"/>
    <dgm:cxn modelId="{D201D27A-6145-4805-9925-BD474987569E}" type="presParOf" srcId="{9ECAE669-DFEE-4B02-B2C2-D7175F0164E7}" destId="{95414991-209C-4FFE-BA5E-04F27EC52BF3}" srcOrd="2" destOrd="0" presId="urn:microsoft.com/office/officeart/2008/layout/VerticalCurvedList"/>
    <dgm:cxn modelId="{23A1B48B-6CB0-4A6A-AC48-B0317C9DC956}" type="presParOf" srcId="{95414991-209C-4FFE-BA5E-04F27EC52BF3}" destId="{BD7BF465-D64A-4FFD-A772-ECB54A2F62A1}" srcOrd="0" destOrd="0" presId="urn:microsoft.com/office/officeart/2008/layout/VerticalCurvedList"/>
    <dgm:cxn modelId="{72CC103D-1FBC-423F-B381-851E2AB2B190}" type="presParOf" srcId="{9ECAE669-DFEE-4B02-B2C2-D7175F0164E7}" destId="{B0F7DF90-ADCD-4255-B87A-049447D40608}" srcOrd="3" destOrd="0" presId="urn:microsoft.com/office/officeart/2008/layout/VerticalCurvedList"/>
    <dgm:cxn modelId="{BFDA0054-E47D-4A7E-B46F-6FAF43B22379}" type="presParOf" srcId="{9ECAE669-DFEE-4B02-B2C2-D7175F0164E7}" destId="{6AE96D75-B23D-4DFF-8170-E2CA24967E06}" srcOrd="4" destOrd="0" presId="urn:microsoft.com/office/officeart/2008/layout/VerticalCurvedList"/>
    <dgm:cxn modelId="{AA5A6274-232C-41E1-A2DA-F72734D836AE}" type="presParOf" srcId="{6AE96D75-B23D-4DFF-8170-E2CA24967E06}" destId="{417B5E9E-5688-44C1-B147-C2ED46942902}" srcOrd="0" destOrd="0" presId="urn:microsoft.com/office/officeart/2008/layout/VerticalCurvedList"/>
    <dgm:cxn modelId="{E6153899-9B05-4364-8106-C1AA76CD55E4}" type="presParOf" srcId="{9ECAE669-DFEE-4B02-B2C2-D7175F0164E7}" destId="{97AE789C-6377-4C65-848A-D86245AEEA6F}" srcOrd="5" destOrd="0" presId="urn:microsoft.com/office/officeart/2008/layout/VerticalCurvedList"/>
    <dgm:cxn modelId="{92BE1307-F2AE-4420-8DBF-CB231F0DAE64}" type="presParOf" srcId="{9ECAE669-DFEE-4B02-B2C2-D7175F0164E7}" destId="{84EDEDB9-1AA9-41A8-A86E-148E9700CF28}" srcOrd="6" destOrd="0" presId="urn:microsoft.com/office/officeart/2008/layout/VerticalCurvedList"/>
    <dgm:cxn modelId="{FAC29FCB-7355-41D0-ABFF-C7BA8073B535}" type="presParOf" srcId="{84EDEDB9-1AA9-41A8-A86E-148E9700CF28}" destId="{D6B7AC09-7AA7-4B3A-ADAB-57DF5E445934}" srcOrd="0" destOrd="0" presId="urn:microsoft.com/office/officeart/2008/layout/VerticalCurvedList"/>
    <dgm:cxn modelId="{1D0E8C05-1A12-484C-9825-325616C2A47A}" type="presParOf" srcId="{9ECAE669-DFEE-4B02-B2C2-D7175F0164E7}" destId="{6F8B4B6D-9AC0-47E6-AAB3-D4F62F483FF9}" srcOrd="7" destOrd="0" presId="urn:microsoft.com/office/officeart/2008/layout/VerticalCurvedList"/>
    <dgm:cxn modelId="{6FAF9040-5DC1-4E82-83D4-E1FE44EEF056}" type="presParOf" srcId="{9ECAE669-DFEE-4B02-B2C2-D7175F0164E7}" destId="{F1274DA3-D8A4-43CB-84D0-E2EE5AAECB1C}" srcOrd="8" destOrd="0" presId="urn:microsoft.com/office/officeart/2008/layout/VerticalCurvedList"/>
    <dgm:cxn modelId="{05B5188E-3177-41AF-8DCD-D9C6D5076708}" type="presParOf" srcId="{F1274DA3-D8A4-43CB-84D0-E2EE5AAECB1C}" destId="{B6682BB3-7BD2-4BD9-85C6-DB0052EBB468}" srcOrd="0" destOrd="0" presId="urn:microsoft.com/office/officeart/2008/layout/VerticalCurvedList"/>
    <dgm:cxn modelId="{8AF3155F-63F5-4861-9499-382FA29A7B46}" type="presParOf" srcId="{9ECAE669-DFEE-4B02-B2C2-D7175F0164E7}" destId="{1878047C-CA4E-4DF0-A2CE-84424F1E3C4E}" srcOrd="9" destOrd="0" presId="urn:microsoft.com/office/officeart/2008/layout/VerticalCurvedList"/>
    <dgm:cxn modelId="{E7FA83B6-7FBD-4E8B-A348-BC008951DB52}" type="presParOf" srcId="{9ECAE669-DFEE-4B02-B2C2-D7175F0164E7}" destId="{27969CC9-9C48-4B78-A85C-F5B1DF7B06DB}" srcOrd="10" destOrd="0" presId="urn:microsoft.com/office/officeart/2008/layout/VerticalCurvedList"/>
    <dgm:cxn modelId="{BC012127-3BD3-44B1-B84E-154F24D16696}" type="presParOf" srcId="{27969CC9-9C48-4B78-A85C-F5B1DF7B06DB}" destId="{13F54F32-9D87-4553-8BCF-496848E7FE0A}" srcOrd="0" destOrd="0" presId="urn:microsoft.com/office/officeart/2008/layout/VerticalCurvedList"/>
    <dgm:cxn modelId="{CA83EC2F-C549-4BCF-AF96-BAD3F38FB365}" type="presParOf" srcId="{9ECAE669-DFEE-4B02-B2C2-D7175F0164E7}" destId="{63ED5DEB-9FAA-48DB-9DB3-AD6B2BF5ADE0}" srcOrd="11" destOrd="0" presId="urn:microsoft.com/office/officeart/2008/layout/VerticalCurvedList"/>
    <dgm:cxn modelId="{77913B1B-132E-431D-B6D9-A37DB2D11C1E}" type="presParOf" srcId="{9ECAE669-DFEE-4B02-B2C2-D7175F0164E7}" destId="{11CA9BF3-9896-4E98-BB19-DC45B0D31A28}" srcOrd="12" destOrd="0" presId="urn:microsoft.com/office/officeart/2008/layout/VerticalCurvedList"/>
    <dgm:cxn modelId="{532F78D8-C10B-49B3-A2D3-5120DF4F85E1}" type="presParOf" srcId="{11CA9BF3-9896-4E98-BB19-DC45B0D31A28}" destId="{2FF7C673-758B-4B17-8D02-6A69824E9DA3}" srcOrd="0" destOrd="0" presId="urn:microsoft.com/office/officeart/2008/layout/VerticalCurvedList"/>
    <dgm:cxn modelId="{A3001757-E1C1-49D7-9440-0FA822F8BE1A}" type="presParOf" srcId="{9ECAE669-DFEE-4B02-B2C2-D7175F0164E7}" destId="{F3DC7F48-4D87-4C64-8233-8CC015D8B5BE}" srcOrd="13" destOrd="0" presId="urn:microsoft.com/office/officeart/2008/layout/VerticalCurvedList"/>
    <dgm:cxn modelId="{C52BC21E-E792-4651-A95D-60230B3F8B54}" type="presParOf" srcId="{9ECAE669-DFEE-4B02-B2C2-D7175F0164E7}" destId="{D6A05147-2A4B-4575-8176-C9C3947AD1A1}" srcOrd="14" destOrd="0" presId="urn:microsoft.com/office/officeart/2008/layout/VerticalCurvedList"/>
    <dgm:cxn modelId="{169D8323-0702-4CA2-9E4A-37BE5C7C46BD}" type="presParOf" srcId="{D6A05147-2A4B-4575-8176-C9C3947AD1A1}" destId="{BD4AE1BC-6790-4608-9F46-537129FC52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256733-6004-4CC5-942B-2200149A255C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C591803D-9CEB-4AF5-B467-15A39D088131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Tahapan perencanaan (System Planning)</a:t>
          </a:r>
        </a:p>
      </dgm:t>
    </dgm:pt>
    <dgm:pt modelId="{57D99C2A-E28F-4AD5-98FA-DFB643FB9CCD}" type="parTrans" cxnId="{79E55F16-70FF-4261-AE67-6CBD59D4C51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667C4-3F91-4428-83C2-AE88DAAC4445}" type="sibTrans" cxnId="{79E55F16-70FF-4261-AE67-6CBD59D4C51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90FA8-5111-4803-8B9F-E7C1B63BFA0B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Analisis Sistem (System Analisis)</a:t>
          </a:r>
        </a:p>
      </dgm:t>
    </dgm:pt>
    <dgm:pt modelId="{F401B22C-8B64-4376-A689-6DF2845C55EE}" type="parTrans" cxnId="{BA447E52-FA93-43DE-A4AA-DA96EC7F71B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9D26C-AC96-46A7-BC53-700B27758CF9}" type="sibTrans" cxnId="{BA447E52-FA93-43DE-A4AA-DA96EC7F71B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225AE-4546-4354-B04F-C99DBEB3FA3F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Desain Sistem (System Design)</a:t>
          </a:r>
        </a:p>
      </dgm:t>
    </dgm:pt>
    <dgm:pt modelId="{95C0EBD2-F27F-40E2-9DDC-24DBAA4284F5}" type="parTrans" cxnId="{B9E3B741-DFEF-4748-827F-6FD01E305BF9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BCEFE-23C1-42E1-8014-1EA2A36FECFA}" type="sibTrans" cxnId="{B9E3B741-DFEF-4748-827F-6FD01E305BF9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A7D18-C851-4981-ABD1-9DA16824B820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Seleksi System (System Selection)</a:t>
          </a:r>
        </a:p>
      </dgm:t>
    </dgm:pt>
    <dgm:pt modelId="{7FF11949-3ECC-4CB5-8B17-307645B33B9D}" type="parTrans" cxnId="{6BB9F33F-CC6A-4C01-A6AA-2CCD16708BA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CCA23-A585-44ED-A64F-EFC20D9653A1}" type="sibTrans" cxnId="{6BB9F33F-CC6A-4C01-A6AA-2CCD16708BA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2A902-8835-45B5-B4B2-62DA012333AD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Implementasi System (System Implementation)</a:t>
          </a:r>
        </a:p>
      </dgm:t>
    </dgm:pt>
    <dgm:pt modelId="{AAFDF110-1130-48A4-B0DD-F872C2A2BB6F}" type="parTrans" cxnId="{47A50DCC-AFFC-414F-B560-D5831C7CAD9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F3062-024A-44B4-9F3C-E7682C3261FA}" type="sibTrans" cxnId="{47A50DCC-AFFC-414F-B560-D5831C7CAD9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8F751-127C-47DA-8D70-FB8228960DEC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Perawatan System (Maintenance System)</a:t>
          </a:r>
        </a:p>
      </dgm:t>
    </dgm:pt>
    <dgm:pt modelId="{FB12A68F-9A50-44ED-9599-D822339B47D7}" type="parTrans" cxnId="{25187A8F-F20A-49E6-90F4-CEE0FFA11A9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C548C-2BFA-44DA-B22F-49AE5E55E5BD}" type="sibTrans" cxnId="{25187A8F-F20A-49E6-90F4-CEE0FFA11A9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107AE-079C-4D44-8B6A-0D3D8FAEA3D9}" type="pres">
      <dgm:prSet presAssocID="{03256733-6004-4CC5-942B-2200149A255C}" presName="rootnode" presStyleCnt="0">
        <dgm:presLayoutVars>
          <dgm:chMax/>
          <dgm:chPref/>
          <dgm:dir/>
          <dgm:animLvl val="lvl"/>
        </dgm:presLayoutVars>
      </dgm:prSet>
      <dgm:spPr/>
    </dgm:pt>
    <dgm:pt modelId="{DB8D6757-EE07-4273-A8A6-1D7EADF6F21F}" type="pres">
      <dgm:prSet presAssocID="{C591803D-9CEB-4AF5-B467-15A39D088131}" presName="composite" presStyleCnt="0"/>
      <dgm:spPr/>
    </dgm:pt>
    <dgm:pt modelId="{55080AD8-79A8-4E22-A766-A61F0F0B9EA0}" type="pres">
      <dgm:prSet presAssocID="{C591803D-9CEB-4AF5-B467-15A39D088131}" presName="LShape" presStyleLbl="alignNode1" presStyleIdx="0" presStyleCnt="11"/>
      <dgm:spPr/>
    </dgm:pt>
    <dgm:pt modelId="{B8E42EEE-46EE-49D4-BDBF-CB507DF7394B}" type="pres">
      <dgm:prSet presAssocID="{C591803D-9CEB-4AF5-B467-15A39D088131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61DB472-7EE7-4D9C-AC06-45F2F0DC9FEC}" type="pres">
      <dgm:prSet presAssocID="{C591803D-9CEB-4AF5-B467-15A39D088131}" presName="Triangle" presStyleLbl="alignNode1" presStyleIdx="1" presStyleCnt="11"/>
      <dgm:spPr/>
    </dgm:pt>
    <dgm:pt modelId="{A37C7D12-B120-43D4-B196-536CA6DE35CE}" type="pres">
      <dgm:prSet presAssocID="{188667C4-3F91-4428-83C2-AE88DAAC4445}" presName="sibTrans" presStyleCnt="0"/>
      <dgm:spPr/>
    </dgm:pt>
    <dgm:pt modelId="{3E10865C-FF02-48CE-BAFA-004C08ABE655}" type="pres">
      <dgm:prSet presAssocID="{188667C4-3F91-4428-83C2-AE88DAAC4445}" presName="space" presStyleCnt="0"/>
      <dgm:spPr/>
    </dgm:pt>
    <dgm:pt modelId="{2FF550B5-9C1A-467B-8D6E-83737E529AD1}" type="pres">
      <dgm:prSet presAssocID="{80C90FA8-5111-4803-8B9F-E7C1B63BFA0B}" presName="composite" presStyleCnt="0"/>
      <dgm:spPr/>
    </dgm:pt>
    <dgm:pt modelId="{F2BDEDD9-5C0D-478D-9E94-1FB442538EDB}" type="pres">
      <dgm:prSet presAssocID="{80C90FA8-5111-4803-8B9F-E7C1B63BFA0B}" presName="LShape" presStyleLbl="alignNode1" presStyleIdx="2" presStyleCnt="11"/>
      <dgm:spPr/>
    </dgm:pt>
    <dgm:pt modelId="{EBD800E6-9D92-4843-8FE4-4D2CC1B6633F}" type="pres">
      <dgm:prSet presAssocID="{80C90FA8-5111-4803-8B9F-E7C1B63BFA0B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88FC1B1-7874-42C0-BF06-A0ADCF6ADCEC}" type="pres">
      <dgm:prSet presAssocID="{80C90FA8-5111-4803-8B9F-E7C1B63BFA0B}" presName="Triangle" presStyleLbl="alignNode1" presStyleIdx="3" presStyleCnt="11"/>
      <dgm:spPr/>
    </dgm:pt>
    <dgm:pt modelId="{D0009665-2BD0-493F-AEDC-91B52E68FA95}" type="pres">
      <dgm:prSet presAssocID="{49A9D26C-AC96-46A7-BC53-700B27758CF9}" presName="sibTrans" presStyleCnt="0"/>
      <dgm:spPr/>
    </dgm:pt>
    <dgm:pt modelId="{AFC5FD28-20C4-4844-98DC-5BBFF39E6653}" type="pres">
      <dgm:prSet presAssocID="{49A9D26C-AC96-46A7-BC53-700B27758CF9}" presName="space" presStyleCnt="0"/>
      <dgm:spPr/>
    </dgm:pt>
    <dgm:pt modelId="{7A8EF289-AB58-4A35-BED8-0FDF86560F69}" type="pres">
      <dgm:prSet presAssocID="{85A225AE-4546-4354-B04F-C99DBEB3FA3F}" presName="composite" presStyleCnt="0"/>
      <dgm:spPr/>
    </dgm:pt>
    <dgm:pt modelId="{05F21A6C-E119-461F-B9DE-CD1231299800}" type="pres">
      <dgm:prSet presAssocID="{85A225AE-4546-4354-B04F-C99DBEB3FA3F}" presName="LShape" presStyleLbl="alignNode1" presStyleIdx="4" presStyleCnt="11"/>
      <dgm:spPr/>
    </dgm:pt>
    <dgm:pt modelId="{9C21F1A7-3517-40FB-B6CE-1E7B337D48E0}" type="pres">
      <dgm:prSet presAssocID="{85A225AE-4546-4354-B04F-C99DBEB3FA3F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63CA641-DD1C-4B6C-9575-5868F08A7C0F}" type="pres">
      <dgm:prSet presAssocID="{85A225AE-4546-4354-B04F-C99DBEB3FA3F}" presName="Triangle" presStyleLbl="alignNode1" presStyleIdx="5" presStyleCnt="11"/>
      <dgm:spPr/>
    </dgm:pt>
    <dgm:pt modelId="{E2EA8D67-3922-4D9D-8F5D-2696B6E3F733}" type="pres">
      <dgm:prSet presAssocID="{7D0BCEFE-23C1-42E1-8014-1EA2A36FECFA}" presName="sibTrans" presStyleCnt="0"/>
      <dgm:spPr/>
    </dgm:pt>
    <dgm:pt modelId="{AE05F1C1-5A06-4A99-80AA-794E714F5FFD}" type="pres">
      <dgm:prSet presAssocID="{7D0BCEFE-23C1-42E1-8014-1EA2A36FECFA}" presName="space" presStyleCnt="0"/>
      <dgm:spPr/>
    </dgm:pt>
    <dgm:pt modelId="{4D715924-A816-47CE-8540-C1812C218354}" type="pres">
      <dgm:prSet presAssocID="{03FA7D18-C851-4981-ABD1-9DA16824B820}" presName="composite" presStyleCnt="0"/>
      <dgm:spPr/>
    </dgm:pt>
    <dgm:pt modelId="{4D83F19A-DC9A-4911-8046-E10A06A2C5DE}" type="pres">
      <dgm:prSet presAssocID="{03FA7D18-C851-4981-ABD1-9DA16824B820}" presName="LShape" presStyleLbl="alignNode1" presStyleIdx="6" presStyleCnt="11"/>
      <dgm:spPr/>
    </dgm:pt>
    <dgm:pt modelId="{68F4AA10-F6DC-42D7-886E-50E069DDCA2F}" type="pres">
      <dgm:prSet presAssocID="{03FA7D18-C851-4981-ABD1-9DA16824B820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B4F6C1F-7A9B-466F-9499-6168E8DB32B6}" type="pres">
      <dgm:prSet presAssocID="{03FA7D18-C851-4981-ABD1-9DA16824B820}" presName="Triangle" presStyleLbl="alignNode1" presStyleIdx="7" presStyleCnt="11"/>
      <dgm:spPr/>
    </dgm:pt>
    <dgm:pt modelId="{C494BB6B-E7F1-4E77-AE2F-05B6B49918A2}" type="pres">
      <dgm:prSet presAssocID="{3F7CCA23-A585-44ED-A64F-EFC20D9653A1}" presName="sibTrans" presStyleCnt="0"/>
      <dgm:spPr/>
    </dgm:pt>
    <dgm:pt modelId="{73BFE0C2-E261-4C77-9F22-205A67AAE861}" type="pres">
      <dgm:prSet presAssocID="{3F7CCA23-A585-44ED-A64F-EFC20D9653A1}" presName="space" presStyleCnt="0"/>
      <dgm:spPr/>
    </dgm:pt>
    <dgm:pt modelId="{80727747-A62B-42DF-9CFC-C74DD96478F7}" type="pres">
      <dgm:prSet presAssocID="{BD12A902-8835-45B5-B4B2-62DA012333AD}" presName="composite" presStyleCnt="0"/>
      <dgm:spPr/>
    </dgm:pt>
    <dgm:pt modelId="{B06A1890-5893-49FD-A00E-52F57434EAE6}" type="pres">
      <dgm:prSet presAssocID="{BD12A902-8835-45B5-B4B2-62DA012333AD}" presName="LShape" presStyleLbl="alignNode1" presStyleIdx="8" presStyleCnt="11"/>
      <dgm:spPr/>
    </dgm:pt>
    <dgm:pt modelId="{A8E5F430-6863-4FDE-A634-781380202FAF}" type="pres">
      <dgm:prSet presAssocID="{BD12A902-8835-45B5-B4B2-62DA012333AD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B019D3F-497A-4050-9168-96DEF3F1A71E}" type="pres">
      <dgm:prSet presAssocID="{BD12A902-8835-45B5-B4B2-62DA012333AD}" presName="Triangle" presStyleLbl="alignNode1" presStyleIdx="9" presStyleCnt="11"/>
      <dgm:spPr/>
    </dgm:pt>
    <dgm:pt modelId="{40159755-F01F-4CB4-8E26-E878B4F1DF1D}" type="pres">
      <dgm:prSet presAssocID="{1B0F3062-024A-44B4-9F3C-E7682C3261FA}" presName="sibTrans" presStyleCnt="0"/>
      <dgm:spPr/>
    </dgm:pt>
    <dgm:pt modelId="{F4E4116D-8AFE-4FDE-8F42-0C7BD36BF615}" type="pres">
      <dgm:prSet presAssocID="{1B0F3062-024A-44B4-9F3C-E7682C3261FA}" presName="space" presStyleCnt="0"/>
      <dgm:spPr/>
    </dgm:pt>
    <dgm:pt modelId="{1FCF3EBE-B4D0-4CBF-9DE4-4074D4EBF262}" type="pres">
      <dgm:prSet presAssocID="{E228F751-127C-47DA-8D70-FB8228960DEC}" presName="composite" presStyleCnt="0"/>
      <dgm:spPr/>
    </dgm:pt>
    <dgm:pt modelId="{31CF131F-F15B-467B-97A7-45C87332A6E2}" type="pres">
      <dgm:prSet presAssocID="{E228F751-127C-47DA-8D70-FB8228960DEC}" presName="LShape" presStyleLbl="alignNode1" presStyleIdx="10" presStyleCnt="11"/>
      <dgm:spPr/>
    </dgm:pt>
    <dgm:pt modelId="{A77B6DC1-838F-42BF-A6CB-6B9FE908476A}" type="pres">
      <dgm:prSet presAssocID="{E228F751-127C-47DA-8D70-FB8228960DE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415450A-14B1-4EF0-AC03-7BAEF1DAD56C}" type="presOf" srcId="{85A225AE-4546-4354-B04F-C99DBEB3FA3F}" destId="{9C21F1A7-3517-40FB-B6CE-1E7B337D48E0}" srcOrd="0" destOrd="0" presId="urn:microsoft.com/office/officeart/2009/3/layout/StepUpProcess"/>
    <dgm:cxn modelId="{79E55F16-70FF-4261-AE67-6CBD59D4C517}" srcId="{03256733-6004-4CC5-942B-2200149A255C}" destId="{C591803D-9CEB-4AF5-B467-15A39D088131}" srcOrd="0" destOrd="0" parTransId="{57D99C2A-E28F-4AD5-98FA-DFB643FB9CCD}" sibTransId="{188667C4-3F91-4428-83C2-AE88DAAC4445}"/>
    <dgm:cxn modelId="{1120E925-8A45-4437-A7D5-E0153BA42DD0}" type="presOf" srcId="{80C90FA8-5111-4803-8B9F-E7C1B63BFA0B}" destId="{EBD800E6-9D92-4843-8FE4-4D2CC1B6633F}" srcOrd="0" destOrd="0" presId="urn:microsoft.com/office/officeart/2009/3/layout/StepUpProcess"/>
    <dgm:cxn modelId="{33978F29-0B1C-4770-B701-87154510247B}" type="presOf" srcId="{C591803D-9CEB-4AF5-B467-15A39D088131}" destId="{B8E42EEE-46EE-49D4-BDBF-CB507DF7394B}" srcOrd="0" destOrd="0" presId="urn:microsoft.com/office/officeart/2009/3/layout/StepUpProcess"/>
    <dgm:cxn modelId="{234D972B-E1D7-4225-8884-965F07969C79}" type="presOf" srcId="{BD12A902-8835-45B5-B4B2-62DA012333AD}" destId="{A8E5F430-6863-4FDE-A634-781380202FAF}" srcOrd="0" destOrd="0" presId="urn:microsoft.com/office/officeart/2009/3/layout/StepUpProcess"/>
    <dgm:cxn modelId="{6BB9F33F-CC6A-4C01-A6AA-2CCD16708BA3}" srcId="{03256733-6004-4CC5-942B-2200149A255C}" destId="{03FA7D18-C851-4981-ABD1-9DA16824B820}" srcOrd="3" destOrd="0" parTransId="{7FF11949-3ECC-4CB5-8B17-307645B33B9D}" sibTransId="{3F7CCA23-A585-44ED-A64F-EFC20D9653A1}"/>
    <dgm:cxn modelId="{B9E3B741-DFEF-4748-827F-6FD01E305BF9}" srcId="{03256733-6004-4CC5-942B-2200149A255C}" destId="{85A225AE-4546-4354-B04F-C99DBEB3FA3F}" srcOrd="2" destOrd="0" parTransId="{95C0EBD2-F27F-40E2-9DDC-24DBAA4284F5}" sibTransId="{7D0BCEFE-23C1-42E1-8014-1EA2A36FECFA}"/>
    <dgm:cxn modelId="{2C24E147-C428-4A84-B01B-72EF1B5B75B3}" type="presOf" srcId="{E228F751-127C-47DA-8D70-FB8228960DEC}" destId="{A77B6DC1-838F-42BF-A6CB-6B9FE908476A}" srcOrd="0" destOrd="0" presId="urn:microsoft.com/office/officeart/2009/3/layout/StepUpProcess"/>
    <dgm:cxn modelId="{BA447E52-FA93-43DE-A4AA-DA96EC7F71BD}" srcId="{03256733-6004-4CC5-942B-2200149A255C}" destId="{80C90FA8-5111-4803-8B9F-E7C1B63BFA0B}" srcOrd="1" destOrd="0" parTransId="{F401B22C-8B64-4376-A689-6DF2845C55EE}" sibTransId="{49A9D26C-AC96-46A7-BC53-700B27758CF9}"/>
    <dgm:cxn modelId="{25187A8F-F20A-49E6-90F4-CEE0FFA11A9C}" srcId="{03256733-6004-4CC5-942B-2200149A255C}" destId="{E228F751-127C-47DA-8D70-FB8228960DEC}" srcOrd="5" destOrd="0" parTransId="{FB12A68F-9A50-44ED-9599-D822339B47D7}" sibTransId="{A0AC548C-2BFA-44DA-B22F-49AE5E55E5BD}"/>
    <dgm:cxn modelId="{47A50DCC-AFFC-414F-B560-D5831C7CAD9C}" srcId="{03256733-6004-4CC5-942B-2200149A255C}" destId="{BD12A902-8835-45B5-B4B2-62DA012333AD}" srcOrd="4" destOrd="0" parTransId="{AAFDF110-1130-48A4-B0DD-F872C2A2BB6F}" sibTransId="{1B0F3062-024A-44B4-9F3C-E7682C3261FA}"/>
    <dgm:cxn modelId="{84E927DF-3432-4C61-8DA9-671E9B65AB70}" type="presOf" srcId="{03FA7D18-C851-4981-ABD1-9DA16824B820}" destId="{68F4AA10-F6DC-42D7-886E-50E069DDCA2F}" srcOrd="0" destOrd="0" presId="urn:microsoft.com/office/officeart/2009/3/layout/StepUpProcess"/>
    <dgm:cxn modelId="{E9E08AFA-63BB-46BD-A8EF-F012C51BEBA8}" type="presOf" srcId="{03256733-6004-4CC5-942B-2200149A255C}" destId="{FE9107AE-079C-4D44-8B6A-0D3D8FAEA3D9}" srcOrd="0" destOrd="0" presId="urn:microsoft.com/office/officeart/2009/3/layout/StepUpProcess"/>
    <dgm:cxn modelId="{EC5A4E65-63B2-404F-B549-9B3FBCAC828B}" type="presParOf" srcId="{FE9107AE-079C-4D44-8B6A-0D3D8FAEA3D9}" destId="{DB8D6757-EE07-4273-A8A6-1D7EADF6F21F}" srcOrd="0" destOrd="0" presId="urn:microsoft.com/office/officeart/2009/3/layout/StepUpProcess"/>
    <dgm:cxn modelId="{9C20EA02-BBD4-4856-AAD3-D846D7A2F865}" type="presParOf" srcId="{DB8D6757-EE07-4273-A8A6-1D7EADF6F21F}" destId="{55080AD8-79A8-4E22-A766-A61F0F0B9EA0}" srcOrd="0" destOrd="0" presId="urn:microsoft.com/office/officeart/2009/3/layout/StepUpProcess"/>
    <dgm:cxn modelId="{B8B1376A-4FA9-4F7B-81C8-87FFF9B0AAE6}" type="presParOf" srcId="{DB8D6757-EE07-4273-A8A6-1D7EADF6F21F}" destId="{B8E42EEE-46EE-49D4-BDBF-CB507DF7394B}" srcOrd="1" destOrd="0" presId="urn:microsoft.com/office/officeart/2009/3/layout/StepUpProcess"/>
    <dgm:cxn modelId="{57AEDD37-5854-41AC-AB16-A8EBCCBACBA1}" type="presParOf" srcId="{DB8D6757-EE07-4273-A8A6-1D7EADF6F21F}" destId="{F61DB472-7EE7-4D9C-AC06-45F2F0DC9FEC}" srcOrd="2" destOrd="0" presId="urn:microsoft.com/office/officeart/2009/3/layout/StepUpProcess"/>
    <dgm:cxn modelId="{8F2C75D3-A3B4-44B8-BFC5-F56DEDF246D3}" type="presParOf" srcId="{FE9107AE-079C-4D44-8B6A-0D3D8FAEA3D9}" destId="{A37C7D12-B120-43D4-B196-536CA6DE35CE}" srcOrd="1" destOrd="0" presId="urn:microsoft.com/office/officeart/2009/3/layout/StepUpProcess"/>
    <dgm:cxn modelId="{C1E41028-F3C2-42C2-8F4D-B350DF3B2DE7}" type="presParOf" srcId="{A37C7D12-B120-43D4-B196-536CA6DE35CE}" destId="{3E10865C-FF02-48CE-BAFA-004C08ABE655}" srcOrd="0" destOrd="0" presId="urn:microsoft.com/office/officeart/2009/3/layout/StepUpProcess"/>
    <dgm:cxn modelId="{8D4744DA-6A36-4BB7-9992-36050D9B3621}" type="presParOf" srcId="{FE9107AE-079C-4D44-8B6A-0D3D8FAEA3D9}" destId="{2FF550B5-9C1A-467B-8D6E-83737E529AD1}" srcOrd="2" destOrd="0" presId="urn:microsoft.com/office/officeart/2009/3/layout/StepUpProcess"/>
    <dgm:cxn modelId="{F36A2095-8693-4B9D-A2DF-D2F8BCB4888E}" type="presParOf" srcId="{2FF550B5-9C1A-467B-8D6E-83737E529AD1}" destId="{F2BDEDD9-5C0D-478D-9E94-1FB442538EDB}" srcOrd="0" destOrd="0" presId="urn:microsoft.com/office/officeart/2009/3/layout/StepUpProcess"/>
    <dgm:cxn modelId="{6336D64A-8EA0-4E72-B46E-8A08EBECF006}" type="presParOf" srcId="{2FF550B5-9C1A-467B-8D6E-83737E529AD1}" destId="{EBD800E6-9D92-4843-8FE4-4D2CC1B6633F}" srcOrd="1" destOrd="0" presId="urn:microsoft.com/office/officeart/2009/3/layout/StepUpProcess"/>
    <dgm:cxn modelId="{FDBF6D0F-DD54-4C7A-B691-110EAC825548}" type="presParOf" srcId="{2FF550B5-9C1A-467B-8D6E-83737E529AD1}" destId="{788FC1B1-7874-42C0-BF06-A0ADCF6ADCEC}" srcOrd="2" destOrd="0" presId="urn:microsoft.com/office/officeart/2009/3/layout/StepUpProcess"/>
    <dgm:cxn modelId="{72363C79-EEF8-4E7B-AD4E-7EC5723C4D37}" type="presParOf" srcId="{FE9107AE-079C-4D44-8B6A-0D3D8FAEA3D9}" destId="{D0009665-2BD0-493F-AEDC-91B52E68FA95}" srcOrd="3" destOrd="0" presId="urn:microsoft.com/office/officeart/2009/3/layout/StepUpProcess"/>
    <dgm:cxn modelId="{BF52E627-8258-4C56-A7CC-624A6F39A8D6}" type="presParOf" srcId="{D0009665-2BD0-493F-AEDC-91B52E68FA95}" destId="{AFC5FD28-20C4-4844-98DC-5BBFF39E6653}" srcOrd="0" destOrd="0" presId="urn:microsoft.com/office/officeart/2009/3/layout/StepUpProcess"/>
    <dgm:cxn modelId="{1CC07D8A-7106-40F0-A21D-47FF92209B7E}" type="presParOf" srcId="{FE9107AE-079C-4D44-8B6A-0D3D8FAEA3D9}" destId="{7A8EF289-AB58-4A35-BED8-0FDF86560F69}" srcOrd="4" destOrd="0" presId="urn:microsoft.com/office/officeart/2009/3/layout/StepUpProcess"/>
    <dgm:cxn modelId="{BEB97EDE-B0C2-411D-90F1-171CE61A9031}" type="presParOf" srcId="{7A8EF289-AB58-4A35-BED8-0FDF86560F69}" destId="{05F21A6C-E119-461F-B9DE-CD1231299800}" srcOrd="0" destOrd="0" presId="urn:microsoft.com/office/officeart/2009/3/layout/StepUpProcess"/>
    <dgm:cxn modelId="{2550732A-7E92-4168-A3C6-4E1BABF0BFC4}" type="presParOf" srcId="{7A8EF289-AB58-4A35-BED8-0FDF86560F69}" destId="{9C21F1A7-3517-40FB-B6CE-1E7B337D48E0}" srcOrd="1" destOrd="0" presId="urn:microsoft.com/office/officeart/2009/3/layout/StepUpProcess"/>
    <dgm:cxn modelId="{B35437F2-09DD-4393-BC20-B67DC1459DE7}" type="presParOf" srcId="{7A8EF289-AB58-4A35-BED8-0FDF86560F69}" destId="{763CA641-DD1C-4B6C-9575-5868F08A7C0F}" srcOrd="2" destOrd="0" presId="urn:microsoft.com/office/officeart/2009/3/layout/StepUpProcess"/>
    <dgm:cxn modelId="{FEA8A9CE-B4C9-4219-8EAF-E24DA115B8F8}" type="presParOf" srcId="{FE9107AE-079C-4D44-8B6A-0D3D8FAEA3D9}" destId="{E2EA8D67-3922-4D9D-8F5D-2696B6E3F733}" srcOrd="5" destOrd="0" presId="urn:microsoft.com/office/officeart/2009/3/layout/StepUpProcess"/>
    <dgm:cxn modelId="{27013FF4-C06F-4660-8B77-240348460EB2}" type="presParOf" srcId="{E2EA8D67-3922-4D9D-8F5D-2696B6E3F733}" destId="{AE05F1C1-5A06-4A99-80AA-794E714F5FFD}" srcOrd="0" destOrd="0" presId="urn:microsoft.com/office/officeart/2009/3/layout/StepUpProcess"/>
    <dgm:cxn modelId="{9C76F286-F278-4083-B119-7D68D2304E1F}" type="presParOf" srcId="{FE9107AE-079C-4D44-8B6A-0D3D8FAEA3D9}" destId="{4D715924-A816-47CE-8540-C1812C218354}" srcOrd="6" destOrd="0" presId="urn:microsoft.com/office/officeart/2009/3/layout/StepUpProcess"/>
    <dgm:cxn modelId="{F1806550-294A-4167-954C-93292D51A92A}" type="presParOf" srcId="{4D715924-A816-47CE-8540-C1812C218354}" destId="{4D83F19A-DC9A-4911-8046-E10A06A2C5DE}" srcOrd="0" destOrd="0" presId="urn:microsoft.com/office/officeart/2009/3/layout/StepUpProcess"/>
    <dgm:cxn modelId="{298E3C70-3606-4C01-A76B-2BFCBE148451}" type="presParOf" srcId="{4D715924-A816-47CE-8540-C1812C218354}" destId="{68F4AA10-F6DC-42D7-886E-50E069DDCA2F}" srcOrd="1" destOrd="0" presId="urn:microsoft.com/office/officeart/2009/3/layout/StepUpProcess"/>
    <dgm:cxn modelId="{6F074629-9F6B-4BC8-9A86-1E935801A5E3}" type="presParOf" srcId="{4D715924-A816-47CE-8540-C1812C218354}" destId="{FB4F6C1F-7A9B-466F-9499-6168E8DB32B6}" srcOrd="2" destOrd="0" presId="urn:microsoft.com/office/officeart/2009/3/layout/StepUpProcess"/>
    <dgm:cxn modelId="{F5D0C242-2B60-4E8D-B013-F2BE6B597F59}" type="presParOf" srcId="{FE9107AE-079C-4D44-8B6A-0D3D8FAEA3D9}" destId="{C494BB6B-E7F1-4E77-AE2F-05B6B49918A2}" srcOrd="7" destOrd="0" presId="urn:microsoft.com/office/officeart/2009/3/layout/StepUpProcess"/>
    <dgm:cxn modelId="{E4DC85F4-52A6-4DB0-8EAC-7F78F516F40B}" type="presParOf" srcId="{C494BB6B-E7F1-4E77-AE2F-05B6B49918A2}" destId="{73BFE0C2-E261-4C77-9F22-205A67AAE861}" srcOrd="0" destOrd="0" presId="urn:microsoft.com/office/officeart/2009/3/layout/StepUpProcess"/>
    <dgm:cxn modelId="{48444A61-31C3-43D7-9EE1-9AAEEB9D5A2C}" type="presParOf" srcId="{FE9107AE-079C-4D44-8B6A-0D3D8FAEA3D9}" destId="{80727747-A62B-42DF-9CFC-C74DD96478F7}" srcOrd="8" destOrd="0" presId="urn:microsoft.com/office/officeart/2009/3/layout/StepUpProcess"/>
    <dgm:cxn modelId="{D4121E79-6D11-462A-8CE1-D8E4BA01EC80}" type="presParOf" srcId="{80727747-A62B-42DF-9CFC-C74DD96478F7}" destId="{B06A1890-5893-49FD-A00E-52F57434EAE6}" srcOrd="0" destOrd="0" presId="urn:microsoft.com/office/officeart/2009/3/layout/StepUpProcess"/>
    <dgm:cxn modelId="{52C3824B-603D-4FDA-9C7B-45DDA852A699}" type="presParOf" srcId="{80727747-A62B-42DF-9CFC-C74DD96478F7}" destId="{A8E5F430-6863-4FDE-A634-781380202FAF}" srcOrd="1" destOrd="0" presId="urn:microsoft.com/office/officeart/2009/3/layout/StepUpProcess"/>
    <dgm:cxn modelId="{5271BE69-C603-438B-BF54-B8C72DB4C106}" type="presParOf" srcId="{80727747-A62B-42DF-9CFC-C74DD96478F7}" destId="{0B019D3F-497A-4050-9168-96DEF3F1A71E}" srcOrd="2" destOrd="0" presId="urn:microsoft.com/office/officeart/2009/3/layout/StepUpProcess"/>
    <dgm:cxn modelId="{A4301AF4-4F08-42BF-AFA5-25F8C2A09390}" type="presParOf" srcId="{FE9107AE-079C-4D44-8B6A-0D3D8FAEA3D9}" destId="{40159755-F01F-4CB4-8E26-E878B4F1DF1D}" srcOrd="9" destOrd="0" presId="urn:microsoft.com/office/officeart/2009/3/layout/StepUpProcess"/>
    <dgm:cxn modelId="{6FE2A587-810B-41BC-9061-8C733D40BA04}" type="presParOf" srcId="{40159755-F01F-4CB4-8E26-E878B4F1DF1D}" destId="{F4E4116D-8AFE-4FDE-8F42-0C7BD36BF615}" srcOrd="0" destOrd="0" presId="urn:microsoft.com/office/officeart/2009/3/layout/StepUpProcess"/>
    <dgm:cxn modelId="{CC1A4CC9-56C5-4C6D-BCB7-746EC9FFDDC7}" type="presParOf" srcId="{FE9107AE-079C-4D44-8B6A-0D3D8FAEA3D9}" destId="{1FCF3EBE-B4D0-4CBF-9DE4-4074D4EBF262}" srcOrd="10" destOrd="0" presId="urn:microsoft.com/office/officeart/2009/3/layout/StepUpProcess"/>
    <dgm:cxn modelId="{DC7AFBF6-5CEA-4FFA-BDFB-8A135B2311C0}" type="presParOf" srcId="{1FCF3EBE-B4D0-4CBF-9DE4-4074D4EBF262}" destId="{31CF131F-F15B-467B-97A7-45C87332A6E2}" srcOrd="0" destOrd="0" presId="urn:microsoft.com/office/officeart/2009/3/layout/StepUpProcess"/>
    <dgm:cxn modelId="{46E257DB-039E-47AD-97CE-B96A6F6E4360}" type="presParOf" srcId="{1FCF3EBE-B4D0-4CBF-9DE4-4074D4EBF262}" destId="{A77B6DC1-838F-42BF-A6CB-6B9FE908476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3DD70-45BB-4225-B9AD-9FB1694D7AB5}">
      <dsp:nvSpPr>
        <dsp:cNvPr id="0" name=""/>
        <dsp:cNvSpPr/>
      </dsp:nvSpPr>
      <dsp:spPr>
        <a:xfrm>
          <a:off x="1223" y="1426737"/>
          <a:ext cx="4454443" cy="2227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Analisis sistem (system analis) adalah organisasi yang menganalisis sistem (mempelajari masalah-masalah yg timbul dan menentukan kebutuhan-kebutuhan pemakai sistem) untuk mengidentifikasi pemecahan yang beralasan.</a:t>
          </a:r>
        </a:p>
      </dsp:txBody>
      <dsp:txXfrm>
        <a:off x="66456" y="1491970"/>
        <a:ext cx="4323977" cy="2096755"/>
      </dsp:txXfrm>
    </dsp:sp>
    <dsp:sp modelId="{53F8CEB6-791C-4A96-ACA0-FC57010C819D}">
      <dsp:nvSpPr>
        <dsp:cNvPr id="0" name=""/>
        <dsp:cNvSpPr/>
      </dsp:nvSpPr>
      <dsp:spPr>
        <a:xfrm>
          <a:off x="5569277" y="1426737"/>
          <a:ext cx="4454443" cy="2227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Pemrogram (programmer) adalah orang yang menuliskan kode program untuk suatu aplikasi tertentu berdasarkan rancang bangun yang telah dibuat oleh analis sistem.</a:t>
          </a:r>
        </a:p>
      </dsp:txBody>
      <dsp:txXfrm>
        <a:off x="5634510" y="1491970"/>
        <a:ext cx="4323977" cy="2096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642C-CB6F-4696-A8BE-613FB7EA8330}">
      <dsp:nvSpPr>
        <dsp:cNvPr id="0" name=""/>
        <dsp:cNvSpPr/>
      </dsp:nvSpPr>
      <dsp:spPr>
        <a:xfrm>
          <a:off x="0" y="1524209"/>
          <a:ext cx="10024945" cy="2032278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47271D-5874-4C71-9F4E-C95B58A01998}">
      <dsp:nvSpPr>
        <dsp:cNvPr id="0" name=""/>
        <dsp:cNvSpPr/>
      </dsp:nvSpPr>
      <dsp:spPr>
        <a:xfrm>
          <a:off x="4515" y="0"/>
          <a:ext cx="2171908" cy="203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mengidentifikasi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5" y="0"/>
        <a:ext cx="2171908" cy="2032278"/>
      </dsp:txXfrm>
    </dsp:sp>
    <dsp:sp modelId="{D467FF2C-DFB1-4DB8-A1A4-7747A7E0E042}">
      <dsp:nvSpPr>
        <dsp:cNvPr id="0" name=""/>
        <dsp:cNvSpPr/>
      </dsp:nvSpPr>
      <dsp:spPr>
        <a:xfrm>
          <a:off x="836434" y="2286313"/>
          <a:ext cx="508069" cy="5080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8B4300-3220-4284-98C1-2C491CE71B73}">
      <dsp:nvSpPr>
        <dsp:cNvPr id="0" name=""/>
        <dsp:cNvSpPr/>
      </dsp:nvSpPr>
      <dsp:spPr>
        <a:xfrm>
          <a:off x="2285019" y="3048418"/>
          <a:ext cx="2171908" cy="203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UNDERSTAND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memahami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kerja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019" y="3048418"/>
        <a:ext cx="2171908" cy="2032278"/>
      </dsp:txXfrm>
    </dsp:sp>
    <dsp:sp modelId="{7A786D0C-8178-4B3A-8580-BDB8B605EC54}">
      <dsp:nvSpPr>
        <dsp:cNvPr id="0" name=""/>
        <dsp:cNvSpPr/>
      </dsp:nvSpPr>
      <dsp:spPr>
        <a:xfrm>
          <a:off x="3116938" y="2286313"/>
          <a:ext cx="508069" cy="508069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5A1749-314B-4C49-A984-C7F15596222B}">
      <dsp:nvSpPr>
        <dsp:cNvPr id="0" name=""/>
        <dsp:cNvSpPr/>
      </dsp:nvSpPr>
      <dsp:spPr>
        <a:xfrm>
          <a:off x="4565522" y="0"/>
          <a:ext cx="2171908" cy="203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ANALYZE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menganalisis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5522" y="0"/>
        <a:ext cx="2171908" cy="2032278"/>
      </dsp:txXfrm>
    </dsp:sp>
    <dsp:sp modelId="{8559A0C4-F35A-4862-A394-D09E2BC42B17}">
      <dsp:nvSpPr>
        <dsp:cNvPr id="0" name=""/>
        <dsp:cNvSpPr/>
      </dsp:nvSpPr>
      <dsp:spPr>
        <a:xfrm>
          <a:off x="5397442" y="2286313"/>
          <a:ext cx="508069" cy="508069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CDF97C-FE8A-451F-A5BF-EFFCDE58BE7F}">
      <dsp:nvSpPr>
        <dsp:cNvPr id="0" name=""/>
        <dsp:cNvSpPr/>
      </dsp:nvSpPr>
      <dsp:spPr>
        <a:xfrm>
          <a:off x="6846026" y="3048418"/>
          <a:ext cx="2171908" cy="203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yaitu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membuat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laporan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analisis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6026" y="3048418"/>
        <a:ext cx="2171908" cy="2032278"/>
      </dsp:txXfrm>
    </dsp:sp>
    <dsp:sp modelId="{B00823EC-4F27-4208-A78C-1E4F1361C0CE}">
      <dsp:nvSpPr>
        <dsp:cNvPr id="0" name=""/>
        <dsp:cNvSpPr/>
      </dsp:nvSpPr>
      <dsp:spPr>
        <a:xfrm>
          <a:off x="7677945" y="2286313"/>
          <a:ext cx="508069" cy="508069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B0A1F-8952-4485-938E-24C462697000}">
      <dsp:nvSpPr>
        <dsp:cNvPr id="0" name=""/>
        <dsp:cNvSpPr/>
      </dsp:nvSpPr>
      <dsp:spPr>
        <a:xfrm>
          <a:off x="0" y="355985"/>
          <a:ext cx="8978795" cy="1684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Untuk memenuhi kebutuhan pemakai sistem.</a:t>
          </a:r>
        </a:p>
      </dsp:txBody>
      <dsp:txXfrm>
        <a:off x="82245" y="438230"/>
        <a:ext cx="8814305" cy="1520310"/>
      </dsp:txXfrm>
    </dsp:sp>
    <dsp:sp modelId="{4F02B5F0-B3BA-45A0-8C51-FBA7B2A5BFC1}">
      <dsp:nvSpPr>
        <dsp:cNvPr id="0" name=""/>
        <dsp:cNvSpPr/>
      </dsp:nvSpPr>
      <dsp:spPr>
        <a:xfrm>
          <a:off x="0" y="2132945"/>
          <a:ext cx="8978795" cy="168480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Untuk memberikan gambaran yang jelas dan rancang bangun yg lengkap untuk nantinya digunakan untuk pembuatan program komputernya.</a:t>
          </a:r>
        </a:p>
      </dsp:txBody>
      <dsp:txXfrm>
        <a:off x="82245" y="2215190"/>
        <a:ext cx="8814305" cy="1520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1BA6A-85E2-4FF7-9D60-5E88AC6A6B83}">
      <dsp:nvSpPr>
        <dsp:cNvPr id="0" name=""/>
        <dsp:cNvSpPr/>
      </dsp:nvSpPr>
      <dsp:spPr>
        <a:xfrm>
          <a:off x="0" y="108230"/>
          <a:ext cx="9659019" cy="11056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Desain sistem harus berguna, mudah dipahami dan nantinya mudah digunakan.</a:t>
          </a:r>
        </a:p>
      </dsp:txBody>
      <dsp:txXfrm>
        <a:off x="53973" y="162203"/>
        <a:ext cx="9551073" cy="997704"/>
      </dsp:txXfrm>
    </dsp:sp>
    <dsp:sp modelId="{9924C65D-7D7D-4EA4-9A24-3EF655EAD4D0}">
      <dsp:nvSpPr>
        <dsp:cNvPr id="0" name=""/>
        <dsp:cNvSpPr/>
      </dsp:nvSpPr>
      <dsp:spPr>
        <a:xfrm>
          <a:off x="0" y="1274360"/>
          <a:ext cx="9659019" cy="110565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Desain system harus dapat mendukung tujuan utama perusahaan</a:t>
          </a:r>
        </a:p>
      </dsp:txBody>
      <dsp:txXfrm>
        <a:off x="53973" y="1328333"/>
        <a:ext cx="9551073" cy="997704"/>
      </dsp:txXfrm>
    </dsp:sp>
    <dsp:sp modelId="{5DAA87A5-DA44-4C33-A87E-FF5475701524}">
      <dsp:nvSpPr>
        <dsp:cNvPr id="0" name=""/>
        <dsp:cNvSpPr/>
      </dsp:nvSpPr>
      <dsp:spPr>
        <a:xfrm>
          <a:off x="0" y="2440490"/>
          <a:ext cx="9659019" cy="110565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Desain sistem harus efektif dan efisien untuk dapat mendukung pengelolaan transaksi, pelaporan manajemen, termasuk tugas-tugas yang lainnya yg tidak dilakukan oleh komputer.</a:t>
          </a:r>
        </a:p>
      </dsp:txBody>
      <dsp:txXfrm>
        <a:off x="53973" y="2494463"/>
        <a:ext cx="9551073" cy="997704"/>
      </dsp:txXfrm>
    </dsp:sp>
    <dsp:sp modelId="{458EC60A-4837-4071-8F66-AFBDC524BF27}">
      <dsp:nvSpPr>
        <dsp:cNvPr id="0" name=""/>
        <dsp:cNvSpPr/>
      </dsp:nvSpPr>
      <dsp:spPr>
        <a:xfrm>
          <a:off x="0" y="3606621"/>
          <a:ext cx="9659019" cy="110565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Desain sistem harus dapat mempersiapkan rancang bangun yang terinci untuk masingmasing komponen.</a:t>
          </a:r>
        </a:p>
      </dsp:txBody>
      <dsp:txXfrm>
        <a:off x="53973" y="3660594"/>
        <a:ext cx="9551073" cy="997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9E1B6-C590-4FD6-AC36-B7867F85EB8D}">
      <dsp:nvSpPr>
        <dsp:cNvPr id="0" name=""/>
        <dsp:cNvSpPr/>
      </dsp:nvSpPr>
      <dsp:spPr>
        <a:xfrm>
          <a:off x="0" y="20245"/>
          <a:ext cx="7273119" cy="211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Sistem lama perlu diperbaiki atau diganti karena beberapa hal :</a:t>
          </a:r>
        </a:p>
      </dsp:txBody>
      <dsp:txXfrm>
        <a:off x="0" y="20245"/>
        <a:ext cx="7273119" cy="1411200"/>
      </dsp:txXfrm>
    </dsp:sp>
    <dsp:sp modelId="{B800C26B-63F7-4150-851C-DC692DA77405}">
      <dsp:nvSpPr>
        <dsp:cNvPr id="0" name=""/>
        <dsp:cNvSpPr/>
      </dsp:nvSpPr>
      <dsp:spPr>
        <a:xfrm>
          <a:off x="1489674" y="1431445"/>
          <a:ext cx="7273119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Adanya permasalahan-permasalahan yang timbul dari sistem lama,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Untuk meraih kesempatan-kesempatan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Adanya instruksi</a:t>
          </a:r>
        </a:p>
      </dsp:txBody>
      <dsp:txXfrm>
        <a:off x="1572339" y="1514110"/>
        <a:ext cx="7107789" cy="2657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1AED-23E5-4F6C-8F63-659684942355}">
      <dsp:nvSpPr>
        <dsp:cNvPr id="0" name=""/>
        <dsp:cNvSpPr/>
      </dsp:nvSpPr>
      <dsp:spPr>
        <a:xfrm>
          <a:off x="2951972" y="0"/>
          <a:ext cx="6148873" cy="53748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Performance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kinerja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Economy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ekonomi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Control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pengendalian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Eficiency</a:t>
          </a:r>
          <a:endParaRPr lang="en-ID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ID" sz="20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n-ID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9190" y="806233"/>
        <a:ext cx="2997575" cy="3762423"/>
      </dsp:txXfrm>
    </dsp:sp>
    <dsp:sp modelId="{7352ACD2-03CF-42A4-A004-9CA73A12E2AF}">
      <dsp:nvSpPr>
        <dsp:cNvPr id="0" name=""/>
        <dsp:cNvSpPr/>
      </dsp:nvSpPr>
      <dsp:spPr>
        <a:xfrm>
          <a:off x="1414754" y="1150226"/>
          <a:ext cx="3074436" cy="30744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adanya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lama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baru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diharapkan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terjadi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peningkatan-peningkatan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sistem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baru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antara</a:t>
          </a:r>
          <a:r>
            <a:rPr lang="en-ID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lain :</a:t>
          </a:r>
          <a:endParaRPr lang="en-ID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4995" y="1600467"/>
        <a:ext cx="2173954" cy="2173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BCA2D-A0C7-4A61-B2FB-6D47AD292BD6}">
      <dsp:nvSpPr>
        <dsp:cNvPr id="0" name=""/>
        <dsp:cNvSpPr/>
      </dsp:nvSpPr>
      <dsp:spPr>
        <a:xfrm>
          <a:off x="-5929706" y="-908001"/>
          <a:ext cx="7063684" cy="7063684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34B29-1205-4617-9243-0FF57966038D}">
      <dsp:nvSpPr>
        <dsp:cNvPr id="0" name=""/>
        <dsp:cNvSpPr/>
      </dsp:nvSpPr>
      <dsp:spPr>
        <a:xfrm>
          <a:off x="368124" y="238559"/>
          <a:ext cx="8982740" cy="4769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Sistem yang dikembangkan adalah untuk menajemen informasi dari sistem yangdigunakan oleh manajemen, sehingga dapat mendukung kebutuhan yang diperlukan oleh manajemen.</a:t>
          </a:r>
        </a:p>
      </dsp:txBody>
      <dsp:txXfrm>
        <a:off x="368124" y="238559"/>
        <a:ext cx="8982740" cy="476909"/>
      </dsp:txXfrm>
    </dsp:sp>
    <dsp:sp modelId="{BD7BF465-D64A-4FFD-A772-ECB54A2F62A1}">
      <dsp:nvSpPr>
        <dsp:cNvPr id="0" name=""/>
        <dsp:cNvSpPr/>
      </dsp:nvSpPr>
      <dsp:spPr>
        <a:xfrm>
          <a:off x="70056" y="178945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F7DF90-ADCD-4255-B87A-049447D40608}">
      <dsp:nvSpPr>
        <dsp:cNvPr id="0" name=""/>
        <dsp:cNvSpPr/>
      </dsp:nvSpPr>
      <dsp:spPr>
        <a:xfrm>
          <a:off x="800009" y="954343"/>
          <a:ext cx="8550856" cy="476909"/>
        </a:xfrm>
        <a:prstGeom prst="rect">
          <a:avLst/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Sistem yang dikembangkan adalah investasi modal yang besar, setiap investasi harus mempertimbangkan semua alternatif yang ada harus diinvestigasi</a:t>
          </a:r>
        </a:p>
      </dsp:txBody>
      <dsp:txXfrm>
        <a:off x="800009" y="954343"/>
        <a:ext cx="8550856" cy="476909"/>
      </dsp:txXfrm>
    </dsp:sp>
    <dsp:sp modelId="{417B5E9E-5688-44C1-B147-C2ED46942902}">
      <dsp:nvSpPr>
        <dsp:cNvPr id="0" name=""/>
        <dsp:cNvSpPr/>
      </dsp:nvSpPr>
      <dsp:spPr>
        <a:xfrm>
          <a:off x="501940" y="894729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AE789C-6377-4C65-848A-D86245AEEA6F}">
      <dsp:nvSpPr>
        <dsp:cNvPr id="0" name=""/>
        <dsp:cNvSpPr/>
      </dsp:nvSpPr>
      <dsp:spPr>
        <a:xfrm>
          <a:off x="1036679" y="1669602"/>
          <a:ext cx="8314185" cy="476909"/>
        </a:xfrm>
        <a:prstGeom prst="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Sistem yang dikembangkan memerlukan orang terdidik.</a:t>
          </a:r>
        </a:p>
      </dsp:txBody>
      <dsp:txXfrm>
        <a:off x="1036679" y="1669602"/>
        <a:ext cx="8314185" cy="476909"/>
      </dsp:txXfrm>
    </dsp:sp>
    <dsp:sp modelId="{D6B7AC09-7AA7-4B3A-ADAB-57DF5E445934}">
      <dsp:nvSpPr>
        <dsp:cNvPr id="0" name=""/>
        <dsp:cNvSpPr/>
      </dsp:nvSpPr>
      <dsp:spPr>
        <a:xfrm>
          <a:off x="738611" y="1609988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8B4B6D-9AC0-47E6-AAB3-D4F62F483FF9}">
      <dsp:nvSpPr>
        <dsp:cNvPr id="0" name=""/>
        <dsp:cNvSpPr/>
      </dsp:nvSpPr>
      <dsp:spPr>
        <a:xfrm>
          <a:off x="1112246" y="2385386"/>
          <a:ext cx="8238619" cy="476909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Tahapan dan tugas-tugas yang harus dilakukan dalam proses pengembangan.</a:t>
          </a:r>
        </a:p>
      </dsp:txBody>
      <dsp:txXfrm>
        <a:off x="1112246" y="2385386"/>
        <a:ext cx="8238619" cy="476909"/>
      </dsp:txXfrm>
    </dsp:sp>
    <dsp:sp modelId="{B6682BB3-7BD2-4BD9-85C6-DB0052EBB468}">
      <dsp:nvSpPr>
        <dsp:cNvPr id="0" name=""/>
        <dsp:cNvSpPr/>
      </dsp:nvSpPr>
      <dsp:spPr>
        <a:xfrm>
          <a:off x="814177" y="2325772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78047C-CA4E-4DF0-A2CE-84424F1E3C4E}">
      <dsp:nvSpPr>
        <dsp:cNvPr id="0" name=""/>
        <dsp:cNvSpPr/>
      </dsp:nvSpPr>
      <dsp:spPr>
        <a:xfrm>
          <a:off x="1036679" y="3101170"/>
          <a:ext cx="8314185" cy="476909"/>
        </a:xfrm>
        <a:prstGeom prst="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Proses pengembangan sistem tidak harus urut.(bersama-sama).</a:t>
          </a:r>
        </a:p>
      </dsp:txBody>
      <dsp:txXfrm>
        <a:off x="1036679" y="3101170"/>
        <a:ext cx="8314185" cy="476909"/>
      </dsp:txXfrm>
    </dsp:sp>
    <dsp:sp modelId="{13F54F32-9D87-4553-8BCF-496848E7FE0A}">
      <dsp:nvSpPr>
        <dsp:cNvPr id="0" name=""/>
        <dsp:cNvSpPr/>
      </dsp:nvSpPr>
      <dsp:spPr>
        <a:xfrm>
          <a:off x="738611" y="3041556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ED5DEB-9FAA-48DB-9DB3-AD6B2BF5ADE0}">
      <dsp:nvSpPr>
        <dsp:cNvPr id="0" name=""/>
        <dsp:cNvSpPr/>
      </dsp:nvSpPr>
      <dsp:spPr>
        <a:xfrm>
          <a:off x="800009" y="3816429"/>
          <a:ext cx="8550856" cy="476909"/>
        </a:xfrm>
        <a:prstGeom prst="rect">
          <a:avLst/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Jangan takut membatalkan proyek.</a:t>
          </a:r>
        </a:p>
      </dsp:txBody>
      <dsp:txXfrm>
        <a:off x="800009" y="3816429"/>
        <a:ext cx="8550856" cy="476909"/>
      </dsp:txXfrm>
    </dsp:sp>
    <dsp:sp modelId="{2FF7C673-758B-4B17-8D02-6A69824E9DA3}">
      <dsp:nvSpPr>
        <dsp:cNvPr id="0" name=""/>
        <dsp:cNvSpPr/>
      </dsp:nvSpPr>
      <dsp:spPr>
        <a:xfrm>
          <a:off x="501940" y="3756815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3DC7F48-4D87-4C64-8233-8CC015D8B5BE}">
      <dsp:nvSpPr>
        <dsp:cNvPr id="0" name=""/>
        <dsp:cNvSpPr/>
      </dsp:nvSpPr>
      <dsp:spPr>
        <a:xfrm>
          <a:off x="368124" y="4532213"/>
          <a:ext cx="8982740" cy="476909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54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Dokumentasi harus ada untuk pedoman pengembangan sistem. </a:t>
          </a:r>
        </a:p>
      </dsp:txBody>
      <dsp:txXfrm>
        <a:off x="368124" y="4532213"/>
        <a:ext cx="8982740" cy="476909"/>
      </dsp:txXfrm>
    </dsp:sp>
    <dsp:sp modelId="{BD4AE1BC-6790-4608-9F46-537129FC522B}">
      <dsp:nvSpPr>
        <dsp:cNvPr id="0" name=""/>
        <dsp:cNvSpPr/>
      </dsp:nvSpPr>
      <dsp:spPr>
        <a:xfrm>
          <a:off x="70056" y="4472599"/>
          <a:ext cx="596136" cy="596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80AD8-79A8-4E22-A766-A61F0F0B9EA0}">
      <dsp:nvSpPr>
        <dsp:cNvPr id="0" name=""/>
        <dsp:cNvSpPr/>
      </dsp:nvSpPr>
      <dsp:spPr>
        <a:xfrm rot="5400000">
          <a:off x="322713" y="2603093"/>
          <a:ext cx="969784" cy="16137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42EEE-46EE-49D4-BDBF-CB507DF7394B}">
      <dsp:nvSpPr>
        <dsp:cNvPr id="0" name=""/>
        <dsp:cNvSpPr/>
      </dsp:nvSpPr>
      <dsp:spPr>
        <a:xfrm>
          <a:off x="160832" y="3085242"/>
          <a:ext cx="1456857" cy="127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Tahapan perencanaan (System Planning)</a:t>
          </a:r>
        </a:p>
      </dsp:txBody>
      <dsp:txXfrm>
        <a:off x="160832" y="3085242"/>
        <a:ext cx="1456857" cy="1277021"/>
      </dsp:txXfrm>
    </dsp:sp>
    <dsp:sp modelId="{F61DB472-7EE7-4D9C-AC06-45F2F0DC9FEC}">
      <dsp:nvSpPr>
        <dsp:cNvPr id="0" name=""/>
        <dsp:cNvSpPr/>
      </dsp:nvSpPr>
      <dsp:spPr>
        <a:xfrm>
          <a:off x="1342810" y="2484291"/>
          <a:ext cx="274878" cy="2748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980089"/>
                <a:satOff val="-4078"/>
                <a:lumOff val="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"/>
                <a:satOff val="-4078"/>
                <a:lumOff val="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"/>
                <a:satOff val="-4078"/>
                <a:lumOff val="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"/>
              <a:satOff val="-4078"/>
              <a:lumOff val="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DEDD9-5C0D-478D-9E94-1FB442538EDB}">
      <dsp:nvSpPr>
        <dsp:cNvPr id="0" name=""/>
        <dsp:cNvSpPr/>
      </dsp:nvSpPr>
      <dsp:spPr>
        <a:xfrm rot="5400000">
          <a:off x="2106191" y="2161769"/>
          <a:ext cx="969784" cy="16137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D800E6-9D92-4843-8FE4-4D2CC1B6633F}">
      <dsp:nvSpPr>
        <dsp:cNvPr id="0" name=""/>
        <dsp:cNvSpPr/>
      </dsp:nvSpPr>
      <dsp:spPr>
        <a:xfrm>
          <a:off x="1944310" y="2643918"/>
          <a:ext cx="1456857" cy="127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Analisis Sistem (System Analisis)</a:t>
          </a:r>
        </a:p>
      </dsp:txBody>
      <dsp:txXfrm>
        <a:off x="1944310" y="2643918"/>
        <a:ext cx="1456857" cy="1277021"/>
      </dsp:txXfrm>
    </dsp:sp>
    <dsp:sp modelId="{788FC1B1-7874-42C0-BF06-A0ADCF6ADCEC}">
      <dsp:nvSpPr>
        <dsp:cNvPr id="0" name=""/>
        <dsp:cNvSpPr/>
      </dsp:nvSpPr>
      <dsp:spPr>
        <a:xfrm>
          <a:off x="3126289" y="2042967"/>
          <a:ext cx="274878" cy="2748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940267"/>
                <a:satOff val="-12233"/>
                <a:lumOff val="2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40267"/>
                <a:satOff val="-12233"/>
                <a:lumOff val="2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40267"/>
                <a:satOff val="-12233"/>
                <a:lumOff val="2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940267"/>
              <a:satOff val="-12233"/>
              <a:lumOff val="2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21A6C-E119-461F-B9DE-CD1231299800}">
      <dsp:nvSpPr>
        <dsp:cNvPr id="0" name=""/>
        <dsp:cNvSpPr/>
      </dsp:nvSpPr>
      <dsp:spPr>
        <a:xfrm rot="5400000">
          <a:off x="3889670" y="1720446"/>
          <a:ext cx="969784" cy="16137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21F1A7-3517-40FB-B6CE-1E7B337D48E0}">
      <dsp:nvSpPr>
        <dsp:cNvPr id="0" name=""/>
        <dsp:cNvSpPr/>
      </dsp:nvSpPr>
      <dsp:spPr>
        <a:xfrm>
          <a:off x="3727789" y="2202595"/>
          <a:ext cx="1456857" cy="127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Desain Sistem (System Design)</a:t>
          </a:r>
        </a:p>
      </dsp:txBody>
      <dsp:txXfrm>
        <a:off x="3727789" y="2202595"/>
        <a:ext cx="1456857" cy="1277021"/>
      </dsp:txXfrm>
    </dsp:sp>
    <dsp:sp modelId="{763CA641-DD1C-4B6C-9575-5868F08A7C0F}">
      <dsp:nvSpPr>
        <dsp:cNvPr id="0" name=""/>
        <dsp:cNvSpPr/>
      </dsp:nvSpPr>
      <dsp:spPr>
        <a:xfrm>
          <a:off x="4909768" y="1601643"/>
          <a:ext cx="274878" cy="2748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3F19A-DC9A-4911-8046-E10A06A2C5DE}">
      <dsp:nvSpPr>
        <dsp:cNvPr id="0" name=""/>
        <dsp:cNvSpPr/>
      </dsp:nvSpPr>
      <dsp:spPr>
        <a:xfrm rot="5400000">
          <a:off x="5673148" y="1279122"/>
          <a:ext cx="969784" cy="16137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4AA10-F6DC-42D7-886E-50E069DDCA2F}">
      <dsp:nvSpPr>
        <dsp:cNvPr id="0" name=""/>
        <dsp:cNvSpPr/>
      </dsp:nvSpPr>
      <dsp:spPr>
        <a:xfrm>
          <a:off x="5511267" y="1761271"/>
          <a:ext cx="1456857" cy="127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Seleksi System (System Selection)</a:t>
          </a:r>
        </a:p>
      </dsp:txBody>
      <dsp:txXfrm>
        <a:off x="5511267" y="1761271"/>
        <a:ext cx="1456857" cy="1277021"/>
      </dsp:txXfrm>
    </dsp:sp>
    <dsp:sp modelId="{FB4F6C1F-7A9B-466F-9499-6168E8DB32B6}">
      <dsp:nvSpPr>
        <dsp:cNvPr id="0" name=""/>
        <dsp:cNvSpPr/>
      </dsp:nvSpPr>
      <dsp:spPr>
        <a:xfrm>
          <a:off x="6693246" y="1160320"/>
          <a:ext cx="274878" cy="2748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6860623"/>
                <a:satOff val="-28544"/>
                <a:lumOff val="6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860623"/>
                <a:satOff val="-28544"/>
                <a:lumOff val="6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860623"/>
                <a:satOff val="-28544"/>
                <a:lumOff val="6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860623"/>
              <a:satOff val="-28544"/>
              <a:lumOff val="6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A1890-5893-49FD-A00E-52F57434EAE6}">
      <dsp:nvSpPr>
        <dsp:cNvPr id="0" name=""/>
        <dsp:cNvSpPr/>
      </dsp:nvSpPr>
      <dsp:spPr>
        <a:xfrm rot="5400000">
          <a:off x="7456627" y="837799"/>
          <a:ext cx="969784" cy="16137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5F430-6863-4FDE-A634-781380202FAF}">
      <dsp:nvSpPr>
        <dsp:cNvPr id="0" name=""/>
        <dsp:cNvSpPr/>
      </dsp:nvSpPr>
      <dsp:spPr>
        <a:xfrm>
          <a:off x="7294746" y="1319948"/>
          <a:ext cx="1456857" cy="127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Implementasi System (System Implementation)</a:t>
          </a:r>
        </a:p>
      </dsp:txBody>
      <dsp:txXfrm>
        <a:off x="7294746" y="1319948"/>
        <a:ext cx="1456857" cy="1277021"/>
      </dsp:txXfrm>
    </dsp:sp>
    <dsp:sp modelId="{0B019D3F-497A-4050-9168-96DEF3F1A71E}">
      <dsp:nvSpPr>
        <dsp:cNvPr id="0" name=""/>
        <dsp:cNvSpPr/>
      </dsp:nvSpPr>
      <dsp:spPr>
        <a:xfrm>
          <a:off x="8476725" y="718996"/>
          <a:ext cx="274878" cy="2748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820801"/>
                <a:satOff val="-36699"/>
                <a:lumOff val="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820801"/>
                <a:satOff val="-36699"/>
                <a:lumOff val="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820801"/>
                <a:satOff val="-36699"/>
                <a:lumOff val="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820801"/>
              <a:satOff val="-36699"/>
              <a:lumOff val="8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F131F-F15B-467B-97A7-45C87332A6E2}">
      <dsp:nvSpPr>
        <dsp:cNvPr id="0" name=""/>
        <dsp:cNvSpPr/>
      </dsp:nvSpPr>
      <dsp:spPr>
        <a:xfrm rot="5400000">
          <a:off x="9240105" y="396475"/>
          <a:ext cx="969784" cy="161370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B6DC1-838F-42BF-A6CB-6B9FE908476A}">
      <dsp:nvSpPr>
        <dsp:cNvPr id="0" name=""/>
        <dsp:cNvSpPr/>
      </dsp:nvSpPr>
      <dsp:spPr>
        <a:xfrm>
          <a:off x="9078224" y="878624"/>
          <a:ext cx="1456857" cy="127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Perawatan System (Maintenance System)</a:t>
          </a:r>
        </a:p>
      </dsp:txBody>
      <dsp:txXfrm>
        <a:off x="9078224" y="878624"/>
        <a:ext cx="1456857" cy="127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9D33F-EA4C-40C2-8279-1F083F22BB9C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93A2-2E68-4857-9A2A-941D75306FB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90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60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193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35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71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124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526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288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850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53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13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689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81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202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48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066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269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817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92FC-A3CD-449C-A1DD-528AA997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CC2E3-A756-4B23-882C-1A1D99642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B570-E9E3-41E5-8A93-C536E9D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22D-199E-4E9F-B877-183491A4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E4F5-5A70-43CF-80E8-92FD38B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243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7D36-0D3A-40AF-A3CD-0BEC6765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5E858-BAE0-4C12-A56E-6CF5C8AA6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918D8-8908-4834-AACA-4039FA4C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D61C-5E11-41F8-81C2-A642E852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83A7-86EB-45A7-9DDF-21A9B2AB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55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D0893-3BCB-4770-8439-FD29A50EE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5B155-ED54-4D18-9BAE-47B72033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3AB4-A95E-4F72-8A40-68FF6120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3195-01C0-4EE7-84BE-6F243EB4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125F-B1CD-4183-8235-EBA84FF4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32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5187-267F-4F9C-B959-47F8B3DE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9C08-9EA7-48AD-B17C-76AE5329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61E5-5C5C-4CA3-A6FB-54B1D11C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16C3-A361-447C-AEC8-8E141459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EB93-E6F6-40A7-95A5-25D6F663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DB58-0A63-4967-9FC4-D193C296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F8C39-6840-4DC2-A22D-D32075F1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A2F20-91B5-4821-9F5E-4162DE93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33CA-F542-40C6-9A77-6210A0B2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AC1C-314E-4DB8-9401-343A5F34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3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D487-518B-484A-9835-D903D2B2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69E9-2281-4967-9F92-2C1463C1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96C1F-38DA-496A-8EC2-D49D28BD1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58719-1FB1-41A8-AEEC-DB395F81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60B25-5C6D-40F8-AC3F-E99CC158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6FC8-45D6-461C-9DB5-9BB95FD8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5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27BF-5943-4A2E-A1B6-74F0DA6F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702E-9E2B-448D-8178-49B1EDB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40A8D-DDAE-4B40-9930-655DD322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B8511-2E93-46A5-939B-6CA5AE31C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77CB-3D61-4CFA-8547-E39A26F8A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A1B55-96A0-4C4C-9F91-3C0EDC99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96E6D-E07A-4FEE-B2DE-F68C48DD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03BDC-9CA1-4F20-8B81-2751395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20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5EA1-1B96-4E31-8B10-308A0384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71B9D-C432-4B62-988C-CFCCBADC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DDF09-B4F4-4B8E-A01B-EC13D4FC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445FD-EB8E-4138-B68E-FAC49F8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113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311C3-7336-4C38-A16E-B09268E5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20408-2ED4-4916-B22A-9C9C1620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673C-4784-4270-8AAC-087642DB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37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DE8E-BE4D-4371-983A-DA3F202E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AC58-7A4D-468E-B884-118DE6C4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42C5-44BE-4826-B122-4DC201953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C297-039A-4B53-BAC9-5EF2EA5C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12FF-B8DA-4818-B6BB-F8C8B32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9B050-FC08-4F60-85B9-393E2D75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1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2CCF-999D-4E19-940D-A01A15FE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B2EEB-6725-4A6D-8207-5E16D5EC3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0AD5A-8B0C-46D2-B601-A239E9B5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A95D-3E87-4E7A-BD29-BBF54560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735A5-9174-4561-AED7-8F6E4D58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44ED-9431-4520-8AA9-0AFE4D8F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9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335FB-3450-43C2-879A-8AA8F52B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811A-ABAE-4D0B-A7A7-21D27B18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3DBF-F874-4188-BEFF-9D6012F26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5B6B-6DA8-495E-8507-772BDC8BD176}" type="datetimeFigureOut">
              <a:rPr lang="en-ID" smtClean="0"/>
              <a:pPr/>
              <a:t>29/10/2023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4148-1CC1-46C0-B90E-D2502487A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D056-6FC8-4460-A07F-2E17C3C5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4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2ED-9E2E-458E-A6BD-24646CA39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43" y="568712"/>
            <a:ext cx="6313714" cy="4583151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Montserrat SemiBold" panose="00000700000000000000" pitchFamily="50" charset="0"/>
              </a:rPr>
              <a:t>SISTEM INFORMASI MANAJEMEN</a:t>
            </a:r>
            <a:br>
              <a:rPr lang="id-ID" sz="4400" dirty="0">
                <a:latin typeface="Montserrat SemiBold" panose="00000700000000000000" pitchFamily="50" charset="0"/>
              </a:rPr>
            </a:br>
            <a:br>
              <a:rPr lang="en-US" sz="4400" dirty="0">
                <a:latin typeface="Montserrat SemiBold" panose="00000700000000000000" pitchFamily="50" charset="0"/>
              </a:rPr>
            </a:br>
            <a:r>
              <a:rPr lang="id-ID" sz="3600" dirty="0">
                <a:latin typeface="Montserrat Light" panose="00000400000000000000" pitchFamily="50" charset="0"/>
              </a:rPr>
              <a:t>PERTEMUAN KE-</a:t>
            </a:r>
            <a:r>
              <a:rPr lang="en-US" sz="3600" dirty="0">
                <a:latin typeface="Montserrat Light" panose="00000400000000000000" pitchFamily="50" charset="0"/>
              </a:rPr>
              <a:t>6</a:t>
            </a:r>
            <a:br>
              <a:rPr lang="en-US" sz="4000" dirty="0">
                <a:latin typeface="Montserrat Light" panose="00000400000000000000" pitchFamily="50" charset="0"/>
              </a:rPr>
            </a:br>
            <a:r>
              <a:rPr lang="en-US" sz="3600" b="1" dirty="0">
                <a:solidFill>
                  <a:srgbClr val="FF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ANALISIS DAN PENGEMBANGAN SISTEM INFORMASI</a:t>
            </a:r>
            <a:endParaRPr lang="en-ID" sz="4400" b="1" dirty="0">
              <a:solidFill>
                <a:srgbClr val="FF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2C0C-7D56-44FA-AC9E-56B1ED9C8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10" y="355851"/>
            <a:ext cx="1591970" cy="672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99877-1A5F-4202-827A-3526A83D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1197428"/>
            <a:ext cx="5003214" cy="500321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663BF6E-8C6D-4A36-B2BA-D98FF525A049}"/>
              </a:ext>
            </a:extLst>
          </p:cNvPr>
          <p:cNvSpPr txBox="1">
            <a:spLocks/>
          </p:cNvSpPr>
          <p:nvPr/>
        </p:nvSpPr>
        <p:spPr>
          <a:xfrm>
            <a:off x="508001" y="5262952"/>
            <a:ext cx="6313714" cy="59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latin typeface="Montserrat Light" panose="00000400000000000000" pitchFamily="50" charset="0"/>
              </a:rPr>
              <a:t>Udriyah, S.S.T., M.Mgt</a:t>
            </a:r>
            <a:endParaRPr lang="en-ID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3523785" cy="6356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ID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Langkah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Langkah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621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DESAIN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Desain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diartikan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penggambaran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sketsa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pengaturan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kesatuan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Desain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(general system design) 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konseptual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terinci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internal.</a:t>
            </a:r>
          </a:p>
        </p:txBody>
      </p:sp>
    </p:spTree>
    <p:extLst>
      <p:ext uri="{BB962C8B-B14F-4D97-AF65-F5344CB8AC3E}">
        <p14:creationId xmlns:p14="http://schemas.microsoft.com/office/powerpoint/2010/main" val="100366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 DESAIN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92A4AC2-A99F-18EB-EADB-A790E6120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18869"/>
              </p:ext>
            </p:extLst>
          </p:nvPr>
        </p:nvGraphicFramePr>
        <p:xfrm>
          <a:off x="1606602" y="1134249"/>
          <a:ext cx="8978795" cy="417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027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SASARAN DESAIN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FB29BAF-D923-716A-1897-BBD73DA90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186919"/>
              </p:ext>
            </p:extLst>
          </p:nvPr>
        </p:nvGraphicFramePr>
        <p:xfrm>
          <a:off x="1382752" y="1018749"/>
          <a:ext cx="9659019" cy="482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046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menggantikan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memperbiki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9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45FFF4E-8294-D46D-6755-CB00A0DAD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56133"/>
              </p:ext>
            </p:extLst>
          </p:nvPr>
        </p:nvGraphicFramePr>
        <p:xfrm>
          <a:off x="1714603" y="1134250"/>
          <a:ext cx="8762794" cy="427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796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3BCBF3-B411-3658-8228-9FDC6FDFD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561960"/>
              </p:ext>
            </p:extLst>
          </p:nvPr>
        </p:nvGraphicFramePr>
        <p:xfrm>
          <a:off x="838200" y="1193180"/>
          <a:ext cx="10515600" cy="53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731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 PENGEMBANGAN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29B3F3-0BAD-2117-C74B-56D619CB8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988097"/>
              </p:ext>
            </p:extLst>
          </p:nvPr>
        </p:nvGraphicFramePr>
        <p:xfrm>
          <a:off x="1385539" y="1075059"/>
          <a:ext cx="9420922" cy="524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718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(System Life Cycle)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6938A27-9775-2892-F58F-A8F4102D5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649309"/>
              </p:ext>
            </p:extLst>
          </p:nvPr>
        </p:nvGraphicFramePr>
        <p:xfrm>
          <a:off x="1407119" y="1669508"/>
          <a:ext cx="10535838" cy="508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246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LATIHAN MANDIRI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Analisa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mana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7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CAPAIAN PEMBELAJARAN</a:t>
            </a:r>
            <a:endParaRPr lang="id-ID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56" y="1515074"/>
            <a:ext cx="99264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 algn="just">
              <a:lnSpc>
                <a:spcPct val="120000"/>
              </a:lnSpc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System</a:t>
            </a:r>
          </a:p>
          <a:p>
            <a:pPr marL="514350" lvl="0" indent="-514350" algn="just">
              <a:lnSpc>
                <a:spcPct val="120000"/>
              </a:lnSpc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 system</a:t>
            </a:r>
          </a:p>
        </p:txBody>
      </p:sp>
    </p:spTree>
    <p:extLst>
      <p:ext uri="{BB962C8B-B14F-4D97-AF65-F5344CB8AC3E}">
        <p14:creationId xmlns:p14="http://schemas.microsoft.com/office/powerpoint/2010/main" val="297465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ANALISIS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penguraian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bagian-bagian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permasalahan-permasalahan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kesempatan-kesempatan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hambatah-hambatan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kebutuhan-kebutuhan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perbaikan-perbaikannya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07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ANALISIS SISTEM DAN PEMROGRAM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7578648-A8F8-B929-1411-041B6D2CA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524123"/>
              </p:ext>
            </p:extLst>
          </p:nvPr>
        </p:nvGraphicFramePr>
        <p:xfrm>
          <a:off x="1083527" y="888651"/>
          <a:ext cx="10024945" cy="508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962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Jawab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Pemrogram</a:t>
            </a:r>
            <a:endParaRPr lang="en-ID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9462957-1ACA-5A55-2731-4AA9EFF0A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179780"/>
              </p:ext>
            </p:extLst>
          </p:nvPr>
        </p:nvGraphicFramePr>
        <p:xfrm>
          <a:off x="1448656" y="1075611"/>
          <a:ext cx="9555822" cy="45032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77911">
                  <a:extLst>
                    <a:ext uri="{9D8B030D-6E8A-4147-A177-3AD203B41FA5}">
                      <a16:colId xmlns:a16="http://schemas.microsoft.com/office/drawing/2014/main" val="1489947429"/>
                    </a:ext>
                  </a:extLst>
                </a:gridCol>
                <a:gridCol w="4777911">
                  <a:extLst>
                    <a:ext uri="{9D8B030D-6E8A-4147-A177-3AD203B41FA5}">
                      <a16:colId xmlns:a16="http://schemas.microsoft.com/office/drawing/2014/main" val="1324180544"/>
                    </a:ext>
                  </a:extLst>
                </a:gridCol>
              </a:tblGrid>
              <a:tr h="700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PEMROGRAM</a:t>
                      </a:r>
                      <a:endParaRPr lang="en-ID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ANALISI SISTEM</a:t>
                      </a:r>
                      <a:endParaRPr lang="en-ID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33315"/>
                  </a:ext>
                </a:extLst>
              </a:tr>
              <a:tr h="864164"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Tanggung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jawab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pemrogram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terbatas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komputer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Tanggung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jawab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tidak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hanya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komputer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saja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tetapi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258433"/>
                  </a:ext>
                </a:extLst>
              </a:tr>
              <a:tr h="864164"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programmer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cukup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komputer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komputer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utilitas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bahasa-bahasa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yang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diperlukan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tidak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hanya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komputer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tetapi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juga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bidang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aplikasi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ditanganinya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854156"/>
                  </a:ext>
                </a:extLst>
              </a:tr>
              <a:tr h="864164"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pemrogram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sifatnya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teknis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tepat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instruksi-instruksi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program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terbatas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pemecahan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masalah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garis </a:t>
                      </a:r>
                      <a:r>
                        <a:rPr lang="en-ID" sz="14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besar</a:t>
                      </a:r>
                      <a:endParaRPr lang="en-ID" sz="1400" b="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566359"/>
                  </a:ext>
                </a:extLst>
              </a:tr>
              <a:tr h="1209830"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pemrogram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tidak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menyangkut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hubungan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banyak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orang ,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terbatas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sesame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pemrogram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mempersiapkan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rancang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bangun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spesifikasi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programnya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Pekerjaan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melibatkan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hubungan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banyak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orang, tidak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terbatas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sesama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analis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pemrogram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tetapi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juga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pemakai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manajer</a:t>
                      </a:r>
                      <a:r>
                        <a:rPr lang="en-ID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34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92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LANGKAH-LANGKAH ANALISIS SISTEM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E54E3DD-6914-D09C-2421-05E8A83A3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48601"/>
              </p:ext>
            </p:extLst>
          </p:nvPr>
        </p:nvGraphicFramePr>
        <p:xfrm>
          <a:off x="1083733" y="1167703"/>
          <a:ext cx="10024945" cy="508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618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3523785" cy="6356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endParaRPr lang="en-ID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/problem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dipecahkan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tidak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28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28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personel-personel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3523785" cy="6356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endParaRPr lang="en-ID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Langkah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terinci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11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11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Merencanakan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jadwal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penugasan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11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direncanakan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11200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4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3523785" cy="6356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endParaRPr lang="en-ID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Langkah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55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10489</TotalTime>
  <Words>911</Words>
  <Application>Microsoft Office PowerPoint</Application>
  <PresentationFormat>Widescreen</PresentationFormat>
  <Paragraphs>107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Montserrat SemiBold</vt:lpstr>
      <vt:lpstr>Calibri</vt:lpstr>
      <vt:lpstr>Arial</vt:lpstr>
      <vt:lpstr>Wingdings</vt:lpstr>
      <vt:lpstr>Montserrat Light</vt:lpstr>
      <vt:lpstr>Microsoft Tai Le</vt:lpstr>
      <vt:lpstr>Calibri Light</vt:lpstr>
      <vt:lpstr>Office Theme</vt:lpstr>
      <vt:lpstr>SISTEM INFORMASI MANAJEMEN  PERTEMUAN KE-6 ANALISIS DAN PENGEMBANGAN SISTEM INFORMASI</vt:lpstr>
      <vt:lpstr>CAPAIAN PEMBELAJARAN</vt:lpstr>
      <vt:lpstr>ANALISIS SISTEM</vt:lpstr>
      <vt:lpstr>ANALISIS SISTEM DAN PEMROGRAM</vt:lpstr>
      <vt:lpstr>Perbedaan Tugas Dan Tanggung Jawab Analisis Sistem Dan Pemrogram</vt:lpstr>
      <vt:lpstr>LANGKAH-LANGKAH ANALISIS SISTEM</vt:lpstr>
      <vt:lpstr>IDENTIFY</vt:lpstr>
      <vt:lpstr>UNDERSTAND</vt:lpstr>
      <vt:lpstr>ANALYZE</vt:lpstr>
      <vt:lpstr>REPORT</vt:lpstr>
      <vt:lpstr>DESAIN SISTEM</vt:lpstr>
      <vt:lpstr>TUJUAN DESAIN SISTEM</vt:lpstr>
      <vt:lpstr>SASARAN DESAIN SISTEM</vt:lpstr>
      <vt:lpstr>PENGEMBANGAN SISTEM</vt:lpstr>
      <vt:lpstr>PENGEMBANGAN SISTEM</vt:lpstr>
      <vt:lpstr>PENGEMBANGAN SISTEM</vt:lpstr>
      <vt:lpstr>PRINSIP-PRINSIP PENGEMBANGAN SISTEM</vt:lpstr>
      <vt:lpstr>Siklus Hidup Pengembangan Sistem (System Life Cycle)</vt:lpstr>
      <vt:lpstr>LATIHAN MANDIRI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Udriyah</dc:creator>
  <cp:lastModifiedBy>Udriyah JGU</cp:lastModifiedBy>
  <cp:revision>74</cp:revision>
  <dcterms:created xsi:type="dcterms:W3CDTF">2020-09-21T02:34:50Z</dcterms:created>
  <dcterms:modified xsi:type="dcterms:W3CDTF">2023-10-28T19:53:57Z</dcterms:modified>
</cp:coreProperties>
</file>