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74"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Tai Le" panose="020B0502040204020203" pitchFamily="34" charset="0"/>
      <p:regular r:id="rId27"/>
      <p:bold r:id="rId28"/>
    </p:embeddedFont>
    <p:embeddedFont>
      <p:font typeface="Montserrat Light" panose="00000400000000000000" pitchFamily="2" charset="0"/>
      <p:regular r:id="rId29"/>
      <p:italic r:id="rId30"/>
    </p:embeddedFont>
    <p:embeddedFont>
      <p:font typeface="Montserrat SemiBold" panose="00000700000000000000" pitchFamily="2"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32"/>
    <a:srgbClr val="950C0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55" autoAdjust="0"/>
  </p:normalViewPr>
  <p:slideViewPr>
    <p:cSldViewPr snapToGrid="0">
      <p:cViewPr varScale="1">
        <p:scale>
          <a:sx n="38" d="100"/>
          <a:sy n="38" d="100"/>
        </p:scale>
        <p:origin x="68" y="4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EB83A-B8E0-4B2A-A34A-500297C9188F}" type="doc">
      <dgm:prSet loTypeId="urn:diagrams.loki3.com/VaryingWidthList" loCatId="list" qsTypeId="urn:microsoft.com/office/officeart/2005/8/quickstyle/simple3" qsCatId="simple" csTypeId="urn:microsoft.com/office/officeart/2005/8/colors/colorful4" csCatId="colorful"/>
      <dgm:spPr/>
      <dgm:t>
        <a:bodyPr/>
        <a:lstStyle/>
        <a:p>
          <a:endParaRPr lang="en-ID"/>
        </a:p>
      </dgm:t>
    </dgm:pt>
    <dgm:pt modelId="{74679F4F-4CF3-4F27-BDD8-FC0E0B92D01C}">
      <dgm:prSet/>
      <dgm:spPr/>
      <dgm:t>
        <a:bodyPr/>
        <a:lstStyle/>
        <a:p>
          <a:pPr>
            <a:lnSpc>
              <a:spcPct val="150000"/>
            </a:lnSpc>
          </a:pPr>
          <a:r>
            <a:rPr lang="en-ID">
              <a:latin typeface="Times New Roman" panose="02020603050405020304" pitchFamily="18" charset="0"/>
              <a:cs typeface="Times New Roman" panose="02020603050405020304" pitchFamily="18" charset="0"/>
            </a:rPr>
            <a:t>Sistem Informasi Keuangan adalah sistem informasi yang memberikan informasi kepada orang atau baik di dalam perusahaan maupun di luar perusahaan mengenai masalah keuangan perusahaan. </a:t>
          </a:r>
        </a:p>
      </dgm:t>
    </dgm:pt>
    <dgm:pt modelId="{6DDE6A17-20E1-43E9-97BB-7BBE07D828A9}" type="parTrans" cxnId="{AD40F8B7-2FA4-4A17-96FB-FB29AD4668EE}">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BAB7B2A1-23FC-48D2-8F57-52E59761F7C2}" type="sibTrans" cxnId="{AD40F8B7-2FA4-4A17-96FB-FB29AD4668EE}">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DB521B1C-247B-40A5-A4B4-11365B550609}">
      <dgm:prSet/>
      <dgm:spPr/>
      <dgm:t>
        <a:bodyPr/>
        <a:lstStyle/>
        <a:p>
          <a:pPr>
            <a:lnSpc>
              <a:spcPct val="150000"/>
            </a:lnSpc>
          </a:pPr>
          <a:r>
            <a:rPr lang="en-ID">
              <a:latin typeface="Times New Roman" panose="02020603050405020304" pitchFamily="18" charset="0"/>
              <a:cs typeface="Times New Roman" panose="02020603050405020304" pitchFamily="18" charset="0"/>
            </a:rPr>
            <a:t>Informasi yang diberikan disajikan dalam bentuk laporan khusus, laporan periodik, hasil dari simulasi dalam bentuk laporan khusus, laporan periodik, hasil dari simulasi matematika, saran dari sistem pakar, dan komunikasi elektronik.</a:t>
          </a:r>
        </a:p>
      </dgm:t>
    </dgm:pt>
    <dgm:pt modelId="{F9B26F19-C050-4F8F-9AC6-BA31D75A7F3E}" type="parTrans" cxnId="{9746FDA2-F2CF-4A7B-8536-EEDA25440044}">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0A27E37B-96F0-4A8A-BFCD-8DA527B03401}" type="sibTrans" cxnId="{9746FDA2-F2CF-4A7B-8536-EEDA25440044}">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6BB527F3-60CA-4D82-9C20-23F9BEEC3F0D}" type="pres">
      <dgm:prSet presAssocID="{3EBEB83A-B8E0-4B2A-A34A-500297C9188F}" presName="Name0" presStyleCnt="0">
        <dgm:presLayoutVars>
          <dgm:resizeHandles/>
        </dgm:presLayoutVars>
      </dgm:prSet>
      <dgm:spPr/>
    </dgm:pt>
    <dgm:pt modelId="{E44C0BD3-FAE8-4A4B-AFE5-E8F9E546D10C}" type="pres">
      <dgm:prSet presAssocID="{74679F4F-4CF3-4F27-BDD8-FC0E0B92D01C}" presName="text" presStyleLbl="node1" presStyleIdx="0" presStyleCnt="2">
        <dgm:presLayoutVars>
          <dgm:bulletEnabled val="1"/>
        </dgm:presLayoutVars>
      </dgm:prSet>
      <dgm:spPr/>
    </dgm:pt>
    <dgm:pt modelId="{EFB43A23-D879-418A-A82B-42DB0D19233A}" type="pres">
      <dgm:prSet presAssocID="{BAB7B2A1-23FC-48D2-8F57-52E59761F7C2}" presName="space" presStyleCnt="0"/>
      <dgm:spPr/>
    </dgm:pt>
    <dgm:pt modelId="{4A7A6309-90DE-4DCC-9692-997084A328DB}" type="pres">
      <dgm:prSet presAssocID="{DB521B1C-247B-40A5-A4B4-11365B550609}" presName="text" presStyleLbl="node1" presStyleIdx="1" presStyleCnt="2">
        <dgm:presLayoutVars>
          <dgm:bulletEnabled val="1"/>
        </dgm:presLayoutVars>
      </dgm:prSet>
      <dgm:spPr/>
    </dgm:pt>
  </dgm:ptLst>
  <dgm:cxnLst>
    <dgm:cxn modelId="{9746FDA2-F2CF-4A7B-8536-EEDA25440044}" srcId="{3EBEB83A-B8E0-4B2A-A34A-500297C9188F}" destId="{DB521B1C-247B-40A5-A4B4-11365B550609}" srcOrd="1" destOrd="0" parTransId="{F9B26F19-C050-4F8F-9AC6-BA31D75A7F3E}" sibTransId="{0A27E37B-96F0-4A8A-BFCD-8DA527B03401}"/>
    <dgm:cxn modelId="{66CA5BB4-6266-43B4-A498-40696C0A5F62}" type="presOf" srcId="{74679F4F-4CF3-4F27-BDD8-FC0E0B92D01C}" destId="{E44C0BD3-FAE8-4A4B-AFE5-E8F9E546D10C}" srcOrd="0" destOrd="0" presId="urn:diagrams.loki3.com/VaryingWidthList"/>
    <dgm:cxn modelId="{AD40F8B7-2FA4-4A17-96FB-FB29AD4668EE}" srcId="{3EBEB83A-B8E0-4B2A-A34A-500297C9188F}" destId="{74679F4F-4CF3-4F27-BDD8-FC0E0B92D01C}" srcOrd="0" destOrd="0" parTransId="{6DDE6A17-20E1-43E9-97BB-7BBE07D828A9}" sibTransId="{BAB7B2A1-23FC-48D2-8F57-52E59761F7C2}"/>
    <dgm:cxn modelId="{CD4385D3-135F-4382-AD7D-5845BC255D4D}" type="presOf" srcId="{DB521B1C-247B-40A5-A4B4-11365B550609}" destId="{4A7A6309-90DE-4DCC-9692-997084A328DB}" srcOrd="0" destOrd="0" presId="urn:diagrams.loki3.com/VaryingWidthList"/>
    <dgm:cxn modelId="{365E7EE3-37BB-4E79-A3B8-D3514E9DB92A}" type="presOf" srcId="{3EBEB83A-B8E0-4B2A-A34A-500297C9188F}" destId="{6BB527F3-60CA-4D82-9C20-23F9BEEC3F0D}" srcOrd="0" destOrd="0" presId="urn:diagrams.loki3.com/VaryingWidthList"/>
    <dgm:cxn modelId="{AABD1F5F-F28D-4B2B-A1C7-5D76DD21FB8F}" type="presParOf" srcId="{6BB527F3-60CA-4D82-9C20-23F9BEEC3F0D}" destId="{E44C0BD3-FAE8-4A4B-AFE5-E8F9E546D10C}" srcOrd="0" destOrd="0" presId="urn:diagrams.loki3.com/VaryingWidthList"/>
    <dgm:cxn modelId="{461FEE7F-2604-47E5-B3B8-08147EF26BB0}" type="presParOf" srcId="{6BB527F3-60CA-4D82-9C20-23F9BEEC3F0D}" destId="{EFB43A23-D879-418A-A82B-42DB0D19233A}" srcOrd="1" destOrd="0" presId="urn:diagrams.loki3.com/VaryingWidthList"/>
    <dgm:cxn modelId="{382A5852-5B86-4B40-9C9A-DF21510DE6F7}" type="presParOf" srcId="{6BB527F3-60CA-4D82-9C20-23F9BEEC3F0D}" destId="{4A7A6309-90DE-4DCC-9692-997084A328DB}" srcOrd="2"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ED351A-6629-4E9D-B06A-52D6EF3EBE53}" type="doc">
      <dgm:prSet loTypeId="urn:microsoft.com/office/officeart/2005/8/layout/hList6" loCatId="list" qsTypeId="urn:microsoft.com/office/officeart/2005/8/quickstyle/simple3" qsCatId="simple" csTypeId="urn:microsoft.com/office/officeart/2005/8/colors/colorful2" csCatId="colorful"/>
      <dgm:spPr/>
      <dgm:t>
        <a:bodyPr/>
        <a:lstStyle/>
        <a:p>
          <a:endParaRPr lang="en-ID"/>
        </a:p>
      </dgm:t>
    </dgm:pt>
    <dgm:pt modelId="{53985EED-9191-4F04-999C-3513B0181B59}">
      <dgm:prSet/>
      <dgm:spPr/>
      <dgm:t>
        <a:bodyPr/>
        <a:lstStyle/>
        <a:p>
          <a:r>
            <a:rPr lang="en-ID">
              <a:latin typeface="Times New Roman" panose="02020603050405020304" pitchFamily="18" charset="0"/>
              <a:cs typeface="Times New Roman" panose="02020603050405020304" pitchFamily="18" charset="0"/>
            </a:rPr>
            <a:t>Para pengguna yang menggunakan sistem.</a:t>
          </a:r>
        </a:p>
      </dgm:t>
    </dgm:pt>
    <dgm:pt modelId="{C61DF53B-4171-4698-8D0E-40E9F58A8A9D}" type="parTrans" cxnId="{4017393C-165A-45F3-A0AF-FC74CF10CDF1}">
      <dgm:prSet/>
      <dgm:spPr/>
      <dgm:t>
        <a:bodyPr/>
        <a:lstStyle/>
        <a:p>
          <a:endParaRPr lang="en-ID">
            <a:latin typeface="Times New Roman" panose="02020603050405020304" pitchFamily="18" charset="0"/>
            <a:cs typeface="Times New Roman" panose="02020603050405020304" pitchFamily="18" charset="0"/>
          </a:endParaRPr>
        </a:p>
      </dgm:t>
    </dgm:pt>
    <dgm:pt modelId="{6B33227C-7E49-41D2-97A5-4F5617C19FFA}" type="sibTrans" cxnId="{4017393C-165A-45F3-A0AF-FC74CF10CDF1}">
      <dgm:prSet/>
      <dgm:spPr/>
      <dgm:t>
        <a:bodyPr/>
        <a:lstStyle/>
        <a:p>
          <a:endParaRPr lang="en-ID">
            <a:latin typeface="Times New Roman" panose="02020603050405020304" pitchFamily="18" charset="0"/>
            <a:cs typeface="Times New Roman" panose="02020603050405020304" pitchFamily="18" charset="0"/>
          </a:endParaRPr>
        </a:p>
      </dgm:t>
    </dgm:pt>
    <dgm:pt modelId="{18B472E9-EEC3-4419-9A1D-F6FB8161A6A1}">
      <dgm:prSet/>
      <dgm:spPr/>
      <dgm:t>
        <a:bodyPr/>
        <a:lstStyle/>
        <a:p>
          <a:r>
            <a:rPr lang="en-ID">
              <a:latin typeface="Times New Roman" panose="02020603050405020304" pitchFamily="18" charset="0"/>
              <a:cs typeface="Times New Roman" panose="02020603050405020304" pitchFamily="18" charset="0"/>
            </a:rPr>
            <a:t>Prosedur dan instruksi yang digunakan untuk mengumpulkan, memproses, dan menyimpan data.</a:t>
          </a:r>
        </a:p>
      </dgm:t>
    </dgm:pt>
    <dgm:pt modelId="{5047E749-F6E4-43C2-9C58-D4C02217E13A}" type="parTrans" cxnId="{552753AF-54AE-490B-9BCD-565A34C80D8A}">
      <dgm:prSet/>
      <dgm:spPr/>
      <dgm:t>
        <a:bodyPr/>
        <a:lstStyle/>
        <a:p>
          <a:endParaRPr lang="en-ID">
            <a:latin typeface="Times New Roman" panose="02020603050405020304" pitchFamily="18" charset="0"/>
            <a:cs typeface="Times New Roman" panose="02020603050405020304" pitchFamily="18" charset="0"/>
          </a:endParaRPr>
        </a:p>
      </dgm:t>
    </dgm:pt>
    <dgm:pt modelId="{46AA70ED-B595-4F34-8ABD-1780C9306AF1}" type="sibTrans" cxnId="{552753AF-54AE-490B-9BCD-565A34C80D8A}">
      <dgm:prSet/>
      <dgm:spPr/>
      <dgm:t>
        <a:bodyPr/>
        <a:lstStyle/>
        <a:p>
          <a:endParaRPr lang="en-ID">
            <a:latin typeface="Times New Roman" panose="02020603050405020304" pitchFamily="18" charset="0"/>
            <a:cs typeface="Times New Roman" panose="02020603050405020304" pitchFamily="18" charset="0"/>
          </a:endParaRPr>
        </a:p>
      </dgm:t>
    </dgm:pt>
    <dgm:pt modelId="{A12FF694-FC15-437C-A7EA-CC0B9513332B}">
      <dgm:prSet/>
      <dgm:spPr/>
      <dgm:t>
        <a:bodyPr/>
        <a:lstStyle/>
        <a:p>
          <a:r>
            <a:rPr lang="en-ID">
              <a:latin typeface="Times New Roman" panose="02020603050405020304" pitchFamily="18" charset="0"/>
              <a:cs typeface="Times New Roman" panose="02020603050405020304" pitchFamily="18" charset="0"/>
            </a:rPr>
            <a:t>Data yang berisikan tentang organisasi serta kegiatan bisnisnya.</a:t>
          </a:r>
        </a:p>
      </dgm:t>
    </dgm:pt>
    <dgm:pt modelId="{770A25C4-32AB-49DC-8695-ADF8D5ED4D75}" type="parTrans" cxnId="{89353EA1-DB5E-4E32-83EA-1349E664EAF0}">
      <dgm:prSet/>
      <dgm:spPr/>
      <dgm:t>
        <a:bodyPr/>
        <a:lstStyle/>
        <a:p>
          <a:endParaRPr lang="en-ID">
            <a:latin typeface="Times New Roman" panose="02020603050405020304" pitchFamily="18" charset="0"/>
            <a:cs typeface="Times New Roman" panose="02020603050405020304" pitchFamily="18" charset="0"/>
          </a:endParaRPr>
        </a:p>
      </dgm:t>
    </dgm:pt>
    <dgm:pt modelId="{CBB6FCA4-0125-484A-A854-0B64B5D26119}" type="sibTrans" cxnId="{89353EA1-DB5E-4E32-83EA-1349E664EAF0}">
      <dgm:prSet/>
      <dgm:spPr/>
      <dgm:t>
        <a:bodyPr/>
        <a:lstStyle/>
        <a:p>
          <a:endParaRPr lang="en-ID">
            <a:latin typeface="Times New Roman" panose="02020603050405020304" pitchFamily="18" charset="0"/>
            <a:cs typeface="Times New Roman" panose="02020603050405020304" pitchFamily="18" charset="0"/>
          </a:endParaRPr>
        </a:p>
      </dgm:t>
    </dgm:pt>
    <dgm:pt modelId="{40AF7069-F6FF-4B02-A92B-1E04BDD2692A}">
      <dgm:prSet/>
      <dgm:spPr/>
      <dgm:t>
        <a:bodyPr/>
        <a:lstStyle/>
        <a:p>
          <a:r>
            <a:rPr lang="en-ID">
              <a:latin typeface="Times New Roman" panose="02020603050405020304" pitchFamily="18" charset="0"/>
              <a:cs typeface="Times New Roman" panose="02020603050405020304" pitchFamily="18" charset="0"/>
            </a:rPr>
            <a:t>Perangkat lunak yang digunakan untuk memproses data.</a:t>
          </a:r>
        </a:p>
      </dgm:t>
    </dgm:pt>
    <dgm:pt modelId="{5AFFD451-9F63-4692-BF73-8A74877F8BC1}" type="parTrans" cxnId="{03B4D4ED-0C86-4CF4-8E32-1D88FAFF990C}">
      <dgm:prSet/>
      <dgm:spPr/>
      <dgm:t>
        <a:bodyPr/>
        <a:lstStyle/>
        <a:p>
          <a:endParaRPr lang="en-ID">
            <a:latin typeface="Times New Roman" panose="02020603050405020304" pitchFamily="18" charset="0"/>
            <a:cs typeface="Times New Roman" panose="02020603050405020304" pitchFamily="18" charset="0"/>
          </a:endParaRPr>
        </a:p>
      </dgm:t>
    </dgm:pt>
    <dgm:pt modelId="{55877843-D2E2-453E-9584-4851E0254337}" type="sibTrans" cxnId="{03B4D4ED-0C86-4CF4-8E32-1D88FAFF990C}">
      <dgm:prSet/>
      <dgm:spPr/>
      <dgm:t>
        <a:bodyPr/>
        <a:lstStyle/>
        <a:p>
          <a:endParaRPr lang="en-ID">
            <a:latin typeface="Times New Roman" panose="02020603050405020304" pitchFamily="18" charset="0"/>
            <a:cs typeface="Times New Roman" panose="02020603050405020304" pitchFamily="18" charset="0"/>
          </a:endParaRPr>
        </a:p>
      </dgm:t>
    </dgm:pt>
    <dgm:pt modelId="{A7CF8A26-A7F0-4CF4-9231-EA6082818A36}">
      <dgm:prSet/>
      <dgm:spPr/>
      <dgm:t>
        <a:bodyPr/>
        <a:lstStyle/>
        <a:p>
          <a:r>
            <a:rPr lang="en-ID">
              <a:latin typeface="Times New Roman" panose="02020603050405020304" pitchFamily="18" charset="0"/>
              <a:cs typeface="Times New Roman" panose="02020603050405020304" pitchFamily="18" charset="0"/>
            </a:rPr>
            <a:t>Infrastruktur teknologi informasi, yang di dalamnya termasuk komputer, perangkat periferal, dan perangkat komunikasi jaringan yang digunakan dalam mengolah sistem informasi akuntansi.</a:t>
          </a:r>
        </a:p>
      </dgm:t>
    </dgm:pt>
    <dgm:pt modelId="{9BD5D488-54BD-42A6-A55F-7F9965FFF145}" type="parTrans" cxnId="{96CB36DC-A083-4375-8C83-78F915A9FC46}">
      <dgm:prSet/>
      <dgm:spPr/>
      <dgm:t>
        <a:bodyPr/>
        <a:lstStyle/>
        <a:p>
          <a:endParaRPr lang="en-ID">
            <a:latin typeface="Times New Roman" panose="02020603050405020304" pitchFamily="18" charset="0"/>
            <a:cs typeface="Times New Roman" panose="02020603050405020304" pitchFamily="18" charset="0"/>
          </a:endParaRPr>
        </a:p>
      </dgm:t>
    </dgm:pt>
    <dgm:pt modelId="{A1303B57-9F86-4F51-9E05-4A9A7CE62F4D}" type="sibTrans" cxnId="{96CB36DC-A083-4375-8C83-78F915A9FC46}">
      <dgm:prSet/>
      <dgm:spPr/>
      <dgm:t>
        <a:bodyPr/>
        <a:lstStyle/>
        <a:p>
          <a:endParaRPr lang="en-ID">
            <a:latin typeface="Times New Roman" panose="02020603050405020304" pitchFamily="18" charset="0"/>
            <a:cs typeface="Times New Roman" panose="02020603050405020304" pitchFamily="18" charset="0"/>
          </a:endParaRPr>
        </a:p>
      </dgm:t>
    </dgm:pt>
    <dgm:pt modelId="{98F07054-1898-47F1-AAB2-B8726A424975}">
      <dgm:prSet/>
      <dgm:spPr/>
      <dgm:t>
        <a:bodyPr/>
        <a:lstStyle/>
        <a:p>
          <a:r>
            <a:rPr lang="en-ID">
              <a:latin typeface="Times New Roman" panose="02020603050405020304" pitchFamily="18" charset="0"/>
              <a:cs typeface="Times New Roman" panose="02020603050405020304" pitchFamily="18" charset="0"/>
            </a:rPr>
            <a:t>Pengendalian internal dan prosedur keamanan guna melindungi sistem informasi akuntansi.</a:t>
          </a:r>
        </a:p>
      </dgm:t>
    </dgm:pt>
    <dgm:pt modelId="{B587DBFB-5993-4453-8C96-ABB7BB475BB8}" type="parTrans" cxnId="{1834223C-09C2-4DF3-82F7-2EDCA56C760C}">
      <dgm:prSet/>
      <dgm:spPr/>
      <dgm:t>
        <a:bodyPr/>
        <a:lstStyle/>
        <a:p>
          <a:endParaRPr lang="en-ID">
            <a:latin typeface="Times New Roman" panose="02020603050405020304" pitchFamily="18" charset="0"/>
            <a:cs typeface="Times New Roman" panose="02020603050405020304" pitchFamily="18" charset="0"/>
          </a:endParaRPr>
        </a:p>
      </dgm:t>
    </dgm:pt>
    <dgm:pt modelId="{E88716D7-46B0-4791-A045-13627079E277}" type="sibTrans" cxnId="{1834223C-09C2-4DF3-82F7-2EDCA56C760C}">
      <dgm:prSet/>
      <dgm:spPr/>
      <dgm:t>
        <a:bodyPr/>
        <a:lstStyle/>
        <a:p>
          <a:endParaRPr lang="en-ID">
            <a:latin typeface="Times New Roman" panose="02020603050405020304" pitchFamily="18" charset="0"/>
            <a:cs typeface="Times New Roman" panose="02020603050405020304" pitchFamily="18" charset="0"/>
          </a:endParaRPr>
        </a:p>
      </dgm:t>
    </dgm:pt>
    <dgm:pt modelId="{5AC6DD7B-8475-4C70-BB86-74075ACEC686}" type="pres">
      <dgm:prSet presAssocID="{4EED351A-6629-4E9D-B06A-52D6EF3EBE53}" presName="Name0" presStyleCnt="0">
        <dgm:presLayoutVars>
          <dgm:dir/>
          <dgm:resizeHandles val="exact"/>
        </dgm:presLayoutVars>
      </dgm:prSet>
      <dgm:spPr/>
    </dgm:pt>
    <dgm:pt modelId="{D40723F4-34D5-4555-B3DC-536719722003}" type="pres">
      <dgm:prSet presAssocID="{53985EED-9191-4F04-999C-3513B0181B59}" presName="node" presStyleLbl="node1" presStyleIdx="0" presStyleCnt="6">
        <dgm:presLayoutVars>
          <dgm:bulletEnabled val="1"/>
        </dgm:presLayoutVars>
      </dgm:prSet>
      <dgm:spPr/>
    </dgm:pt>
    <dgm:pt modelId="{50AEC9BC-BA4A-4BBB-B5EA-B0536A3594EB}" type="pres">
      <dgm:prSet presAssocID="{6B33227C-7E49-41D2-97A5-4F5617C19FFA}" presName="sibTrans" presStyleCnt="0"/>
      <dgm:spPr/>
    </dgm:pt>
    <dgm:pt modelId="{DD3C8B74-9082-4AF6-98A8-B328D3FBD0F6}" type="pres">
      <dgm:prSet presAssocID="{18B472E9-EEC3-4419-9A1D-F6FB8161A6A1}" presName="node" presStyleLbl="node1" presStyleIdx="1" presStyleCnt="6">
        <dgm:presLayoutVars>
          <dgm:bulletEnabled val="1"/>
        </dgm:presLayoutVars>
      </dgm:prSet>
      <dgm:spPr/>
    </dgm:pt>
    <dgm:pt modelId="{A676322A-69B6-4B9F-8278-791932650607}" type="pres">
      <dgm:prSet presAssocID="{46AA70ED-B595-4F34-8ABD-1780C9306AF1}" presName="sibTrans" presStyleCnt="0"/>
      <dgm:spPr/>
    </dgm:pt>
    <dgm:pt modelId="{C84F961B-A1E9-498F-A0A2-6E736DE01424}" type="pres">
      <dgm:prSet presAssocID="{A12FF694-FC15-437C-A7EA-CC0B9513332B}" presName="node" presStyleLbl="node1" presStyleIdx="2" presStyleCnt="6">
        <dgm:presLayoutVars>
          <dgm:bulletEnabled val="1"/>
        </dgm:presLayoutVars>
      </dgm:prSet>
      <dgm:spPr/>
    </dgm:pt>
    <dgm:pt modelId="{5566F230-A056-4E2D-8534-8DF5C9FDF36B}" type="pres">
      <dgm:prSet presAssocID="{CBB6FCA4-0125-484A-A854-0B64B5D26119}" presName="sibTrans" presStyleCnt="0"/>
      <dgm:spPr/>
    </dgm:pt>
    <dgm:pt modelId="{77F157E6-3647-46E0-BDDB-E3731441C7B2}" type="pres">
      <dgm:prSet presAssocID="{40AF7069-F6FF-4B02-A92B-1E04BDD2692A}" presName="node" presStyleLbl="node1" presStyleIdx="3" presStyleCnt="6">
        <dgm:presLayoutVars>
          <dgm:bulletEnabled val="1"/>
        </dgm:presLayoutVars>
      </dgm:prSet>
      <dgm:spPr/>
    </dgm:pt>
    <dgm:pt modelId="{5B4F5494-7DFA-454F-AD41-B1F41E0463C1}" type="pres">
      <dgm:prSet presAssocID="{55877843-D2E2-453E-9584-4851E0254337}" presName="sibTrans" presStyleCnt="0"/>
      <dgm:spPr/>
    </dgm:pt>
    <dgm:pt modelId="{9C429E35-ECA0-4738-8DA9-581030370478}" type="pres">
      <dgm:prSet presAssocID="{A7CF8A26-A7F0-4CF4-9231-EA6082818A36}" presName="node" presStyleLbl="node1" presStyleIdx="4" presStyleCnt="6">
        <dgm:presLayoutVars>
          <dgm:bulletEnabled val="1"/>
        </dgm:presLayoutVars>
      </dgm:prSet>
      <dgm:spPr/>
    </dgm:pt>
    <dgm:pt modelId="{65DC5982-9BF9-479E-BC45-ABA9BAC7605B}" type="pres">
      <dgm:prSet presAssocID="{A1303B57-9F86-4F51-9E05-4A9A7CE62F4D}" presName="sibTrans" presStyleCnt="0"/>
      <dgm:spPr/>
    </dgm:pt>
    <dgm:pt modelId="{19043B39-0F3D-420C-BD77-2742F7E222D2}" type="pres">
      <dgm:prSet presAssocID="{98F07054-1898-47F1-AAB2-B8726A424975}" presName="node" presStyleLbl="node1" presStyleIdx="5" presStyleCnt="6">
        <dgm:presLayoutVars>
          <dgm:bulletEnabled val="1"/>
        </dgm:presLayoutVars>
      </dgm:prSet>
      <dgm:spPr/>
    </dgm:pt>
  </dgm:ptLst>
  <dgm:cxnLst>
    <dgm:cxn modelId="{0EB8B208-B697-4508-A00E-A9B3D8F44B55}" type="presOf" srcId="{A7CF8A26-A7F0-4CF4-9231-EA6082818A36}" destId="{9C429E35-ECA0-4738-8DA9-581030370478}" srcOrd="0" destOrd="0" presId="urn:microsoft.com/office/officeart/2005/8/layout/hList6"/>
    <dgm:cxn modelId="{411A490A-ED51-43AC-A1FF-97A877AF6404}" type="presOf" srcId="{98F07054-1898-47F1-AAB2-B8726A424975}" destId="{19043B39-0F3D-420C-BD77-2742F7E222D2}" srcOrd="0" destOrd="0" presId="urn:microsoft.com/office/officeart/2005/8/layout/hList6"/>
    <dgm:cxn modelId="{1834223C-09C2-4DF3-82F7-2EDCA56C760C}" srcId="{4EED351A-6629-4E9D-B06A-52D6EF3EBE53}" destId="{98F07054-1898-47F1-AAB2-B8726A424975}" srcOrd="5" destOrd="0" parTransId="{B587DBFB-5993-4453-8C96-ABB7BB475BB8}" sibTransId="{E88716D7-46B0-4791-A045-13627079E277}"/>
    <dgm:cxn modelId="{16632A3C-4E6A-41F3-AE85-0E5E2591EEAD}" type="presOf" srcId="{4EED351A-6629-4E9D-B06A-52D6EF3EBE53}" destId="{5AC6DD7B-8475-4C70-BB86-74075ACEC686}" srcOrd="0" destOrd="0" presId="urn:microsoft.com/office/officeart/2005/8/layout/hList6"/>
    <dgm:cxn modelId="{4017393C-165A-45F3-A0AF-FC74CF10CDF1}" srcId="{4EED351A-6629-4E9D-B06A-52D6EF3EBE53}" destId="{53985EED-9191-4F04-999C-3513B0181B59}" srcOrd="0" destOrd="0" parTransId="{C61DF53B-4171-4698-8D0E-40E9F58A8A9D}" sibTransId="{6B33227C-7E49-41D2-97A5-4F5617C19FFA}"/>
    <dgm:cxn modelId="{03062D64-53A2-4DD6-9039-5EFCBE9A099D}" type="presOf" srcId="{A12FF694-FC15-437C-A7EA-CC0B9513332B}" destId="{C84F961B-A1E9-498F-A0A2-6E736DE01424}" srcOrd="0" destOrd="0" presId="urn:microsoft.com/office/officeart/2005/8/layout/hList6"/>
    <dgm:cxn modelId="{7C6DCD5A-340C-46D1-A1D1-B627317617FD}" type="presOf" srcId="{53985EED-9191-4F04-999C-3513B0181B59}" destId="{D40723F4-34D5-4555-B3DC-536719722003}" srcOrd="0" destOrd="0" presId="urn:microsoft.com/office/officeart/2005/8/layout/hList6"/>
    <dgm:cxn modelId="{89353EA1-DB5E-4E32-83EA-1349E664EAF0}" srcId="{4EED351A-6629-4E9D-B06A-52D6EF3EBE53}" destId="{A12FF694-FC15-437C-A7EA-CC0B9513332B}" srcOrd="2" destOrd="0" parTransId="{770A25C4-32AB-49DC-8695-ADF8D5ED4D75}" sibTransId="{CBB6FCA4-0125-484A-A854-0B64B5D26119}"/>
    <dgm:cxn modelId="{552753AF-54AE-490B-9BCD-565A34C80D8A}" srcId="{4EED351A-6629-4E9D-B06A-52D6EF3EBE53}" destId="{18B472E9-EEC3-4419-9A1D-F6FB8161A6A1}" srcOrd="1" destOrd="0" parTransId="{5047E749-F6E4-43C2-9C58-D4C02217E13A}" sibTransId="{46AA70ED-B595-4F34-8ABD-1780C9306AF1}"/>
    <dgm:cxn modelId="{CD248BC6-12A9-4104-B7A0-A01BA7B9047E}" type="presOf" srcId="{18B472E9-EEC3-4419-9A1D-F6FB8161A6A1}" destId="{DD3C8B74-9082-4AF6-98A8-B328D3FBD0F6}" srcOrd="0" destOrd="0" presId="urn:microsoft.com/office/officeart/2005/8/layout/hList6"/>
    <dgm:cxn modelId="{F26798CB-289D-4195-A330-956F2730FD0B}" type="presOf" srcId="{40AF7069-F6FF-4B02-A92B-1E04BDD2692A}" destId="{77F157E6-3647-46E0-BDDB-E3731441C7B2}" srcOrd="0" destOrd="0" presId="urn:microsoft.com/office/officeart/2005/8/layout/hList6"/>
    <dgm:cxn modelId="{96CB36DC-A083-4375-8C83-78F915A9FC46}" srcId="{4EED351A-6629-4E9D-B06A-52D6EF3EBE53}" destId="{A7CF8A26-A7F0-4CF4-9231-EA6082818A36}" srcOrd="4" destOrd="0" parTransId="{9BD5D488-54BD-42A6-A55F-7F9965FFF145}" sibTransId="{A1303B57-9F86-4F51-9E05-4A9A7CE62F4D}"/>
    <dgm:cxn modelId="{03B4D4ED-0C86-4CF4-8E32-1D88FAFF990C}" srcId="{4EED351A-6629-4E9D-B06A-52D6EF3EBE53}" destId="{40AF7069-F6FF-4B02-A92B-1E04BDD2692A}" srcOrd="3" destOrd="0" parTransId="{5AFFD451-9F63-4692-BF73-8A74877F8BC1}" sibTransId="{55877843-D2E2-453E-9584-4851E0254337}"/>
    <dgm:cxn modelId="{DCB9D67B-3A68-4ACA-BD69-436450FE9021}" type="presParOf" srcId="{5AC6DD7B-8475-4C70-BB86-74075ACEC686}" destId="{D40723F4-34D5-4555-B3DC-536719722003}" srcOrd="0" destOrd="0" presId="urn:microsoft.com/office/officeart/2005/8/layout/hList6"/>
    <dgm:cxn modelId="{333FAE93-D4D4-439B-9586-18FCA89C9981}" type="presParOf" srcId="{5AC6DD7B-8475-4C70-BB86-74075ACEC686}" destId="{50AEC9BC-BA4A-4BBB-B5EA-B0536A3594EB}" srcOrd="1" destOrd="0" presId="urn:microsoft.com/office/officeart/2005/8/layout/hList6"/>
    <dgm:cxn modelId="{D485B833-F2FF-474F-8BF4-5AE87A7DDB88}" type="presParOf" srcId="{5AC6DD7B-8475-4C70-BB86-74075ACEC686}" destId="{DD3C8B74-9082-4AF6-98A8-B328D3FBD0F6}" srcOrd="2" destOrd="0" presId="urn:microsoft.com/office/officeart/2005/8/layout/hList6"/>
    <dgm:cxn modelId="{23867396-7D50-486F-9A9F-D0DE7AA6C9DA}" type="presParOf" srcId="{5AC6DD7B-8475-4C70-BB86-74075ACEC686}" destId="{A676322A-69B6-4B9F-8278-791932650607}" srcOrd="3" destOrd="0" presId="urn:microsoft.com/office/officeart/2005/8/layout/hList6"/>
    <dgm:cxn modelId="{70F8942A-1952-4ABA-9060-20211C2D52A8}" type="presParOf" srcId="{5AC6DD7B-8475-4C70-BB86-74075ACEC686}" destId="{C84F961B-A1E9-498F-A0A2-6E736DE01424}" srcOrd="4" destOrd="0" presId="urn:microsoft.com/office/officeart/2005/8/layout/hList6"/>
    <dgm:cxn modelId="{DC85F181-9791-4875-8B17-54EB625034EB}" type="presParOf" srcId="{5AC6DD7B-8475-4C70-BB86-74075ACEC686}" destId="{5566F230-A056-4E2D-8534-8DF5C9FDF36B}" srcOrd="5" destOrd="0" presId="urn:microsoft.com/office/officeart/2005/8/layout/hList6"/>
    <dgm:cxn modelId="{E442A1BC-DD86-4785-9204-CC579A559960}" type="presParOf" srcId="{5AC6DD7B-8475-4C70-BB86-74075ACEC686}" destId="{77F157E6-3647-46E0-BDDB-E3731441C7B2}" srcOrd="6" destOrd="0" presId="urn:microsoft.com/office/officeart/2005/8/layout/hList6"/>
    <dgm:cxn modelId="{AD31073D-6DBE-4158-AB30-8B49B38B7003}" type="presParOf" srcId="{5AC6DD7B-8475-4C70-BB86-74075ACEC686}" destId="{5B4F5494-7DFA-454F-AD41-B1F41E0463C1}" srcOrd="7" destOrd="0" presId="urn:microsoft.com/office/officeart/2005/8/layout/hList6"/>
    <dgm:cxn modelId="{B5390D6F-EEAC-4AEB-A7A5-AA5FFE386BA0}" type="presParOf" srcId="{5AC6DD7B-8475-4C70-BB86-74075ACEC686}" destId="{9C429E35-ECA0-4738-8DA9-581030370478}" srcOrd="8" destOrd="0" presId="urn:microsoft.com/office/officeart/2005/8/layout/hList6"/>
    <dgm:cxn modelId="{0C962489-D38E-4046-B6BB-6CFCDA658D64}" type="presParOf" srcId="{5AC6DD7B-8475-4C70-BB86-74075ACEC686}" destId="{65DC5982-9BF9-479E-BC45-ABA9BAC7605B}" srcOrd="9" destOrd="0" presId="urn:microsoft.com/office/officeart/2005/8/layout/hList6"/>
    <dgm:cxn modelId="{2285C26E-4918-4854-97DC-F8A36C4EB517}" type="presParOf" srcId="{5AC6DD7B-8475-4C70-BB86-74075ACEC686}" destId="{19043B39-0F3D-420C-BD77-2742F7E222D2}"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57F8E-D789-4B18-B4F1-F1938726654E}" type="doc">
      <dgm:prSet loTypeId="urn:microsoft.com/office/officeart/2008/layout/HalfCircleOrganizationChart" loCatId="hierarchy" qsTypeId="urn:microsoft.com/office/officeart/2005/8/quickstyle/simple1" qsCatId="simple" csTypeId="urn:microsoft.com/office/officeart/2005/8/colors/colorful4" csCatId="colorful"/>
      <dgm:spPr/>
      <dgm:t>
        <a:bodyPr/>
        <a:lstStyle/>
        <a:p>
          <a:endParaRPr lang="en-ID"/>
        </a:p>
      </dgm:t>
    </dgm:pt>
    <dgm:pt modelId="{1B6CBF05-C9A3-4EE0-84D0-D2EB84F4EDB0}">
      <dgm:prSet/>
      <dgm:spPr/>
      <dgm:t>
        <a:bodyPr/>
        <a:lstStyle/>
        <a:p>
          <a:r>
            <a:rPr lang="en-ID">
              <a:latin typeface="Times New Roman" panose="02020603050405020304" pitchFamily="18" charset="0"/>
              <a:cs typeface="Times New Roman" panose="02020603050405020304" pitchFamily="18" charset="0"/>
            </a:rPr>
            <a:t>Ketiga tugas pokok tersebut ditampilkan sebagai subsistem output dalam sistem informasi keuangan. Sistem ini mempunyai pengaturan spektural yang sama dengan yang kita gunakan untuk sistem informasi pemasaran dan manufaktur.</a:t>
          </a:r>
        </a:p>
      </dgm:t>
    </dgm:pt>
    <dgm:pt modelId="{6726DB22-8BA1-4082-9DDA-234103821EB0}" type="parTrans" cxnId="{AEB2BCE2-7D66-46E0-8154-959A42A296DC}">
      <dgm:prSet/>
      <dgm:spPr/>
      <dgm:t>
        <a:bodyPr/>
        <a:lstStyle/>
        <a:p>
          <a:endParaRPr lang="en-ID">
            <a:latin typeface="Times New Roman" panose="02020603050405020304" pitchFamily="18" charset="0"/>
            <a:cs typeface="Times New Roman" panose="02020603050405020304" pitchFamily="18" charset="0"/>
          </a:endParaRPr>
        </a:p>
      </dgm:t>
    </dgm:pt>
    <dgm:pt modelId="{3D9A7451-FFEF-48F8-8D94-2829464AF602}" type="sibTrans" cxnId="{AEB2BCE2-7D66-46E0-8154-959A42A296DC}">
      <dgm:prSet/>
      <dgm:spPr/>
      <dgm:t>
        <a:bodyPr/>
        <a:lstStyle/>
        <a:p>
          <a:endParaRPr lang="en-ID">
            <a:latin typeface="Times New Roman" panose="02020603050405020304" pitchFamily="18" charset="0"/>
            <a:cs typeface="Times New Roman" panose="02020603050405020304" pitchFamily="18" charset="0"/>
          </a:endParaRPr>
        </a:p>
      </dgm:t>
    </dgm:pt>
    <dgm:pt modelId="{324F903A-EDF4-4F30-AEE8-035C66673F0F}">
      <dgm:prSet/>
      <dgm:spPr/>
      <dgm:t>
        <a:bodyPr/>
        <a:lstStyle/>
        <a:p>
          <a:r>
            <a:rPr lang="en-ID">
              <a:latin typeface="Times New Roman" panose="02020603050405020304" pitchFamily="18" charset="0"/>
              <a:cs typeface="Times New Roman" panose="02020603050405020304" pitchFamily="18" charset="0"/>
            </a:rPr>
            <a:t>Komponen Input Sistem Informasi terdiri dari subsistem audit internal, sistem informasi akuntansi, subsistem intelejen keuangan.</a:t>
          </a:r>
        </a:p>
      </dgm:t>
    </dgm:pt>
    <dgm:pt modelId="{60E8D908-C8E6-4D5A-A175-26897D9229F5}" type="parTrans" cxnId="{64F3C2F6-EEE3-474B-9B50-D3FC6149A23B}">
      <dgm:prSet/>
      <dgm:spPr/>
      <dgm:t>
        <a:bodyPr/>
        <a:lstStyle/>
        <a:p>
          <a:endParaRPr lang="en-ID">
            <a:latin typeface="Times New Roman" panose="02020603050405020304" pitchFamily="18" charset="0"/>
            <a:cs typeface="Times New Roman" panose="02020603050405020304" pitchFamily="18" charset="0"/>
          </a:endParaRPr>
        </a:p>
      </dgm:t>
    </dgm:pt>
    <dgm:pt modelId="{E1C8FA72-5A61-40E2-8C7B-6E4078C53091}" type="sibTrans" cxnId="{64F3C2F6-EEE3-474B-9B50-D3FC6149A23B}">
      <dgm:prSet/>
      <dgm:spPr/>
      <dgm:t>
        <a:bodyPr/>
        <a:lstStyle/>
        <a:p>
          <a:endParaRPr lang="en-ID">
            <a:latin typeface="Times New Roman" panose="02020603050405020304" pitchFamily="18" charset="0"/>
            <a:cs typeface="Times New Roman" panose="02020603050405020304" pitchFamily="18" charset="0"/>
          </a:endParaRPr>
        </a:p>
      </dgm:t>
    </dgm:pt>
    <dgm:pt modelId="{E63678D5-B004-4A8A-9011-385990BF2505}">
      <dgm:prSet/>
      <dgm:spPr/>
      <dgm:t>
        <a:bodyPr/>
        <a:lstStyle/>
        <a:p>
          <a:r>
            <a:rPr lang="en-ID">
              <a:latin typeface="Times New Roman" panose="02020603050405020304" pitchFamily="18" charset="0"/>
              <a:cs typeface="Times New Roman" panose="02020603050405020304" pitchFamily="18" charset="0"/>
            </a:rPr>
            <a:t>Komponen output dari Sistem Informasi Keuangan terdiri dari subsistem peramalan, subsistem manajemen dana, Subsistem Pengendalian.</a:t>
          </a:r>
        </a:p>
      </dgm:t>
    </dgm:pt>
    <dgm:pt modelId="{F5B2CF4A-DB85-4BE3-8D9A-2157391FBBD0}" type="parTrans" cxnId="{940A969E-4563-49B9-814E-E109FFD90C19}">
      <dgm:prSet/>
      <dgm:spPr/>
      <dgm:t>
        <a:bodyPr/>
        <a:lstStyle/>
        <a:p>
          <a:endParaRPr lang="en-ID">
            <a:latin typeface="Times New Roman" panose="02020603050405020304" pitchFamily="18" charset="0"/>
            <a:cs typeface="Times New Roman" panose="02020603050405020304" pitchFamily="18" charset="0"/>
          </a:endParaRPr>
        </a:p>
      </dgm:t>
    </dgm:pt>
    <dgm:pt modelId="{B59445AC-DECD-4004-91E8-6984D00AE30C}" type="sibTrans" cxnId="{940A969E-4563-49B9-814E-E109FFD90C19}">
      <dgm:prSet/>
      <dgm:spPr/>
      <dgm:t>
        <a:bodyPr/>
        <a:lstStyle/>
        <a:p>
          <a:endParaRPr lang="en-ID">
            <a:latin typeface="Times New Roman" panose="02020603050405020304" pitchFamily="18" charset="0"/>
            <a:cs typeface="Times New Roman" panose="02020603050405020304" pitchFamily="18" charset="0"/>
          </a:endParaRPr>
        </a:p>
      </dgm:t>
    </dgm:pt>
    <dgm:pt modelId="{D8C264E2-2C42-42E4-AC37-97EA16AFA7E4}" type="pres">
      <dgm:prSet presAssocID="{D8C57F8E-D789-4B18-B4F1-F1938726654E}" presName="Name0" presStyleCnt="0">
        <dgm:presLayoutVars>
          <dgm:orgChart val="1"/>
          <dgm:chPref val="1"/>
          <dgm:dir/>
          <dgm:animOne val="branch"/>
          <dgm:animLvl val="lvl"/>
          <dgm:resizeHandles/>
        </dgm:presLayoutVars>
      </dgm:prSet>
      <dgm:spPr/>
    </dgm:pt>
    <dgm:pt modelId="{FAC86BC4-61E4-4E03-A910-A3A7CCE04470}" type="pres">
      <dgm:prSet presAssocID="{1B6CBF05-C9A3-4EE0-84D0-D2EB84F4EDB0}" presName="hierRoot1" presStyleCnt="0">
        <dgm:presLayoutVars>
          <dgm:hierBranch val="init"/>
        </dgm:presLayoutVars>
      </dgm:prSet>
      <dgm:spPr/>
    </dgm:pt>
    <dgm:pt modelId="{4C10F4E9-A268-4EE3-BA55-43EC60CAB806}" type="pres">
      <dgm:prSet presAssocID="{1B6CBF05-C9A3-4EE0-84D0-D2EB84F4EDB0}" presName="rootComposite1" presStyleCnt="0"/>
      <dgm:spPr/>
    </dgm:pt>
    <dgm:pt modelId="{04502924-9130-409F-BEB7-6F5F9A9B8BAA}" type="pres">
      <dgm:prSet presAssocID="{1B6CBF05-C9A3-4EE0-84D0-D2EB84F4EDB0}" presName="rootText1" presStyleLbl="alignAcc1" presStyleIdx="0" presStyleCnt="0">
        <dgm:presLayoutVars>
          <dgm:chPref val="3"/>
        </dgm:presLayoutVars>
      </dgm:prSet>
      <dgm:spPr/>
    </dgm:pt>
    <dgm:pt modelId="{E38733D4-4C77-4DD1-8E14-6743F569E4B1}" type="pres">
      <dgm:prSet presAssocID="{1B6CBF05-C9A3-4EE0-84D0-D2EB84F4EDB0}" presName="topArc1" presStyleLbl="parChTrans1D1" presStyleIdx="0" presStyleCnt="6"/>
      <dgm:spPr/>
    </dgm:pt>
    <dgm:pt modelId="{10738C38-6D31-4985-9958-DC26AF58D9CE}" type="pres">
      <dgm:prSet presAssocID="{1B6CBF05-C9A3-4EE0-84D0-D2EB84F4EDB0}" presName="bottomArc1" presStyleLbl="parChTrans1D1" presStyleIdx="1" presStyleCnt="6"/>
      <dgm:spPr/>
    </dgm:pt>
    <dgm:pt modelId="{8E3FE502-6846-4911-8013-D5743BBC38C9}" type="pres">
      <dgm:prSet presAssocID="{1B6CBF05-C9A3-4EE0-84D0-D2EB84F4EDB0}" presName="topConnNode1" presStyleLbl="node1" presStyleIdx="0" presStyleCnt="0"/>
      <dgm:spPr/>
    </dgm:pt>
    <dgm:pt modelId="{7D457761-9318-4BEE-90BC-F84FA6921A89}" type="pres">
      <dgm:prSet presAssocID="{1B6CBF05-C9A3-4EE0-84D0-D2EB84F4EDB0}" presName="hierChild2" presStyleCnt="0"/>
      <dgm:spPr/>
    </dgm:pt>
    <dgm:pt modelId="{6D9A4B09-DBA2-4BFB-9CC9-F340B26F6945}" type="pres">
      <dgm:prSet presAssocID="{60E8D908-C8E6-4D5A-A175-26897D9229F5}" presName="Name28" presStyleLbl="parChTrans1D2" presStyleIdx="0" presStyleCnt="2"/>
      <dgm:spPr/>
    </dgm:pt>
    <dgm:pt modelId="{172BE135-78A9-4B90-9496-D48158FD6A20}" type="pres">
      <dgm:prSet presAssocID="{324F903A-EDF4-4F30-AEE8-035C66673F0F}" presName="hierRoot2" presStyleCnt="0">
        <dgm:presLayoutVars>
          <dgm:hierBranch val="init"/>
        </dgm:presLayoutVars>
      </dgm:prSet>
      <dgm:spPr/>
    </dgm:pt>
    <dgm:pt modelId="{891D9E3E-300D-4B70-A537-B90919CCC720}" type="pres">
      <dgm:prSet presAssocID="{324F903A-EDF4-4F30-AEE8-035C66673F0F}" presName="rootComposite2" presStyleCnt="0"/>
      <dgm:spPr/>
    </dgm:pt>
    <dgm:pt modelId="{FE128279-110B-426E-808D-CE3192A1EB0F}" type="pres">
      <dgm:prSet presAssocID="{324F903A-EDF4-4F30-AEE8-035C66673F0F}" presName="rootText2" presStyleLbl="alignAcc1" presStyleIdx="0" presStyleCnt="0">
        <dgm:presLayoutVars>
          <dgm:chPref val="3"/>
        </dgm:presLayoutVars>
      </dgm:prSet>
      <dgm:spPr/>
    </dgm:pt>
    <dgm:pt modelId="{1C76B33C-627F-40BE-8D0A-C99E6A379554}" type="pres">
      <dgm:prSet presAssocID="{324F903A-EDF4-4F30-AEE8-035C66673F0F}" presName="topArc2" presStyleLbl="parChTrans1D1" presStyleIdx="2" presStyleCnt="6"/>
      <dgm:spPr/>
    </dgm:pt>
    <dgm:pt modelId="{29EF2EFD-3118-4084-B13E-92065240D902}" type="pres">
      <dgm:prSet presAssocID="{324F903A-EDF4-4F30-AEE8-035C66673F0F}" presName="bottomArc2" presStyleLbl="parChTrans1D1" presStyleIdx="3" presStyleCnt="6"/>
      <dgm:spPr/>
    </dgm:pt>
    <dgm:pt modelId="{98324FFF-899B-4589-A8B2-267ACF2D952F}" type="pres">
      <dgm:prSet presAssocID="{324F903A-EDF4-4F30-AEE8-035C66673F0F}" presName="topConnNode2" presStyleLbl="node2" presStyleIdx="0" presStyleCnt="0"/>
      <dgm:spPr/>
    </dgm:pt>
    <dgm:pt modelId="{C7C32970-A662-42AA-9498-49D07309587C}" type="pres">
      <dgm:prSet presAssocID="{324F903A-EDF4-4F30-AEE8-035C66673F0F}" presName="hierChild4" presStyleCnt="0"/>
      <dgm:spPr/>
    </dgm:pt>
    <dgm:pt modelId="{887F72E5-AF43-4EC5-9A4B-B6EBE05171EA}" type="pres">
      <dgm:prSet presAssocID="{324F903A-EDF4-4F30-AEE8-035C66673F0F}" presName="hierChild5" presStyleCnt="0"/>
      <dgm:spPr/>
    </dgm:pt>
    <dgm:pt modelId="{6933E56D-5B52-4C95-8A9F-63A4D1BDFA61}" type="pres">
      <dgm:prSet presAssocID="{F5B2CF4A-DB85-4BE3-8D9A-2157391FBBD0}" presName="Name28" presStyleLbl="parChTrans1D2" presStyleIdx="1" presStyleCnt="2"/>
      <dgm:spPr/>
    </dgm:pt>
    <dgm:pt modelId="{EDEF60B3-B5FB-486D-96C1-A1881DEC4181}" type="pres">
      <dgm:prSet presAssocID="{E63678D5-B004-4A8A-9011-385990BF2505}" presName="hierRoot2" presStyleCnt="0">
        <dgm:presLayoutVars>
          <dgm:hierBranch val="init"/>
        </dgm:presLayoutVars>
      </dgm:prSet>
      <dgm:spPr/>
    </dgm:pt>
    <dgm:pt modelId="{173636B3-6F28-4482-8366-61FC34243B24}" type="pres">
      <dgm:prSet presAssocID="{E63678D5-B004-4A8A-9011-385990BF2505}" presName="rootComposite2" presStyleCnt="0"/>
      <dgm:spPr/>
    </dgm:pt>
    <dgm:pt modelId="{CC534A98-1D3C-477B-A16E-31C70096D026}" type="pres">
      <dgm:prSet presAssocID="{E63678D5-B004-4A8A-9011-385990BF2505}" presName="rootText2" presStyleLbl="alignAcc1" presStyleIdx="0" presStyleCnt="0">
        <dgm:presLayoutVars>
          <dgm:chPref val="3"/>
        </dgm:presLayoutVars>
      </dgm:prSet>
      <dgm:spPr/>
    </dgm:pt>
    <dgm:pt modelId="{8513DB66-C01B-482B-A022-8D4E7BA36BAA}" type="pres">
      <dgm:prSet presAssocID="{E63678D5-B004-4A8A-9011-385990BF2505}" presName="topArc2" presStyleLbl="parChTrans1D1" presStyleIdx="4" presStyleCnt="6"/>
      <dgm:spPr/>
    </dgm:pt>
    <dgm:pt modelId="{97087B3E-5BA0-4A01-8460-FA3E4ACD530F}" type="pres">
      <dgm:prSet presAssocID="{E63678D5-B004-4A8A-9011-385990BF2505}" presName="bottomArc2" presStyleLbl="parChTrans1D1" presStyleIdx="5" presStyleCnt="6"/>
      <dgm:spPr/>
    </dgm:pt>
    <dgm:pt modelId="{6F0AAE0F-B305-43AA-AEBC-63CB39894E78}" type="pres">
      <dgm:prSet presAssocID="{E63678D5-B004-4A8A-9011-385990BF2505}" presName="topConnNode2" presStyleLbl="node2" presStyleIdx="0" presStyleCnt="0"/>
      <dgm:spPr/>
    </dgm:pt>
    <dgm:pt modelId="{F29E54FC-010F-42F8-9A61-0EE8D9C79286}" type="pres">
      <dgm:prSet presAssocID="{E63678D5-B004-4A8A-9011-385990BF2505}" presName="hierChild4" presStyleCnt="0"/>
      <dgm:spPr/>
    </dgm:pt>
    <dgm:pt modelId="{CCF7392B-D3BF-44CE-AE55-497145F8E146}" type="pres">
      <dgm:prSet presAssocID="{E63678D5-B004-4A8A-9011-385990BF2505}" presName="hierChild5" presStyleCnt="0"/>
      <dgm:spPr/>
    </dgm:pt>
    <dgm:pt modelId="{40704E44-D3A6-455A-BFAA-DF86AA087ECE}" type="pres">
      <dgm:prSet presAssocID="{1B6CBF05-C9A3-4EE0-84D0-D2EB84F4EDB0}" presName="hierChild3" presStyleCnt="0"/>
      <dgm:spPr/>
    </dgm:pt>
  </dgm:ptLst>
  <dgm:cxnLst>
    <dgm:cxn modelId="{F2064D01-3C58-41F7-BD04-8D1E4AF8C5EE}" type="presOf" srcId="{324F903A-EDF4-4F30-AEE8-035C66673F0F}" destId="{98324FFF-899B-4589-A8B2-267ACF2D952F}" srcOrd="1" destOrd="0" presId="urn:microsoft.com/office/officeart/2008/layout/HalfCircleOrganizationChart"/>
    <dgm:cxn modelId="{E2140F30-32D5-432F-AF8E-9BAEB1EDDA83}" type="presOf" srcId="{E63678D5-B004-4A8A-9011-385990BF2505}" destId="{CC534A98-1D3C-477B-A16E-31C70096D026}" srcOrd="0" destOrd="0" presId="urn:microsoft.com/office/officeart/2008/layout/HalfCircleOrganizationChart"/>
    <dgm:cxn modelId="{C6BDA07C-0AF6-4C46-B279-DE806690C4F3}" type="presOf" srcId="{324F903A-EDF4-4F30-AEE8-035C66673F0F}" destId="{FE128279-110B-426E-808D-CE3192A1EB0F}" srcOrd="0" destOrd="0" presId="urn:microsoft.com/office/officeart/2008/layout/HalfCircleOrganizationChart"/>
    <dgm:cxn modelId="{940A969E-4563-49B9-814E-E109FFD90C19}" srcId="{1B6CBF05-C9A3-4EE0-84D0-D2EB84F4EDB0}" destId="{E63678D5-B004-4A8A-9011-385990BF2505}" srcOrd="1" destOrd="0" parTransId="{F5B2CF4A-DB85-4BE3-8D9A-2157391FBBD0}" sibTransId="{B59445AC-DECD-4004-91E8-6984D00AE30C}"/>
    <dgm:cxn modelId="{39ED66A1-F167-4E07-A90B-FB6514B2ED8F}" type="presOf" srcId="{60E8D908-C8E6-4D5A-A175-26897D9229F5}" destId="{6D9A4B09-DBA2-4BFB-9CC9-F340B26F6945}" srcOrd="0" destOrd="0" presId="urn:microsoft.com/office/officeart/2008/layout/HalfCircleOrganizationChart"/>
    <dgm:cxn modelId="{5EEBB1C4-F0F7-400E-96AC-FF26C0414A15}" type="presOf" srcId="{1B6CBF05-C9A3-4EE0-84D0-D2EB84F4EDB0}" destId="{04502924-9130-409F-BEB7-6F5F9A9B8BAA}" srcOrd="0" destOrd="0" presId="urn:microsoft.com/office/officeart/2008/layout/HalfCircleOrganizationChart"/>
    <dgm:cxn modelId="{B8224BD0-F46E-4D8B-95B6-8CEDE4DB9B88}" type="presOf" srcId="{E63678D5-B004-4A8A-9011-385990BF2505}" destId="{6F0AAE0F-B305-43AA-AEBC-63CB39894E78}" srcOrd="1" destOrd="0" presId="urn:microsoft.com/office/officeart/2008/layout/HalfCircleOrganizationChart"/>
    <dgm:cxn modelId="{345C62D2-C004-4BD7-9678-A9DE2852E47A}" type="presOf" srcId="{F5B2CF4A-DB85-4BE3-8D9A-2157391FBBD0}" destId="{6933E56D-5B52-4C95-8A9F-63A4D1BDFA61}" srcOrd="0" destOrd="0" presId="urn:microsoft.com/office/officeart/2008/layout/HalfCircleOrganizationChart"/>
    <dgm:cxn modelId="{AEB2BCE2-7D66-46E0-8154-959A42A296DC}" srcId="{D8C57F8E-D789-4B18-B4F1-F1938726654E}" destId="{1B6CBF05-C9A3-4EE0-84D0-D2EB84F4EDB0}" srcOrd="0" destOrd="0" parTransId="{6726DB22-8BA1-4082-9DDA-234103821EB0}" sibTransId="{3D9A7451-FFEF-48F8-8D94-2829464AF602}"/>
    <dgm:cxn modelId="{A4234AEA-9C30-494A-B4CF-1B72C940B0DD}" type="presOf" srcId="{1B6CBF05-C9A3-4EE0-84D0-D2EB84F4EDB0}" destId="{8E3FE502-6846-4911-8013-D5743BBC38C9}" srcOrd="1" destOrd="0" presId="urn:microsoft.com/office/officeart/2008/layout/HalfCircleOrganizationChart"/>
    <dgm:cxn modelId="{E35B6DEE-DB76-4AD1-914F-5FF5DA4FD2B3}" type="presOf" srcId="{D8C57F8E-D789-4B18-B4F1-F1938726654E}" destId="{D8C264E2-2C42-42E4-AC37-97EA16AFA7E4}" srcOrd="0" destOrd="0" presId="urn:microsoft.com/office/officeart/2008/layout/HalfCircleOrganizationChart"/>
    <dgm:cxn modelId="{64F3C2F6-EEE3-474B-9B50-D3FC6149A23B}" srcId="{1B6CBF05-C9A3-4EE0-84D0-D2EB84F4EDB0}" destId="{324F903A-EDF4-4F30-AEE8-035C66673F0F}" srcOrd="0" destOrd="0" parTransId="{60E8D908-C8E6-4D5A-A175-26897D9229F5}" sibTransId="{E1C8FA72-5A61-40E2-8C7B-6E4078C53091}"/>
    <dgm:cxn modelId="{3A096F93-34CD-4F67-9456-5AC59410C151}" type="presParOf" srcId="{D8C264E2-2C42-42E4-AC37-97EA16AFA7E4}" destId="{FAC86BC4-61E4-4E03-A910-A3A7CCE04470}" srcOrd="0" destOrd="0" presId="urn:microsoft.com/office/officeart/2008/layout/HalfCircleOrganizationChart"/>
    <dgm:cxn modelId="{83B8AF95-9337-447B-8C86-58F103AD59B3}" type="presParOf" srcId="{FAC86BC4-61E4-4E03-A910-A3A7CCE04470}" destId="{4C10F4E9-A268-4EE3-BA55-43EC60CAB806}" srcOrd="0" destOrd="0" presId="urn:microsoft.com/office/officeart/2008/layout/HalfCircleOrganizationChart"/>
    <dgm:cxn modelId="{9E101339-8E43-45A8-9647-522846765D97}" type="presParOf" srcId="{4C10F4E9-A268-4EE3-BA55-43EC60CAB806}" destId="{04502924-9130-409F-BEB7-6F5F9A9B8BAA}" srcOrd="0" destOrd="0" presId="urn:microsoft.com/office/officeart/2008/layout/HalfCircleOrganizationChart"/>
    <dgm:cxn modelId="{0DDD95ED-3807-4D3B-A033-7EE47F2CFC0B}" type="presParOf" srcId="{4C10F4E9-A268-4EE3-BA55-43EC60CAB806}" destId="{E38733D4-4C77-4DD1-8E14-6743F569E4B1}" srcOrd="1" destOrd="0" presId="urn:microsoft.com/office/officeart/2008/layout/HalfCircleOrganizationChart"/>
    <dgm:cxn modelId="{F2AAE76E-3838-416F-8A11-46F14EE6EBC6}" type="presParOf" srcId="{4C10F4E9-A268-4EE3-BA55-43EC60CAB806}" destId="{10738C38-6D31-4985-9958-DC26AF58D9CE}" srcOrd="2" destOrd="0" presId="urn:microsoft.com/office/officeart/2008/layout/HalfCircleOrganizationChart"/>
    <dgm:cxn modelId="{FFE52FD5-04FB-41FC-807A-AA4728447F6D}" type="presParOf" srcId="{4C10F4E9-A268-4EE3-BA55-43EC60CAB806}" destId="{8E3FE502-6846-4911-8013-D5743BBC38C9}" srcOrd="3" destOrd="0" presId="urn:microsoft.com/office/officeart/2008/layout/HalfCircleOrganizationChart"/>
    <dgm:cxn modelId="{3ECDBC78-BC02-4254-BD47-D3EC00B8A7DE}" type="presParOf" srcId="{FAC86BC4-61E4-4E03-A910-A3A7CCE04470}" destId="{7D457761-9318-4BEE-90BC-F84FA6921A89}" srcOrd="1" destOrd="0" presId="urn:microsoft.com/office/officeart/2008/layout/HalfCircleOrganizationChart"/>
    <dgm:cxn modelId="{486A98F7-6D1A-4FEC-8634-77388687FEFC}" type="presParOf" srcId="{7D457761-9318-4BEE-90BC-F84FA6921A89}" destId="{6D9A4B09-DBA2-4BFB-9CC9-F340B26F6945}" srcOrd="0" destOrd="0" presId="urn:microsoft.com/office/officeart/2008/layout/HalfCircleOrganizationChart"/>
    <dgm:cxn modelId="{8DF4EBA8-EC3F-4903-91C1-DAE3BC8D520A}" type="presParOf" srcId="{7D457761-9318-4BEE-90BC-F84FA6921A89}" destId="{172BE135-78A9-4B90-9496-D48158FD6A20}" srcOrd="1" destOrd="0" presId="urn:microsoft.com/office/officeart/2008/layout/HalfCircleOrganizationChart"/>
    <dgm:cxn modelId="{062722F7-79F1-4A65-87E6-B2D4ECCF8813}" type="presParOf" srcId="{172BE135-78A9-4B90-9496-D48158FD6A20}" destId="{891D9E3E-300D-4B70-A537-B90919CCC720}" srcOrd="0" destOrd="0" presId="urn:microsoft.com/office/officeart/2008/layout/HalfCircleOrganizationChart"/>
    <dgm:cxn modelId="{907E394A-4B02-4331-B8A4-2F3FF2CD14EE}" type="presParOf" srcId="{891D9E3E-300D-4B70-A537-B90919CCC720}" destId="{FE128279-110B-426E-808D-CE3192A1EB0F}" srcOrd="0" destOrd="0" presId="urn:microsoft.com/office/officeart/2008/layout/HalfCircleOrganizationChart"/>
    <dgm:cxn modelId="{C4479468-D4CD-4EDD-9D0E-C8B1CE28299C}" type="presParOf" srcId="{891D9E3E-300D-4B70-A537-B90919CCC720}" destId="{1C76B33C-627F-40BE-8D0A-C99E6A379554}" srcOrd="1" destOrd="0" presId="urn:microsoft.com/office/officeart/2008/layout/HalfCircleOrganizationChart"/>
    <dgm:cxn modelId="{B179917B-2734-40E2-BA58-7C3F2F642AE0}" type="presParOf" srcId="{891D9E3E-300D-4B70-A537-B90919CCC720}" destId="{29EF2EFD-3118-4084-B13E-92065240D902}" srcOrd="2" destOrd="0" presId="urn:microsoft.com/office/officeart/2008/layout/HalfCircleOrganizationChart"/>
    <dgm:cxn modelId="{6AF7CEC2-6DD7-4264-A1D8-3D30056CC778}" type="presParOf" srcId="{891D9E3E-300D-4B70-A537-B90919CCC720}" destId="{98324FFF-899B-4589-A8B2-267ACF2D952F}" srcOrd="3" destOrd="0" presId="urn:microsoft.com/office/officeart/2008/layout/HalfCircleOrganizationChart"/>
    <dgm:cxn modelId="{B203D32F-DDE5-4F08-85B0-04584440576B}" type="presParOf" srcId="{172BE135-78A9-4B90-9496-D48158FD6A20}" destId="{C7C32970-A662-42AA-9498-49D07309587C}" srcOrd="1" destOrd="0" presId="urn:microsoft.com/office/officeart/2008/layout/HalfCircleOrganizationChart"/>
    <dgm:cxn modelId="{D48A2F81-E973-4C0C-B308-F10BEB611F7A}" type="presParOf" srcId="{172BE135-78A9-4B90-9496-D48158FD6A20}" destId="{887F72E5-AF43-4EC5-9A4B-B6EBE05171EA}" srcOrd="2" destOrd="0" presId="urn:microsoft.com/office/officeart/2008/layout/HalfCircleOrganizationChart"/>
    <dgm:cxn modelId="{17BD6A00-85C2-4F6F-B705-9A1C71717764}" type="presParOf" srcId="{7D457761-9318-4BEE-90BC-F84FA6921A89}" destId="{6933E56D-5B52-4C95-8A9F-63A4D1BDFA61}" srcOrd="2" destOrd="0" presId="urn:microsoft.com/office/officeart/2008/layout/HalfCircleOrganizationChart"/>
    <dgm:cxn modelId="{DCCA1FD9-826F-4C9F-A7D3-B90D8753A684}" type="presParOf" srcId="{7D457761-9318-4BEE-90BC-F84FA6921A89}" destId="{EDEF60B3-B5FB-486D-96C1-A1881DEC4181}" srcOrd="3" destOrd="0" presId="urn:microsoft.com/office/officeart/2008/layout/HalfCircleOrganizationChart"/>
    <dgm:cxn modelId="{54405A4A-A4FC-4DB1-80AC-6DA6A1990EC5}" type="presParOf" srcId="{EDEF60B3-B5FB-486D-96C1-A1881DEC4181}" destId="{173636B3-6F28-4482-8366-61FC34243B24}" srcOrd="0" destOrd="0" presId="urn:microsoft.com/office/officeart/2008/layout/HalfCircleOrganizationChart"/>
    <dgm:cxn modelId="{A2EFC9A3-0F68-4728-920B-A8B29A97E618}" type="presParOf" srcId="{173636B3-6F28-4482-8366-61FC34243B24}" destId="{CC534A98-1D3C-477B-A16E-31C70096D026}" srcOrd="0" destOrd="0" presId="urn:microsoft.com/office/officeart/2008/layout/HalfCircleOrganizationChart"/>
    <dgm:cxn modelId="{25EBC1CA-3817-4763-AC83-53AC56FC5916}" type="presParOf" srcId="{173636B3-6F28-4482-8366-61FC34243B24}" destId="{8513DB66-C01B-482B-A022-8D4E7BA36BAA}" srcOrd="1" destOrd="0" presId="urn:microsoft.com/office/officeart/2008/layout/HalfCircleOrganizationChart"/>
    <dgm:cxn modelId="{90561433-388C-4A93-B849-44DDEFB83713}" type="presParOf" srcId="{173636B3-6F28-4482-8366-61FC34243B24}" destId="{97087B3E-5BA0-4A01-8460-FA3E4ACD530F}" srcOrd="2" destOrd="0" presId="urn:microsoft.com/office/officeart/2008/layout/HalfCircleOrganizationChart"/>
    <dgm:cxn modelId="{FFCAF018-0098-4E52-9D69-1A6127F0225D}" type="presParOf" srcId="{173636B3-6F28-4482-8366-61FC34243B24}" destId="{6F0AAE0F-B305-43AA-AEBC-63CB39894E78}" srcOrd="3" destOrd="0" presId="urn:microsoft.com/office/officeart/2008/layout/HalfCircleOrganizationChart"/>
    <dgm:cxn modelId="{8C8AB334-9758-4EE6-AC28-091FDC7B79F5}" type="presParOf" srcId="{EDEF60B3-B5FB-486D-96C1-A1881DEC4181}" destId="{F29E54FC-010F-42F8-9A61-0EE8D9C79286}" srcOrd="1" destOrd="0" presId="urn:microsoft.com/office/officeart/2008/layout/HalfCircleOrganizationChart"/>
    <dgm:cxn modelId="{2C30532D-F222-4C19-A25A-A1D5192FC24C}" type="presParOf" srcId="{EDEF60B3-B5FB-486D-96C1-A1881DEC4181}" destId="{CCF7392B-D3BF-44CE-AE55-497145F8E146}" srcOrd="2" destOrd="0" presId="urn:microsoft.com/office/officeart/2008/layout/HalfCircleOrganizationChart"/>
    <dgm:cxn modelId="{481A0310-EDBD-46B1-ABCF-14A1C049B037}" type="presParOf" srcId="{FAC86BC4-61E4-4E03-A910-A3A7CCE04470}" destId="{40704E44-D3A6-455A-BFAA-DF86AA087ECE}"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6541CD-16F4-4DD7-AAF9-A46DF7E9D3FA}" type="doc">
      <dgm:prSet loTypeId="urn:microsoft.com/office/officeart/2005/8/layout/hProcess3" loCatId="process" qsTypeId="urn:microsoft.com/office/officeart/2005/8/quickstyle/simple3" qsCatId="simple" csTypeId="urn:microsoft.com/office/officeart/2005/8/colors/colorful4" csCatId="colorful" phldr="1"/>
      <dgm:spPr/>
      <dgm:t>
        <a:bodyPr/>
        <a:lstStyle/>
        <a:p>
          <a:endParaRPr lang="en-ID"/>
        </a:p>
      </dgm:t>
    </dgm:pt>
    <dgm:pt modelId="{42F505ED-AC11-4935-8BA8-8C6E981CE99C}">
      <dgm:prSet phldrT="[Text]"/>
      <dgm:spPr/>
      <dgm:t>
        <a:bodyPr/>
        <a:lstStyle/>
        <a:p>
          <a:pPr algn="l"/>
          <a:r>
            <a:rPr lang="en-US" dirty="0" err="1">
              <a:latin typeface="Times New Roman" panose="02020603050405020304" pitchFamily="18" charset="0"/>
              <a:cs typeface="Times New Roman" panose="02020603050405020304" pitchFamily="18" charset="0"/>
            </a:rPr>
            <a:t>Aplikasi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dibutuhkan</a:t>
          </a:r>
          <a:endParaRPr lang="en-ID" dirty="0">
            <a:latin typeface="Times New Roman" panose="02020603050405020304" pitchFamily="18" charset="0"/>
            <a:cs typeface="Times New Roman" panose="02020603050405020304" pitchFamily="18" charset="0"/>
          </a:endParaRPr>
        </a:p>
      </dgm:t>
    </dgm:pt>
    <dgm:pt modelId="{9F1614DA-F37B-4178-88A9-624FBB9C6FF7}" type="parTrans" cxnId="{22D9D7AD-E28B-4AD3-A8B2-61697485213C}">
      <dgm:prSet/>
      <dgm:spPr/>
      <dgm:t>
        <a:bodyPr/>
        <a:lstStyle/>
        <a:p>
          <a:pPr algn="l"/>
          <a:endParaRPr lang="en-ID">
            <a:latin typeface="Times New Roman" panose="02020603050405020304" pitchFamily="18" charset="0"/>
            <a:cs typeface="Times New Roman" panose="02020603050405020304" pitchFamily="18" charset="0"/>
          </a:endParaRPr>
        </a:p>
      </dgm:t>
    </dgm:pt>
    <dgm:pt modelId="{B9047281-6400-4B0B-903D-12CC3701D129}" type="sibTrans" cxnId="{22D9D7AD-E28B-4AD3-A8B2-61697485213C}">
      <dgm:prSet/>
      <dgm:spPr/>
      <dgm:t>
        <a:bodyPr/>
        <a:lstStyle/>
        <a:p>
          <a:pPr algn="l"/>
          <a:endParaRPr lang="en-ID">
            <a:latin typeface="Times New Roman" panose="02020603050405020304" pitchFamily="18" charset="0"/>
            <a:cs typeface="Times New Roman" panose="02020603050405020304" pitchFamily="18" charset="0"/>
          </a:endParaRPr>
        </a:p>
      </dgm:t>
    </dgm:pt>
    <dgm:pt modelId="{FF1D0343-5C82-4274-966F-ADBAD88AADE4}">
      <dgm:prSet phldrT="[Text]"/>
      <dgm:spPr/>
      <dgm:t>
        <a:bodyPr/>
        <a:lstStyle/>
        <a:p>
          <a:pPr algn="l"/>
          <a:r>
            <a:rPr lang="en-ID" b="0" i="0" dirty="0">
              <a:latin typeface="Times New Roman" panose="02020603050405020304" pitchFamily="18" charset="0"/>
              <a:cs typeface="Times New Roman" panose="02020603050405020304" pitchFamily="18" charset="0"/>
            </a:rPr>
            <a:t>Perusahaan tidak </a:t>
          </a:r>
          <a:r>
            <a:rPr lang="en-ID" b="0" i="0" dirty="0" err="1">
              <a:latin typeface="Times New Roman" panose="02020603050405020304" pitchFamily="18" charset="0"/>
              <a:cs typeface="Times New Roman" panose="02020603050405020304" pitchFamily="18" charset="0"/>
            </a:rPr>
            <a:t>memutuskan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apakah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mengimplementasikan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pemrosesan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atau</a:t>
          </a:r>
          <a:r>
            <a:rPr lang="en-ID" b="0" i="0" dirty="0">
              <a:latin typeface="Times New Roman" panose="02020603050405020304" pitchFamily="18" charset="0"/>
              <a:cs typeface="Times New Roman" panose="02020603050405020304" pitchFamily="18" charset="0"/>
            </a:rPr>
            <a:t> tidak,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tersebut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dikehendaki</a:t>
          </a:r>
          <a:r>
            <a:rPr lang="en-ID" b="0" i="0" dirty="0">
              <a:latin typeface="Times New Roman" panose="02020603050405020304" pitchFamily="18" charset="0"/>
              <a:cs typeface="Times New Roman" panose="02020603050405020304" pitchFamily="18" charset="0"/>
            </a:rPr>
            <a:t> oleh </a:t>
          </a:r>
          <a:r>
            <a:rPr lang="en-ID" b="0" i="0" dirty="0" err="1">
              <a:latin typeface="Times New Roman" panose="02020603050405020304" pitchFamily="18" charset="0"/>
              <a:cs typeface="Times New Roman" panose="02020603050405020304" pitchFamily="18" charset="0"/>
            </a:rPr>
            <a:t>elemen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lingkungan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khususnya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pemegang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saham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masyarakat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keuangan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pemerintah</a:t>
          </a:r>
          <a:r>
            <a:rPr lang="en-ID" b="0" i="0" dirty="0">
              <a:latin typeface="Times New Roman" panose="02020603050405020304" pitchFamily="18" charset="0"/>
              <a:cs typeface="Times New Roman" panose="02020603050405020304" pitchFamily="18" charset="0"/>
            </a:rPr>
            <a:t>.</a:t>
          </a:r>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6509E3D2-8057-4ECB-9D49-2481EFAA7C44}" type="parTrans" cxnId="{95BB840D-5AAC-4F62-9499-37292AEEEE86}">
      <dgm:prSet/>
      <dgm:spPr/>
      <dgm:t>
        <a:bodyPr/>
        <a:lstStyle/>
        <a:p>
          <a:pPr algn="l"/>
          <a:endParaRPr lang="en-ID">
            <a:latin typeface="Times New Roman" panose="02020603050405020304" pitchFamily="18" charset="0"/>
            <a:cs typeface="Times New Roman" panose="02020603050405020304" pitchFamily="18" charset="0"/>
          </a:endParaRPr>
        </a:p>
      </dgm:t>
    </dgm:pt>
    <dgm:pt modelId="{4A35C6F4-5BCE-45AD-B533-D0A815F9810E}" type="sibTrans" cxnId="{95BB840D-5AAC-4F62-9499-37292AEEEE86}">
      <dgm:prSet/>
      <dgm:spPr/>
      <dgm:t>
        <a:bodyPr/>
        <a:lstStyle/>
        <a:p>
          <a:pPr algn="l"/>
          <a:endParaRPr lang="en-ID">
            <a:latin typeface="Times New Roman" panose="02020603050405020304" pitchFamily="18" charset="0"/>
            <a:cs typeface="Times New Roman" panose="02020603050405020304" pitchFamily="18" charset="0"/>
          </a:endParaRPr>
        </a:p>
      </dgm:t>
    </dgm:pt>
    <dgm:pt modelId="{BA6B999E-04B5-49B2-B4D1-2F3950A17DED}">
      <dgm:prSet phldrT="[Text]"/>
      <dgm:spPr/>
      <dgm:t>
        <a:bodyPr/>
        <a:lstStyle/>
        <a:p>
          <a:pPr algn="l"/>
          <a:r>
            <a:rPr lang="en-US" dirty="0" err="1">
              <a:latin typeface="Times New Roman" panose="02020603050405020304" pitchFamily="18" charset="0"/>
              <a:cs typeface="Times New Roman" panose="02020603050405020304" pitchFamily="18" charset="0"/>
            </a:rPr>
            <a:t>Tugas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pokok</a:t>
          </a:r>
          <a:endParaRPr lang="en-ID" dirty="0">
            <a:latin typeface="Times New Roman" panose="02020603050405020304" pitchFamily="18" charset="0"/>
            <a:cs typeface="Times New Roman" panose="02020603050405020304" pitchFamily="18" charset="0"/>
          </a:endParaRPr>
        </a:p>
      </dgm:t>
    </dgm:pt>
    <dgm:pt modelId="{C9699C6B-BC2B-43B2-909C-53124241639E}" type="parTrans" cxnId="{22D2BE55-B41F-4DE6-9AEC-55F7AFEB61E8}">
      <dgm:prSet/>
      <dgm:spPr/>
      <dgm:t>
        <a:bodyPr/>
        <a:lstStyle/>
        <a:p>
          <a:pPr algn="l"/>
          <a:endParaRPr lang="en-ID">
            <a:latin typeface="Times New Roman" panose="02020603050405020304" pitchFamily="18" charset="0"/>
            <a:cs typeface="Times New Roman" panose="02020603050405020304" pitchFamily="18" charset="0"/>
          </a:endParaRPr>
        </a:p>
      </dgm:t>
    </dgm:pt>
    <dgm:pt modelId="{90BA9716-2E2E-4D25-8267-33B27422BDD7}" type="sibTrans" cxnId="{22D2BE55-B41F-4DE6-9AEC-55F7AFEB61E8}">
      <dgm:prSet/>
      <dgm:spPr/>
      <dgm:t>
        <a:bodyPr/>
        <a:lstStyle/>
        <a:p>
          <a:pPr algn="l"/>
          <a:endParaRPr lang="en-ID">
            <a:latin typeface="Times New Roman" panose="02020603050405020304" pitchFamily="18" charset="0"/>
            <a:cs typeface="Times New Roman" panose="02020603050405020304" pitchFamily="18" charset="0"/>
          </a:endParaRPr>
        </a:p>
      </dgm:t>
    </dgm:pt>
    <dgm:pt modelId="{93C549A9-7B76-4139-B677-9B66DEDAC144}">
      <dgm:prSet phldrT="[Text]"/>
      <dgm:spPr/>
      <dgm:t>
        <a:bodyPr/>
        <a:lstStyle/>
        <a:p>
          <a:pPr algn="l"/>
          <a:r>
            <a:rPr lang="en-ID" b="0" i="0" dirty="0" err="1">
              <a:latin typeface="Times New Roman" panose="02020603050405020304" pitchFamily="18" charset="0"/>
              <a:cs typeface="Times New Roman" panose="02020603050405020304" pitchFamily="18" charset="0"/>
            </a:rPr>
            <a:t>Pemrosesan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mempunyai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empat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tugas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pokok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yaitu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pengumpulan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pengubahan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penyimpanan</a:t>
          </a:r>
          <a:r>
            <a:rPr lang="en-ID" b="0" i="0" dirty="0">
              <a:latin typeface="Times New Roman" panose="02020603050405020304" pitchFamily="18" charset="0"/>
              <a:cs typeface="Times New Roman" panose="02020603050405020304" pitchFamily="18" charset="0"/>
            </a:rPr>
            <a:t> data dan </a:t>
          </a:r>
          <a:r>
            <a:rPr lang="en-ID" b="0" i="0" dirty="0" err="1">
              <a:latin typeface="Times New Roman" panose="02020603050405020304" pitchFamily="18" charset="0"/>
              <a:cs typeface="Times New Roman" panose="02020603050405020304" pitchFamily="18" charset="0"/>
            </a:rPr>
            <a:t>pembuatan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dokumen</a:t>
          </a:r>
          <a:r>
            <a:rPr lang="en-ID" b="0" i="0" dirty="0">
              <a:latin typeface="Times New Roman" panose="02020603050405020304" pitchFamily="18" charset="0"/>
              <a:cs typeface="Times New Roman" panose="02020603050405020304" pitchFamily="18" charset="0"/>
            </a:rPr>
            <a:t>.</a:t>
          </a:r>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27DF0D0E-CFB9-42A2-87E2-208CB809219C}" type="parTrans" cxnId="{1B77935E-8C8D-4394-A66E-7E1754A2F9EF}">
      <dgm:prSet/>
      <dgm:spPr/>
      <dgm:t>
        <a:bodyPr/>
        <a:lstStyle/>
        <a:p>
          <a:pPr algn="l"/>
          <a:endParaRPr lang="en-ID">
            <a:latin typeface="Times New Roman" panose="02020603050405020304" pitchFamily="18" charset="0"/>
            <a:cs typeface="Times New Roman" panose="02020603050405020304" pitchFamily="18" charset="0"/>
          </a:endParaRPr>
        </a:p>
      </dgm:t>
    </dgm:pt>
    <dgm:pt modelId="{53712E0E-E211-459C-90B7-5935F8C3B8A1}" type="sibTrans" cxnId="{1B77935E-8C8D-4394-A66E-7E1754A2F9EF}">
      <dgm:prSet/>
      <dgm:spPr/>
      <dgm:t>
        <a:bodyPr/>
        <a:lstStyle/>
        <a:p>
          <a:pPr algn="l"/>
          <a:endParaRPr lang="en-ID">
            <a:latin typeface="Times New Roman" panose="02020603050405020304" pitchFamily="18" charset="0"/>
            <a:cs typeface="Times New Roman" panose="02020603050405020304" pitchFamily="18" charset="0"/>
          </a:endParaRPr>
        </a:p>
      </dgm:t>
    </dgm:pt>
    <dgm:pt modelId="{6B53219C-4018-44A5-BA9A-6CB00F5B80D2}">
      <dgm:prSet phldrT="[Text]"/>
      <dgm:spPr/>
      <dgm:t>
        <a:bodyPr/>
        <a:lstStyle/>
        <a:p>
          <a:pPr algn="l"/>
          <a:r>
            <a:rPr lang="en-US" dirty="0">
              <a:latin typeface="Times New Roman" panose="02020603050405020304" pitchFamily="18" charset="0"/>
              <a:cs typeface="Times New Roman" panose="02020603050405020304" pitchFamily="18" charset="0"/>
            </a:rPr>
            <a:t>Sifat </a:t>
          </a:r>
          <a:r>
            <a:rPr lang="en-US" dirty="0" err="1">
              <a:latin typeface="Times New Roman" panose="02020603050405020304" pitchFamily="18" charset="0"/>
              <a:cs typeface="Times New Roman" panose="02020603050405020304" pitchFamily="18" charset="0"/>
            </a:rPr>
            <a:t>pemrosesan</a:t>
          </a:r>
          <a:r>
            <a:rPr lang="en-US" dirty="0">
              <a:latin typeface="Times New Roman" panose="02020603050405020304" pitchFamily="18" charset="0"/>
              <a:cs typeface="Times New Roman" panose="02020603050405020304" pitchFamily="18" charset="0"/>
            </a:rPr>
            <a:t> data</a:t>
          </a:r>
          <a:endParaRPr lang="en-ID" dirty="0">
            <a:latin typeface="Times New Roman" panose="02020603050405020304" pitchFamily="18" charset="0"/>
            <a:cs typeface="Times New Roman" panose="02020603050405020304" pitchFamily="18" charset="0"/>
          </a:endParaRPr>
        </a:p>
      </dgm:t>
    </dgm:pt>
    <dgm:pt modelId="{B81D4C61-8089-4FB5-B879-38C94942346C}" type="parTrans" cxnId="{C58AE7A6-D4D8-46D2-9F38-74461165E688}">
      <dgm:prSet/>
      <dgm:spPr/>
      <dgm:t>
        <a:bodyPr/>
        <a:lstStyle/>
        <a:p>
          <a:pPr algn="l"/>
          <a:endParaRPr lang="en-ID">
            <a:latin typeface="Times New Roman" panose="02020603050405020304" pitchFamily="18" charset="0"/>
            <a:cs typeface="Times New Roman" panose="02020603050405020304" pitchFamily="18" charset="0"/>
          </a:endParaRPr>
        </a:p>
      </dgm:t>
    </dgm:pt>
    <dgm:pt modelId="{BF0F7E35-EF25-4F92-89EC-0C78476012DE}" type="sibTrans" cxnId="{C58AE7A6-D4D8-46D2-9F38-74461165E688}">
      <dgm:prSet/>
      <dgm:spPr/>
      <dgm:t>
        <a:bodyPr/>
        <a:lstStyle/>
        <a:p>
          <a:pPr algn="l"/>
          <a:endParaRPr lang="en-ID">
            <a:latin typeface="Times New Roman" panose="02020603050405020304" pitchFamily="18" charset="0"/>
            <a:cs typeface="Times New Roman" panose="02020603050405020304" pitchFamily="18" charset="0"/>
          </a:endParaRPr>
        </a:p>
      </dgm:t>
    </dgm:pt>
    <dgm:pt modelId="{103E7965-BD08-4FA4-B024-4DE6763A474F}">
      <dgm:prSet phldrT="[Text]"/>
      <dgm:spPr/>
      <dgm:t>
        <a:bodyPr/>
        <a:lstStyle/>
        <a:p>
          <a:pPr algn="l"/>
          <a:r>
            <a:rPr lang="en-ID" b="0" i="0" dirty="0" err="1">
              <a:latin typeface="Times New Roman" panose="02020603050405020304" pitchFamily="18" charset="0"/>
              <a:cs typeface="Times New Roman" panose="02020603050405020304" pitchFamily="18" charset="0"/>
            </a:rPr>
            <a:t>Pemrosesan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menjalankan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tugas</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penting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relatif</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mengikuti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prosedur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standar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memberikan</a:t>
          </a:r>
          <a:r>
            <a:rPr lang="en-ID" b="0" i="0" dirty="0">
              <a:latin typeface="Times New Roman" panose="02020603050405020304" pitchFamily="18" charset="0"/>
              <a:cs typeface="Times New Roman" panose="02020603050405020304" pitchFamily="18" charset="0"/>
            </a:rPr>
            <a:t> data yang </a:t>
          </a:r>
          <a:r>
            <a:rPr lang="en-ID" b="0" i="0" dirty="0" err="1">
              <a:latin typeface="Times New Roman" panose="02020603050405020304" pitchFamily="18" charset="0"/>
              <a:cs typeface="Times New Roman" panose="02020603050405020304" pitchFamily="18" charset="0"/>
            </a:rPr>
            <a:t>lengkap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utamanya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mempunyai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fokus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histori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memberikan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pemecahan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masalah</a:t>
          </a:r>
          <a:r>
            <a:rPr lang="en-ID" b="0" i="0" dirty="0">
              <a:latin typeface="Times New Roman" panose="02020603050405020304" pitchFamily="18" charset="0"/>
              <a:cs typeface="Times New Roman" panose="02020603050405020304" pitchFamily="18" charset="0"/>
            </a:rPr>
            <a:t> minimal.</a:t>
          </a:r>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77521D44-48A4-42C9-A8B0-34E648D58138}" type="parTrans" cxnId="{CA9C8D9F-7135-4917-960C-3B827744ADEF}">
      <dgm:prSet/>
      <dgm:spPr/>
      <dgm:t>
        <a:bodyPr/>
        <a:lstStyle/>
        <a:p>
          <a:pPr algn="l"/>
          <a:endParaRPr lang="en-ID">
            <a:latin typeface="Times New Roman" panose="02020603050405020304" pitchFamily="18" charset="0"/>
            <a:cs typeface="Times New Roman" panose="02020603050405020304" pitchFamily="18" charset="0"/>
          </a:endParaRPr>
        </a:p>
      </dgm:t>
    </dgm:pt>
    <dgm:pt modelId="{70FD2FDF-4120-4BC3-BEE7-9FC5FF21EF27}" type="sibTrans" cxnId="{CA9C8D9F-7135-4917-960C-3B827744ADEF}">
      <dgm:prSet/>
      <dgm:spPr/>
      <dgm:t>
        <a:bodyPr/>
        <a:lstStyle/>
        <a:p>
          <a:pPr algn="l"/>
          <a:endParaRPr lang="en-ID">
            <a:latin typeface="Times New Roman" panose="02020603050405020304" pitchFamily="18" charset="0"/>
            <a:cs typeface="Times New Roman" panose="02020603050405020304" pitchFamily="18" charset="0"/>
          </a:endParaRPr>
        </a:p>
      </dgm:t>
    </dgm:pt>
    <dgm:pt modelId="{4352ED7F-C0A9-4077-BCCD-76FD547E3583}">
      <dgm:prSet phldrT="[Text]"/>
      <dgm:spPr/>
      <dgm:t>
        <a:bodyPr/>
        <a:lstStyle/>
        <a:p>
          <a:pPr algn="l"/>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distribusi,menampilkan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contoh</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tepat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mengenai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bagaimana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utama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dipadukan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melalui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arus</a:t>
          </a:r>
          <a:r>
            <a:rPr lang="en-ID" b="0" i="0" dirty="0">
              <a:latin typeface="Times New Roman" panose="02020603050405020304" pitchFamily="18" charset="0"/>
              <a:cs typeface="Times New Roman" panose="02020603050405020304" pitchFamily="18" charset="0"/>
            </a:rPr>
            <a:t> data.</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penggajian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melengkapi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delapan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distribusi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membentuk</a:t>
          </a:r>
          <a:r>
            <a:rPr lang="en-ID" b="0" i="0" dirty="0">
              <a:latin typeface="Times New Roman" panose="02020603050405020304" pitchFamily="18" charset="0"/>
              <a:cs typeface="Times New Roman" panose="02020603050405020304" pitchFamily="18" charset="0"/>
            </a:rPr>
            <a:t> inti </a:t>
          </a:r>
          <a:r>
            <a:rPr lang="en-ID" b="0" i="0" dirty="0" err="1">
              <a:latin typeface="Times New Roman" panose="02020603050405020304" pitchFamily="18" charset="0"/>
              <a:cs typeface="Times New Roman" panose="02020603050405020304" pitchFamily="18" charset="0"/>
            </a:rPr>
            <a:t>pemrosesan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bagi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jenis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organisasi</a:t>
          </a:r>
          <a:r>
            <a:rPr lang="en-ID" b="0" i="0" dirty="0">
              <a:latin typeface="Times New Roman" panose="02020603050405020304" pitchFamily="18" charset="0"/>
              <a:cs typeface="Times New Roman" panose="02020603050405020304" pitchFamily="18" charset="0"/>
            </a:rPr>
            <a:t>.</a:t>
          </a:r>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0806EE1F-C41E-40D4-8A81-B3B556A4AE82}" type="parTrans" cxnId="{D657D1E9-C184-4A5D-B58D-5A21BA92A3F5}">
      <dgm:prSet/>
      <dgm:spPr/>
      <dgm:t>
        <a:bodyPr/>
        <a:lstStyle/>
        <a:p>
          <a:pPr algn="l"/>
          <a:endParaRPr lang="en-ID">
            <a:latin typeface="Times New Roman" panose="02020603050405020304" pitchFamily="18" charset="0"/>
            <a:cs typeface="Times New Roman" panose="02020603050405020304" pitchFamily="18" charset="0"/>
          </a:endParaRPr>
        </a:p>
      </dgm:t>
    </dgm:pt>
    <dgm:pt modelId="{19BB3E64-0CF2-45E0-B6F6-4D1F83E5FE22}" type="sibTrans" cxnId="{D657D1E9-C184-4A5D-B58D-5A21BA92A3F5}">
      <dgm:prSet/>
      <dgm:spPr/>
      <dgm:t>
        <a:bodyPr/>
        <a:lstStyle/>
        <a:p>
          <a:pPr algn="l"/>
          <a:endParaRPr lang="en-ID">
            <a:latin typeface="Times New Roman" panose="02020603050405020304" pitchFamily="18" charset="0"/>
            <a:cs typeface="Times New Roman" panose="02020603050405020304" pitchFamily="18" charset="0"/>
          </a:endParaRPr>
        </a:p>
      </dgm:t>
    </dgm:pt>
    <dgm:pt modelId="{CCD9B05F-E8D3-4D7C-8A49-1A5F3DF93591}">
      <dgm:prSet phldrT="[Text]"/>
      <dgm:spPr/>
      <dgm:t>
        <a:bodyPr/>
        <a:lstStyle/>
        <a:p>
          <a:pPr algn="l"/>
          <a:r>
            <a:rPr lang="en-US" dirty="0" err="1">
              <a:latin typeface="Times New Roman" panose="02020603050405020304" pitchFamily="18" charset="0"/>
              <a:cs typeface="Times New Roman" panose="02020603050405020304" pitchFamily="18" charset="0"/>
            </a:rPr>
            <a:t>Subsistem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pemrosesan</a:t>
          </a:r>
          <a:r>
            <a:rPr lang="en-US" dirty="0">
              <a:latin typeface="Times New Roman" panose="02020603050405020304" pitchFamily="18" charset="0"/>
              <a:cs typeface="Times New Roman" panose="02020603050405020304" pitchFamily="18" charset="0"/>
            </a:rPr>
            <a:t> data</a:t>
          </a:r>
          <a:endParaRPr lang="en-ID" dirty="0">
            <a:latin typeface="Times New Roman" panose="02020603050405020304" pitchFamily="18" charset="0"/>
            <a:cs typeface="Times New Roman" panose="02020603050405020304" pitchFamily="18" charset="0"/>
          </a:endParaRPr>
        </a:p>
      </dgm:t>
    </dgm:pt>
    <dgm:pt modelId="{3B8E56F7-0E7D-4737-8C88-3FDAD43165C3}" type="parTrans" cxnId="{BFBFF8B6-38E1-46ED-A051-A72786C6C507}">
      <dgm:prSet/>
      <dgm:spPr/>
      <dgm:t>
        <a:bodyPr/>
        <a:lstStyle/>
        <a:p>
          <a:pPr algn="l"/>
          <a:endParaRPr lang="en-ID">
            <a:latin typeface="Times New Roman" panose="02020603050405020304" pitchFamily="18" charset="0"/>
            <a:cs typeface="Times New Roman" panose="02020603050405020304" pitchFamily="18" charset="0"/>
          </a:endParaRPr>
        </a:p>
      </dgm:t>
    </dgm:pt>
    <dgm:pt modelId="{7CA2F214-033A-4B15-95C9-F1D12F8F39DE}" type="sibTrans" cxnId="{BFBFF8B6-38E1-46ED-A051-A72786C6C507}">
      <dgm:prSet/>
      <dgm:spPr/>
      <dgm:t>
        <a:bodyPr/>
        <a:lstStyle/>
        <a:p>
          <a:pPr algn="l"/>
          <a:endParaRPr lang="en-ID">
            <a:latin typeface="Times New Roman" panose="02020603050405020304" pitchFamily="18" charset="0"/>
            <a:cs typeface="Times New Roman" panose="02020603050405020304" pitchFamily="18" charset="0"/>
          </a:endParaRPr>
        </a:p>
      </dgm:t>
    </dgm:pt>
    <dgm:pt modelId="{4177E216-7CDE-448F-B0B4-8F35A4ACAB6D}" type="pres">
      <dgm:prSet presAssocID="{496541CD-16F4-4DD7-AAF9-A46DF7E9D3FA}" presName="Name0" presStyleCnt="0">
        <dgm:presLayoutVars>
          <dgm:dir/>
          <dgm:animLvl val="lvl"/>
          <dgm:resizeHandles val="exact"/>
        </dgm:presLayoutVars>
      </dgm:prSet>
      <dgm:spPr/>
    </dgm:pt>
    <dgm:pt modelId="{85F46271-0EAB-4EF9-92EB-EC4D2BD042F1}" type="pres">
      <dgm:prSet presAssocID="{496541CD-16F4-4DD7-AAF9-A46DF7E9D3FA}" presName="dummy" presStyleCnt="0"/>
      <dgm:spPr/>
    </dgm:pt>
    <dgm:pt modelId="{DC5BC104-83AA-4E49-89E3-6399625FDFD7}" type="pres">
      <dgm:prSet presAssocID="{496541CD-16F4-4DD7-AAF9-A46DF7E9D3FA}" presName="linH" presStyleCnt="0"/>
      <dgm:spPr/>
    </dgm:pt>
    <dgm:pt modelId="{25F0E34D-BD6A-4EBF-BACB-1CEE146633FD}" type="pres">
      <dgm:prSet presAssocID="{496541CD-16F4-4DD7-AAF9-A46DF7E9D3FA}" presName="padding1" presStyleCnt="0"/>
      <dgm:spPr/>
    </dgm:pt>
    <dgm:pt modelId="{916D0C21-233F-4516-938A-06C4F0484BAA}" type="pres">
      <dgm:prSet presAssocID="{42F505ED-AC11-4935-8BA8-8C6E981CE99C}" presName="linV" presStyleCnt="0"/>
      <dgm:spPr/>
    </dgm:pt>
    <dgm:pt modelId="{C9A47DAB-FCED-40F3-AE73-02483975B7CA}" type="pres">
      <dgm:prSet presAssocID="{42F505ED-AC11-4935-8BA8-8C6E981CE99C}" presName="spVertical1" presStyleCnt="0"/>
      <dgm:spPr/>
    </dgm:pt>
    <dgm:pt modelId="{794EF14E-61E6-48F9-AD9E-13EC517D61D4}" type="pres">
      <dgm:prSet presAssocID="{42F505ED-AC11-4935-8BA8-8C6E981CE99C}" presName="parTx" presStyleLbl="revTx" presStyleIdx="0" presStyleCnt="8">
        <dgm:presLayoutVars>
          <dgm:chMax val="0"/>
          <dgm:chPref val="0"/>
          <dgm:bulletEnabled val="1"/>
        </dgm:presLayoutVars>
      </dgm:prSet>
      <dgm:spPr/>
    </dgm:pt>
    <dgm:pt modelId="{356EF328-267A-45F8-AB7A-04C727D3B27B}" type="pres">
      <dgm:prSet presAssocID="{42F505ED-AC11-4935-8BA8-8C6E981CE99C}" presName="spVertical2" presStyleCnt="0"/>
      <dgm:spPr/>
    </dgm:pt>
    <dgm:pt modelId="{1631062F-45E6-4F5A-8B07-BA84D44A7BCC}" type="pres">
      <dgm:prSet presAssocID="{42F505ED-AC11-4935-8BA8-8C6E981CE99C}" presName="spVertical3" presStyleCnt="0"/>
      <dgm:spPr/>
    </dgm:pt>
    <dgm:pt modelId="{446B83AD-A823-4128-9A01-40AF00CE5E6B}" type="pres">
      <dgm:prSet presAssocID="{42F505ED-AC11-4935-8BA8-8C6E981CE99C}" presName="desTx" presStyleLbl="revTx" presStyleIdx="1" presStyleCnt="8">
        <dgm:presLayoutVars>
          <dgm:bulletEnabled val="1"/>
        </dgm:presLayoutVars>
      </dgm:prSet>
      <dgm:spPr/>
    </dgm:pt>
    <dgm:pt modelId="{F88AE5F1-15A7-4F32-AEFC-B10EAC0200BC}" type="pres">
      <dgm:prSet presAssocID="{B9047281-6400-4B0B-903D-12CC3701D129}" presName="space" presStyleCnt="0"/>
      <dgm:spPr/>
    </dgm:pt>
    <dgm:pt modelId="{5064FD7A-8D64-434C-8D1B-832415463E44}" type="pres">
      <dgm:prSet presAssocID="{BA6B999E-04B5-49B2-B4D1-2F3950A17DED}" presName="linV" presStyleCnt="0"/>
      <dgm:spPr/>
    </dgm:pt>
    <dgm:pt modelId="{4BF1BF5F-C213-437B-9F8A-B15012371C17}" type="pres">
      <dgm:prSet presAssocID="{BA6B999E-04B5-49B2-B4D1-2F3950A17DED}" presName="spVertical1" presStyleCnt="0"/>
      <dgm:spPr/>
    </dgm:pt>
    <dgm:pt modelId="{E85EBCE0-C5F1-41C3-8367-1EE2340C1F12}" type="pres">
      <dgm:prSet presAssocID="{BA6B999E-04B5-49B2-B4D1-2F3950A17DED}" presName="parTx" presStyleLbl="revTx" presStyleIdx="2" presStyleCnt="8">
        <dgm:presLayoutVars>
          <dgm:chMax val="0"/>
          <dgm:chPref val="0"/>
          <dgm:bulletEnabled val="1"/>
        </dgm:presLayoutVars>
      </dgm:prSet>
      <dgm:spPr/>
    </dgm:pt>
    <dgm:pt modelId="{BCC1E42B-C3FB-4914-AC58-B9F8C1E1347A}" type="pres">
      <dgm:prSet presAssocID="{BA6B999E-04B5-49B2-B4D1-2F3950A17DED}" presName="spVertical2" presStyleCnt="0"/>
      <dgm:spPr/>
    </dgm:pt>
    <dgm:pt modelId="{28C8B154-AFCA-46C8-BD80-EDEB4CE7E637}" type="pres">
      <dgm:prSet presAssocID="{BA6B999E-04B5-49B2-B4D1-2F3950A17DED}" presName="spVertical3" presStyleCnt="0"/>
      <dgm:spPr/>
    </dgm:pt>
    <dgm:pt modelId="{C97A3D77-948B-4C78-808D-457EC47808CD}" type="pres">
      <dgm:prSet presAssocID="{BA6B999E-04B5-49B2-B4D1-2F3950A17DED}" presName="desTx" presStyleLbl="revTx" presStyleIdx="3" presStyleCnt="8">
        <dgm:presLayoutVars>
          <dgm:bulletEnabled val="1"/>
        </dgm:presLayoutVars>
      </dgm:prSet>
      <dgm:spPr/>
    </dgm:pt>
    <dgm:pt modelId="{8E4D9A3B-4AE5-4B78-ADA2-376C37D0C29A}" type="pres">
      <dgm:prSet presAssocID="{90BA9716-2E2E-4D25-8267-33B27422BDD7}" presName="space" presStyleCnt="0"/>
      <dgm:spPr/>
    </dgm:pt>
    <dgm:pt modelId="{06283C1B-52F6-4BC4-ADEA-F82387659E86}" type="pres">
      <dgm:prSet presAssocID="{6B53219C-4018-44A5-BA9A-6CB00F5B80D2}" presName="linV" presStyleCnt="0"/>
      <dgm:spPr/>
    </dgm:pt>
    <dgm:pt modelId="{8BAAC6FB-92A3-4249-A4A0-5EF62FB1EC7F}" type="pres">
      <dgm:prSet presAssocID="{6B53219C-4018-44A5-BA9A-6CB00F5B80D2}" presName="spVertical1" presStyleCnt="0"/>
      <dgm:spPr/>
    </dgm:pt>
    <dgm:pt modelId="{F0275473-3F7A-418C-A4DD-9E55C8262BC8}" type="pres">
      <dgm:prSet presAssocID="{6B53219C-4018-44A5-BA9A-6CB00F5B80D2}" presName="parTx" presStyleLbl="revTx" presStyleIdx="4" presStyleCnt="8">
        <dgm:presLayoutVars>
          <dgm:chMax val="0"/>
          <dgm:chPref val="0"/>
          <dgm:bulletEnabled val="1"/>
        </dgm:presLayoutVars>
      </dgm:prSet>
      <dgm:spPr/>
    </dgm:pt>
    <dgm:pt modelId="{18D32A9B-67A6-45F3-9361-E239F025679B}" type="pres">
      <dgm:prSet presAssocID="{6B53219C-4018-44A5-BA9A-6CB00F5B80D2}" presName="spVertical2" presStyleCnt="0"/>
      <dgm:spPr/>
    </dgm:pt>
    <dgm:pt modelId="{66C1CF69-B352-4ECF-AD4C-245E0843FC55}" type="pres">
      <dgm:prSet presAssocID="{6B53219C-4018-44A5-BA9A-6CB00F5B80D2}" presName="spVertical3" presStyleCnt="0"/>
      <dgm:spPr/>
    </dgm:pt>
    <dgm:pt modelId="{9E8B3CC3-EEE3-4E95-8501-D74A2C13795B}" type="pres">
      <dgm:prSet presAssocID="{6B53219C-4018-44A5-BA9A-6CB00F5B80D2}" presName="desTx" presStyleLbl="revTx" presStyleIdx="5" presStyleCnt="8">
        <dgm:presLayoutVars>
          <dgm:bulletEnabled val="1"/>
        </dgm:presLayoutVars>
      </dgm:prSet>
      <dgm:spPr/>
    </dgm:pt>
    <dgm:pt modelId="{DD7519C7-A0B5-454C-B943-D65590C914AC}" type="pres">
      <dgm:prSet presAssocID="{BF0F7E35-EF25-4F92-89EC-0C78476012DE}" presName="space" presStyleCnt="0"/>
      <dgm:spPr/>
    </dgm:pt>
    <dgm:pt modelId="{42990282-4D8D-4BDD-8581-63D2A542DED1}" type="pres">
      <dgm:prSet presAssocID="{CCD9B05F-E8D3-4D7C-8A49-1A5F3DF93591}" presName="linV" presStyleCnt="0"/>
      <dgm:spPr/>
    </dgm:pt>
    <dgm:pt modelId="{8C58B065-7796-4F0F-A751-6F7FB3625BDB}" type="pres">
      <dgm:prSet presAssocID="{CCD9B05F-E8D3-4D7C-8A49-1A5F3DF93591}" presName="spVertical1" presStyleCnt="0"/>
      <dgm:spPr/>
    </dgm:pt>
    <dgm:pt modelId="{FF69133C-A844-485F-87F6-9EACB14831BA}" type="pres">
      <dgm:prSet presAssocID="{CCD9B05F-E8D3-4D7C-8A49-1A5F3DF93591}" presName="parTx" presStyleLbl="revTx" presStyleIdx="6" presStyleCnt="8">
        <dgm:presLayoutVars>
          <dgm:chMax val="0"/>
          <dgm:chPref val="0"/>
          <dgm:bulletEnabled val="1"/>
        </dgm:presLayoutVars>
      </dgm:prSet>
      <dgm:spPr/>
    </dgm:pt>
    <dgm:pt modelId="{CCBFA94C-7A8A-4947-94D8-0D0DD6DB8490}" type="pres">
      <dgm:prSet presAssocID="{CCD9B05F-E8D3-4D7C-8A49-1A5F3DF93591}" presName="spVertical2" presStyleCnt="0"/>
      <dgm:spPr/>
    </dgm:pt>
    <dgm:pt modelId="{08E12F8F-5D90-4337-BEF9-7062401926F7}" type="pres">
      <dgm:prSet presAssocID="{CCD9B05F-E8D3-4D7C-8A49-1A5F3DF93591}" presName="spVertical3" presStyleCnt="0"/>
      <dgm:spPr/>
    </dgm:pt>
    <dgm:pt modelId="{0A6A3E51-8F7C-4499-916D-0DD5EDD642B4}" type="pres">
      <dgm:prSet presAssocID="{CCD9B05F-E8D3-4D7C-8A49-1A5F3DF93591}" presName="desTx" presStyleLbl="revTx" presStyleIdx="7" presStyleCnt="8">
        <dgm:presLayoutVars>
          <dgm:bulletEnabled val="1"/>
        </dgm:presLayoutVars>
      </dgm:prSet>
      <dgm:spPr/>
    </dgm:pt>
    <dgm:pt modelId="{66392EA6-161D-4844-8AF1-4155318B6FA4}" type="pres">
      <dgm:prSet presAssocID="{496541CD-16F4-4DD7-AAF9-A46DF7E9D3FA}" presName="padding2" presStyleCnt="0"/>
      <dgm:spPr/>
    </dgm:pt>
    <dgm:pt modelId="{4B675FF0-6F59-493B-B59D-207BAA2CFC39}" type="pres">
      <dgm:prSet presAssocID="{496541CD-16F4-4DD7-AAF9-A46DF7E9D3FA}" presName="negArrow" presStyleCnt="0"/>
      <dgm:spPr/>
    </dgm:pt>
    <dgm:pt modelId="{395C76C7-C17B-41AA-A162-736C27879850}" type="pres">
      <dgm:prSet presAssocID="{496541CD-16F4-4DD7-AAF9-A46DF7E9D3FA}" presName="backgroundArrow" presStyleLbl="node1" presStyleIdx="0" presStyleCnt="1"/>
      <dgm:spPr/>
    </dgm:pt>
  </dgm:ptLst>
  <dgm:cxnLst>
    <dgm:cxn modelId="{983B7B02-A53E-483E-9C99-BA10F96241E5}" type="presOf" srcId="{496541CD-16F4-4DD7-AAF9-A46DF7E9D3FA}" destId="{4177E216-7CDE-448F-B0B4-8F35A4ACAB6D}" srcOrd="0" destOrd="0" presId="urn:microsoft.com/office/officeart/2005/8/layout/hProcess3"/>
    <dgm:cxn modelId="{95BB840D-5AAC-4F62-9499-37292AEEEE86}" srcId="{42F505ED-AC11-4935-8BA8-8C6E981CE99C}" destId="{FF1D0343-5C82-4274-966F-ADBAD88AADE4}" srcOrd="0" destOrd="0" parTransId="{6509E3D2-8057-4ECB-9D49-2481EFAA7C44}" sibTransId="{4A35C6F4-5BCE-45AD-B533-D0A815F9810E}"/>
    <dgm:cxn modelId="{ECA45B0E-85B8-455A-BED7-D014298DF484}" type="presOf" srcId="{4352ED7F-C0A9-4077-BCCD-76FD547E3583}" destId="{0A6A3E51-8F7C-4499-916D-0DD5EDD642B4}" srcOrd="0" destOrd="0" presId="urn:microsoft.com/office/officeart/2005/8/layout/hProcess3"/>
    <dgm:cxn modelId="{4285D819-C8BD-4126-AB50-95EA2EB55347}" type="presOf" srcId="{103E7965-BD08-4FA4-B024-4DE6763A474F}" destId="{9E8B3CC3-EEE3-4E95-8501-D74A2C13795B}" srcOrd="0" destOrd="0" presId="urn:microsoft.com/office/officeart/2005/8/layout/hProcess3"/>
    <dgm:cxn modelId="{1B77935E-8C8D-4394-A66E-7E1754A2F9EF}" srcId="{BA6B999E-04B5-49B2-B4D1-2F3950A17DED}" destId="{93C549A9-7B76-4139-B677-9B66DEDAC144}" srcOrd="0" destOrd="0" parTransId="{27DF0D0E-CFB9-42A2-87E2-208CB809219C}" sibTransId="{53712E0E-E211-459C-90B7-5935F8C3B8A1}"/>
    <dgm:cxn modelId="{BA345A61-3AF7-4F0D-8BE9-F2F79C175FBF}" type="presOf" srcId="{6B53219C-4018-44A5-BA9A-6CB00F5B80D2}" destId="{F0275473-3F7A-418C-A4DD-9E55C8262BC8}" srcOrd="0" destOrd="0" presId="urn:microsoft.com/office/officeart/2005/8/layout/hProcess3"/>
    <dgm:cxn modelId="{795EC762-4A1E-4283-B694-7DE8CC5130B4}" type="presOf" srcId="{BA6B999E-04B5-49B2-B4D1-2F3950A17DED}" destId="{E85EBCE0-C5F1-41C3-8367-1EE2340C1F12}" srcOrd="0" destOrd="0" presId="urn:microsoft.com/office/officeart/2005/8/layout/hProcess3"/>
    <dgm:cxn modelId="{22D2BE55-B41F-4DE6-9AEC-55F7AFEB61E8}" srcId="{496541CD-16F4-4DD7-AAF9-A46DF7E9D3FA}" destId="{BA6B999E-04B5-49B2-B4D1-2F3950A17DED}" srcOrd="1" destOrd="0" parTransId="{C9699C6B-BC2B-43B2-909C-53124241639E}" sibTransId="{90BA9716-2E2E-4D25-8267-33B27422BDD7}"/>
    <dgm:cxn modelId="{16EE9786-FA5E-44BB-B900-336619374DCB}" type="presOf" srcId="{CCD9B05F-E8D3-4D7C-8A49-1A5F3DF93591}" destId="{FF69133C-A844-485F-87F6-9EACB14831BA}" srcOrd="0" destOrd="0" presId="urn:microsoft.com/office/officeart/2005/8/layout/hProcess3"/>
    <dgm:cxn modelId="{DE60D29C-1E45-4B2F-9422-C18F11445C09}" type="presOf" srcId="{FF1D0343-5C82-4274-966F-ADBAD88AADE4}" destId="{446B83AD-A823-4128-9A01-40AF00CE5E6B}" srcOrd="0" destOrd="0" presId="urn:microsoft.com/office/officeart/2005/8/layout/hProcess3"/>
    <dgm:cxn modelId="{CA9C8D9F-7135-4917-960C-3B827744ADEF}" srcId="{6B53219C-4018-44A5-BA9A-6CB00F5B80D2}" destId="{103E7965-BD08-4FA4-B024-4DE6763A474F}" srcOrd="0" destOrd="0" parTransId="{77521D44-48A4-42C9-A8B0-34E648D58138}" sibTransId="{70FD2FDF-4120-4BC3-BEE7-9FC5FF21EF27}"/>
    <dgm:cxn modelId="{C58AE7A6-D4D8-46D2-9F38-74461165E688}" srcId="{496541CD-16F4-4DD7-AAF9-A46DF7E9D3FA}" destId="{6B53219C-4018-44A5-BA9A-6CB00F5B80D2}" srcOrd="2" destOrd="0" parTransId="{B81D4C61-8089-4FB5-B879-38C94942346C}" sibTransId="{BF0F7E35-EF25-4F92-89EC-0C78476012DE}"/>
    <dgm:cxn modelId="{22D9D7AD-E28B-4AD3-A8B2-61697485213C}" srcId="{496541CD-16F4-4DD7-AAF9-A46DF7E9D3FA}" destId="{42F505ED-AC11-4935-8BA8-8C6E981CE99C}" srcOrd="0" destOrd="0" parTransId="{9F1614DA-F37B-4178-88A9-624FBB9C6FF7}" sibTransId="{B9047281-6400-4B0B-903D-12CC3701D129}"/>
    <dgm:cxn modelId="{BFBFF8B6-38E1-46ED-A051-A72786C6C507}" srcId="{496541CD-16F4-4DD7-AAF9-A46DF7E9D3FA}" destId="{CCD9B05F-E8D3-4D7C-8A49-1A5F3DF93591}" srcOrd="3" destOrd="0" parTransId="{3B8E56F7-0E7D-4737-8C88-3FDAD43165C3}" sibTransId="{7CA2F214-033A-4B15-95C9-F1D12F8F39DE}"/>
    <dgm:cxn modelId="{4A97F9D0-ED40-446F-86EE-D8762C2F6D38}" type="presOf" srcId="{42F505ED-AC11-4935-8BA8-8C6E981CE99C}" destId="{794EF14E-61E6-48F9-AD9E-13EC517D61D4}" srcOrd="0" destOrd="0" presId="urn:microsoft.com/office/officeart/2005/8/layout/hProcess3"/>
    <dgm:cxn modelId="{D657D1E9-C184-4A5D-B58D-5A21BA92A3F5}" srcId="{CCD9B05F-E8D3-4D7C-8A49-1A5F3DF93591}" destId="{4352ED7F-C0A9-4077-BCCD-76FD547E3583}" srcOrd="0" destOrd="0" parTransId="{0806EE1F-C41E-40D4-8A81-B3B556A4AE82}" sibTransId="{19BB3E64-0CF2-45E0-B6F6-4D1F83E5FE22}"/>
    <dgm:cxn modelId="{6071C2ED-4666-46DE-9095-33A175D3C2CA}" type="presOf" srcId="{93C549A9-7B76-4139-B677-9B66DEDAC144}" destId="{C97A3D77-948B-4C78-808D-457EC47808CD}" srcOrd="0" destOrd="0" presId="urn:microsoft.com/office/officeart/2005/8/layout/hProcess3"/>
    <dgm:cxn modelId="{9E6D6070-00DF-4198-8D7F-5CCB4A7EABE1}" type="presParOf" srcId="{4177E216-7CDE-448F-B0B4-8F35A4ACAB6D}" destId="{85F46271-0EAB-4EF9-92EB-EC4D2BD042F1}" srcOrd="0" destOrd="0" presId="urn:microsoft.com/office/officeart/2005/8/layout/hProcess3"/>
    <dgm:cxn modelId="{1870E10A-8B83-4779-A423-02B14DF939CE}" type="presParOf" srcId="{4177E216-7CDE-448F-B0B4-8F35A4ACAB6D}" destId="{DC5BC104-83AA-4E49-89E3-6399625FDFD7}" srcOrd="1" destOrd="0" presId="urn:microsoft.com/office/officeart/2005/8/layout/hProcess3"/>
    <dgm:cxn modelId="{C752983E-313C-4401-BDC9-3D5CC3AFA437}" type="presParOf" srcId="{DC5BC104-83AA-4E49-89E3-6399625FDFD7}" destId="{25F0E34D-BD6A-4EBF-BACB-1CEE146633FD}" srcOrd="0" destOrd="0" presId="urn:microsoft.com/office/officeart/2005/8/layout/hProcess3"/>
    <dgm:cxn modelId="{069C2FCE-B81A-43CD-8AB4-ED6F556D5AD2}" type="presParOf" srcId="{DC5BC104-83AA-4E49-89E3-6399625FDFD7}" destId="{916D0C21-233F-4516-938A-06C4F0484BAA}" srcOrd="1" destOrd="0" presId="urn:microsoft.com/office/officeart/2005/8/layout/hProcess3"/>
    <dgm:cxn modelId="{A9AA380C-11F1-4903-9DE5-0A4067BA1CEA}" type="presParOf" srcId="{916D0C21-233F-4516-938A-06C4F0484BAA}" destId="{C9A47DAB-FCED-40F3-AE73-02483975B7CA}" srcOrd="0" destOrd="0" presId="urn:microsoft.com/office/officeart/2005/8/layout/hProcess3"/>
    <dgm:cxn modelId="{90794838-90ED-426A-BC3B-BDF3EDD9B97B}" type="presParOf" srcId="{916D0C21-233F-4516-938A-06C4F0484BAA}" destId="{794EF14E-61E6-48F9-AD9E-13EC517D61D4}" srcOrd="1" destOrd="0" presId="urn:microsoft.com/office/officeart/2005/8/layout/hProcess3"/>
    <dgm:cxn modelId="{050BFE35-2BDC-4ACC-AFF8-FFD21A417D08}" type="presParOf" srcId="{916D0C21-233F-4516-938A-06C4F0484BAA}" destId="{356EF328-267A-45F8-AB7A-04C727D3B27B}" srcOrd="2" destOrd="0" presId="urn:microsoft.com/office/officeart/2005/8/layout/hProcess3"/>
    <dgm:cxn modelId="{48E80295-6C54-4858-9A12-DA03342A7DB9}" type="presParOf" srcId="{916D0C21-233F-4516-938A-06C4F0484BAA}" destId="{1631062F-45E6-4F5A-8B07-BA84D44A7BCC}" srcOrd="3" destOrd="0" presId="urn:microsoft.com/office/officeart/2005/8/layout/hProcess3"/>
    <dgm:cxn modelId="{E0E1CD84-2D7B-4090-8C42-A1C8D6316330}" type="presParOf" srcId="{916D0C21-233F-4516-938A-06C4F0484BAA}" destId="{446B83AD-A823-4128-9A01-40AF00CE5E6B}" srcOrd="4" destOrd="0" presId="urn:microsoft.com/office/officeart/2005/8/layout/hProcess3"/>
    <dgm:cxn modelId="{0F31DB9E-CA50-4F6E-9AC8-3E4DEE665527}" type="presParOf" srcId="{DC5BC104-83AA-4E49-89E3-6399625FDFD7}" destId="{F88AE5F1-15A7-4F32-AEFC-B10EAC0200BC}" srcOrd="2" destOrd="0" presId="urn:microsoft.com/office/officeart/2005/8/layout/hProcess3"/>
    <dgm:cxn modelId="{FBE9DA45-E47C-49FF-ABB4-8D3FAE98925A}" type="presParOf" srcId="{DC5BC104-83AA-4E49-89E3-6399625FDFD7}" destId="{5064FD7A-8D64-434C-8D1B-832415463E44}" srcOrd="3" destOrd="0" presId="urn:microsoft.com/office/officeart/2005/8/layout/hProcess3"/>
    <dgm:cxn modelId="{938DB6B1-5EAF-4B9C-8CE9-B7833C5546D3}" type="presParOf" srcId="{5064FD7A-8D64-434C-8D1B-832415463E44}" destId="{4BF1BF5F-C213-437B-9F8A-B15012371C17}" srcOrd="0" destOrd="0" presId="urn:microsoft.com/office/officeart/2005/8/layout/hProcess3"/>
    <dgm:cxn modelId="{3DAE7CD4-5658-4097-99E4-ECBC307C821A}" type="presParOf" srcId="{5064FD7A-8D64-434C-8D1B-832415463E44}" destId="{E85EBCE0-C5F1-41C3-8367-1EE2340C1F12}" srcOrd="1" destOrd="0" presId="urn:microsoft.com/office/officeart/2005/8/layout/hProcess3"/>
    <dgm:cxn modelId="{4C771B94-73E7-4B1A-95ED-9A5EFFF7D3C5}" type="presParOf" srcId="{5064FD7A-8D64-434C-8D1B-832415463E44}" destId="{BCC1E42B-C3FB-4914-AC58-B9F8C1E1347A}" srcOrd="2" destOrd="0" presId="urn:microsoft.com/office/officeart/2005/8/layout/hProcess3"/>
    <dgm:cxn modelId="{634EAEB4-7AF8-4AE7-97F7-2C34962AA0E7}" type="presParOf" srcId="{5064FD7A-8D64-434C-8D1B-832415463E44}" destId="{28C8B154-AFCA-46C8-BD80-EDEB4CE7E637}" srcOrd="3" destOrd="0" presId="urn:microsoft.com/office/officeart/2005/8/layout/hProcess3"/>
    <dgm:cxn modelId="{BEF47593-F2F0-4229-AD40-CEE2F918C2FE}" type="presParOf" srcId="{5064FD7A-8D64-434C-8D1B-832415463E44}" destId="{C97A3D77-948B-4C78-808D-457EC47808CD}" srcOrd="4" destOrd="0" presId="urn:microsoft.com/office/officeart/2005/8/layout/hProcess3"/>
    <dgm:cxn modelId="{802C04E4-8FC0-4879-9774-8AC6E397514F}" type="presParOf" srcId="{DC5BC104-83AA-4E49-89E3-6399625FDFD7}" destId="{8E4D9A3B-4AE5-4B78-ADA2-376C37D0C29A}" srcOrd="4" destOrd="0" presId="urn:microsoft.com/office/officeart/2005/8/layout/hProcess3"/>
    <dgm:cxn modelId="{67BCF305-4544-4613-BDB6-8CFF075CCC00}" type="presParOf" srcId="{DC5BC104-83AA-4E49-89E3-6399625FDFD7}" destId="{06283C1B-52F6-4BC4-ADEA-F82387659E86}" srcOrd="5" destOrd="0" presId="urn:microsoft.com/office/officeart/2005/8/layout/hProcess3"/>
    <dgm:cxn modelId="{2C594E0C-707B-4FAC-A326-9DB3133BF03D}" type="presParOf" srcId="{06283C1B-52F6-4BC4-ADEA-F82387659E86}" destId="{8BAAC6FB-92A3-4249-A4A0-5EF62FB1EC7F}" srcOrd="0" destOrd="0" presId="urn:microsoft.com/office/officeart/2005/8/layout/hProcess3"/>
    <dgm:cxn modelId="{28C574A8-A350-4F78-94E8-C9A05626F377}" type="presParOf" srcId="{06283C1B-52F6-4BC4-ADEA-F82387659E86}" destId="{F0275473-3F7A-418C-A4DD-9E55C8262BC8}" srcOrd="1" destOrd="0" presId="urn:microsoft.com/office/officeart/2005/8/layout/hProcess3"/>
    <dgm:cxn modelId="{24A1B9AD-02D7-436F-A91A-D614C83D0305}" type="presParOf" srcId="{06283C1B-52F6-4BC4-ADEA-F82387659E86}" destId="{18D32A9B-67A6-45F3-9361-E239F025679B}" srcOrd="2" destOrd="0" presId="urn:microsoft.com/office/officeart/2005/8/layout/hProcess3"/>
    <dgm:cxn modelId="{262EC887-4C97-45D3-98A8-F2BD79F0ABE9}" type="presParOf" srcId="{06283C1B-52F6-4BC4-ADEA-F82387659E86}" destId="{66C1CF69-B352-4ECF-AD4C-245E0843FC55}" srcOrd="3" destOrd="0" presId="urn:microsoft.com/office/officeart/2005/8/layout/hProcess3"/>
    <dgm:cxn modelId="{FAC322F4-7D45-4A1B-B432-F25339DE1F7A}" type="presParOf" srcId="{06283C1B-52F6-4BC4-ADEA-F82387659E86}" destId="{9E8B3CC3-EEE3-4E95-8501-D74A2C13795B}" srcOrd="4" destOrd="0" presId="urn:microsoft.com/office/officeart/2005/8/layout/hProcess3"/>
    <dgm:cxn modelId="{CC30DBAF-ACA5-4AA9-828E-CEA09C2DBF35}" type="presParOf" srcId="{DC5BC104-83AA-4E49-89E3-6399625FDFD7}" destId="{DD7519C7-A0B5-454C-B943-D65590C914AC}" srcOrd="6" destOrd="0" presId="urn:microsoft.com/office/officeart/2005/8/layout/hProcess3"/>
    <dgm:cxn modelId="{3FD986C1-2ADC-4615-94E1-83EAFB892120}" type="presParOf" srcId="{DC5BC104-83AA-4E49-89E3-6399625FDFD7}" destId="{42990282-4D8D-4BDD-8581-63D2A542DED1}" srcOrd="7" destOrd="0" presId="urn:microsoft.com/office/officeart/2005/8/layout/hProcess3"/>
    <dgm:cxn modelId="{4987C710-44AB-4D91-8721-E991ADD36B99}" type="presParOf" srcId="{42990282-4D8D-4BDD-8581-63D2A542DED1}" destId="{8C58B065-7796-4F0F-A751-6F7FB3625BDB}" srcOrd="0" destOrd="0" presId="urn:microsoft.com/office/officeart/2005/8/layout/hProcess3"/>
    <dgm:cxn modelId="{96F6D73C-8969-4116-8E25-0D03096030E9}" type="presParOf" srcId="{42990282-4D8D-4BDD-8581-63D2A542DED1}" destId="{FF69133C-A844-485F-87F6-9EACB14831BA}" srcOrd="1" destOrd="0" presId="urn:microsoft.com/office/officeart/2005/8/layout/hProcess3"/>
    <dgm:cxn modelId="{214F68C0-A175-40DC-8070-F511AEB4541B}" type="presParOf" srcId="{42990282-4D8D-4BDD-8581-63D2A542DED1}" destId="{CCBFA94C-7A8A-4947-94D8-0D0DD6DB8490}" srcOrd="2" destOrd="0" presId="urn:microsoft.com/office/officeart/2005/8/layout/hProcess3"/>
    <dgm:cxn modelId="{D96447A2-5302-4588-B854-70B3E0CE3520}" type="presParOf" srcId="{42990282-4D8D-4BDD-8581-63D2A542DED1}" destId="{08E12F8F-5D90-4337-BEF9-7062401926F7}" srcOrd="3" destOrd="0" presId="urn:microsoft.com/office/officeart/2005/8/layout/hProcess3"/>
    <dgm:cxn modelId="{17C1193B-C46F-4CD8-916C-A192E44C3BA2}" type="presParOf" srcId="{42990282-4D8D-4BDD-8581-63D2A542DED1}" destId="{0A6A3E51-8F7C-4499-916D-0DD5EDD642B4}" srcOrd="4" destOrd="0" presId="urn:microsoft.com/office/officeart/2005/8/layout/hProcess3"/>
    <dgm:cxn modelId="{5AD92DA3-C9F6-4E8F-B968-6B4FE8D9F532}" type="presParOf" srcId="{DC5BC104-83AA-4E49-89E3-6399625FDFD7}" destId="{66392EA6-161D-4844-8AF1-4155318B6FA4}" srcOrd="8" destOrd="0" presId="urn:microsoft.com/office/officeart/2005/8/layout/hProcess3"/>
    <dgm:cxn modelId="{CDB3B859-DB14-4F06-BEBF-80ECBEC317B5}" type="presParOf" srcId="{DC5BC104-83AA-4E49-89E3-6399625FDFD7}" destId="{4B675FF0-6F59-493B-B59D-207BAA2CFC39}" srcOrd="9" destOrd="0" presId="urn:microsoft.com/office/officeart/2005/8/layout/hProcess3"/>
    <dgm:cxn modelId="{F23EC7EF-A288-4F5D-8119-0EA5F52056FB}" type="presParOf" srcId="{DC5BC104-83AA-4E49-89E3-6399625FDFD7}" destId="{395C76C7-C17B-41AA-A162-736C27879850}" srcOrd="10"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E8BF71-A9A1-49CA-8441-4E9FBAB7AF21}" type="doc">
      <dgm:prSet loTypeId="urn:microsoft.com/office/officeart/2005/8/layout/vProcess5" loCatId="process" qsTypeId="urn:microsoft.com/office/officeart/2005/8/quickstyle/simple3" qsCatId="simple" csTypeId="urn:microsoft.com/office/officeart/2005/8/colors/colorful4" csCatId="colorful"/>
      <dgm:spPr/>
      <dgm:t>
        <a:bodyPr/>
        <a:lstStyle/>
        <a:p>
          <a:endParaRPr lang="en-ID"/>
        </a:p>
      </dgm:t>
    </dgm:pt>
    <dgm:pt modelId="{BCCF300E-6479-4068-A24A-452330ADFACC}">
      <dgm:prSet custT="1"/>
      <dgm:spPr/>
      <dgm:t>
        <a:bodyPr/>
        <a:lstStyle/>
        <a:p>
          <a:pPr algn="just"/>
          <a:r>
            <a:rPr lang="en-ID" sz="1600">
              <a:latin typeface="Times New Roman" panose="02020603050405020304" pitchFamily="18" charset="0"/>
              <a:cs typeface="Times New Roman" panose="02020603050405020304" pitchFamily="18" charset="0"/>
            </a:rPr>
            <a:t>Pengertian auditor adalah orang bertugas memeriksa catatan akuntansi untuk menguji kebenarannya. </a:t>
          </a:r>
        </a:p>
      </dgm:t>
    </dgm:pt>
    <dgm:pt modelId="{EBB6D756-91B4-4DF1-B46A-A7C0C960CFAC}" type="parTrans" cxnId="{5EFCCD3F-3400-418F-B105-F4C227987A49}">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16868AAE-9EB3-450A-B324-F359B287F321}" type="sibTrans" cxnId="{5EFCCD3F-3400-418F-B105-F4C227987A49}">
      <dgm:prSet custT="1"/>
      <dgm:spPr/>
      <dgm:t>
        <a:bodyPr/>
        <a:lstStyle/>
        <a:p>
          <a:pPr algn="just"/>
          <a:endParaRPr lang="en-ID" sz="4000">
            <a:latin typeface="Times New Roman" panose="02020603050405020304" pitchFamily="18" charset="0"/>
            <a:cs typeface="Times New Roman" panose="02020603050405020304" pitchFamily="18" charset="0"/>
          </a:endParaRPr>
        </a:p>
      </dgm:t>
    </dgm:pt>
    <dgm:pt modelId="{61469A94-E498-459E-9EF8-D9CBF163D0C5}">
      <dgm:prSet custT="1"/>
      <dgm:spPr/>
      <dgm:t>
        <a:bodyPr/>
        <a:lstStyle/>
        <a:p>
          <a:pPr algn="just"/>
          <a:r>
            <a:rPr lang="en-ID" sz="1600">
              <a:latin typeface="Times New Roman" panose="02020603050405020304" pitchFamily="18" charset="0"/>
              <a:cs typeface="Times New Roman" panose="02020603050405020304" pitchFamily="18" charset="0"/>
            </a:rPr>
            <a:t>Auditor internal adalah pekerja dalam perusahaan, yang biasanya terlibat dalam pekerjaan perancangan dan evaluasi sistem informasi konseptual seluruh perusahaan. </a:t>
          </a:r>
        </a:p>
      </dgm:t>
    </dgm:pt>
    <dgm:pt modelId="{B197627D-162F-4BB6-981C-7AC7B473B2C2}" type="parTrans" cxnId="{626F538F-79A6-4728-BCE7-0B44AC17FC2F}">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ACAB1854-07A4-4642-83E2-394991F14537}" type="sibTrans" cxnId="{626F538F-79A6-4728-BCE7-0B44AC17FC2F}">
      <dgm:prSet custT="1"/>
      <dgm:spPr/>
      <dgm:t>
        <a:bodyPr/>
        <a:lstStyle/>
        <a:p>
          <a:pPr algn="just"/>
          <a:endParaRPr lang="en-ID" sz="4000">
            <a:latin typeface="Times New Roman" panose="02020603050405020304" pitchFamily="18" charset="0"/>
            <a:cs typeface="Times New Roman" panose="02020603050405020304" pitchFamily="18" charset="0"/>
          </a:endParaRPr>
        </a:p>
      </dgm:t>
    </dgm:pt>
    <dgm:pt modelId="{BDC9E857-F5AB-4653-AC55-A80A5A1D4AE1}">
      <dgm:prSet custT="1"/>
      <dgm:spPr/>
      <dgm:t>
        <a:bodyPr/>
        <a:lstStyle/>
        <a:p>
          <a:pPr algn="just"/>
          <a:r>
            <a:rPr lang="en-ID" sz="1600">
              <a:latin typeface="Times New Roman" panose="02020603050405020304" pitchFamily="18" charset="0"/>
              <a:cs typeface="Times New Roman" panose="02020603050405020304" pitchFamily="18" charset="0"/>
            </a:rPr>
            <a:t>Subsistem audit internal sama dengan subsistem penelitian pemasaran dan subsistem teknik industri, yakni bahwa mereka ini dirancang untuk melakukan studi khusus mengenai operasi perusahaan. Auditor internal harus memiliki pengetahuan dan keterampilan yang dibutuhkan. Ini meliputi pemahaman komputer dan informasi, selain kemampuan auditing standar yang dimilikinya.</a:t>
          </a:r>
        </a:p>
      </dgm:t>
    </dgm:pt>
    <dgm:pt modelId="{8E25ACD0-7A2B-4B31-BFF0-7BCE3B6E5C8F}" type="parTrans" cxnId="{196BC196-F807-4607-B15F-E51DEFBA6847}">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CABCA7F5-ED58-4790-8379-D4F5ED771289}" type="sibTrans" cxnId="{196BC196-F807-4607-B15F-E51DEFBA6847}">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CDC31FF5-33F6-432D-A816-57860E1DD4A9}" type="pres">
      <dgm:prSet presAssocID="{37E8BF71-A9A1-49CA-8441-4E9FBAB7AF21}" presName="outerComposite" presStyleCnt="0">
        <dgm:presLayoutVars>
          <dgm:chMax val="5"/>
          <dgm:dir/>
          <dgm:resizeHandles val="exact"/>
        </dgm:presLayoutVars>
      </dgm:prSet>
      <dgm:spPr/>
    </dgm:pt>
    <dgm:pt modelId="{DDCE186D-8F33-4D99-A955-C8E0FD45AEDD}" type="pres">
      <dgm:prSet presAssocID="{37E8BF71-A9A1-49CA-8441-4E9FBAB7AF21}" presName="dummyMaxCanvas" presStyleCnt="0">
        <dgm:presLayoutVars/>
      </dgm:prSet>
      <dgm:spPr/>
    </dgm:pt>
    <dgm:pt modelId="{41CDAE6D-A38A-4E4E-A85B-0AA95A7D6FE6}" type="pres">
      <dgm:prSet presAssocID="{37E8BF71-A9A1-49CA-8441-4E9FBAB7AF21}" presName="ThreeNodes_1" presStyleLbl="node1" presStyleIdx="0" presStyleCnt="3">
        <dgm:presLayoutVars>
          <dgm:bulletEnabled val="1"/>
        </dgm:presLayoutVars>
      </dgm:prSet>
      <dgm:spPr/>
    </dgm:pt>
    <dgm:pt modelId="{C6F888D0-C301-43C4-9E75-841BC074F1B4}" type="pres">
      <dgm:prSet presAssocID="{37E8BF71-A9A1-49CA-8441-4E9FBAB7AF21}" presName="ThreeNodes_2" presStyleLbl="node1" presStyleIdx="1" presStyleCnt="3">
        <dgm:presLayoutVars>
          <dgm:bulletEnabled val="1"/>
        </dgm:presLayoutVars>
      </dgm:prSet>
      <dgm:spPr/>
    </dgm:pt>
    <dgm:pt modelId="{4ADD9DCD-79CF-4163-95DC-0068A2756F23}" type="pres">
      <dgm:prSet presAssocID="{37E8BF71-A9A1-49CA-8441-4E9FBAB7AF21}" presName="ThreeNodes_3" presStyleLbl="node1" presStyleIdx="2" presStyleCnt="3">
        <dgm:presLayoutVars>
          <dgm:bulletEnabled val="1"/>
        </dgm:presLayoutVars>
      </dgm:prSet>
      <dgm:spPr/>
    </dgm:pt>
    <dgm:pt modelId="{48B3B6D0-F5F4-4F5F-93E0-06BC0D5BB301}" type="pres">
      <dgm:prSet presAssocID="{37E8BF71-A9A1-49CA-8441-4E9FBAB7AF21}" presName="ThreeConn_1-2" presStyleLbl="fgAccFollowNode1" presStyleIdx="0" presStyleCnt="2">
        <dgm:presLayoutVars>
          <dgm:bulletEnabled val="1"/>
        </dgm:presLayoutVars>
      </dgm:prSet>
      <dgm:spPr/>
    </dgm:pt>
    <dgm:pt modelId="{633B88C7-C754-4FBD-AFA5-7475D0423989}" type="pres">
      <dgm:prSet presAssocID="{37E8BF71-A9A1-49CA-8441-4E9FBAB7AF21}" presName="ThreeConn_2-3" presStyleLbl="fgAccFollowNode1" presStyleIdx="1" presStyleCnt="2">
        <dgm:presLayoutVars>
          <dgm:bulletEnabled val="1"/>
        </dgm:presLayoutVars>
      </dgm:prSet>
      <dgm:spPr/>
    </dgm:pt>
    <dgm:pt modelId="{49BE3D04-E9B8-4CA9-BB26-DE81865A56CA}" type="pres">
      <dgm:prSet presAssocID="{37E8BF71-A9A1-49CA-8441-4E9FBAB7AF21}" presName="ThreeNodes_1_text" presStyleLbl="node1" presStyleIdx="2" presStyleCnt="3">
        <dgm:presLayoutVars>
          <dgm:bulletEnabled val="1"/>
        </dgm:presLayoutVars>
      </dgm:prSet>
      <dgm:spPr/>
    </dgm:pt>
    <dgm:pt modelId="{3CBF9B9F-523B-4121-8D92-9498B8013201}" type="pres">
      <dgm:prSet presAssocID="{37E8BF71-A9A1-49CA-8441-4E9FBAB7AF21}" presName="ThreeNodes_2_text" presStyleLbl="node1" presStyleIdx="2" presStyleCnt="3">
        <dgm:presLayoutVars>
          <dgm:bulletEnabled val="1"/>
        </dgm:presLayoutVars>
      </dgm:prSet>
      <dgm:spPr/>
    </dgm:pt>
    <dgm:pt modelId="{9DC5487D-E615-408F-AC76-120E971B2C7D}" type="pres">
      <dgm:prSet presAssocID="{37E8BF71-A9A1-49CA-8441-4E9FBAB7AF21}" presName="ThreeNodes_3_text" presStyleLbl="node1" presStyleIdx="2" presStyleCnt="3">
        <dgm:presLayoutVars>
          <dgm:bulletEnabled val="1"/>
        </dgm:presLayoutVars>
      </dgm:prSet>
      <dgm:spPr/>
    </dgm:pt>
  </dgm:ptLst>
  <dgm:cxnLst>
    <dgm:cxn modelId="{D3D41107-0BF4-4116-A07C-2455D14D7D7C}" type="presOf" srcId="{61469A94-E498-459E-9EF8-D9CBF163D0C5}" destId="{C6F888D0-C301-43C4-9E75-841BC074F1B4}" srcOrd="0" destOrd="0" presId="urn:microsoft.com/office/officeart/2005/8/layout/vProcess5"/>
    <dgm:cxn modelId="{EE230E1A-B3FD-4C1E-A2E5-C82730B043A5}" type="presOf" srcId="{37E8BF71-A9A1-49CA-8441-4E9FBAB7AF21}" destId="{CDC31FF5-33F6-432D-A816-57860E1DD4A9}" srcOrd="0" destOrd="0" presId="urn:microsoft.com/office/officeart/2005/8/layout/vProcess5"/>
    <dgm:cxn modelId="{6BD5003F-20B8-4708-95F0-E0A1A000A540}" type="presOf" srcId="{BDC9E857-F5AB-4653-AC55-A80A5A1D4AE1}" destId="{4ADD9DCD-79CF-4163-95DC-0068A2756F23}" srcOrd="0" destOrd="0" presId="urn:microsoft.com/office/officeart/2005/8/layout/vProcess5"/>
    <dgm:cxn modelId="{5EFCCD3F-3400-418F-B105-F4C227987A49}" srcId="{37E8BF71-A9A1-49CA-8441-4E9FBAB7AF21}" destId="{BCCF300E-6479-4068-A24A-452330ADFACC}" srcOrd="0" destOrd="0" parTransId="{EBB6D756-91B4-4DF1-B46A-A7C0C960CFAC}" sibTransId="{16868AAE-9EB3-450A-B324-F359B287F321}"/>
    <dgm:cxn modelId="{C470D755-E90D-462F-99C2-B302A46FF42A}" type="presOf" srcId="{16868AAE-9EB3-450A-B324-F359B287F321}" destId="{48B3B6D0-F5F4-4F5F-93E0-06BC0D5BB301}" srcOrd="0" destOrd="0" presId="urn:microsoft.com/office/officeart/2005/8/layout/vProcess5"/>
    <dgm:cxn modelId="{626F538F-79A6-4728-BCE7-0B44AC17FC2F}" srcId="{37E8BF71-A9A1-49CA-8441-4E9FBAB7AF21}" destId="{61469A94-E498-459E-9EF8-D9CBF163D0C5}" srcOrd="1" destOrd="0" parTransId="{B197627D-162F-4BB6-981C-7AC7B473B2C2}" sibTransId="{ACAB1854-07A4-4642-83E2-394991F14537}"/>
    <dgm:cxn modelId="{196BC196-F807-4607-B15F-E51DEFBA6847}" srcId="{37E8BF71-A9A1-49CA-8441-4E9FBAB7AF21}" destId="{BDC9E857-F5AB-4653-AC55-A80A5A1D4AE1}" srcOrd="2" destOrd="0" parTransId="{8E25ACD0-7A2B-4B31-BFF0-7BCE3B6E5C8F}" sibTransId="{CABCA7F5-ED58-4790-8379-D4F5ED771289}"/>
    <dgm:cxn modelId="{1BE2C1A8-4492-4641-9553-00FA4B8471D1}" type="presOf" srcId="{BDC9E857-F5AB-4653-AC55-A80A5A1D4AE1}" destId="{9DC5487D-E615-408F-AC76-120E971B2C7D}" srcOrd="1" destOrd="0" presId="urn:microsoft.com/office/officeart/2005/8/layout/vProcess5"/>
    <dgm:cxn modelId="{623C76B0-FDE0-4A1E-B0B3-9F15384773D9}" type="presOf" srcId="{ACAB1854-07A4-4642-83E2-394991F14537}" destId="{633B88C7-C754-4FBD-AFA5-7475D0423989}" srcOrd="0" destOrd="0" presId="urn:microsoft.com/office/officeart/2005/8/layout/vProcess5"/>
    <dgm:cxn modelId="{743D28C6-575D-4B69-96F2-527CA4E42100}" type="presOf" srcId="{BCCF300E-6479-4068-A24A-452330ADFACC}" destId="{41CDAE6D-A38A-4E4E-A85B-0AA95A7D6FE6}" srcOrd="0" destOrd="0" presId="urn:microsoft.com/office/officeart/2005/8/layout/vProcess5"/>
    <dgm:cxn modelId="{2C6AC1E4-1CD6-4EAD-BB85-6E0DCABD9413}" type="presOf" srcId="{61469A94-E498-459E-9EF8-D9CBF163D0C5}" destId="{3CBF9B9F-523B-4121-8D92-9498B8013201}" srcOrd="1" destOrd="0" presId="urn:microsoft.com/office/officeart/2005/8/layout/vProcess5"/>
    <dgm:cxn modelId="{BDCB29EA-353D-4C3D-9BC2-D08493F2F7D8}" type="presOf" srcId="{BCCF300E-6479-4068-A24A-452330ADFACC}" destId="{49BE3D04-E9B8-4CA9-BB26-DE81865A56CA}" srcOrd="1" destOrd="0" presId="urn:microsoft.com/office/officeart/2005/8/layout/vProcess5"/>
    <dgm:cxn modelId="{4701CF50-F274-401D-92AB-0A6AD9C598DA}" type="presParOf" srcId="{CDC31FF5-33F6-432D-A816-57860E1DD4A9}" destId="{DDCE186D-8F33-4D99-A955-C8E0FD45AEDD}" srcOrd="0" destOrd="0" presId="urn:microsoft.com/office/officeart/2005/8/layout/vProcess5"/>
    <dgm:cxn modelId="{643CCE4F-008C-4C77-AEC5-F10EB46A786E}" type="presParOf" srcId="{CDC31FF5-33F6-432D-A816-57860E1DD4A9}" destId="{41CDAE6D-A38A-4E4E-A85B-0AA95A7D6FE6}" srcOrd="1" destOrd="0" presId="urn:microsoft.com/office/officeart/2005/8/layout/vProcess5"/>
    <dgm:cxn modelId="{3EAA1C9F-959C-40A4-AE5D-C490CB3E54D9}" type="presParOf" srcId="{CDC31FF5-33F6-432D-A816-57860E1DD4A9}" destId="{C6F888D0-C301-43C4-9E75-841BC074F1B4}" srcOrd="2" destOrd="0" presId="urn:microsoft.com/office/officeart/2005/8/layout/vProcess5"/>
    <dgm:cxn modelId="{63633A11-9726-49BD-B19F-A3475DC99595}" type="presParOf" srcId="{CDC31FF5-33F6-432D-A816-57860E1DD4A9}" destId="{4ADD9DCD-79CF-4163-95DC-0068A2756F23}" srcOrd="3" destOrd="0" presId="urn:microsoft.com/office/officeart/2005/8/layout/vProcess5"/>
    <dgm:cxn modelId="{782408E4-0767-4AFE-8F41-08372B10900E}" type="presParOf" srcId="{CDC31FF5-33F6-432D-A816-57860E1DD4A9}" destId="{48B3B6D0-F5F4-4F5F-93E0-06BC0D5BB301}" srcOrd="4" destOrd="0" presId="urn:microsoft.com/office/officeart/2005/8/layout/vProcess5"/>
    <dgm:cxn modelId="{672CE338-9BF3-4D6E-94FD-3FB59DDFB5A6}" type="presParOf" srcId="{CDC31FF5-33F6-432D-A816-57860E1DD4A9}" destId="{633B88C7-C754-4FBD-AFA5-7475D0423989}" srcOrd="5" destOrd="0" presId="urn:microsoft.com/office/officeart/2005/8/layout/vProcess5"/>
    <dgm:cxn modelId="{CEA0D681-22E5-40D1-9B3F-834CC560213C}" type="presParOf" srcId="{CDC31FF5-33F6-432D-A816-57860E1DD4A9}" destId="{49BE3D04-E9B8-4CA9-BB26-DE81865A56CA}" srcOrd="6" destOrd="0" presId="urn:microsoft.com/office/officeart/2005/8/layout/vProcess5"/>
    <dgm:cxn modelId="{FE5F8DC5-7BE0-441D-9811-44E9BC5B5929}" type="presParOf" srcId="{CDC31FF5-33F6-432D-A816-57860E1DD4A9}" destId="{3CBF9B9F-523B-4121-8D92-9498B8013201}" srcOrd="7" destOrd="0" presId="urn:microsoft.com/office/officeart/2005/8/layout/vProcess5"/>
    <dgm:cxn modelId="{6C9C3177-4302-4161-8044-BBE3FA9FA3CA}" type="presParOf" srcId="{CDC31FF5-33F6-432D-A816-57860E1DD4A9}" destId="{9DC5487D-E615-408F-AC76-120E971B2C7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F39F9-EC2B-43CE-BBA0-B6AC05743AEA}" type="doc">
      <dgm:prSet loTypeId="urn:microsoft.com/office/officeart/2005/8/layout/hProcess11" loCatId="process" qsTypeId="urn:microsoft.com/office/officeart/2005/8/quickstyle/simple1" qsCatId="simple" csTypeId="urn:microsoft.com/office/officeart/2005/8/colors/colorful2" csCatId="colorful"/>
      <dgm:spPr/>
      <dgm:t>
        <a:bodyPr/>
        <a:lstStyle/>
        <a:p>
          <a:endParaRPr lang="en-ID"/>
        </a:p>
      </dgm:t>
    </dgm:pt>
    <dgm:pt modelId="{A4796076-2DEF-4C94-8CB4-AC7D6DE22961}">
      <dgm:prSet/>
      <dgm:spPr/>
      <dgm:t>
        <a:bodyPr/>
        <a:lstStyle/>
        <a:p>
          <a:r>
            <a:rPr lang="en-US">
              <a:latin typeface="Times New Roman" panose="02020603050405020304" pitchFamily="18" charset="0"/>
              <a:cs typeface="Times New Roman" panose="02020603050405020304" pitchFamily="18" charset="0"/>
            </a:rPr>
            <a:t>SUBSISTEM PERAMALAN</a:t>
          </a:r>
          <a:endParaRPr lang="en-ID">
            <a:latin typeface="Times New Roman" panose="02020603050405020304" pitchFamily="18" charset="0"/>
            <a:cs typeface="Times New Roman" panose="02020603050405020304" pitchFamily="18" charset="0"/>
          </a:endParaRPr>
        </a:p>
      </dgm:t>
    </dgm:pt>
    <dgm:pt modelId="{204AFE30-9172-4BBE-9D21-736A754D5D34}" type="parTrans" cxnId="{813EE728-19C1-4DF3-9C2D-A77407413B49}">
      <dgm:prSet/>
      <dgm:spPr/>
      <dgm:t>
        <a:bodyPr/>
        <a:lstStyle/>
        <a:p>
          <a:endParaRPr lang="en-ID">
            <a:latin typeface="Times New Roman" panose="02020603050405020304" pitchFamily="18" charset="0"/>
            <a:cs typeface="Times New Roman" panose="02020603050405020304" pitchFamily="18" charset="0"/>
          </a:endParaRPr>
        </a:p>
      </dgm:t>
    </dgm:pt>
    <dgm:pt modelId="{17B82C91-2C09-442C-B1FE-DDC29AF179F9}" type="sibTrans" cxnId="{813EE728-19C1-4DF3-9C2D-A77407413B49}">
      <dgm:prSet/>
      <dgm:spPr/>
      <dgm:t>
        <a:bodyPr/>
        <a:lstStyle/>
        <a:p>
          <a:endParaRPr lang="en-ID">
            <a:latin typeface="Times New Roman" panose="02020603050405020304" pitchFamily="18" charset="0"/>
            <a:cs typeface="Times New Roman" panose="02020603050405020304" pitchFamily="18" charset="0"/>
          </a:endParaRPr>
        </a:p>
      </dgm:t>
    </dgm:pt>
    <dgm:pt modelId="{78A4DD70-F150-47AA-B4AD-942AE500F234}">
      <dgm:prSet/>
      <dgm:spPr/>
      <dgm:t>
        <a:bodyPr/>
        <a:lstStyle/>
        <a:p>
          <a:r>
            <a:rPr lang="en-US">
              <a:latin typeface="Times New Roman" panose="02020603050405020304" pitchFamily="18" charset="0"/>
              <a:cs typeface="Times New Roman" panose="02020603050405020304" pitchFamily="18" charset="0"/>
            </a:rPr>
            <a:t>SUBSISTEM MANAJEMEN DANA</a:t>
          </a:r>
          <a:endParaRPr lang="en-ID">
            <a:latin typeface="Times New Roman" panose="02020603050405020304" pitchFamily="18" charset="0"/>
            <a:cs typeface="Times New Roman" panose="02020603050405020304" pitchFamily="18" charset="0"/>
          </a:endParaRPr>
        </a:p>
      </dgm:t>
    </dgm:pt>
    <dgm:pt modelId="{E6B7C9F8-5A2C-4B2E-B222-2D3C0E3D9014}" type="parTrans" cxnId="{3BCFE614-2A1F-48F9-BF92-AEE9F33A1383}">
      <dgm:prSet/>
      <dgm:spPr/>
      <dgm:t>
        <a:bodyPr/>
        <a:lstStyle/>
        <a:p>
          <a:endParaRPr lang="en-ID">
            <a:latin typeface="Times New Roman" panose="02020603050405020304" pitchFamily="18" charset="0"/>
            <a:cs typeface="Times New Roman" panose="02020603050405020304" pitchFamily="18" charset="0"/>
          </a:endParaRPr>
        </a:p>
      </dgm:t>
    </dgm:pt>
    <dgm:pt modelId="{398A357D-2AB6-46CF-BDF4-9AF415BEE951}" type="sibTrans" cxnId="{3BCFE614-2A1F-48F9-BF92-AEE9F33A1383}">
      <dgm:prSet/>
      <dgm:spPr/>
      <dgm:t>
        <a:bodyPr/>
        <a:lstStyle/>
        <a:p>
          <a:endParaRPr lang="en-ID">
            <a:latin typeface="Times New Roman" panose="02020603050405020304" pitchFamily="18" charset="0"/>
            <a:cs typeface="Times New Roman" panose="02020603050405020304" pitchFamily="18" charset="0"/>
          </a:endParaRPr>
        </a:p>
      </dgm:t>
    </dgm:pt>
    <dgm:pt modelId="{226BFFB6-35EF-471E-899E-A56F20F778A3}">
      <dgm:prSet/>
      <dgm:spPr/>
      <dgm:t>
        <a:bodyPr/>
        <a:lstStyle/>
        <a:p>
          <a:r>
            <a:rPr lang="en-US">
              <a:latin typeface="Times New Roman" panose="02020603050405020304" pitchFamily="18" charset="0"/>
              <a:cs typeface="Times New Roman" panose="02020603050405020304" pitchFamily="18" charset="0"/>
            </a:rPr>
            <a:t>SUBSISTEM PENGENDALIAN</a:t>
          </a:r>
          <a:endParaRPr lang="en-ID">
            <a:latin typeface="Times New Roman" panose="02020603050405020304" pitchFamily="18" charset="0"/>
            <a:cs typeface="Times New Roman" panose="02020603050405020304" pitchFamily="18" charset="0"/>
          </a:endParaRPr>
        </a:p>
      </dgm:t>
    </dgm:pt>
    <dgm:pt modelId="{CFE3E3E2-82BF-4288-96FB-989188E0F2E4}" type="parTrans" cxnId="{4A709AF8-B0DC-4073-BEDF-BA0FD56AE996}">
      <dgm:prSet/>
      <dgm:spPr/>
      <dgm:t>
        <a:bodyPr/>
        <a:lstStyle/>
        <a:p>
          <a:endParaRPr lang="en-ID">
            <a:latin typeface="Times New Roman" panose="02020603050405020304" pitchFamily="18" charset="0"/>
            <a:cs typeface="Times New Roman" panose="02020603050405020304" pitchFamily="18" charset="0"/>
          </a:endParaRPr>
        </a:p>
      </dgm:t>
    </dgm:pt>
    <dgm:pt modelId="{F8A05CB5-689A-4D2C-8247-3D13D1D40FD8}" type="sibTrans" cxnId="{4A709AF8-B0DC-4073-BEDF-BA0FD56AE996}">
      <dgm:prSet/>
      <dgm:spPr/>
      <dgm:t>
        <a:bodyPr/>
        <a:lstStyle/>
        <a:p>
          <a:endParaRPr lang="en-ID">
            <a:latin typeface="Times New Roman" panose="02020603050405020304" pitchFamily="18" charset="0"/>
            <a:cs typeface="Times New Roman" panose="02020603050405020304" pitchFamily="18" charset="0"/>
          </a:endParaRPr>
        </a:p>
      </dgm:t>
    </dgm:pt>
    <dgm:pt modelId="{AA98BD31-186E-4407-886E-1D34B5E562CF}" type="pres">
      <dgm:prSet presAssocID="{96AF39F9-EC2B-43CE-BBA0-B6AC05743AEA}" presName="Name0" presStyleCnt="0">
        <dgm:presLayoutVars>
          <dgm:dir/>
          <dgm:resizeHandles val="exact"/>
        </dgm:presLayoutVars>
      </dgm:prSet>
      <dgm:spPr/>
    </dgm:pt>
    <dgm:pt modelId="{DD2BB0C5-4765-44C6-8E90-B7D9B925EF8D}" type="pres">
      <dgm:prSet presAssocID="{96AF39F9-EC2B-43CE-BBA0-B6AC05743AEA}" presName="arrow" presStyleLbl="bgShp" presStyleIdx="0" presStyleCnt="1"/>
      <dgm:spPr/>
    </dgm:pt>
    <dgm:pt modelId="{0CCFB2E2-C7DA-4D12-9C64-489D583BDDEB}" type="pres">
      <dgm:prSet presAssocID="{96AF39F9-EC2B-43CE-BBA0-B6AC05743AEA}" presName="points" presStyleCnt="0"/>
      <dgm:spPr/>
    </dgm:pt>
    <dgm:pt modelId="{F6B5D5FA-334C-498F-BB22-D74B37617572}" type="pres">
      <dgm:prSet presAssocID="{A4796076-2DEF-4C94-8CB4-AC7D6DE22961}" presName="compositeA" presStyleCnt="0"/>
      <dgm:spPr/>
    </dgm:pt>
    <dgm:pt modelId="{BF49600A-645D-49B0-ACEA-908545702CFF}" type="pres">
      <dgm:prSet presAssocID="{A4796076-2DEF-4C94-8CB4-AC7D6DE22961}" presName="textA" presStyleLbl="revTx" presStyleIdx="0" presStyleCnt="3">
        <dgm:presLayoutVars>
          <dgm:bulletEnabled val="1"/>
        </dgm:presLayoutVars>
      </dgm:prSet>
      <dgm:spPr/>
    </dgm:pt>
    <dgm:pt modelId="{7B06C97D-3973-452A-A346-0A5991B75B8F}" type="pres">
      <dgm:prSet presAssocID="{A4796076-2DEF-4C94-8CB4-AC7D6DE22961}" presName="circleA" presStyleLbl="node1" presStyleIdx="0" presStyleCnt="3"/>
      <dgm:spPr/>
    </dgm:pt>
    <dgm:pt modelId="{4EEC5F20-FB31-41C8-9E0A-53297F91E8D5}" type="pres">
      <dgm:prSet presAssocID="{A4796076-2DEF-4C94-8CB4-AC7D6DE22961}" presName="spaceA" presStyleCnt="0"/>
      <dgm:spPr/>
    </dgm:pt>
    <dgm:pt modelId="{E15867E8-E9F2-4DFB-B730-970C90DF99C4}" type="pres">
      <dgm:prSet presAssocID="{17B82C91-2C09-442C-B1FE-DDC29AF179F9}" presName="space" presStyleCnt="0"/>
      <dgm:spPr/>
    </dgm:pt>
    <dgm:pt modelId="{B07CC793-372E-4D79-81FB-8136624FD941}" type="pres">
      <dgm:prSet presAssocID="{78A4DD70-F150-47AA-B4AD-942AE500F234}" presName="compositeB" presStyleCnt="0"/>
      <dgm:spPr/>
    </dgm:pt>
    <dgm:pt modelId="{83B536F9-CFED-414E-8B94-DB5B181281F8}" type="pres">
      <dgm:prSet presAssocID="{78A4DD70-F150-47AA-B4AD-942AE500F234}" presName="textB" presStyleLbl="revTx" presStyleIdx="1" presStyleCnt="3">
        <dgm:presLayoutVars>
          <dgm:bulletEnabled val="1"/>
        </dgm:presLayoutVars>
      </dgm:prSet>
      <dgm:spPr/>
    </dgm:pt>
    <dgm:pt modelId="{B918DD37-A277-4965-AABB-4842BDC79BAD}" type="pres">
      <dgm:prSet presAssocID="{78A4DD70-F150-47AA-B4AD-942AE500F234}" presName="circleB" presStyleLbl="node1" presStyleIdx="1" presStyleCnt="3"/>
      <dgm:spPr/>
    </dgm:pt>
    <dgm:pt modelId="{810392FD-C691-4884-B787-10539FFA773C}" type="pres">
      <dgm:prSet presAssocID="{78A4DD70-F150-47AA-B4AD-942AE500F234}" presName="spaceB" presStyleCnt="0"/>
      <dgm:spPr/>
    </dgm:pt>
    <dgm:pt modelId="{4654D4FC-61BE-4554-9029-55E45653F8D5}" type="pres">
      <dgm:prSet presAssocID="{398A357D-2AB6-46CF-BDF4-9AF415BEE951}" presName="space" presStyleCnt="0"/>
      <dgm:spPr/>
    </dgm:pt>
    <dgm:pt modelId="{A6F96914-C8EC-4080-8307-16B50D17EC07}" type="pres">
      <dgm:prSet presAssocID="{226BFFB6-35EF-471E-899E-A56F20F778A3}" presName="compositeA" presStyleCnt="0"/>
      <dgm:spPr/>
    </dgm:pt>
    <dgm:pt modelId="{800AFE8E-7DB5-4C37-BEC5-F2E48D58FBD3}" type="pres">
      <dgm:prSet presAssocID="{226BFFB6-35EF-471E-899E-A56F20F778A3}" presName="textA" presStyleLbl="revTx" presStyleIdx="2" presStyleCnt="3">
        <dgm:presLayoutVars>
          <dgm:bulletEnabled val="1"/>
        </dgm:presLayoutVars>
      </dgm:prSet>
      <dgm:spPr/>
    </dgm:pt>
    <dgm:pt modelId="{7E3E7485-ABC5-4F70-AEA1-88C31626765D}" type="pres">
      <dgm:prSet presAssocID="{226BFFB6-35EF-471E-899E-A56F20F778A3}" presName="circleA" presStyleLbl="node1" presStyleIdx="2" presStyleCnt="3"/>
      <dgm:spPr/>
    </dgm:pt>
    <dgm:pt modelId="{43887B94-283E-4CAF-9912-852B7CB24B5B}" type="pres">
      <dgm:prSet presAssocID="{226BFFB6-35EF-471E-899E-A56F20F778A3}" presName="spaceA" presStyleCnt="0"/>
      <dgm:spPr/>
    </dgm:pt>
  </dgm:ptLst>
  <dgm:cxnLst>
    <dgm:cxn modelId="{3BABDD04-68EF-4D31-9679-1425060A74D6}" type="presOf" srcId="{A4796076-2DEF-4C94-8CB4-AC7D6DE22961}" destId="{BF49600A-645D-49B0-ACEA-908545702CFF}" srcOrd="0" destOrd="0" presId="urn:microsoft.com/office/officeart/2005/8/layout/hProcess11"/>
    <dgm:cxn modelId="{3BCFE614-2A1F-48F9-BF92-AEE9F33A1383}" srcId="{96AF39F9-EC2B-43CE-BBA0-B6AC05743AEA}" destId="{78A4DD70-F150-47AA-B4AD-942AE500F234}" srcOrd="1" destOrd="0" parTransId="{E6B7C9F8-5A2C-4B2E-B222-2D3C0E3D9014}" sibTransId="{398A357D-2AB6-46CF-BDF4-9AF415BEE951}"/>
    <dgm:cxn modelId="{813EE728-19C1-4DF3-9C2D-A77407413B49}" srcId="{96AF39F9-EC2B-43CE-BBA0-B6AC05743AEA}" destId="{A4796076-2DEF-4C94-8CB4-AC7D6DE22961}" srcOrd="0" destOrd="0" parTransId="{204AFE30-9172-4BBE-9D21-736A754D5D34}" sibTransId="{17B82C91-2C09-442C-B1FE-DDC29AF179F9}"/>
    <dgm:cxn modelId="{68402632-AF3A-4E77-A3CD-D51ADB2167D1}" type="presOf" srcId="{96AF39F9-EC2B-43CE-BBA0-B6AC05743AEA}" destId="{AA98BD31-186E-4407-886E-1D34B5E562CF}" srcOrd="0" destOrd="0" presId="urn:microsoft.com/office/officeart/2005/8/layout/hProcess11"/>
    <dgm:cxn modelId="{C15D7F7F-FEBC-4029-A115-02548D1F28D4}" type="presOf" srcId="{78A4DD70-F150-47AA-B4AD-942AE500F234}" destId="{83B536F9-CFED-414E-8B94-DB5B181281F8}" srcOrd="0" destOrd="0" presId="urn:microsoft.com/office/officeart/2005/8/layout/hProcess11"/>
    <dgm:cxn modelId="{535479AC-44D9-4133-8B21-6D18221CBC9D}" type="presOf" srcId="{226BFFB6-35EF-471E-899E-A56F20F778A3}" destId="{800AFE8E-7DB5-4C37-BEC5-F2E48D58FBD3}" srcOrd="0" destOrd="0" presId="urn:microsoft.com/office/officeart/2005/8/layout/hProcess11"/>
    <dgm:cxn modelId="{4A709AF8-B0DC-4073-BEDF-BA0FD56AE996}" srcId="{96AF39F9-EC2B-43CE-BBA0-B6AC05743AEA}" destId="{226BFFB6-35EF-471E-899E-A56F20F778A3}" srcOrd="2" destOrd="0" parTransId="{CFE3E3E2-82BF-4288-96FB-989188E0F2E4}" sibTransId="{F8A05CB5-689A-4D2C-8247-3D13D1D40FD8}"/>
    <dgm:cxn modelId="{FD4337B1-4B8B-45F0-9B6C-4CCDCF333AA5}" type="presParOf" srcId="{AA98BD31-186E-4407-886E-1D34B5E562CF}" destId="{DD2BB0C5-4765-44C6-8E90-B7D9B925EF8D}" srcOrd="0" destOrd="0" presId="urn:microsoft.com/office/officeart/2005/8/layout/hProcess11"/>
    <dgm:cxn modelId="{E654747A-72DC-4E29-94F1-419B012BF0F0}" type="presParOf" srcId="{AA98BD31-186E-4407-886E-1D34B5E562CF}" destId="{0CCFB2E2-C7DA-4D12-9C64-489D583BDDEB}" srcOrd="1" destOrd="0" presId="urn:microsoft.com/office/officeart/2005/8/layout/hProcess11"/>
    <dgm:cxn modelId="{150D92E0-4C12-4565-B006-69421FE35339}" type="presParOf" srcId="{0CCFB2E2-C7DA-4D12-9C64-489D583BDDEB}" destId="{F6B5D5FA-334C-498F-BB22-D74B37617572}" srcOrd="0" destOrd="0" presId="urn:microsoft.com/office/officeart/2005/8/layout/hProcess11"/>
    <dgm:cxn modelId="{1559C4DC-B681-458A-AB69-C45D2D741238}" type="presParOf" srcId="{F6B5D5FA-334C-498F-BB22-D74B37617572}" destId="{BF49600A-645D-49B0-ACEA-908545702CFF}" srcOrd="0" destOrd="0" presId="urn:microsoft.com/office/officeart/2005/8/layout/hProcess11"/>
    <dgm:cxn modelId="{C42E1443-F2C0-4D7A-A478-F0589D1F71C9}" type="presParOf" srcId="{F6B5D5FA-334C-498F-BB22-D74B37617572}" destId="{7B06C97D-3973-452A-A346-0A5991B75B8F}" srcOrd="1" destOrd="0" presId="urn:microsoft.com/office/officeart/2005/8/layout/hProcess11"/>
    <dgm:cxn modelId="{65036D78-A31E-4671-8DD4-C36EFE5F240B}" type="presParOf" srcId="{F6B5D5FA-334C-498F-BB22-D74B37617572}" destId="{4EEC5F20-FB31-41C8-9E0A-53297F91E8D5}" srcOrd="2" destOrd="0" presId="urn:microsoft.com/office/officeart/2005/8/layout/hProcess11"/>
    <dgm:cxn modelId="{0DA21051-6682-4E6D-AB98-B3611B248858}" type="presParOf" srcId="{0CCFB2E2-C7DA-4D12-9C64-489D583BDDEB}" destId="{E15867E8-E9F2-4DFB-B730-970C90DF99C4}" srcOrd="1" destOrd="0" presId="urn:microsoft.com/office/officeart/2005/8/layout/hProcess11"/>
    <dgm:cxn modelId="{6A9DA97E-9979-4CB5-9D06-0DB8A753FDA1}" type="presParOf" srcId="{0CCFB2E2-C7DA-4D12-9C64-489D583BDDEB}" destId="{B07CC793-372E-4D79-81FB-8136624FD941}" srcOrd="2" destOrd="0" presId="urn:microsoft.com/office/officeart/2005/8/layout/hProcess11"/>
    <dgm:cxn modelId="{1C8A54E6-C81D-4577-83CA-E295F7DD4DF2}" type="presParOf" srcId="{B07CC793-372E-4D79-81FB-8136624FD941}" destId="{83B536F9-CFED-414E-8B94-DB5B181281F8}" srcOrd="0" destOrd="0" presId="urn:microsoft.com/office/officeart/2005/8/layout/hProcess11"/>
    <dgm:cxn modelId="{D72F053D-E0BB-434C-8A62-C41735268824}" type="presParOf" srcId="{B07CC793-372E-4D79-81FB-8136624FD941}" destId="{B918DD37-A277-4965-AABB-4842BDC79BAD}" srcOrd="1" destOrd="0" presId="urn:microsoft.com/office/officeart/2005/8/layout/hProcess11"/>
    <dgm:cxn modelId="{39B81019-D432-4859-99D5-C519A5EC4A30}" type="presParOf" srcId="{B07CC793-372E-4D79-81FB-8136624FD941}" destId="{810392FD-C691-4884-B787-10539FFA773C}" srcOrd="2" destOrd="0" presId="urn:microsoft.com/office/officeart/2005/8/layout/hProcess11"/>
    <dgm:cxn modelId="{833DF3FC-3D7D-4EE2-87BE-ADC75ECE513E}" type="presParOf" srcId="{0CCFB2E2-C7DA-4D12-9C64-489D583BDDEB}" destId="{4654D4FC-61BE-4554-9029-55E45653F8D5}" srcOrd="3" destOrd="0" presId="urn:microsoft.com/office/officeart/2005/8/layout/hProcess11"/>
    <dgm:cxn modelId="{BB26E398-D4D9-403F-A12E-65F10AAC50CC}" type="presParOf" srcId="{0CCFB2E2-C7DA-4D12-9C64-489D583BDDEB}" destId="{A6F96914-C8EC-4080-8307-16B50D17EC07}" srcOrd="4" destOrd="0" presId="urn:microsoft.com/office/officeart/2005/8/layout/hProcess11"/>
    <dgm:cxn modelId="{F473B562-8C7B-4758-B9F5-DCD17469F753}" type="presParOf" srcId="{A6F96914-C8EC-4080-8307-16B50D17EC07}" destId="{800AFE8E-7DB5-4C37-BEC5-F2E48D58FBD3}" srcOrd="0" destOrd="0" presId="urn:microsoft.com/office/officeart/2005/8/layout/hProcess11"/>
    <dgm:cxn modelId="{1D81488B-503D-449F-8B73-61060785A0C8}" type="presParOf" srcId="{A6F96914-C8EC-4080-8307-16B50D17EC07}" destId="{7E3E7485-ABC5-4F70-AEA1-88C31626765D}" srcOrd="1" destOrd="0" presId="urn:microsoft.com/office/officeart/2005/8/layout/hProcess11"/>
    <dgm:cxn modelId="{587474F7-4C94-41FC-9D60-B03DAF0BB817}" type="presParOf" srcId="{A6F96914-C8EC-4080-8307-16B50D17EC07}" destId="{43887B94-283E-4CAF-9912-852B7CB24B5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BA4606-E0C9-4202-B8BB-8FB81D7D45C5}"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A390DCEA-C6FC-43D7-8AED-0545F5D0D128}">
      <dgm:prSet/>
      <dgm:spPr/>
      <dgm:t>
        <a:bodyPr/>
        <a:lstStyle/>
        <a:p>
          <a:pPr algn="just">
            <a:lnSpc>
              <a:spcPct val="150000"/>
            </a:lnSpc>
          </a:pPr>
          <a:r>
            <a:rPr lang="en-ID">
              <a:latin typeface="Times New Roman" panose="02020603050405020304" pitchFamily="18" charset="0"/>
              <a:cs typeface="Times New Roman" panose="02020603050405020304" pitchFamily="18" charset="0"/>
            </a:rPr>
            <a:t>Subsistem peramalan memproyeksikan aktivitas perusahaan untuk jangka waktu sepuluh tahun atau pun lebih. Aktivitas tahun yang akan datang terutama dipengaruhi oleh permintaan pasar dan hambatan internal seperti kapasitas produksi, dan keuangan yang ada. Bila jangka waktu peramalan tersebut diperpanjang, maka pengaruh lingkungan meningkat. Perubahan kebutuhan harus diantisipasi, seperti halnya mengantisipasi iklim ekonomi. </a:t>
          </a:r>
        </a:p>
      </dgm:t>
    </dgm:pt>
    <dgm:pt modelId="{DA3AE864-56B0-4584-9D26-EB1C7560C2B1}" type="parTrans" cxnId="{0238C812-F917-414B-B4B8-60BE7CBEE3B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0E149A7B-1593-4AFA-A8B5-D23A70312DA0}" type="sibTrans" cxnId="{0238C812-F917-414B-B4B8-60BE7CBEE3B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92945C96-D680-46A2-ADB4-32106A12387B}">
      <dgm:prSet/>
      <dgm:spPr/>
      <dgm:t>
        <a:bodyPr/>
        <a:lstStyle/>
        <a:p>
          <a:pPr algn="just">
            <a:lnSpc>
              <a:spcPct val="150000"/>
            </a:lnSpc>
          </a:pPr>
          <a:r>
            <a:rPr lang="en-ID">
              <a:latin typeface="Times New Roman" panose="02020603050405020304" pitchFamily="18" charset="0"/>
              <a:cs typeface="Times New Roman" panose="02020603050405020304" pitchFamily="18" charset="0"/>
            </a:rPr>
            <a:t>Model peramalan telah dikembangkan, yaitu meliputi data internal dan lingkungan. Data ini akan memberikan dasar bagi perencanaan jangka pendek dan jangka panjang. Model ini berfungsi sebagai alat DSS untuk memecahkan masalah yang menjadi kurang terstruktur karena adanya perpanjangan jangka waktu perencanaan. </a:t>
          </a:r>
          <a:br>
            <a:rPr lang="en-ID">
              <a:latin typeface="Times New Roman" panose="02020603050405020304" pitchFamily="18" charset="0"/>
              <a:cs typeface="Times New Roman" panose="02020603050405020304" pitchFamily="18" charset="0"/>
            </a:rPr>
          </a:br>
          <a:br>
            <a:rPr lang="en-ID">
              <a:latin typeface="Times New Roman" panose="02020603050405020304" pitchFamily="18" charset="0"/>
              <a:cs typeface="Times New Roman" panose="02020603050405020304" pitchFamily="18" charset="0"/>
            </a:rPr>
          </a:br>
          <a:endParaRPr lang="en-ID">
            <a:latin typeface="Times New Roman" panose="02020603050405020304" pitchFamily="18" charset="0"/>
            <a:cs typeface="Times New Roman" panose="02020603050405020304" pitchFamily="18" charset="0"/>
          </a:endParaRPr>
        </a:p>
      </dgm:t>
    </dgm:pt>
    <dgm:pt modelId="{7DC890CE-6DCB-4FB8-B369-F879EDBBC9CC}" type="parTrans" cxnId="{D987EC1A-9A57-4CA6-A7E4-BE13D928C01B}">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B22D4522-D8A0-4A1C-AAF1-9F463D1AD673}" type="sibTrans" cxnId="{D987EC1A-9A57-4CA6-A7E4-BE13D928C01B}">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2432E312-39F9-4D45-81DC-DB9BE840218B}" type="pres">
      <dgm:prSet presAssocID="{89BA4606-E0C9-4202-B8BB-8FB81D7D45C5}" presName="linear" presStyleCnt="0">
        <dgm:presLayoutVars>
          <dgm:animLvl val="lvl"/>
          <dgm:resizeHandles val="exact"/>
        </dgm:presLayoutVars>
      </dgm:prSet>
      <dgm:spPr/>
    </dgm:pt>
    <dgm:pt modelId="{6610A423-3841-4714-8533-29678647F0A8}" type="pres">
      <dgm:prSet presAssocID="{A390DCEA-C6FC-43D7-8AED-0545F5D0D128}" presName="parentText" presStyleLbl="node1" presStyleIdx="0" presStyleCnt="2">
        <dgm:presLayoutVars>
          <dgm:chMax val="0"/>
          <dgm:bulletEnabled val="1"/>
        </dgm:presLayoutVars>
      </dgm:prSet>
      <dgm:spPr/>
    </dgm:pt>
    <dgm:pt modelId="{026D6D8A-2F0D-4089-8EF5-0858092419E8}" type="pres">
      <dgm:prSet presAssocID="{0E149A7B-1593-4AFA-A8B5-D23A70312DA0}" presName="spacer" presStyleCnt="0"/>
      <dgm:spPr/>
    </dgm:pt>
    <dgm:pt modelId="{675934C1-D604-4041-A64A-CB8157D64ED7}" type="pres">
      <dgm:prSet presAssocID="{92945C96-D680-46A2-ADB4-32106A12387B}" presName="parentText" presStyleLbl="node1" presStyleIdx="1" presStyleCnt="2">
        <dgm:presLayoutVars>
          <dgm:chMax val="0"/>
          <dgm:bulletEnabled val="1"/>
        </dgm:presLayoutVars>
      </dgm:prSet>
      <dgm:spPr/>
    </dgm:pt>
  </dgm:ptLst>
  <dgm:cxnLst>
    <dgm:cxn modelId="{0238C812-F917-414B-B4B8-60BE7CBEE3B4}" srcId="{89BA4606-E0C9-4202-B8BB-8FB81D7D45C5}" destId="{A390DCEA-C6FC-43D7-8AED-0545F5D0D128}" srcOrd="0" destOrd="0" parTransId="{DA3AE864-56B0-4584-9D26-EB1C7560C2B1}" sibTransId="{0E149A7B-1593-4AFA-A8B5-D23A70312DA0}"/>
    <dgm:cxn modelId="{D987EC1A-9A57-4CA6-A7E4-BE13D928C01B}" srcId="{89BA4606-E0C9-4202-B8BB-8FB81D7D45C5}" destId="{92945C96-D680-46A2-ADB4-32106A12387B}" srcOrd="1" destOrd="0" parTransId="{7DC890CE-6DCB-4FB8-B369-F879EDBBC9CC}" sibTransId="{B22D4522-D8A0-4A1C-AAF1-9F463D1AD673}"/>
    <dgm:cxn modelId="{01D6075C-40D1-47E9-91B9-F3A3088520C6}" type="presOf" srcId="{A390DCEA-C6FC-43D7-8AED-0545F5D0D128}" destId="{6610A423-3841-4714-8533-29678647F0A8}" srcOrd="0" destOrd="0" presId="urn:microsoft.com/office/officeart/2005/8/layout/vList2"/>
    <dgm:cxn modelId="{631C1F56-CA0B-43F1-AD19-6A9E55E7BBA5}" type="presOf" srcId="{89BA4606-E0C9-4202-B8BB-8FB81D7D45C5}" destId="{2432E312-39F9-4D45-81DC-DB9BE840218B}" srcOrd="0" destOrd="0" presId="urn:microsoft.com/office/officeart/2005/8/layout/vList2"/>
    <dgm:cxn modelId="{7E3978A3-54D3-4C81-B42E-E05995064F28}" type="presOf" srcId="{92945C96-D680-46A2-ADB4-32106A12387B}" destId="{675934C1-D604-4041-A64A-CB8157D64ED7}" srcOrd="0" destOrd="0" presId="urn:microsoft.com/office/officeart/2005/8/layout/vList2"/>
    <dgm:cxn modelId="{F3BFCB72-21EC-4614-9A75-167379D32A89}" type="presParOf" srcId="{2432E312-39F9-4D45-81DC-DB9BE840218B}" destId="{6610A423-3841-4714-8533-29678647F0A8}" srcOrd="0" destOrd="0" presId="urn:microsoft.com/office/officeart/2005/8/layout/vList2"/>
    <dgm:cxn modelId="{89D27D82-9B73-4E0C-9934-9041FEB14B3A}" type="presParOf" srcId="{2432E312-39F9-4D45-81DC-DB9BE840218B}" destId="{026D6D8A-2F0D-4089-8EF5-0858092419E8}" srcOrd="1" destOrd="0" presId="urn:microsoft.com/office/officeart/2005/8/layout/vList2"/>
    <dgm:cxn modelId="{857F57A7-C3DD-4B64-BD81-137CC52481B3}" type="presParOf" srcId="{2432E312-39F9-4D45-81DC-DB9BE840218B}" destId="{675934C1-D604-4041-A64A-CB8157D64ED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D14ACE-404F-44E5-8B9F-A1E1407ACDFF}" type="doc">
      <dgm:prSet loTypeId="urn:microsoft.com/office/officeart/2005/8/layout/target3" loCatId="list" qsTypeId="urn:microsoft.com/office/officeart/2005/8/quickstyle/simple3" qsCatId="simple" csTypeId="urn:microsoft.com/office/officeart/2005/8/colors/colorful4" csCatId="colorful"/>
      <dgm:spPr/>
      <dgm:t>
        <a:bodyPr/>
        <a:lstStyle/>
        <a:p>
          <a:endParaRPr lang="en-ID"/>
        </a:p>
      </dgm:t>
    </dgm:pt>
    <dgm:pt modelId="{286C784D-7329-4BDF-8ECB-9EE8B05B38A4}">
      <dgm:prSet/>
      <dgm:spPr/>
      <dgm:t>
        <a:bodyPr/>
        <a:lstStyle/>
        <a:p>
          <a:r>
            <a:rPr lang="en-ID">
              <a:latin typeface="Times New Roman" panose="02020603050405020304" pitchFamily="18" charset="0"/>
              <a:cs typeface="Times New Roman" panose="02020603050405020304" pitchFamily="18" charset="0"/>
            </a:rPr>
            <a:t>Kita telah mengetahui bahwa fungsi keuangan menggambarkan arus uang dalam perusahaan. Subsistem manajemen dana adalah bagian dari sistem informasi keuangan yang mempunyai pengaruh yang sangat kuat pada arus tersebut. </a:t>
          </a:r>
        </a:p>
      </dgm:t>
    </dgm:pt>
    <dgm:pt modelId="{9EC9C722-52EC-4909-BBA1-7CD6B7BBE308}" type="parTrans" cxnId="{CF022896-EE24-4FAB-B194-DA4D83147981}">
      <dgm:prSet/>
      <dgm:spPr/>
      <dgm:t>
        <a:bodyPr/>
        <a:lstStyle/>
        <a:p>
          <a:endParaRPr lang="en-ID">
            <a:latin typeface="Times New Roman" panose="02020603050405020304" pitchFamily="18" charset="0"/>
            <a:cs typeface="Times New Roman" panose="02020603050405020304" pitchFamily="18" charset="0"/>
          </a:endParaRPr>
        </a:p>
      </dgm:t>
    </dgm:pt>
    <dgm:pt modelId="{06BDAFBF-9C50-4982-8BCF-C6D9BB6B1F8E}" type="sibTrans" cxnId="{CF022896-EE24-4FAB-B194-DA4D83147981}">
      <dgm:prSet/>
      <dgm:spPr/>
      <dgm:t>
        <a:bodyPr/>
        <a:lstStyle/>
        <a:p>
          <a:endParaRPr lang="en-ID">
            <a:latin typeface="Times New Roman" panose="02020603050405020304" pitchFamily="18" charset="0"/>
            <a:cs typeface="Times New Roman" panose="02020603050405020304" pitchFamily="18" charset="0"/>
          </a:endParaRPr>
        </a:p>
      </dgm:t>
    </dgm:pt>
    <dgm:pt modelId="{950910B5-6DD3-49D6-803A-541E646117A4}">
      <dgm:prSet/>
      <dgm:spPr/>
      <dgm:t>
        <a:bodyPr/>
        <a:lstStyle/>
        <a:p>
          <a:r>
            <a:rPr lang="en-ID">
              <a:latin typeface="Times New Roman" panose="02020603050405020304" pitchFamily="18" charset="0"/>
              <a:cs typeface="Times New Roman" panose="02020603050405020304" pitchFamily="18" charset="0"/>
            </a:rPr>
            <a:t>Model Cash Flow adalah contoh yang tepat mengenai cara penggunaan komputer untuk mengelola arus uang, karena ia mencakup seluruh struktur yaitu dari penerimaan cash sampai pembayaran atau pengeluaran cash. </a:t>
          </a:r>
        </a:p>
      </dgm:t>
    </dgm:pt>
    <dgm:pt modelId="{9AA9F80C-F56A-41AF-A3C5-CBA03BBA026F}" type="parTrans" cxnId="{9986FCEA-31F4-4475-9EE8-4BE5EDD6BA69}">
      <dgm:prSet/>
      <dgm:spPr/>
      <dgm:t>
        <a:bodyPr/>
        <a:lstStyle/>
        <a:p>
          <a:endParaRPr lang="en-ID">
            <a:latin typeface="Times New Roman" panose="02020603050405020304" pitchFamily="18" charset="0"/>
            <a:cs typeface="Times New Roman" panose="02020603050405020304" pitchFamily="18" charset="0"/>
          </a:endParaRPr>
        </a:p>
      </dgm:t>
    </dgm:pt>
    <dgm:pt modelId="{ABFA3276-2E2E-47C4-ABCC-8820D9A51E71}" type="sibTrans" cxnId="{9986FCEA-31F4-4475-9EE8-4BE5EDD6BA69}">
      <dgm:prSet/>
      <dgm:spPr/>
      <dgm:t>
        <a:bodyPr/>
        <a:lstStyle/>
        <a:p>
          <a:endParaRPr lang="en-ID">
            <a:latin typeface="Times New Roman" panose="02020603050405020304" pitchFamily="18" charset="0"/>
            <a:cs typeface="Times New Roman" panose="02020603050405020304" pitchFamily="18" charset="0"/>
          </a:endParaRPr>
        </a:p>
      </dgm:t>
    </dgm:pt>
    <dgm:pt modelId="{F44ADCB6-4504-4EBF-AF84-8F51BBC8E3CD}">
      <dgm:prSet/>
      <dgm:spPr/>
      <dgm:t>
        <a:bodyPr/>
        <a:lstStyle/>
        <a:p>
          <a:r>
            <a:rPr lang="en-ID">
              <a:latin typeface="Times New Roman" panose="02020603050405020304" pitchFamily="18" charset="0"/>
              <a:cs typeface="Times New Roman" panose="02020603050405020304" pitchFamily="18" charset="0"/>
            </a:rPr>
            <a:t>Banyak keputusan subsider atau tambahan yang harus dibuat dalam struktur ini, dan subsistem manajemen dana dapat memberikan dukungan. Perusahaan tidak secara penuh dipengaruhi oleh lingkungannya. Berkaitan dengan sumber uang, perusahaan dapat mempengaruhi arus yang mengalir ke dan dari lingkungan. </a:t>
          </a:r>
        </a:p>
      </dgm:t>
    </dgm:pt>
    <dgm:pt modelId="{0FE7178E-5452-4802-B137-88B413458252}" type="parTrans" cxnId="{C70DA809-29FD-4390-9261-FCFCE5CBA448}">
      <dgm:prSet/>
      <dgm:spPr/>
      <dgm:t>
        <a:bodyPr/>
        <a:lstStyle/>
        <a:p>
          <a:endParaRPr lang="en-ID">
            <a:latin typeface="Times New Roman" panose="02020603050405020304" pitchFamily="18" charset="0"/>
            <a:cs typeface="Times New Roman" panose="02020603050405020304" pitchFamily="18" charset="0"/>
          </a:endParaRPr>
        </a:p>
      </dgm:t>
    </dgm:pt>
    <dgm:pt modelId="{27AFFE13-8E1F-4E4C-A54E-152997B7B072}" type="sibTrans" cxnId="{C70DA809-29FD-4390-9261-FCFCE5CBA448}">
      <dgm:prSet/>
      <dgm:spPr/>
      <dgm:t>
        <a:bodyPr/>
        <a:lstStyle/>
        <a:p>
          <a:endParaRPr lang="en-ID">
            <a:latin typeface="Times New Roman" panose="02020603050405020304" pitchFamily="18" charset="0"/>
            <a:cs typeface="Times New Roman" panose="02020603050405020304" pitchFamily="18" charset="0"/>
          </a:endParaRPr>
        </a:p>
      </dgm:t>
    </dgm:pt>
    <dgm:pt modelId="{3DB41571-D4E4-4D3A-8325-CB634B5AC7F1}">
      <dgm:prSet/>
      <dgm:spPr/>
      <dgm:t>
        <a:bodyPr/>
        <a:lstStyle/>
        <a:p>
          <a:r>
            <a:rPr lang="en-ID">
              <a:latin typeface="Times New Roman" panose="02020603050405020304" pitchFamily="18" charset="0"/>
              <a:cs typeface="Times New Roman" panose="02020603050405020304" pitchFamily="18" charset="0"/>
            </a:rPr>
            <a:t>Program yang ada di dalam subsistem manajemen dan memungkinkan manajer keuangan untuk membuat Keputusan yang dapat mempengaruhi arus tersebut sesuai yang dikehendaki. </a:t>
          </a:r>
        </a:p>
      </dgm:t>
    </dgm:pt>
    <dgm:pt modelId="{D74E2889-7B7E-4FA0-9FE6-C8A84D5DB2A5}" type="parTrans" cxnId="{5B38B72A-5779-447F-B336-394B9B6DB579}">
      <dgm:prSet/>
      <dgm:spPr/>
      <dgm:t>
        <a:bodyPr/>
        <a:lstStyle/>
        <a:p>
          <a:endParaRPr lang="en-ID">
            <a:latin typeface="Times New Roman" panose="02020603050405020304" pitchFamily="18" charset="0"/>
            <a:cs typeface="Times New Roman" panose="02020603050405020304" pitchFamily="18" charset="0"/>
          </a:endParaRPr>
        </a:p>
      </dgm:t>
    </dgm:pt>
    <dgm:pt modelId="{4DB637A3-4248-4844-9C3D-1E09F763C045}" type="sibTrans" cxnId="{5B38B72A-5779-447F-B336-394B9B6DB579}">
      <dgm:prSet/>
      <dgm:spPr/>
      <dgm:t>
        <a:bodyPr/>
        <a:lstStyle/>
        <a:p>
          <a:endParaRPr lang="en-ID">
            <a:latin typeface="Times New Roman" panose="02020603050405020304" pitchFamily="18" charset="0"/>
            <a:cs typeface="Times New Roman" panose="02020603050405020304" pitchFamily="18" charset="0"/>
          </a:endParaRPr>
        </a:p>
      </dgm:t>
    </dgm:pt>
    <dgm:pt modelId="{CCDF84E4-A63F-45D9-9C46-369AD7EF061E}">
      <dgm:prSet/>
      <dgm:spPr/>
      <dgm:t>
        <a:bodyPr/>
        <a:lstStyle/>
        <a:p>
          <a:r>
            <a:rPr lang="en-ID">
              <a:latin typeface="Times New Roman" panose="02020603050405020304" pitchFamily="18" charset="0"/>
              <a:cs typeface="Times New Roman" panose="02020603050405020304" pitchFamily="18" charset="0"/>
            </a:rPr>
            <a:t>Kita telah melihat bagaimana expert system dapat digunakan untuk mengatur arus masuk dengan cara menerapkan kebijaksanaan kredit perusahaan. Pengaruh yang kuat atas arus keluar ditahan oleh subsistem pengontrolan.</a:t>
          </a:r>
        </a:p>
      </dgm:t>
    </dgm:pt>
    <dgm:pt modelId="{53AE51D8-DA07-4752-BA3C-23607BA21873}" type="parTrans" cxnId="{49D0C57B-7289-4D10-8673-72AF3F6E71C7}">
      <dgm:prSet/>
      <dgm:spPr/>
      <dgm:t>
        <a:bodyPr/>
        <a:lstStyle/>
        <a:p>
          <a:endParaRPr lang="en-ID">
            <a:latin typeface="Times New Roman" panose="02020603050405020304" pitchFamily="18" charset="0"/>
            <a:cs typeface="Times New Roman" panose="02020603050405020304" pitchFamily="18" charset="0"/>
          </a:endParaRPr>
        </a:p>
      </dgm:t>
    </dgm:pt>
    <dgm:pt modelId="{2E730E77-D35E-4137-BAC8-ED079AB03CA9}" type="sibTrans" cxnId="{49D0C57B-7289-4D10-8673-72AF3F6E71C7}">
      <dgm:prSet/>
      <dgm:spPr/>
      <dgm:t>
        <a:bodyPr/>
        <a:lstStyle/>
        <a:p>
          <a:endParaRPr lang="en-ID">
            <a:latin typeface="Times New Roman" panose="02020603050405020304" pitchFamily="18" charset="0"/>
            <a:cs typeface="Times New Roman" panose="02020603050405020304" pitchFamily="18" charset="0"/>
          </a:endParaRPr>
        </a:p>
      </dgm:t>
    </dgm:pt>
    <dgm:pt modelId="{41E91582-C97F-4CF2-AC05-DB12978C91CA}" type="pres">
      <dgm:prSet presAssocID="{E0D14ACE-404F-44E5-8B9F-A1E1407ACDFF}" presName="Name0" presStyleCnt="0">
        <dgm:presLayoutVars>
          <dgm:chMax val="7"/>
          <dgm:dir/>
          <dgm:animLvl val="lvl"/>
          <dgm:resizeHandles val="exact"/>
        </dgm:presLayoutVars>
      </dgm:prSet>
      <dgm:spPr/>
    </dgm:pt>
    <dgm:pt modelId="{3609ED05-F419-446B-943C-410CB483F7ED}" type="pres">
      <dgm:prSet presAssocID="{286C784D-7329-4BDF-8ECB-9EE8B05B38A4}" presName="circle1" presStyleLbl="node1" presStyleIdx="0" presStyleCnt="5"/>
      <dgm:spPr/>
    </dgm:pt>
    <dgm:pt modelId="{E5A4D487-F22E-477E-BA91-4084AE65241F}" type="pres">
      <dgm:prSet presAssocID="{286C784D-7329-4BDF-8ECB-9EE8B05B38A4}" presName="space" presStyleCnt="0"/>
      <dgm:spPr/>
    </dgm:pt>
    <dgm:pt modelId="{1306BD32-027D-4161-9156-AD81B4F03434}" type="pres">
      <dgm:prSet presAssocID="{286C784D-7329-4BDF-8ECB-9EE8B05B38A4}" presName="rect1" presStyleLbl="alignAcc1" presStyleIdx="0" presStyleCnt="5"/>
      <dgm:spPr/>
    </dgm:pt>
    <dgm:pt modelId="{B766A951-6CFA-4F2D-8776-549600BE8ED8}" type="pres">
      <dgm:prSet presAssocID="{950910B5-6DD3-49D6-803A-541E646117A4}" presName="vertSpace2" presStyleLbl="node1" presStyleIdx="0" presStyleCnt="5"/>
      <dgm:spPr/>
    </dgm:pt>
    <dgm:pt modelId="{DB77BE6B-84AD-49B0-A157-C017B534D60F}" type="pres">
      <dgm:prSet presAssocID="{950910B5-6DD3-49D6-803A-541E646117A4}" presName="circle2" presStyleLbl="node1" presStyleIdx="1" presStyleCnt="5"/>
      <dgm:spPr/>
    </dgm:pt>
    <dgm:pt modelId="{4386B540-E42A-4284-9162-416EB2B773B8}" type="pres">
      <dgm:prSet presAssocID="{950910B5-6DD3-49D6-803A-541E646117A4}" presName="rect2" presStyleLbl="alignAcc1" presStyleIdx="1" presStyleCnt="5"/>
      <dgm:spPr/>
    </dgm:pt>
    <dgm:pt modelId="{78D1FB5D-EC3F-400A-9A48-5C753D9C6EC5}" type="pres">
      <dgm:prSet presAssocID="{F44ADCB6-4504-4EBF-AF84-8F51BBC8E3CD}" presName="vertSpace3" presStyleLbl="node1" presStyleIdx="1" presStyleCnt="5"/>
      <dgm:spPr/>
    </dgm:pt>
    <dgm:pt modelId="{EEBFE292-F346-474B-8F0E-166DB7F0EFB7}" type="pres">
      <dgm:prSet presAssocID="{F44ADCB6-4504-4EBF-AF84-8F51BBC8E3CD}" presName="circle3" presStyleLbl="node1" presStyleIdx="2" presStyleCnt="5"/>
      <dgm:spPr/>
    </dgm:pt>
    <dgm:pt modelId="{E03805AB-4471-45C1-90D2-905C97EBE3D7}" type="pres">
      <dgm:prSet presAssocID="{F44ADCB6-4504-4EBF-AF84-8F51BBC8E3CD}" presName="rect3" presStyleLbl="alignAcc1" presStyleIdx="2" presStyleCnt="5"/>
      <dgm:spPr/>
    </dgm:pt>
    <dgm:pt modelId="{3E9D7B74-F6F0-47E4-A0DE-84E712538445}" type="pres">
      <dgm:prSet presAssocID="{3DB41571-D4E4-4D3A-8325-CB634B5AC7F1}" presName="vertSpace4" presStyleLbl="node1" presStyleIdx="2" presStyleCnt="5"/>
      <dgm:spPr/>
    </dgm:pt>
    <dgm:pt modelId="{5C88400A-11D7-4E13-8E12-83DEEE5E4919}" type="pres">
      <dgm:prSet presAssocID="{3DB41571-D4E4-4D3A-8325-CB634B5AC7F1}" presName="circle4" presStyleLbl="node1" presStyleIdx="3" presStyleCnt="5"/>
      <dgm:spPr/>
    </dgm:pt>
    <dgm:pt modelId="{2E14491C-7270-4E63-BEED-C50A57BAFC3D}" type="pres">
      <dgm:prSet presAssocID="{3DB41571-D4E4-4D3A-8325-CB634B5AC7F1}" presName="rect4" presStyleLbl="alignAcc1" presStyleIdx="3" presStyleCnt="5"/>
      <dgm:spPr/>
    </dgm:pt>
    <dgm:pt modelId="{482E873E-1EB0-4A62-8EF0-EF0B0829F93B}" type="pres">
      <dgm:prSet presAssocID="{CCDF84E4-A63F-45D9-9C46-369AD7EF061E}" presName="vertSpace5" presStyleLbl="node1" presStyleIdx="3" presStyleCnt="5"/>
      <dgm:spPr/>
    </dgm:pt>
    <dgm:pt modelId="{0F7713FE-825F-4C09-945C-BD90652CE084}" type="pres">
      <dgm:prSet presAssocID="{CCDF84E4-A63F-45D9-9C46-369AD7EF061E}" presName="circle5" presStyleLbl="node1" presStyleIdx="4" presStyleCnt="5"/>
      <dgm:spPr/>
    </dgm:pt>
    <dgm:pt modelId="{D1832C54-6B84-420F-B5D7-FEDD250D1DF1}" type="pres">
      <dgm:prSet presAssocID="{CCDF84E4-A63F-45D9-9C46-369AD7EF061E}" presName="rect5" presStyleLbl="alignAcc1" presStyleIdx="4" presStyleCnt="5"/>
      <dgm:spPr/>
    </dgm:pt>
    <dgm:pt modelId="{125425F6-FFB1-404C-AB92-00ED28907104}" type="pres">
      <dgm:prSet presAssocID="{286C784D-7329-4BDF-8ECB-9EE8B05B38A4}" presName="rect1ParTxNoCh" presStyleLbl="alignAcc1" presStyleIdx="4" presStyleCnt="5">
        <dgm:presLayoutVars>
          <dgm:chMax val="1"/>
          <dgm:bulletEnabled val="1"/>
        </dgm:presLayoutVars>
      </dgm:prSet>
      <dgm:spPr/>
    </dgm:pt>
    <dgm:pt modelId="{C95E0812-359B-42C5-812D-CEC78DAC7AA9}" type="pres">
      <dgm:prSet presAssocID="{950910B5-6DD3-49D6-803A-541E646117A4}" presName="rect2ParTxNoCh" presStyleLbl="alignAcc1" presStyleIdx="4" presStyleCnt="5">
        <dgm:presLayoutVars>
          <dgm:chMax val="1"/>
          <dgm:bulletEnabled val="1"/>
        </dgm:presLayoutVars>
      </dgm:prSet>
      <dgm:spPr/>
    </dgm:pt>
    <dgm:pt modelId="{64EC7784-2456-464D-9DA3-058648D01B50}" type="pres">
      <dgm:prSet presAssocID="{F44ADCB6-4504-4EBF-AF84-8F51BBC8E3CD}" presName="rect3ParTxNoCh" presStyleLbl="alignAcc1" presStyleIdx="4" presStyleCnt="5">
        <dgm:presLayoutVars>
          <dgm:chMax val="1"/>
          <dgm:bulletEnabled val="1"/>
        </dgm:presLayoutVars>
      </dgm:prSet>
      <dgm:spPr/>
    </dgm:pt>
    <dgm:pt modelId="{AC73A465-33D6-4303-BE18-A385CAB52ECA}" type="pres">
      <dgm:prSet presAssocID="{3DB41571-D4E4-4D3A-8325-CB634B5AC7F1}" presName="rect4ParTxNoCh" presStyleLbl="alignAcc1" presStyleIdx="4" presStyleCnt="5">
        <dgm:presLayoutVars>
          <dgm:chMax val="1"/>
          <dgm:bulletEnabled val="1"/>
        </dgm:presLayoutVars>
      </dgm:prSet>
      <dgm:spPr/>
    </dgm:pt>
    <dgm:pt modelId="{CC24C4BC-F595-4E15-9B11-CC07F1D3B4C7}" type="pres">
      <dgm:prSet presAssocID="{CCDF84E4-A63F-45D9-9C46-369AD7EF061E}" presName="rect5ParTxNoCh" presStyleLbl="alignAcc1" presStyleIdx="4" presStyleCnt="5">
        <dgm:presLayoutVars>
          <dgm:chMax val="1"/>
          <dgm:bulletEnabled val="1"/>
        </dgm:presLayoutVars>
      </dgm:prSet>
      <dgm:spPr/>
    </dgm:pt>
  </dgm:ptLst>
  <dgm:cxnLst>
    <dgm:cxn modelId="{C70DA809-29FD-4390-9261-FCFCE5CBA448}" srcId="{E0D14ACE-404F-44E5-8B9F-A1E1407ACDFF}" destId="{F44ADCB6-4504-4EBF-AF84-8F51BBC8E3CD}" srcOrd="2" destOrd="0" parTransId="{0FE7178E-5452-4802-B137-88B413458252}" sibTransId="{27AFFE13-8E1F-4E4C-A54E-152997B7B072}"/>
    <dgm:cxn modelId="{F78B0610-3092-45D2-9AFC-6CFBA2832291}" type="presOf" srcId="{F44ADCB6-4504-4EBF-AF84-8F51BBC8E3CD}" destId="{64EC7784-2456-464D-9DA3-058648D01B50}" srcOrd="1" destOrd="0" presId="urn:microsoft.com/office/officeart/2005/8/layout/target3"/>
    <dgm:cxn modelId="{F987001E-5867-49AF-833C-02D8026A430F}" type="presOf" srcId="{CCDF84E4-A63F-45D9-9C46-369AD7EF061E}" destId="{D1832C54-6B84-420F-B5D7-FEDD250D1DF1}" srcOrd="0" destOrd="0" presId="urn:microsoft.com/office/officeart/2005/8/layout/target3"/>
    <dgm:cxn modelId="{5B38B72A-5779-447F-B336-394B9B6DB579}" srcId="{E0D14ACE-404F-44E5-8B9F-A1E1407ACDFF}" destId="{3DB41571-D4E4-4D3A-8325-CB634B5AC7F1}" srcOrd="3" destOrd="0" parTransId="{D74E2889-7B7E-4FA0-9FE6-C8A84D5DB2A5}" sibTransId="{4DB637A3-4248-4844-9C3D-1E09F763C045}"/>
    <dgm:cxn modelId="{BBB1932E-5955-46DF-8F50-22D8954EF24B}" type="presOf" srcId="{3DB41571-D4E4-4D3A-8325-CB634B5AC7F1}" destId="{AC73A465-33D6-4303-BE18-A385CAB52ECA}" srcOrd="1" destOrd="0" presId="urn:microsoft.com/office/officeart/2005/8/layout/target3"/>
    <dgm:cxn modelId="{5B828A5E-A3E5-4F75-A7CE-066E61BF5AC2}" type="presOf" srcId="{286C784D-7329-4BDF-8ECB-9EE8B05B38A4}" destId="{1306BD32-027D-4161-9156-AD81B4F03434}" srcOrd="0" destOrd="0" presId="urn:microsoft.com/office/officeart/2005/8/layout/target3"/>
    <dgm:cxn modelId="{7E3BC344-0F5E-47B4-9AC5-8422182092D7}" type="presOf" srcId="{E0D14ACE-404F-44E5-8B9F-A1E1407ACDFF}" destId="{41E91582-C97F-4CF2-AC05-DB12978C91CA}" srcOrd="0" destOrd="0" presId="urn:microsoft.com/office/officeart/2005/8/layout/target3"/>
    <dgm:cxn modelId="{64E04E6C-44AF-4F03-BAA4-A11A568C82EF}" type="presOf" srcId="{CCDF84E4-A63F-45D9-9C46-369AD7EF061E}" destId="{CC24C4BC-F595-4E15-9B11-CC07F1D3B4C7}" srcOrd="1" destOrd="0" presId="urn:microsoft.com/office/officeart/2005/8/layout/target3"/>
    <dgm:cxn modelId="{49D0C57B-7289-4D10-8673-72AF3F6E71C7}" srcId="{E0D14ACE-404F-44E5-8B9F-A1E1407ACDFF}" destId="{CCDF84E4-A63F-45D9-9C46-369AD7EF061E}" srcOrd="4" destOrd="0" parTransId="{53AE51D8-DA07-4752-BA3C-23607BA21873}" sibTransId="{2E730E77-D35E-4137-BAC8-ED079AB03CA9}"/>
    <dgm:cxn modelId="{B6F6377C-E7C8-4FDA-844E-DC0897035530}" type="presOf" srcId="{950910B5-6DD3-49D6-803A-541E646117A4}" destId="{4386B540-E42A-4284-9162-416EB2B773B8}" srcOrd="0" destOrd="0" presId="urn:microsoft.com/office/officeart/2005/8/layout/target3"/>
    <dgm:cxn modelId="{CF022896-EE24-4FAB-B194-DA4D83147981}" srcId="{E0D14ACE-404F-44E5-8B9F-A1E1407ACDFF}" destId="{286C784D-7329-4BDF-8ECB-9EE8B05B38A4}" srcOrd="0" destOrd="0" parTransId="{9EC9C722-52EC-4909-BBA1-7CD6B7BBE308}" sibTransId="{06BDAFBF-9C50-4982-8BCF-C6D9BB6B1F8E}"/>
    <dgm:cxn modelId="{AA54BEA3-4C93-48F2-A492-DBD6C248096D}" type="presOf" srcId="{3DB41571-D4E4-4D3A-8325-CB634B5AC7F1}" destId="{2E14491C-7270-4E63-BEED-C50A57BAFC3D}" srcOrd="0" destOrd="0" presId="urn:microsoft.com/office/officeart/2005/8/layout/target3"/>
    <dgm:cxn modelId="{07CBBDDA-79A0-4B0D-A51E-B6F709B7E623}" type="presOf" srcId="{F44ADCB6-4504-4EBF-AF84-8F51BBC8E3CD}" destId="{E03805AB-4471-45C1-90D2-905C97EBE3D7}" srcOrd="0" destOrd="0" presId="urn:microsoft.com/office/officeart/2005/8/layout/target3"/>
    <dgm:cxn modelId="{013922E6-9383-4F0F-9FFD-11C0552ECE78}" type="presOf" srcId="{286C784D-7329-4BDF-8ECB-9EE8B05B38A4}" destId="{125425F6-FFB1-404C-AB92-00ED28907104}" srcOrd="1" destOrd="0" presId="urn:microsoft.com/office/officeart/2005/8/layout/target3"/>
    <dgm:cxn modelId="{9986FCEA-31F4-4475-9EE8-4BE5EDD6BA69}" srcId="{E0D14ACE-404F-44E5-8B9F-A1E1407ACDFF}" destId="{950910B5-6DD3-49D6-803A-541E646117A4}" srcOrd="1" destOrd="0" parTransId="{9AA9F80C-F56A-41AF-A3C5-CBA03BBA026F}" sibTransId="{ABFA3276-2E2E-47C4-ABCC-8820D9A51E71}"/>
    <dgm:cxn modelId="{CD31CBF3-73B6-45A0-B310-BA19DB66394E}" type="presOf" srcId="{950910B5-6DD3-49D6-803A-541E646117A4}" destId="{C95E0812-359B-42C5-812D-CEC78DAC7AA9}" srcOrd="1" destOrd="0" presId="urn:microsoft.com/office/officeart/2005/8/layout/target3"/>
    <dgm:cxn modelId="{8D547823-F2DF-49AE-B48F-56F0EE5C193B}" type="presParOf" srcId="{41E91582-C97F-4CF2-AC05-DB12978C91CA}" destId="{3609ED05-F419-446B-943C-410CB483F7ED}" srcOrd="0" destOrd="0" presId="urn:microsoft.com/office/officeart/2005/8/layout/target3"/>
    <dgm:cxn modelId="{5B5A64FE-896B-4CDB-85AE-C092905D0518}" type="presParOf" srcId="{41E91582-C97F-4CF2-AC05-DB12978C91CA}" destId="{E5A4D487-F22E-477E-BA91-4084AE65241F}" srcOrd="1" destOrd="0" presId="urn:microsoft.com/office/officeart/2005/8/layout/target3"/>
    <dgm:cxn modelId="{AFDB65A3-C907-4AB6-A8EE-818896AFE957}" type="presParOf" srcId="{41E91582-C97F-4CF2-AC05-DB12978C91CA}" destId="{1306BD32-027D-4161-9156-AD81B4F03434}" srcOrd="2" destOrd="0" presId="urn:microsoft.com/office/officeart/2005/8/layout/target3"/>
    <dgm:cxn modelId="{E0B99FFB-990F-498D-B9AE-49160B1BC8D3}" type="presParOf" srcId="{41E91582-C97F-4CF2-AC05-DB12978C91CA}" destId="{B766A951-6CFA-4F2D-8776-549600BE8ED8}" srcOrd="3" destOrd="0" presId="urn:microsoft.com/office/officeart/2005/8/layout/target3"/>
    <dgm:cxn modelId="{9F0471C4-71DE-41F1-A5AA-53D10EFB1A21}" type="presParOf" srcId="{41E91582-C97F-4CF2-AC05-DB12978C91CA}" destId="{DB77BE6B-84AD-49B0-A157-C017B534D60F}" srcOrd="4" destOrd="0" presId="urn:microsoft.com/office/officeart/2005/8/layout/target3"/>
    <dgm:cxn modelId="{0A798F1F-D003-49B2-9BC1-A1961D64A02B}" type="presParOf" srcId="{41E91582-C97F-4CF2-AC05-DB12978C91CA}" destId="{4386B540-E42A-4284-9162-416EB2B773B8}" srcOrd="5" destOrd="0" presId="urn:microsoft.com/office/officeart/2005/8/layout/target3"/>
    <dgm:cxn modelId="{F4C03B87-D35F-459F-AF21-D061F864BCAF}" type="presParOf" srcId="{41E91582-C97F-4CF2-AC05-DB12978C91CA}" destId="{78D1FB5D-EC3F-400A-9A48-5C753D9C6EC5}" srcOrd="6" destOrd="0" presId="urn:microsoft.com/office/officeart/2005/8/layout/target3"/>
    <dgm:cxn modelId="{0133960D-B19E-430B-8154-AAC7BD9912C6}" type="presParOf" srcId="{41E91582-C97F-4CF2-AC05-DB12978C91CA}" destId="{EEBFE292-F346-474B-8F0E-166DB7F0EFB7}" srcOrd="7" destOrd="0" presId="urn:microsoft.com/office/officeart/2005/8/layout/target3"/>
    <dgm:cxn modelId="{98D3EA98-9588-43FE-9C25-3C7D8846B664}" type="presParOf" srcId="{41E91582-C97F-4CF2-AC05-DB12978C91CA}" destId="{E03805AB-4471-45C1-90D2-905C97EBE3D7}" srcOrd="8" destOrd="0" presId="urn:microsoft.com/office/officeart/2005/8/layout/target3"/>
    <dgm:cxn modelId="{F5A667E1-8731-449F-AD9F-E6435F27C3A1}" type="presParOf" srcId="{41E91582-C97F-4CF2-AC05-DB12978C91CA}" destId="{3E9D7B74-F6F0-47E4-A0DE-84E712538445}" srcOrd="9" destOrd="0" presId="urn:microsoft.com/office/officeart/2005/8/layout/target3"/>
    <dgm:cxn modelId="{3724A098-88CD-4099-BB80-2748C5D08C1D}" type="presParOf" srcId="{41E91582-C97F-4CF2-AC05-DB12978C91CA}" destId="{5C88400A-11D7-4E13-8E12-83DEEE5E4919}" srcOrd="10" destOrd="0" presId="urn:microsoft.com/office/officeart/2005/8/layout/target3"/>
    <dgm:cxn modelId="{A4605B6C-1C20-4018-A627-24DC60010FF9}" type="presParOf" srcId="{41E91582-C97F-4CF2-AC05-DB12978C91CA}" destId="{2E14491C-7270-4E63-BEED-C50A57BAFC3D}" srcOrd="11" destOrd="0" presId="urn:microsoft.com/office/officeart/2005/8/layout/target3"/>
    <dgm:cxn modelId="{24DB7B09-5BE1-4E9F-9C1E-A221F4FCFC2D}" type="presParOf" srcId="{41E91582-C97F-4CF2-AC05-DB12978C91CA}" destId="{482E873E-1EB0-4A62-8EF0-EF0B0829F93B}" srcOrd="12" destOrd="0" presId="urn:microsoft.com/office/officeart/2005/8/layout/target3"/>
    <dgm:cxn modelId="{E17EDBC9-E8A1-44DF-B6FB-7C5450D16CEE}" type="presParOf" srcId="{41E91582-C97F-4CF2-AC05-DB12978C91CA}" destId="{0F7713FE-825F-4C09-945C-BD90652CE084}" srcOrd="13" destOrd="0" presId="urn:microsoft.com/office/officeart/2005/8/layout/target3"/>
    <dgm:cxn modelId="{DB85FC8E-4FCC-476D-9007-EEC255FBDD5A}" type="presParOf" srcId="{41E91582-C97F-4CF2-AC05-DB12978C91CA}" destId="{D1832C54-6B84-420F-B5D7-FEDD250D1DF1}" srcOrd="14" destOrd="0" presId="urn:microsoft.com/office/officeart/2005/8/layout/target3"/>
    <dgm:cxn modelId="{8A5E7BD4-31E6-43B1-8910-3B68AF1405E4}" type="presParOf" srcId="{41E91582-C97F-4CF2-AC05-DB12978C91CA}" destId="{125425F6-FFB1-404C-AB92-00ED28907104}" srcOrd="15" destOrd="0" presId="urn:microsoft.com/office/officeart/2005/8/layout/target3"/>
    <dgm:cxn modelId="{01D1407C-591D-4697-BDB0-3615CE7D7754}" type="presParOf" srcId="{41E91582-C97F-4CF2-AC05-DB12978C91CA}" destId="{C95E0812-359B-42C5-812D-CEC78DAC7AA9}" srcOrd="16" destOrd="0" presId="urn:microsoft.com/office/officeart/2005/8/layout/target3"/>
    <dgm:cxn modelId="{03A71604-432B-47FC-821D-ADA72F22ED7C}" type="presParOf" srcId="{41E91582-C97F-4CF2-AC05-DB12978C91CA}" destId="{64EC7784-2456-464D-9DA3-058648D01B50}" srcOrd="17" destOrd="0" presId="urn:microsoft.com/office/officeart/2005/8/layout/target3"/>
    <dgm:cxn modelId="{E1C1DF78-BB32-4EE6-B94A-DD3549531E90}" type="presParOf" srcId="{41E91582-C97F-4CF2-AC05-DB12978C91CA}" destId="{AC73A465-33D6-4303-BE18-A385CAB52ECA}" srcOrd="18" destOrd="0" presId="urn:microsoft.com/office/officeart/2005/8/layout/target3"/>
    <dgm:cxn modelId="{43A4AB5D-2356-43F7-955B-FBFC1F48D4B2}" type="presParOf" srcId="{41E91582-C97F-4CF2-AC05-DB12978C91CA}" destId="{CC24C4BC-F595-4E15-9B11-CC07F1D3B4C7}"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B2EFF-0701-46AF-B3DC-3E9199460231}"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ID"/>
        </a:p>
      </dgm:t>
    </dgm:pt>
    <dgm:pt modelId="{5BD82210-24F5-4268-B1C0-17A1521BE16A}">
      <dgm:prSet custT="1"/>
      <dgm:spPr/>
      <dgm:t>
        <a:bodyPr/>
        <a:lstStyle/>
        <a:p>
          <a:r>
            <a:rPr lang="en-US" sz="1600">
              <a:latin typeface="Times New Roman" panose="02020603050405020304" pitchFamily="18" charset="0"/>
              <a:cs typeface="Times New Roman" panose="02020603050405020304" pitchFamily="18" charset="0"/>
            </a:rPr>
            <a:t>Subsistem ini terutama terdiri dari atas program yang menggunakan data yang dikumpulkan oleh subsistem pemroses data, guna untuk menghasilkan laporan yang menunjukkan bagaimana uang tersebut digunakan. Laporan itu biasanya membandingkan penampilan keuangan yang sebenarnya dengan anggaran. Subsistem Pengendalian memungkinkan manajer untuk mengontrol penggunaan anggaran.</a:t>
          </a:r>
          <a:endParaRPr lang="en-ID" sz="1600">
            <a:latin typeface="Times New Roman" panose="02020603050405020304" pitchFamily="18" charset="0"/>
            <a:cs typeface="Times New Roman" panose="02020603050405020304" pitchFamily="18" charset="0"/>
          </a:endParaRPr>
        </a:p>
      </dgm:t>
    </dgm:pt>
    <dgm:pt modelId="{0D081EE1-3831-4199-BFAD-67FAF7BB7745}" type="parTrans" cxnId="{3FFDC585-EA2B-4541-BD28-32C22DBB0117}">
      <dgm:prSet/>
      <dgm:spPr/>
      <dgm:t>
        <a:bodyPr/>
        <a:lstStyle/>
        <a:p>
          <a:endParaRPr lang="en-ID" sz="1600">
            <a:latin typeface="Times New Roman" panose="02020603050405020304" pitchFamily="18" charset="0"/>
            <a:cs typeface="Times New Roman" panose="02020603050405020304" pitchFamily="18" charset="0"/>
          </a:endParaRPr>
        </a:p>
      </dgm:t>
    </dgm:pt>
    <dgm:pt modelId="{345EECE6-815A-436F-93E3-C9E95FAFB247}" type="sibTrans" cxnId="{3FFDC585-EA2B-4541-BD28-32C22DBB0117}">
      <dgm:prSet/>
      <dgm:spPr/>
      <dgm:t>
        <a:bodyPr/>
        <a:lstStyle/>
        <a:p>
          <a:endParaRPr lang="en-ID" sz="1600">
            <a:latin typeface="Times New Roman" panose="02020603050405020304" pitchFamily="18" charset="0"/>
            <a:cs typeface="Times New Roman" panose="02020603050405020304" pitchFamily="18" charset="0"/>
          </a:endParaRPr>
        </a:p>
      </dgm:t>
    </dgm:pt>
    <dgm:pt modelId="{16F994A5-3A6B-4803-B2D2-F4BB5EB60DAA}">
      <dgm:prSet custT="1"/>
      <dgm:spPr/>
      <dgm:t>
        <a:bodyPr/>
        <a:lstStyle/>
        <a:p>
          <a:r>
            <a:rPr lang="en-ID" sz="1600">
              <a:latin typeface="Times New Roman" panose="02020603050405020304" pitchFamily="18" charset="0"/>
              <a:cs typeface="Times New Roman" panose="02020603050405020304" pitchFamily="18" charset="0"/>
            </a:rPr>
            <a:t>Proses penganggaran</a:t>
          </a:r>
        </a:p>
      </dgm:t>
    </dgm:pt>
    <dgm:pt modelId="{F8679E31-60D4-43BA-911C-AAFECC4EA2D1}" type="parTrans" cxnId="{A67340DE-5F31-402B-93FD-BD39E214AE60}">
      <dgm:prSet/>
      <dgm:spPr/>
      <dgm:t>
        <a:bodyPr/>
        <a:lstStyle/>
        <a:p>
          <a:endParaRPr lang="en-ID" sz="1600">
            <a:latin typeface="Times New Roman" panose="02020603050405020304" pitchFamily="18" charset="0"/>
            <a:cs typeface="Times New Roman" panose="02020603050405020304" pitchFamily="18" charset="0"/>
          </a:endParaRPr>
        </a:p>
      </dgm:t>
    </dgm:pt>
    <dgm:pt modelId="{137A53EB-983A-46EA-9B62-C4EB77925A4B}" type="sibTrans" cxnId="{A67340DE-5F31-402B-93FD-BD39E214AE60}">
      <dgm:prSet/>
      <dgm:spPr/>
      <dgm:t>
        <a:bodyPr/>
        <a:lstStyle/>
        <a:p>
          <a:endParaRPr lang="en-ID" sz="1600">
            <a:latin typeface="Times New Roman" panose="02020603050405020304" pitchFamily="18" charset="0"/>
            <a:cs typeface="Times New Roman" panose="02020603050405020304" pitchFamily="18" charset="0"/>
          </a:endParaRPr>
        </a:p>
      </dgm:t>
    </dgm:pt>
    <dgm:pt modelId="{BF569022-AC52-4FC0-9369-9ECEAD48FE76}">
      <dgm:prSet custT="1"/>
      <dgm:spPr/>
      <dgm:t>
        <a:bodyPr/>
        <a:lstStyle/>
        <a:p>
          <a:r>
            <a:rPr lang="en-ID" sz="1600">
              <a:latin typeface="Times New Roman" panose="02020603050405020304" pitchFamily="18" charset="0"/>
              <a:cs typeface="Times New Roman" panose="02020603050405020304" pitchFamily="18" charset="0"/>
            </a:rPr>
            <a:t>Laporan anggaran</a:t>
          </a:r>
        </a:p>
      </dgm:t>
    </dgm:pt>
    <dgm:pt modelId="{C111CC14-2CB8-41CE-B4D3-B998A540C42F}" type="parTrans" cxnId="{BA7ED419-A0F7-43D6-8D76-BD3BDBE355A3}">
      <dgm:prSet/>
      <dgm:spPr/>
      <dgm:t>
        <a:bodyPr/>
        <a:lstStyle/>
        <a:p>
          <a:endParaRPr lang="en-ID" sz="1600">
            <a:latin typeface="Times New Roman" panose="02020603050405020304" pitchFamily="18" charset="0"/>
            <a:cs typeface="Times New Roman" panose="02020603050405020304" pitchFamily="18" charset="0"/>
          </a:endParaRPr>
        </a:p>
      </dgm:t>
    </dgm:pt>
    <dgm:pt modelId="{4A1C6C70-CA9E-4B34-82A6-DFA68253802F}" type="sibTrans" cxnId="{BA7ED419-A0F7-43D6-8D76-BD3BDBE355A3}">
      <dgm:prSet/>
      <dgm:spPr/>
      <dgm:t>
        <a:bodyPr/>
        <a:lstStyle/>
        <a:p>
          <a:endParaRPr lang="en-ID" sz="1600">
            <a:latin typeface="Times New Roman" panose="02020603050405020304" pitchFamily="18" charset="0"/>
            <a:cs typeface="Times New Roman" panose="02020603050405020304" pitchFamily="18" charset="0"/>
          </a:endParaRPr>
        </a:p>
      </dgm:t>
    </dgm:pt>
    <dgm:pt modelId="{64A7920F-AC7A-48BA-8171-29A030FB5697}">
      <dgm:prSet custT="1"/>
      <dgm:spPr/>
      <dgm:t>
        <a:bodyPr/>
        <a:lstStyle/>
        <a:p>
          <a:r>
            <a:rPr lang="en-ID" sz="1600">
              <a:latin typeface="Times New Roman" panose="02020603050405020304" pitchFamily="18" charset="0"/>
              <a:cs typeface="Times New Roman" panose="02020603050405020304" pitchFamily="18" charset="0"/>
            </a:rPr>
            <a:t>Rasio penampilan</a:t>
          </a:r>
        </a:p>
      </dgm:t>
    </dgm:pt>
    <dgm:pt modelId="{E3109F85-6750-4EAF-A500-045B9940CFA4}" type="parTrans" cxnId="{08D1792B-372D-4C1D-A852-78CF6618B986}">
      <dgm:prSet/>
      <dgm:spPr/>
      <dgm:t>
        <a:bodyPr/>
        <a:lstStyle/>
        <a:p>
          <a:endParaRPr lang="en-ID" sz="1600">
            <a:latin typeface="Times New Roman" panose="02020603050405020304" pitchFamily="18" charset="0"/>
            <a:cs typeface="Times New Roman" panose="02020603050405020304" pitchFamily="18" charset="0"/>
          </a:endParaRPr>
        </a:p>
      </dgm:t>
    </dgm:pt>
    <dgm:pt modelId="{EC099D33-B80A-4329-93B6-6F3709EB1C93}" type="sibTrans" cxnId="{08D1792B-372D-4C1D-A852-78CF6618B986}">
      <dgm:prSet/>
      <dgm:spPr/>
      <dgm:t>
        <a:bodyPr/>
        <a:lstStyle/>
        <a:p>
          <a:endParaRPr lang="en-ID" sz="1600">
            <a:latin typeface="Times New Roman" panose="02020603050405020304" pitchFamily="18" charset="0"/>
            <a:cs typeface="Times New Roman" panose="02020603050405020304" pitchFamily="18" charset="0"/>
          </a:endParaRPr>
        </a:p>
      </dgm:t>
    </dgm:pt>
    <dgm:pt modelId="{5F33679D-0654-4A84-A97F-377181CFB455}" type="pres">
      <dgm:prSet presAssocID="{B0CB2EFF-0701-46AF-B3DC-3E9199460231}" presName="hierChild1" presStyleCnt="0">
        <dgm:presLayoutVars>
          <dgm:orgChart val="1"/>
          <dgm:chPref val="1"/>
          <dgm:dir/>
          <dgm:animOne val="branch"/>
          <dgm:animLvl val="lvl"/>
          <dgm:resizeHandles/>
        </dgm:presLayoutVars>
      </dgm:prSet>
      <dgm:spPr/>
    </dgm:pt>
    <dgm:pt modelId="{F4467F35-70BC-4D91-92D4-91BCB546075B}" type="pres">
      <dgm:prSet presAssocID="{5BD82210-24F5-4268-B1C0-17A1521BE16A}" presName="hierRoot1" presStyleCnt="0">
        <dgm:presLayoutVars>
          <dgm:hierBranch val="init"/>
        </dgm:presLayoutVars>
      </dgm:prSet>
      <dgm:spPr/>
    </dgm:pt>
    <dgm:pt modelId="{BCF18AD9-7613-49F7-A5D2-FD76C86605EA}" type="pres">
      <dgm:prSet presAssocID="{5BD82210-24F5-4268-B1C0-17A1521BE16A}" presName="rootComposite1" presStyleCnt="0"/>
      <dgm:spPr/>
    </dgm:pt>
    <dgm:pt modelId="{6CD7D190-1193-4FC0-B8CA-1717D2A32D77}" type="pres">
      <dgm:prSet presAssocID="{5BD82210-24F5-4268-B1C0-17A1521BE16A}" presName="rootText1" presStyleLbl="node0" presStyleIdx="0" presStyleCnt="1" custScaleX="154036" custScaleY="155298">
        <dgm:presLayoutVars>
          <dgm:chPref val="3"/>
        </dgm:presLayoutVars>
      </dgm:prSet>
      <dgm:spPr/>
    </dgm:pt>
    <dgm:pt modelId="{B5036344-8258-4557-B6BC-489D20C6CDB5}" type="pres">
      <dgm:prSet presAssocID="{5BD82210-24F5-4268-B1C0-17A1521BE16A}" presName="rootConnector1" presStyleLbl="node1" presStyleIdx="0" presStyleCnt="0"/>
      <dgm:spPr/>
    </dgm:pt>
    <dgm:pt modelId="{6FCB34BF-097C-47E3-B66C-B45709207811}" type="pres">
      <dgm:prSet presAssocID="{5BD82210-24F5-4268-B1C0-17A1521BE16A}" presName="hierChild2" presStyleCnt="0"/>
      <dgm:spPr/>
    </dgm:pt>
    <dgm:pt modelId="{B4A526FF-D091-47A0-8574-B50B5BBCFB63}" type="pres">
      <dgm:prSet presAssocID="{F8679E31-60D4-43BA-911C-AAFECC4EA2D1}" presName="Name37" presStyleLbl="parChTrans1D2" presStyleIdx="0" presStyleCnt="3"/>
      <dgm:spPr/>
    </dgm:pt>
    <dgm:pt modelId="{84106FAD-7010-4BD3-877C-08F266F7C049}" type="pres">
      <dgm:prSet presAssocID="{16F994A5-3A6B-4803-B2D2-F4BB5EB60DAA}" presName="hierRoot2" presStyleCnt="0">
        <dgm:presLayoutVars>
          <dgm:hierBranch val="init"/>
        </dgm:presLayoutVars>
      </dgm:prSet>
      <dgm:spPr/>
    </dgm:pt>
    <dgm:pt modelId="{C7F428CD-6408-4E4B-A35E-424EF4D876AA}" type="pres">
      <dgm:prSet presAssocID="{16F994A5-3A6B-4803-B2D2-F4BB5EB60DAA}" presName="rootComposite" presStyleCnt="0"/>
      <dgm:spPr/>
    </dgm:pt>
    <dgm:pt modelId="{1D159B4E-43B7-4F21-89AF-302C2EA41C1D}" type="pres">
      <dgm:prSet presAssocID="{16F994A5-3A6B-4803-B2D2-F4BB5EB60DAA}" presName="rootText" presStyleLbl="node2" presStyleIdx="0" presStyleCnt="3">
        <dgm:presLayoutVars>
          <dgm:chPref val="3"/>
        </dgm:presLayoutVars>
      </dgm:prSet>
      <dgm:spPr/>
    </dgm:pt>
    <dgm:pt modelId="{45A01E8A-5B89-43B1-8010-373563532E76}" type="pres">
      <dgm:prSet presAssocID="{16F994A5-3A6B-4803-B2D2-F4BB5EB60DAA}" presName="rootConnector" presStyleLbl="node2" presStyleIdx="0" presStyleCnt="3"/>
      <dgm:spPr/>
    </dgm:pt>
    <dgm:pt modelId="{E1A1F017-1670-46B2-B2F1-EE176C751587}" type="pres">
      <dgm:prSet presAssocID="{16F994A5-3A6B-4803-B2D2-F4BB5EB60DAA}" presName="hierChild4" presStyleCnt="0"/>
      <dgm:spPr/>
    </dgm:pt>
    <dgm:pt modelId="{A8EEFCCE-575E-40F0-AFD3-FE8D9656EC4A}" type="pres">
      <dgm:prSet presAssocID="{16F994A5-3A6B-4803-B2D2-F4BB5EB60DAA}" presName="hierChild5" presStyleCnt="0"/>
      <dgm:spPr/>
    </dgm:pt>
    <dgm:pt modelId="{C2858975-528B-4DDC-B335-D15B4F5D09E1}" type="pres">
      <dgm:prSet presAssocID="{C111CC14-2CB8-41CE-B4D3-B998A540C42F}" presName="Name37" presStyleLbl="parChTrans1D2" presStyleIdx="1" presStyleCnt="3"/>
      <dgm:spPr/>
    </dgm:pt>
    <dgm:pt modelId="{3236044A-98EE-4BEE-B7EE-D9C8579BFF5D}" type="pres">
      <dgm:prSet presAssocID="{BF569022-AC52-4FC0-9369-9ECEAD48FE76}" presName="hierRoot2" presStyleCnt="0">
        <dgm:presLayoutVars>
          <dgm:hierBranch val="init"/>
        </dgm:presLayoutVars>
      </dgm:prSet>
      <dgm:spPr/>
    </dgm:pt>
    <dgm:pt modelId="{4C6B8917-958D-4C21-AB34-06738420EED7}" type="pres">
      <dgm:prSet presAssocID="{BF569022-AC52-4FC0-9369-9ECEAD48FE76}" presName="rootComposite" presStyleCnt="0"/>
      <dgm:spPr/>
    </dgm:pt>
    <dgm:pt modelId="{1EF8395C-06AE-4679-B2A8-B6F5DFC28B0D}" type="pres">
      <dgm:prSet presAssocID="{BF569022-AC52-4FC0-9369-9ECEAD48FE76}" presName="rootText" presStyleLbl="node2" presStyleIdx="1" presStyleCnt="3">
        <dgm:presLayoutVars>
          <dgm:chPref val="3"/>
        </dgm:presLayoutVars>
      </dgm:prSet>
      <dgm:spPr/>
    </dgm:pt>
    <dgm:pt modelId="{98436F00-755C-4722-B518-E33B39ECB1F5}" type="pres">
      <dgm:prSet presAssocID="{BF569022-AC52-4FC0-9369-9ECEAD48FE76}" presName="rootConnector" presStyleLbl="node2" presStyleIdx="1" presStyleCnt="3"/>
      <dgm:spPr/>
    </dgm:pt>
    <dgm:pt modelId="{26680CE9-2E93-4425-88B6-E184EF41BBC5}" type="pres">
      <dgm:prSet presAssocID="{BF569022-AC52-4FC0-9369-9ECEAD48FE76}" presName="hierChild4" presStyleCnt="0"/>
      <dgm:spPr/>
    </dgm:pt>
    <dgm:pt modelId="{760E4D34-95CC-4F14-9B74-8F52022FE444}" type="pres">
      <dgm:prSet presAssocID="{BF569022-AC52-4FC0-9369-9ECEAD48FE76}" presName="hierChild5" presStyleCnt="0"/>
      <dgm:spPr/>
    </dgm:pt>
    <dgm:pt modelId="{CE276118-A089-47EA-AF30-94C4D15B3E7E}" type="pres">
      <dgm:prSet presAssocID="{E3109F85-6750-4EAF-A500-045B9940CFA4}" presName="Name37" presStyleLbl="parChTrans1D2" presStyleIdx="2" presStyleCnt="3"/>
      <dgm:spPr/>
    </dgm:pt>
    <dgm:pt modelId="{0C993DD0-9FE7-4EC0-8261-363C0FBE2B05}" type="pres">
      <dgm:prSet presAssocID="{64A7920F-AC7A-48BA-8171-29A030FB5697}" presName="hierRoot2" presStyleCnt="0">
        <dgm:presLayoutVars>
          <dgm:hierBranch val="init"/>
        </dgm:presLayoutVars>
      </dgm:prSet>
      <dgm:spPr/>
    </dgm:pt>
    <dgm:pt modelId="{5020E5A2-F516-465B-A276-6C44DF324F46}" type="pres">
      <dgm:prSet presAssocID="{64A7920F-AC7A-48BA-8171-29A030FB5697}" presName="rootComposite" presStyleCnt="0"/>
      <dgm:spPr/>
    </dgm:pt>
    <dgm:pt modelId="{12AA9E3D-A27F-4133-8B6D-1D12016E445F}" type="pres">
      <dgm:prSet presAssocID="{64A7920F-AC7A-48BA-8171-29A030FB5697}" presName="rootText" presStyleLbl="node2" presStyleIdx="2" presStyleCnt="3">
        <dgm:presLayoutVars>
          <dgm:chPref val="3"/>
        </dgm:presLayoutVars>
      </dgm:prSet>
      <dgm:spPr/>
    </dgm:pt>
    <dgm:pt modelId="{28A793BE-5CEB-4C6C-9CC9-DDF8B048E6F4}" type="pres">
      <dgm:prSet presAssocID="{64A7920F-AC7A-48BA-8171-29A030FB5697}" presName="rootConnector" presStyleLbl="node2" presStyleIdx="2" presStyleCnt="3"/>
      <dgm:spPr/>
    </dgm:pt>
    <dgm:pt modelId="{2ABE2E95-680F-4E3C-9000-ECDC0DBCF16F}" type="pres">
      <dgm:prSet presAssocID="{64A7920F-AC7A-48BA-8171-29A030FB5697}" presName="hierChild4" presStyleCnt="0"/>
      <dgm:spPr/>
    </dgm:pt>
    <dgm:pt modelId="{9235D4E1-9903-42F3-BFA1-9E17C0716467}" type="pres">
      <dgm:prSet presAssocID="{64A7920F-AC7A-48BA-8171-29A030FB5697}" presName="hierChild5" presStyleCnt="0"/>
      <dgm:spPr/>
    </dgm:pt>
    <dgm:pt modelId="{C57EE278-54AB-49EA-8575-FF18EB6676CF}" type="pres">
      <dgm:prSet presAssocID="{5BD82210-24F5-4268-B1C0-17A1521BE16A}" presName="hierChild3" presStyleCnt="0"/>
      <dgm:spPr/>
    </dgm:pt>
  </dgm:ptLst>
  <dgm:cxnLst>
    <dgm:cxn modelId="{97712902-4C27-4241-8F8B-10C515447848}" type="presOf" srcId="{5BD82210-24F5-4268-B1C0-17A1521BE16A}" destId="{B5036344-8258-4557-B6BC-489D20C6CDB5}" srcOrd="1" destOrd="0" presId="urn:microsoft.com/office/officeart/2005/8/layout/orgChart1"/>
    <dgm:cxn modelId="{F46BDB12-3B0E-4A36-A91E-009F2831C2DA}" type="presOf" srcId="{BF569022-AC52-4FC0-9369-9ECEAD48FE76}" destId="{1EF8395C-06AE-4679-B2A8-B6F5DFC28B0D}" srcOrd="0" destOrd="0" presId="urn:microsoft.com/office/officeart/2005/8/layout/orgChart1"/>
    <dgm:cxn modelId="{C786B016-AADD-407B-BB08-844188A47F85}" type="presOf" srcId="{16F994A5-3A6B-4803-B2D2-F4BB5EB60DAA}" destId="{1D159B4E-43B7-4F21-89AF-302C2EA41C1D}" srcOrd="0" destOrd="0" presId="urn:microsoft.com/office/officeart/2005/8/layout/orgChart1"/>
    <dgm:cxn modelId="{BA7ED419-A0F7-43D6-8D76-BD3BDBE355A3}" srcId="{5BD82210-24F5-4268-B1C0-17A1521BE16A}" destId="{BF569022-AC52-4FC0-9369-9ECEAD48FE76}" srcOrd="1" destOrd="0" parTransId="{C111CC14-2CB8-41CE-B4D3-B998A540C42F}" sibTransId="{4A1C6C70-CA9E-4B34-82A6-DFA68253802F}"/>
    <dgm:cxn modelId="{2A40061D-61A8-4E4F-8D3A-1A6C36E45E0E}" type="presOf" srcId="{C111CC14-2CB8-41CE-B4D3-B998A540C42F}" destId="{C2858975-528B-4DDC-B335-D15B4F5D09E1}" srcOrd="0" destOrd="0" presId="urn:microsoft.com/office/officeart/2005/8/layout/orgChart1"/>
    <dgm:cxn modelId="{6FA2C825-5BDD-46F3-B712-ABECA9529AB2}" type="presOf" srcId="{64A7920F-AC7A-48BA-8171-29A030FB5697}" destId="{12AA9E3D-A27F-4133-8B6D-1D12016E445F}" srcOrd="0" destOrd="0" presId="urn:microsoft.com/office/officeart/2005/8/layout/orgChart1"/>
    <dgm:cxn modelId="{08D1792B-372D-4C1D-A852-78CF6618B986}" srcId="{5BD82210-24F5-4268-B1C0-17A1521BE16A}" destId="{64A7920F-AC7A-48BA-8171-29A030FB5697}" srcOrd="2" destOrd="0" parTransId="{E3109F85-6750-4EAF-A500-045B9940CFA4}" sibTransId="{EC099D33-B80A-4329-93B6-6F3709EB1C93}"/>
    <dgm:cxn modelId="{A8D13231-4BB9-4476-8DDA-FA59DE5CEF04}" type="presOf" srcId="{5BD82210-24F5-4268-B1C0-17A1521BE16A}" destId="{6CD7D190-1193-4FC0-B8CA-1717D2A32D77}" srcOrd="0" destOrd="0" presId="urn:microsoft.com/office/officeart/2005/8/layout/orgChart1"/>
    <dgm:cxn modelId="{91DF1F5C-EAE0-4FA6-9D5A-D306F91DB054}" type="presOf" srcId="{E3109F85-6750-4EAF-A500-045B9940CFA4}" destId="{CE276118-A089-47EA-AF30-94C4D15B3E7E}" srcOrd="0" destOrd="0" presId="urn:microsoft.com/office/officeart/2005/8/layout/orgChart1"/>
    <dgm:cxn modelId="{3E896B60-8B60-4702-B2BD-640340E1B551}" type="presOf" srcId="{B0CB2EFF-0701-46AF-B3DC-3E9199460231}" destId="{5F33679D-0654-4A84-A97F-377181CFB455}" srcOrd="0" destOrd="0" presId="urn:microsoft.com/office/officeart/2005/8/layout/orgChart1"/>
    <dgm:cxn modelId="{D2B50641-57B1-414C-8B3A-075BCCCAF939}" type="presOf" srcId="{64A7920F-AC7A-48BA-8171-29A030FB5697}" destId="{28A793BE-5CEB-4C6C-9CC9-DDF8B048E6F4}" srcOrd="1" destOrd="0" presId="urn:microsoft.com/office/officeart/2005/8/layout/orgChart1"/>
    <dgm:cxn modelId="{5616E444-0394-41BE-BD44-4F0F10390283}" type="presOf" srcId="{F8679E31-60D4-43BA-911C-AAFECC4EA2D1}" destId="{B4A526FF-D091-47A0-8574-B50B5BBCFB63}" srcOrd="0" destOrd="0" presId="urn:microsoft.com/office/officeart/2005/8/layout/orgChart1"/>
    <dgm:cxn modelId="{8CA3B080-1BD2-4D6C-ADA3-EEA0F7552547}" type="presOf" srcId="{BF569022-AC52-4FC0-9369-9ECEAD48FE76}" destId="{98436F00-755C-4722-B518-E33B39ECB1F5}" srcOrd="1" destOrd="0" presId="urn:microsoft.com/office/officeart/2005/8/layout/orgChart1"/>
    <dgm:cxn modelId="{3FFDC585-EA2B-4541-BD28-32C22DBB0117}" srcId="{B0CB2EFF-0701-46AF-B3DC-3E9199460231}" destId="{5BD82210-24F5-4268-B1C0-17A1521BE16A}" srcOrd="0" destOrd="0" parTransId="{0D081EE1-3831-4199-BFAD-67FAF7BB7745}" sibTransId="{345EECE6-815A-436F-93E3-C9E95FAFB247}"/>
    <dgm:cxn modelId="{63A19CB7-9FB7-4A8E-9FD0-46C8BA8F350F}" type="presOf" srcId="{16F994A5-3A6B-4803-B2D2-F4BB5EB60DAA}" destId="{45A01E8A-5B89-43B1-8010-373563532E76}" srcOrd="1" destOrd="0" presId="urn:microsoft.com/office/officeart/2005/8/layout/orgChart1"/>
    <dgm:cxn modelId="{A67340DE-5F31-402B-93FD-BD39E214AE60}" srcId="{5BD82210-24F5-4268-B1C0-17A1521BE16A}" destId="{16F994A5-3A6B-4803-B2D2-F4BB5EB60DAA}" srcOrd="0" destOrd="0" parTransId="{F8679E31-60D4-43BA-911C-AAFECC4EA2D1}" sibTransId="{137A53EB-983A-46EA-9B62-C4EB77925A4B}"/>
    <dgm:cxn modelId="{165F94D7-2325-484B-8AA6-2D997C2F03CF}" type="presParOf" srcId="{5F33679D-0654-4A84-A97F-377181CFB455}" destId="{F4467F35-70BC-4D91-92D4-91BCB546075B}" srcOrd="0" destOrd="0" presId="urn:microsoft.com/office/officeart/2005/8/layout/orgChart1"/>
    <dgm:cxn modelId="{AB33FBAB-9FBA-484D-A26C-CA0A311D9923}" type="presParOf" srcId="{F4467F35-70BC-4D91-92D4-91BCB546075B}" destId="{BCF18AD9-7613-49F7-A5D2-FD76C86605EA}" srcOrd="0" destOrd="0" presId="urn:microsoft.com/office/officeart/2005/8/layout/orgChart1"/>
    <dgm:cxn modelId="{937C81A4-02A0-489A-B5C3-34FF73B2E13D}" type="presParOf" srcId="{BCF18AD9-7613-49F7-A5D2-FD76C86605EA}" destId="{6CD7D190-1193-4FC0-B8CA-1717D2A32D77}" srcOrd="0" destOrd="0" presId="urn:microsoft.com/office/officeart/2005/8/layout/orgChart1"/>
    <dgm:cxn modelId="{E4742197-6E3A-4F56-AA3E-2A430F030FCC}" type="presParOf" srcId="{BCF18AD9-7613-49F7-A5D2-FD76C86605EA}" destId="{B5036344-8258-4557-B6BC-489D20C6CDB5}" srcOrd="1" destOrd="0" presId="urn:microsoft.com/office/officeart/2005/8/layout/orgChart1"/>
    <dgm:cxn modelId="{5BD631D2-1CB1-4BC9-9C22-6082FDAB035D}" type="presParOf" srcId="{F4467F35-70BC-4D91-92D4-91BCB546075B}" destId="{6FCB34BF-097C-47E3-B66C-B45709207811}" srcOrd="1" destOrd="0" presId="urn:microsoft.com/office/officeart/2005/8/layout/orgChart1"/>
    <dgm:cxn modelId="{6BDFA5F3-D12A-4361-B751-4513F05F55F6}" type="presParOf" srcId="{6FCB34BF-097C-47E3-B66C-B45709207811}" destId="{B4A526FF-D091-47A0-8574-B50B5BBCFB63}" srcOrd="0" destOrd="0" presId="urn:microsoft.com/office/officeart/2005/8/layout/orgChart1"/>
    <dgm:cxn modelId="{2A1CD082-81B9-49F7-B32C-884A8301105C}" type="presParOf" srcId="{6FCB34BF-097C-47E3-B66C-B45709207811}" destId="{84106FAD-7010-4BD3-877C-08F266F7C049}" srcOrd="1" destOrd="0" presId="urn:microsoft.com/office/officeart/2005/8/layout/orgChart1"/>
    <dgm:cxn modelId="{37B6B19E-0DA0-4038-88EB-8A4DBFFBEA22}" type="presParOf" srcId="{84106FAD-7010-4BD3-877C-08F266F7C049}" destId="{C7F428CD-6408-4E4B-A35E-424EF4D876AA}" srcOrd="0" destOrd="0" presId="urn:microsoft.com/office/officeart/2005/8/layout/orgChart1"/>
    <dgm:cxn modelId="{05EB10C3-C30E-4282-BBE9-58363773E50C}" type="presParOf" srcId="{C7F428CD-6408-4E4B-A35E-424EF4D876AA}" destId="{1D159B4E-43B7-4F21-89AF-302C2EA41C1D}" srcOrd="0" destOrd="0" presId="urn:microsoft.com/office/officeart/2005/8/layout/orgChart1"/>
    <dgm:cxn modelId="{7CD3F7F4-4518-4801-B0BB-201ED99F9FF6}" type="presParOf" srcId="{C7F428CD-6408-4E4B-A35E-424EF4D876AA}" destId="{45A01E8A-5B89-43B1-8010-373563532E76}" srcOrd="1" destOrd="0" presId="urn:microsoft.com/office/officeart/2005/8/layout/orgChart1"/>
    <dgm:cxn modelId="{9B114B09-BCA1-4C4C-A163-984C57EB2FD1}" type="presParOf" srcId="{84106FAD-7010-4BD3-877C-08F266F7C049}" destId="{E1A1F017-1670-46B2-B2F1-EE176C751587}" srcOrd="1" destOrd="0" presId="urn:microsoft.com/office/officeart/2005/8/layout/orgChart1"/>
    <dgm:cxn modelId="{A4BE8DE3-47C7-4E89-AE4B-34F3D0673B3F}" type="presParOf" srcId="{84106FAD-7010-4BD3-877C-08F266F7C049}" destId="{A8EEFCCE-575E-40F0-AFD3-FE8D9656EC4A}" srcOrd="2" destOrd="0" presId="urn:microsoft.com/office/officeart/2005/8/layout/orgChart1"/>
    <dgm:cxn modelId="{13F9931A-6CA6-4671-8ED7-509681262046}" type="presParOf" srcId="{6FCB34BF-097C-47E3-B66C-B45709207811}" destId="{C2858975-528B-4DDC-B335-D15B4F5D09E1}" srcOrd="2" destOrd="0" presId="urn:microsoft.com/office/officeart/2005/8/layout/orgChart1"/>
    <dgm:cxn modelId="{593E5F5D-0E70-495B-9178-5335F7993D0F}" type="presParOf" srcId="{6FCB34BF-097C-47E3-B66C-B45709207811}" destId="{3236044A-98EE-4BEE-B7EE-D9C8579BFF5D}" srcOrd="3" destOrd="0" presId="urn:microsoft.com/office/officeart/2005/8/layout/orgChart1"/>
    <dgm:cxn modelId="{C5724C87-7972-47D8-BE6B-323A81102DEE}" type="presParOf" srcId="{3236044A-98EE-4BEE-B7EE-D9C8579BFF5D}" destId="{4C6B8917-958D-4C21-AB34-06738420EED7}" srcOrd="0" destOrd="0" presId="urn:microsoft.com/office/officeart/2005/8/layout/orgChart1"/>
    <dgm:cxn modelId="{9D65C973-C306-40E3-949D-855D8632F207}" type="presParOf" srcId="{4C6B8917-958D-4C21-AB34-06738420EED7}" destId="{1EF8395C-06AE-4679-B2A8-B6F5DFC28B0D}" srcOrd="0" destOrd="0" presId="urn:microsoft.com/office/officeart/2005/8/layout/orgChart1"/>
    <dgm:cxn modelId="{D377C850-4539-4176-8886-488B3F4BF8EF}" type="presParOf" srcId="{4C6B8917-958D-4C21-AB34-06738420EED7}" destId="{98436F00-755C-4722-B518-E33B39ECB1F5}" srcOrd="1" destOrd="0" presId="urn:microsoft.com/office/officeart/2005/8/layout/orgChart1"/>
    <dgm:cxn modelId="{8E35D073-1F19-42EF-A004-E641FD73B897}" type="presParOf" srcId="{3236044A-98EE-4BEE-B7EE-D9C8579BFF5D}" destId="{26680CE9-2E93-4425-88B6-E184EF41BBC5}" srcOrd="1" destOrd="0" presId="urn:microsoft.com/office/officeart/2005/8/layout/orgChart1"/>
    <dgm:cxn modelId="{E1BBBEB2-E83C-4C21-B718-24D7F31070A4}" type="presParOf" srcId="{3236044A-98EE-4BEE-B7EE-D9C8579BFF5D}" destId="{760E4D34-95CC-4F14-9B74-8F52022FE444}" srcOrd="2" destOrd="0" presId="urn:microsoft.com/office/officeart/2005/8/layout/orgChart1"/>
    <dgm:cxn modelId="{BACF8B79-E63E-4CA4-ACB3-BA1A1F51B50F}" type="presParOf" srcId="{6FCB34BF-097C-47E3-B66C-B45709207811}" destId="{CE276118-A089-47EA-AF30-94C4D15B3E7E}" srcOrd="4" destOrd="0" presId="urn:microsoft.com/office/officeart/2005/8/layout/orgChart1"/>
    <dgm:cxn modelId="{BA79D30A-8BE0-4F00-8E98-88528417C04E}" type="presParOf" srcId="{6FCB34BF-097C-47E3-B66C-B45709207811}" destId="{0C993DD0-9FE7-4EC0-8261-363C0FBE2B05}" srcOrd="5" destOrd="0" presId="urn:microsoft.com/office/officeart/2005/8/layout/orgChart1"/>
    <dgm:cxn modelId="{7663642B-1FD3-4133-B7F8-13B7D3898194}" type="presParOf" srcId="{0C993DD0-9FE7-4EC0-8261-363C0FBE2B05}" destId="{5020E5A2-F516-465B-A276-6C44DF324F46}" srcOrd="0" destOrd="0" presId="urn:microsoft.com/office/officeart/2005/8/layout/orgChart1"/>
    <dgm:cxn modelId="{3285FC62-066E-4C92-AECE-2186B5E45C03}" type="presParOf" srcId="{5020E5A2-F516-465B-A276-6C44DF324F46}" destId="{12AA9E3D-A27F-4133-8B6D-1D12016E445F}" srcOrd="0" destOrd="0" presId="urn:microsoft.com/office/officeart/2005/8/layout/orgChart1"/>
    <dgm:cxn modelId="{D37E1079-A11A-451B-94DA-B0CD0AFCA715}" type="presParOf" srcId="{5020E5A2-F516-465B-A276-6C44DF324F46}" destId="{28A793BE-5CEB-4C6C-9CC9-DDF8B048E6F4}" srcOrd="1" destOrd="0" presId="urn:microsoft.com/office/officeart/2005/8/layout/orgChart1"/>
    <dgm:cxn modelId="{7D2B9352-37F3-4EC2-858E-F362B3A1803E}" type="presParOf" srcId="{0C993DD0-9FE7-4EC0-8261-363C0FBE2B05}" destId="{2ABE2E95-680F-4E3C-9000-ECDC0DBCF16F}" srcOrd="1" destOrd="0" presId="urn:microsoft.com/office/officeart/2005/8/layout/orgChart1"/>
    <dgm:cxn modelId="{7CE5CBBC-9582-4EC9-83AC-86107BE996FA}" type="presParOf" srcId="{0C993DD0-9FE7-4EC0-8261-363C0FBE2B05}" destId="{9235D4E1-9903-42F3-BFA1-9E17C0716467}" srcOrd="2" destOrd="0" presId="urn:microsoft.com/office/officeart/2005/8/layout/orgChart1"/>
    <dgm:cxn modelId="{2B9E3E29-62A8-4B10-8164-ED0F549F28F7}" type="presParOf" srcId="{F4467F35-70BC-4D91-92D4-91BCB546075B}" destId="{C57EE278-54AB-49EA-8575-FF18EB6676C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EE0895-EB55-40D6-90FF-829553B8185C}"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ID"/>
        </a:p>
      </dgm:t>
    </dgm:pt>
    <dgm:pt modelId="{1D44EC89-EE5A-4F90-99D9-DB39D21D5A1C}">
      <dgm:prSet/>
      <dgm:spPr/>
      <dgm:t>
        <a:bodyPr/>
        <a:lstStyle/>
        <a:p>
          <a:pPr algn="just"/>
          <a:r>
            <a:rPr lang="en-ID">
              <a:latin typeface="Times New Roman" panose="02020603050405020304" pitchFamily="18" charset="0"/>
              <a:cs typeface="Times New Roman" panose="02020603050405020304" pitchFamily="18" charset="0"/>
            </a:rPr>
            <a:t>Menurut Romney &amp; Steinbart (2018:10) sistem informasi akuntansi adalah sistem yang dapat mengumpulkan, mencatat, menyimpan, dan memproses data untuk menghasilkan informasi bagi para pembuat keputusan. Hal ini termasuk orang, prosedur dan instruksi, data, perangkat lunak, infrastruktur teknologi informasi, kontrol internal serta langkah-langkah keamanan”.</a:t>
          </a:r>
        </a:p>
      </dgm:t>
    </dgm:pt>
    <dgm:pt modelId="{D9946322-4230-43D0-93C2-BF8FE07ECAA4}" type="parTrans" cxnId="{BEB54CD7-4C55-47D0-83EC-FE9A606E6367}">
      <dgm:prSet/>
      <dgm:spPr/>
      <dgm:t>
        <a:bodyPr/>
        <a:lstStyle/>
        <a:p>
          <a:endParaRPr lang="en-ID"/>
        </a:p>
      </dgm:t>
    </dgm:pt>
    <dgm:pt modelId="{55807C29-1C53-4A56-A495-549B423C028C}" type="sibTrans" cxnId="{BEB54CD7-4C55-47D0-83EC-FE9A606E6367}">
      <dgm:prSet/>
      <dgm:spPr/>
      <dgm:t>
        <a:bodyPr/>
        <a:lstStyle/>
        <a:p>
          <a:endParaRPr lang="en-ID"/>
        </a:p>
      </dgm:t>
    </dgm:pt>
    <dgm:pt modelId="{5B4D3C02-5485-4343-AD57-5AE7B82FF535}">
      <dgm:prSet/>
      <dgm:spPr/>
      <dgm:t>
        <a:bodyPr/>
        <a:lstStyle/>
        <a:p>
          <a:pPr algn="just"/>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diambil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kesimpulan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bahwa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akuntansi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menghasilkan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melakukan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kegiatan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mengumpulkan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mencatat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menyimpan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memproses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sampai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menghasilkan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akuntansi</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digunakan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pengguna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mengambil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keputusan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baik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pengguna</a:t>
          </a:r>
          <a:r>
            <a:rPr lang="en-ID" dirty="0">
              <a:latin typeface="Times New Roman" panose="02020603050405020304" pitchFamily="18" charset="0"/>
              <a:cs typeface="Times New Roman" panose="02020603050405020304" pitchFamily="18" charset="0"/>
            </a:rPr>
            <a:t> internal </a:t>
          </a:r>
          <a:r>
            <a:rPr lang="en-ID" dirty="0" err="1">
              <a:latin typeface="Times New Roman" panose="02020603050405020304" pitchFamily="18" charset="0"/>
              <a:cs typeface="Times New Roman" panose="02020603050405020304" pitchFamily="18" charset="0"/>
            </a:rPr>
            <a:t>maupun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eksternal</a:t>
          </a:r>
          <a:r>
            <a:rPr lang="en-ID" dirty="0">
              <a:latin typeface="Times New Roman" panose="02020603050405020304" pitchFamily="18" charset="0"/>
              <a:cs typeface="Times New Roman" panose="02020603050405020304" pitchFamily="18" charset="0"/>
            </a:rPr>
            <a:t>.</a:t>
          </a:r>
        </a:p>
      </dgm:t>
    </dgm:pt>
    <dgm:pt modelId="{990BAE07-A4A3-49C0-9B2F-B1DB1E7C5DED}" type="parTrans" cxnId="{88DE6B75-5433-4975-AFEB-6F13116F989E}">
      <dgm:prSet/>
      <dgm:spPr/>
      <dgm:t>
        <a:bodyPr/>
        <a:lstStyle/>
        <a:p>
          <a:endParaRPr lang="en-ID"/>
        </a:p>
      </dgm:t>
    </dgm:pt>
    <dgm:pt modelId="{14A20273-4640-4726-8B42-A1A52AFB220E}" type="sibTrans" cxnId="{88DE6B75-5433-4975-AFEB-6F13116F989E}">
      <dgm:prSet/>
      <dgm:spPr/>
      <dgm:t>
        <a:bodyPr/>
        <a:lstStyle/>
        <a:p>
          <a:endParaRPr lang="en-ID"/>
        </a:p>
      </dgm:t>
    </dgm:pt>
    <dgm:pt modelId="{18A3994D-33C7-4994-9435-8FB3E68BFF02}" type="pres">
      <dgm:prSet presAssocID="{CBEE0895-EB55-40D6-90FF-829553B8185C}" presName="linear" presStyleCnt="0">
        <dgm:presLayoutVars>
          <dgm:animLvl val="lvl"/>
          <dgm:resizeHandles val="exact"/>
        </dgm:presLayoutVars>
      </dgm:prSet>
      <dgm:spPr/>
    </dgm:pt>
    <dgm:pt modelId="{C852A69D-8058-4D50-BEF5-43E819F51B24}" type="pres">
      <dgm:prSet presAssocID="{1D44EC89-EE5A-4F90-99D9-DB39D21D5A1C}" presName="parentText" presStyleLbl="node1" presStyleIdx="0" presStyleCnt="2">
        <dgm:presLayoutVars>
          <dgm:chMax val="0"/>
          <dgm:bulletEnabled val="1"/>
        </dgm:presLayoutVars>
      </dgm:prSet>
      <dgm:spPr/>
    </dgm:pt>
    <dgm:pt modelId="{6FC52219-A9D9-4DE7-9460-859FFC94B34F}" type="pres">
      <dgm:prSet presAssocID="{55807C29-1C53-4A56-A495-549B423C028C}" presName="spacer" presStyleCnt="0"/>
      <dgm:spPr/>
    </dgm:pt>
    <dgm:pt modelId="{A761E76D-2E90-4951-83E3-C2C693F610CE}" type="pres">
      <dgm:prSet presAssocID="{5B4D3C02-5485-4343-AD57-5AE7B82FF535}" presName="parentText" presStyleLbl="node1" presStyleIdx="1" presStyleCnt="2">
        <dgm:presLayoutVars>
          <dgm:chMax val="0"/>
          <dgm:bulletEnabled val="1"/>
        </dgm:presLayoutVars>
      </dgm:prSet>
      <dgm:spPr/>
    </dgm:pt>
  </dgm:ptLst>
  <dgm:cxnLst>
    <dgm:cxn modelId="{D7EC5A3A-5398-4B24-87B9-A3C0655C6361}" type="presOf" srcId="{1D44EC89-EE5A-4F90-99D9-DB39D21D5A1C}" destId="{C852A69D-8058-4D50-BEF5-43E819F51B24}" srcOrd="0" destOrd="0" presId="urn:microsoft.com/office/officeart/2005/8/layout/vList2"/>
    <dgm:cxn modelId="{88DE6B75-5433-4975-AFEB-6F13116F989E}" srcId="{CBEE0895-EB55-40D6-90FF-829553B8185C}" destId="{5B4D3C02-5485-4343-AD57-5AE7B82FF535}" srcOrd="1" destOrd="0" parTransId="{990BAE07-A4A3-49C0-9B2F-B1DB1E7C5DED}" sibTransId="{14A20273-4640-4726-8B42-A1A52AFB220E}"/>
    <dgm:cxn modelId="{90BCAF7A-37A7-4631-AD1D-33B5F031E5B5}" type="presOf" srcId="{CBEE0895-EB55-40D6-90FF-829553B8185C}" destId="{18A3994D-33C7-4994-9435-8FB3E68BFF02}" srcOrd="0" destOrd="0" presId="urn:microsoft.com/office/officeart/2005/8/layout/vList2"/>
    <dgm:cxn modelId="{D8B19CBA-3537-482B-B5B3-2B7A1794E09E}" type="presOf" srcId="{5B4D3C02-5485-4343-AD57-5AE7B82FF535}" destId="{A761E76D-2E90-4951-83E3-C2C693F610CE}" srcOrd="0" destOrd="0" presId="urn:microsoft.com/office/officeart/2005/8/layout/vList2"/>
    <dgm:cxn modelId="{BEB54CD7-4C55-47D0-83EC-FE9A606E6367}" srcId="{CBEE0895-EB55-40D6-90FF-829553B8185C}" destId="{1D44EC89-EE5A-4F90-99D9-DB39D21D5A1C}" srcOrd="0" destOrd="0" parTransId="{D9946322-4230-43D0-93C2-BF8FE07ECAA4}" sibTransId="{55807C29-1C53-4A56-A495-549B423C028C}"/>
    <dgm:cxn modelId="{125D762F-8286-4E0C-B604-7BCB7AD3C873}" type="presParOf" srcId="{18A3994D-33C7-4994-9435-8FB3E68BFF02}" destId="{C852A69D-8058-4D50-BEF5-43E819F51B24}" srcOrd="0" destOrd="0" presId="urn:microsoft.com/office/officeart/2005/8/layout/vList2"/>
    <dgm:cxn modelId="{D4C4E121-AD74-44A5-840A-D39FCE6EFF5F}" type="presParOf" srcId="{18A3994D-33C7-4994-9435-8FB3E68BFF02}" destId="{6FC52219-A9D9-4DE7-9460-859FFC94B34F}" srcOrd="1" destOrd="0" presId="urn:microsoft.com/office/officeart/2005/8/layout/vList2"/>
    <dgm:cxn modelId="{970A2732-64EC-4327-80F7-A5AB8A47E96D}" type="presParOf" srcId="{18A3994D-33C7-4994-9435-8FB3E68BFF02}" destId="{A761E76D-2E90-4951-83E3-C2C693F610C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C0BD3-FAE8-4A4B-AFE5-E8F9E546D10C}">
      <dsp:nvSpPr>
        <dsp:cNvPr id="0" name=""/>
        <dsp:cNvSpPr/>
      </dsp:nvSpPr>
      <dsp:spPr>
        <a:xfrm>
          <a:off x="791450" y="41"/>
          <a:ext cx="7920000" cy="165709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150000"/>
            </a:lnSpc>
            <a:spcBef>
              <a:spcPct val="0"/>
            </a:spcBef>
            <a:spcAft>
              <a:spcPct val="35000"/>
            </a:spcAft>
            <a:buNone/>
          </a:pPr>
          <a:r>
            <a:rPr lang="en-ID" sz="2200" kern="1200">
              <a:latin typeface="Times New Roman" panose="02020603050405020304" pitchFamily="18" charset="0"/>
              <a:cs typeface="Times New Roman" panose="02020603050405020304" pitchFamily="18" charset="0"/>
            </a:rPr>
            <a:t>Sistem Informasi Keuangan adalah sistem informasi yang memberikan informasi kepada orang atau baik di dalam perusahaan maupun di luar perusahaan mengenai masalah keuangan perusahaan. </a:t>
          </a:r>
        </a:p>
      </dsp:txBody>
      <dsp:txXfrm>
        <a:off x="791450" y="41"/>
        <a:ext cx="7920000" cy="1657098"/>
      </dsp:txXfrm>
    </dsp:sp>
    <dsp:sp modelId="{4A7A6309-90DE-4DCC-9692-997084A328DB}">
      <dsp:nvSpPr>
        <dsp:cNvPr id="0" name=""/>
        <dsp:cNvSpPr/>
      </dsp:nvSpPr>
      <dsp:spPr>
        <a:xfrm>
          <a:off x="71450" y="1739994"/>
          <a:ext cx="9360000" cy="1657098"/>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150000"/>
            </a:lnSpc>
            <a:spcBef>
              <a:spcPct val="0"/>
            </a:spcBef>
            <a:spcAft>
              <a:spcPct val="35000"/>
            </a:spcAft>
            <a:buNone/>
          </a:pPr>
          <a:r>
            <a:rPr lang="en-ID" sz="2200" kern="1200">
              <a:latin typeface="Times New Roman" panose="02020603050405020304" pitchFamily="18" charset="0"/>
              <a:cs typeface="Times New Roman" panose="02020603050405020304" pitchFamily="18" charset="0"/>
            </a:rPr>
            <a:t>Informasi yang diberikan disajikan dalam bentuk laporan khusus, laporan periodik, hasil dari simulasi dalam bentuk laporan khusus, laporan periodik, hasil dari simulasi matematika, saran dari sistem pakar, dan komunikasi elektronik.</a:t>
          </a:r>
        </a:p>
      </dsp:txBody>
      <dsp:txXfrm>
        <a:off x="71450" y="1739994"/>
        <a:ext cx="9360000" cy="16570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23F4-34D5-4555-B3DC-536719722003}">
      <dsp:nvSpPr>
        <dsp:cNvPr id="0" name=""/>
        <dsp:cNvSpPr/>
      </dsp:nvSpPr>
      <dsp:spPr>
        <a:xfrm rot="16200000">
          <a:off x="-1347398" y="1351570"/>
          <a:ext cx="4351338" cy="1648197"/>
        </a:xfrm>
        <a:prstGeom prst="flowChartManualOperati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903" bIns="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Para pengguna yang menggunakan sistem.</a:t>
          </a:r>
        </a:p>
      </dsp:txBody>
      <dsp:txXfrm rot="5400000">
        <a:off x="4172" y="870268"/>
        <a:ext cx="1648197" cy="2610802"/>
      </dsp:txXfrm>
    </dsp:sp>
    <dsp:sp modelId="{DD3C8B74-9082-4AF6-98A8-B328D3FBD0F6}">
      <dsp:nvSpPr>
        <dsp:cNvPr id="0" name=""/>
        <dsp:cNvSpPr/>
      </dsp:nvSpPr>
      <dsp:spPr>
        <a:xfrm rot="16200000">
          <a:off x="424413" y="1351570"/>
          <a:ext cx="4351338" cy="1648197"/>
        </a:xfrm>
        <a:prstGeom prst="flowChartManualOperation">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903" bIns="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Prosedur dan instruksi yang digunakan untuk mengumpulkan, memproses, dan menyimpan data.</a:t>
          </a:r>
        </a:p>
      </dsp:txBody>
      <dsp:txXfrm rot="5400000">
        <a:off x="1775983" y="870268"/>
        <a:ext cx="1648197" cy="2610802"/>
      </dsp:txXfrm>
    </dsp:sp>
    <dsp:sp modelId="{C84F961B-A1E9-498F-A0A2-6E736DE01424}">
      <dsp:nvSpPr>
        <dsp:cNvPr id="0" name=""/>
        <dsp:cNvSpPr/>
      </dsp:nvSpPr>
      <dsp:spPr>
        <a:xfrm rot="16200000">
          <a:off x="2196225" y="1351570"/>
          <a:ext cx="4351338" cy="1648197"/>
        </a:xfrm>
        <a:prstGeom prst="flowChartManualOperation">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903" bIns="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Data yang berisikan tentang organisasi serta kegiatan bisnisnya.</a:t>
          </a:r>
        </a:p>
      </dsp:txBody>
      <dsp:txXfrm rot="5400000">
        <a:off x="3547795" y="870268"/>
        <a:ext cx="1648197" cy="2610802"/>
      </dsp:txXfrm>
    </dsp:sp>
    <dsp:sp modelId="{77F157E6-3647-46E0-BDDB-E3731441C7B2}">
      <dsp:nvSpPr>
        <dsp:cNvPr id="0" name=""/>
        <dsp:cNvSpPr/>
      </dsp:nvSpPr>
      <dsp:spPr>
        <a:xfrm rot="16200000">
          <a:off x="3968036" y="1351570"/>
          <a:ext cx="4351338" cy="1648197"/>
        </a:xfrm>
        <a:prstGeom prst="flowChartManualOperation">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903" bIns="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Perangkat lunak yang digunakan untuk memproses data.</a:t>
          </a:r>
        </a:p>
      </dsp:txBody>
      <dsp:txXfrm rot="5400000">
        <a:off x="5319606" y="870268"/>
        <a:ext cx="1648197" cy="2610802"/>
      </dsp:txXfrm>
    </dsp:sp>
    <dsp:sp modelId="{9C429E35-ECA0-4738-8DA9-581030370478}">
      <dsp:nvSpPr>
        <dsp:cNvPr id="0" name=""/>
        <dsp:cNvSpPr/>
      </dsp:nvSpPr>
      <dsp:spPr>
        <a:xfrm rot="16200000">
          <a:off x="5739848" y="1351570"/>
          <a:ext cx="4351338" cy="1648197"/>
        </a:xfrm>
        <a:prstGeom prst="flowChartManualOperation">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903" bIns="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Infrastruktur teknologi informasi, yang di dalamnya termasuk komputer, perangkat periferal, dan perangkat komunikasi jaringan yang digunakan dalam mengolah sistem informasi akuntansi.</a:t>
          </a:r>
        </a:p>
      </dsp:txBody>
      <dsp:txXfrm rot="5400000">
        <a:off x="7091418" y="870268"/>
        <a:ext cx="1648197" cy="2610802"/>
      </dsp:txXfrm>
    </dsp:sp>
    <dsp:sp modelId="{19043B39-0F3D-420C-BD77-2742F7E222D2}">
      <dsp:nvSpPr>
        <dsp:cNvPr id="0" name=""/>
        <dsp:cNvSpPr/>
      </dsp:nvSpPr>
      <dsp:spPr>
        <a:xfrm rot="16200000">
          <a:off x="7511660" y="1351570"/>
          <a:ext cx="4351338" cy="1648197"/>
        </a:xfrm>
        <a:prstGeom prst="flowChartManualOperati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903" bIns="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Pengendalian internal dan prosedur keamanan guna melindungi sistem informasi akuntansi.</a:t>
          </a:r>
        </a:p>
      </dsp:txBody>
      <dsp:txXfrm rot="5400000">
        <a:off x="8863230" y="870268"/>
        <a:ext cx="1648197" cy="2610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E56D-5B52-4C95-8A9F-63A4D1BDFA61}">
      <dsp:nvSpPr>
        <dsp:cNvPr id="0" name=""/>
        <dsp:cNvSpPr/>
      </dsp:nvSpPr>
      <dsp:spPr>
        <a:xfrm>
          <a:off x="5012472" y="2099615"/>
          <a:ext cx="2539461" cy="881465"/>
        </a:xfrm>
        <a:custGeom>
          <a:avLst/>
          <a:gdLst/>
          <a:ahLst/>
          <a:cxnLst/>
          <a:rect l="0" t="0" r="0" b="0"/>
          <a:pathLst>
            <a:path>
              <a:moveTo>
                <a:pt x="0" y="0"/>
              </a:moveTo>
              <a:lnTo>
                <a:pt x="0" y="440732"/>
              </a:lnTo>
              <a:lnTo>
                <a:pt x="2539461" y="440732"/>
              </a:lnTo>
              <a:lnTo>
                <a:pt x="2539461" y="88146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9A4B09-DBA2-4BFB-9CC9-F340B26F6945}">
      <dsp:nvSpPr>
        <dsp:cNvPr id="0" name=""/>
        <dsp:cNvSpPr/>
      </dsp:nvSpPr>
      <dsp:spPr>
        <a:xfrm>
          <a:off x="2473011" y="2099615"/>
          <a:ext cx="2539461" cy="881465"/>
        </a:xfrm>
        <a:custGeom>
          <a:avLst/>
          <a:gdLst/>
          <a:ahLst/>
          <a:cxnLst/>
          <a:rect l="0" t="0" r="0" b="0"/>
          <a:pathLst>
            <a:path>
              <a:moveTo>
                <a:pt x="2539461" y="0"/>
              </a:moveTo>
              <a:lnTo>
                <a:pt x="2539461" y="440732"/>
              </a:lnTo>
              <a:lnTo>
                <a:pt x="0" y="440732"/>
              </a:lnTo>
              <a:lnTo>
                <a:pt x="0" y="88146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8733D4-4C77-4DD1-8E14-6743F569E4B1}">
      <dsp:nvSpPr>
        <dsp:cNvPr id="0" name=""/>
        <dsp:cNvSpPr/>
      </dsp:nvSpPr>
      <dsp:spPr>
        <a:xfrm>
          <a:off x="3963108" y="887"/>
          <a:ext cx="2098728" cy="2098728"/>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38C38-6D31-4985-9958-DC26AF58D9CE}">
      <dsp:nvSpPr>
        <dsp:cNvPr id="0" name=""/>
        <dsp:cNvSpPr/>
      </dsp:nvSpPr>
      <dsp:spPr>
        <a:xfrm>
          <a:off x="3963108" y="887"/>
          <a:ext cx="2098728" cy="2098728"/>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502924-9130-409F-BEB7-6F5F9A9B8BAA}">
      <dsp:nvSpPr>
        <dsp:cNvPr id="0" name=""/>
        <dsp:cNvSpPr/>
      </dsp:nvSpPr>
      <dsp:spPr>
        <a:xfrm>
          <a:off x="2913744" y="378658"/>
          <a:ext cx="4197456" cy="13431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Ketiga tugas pokok tersebut ditampilkan sebagai subsistem output dalam sistem informasi keuangan. Sistem ini mempunyai pengaturan spektural yang sama dengan yang kita gunakan untuk sistem informasi pemasaran dan manufaktur.</a:t>
          </a:r>
        </a:p>
      </dsp:txBody>
      <dsp:txXfrm>
        <a:off x="2913744" y="378658"/>
        <a:ext cx="4197456" cy="1343185"/>
      </dsp:txXfrm>
    </dsp:sp>
    <dsp:sp modelId="{1C76B33C-627F-40BE-8D0A-C99E6A379554}">
      <dsp:nvSpPr>
        <dsp:cNvPr id="0" name=""/>
        <dsp:cNvSpPr/>
      </dsp:nvSpPr>
      <dsp:spPr>
        <a:xfrm>
          <a:off x="1423647" y="2981081"/>
          <a:ext cx="2098728" cy="2098728"/>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EF2EFD-3118-4084-B13E-92065240D902}">
      <dsp:nvSpPr>
        <dsp:cNvPr id="0" name=""/>
        <dsp:cNvSpPr/>
      </dsp:nvSpPr>
      <dsp:spPr>
        <a:xfrm>
          <a:off x="1423647" y="2981081"/>
          <a:ext cx="2098728" cy="2098728"/>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128279-110B-426E-808D-CE3192A1EB0F}">
      <dsp:nvSpPr>
        <dsp:cNvPr id="0" name=""/>
        <dsp:cNvSpPr/>
      </dsp:nvSpPr>
      <dsp:spPr>
        <a:xfrm>
          <a:off x="374283" y="3358852"/>
          <a:ext cx="4197456" cy="13431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Komponen Input Sistem Informasi terdiri dari subsistem audit internal, sistem informasi akuntansi, subsistem intelejen keuangan.</a:t>
          </a:r>
        </a:p>
      </dsp:txBody>
      <dsp:txXfrm>
        <a:off x="374283" y="3358852"/>
        <a:ext cx="4197456" cy="1343185"/>
      </dsp:txXfrm>
    </dsp:sp>
    <dsp:sp modelId="{8513DB66-C01B-482B-A022-8D4E7BA36BAA}">
      <dsp:nvSpPr>
        <dsp:cNvPr id="0" name=""/>
        <dsp:cNvSpPr/>
      </dsp:nvSpPr>
      <dsp:spPr>
        <a:xfrm>
          <a:off x="6502569" y="2981081"/>
          <a:ext cx="2098728" cy="2098728"/>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087B3E-5BA0-4A01-8460-FA3E4ACD530F}">
      <dsp:nvSpPr>
        <dsp:cNvPr id="0" name=""/>
        <dsp:cNvSpPr/>
      </dsp:nvSpPr>
      <dsp:spPr>
        <a:xfrm>
          <a:off x="6502569" y="2981081"/>
          <a:ext cx="2098728" cy="2098728"/>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534A98-1D3C-477B-A16E-31C70096D026}">
      <dsp:nvSpPr>
        <dsp:cNvPr id="0" name=""/>
        <dsp:cNvSpPr/>
      </dsp:nvSpPr>
      <dsp:spPr>
        <a:xfrm>
          <a:off x="5453205" y="3358852"/>
          <a:ext cx="4197456" cy="13431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Komponen output dari Sistem Informasi Keuangan terdiri dari subsistem peramalan, subsistem manajemen dana, Subsistem Pengendalian.</a:t>
          </a:r>
        </a:p>
      </dsp:txBody>
      <dsp:txXfrm>
        <a:off x="5453205" y="3358852"/>
        <a:ext cx="4197456" cy="1343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76C7-C17B-41AA-A162-736C27879850}">
      <dsp:nvSpPr>
        <dsp:cNvPr id="0" name=""/>
        <dsp:cNvSpPr/>
      </dsp:nvSpPr>
      <dsp:spPr>
        <a:xfrm>
          <a:off x="0" y="437807"/>
          <a:ext cx="10801400" cy="1829337"/>
        </a:xfrm>
        <a:prstGeom prst="rightArrow">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6A3E51-8F7C-4499-916D-0DD5EDD642B4}">
      <dsp:nvSpPr>
        <dsp:cNvPr id="0" name=""/>
        <dsp:cNvSpPr/>
      </dsp:nvSpPr>
      <dsp:spPr>
        <a:xfrm>
          <a:off x="7796205" y="1901277"/>
          <a:ext cx="1925054" cy="32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ID" sz="1500" b="0" i="0" kern="1200" dirty="0" err="1">
              <a:latin typeface="Times New Roman" panose="02020603050405020304" pitchFamily="18" charset="0"/>
              <a:cs typeface="Times New Roman" panose="02020603050405020304" pitchFamily="18" charset="0"/>
            </a:rPr>
            <a:t>Subsistem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dari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distribusi,menampilkan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contoh</a:t>
          </a:r>
          <a:r>
            <a:rPr lang="en-ID" sz="1500" b="0" i="0" kern="1200" dirty="0">
              <a:latin typeface="Times New Roman" panose="02020603050405020304" pitchFamily="18" charset="0"/>
              <a:cs typeface="Times New Roman" panose="02020603050405020304" pitchFamily="18" charset="0"/>
            </a:rPr>
            <a:t> yang </a:t>
          </a:r>
          <a:r>
            <a:rPr lang="en-ID" sz="1500" b="0" i="0" kern="1200" dirty="0" err="1">
              <a:latin typeface="Times New Roman" panose="02020603050405020304" pitchFamily="18" charset="0"/>
              <a:cs typeface="Times New Roman" panose="02020603050405020304" pitchFamily="18" charset="0"/>
            </a:rPr>
            <a:t>tepat</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mengenai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bagaimana</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subsistem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utama</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dipadukan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melalui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arus</a:t>
          </a:r>
          <a:r>
            <a:rPr lang="en-ID" sz="1500" b="0" i="0" kern="1200" dirty="0">
              <a:latin typeface="Times New Roman" panose="02020603050405020304" pitchFamily="18" charset="0"/>
              <a:cs typeface="Times New Roman" panose="02020603050405020304" pitchFamily="18" charset="0"/>
            </a:rPr>
            <a:t> data.</a:t>
          </a:r>
          <a:br>
            <a:rPr lang="en-ID" sz="1500" b="0" i="0" kern="1200" dirty="0">
              <a:latin typeface="Times New Roman" panose="02020603050405020304" pitchFamily="18" charset="0"/>
              <a:cs typeface="Times New Roman" panose="02020603050405020304" pitchFamily="18" charset="0"/>
            </a:rPr>
          </a:br>
          <a:r>
            <a:rPr lang="en-ID" sz="1500" b="0" i="0" kern="1200" dirty="0" err="1">
              <a:latin typeface="Times New Roman" panose="02020603050405020304" pitchFamily="18" charset="0"/>
              <a:cs typeface="Times New Roman" panose="02020603050405020304" pitchFamily="18" charset="0"/>
            </a:rPr>
            <a:t>Subsistem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penggajian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melengkapi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delapan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subsistem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dari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distribusi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untuk</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membentuk</a:t>
          </a:r>
          <a:r>
            <a:rPr lang="en-ID" sz="1500" b="0" i="0" kern="1200" dirty="0">
              <a:latin typeface="Times New Roman" panose="02020603050405020304" pitchFamily="18" charset="0"/>
              <a:cs typeface="Times New Roman" panose="02020603050405020304" pitchFamily="18" charset="0"/>
            </a:rPr>
            <a:t> inti </a:t>
          </a:r>
          <a:r>
            <a:rPr lang="en-ID" sz="1500" b="0" i="0" kern="1200" dirty="0" err="1">
              <a:latin typeface="Times New Roman" panose="02020603050405020304" pitchFamily="18" charset="0"/>
              <a:cs typeface="Times New Roman" panose="02020603050405020304" pitchFamily="18" charset="0"/>
            </a:rPr>
            <a:t>pemrosesan</a:t>
          </a:r>
          <a:r>
            <a:rPr lang="en-ID" sz="1500" b="0" i="0" kern="1200" dirty="0">
              <a:latin typeface="Times New Roman" panose="02020603050405020304" pitchFamily="18" charset="0"/>
              <a:cs typeface="Times New Roman" panose="02020603050405020304" pitchFamily="18" charset="0"/>
            </a:rPr>
            <a:t> data </a:t>
          </a:r>
          <a:r>
            <a:rPr lang="en-ID" sz="1500" b="0" i="0" kern="1200" dirty="0" err="1">
              <a:latin typeface="Times New Roman" panose="02020603050405020304" pitchFamily="18" charset="0"/>
              <a:cs typeface="Times New Roman" panose="02020603050405020304" pitchFamily="18" charset="0"/>
            </a:rPr>
            <a:t>bagi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berbagai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jenis</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organisasi</a:t>
          </a:r>
          <a:r>
            <a:rPr lang="en-ID" sz="1500" b="0" i="0" kern="1200" dirty="0">
              <a:latin typeface="Times New Roman" panose="02020603050405020304" pitchFamily="18" charset="0"/>
              <a:cs typeface="Times New Roman" panose="02020603050405020304" pitchFamily="18" charset="0"/>
            </a:rPr>
            <a:t>.</a:t>
          </a:r>
          <a:br>
            <a:rPr lang="en-ID" sz="1500" kern="1200" dirty="0">
              <a:latin typeface="Times New Roman" panose="02020603050405020304" pitchFamily="18" charset="0"/>
              <a:cs typeface="Times New Roman" panose="02020603050405020304" pitchFamily="18" charset="0"/>
            </a:rPr>
          </a:br>
          <a:endParaRPr lang="en-ID" sz="1500" kern="1200" dirty="0">
            <a:latin typeface="Times New Roman" panose="02020603050405020304" pitchFamily="18" charset="0"/>
            <a:cs typeface="Times New Roman" panose="02020603050405020304" pitchFamily="18" charset="0"/>
          </a:endParaRPr>
        </a:p>
      </dsp:txBody>
      <dsp:txXfrm>
        <a:off x="7796205" y="1901277"/>
        <a:ext cx="1925054" cy="3206250"/>
      </dsp:txXfrm>
    </dsp:sp>
    <dsp:sp modelId="{FF69133C-A844-485F-87F6-9EACB14831BA}">
      <dsp:nvSpPr>
        <dsp:cNvPr id="0" name=""/>
        <dsp:cNvSpPr/>
      </dsp:nvSpPr>
      <dsp:spPr>
        <a:xfrm>
          <a:off x="7796205" y="895141"/>
          <a:ext cx="1925054" cy="91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l" defTabSz="844550">
            <a:lnSpc>
              <a:spcPct val="90000"/>
            </a:lnSpc>
            <a:spcBef>
              <a:spcPct val="0"/>
            </a:spcBef>
            <a:spcAft>
              <a:spcPct val="35000"/>
            </a:spcAft>
            <a:buNone/>
          </a:pPr>
          <a:r>
            <a:rPr lang="en-US" sz="1900" kern="1200" dirty="0" err="1">
              <a:latin typeface="Times New Roman" panose="02020603050405020304" pitchFamily="18" charset="0"/>
              <a:cs typeface="Times New Roman" panose="02020603050405020304" pitchFamily="18" charset="0"/>
            </a:rPr>
            <a:t>Subsistem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pemrosesan</a:t>
          </a:r>
          <a:r>
            <a:rPr lang="en-US" sz="1900" kern="1200" dirty="0">
              <a:latin typeface="Times New Roman" panose="02020603050405020304" pitchFamily="18" charset="0"/>
              <a:cs typeface="Times New Roman" panose="02020603050405020304" pitchFamily="18" charset="0"/>
            </a:rPr>
            <a:t> data</a:t>
          </a:r>
          <a:endParaRPr lang="en-ID" sz="1900" kern="1200" dirty="0">
            <a:latin typeface="Times New Roman" panose="02020603050405020304" pitchFamily="18" charset="0"/>
            <a:cs typeface="Times New Roman" panose="02020603050405020304" pitchFamily="18" charset="0"/>
          </a:endParaRPr>
        </a:p>
      </dsp:txBody>
      <dsp:txXfrm>
        <a:off x="7796205" y="895141"/>
        <a:ext cx="1925054" cy="914668"/>
      </dsp:txXfrm>
    </dsp:sp>
    <dsp:sp modelId="{9E8B3CC3-EEE3-4E95-8501-D74A2C13795B}">
      <dsp:nvSpPr>
        <dsp:cNvPr id="0" name=""/>
        <dsp:cNvSpPr/>
      </dsp:nvSpPr>
      <dsp:spPr>
        <a:xfrm>
          <a:off x="5486140" y="1901277"/>
          <a:ext cx="1925054" cy="32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ID" sz="1500" b="0" i="0" kern="1200" dirty="0" err="1">
              <a:latin typeface="Times New Roman" panose="02020603050405020304" pitchFamily="18" charset="0"/>
              <a:cs typeface="Times New Roman" panose="02020603050405020304" pitchFamily="18" charset="0"/>
            </a:rPr>
            <a:t>Pemrosesan</a:t>
          </a:r>
          <a:r>
            <a:rPr lang="en-ID" sz="1500" b="0" i="0" kern="1200" dirty="0">
              <a:latin typeface="Times New Roman" panose="02020603050405020304" pitchFamily="18" charset="0"/>
              <a:cs typeface="Times New Roman" panose="02020603050405020304" pitchFamily="18" charset="0"/>
            </a:rPr>
            <a:t> data </a:t>
          </a:r>
          <a:r>
            <a:rPr lang="en-ID" sz="1500" b="0" i="0" kern="1200" dirty="0" err="1">
              <a:latin typeface="Times New Roman" panose="02020603050405020304" pitchFamily="18" charset="0"/>
              <a:cs typeface="Times New Roman" panose="02020603050405020304" pitchFamily="18" charset="0"/>
            </a:rPr>
            <a:t>menjalankan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tugas</a:t>
          </a:r>
          <a:r>
            <a:rPr lang="en-ID" sz="1500" b="0" i="0" kern="1200" dirty="0">
              <a:latin typeface="Times New Roman" panose="02020603050405020304" pitchFamily="18" charset="0"/>
              <a:cs typeface="Times New Roman" panose="02020603050405020304" pitchFamily="18" charset="0"/>
            </a:rPr>
            <a:t> yang </a:t>
          </a:r>
          <a:r>
            <a:rPr lang="en-ID" sz="1500" b="0" i="0" kern="1200" dirty="0" err="1">
              <a:latin typeface="Times New Roman" panose="02020603050405020304" pitchFamily="18" charset="0"/>
              <a:cs typeface="Times New Roman" panose="02020603050405020304" pitchFamily="18" charset="0"/>
            </a:rPr>
            <a:t>penting</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secara</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relatif</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mengikuti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prosedur</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standar</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memberikan</a:t>
          </a:r>
          <a:r>
            <a:rPr lang="en-ID" sz="1500" b="0" i="0" kern="1200" dirty="0">
              <a:latin typeface="Times New Roman" panose="02020603050405020304" pitchFamily="18" charset="0"/>
              <a:cs typeface="Times New Roman" panose="02020603050405020304" pitchFamily="18" charset="0"/>
            </a:rPr>
            <a:t> data yang </a:t>
          </a:r>
          <a:r>
            <a:rPr lang="en-ID" sz="1500" b="0" i="0" kern="1200" dirty="0" err="1">
              <a:latin typeface="Times New Roman" panose="02020603050405020304" pitchFamily="18" charset="0"/>
              <a:cs typeface="Times New Roman" panose="02020603050405020304" pitchFamily="18" charset="0"/>
            </a:rPr>
            <a:t>lengkap</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utamanya</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mempunyai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fokus</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histori</a:t>
          </a:r>
          <a:r>
            <a:rPr lang="en-ID" sz="1500" b="0" i="0" kern="1200" dirty="0">
              <a:latin typeface="Times New Roman" panose="02020603050405020304" pitchFamily="18" charset="0"/>
              <a:cs typeface="Times New Roman" panose="02020603050405020304" pitchFamily="18" charset="0"/>
            </a:rPr>
            <a:t> dan </a:t>
          </a:r>
          <a:r>
            <a:rPr lang="en-ID" sz="1500" b="0" i="0" kern="1200" dirty="0" err="1">
              <a:latin typeface="Times New Roman" panose="02020603050405020304" pitchFamily="18" charset="0"/>
              <a:cs typeface="Times New Roman" panose="02020603050405020304" pitchFamily="18" charset="0"/>
            </a:rPr>
            <a:t>memberikan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informasi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pemecahan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masalah</a:t>
          </a:r>
          <a:r>
            <a:rPr lang="en-ID" sz="1500" b="0" i="0" kern="1200" dirty="0">
              <a:latin typeface="Times New Roman" panose="02020603050405020304" pitchFamily="18" charset="0"/>
              <a:cs typeface="Times New Roman" panose="02020603050405020304" pitchFamily="18" charset="0"/>
            </a:rPr>
            <a:t> minimal.</a:t>
          </a:r>
          <a:br>
            <a:rPr lang="en-ID" sz="1500" kern="1200" dirty="0">
              <a:latin typeface="Times New Roman" panose="02020603050405020304" pitchFamily="18" charset="0"/>
              <a:cs typeface="Times New Roman" panose="02020603050405020304" pitchFamily="18" charset="0"/>
            </a:rPr>
          </a:br>
          <a:endParaRPr lang="en-ID" sz="1500" kern="1200" dirty="0">
            <a:latin typeface="Times New Roman" panose="02020603050405020304" pitchFamily="18" charset="0"/>
            <a:cs typeface="Times New Roman" panose="02020603050405020304" pitchFamily="18" charset="0"/>
          </a:endParaRPr>
        </a:p>
      </dsp:txBody>
      <dsp:txXfrm>
        <a:off x="5486140" y="1901277"/>
        <a:ext cx="1925054" cy="3206250"/>
      </dsp:txXfrm>
    </dsp:sp>
    <dsp:sp modelId="{F0275473-3F7A-418C-A4DD-9E55C8262BC8}">
      <dsp:nvSpPr>
        <dsp:cNvPr id="0" name=""/>
        <dsp:cNvSpPr/>
      </dsp:nvSpPr>
      <dsp:spPr>
        <a:xfrm>
          <a:off x="5486140" y="895141"/>
          <a:ext cx="1925054" cy="91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Sifat </a:t>
          </a:r>
          <a:r>
            <a:rPr lang="en-US" sz="1900" kern="1200" dirty="0" err="1">
              <a:latin typeface="Times New Roman" panose="02020603050405020304" pitchFamily="18" charset="0"/>
              <a:cs typeface="Times New Roman" panose="02020603050405020304" pitchFamily="18" charset="0"/>
            </a:rPr>
            <a:t>pemrosesan</a:t>
          </a:r>
          <a:r>
            <a:rPr lang="en-US" sz="1900" kern="1200" dirty="0">
              <a:latin typeface="Times New Roman" panose="02020603050405020304" pitchFamily="18" charset="0"/>
              <a:cs typeface="Times New Roman" panose="02020603050405020304" pitchFamily="18" charset="0"/>
            </a:rPr>
            <a:t> data</a:t>
          </a:r>
          <a:endParaRPr lang="en-ID" sz="1900" kern="1200" dirty="0">
            <a:latin typeface="Times New Roman" panose="02020603050405020304" pitchFamily="18" charset="0"/>
            <a:cs typeface="Times New Roman" panose="02020603050405020304" pitchFamily="18" charset="0"/>
          </a:endParaRPr>
        </a:p>
      </dsp:txBody>
      <dsp:txXfrm>
        <a:off x="5486140" y="895141"/>
        <a:ext cx="1925054" cy="914668"/>
      </dsp:txXfrm>
    </dsp:sp>
    <dsp:sp modelId="{C97A3D77-948B-4C78-808D-457EC47808CD}">
      <dsp:nvSpPr>
        <dsp:cNvPr id="0" name=""/>
        <dsp:cNvSpPr/>
      </dsp:nvSpPr>
      <dsp:spPr>
        <a:xfrm>
          <a:off x="3176075" y="1901277"/>
          <a:ext cx="1925054" cy="32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ID" sz="1500" b="0" i="0" kern="1200" dirty="0" err="1">
              <a:latin typeface="Times New Roman" panose="02020603050405020304" pitchFamily="18" charset="0"/>
              <a:cs typeface="Times New Roman" panose="02020603050405020304" pitchFamily="18" charset="0"/>
            </a:rPr>
            <a:t>Pemrosesan</a:t>
          </a:r>
          <a:r>
            <a:rPr lang="en-ID" sz="1500" b="0" i="0" kern="1200" dirty="0">
              <a:latin typeface="Times New Roman" panose="02020603050405020304" pitchFamily="18" charset="0"/>
              <a:cs typeface="Times New Roman" panose="02020603050405020304" pitchFamily="18" charset="0"/>
            </a:rPr>
            <a:t> data </a:t>
          </a:r>
          <a:r>
            <a:rPr lang="en-ID" sz="1500" b="0" i="0" kern="1200" dirty="0" err="1">
              <a:latin typeface="Times New Roman" panose="02020603050405020304" pitchFamily="18" charset="0"/>
              <a:cs typeface="Times New Roman" panose="02020603050405020304" pitchFamily="18" charset="0"/>
            </a:rPr>
            <a:t>mempunyai</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empat</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tugas</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pokok</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yaitu</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pengumpulan</a:t>
          </a:r>
          <a:r>
            <a:rPr lang="en-ID" sz="1500" b="0" i="0" kern="1200" dirty="0">
              <a:latin typeface="Times New Roman" panose="02020603050405020304" pitchFamily="18" charset="0"/>
              <a:cs typeface="Times New Roman" panose="02020603050405020304" pitchFamily="18" charset="0"/>
            </a:rPr>
            <a:t> data, </a:t>
          </a:r>
          <a:r>
            <a:rPr lang="en-ID" sz="1500" b="0" i="0" kern="1200" dirty="0" err="1">
              <a:latin typeface="Times New Roman" panose="02020603050405020304" pitchFamily="18" charset="0"/>
              <a:cs typeface="Times New Roman" panose="02020603050405020304" pitchFamily="18" charset="0"/>
            </a:rPr>
            <a:t>pengubahan</a:t>
          </a:r>
          <a:r>
            <a:rPr lang="en-ID" sz="1500" b="0" i="0" kern="1200" dirty="0">
              <a:latin typeface="Times New Roman" panose="02020603050405020304" pitchFamily="18" charset="0"/>
              <a:cs typeface="Times New Roman" panose="02020603050405020304" pitchFamily="18" charset="0"/>
            </a:rPr>
            <a:t> data </a:t>
          </a:r>
          <a:r>
            <a:rPr lang="en-ID" sz="1500" b="0" i="0" kern="1200" dirty="0" err="1">
              <a:latin typeface="Times New Roman" panose="02020603050405020304" pitchFamily="18" charset="0"/>
              <a:cs typeface="Times New Roman" panose="02020603050405020304" pitchFamily="18" charset="0"/>
            </a:rPr>
            <a:t>penyimpanan</a:t>
          </a:r>
          <a:r>
            <a:rPr lang="en-ID" sz="1500" b="0" i="0" kern="1200" dirty="0">
              <a:latin typeface="Times New Roman" panose="02020603050405020304" pitchFamily="18" charset="0"/>
              <a:cs typeface="Times New Roman" panose="02020603050405020304" pitchFamily="18" charset="0"/>
            </a:rPr>
            <a:t> data dan </a:t>
          </a:r>
          <a:r>
            <a:rPr lang="en-ID" sz="1500" b="0" i="0" kern="1200" dirty="0" err="1">
              <a:latin typeface="Times New Roman" panose="02020603050405020304" pitchFamily="18" charset="0"/>
              <a:cs typeface="Times New Roman" panose="02020603050405020304" pitchFamily="18" charset="0"/>
            </a:rPr>
            <a:t>pembuatan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dokumen</a:t>
          </a:r>
          <a:r>
            <a:rPr lang="en-ID" sz="1500" b="0" i="0" kern="1200" dirty="0">
              <a:latin typeface="Times New Roman" panose="02020603050405020304" pitchFamily="18" charset="0"/>
              <a:cs typeface="Times New Roman" panose="02020603050405020304" pitchFamily="18" charset="0"/>
            </a:rPr>
            <a:t>.</a:t>
          </a:r>
          <a:br>
            <a:rPr lang="en-ID" sz="1500" kern="1200" dirty="0">
              <a:latin typeface="Times New Roman" panose="02020603050405020304" pitchFamily="18" charset="0"/>
              <a:cs typeface="Times New Roman" panose="02020603050405020304" pitchFamily="18" charset="0"/>
            </a:rPr>
          </a:br>
          <a:endParaRPr lang="en-ID" sz="1500" kern="1200" dirty="0">
            <a:latin typeface="Times New Roman" panose="02020603050405020304" pitchFamily="18" charset="0"/>
            <a:cs typeface="Times New Roman" panose="02020603050405020304" pitchFamily="18" charset="0"/>
          </a:endParaRPr>
        </a:p>
      </dsp:txBody>
      <dsp:txXfrm>
        <a:off x="3176075" y="1901277"/>
        <a:ext cx="1925054" cy="3206250"/>
      </dsp:txXfrm>
    </dsp:sp>
    <dsp:sp modelId="{E85EBCE0-C5F1-41C3-8367-1EE2340C1F12}">
      <dsp:nvSpPr>
        <dsp:cNvPr id="0" name=""/>
        <dsp:cNvSpPr/>
      </dsp:nvSpPr>
      <dsp:spPr>
        <a:xfrm>
          <a:off x="3176075" y="895141"/>
          <a:ext cx="1925054" cy="91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l" defTabSz="844550">
            <a:lnSpc>
              <a:spcPct val="90000"/>
            </a:lnSpc>
            <a:spcBef>
              <a:spcPct val="0"/>
            </a:spcBef>
            <a:spcAft>
              <a:spcPct val="35000"/>
            </a:spcAft>
            <a:buNone/>
          </a:pPr>
          <a:r>
            <a:rPr lang="en-US" sz="1900" kern="1200" dirty="0" err="1">
              <a:latin typeface="Times New Roman" panose="02020603050405020304" pitchFamily="18" charset="0"/>
              <a:cs typeface="Times New Roman" panose="02020603050405020304" pitchFamily="18" charset="0"/>
            </a:rPr>
            <a:t>Tugas</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pokok</a:t>
          </a:r>
          <a:endParaRPr lang="en-ID" sz="1900" kern="1200" dirty="0">
            <a:latin typeface="Times New Roman" panose="02020603050405020304" pitchFamily="18" charset="0"/>
            <a:cs typeface="Times New Roman" panose="02020603050405020304" pitchFamily="18" charset="0"/>
          </a:endParaRPr>
        </a:p>
      </dsp:txBody>
      <dsp:txXfrm>
        <a:off x="3176075" y="895141"/>
        <a:ext cx="1925054" cy="914668"/>
      </dsp:txXfrm>
    </dsp:sp>
    <dsp:sp modelId="{446B83AD-A823-4128-9A01-40AF00CE5E6B}">
      <dsp:nvSpPr>
        <dsp:cNvPr id="0" name=""/>
        <dsp:cNvSpPr/>
      </dsp:nvSpPr>
      <dsp:spPr>
        <a:xfrm>
          <a:off x="866010" y="1901277"/>
          <a:ext cx="1925054" cy="320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ID" sz="1500" b="0" i="0" kern="1200" dirty="0">
              <a:latin typeface="Times New Roman" panose="02020603050405020304" pitchFamily="18" charset="0"/>
              <a:cs typeface="Times New Roman" panose="02020603050405020304" pitchFamily="18" charset="0"/>
            </a:rPr>
            <a:t>Perusahaan tidak </a:t>
          </a:r>
          <a:r>
            <a:rPr lang="en-ID" sz="1500" b="0" i="0" kern="1200" dirty="0" err="1">
              <a:latin typeface="Times New Roman" panose="02020603050405020304" pitchFamily="18" charset="0"/>
              <a:cs typeface="Times New Roman" panose="02020603050405020304" pitchFamily="18" charset="0"/>
            </a:rPr>
            <a:t>memutuskan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apakah</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mengimplementasikan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pemrosesan</a:t>
          </a:r>
          <a:r>
            <a:rPr lang="en-ID" sz="1500" b="0" i="0" kern="1200" dirty="0">
              <a:latin typeface="Times New Roman" panose="02020603050405020304" pitchFamily="18" charset="0"/>
              <a:cs typeface="Times New Roman" panose="02020603050405020304" pitchFamily="18" charset="0"/>
            </a:rPr>
            <a:t> data </a:t>
          </a:r>
          <a:r>
            <a:rPr lang="en-ID" sz="1500" b="0" i="0" kern="1200" dirty="0" err="1">
              <a:latin typeface="Times New Roman" panose="02020603050405020304" pitchFamily="18" charset="0"/>
              <a:cs typeface="Times New Roman" panose="02020603050405020304" pitchFamily="18" charset="0"/>
            </a:rPr>
            <a:t>atau</a:t>
          </a:r>
          <a:r>
            <a:rPr lang="en-ID" sz="1500" b="0" i="0" kern="1200" dirty="0">
              <a:latin typeface="Times New Roman" panose="02020603050405020304" pitchFamily="18" charset="0"/>
              <a:cs typeface="Times New Roman" panose="02020603050405020304" pitchFamily="18" charset="0"/>
            </a:rPr>
            <a:t> tidak, </a:t>
          </a:r>
          <a:r>
            <a:rPr lang="en-ID" sz="1500" b="0" i="0" kern="1200" dirty="0" err="1">
              <a:latin typeface="Times New Roman" panose="02020603050405020304" pitchFamily="18" charset="0"/>
              <a:cs typeface="Times New Roman" panose="02020603050405020304" pitchFamily="18" charset="0"/>
            </a:rPr>
            <a:t>sistem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tersebut</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dikehendaki</a:t>
          </a:r>
          <a:r>
            <a:rPr lang="en-ID" sz="1500" b="0" i="0" kern="1200" dirty="0">
              <a:latin typeface="Times New Roman" panose="02020603050405020304" pitchFamily="18" charset="0"/>
              <a:cs typeface="Times New Roman" panose="02020603050405020304" pitchFamily="18" charset="0"/>
            </a:rPr>
            <a:t> oleh </a:t>
          </a:r>
          <a:r>
            <a:rPr lang="en-ID" sz="1500" b="0" i="0" kern="1200" dirty="0" err="1">
              <a:latin typeface="Times New Roman" panose="02020603050405020304" pitchFamily="18" charset="0"/>
              <a:cs typeface="Times New Roman" panose="02020603050405020304" pitchFamily="18" charset="0"/>
            </a:rPr>
            <a:t>elemen</a:t>
          </a:r>
          <a:br>
            <a:rPr lang="en-ID" sz="1500" b="0" i="0" kern="1200" dirty="0">
              <a:latin typeface="Times New Roman" panose="02020603050405020304" pitchFamily="18" charset="0"/>
              <a:cs typeface="Times New Roman" panose="02020603050405020304" pitchFamily="18" charset="0"/>
            </a:rPr>
          </a:br>
          <a:r>
            <a:rPr lang="en-ID" sz="1500" b="0" i="0" kern="1200" dirty="0" err="1">
              <a:latin typeface="Times New Roman" panose="02020603050405020304" pitchFamily="18" charset="0"/>
              <a:cs typeface="Times New Roman" panose="02020603050405020304" pitchFamily="18" charset="0"/>
            </a:rPr>
            <a:t>dalam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lingkungan</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khususnya</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pemegang</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saham</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masyarakat</a:t>
          </a:r>
          <a:r>
            <a:rPr lang="en-ID" sz="1500" b="0" i="0" kern="1200" dirty="0">
              <a:latin typeface="Times New Roman" panose="02020603050405020304" pitchFamily="18" charset="0"/>
              <a:cs typeface="Times New Roman" panose="02020603050405020304" pitchFamily="18" charset="0"/>
            </a:rPr>
            <a:t> </a:t>
          </a:r>
          <a:r>
            <a:rPr lang="en-ID" sz="1500" b="0" i="0" kern="1200" dirty="0" err="1">
              <a:latin typeface="Times New Roman" panose="02020603050405020304" pitchFamily="18" charset="0"/>
              <a:cs typeface="Times New Roman" panose="02020603050405020304" pitchFamily="18" charset="0"/>
            </a:rPr>
            <a:t>keuangan</a:t>
          </a:r>
          <a:r>
            <a:rPr lang="en-ID" sz="1500" b="0" i="0" kern="1200" dirty="0">
              <a:latin typeface="Times New Roman" panose="02020603050405020304" pitchFamily="18" charset="0"/>
              <a:cs typeface="Times New Roman" panose="02020603050405020304" pitchFamily="18" charset="0"/>
            </a:rPr>
            <a:t>, dan </a:t>
          </a:r>
          <a:r>
            <a:rPr lang="en-ID" sz="1500" b="0" i="0" kern="1200" dirty="0" err="1">
              <a:latin typeface="Times New Roman" panose="02020603050405020304" pitchFamily="18" charset="0"/>
              <a:cs typeface="Times New Roman" panose="02020603050405020304" pitchFamily="18" charset="0"/>
            </a:rPr>
            <a:t>pemerintah</a:t>
          </a:r>
          <a:r>
            <a:rPr lang="en-ID" sz="1500" b="0" i="0" kern="1200" dirty="0">
              <a:latin typeface="Times New Roman" panose="02020603050405020304" pitchFamily="18" charset="0"/>
              <a:cs typeface="Times New Roman" panose="02020603050405020304" pitchFamily="18" charset="0"/>
            </a:rPr>
            <a:t>.</a:t>
          </a:r>
          <a:br>
            <a:rPr lang="en-ID" sz="1500" kern="1200" dirty="0">
              <a:latin typeface="Times New Roman" panose="02020603050405020304" pitchFamily="18" charset="0"/>
              <a:cs typeface="Times New Roman" panose="02020603050405020304" pitchFamily="18" charset="0"/>
            </a:rPr>
          </a:br>
          <a:endParaRPr lang="en-ID" sz="1500" kern="1200" dirty="0">
            <a:latin typeface="Times New Roman" panose="02020603050405020304" pitchFamily="18" charset="0"/>
            <a:cs typeface="Times New Roman" panose="02020603050405020304" pitchFamily="18" charset="0"/>
          </a:endParaRPr>
        </a:p>
      </dsp:txBody>
      <dsp:txXfrm>
        <a:off x="866010" y="1901277"/>
        <a:ext cx="1925054" cy="3206250"/>
      </dsp:txXfrm>
    </dsp:sp>
    <dsp:sp modelId="{794EF14E-61E6-48F9-AD9E-13EC517D61D4}">
      <dsp:nvSpPr>
        <dsp:cNvPr id="0" name=""/>
        <dsp:cNvSpPr/>
      </dsp:nvSpPr>
      <dsp:spPr>
        <a:xfrm>
          <a:off x="866010" y="895141"/>
          <a:ext cx="1925054" cy="91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l" defTabSz="844550">
            <a:lnSpc>
              <a:spcPct val="90000"/>
            </a:lnSpc>
            <a:spcBef>
              <a:spcPct val="0"/>
            </a:spcBef>
            <a:spcAft>
              <a:spcPct val="35000"/>
            </a:spcAft>
            <a:buNone/>
          </a:pPr>
          <a:r>
            <a:rPr lang="en-US" sz="1900" kern="1200" dirty="0" err="1">
              <a:latin typeface="Times New Roman" panose="02020603050405020304" pitchFamily="18" charset="0"/>
              <a:cs typeface="Times New Roman" panose="02020603050405020304" pitchFamily="18" charset="0"/>
            </a:rPr>
            <a:t>Aplikasi</a:t>
          </a:r>
          <a:r>
            <a:rPr lang="en-US" sz="1900" kern="1200" dirty="0">
              <a:latin typeface="Times New Roman" panose="02020603050405020304" pitchFamily="18" charset="0"/>
              <a:cs typeface="Times New Roman" panose="02020603050405020304" pitchFamily="18" charset="0"/>
            </a:rPr>
            <a:t> yang </a:t>
          </a:r>
          <a:r>
            <a:rPr lang="en-US" sz="1900" kern="1200" dirty="0" err="1">
              <a:latin typeface="Times New Roman" panose="02020603050405020304" pitchFamily="18" charset="0"/>
              <a:cs typeface="Times New Roman" panose="02020603050405020304" pitchFamily="18" charset="0"/>
            </a:rPr>
            <a:t>dibutuhkan</a:t>
          </a:r>
          <a:endParaRPr lang="en-ID" sz="1900" kern="1200" dirty="0">
            <a:latin typeface="Times New Roman" panose="02020603050405020304" pitchFamily="18" charset="0"/>
            <a:cs typeface="Times New Roman" panose="02020603050405020304" pitchFamily="18" charset="0"/>
          </a:endParaRPr>
        </a:p>
      </dsp:txBody>
      <dsp:txXfrm>
        <a:off x="866010" y="895141"/>
        <a:ext cx="1925054" cy="914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AE6D-A38A-4E4E-A85B-0AA95A7D6FE6}">
      <dsp:nvSpPr>
        <dsp:cNvPr id="0" name=""/>
        <dsp:cNvSpPr/>
      </dsp:nvSpPr>
      <dsp:spPr>
        <a:xfrm>
          <a:off x="0" y="0"/>
          <a:ext cx="8233336" cy="1468329"/>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Pengertian auditor adalah orang bertugas memeriksa catatan akuntansi untuk menguji kebenarannya. </a:t>
          </a:r>
        </a:p>
      </dsp:txBody>
      <dsp:txXfrm>
        <a:off x="43006" y="43006"/>
        <a:ext cx="6648894" cy="1382317"/>
      </dsp:txXfrm>
    </dsp:sp>
    <dsp:sp modelId="{C6F888D0-C301-43C4-9E75-841BC074F1B4}">
      <dsp:nvSpPr>
        <dsp:cNvPr id="0" name=""/>
        <dsp:cNvSpPr/>
      </dsp:nvSpPr>
      <dsp:spPr>
        <a:xfrm>
          <a:off x="726470" y="1713050"/>
          <a:ext cx="8233336" cy="1468329"/>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Auditor internal adalah pekerja dalam perusahaan, yang biasanya terlibat dalam pekerjaan perancangan dan evaluasi sistem informasi konseptual seluruh perusahaan. </a:t>
          </a:r>
        </a:p>
      </dsp:txBody>
      <dsp:txXfrm>
        <a:off x="769476" y="1756056"/>
        <a:ext cx="6466439" cy="1382316"/>
      </dsp:txXfrm>
    </dsp:sp>
    <dsp:sp modelId="{4ADD9DCD-79CF-4163-95DC-0068A2756F23}">
      <dsp:nvSpPr>
        <dsp:cNvPr id="0" name=""/>
        <dsp:cNvSpPr/>
      </dsp:nvSpPr>
      <dsp:spPr>
        <a:xfrm>
          <a:off x="1452941" y="3426100"/>
          <a:ext cx="8233336" cy="1468329"/>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Subsistem audit internal sama dengan subsistem penelitian pemasaran dan subsistem teknik industri, yakni bahwa mereka ini dirancang untuk melakukan studi khusus mengenai operasi perusahaan. Auditor internal harus memiliki pengetahuan dan keterampilan yang dibutuhkan. Ini meliputi pemahaman komputer dan informasi, selain kemampuan auditing standar yang dimilikinya.</a:t>
          </a:r>
        </a:p>
      </dsp:txBody>
      <dsp:txXfrm>
        <a:off x="1495947" y="3469106"/>
        <a:ext cx="6466439" cy="1382317"/>
      </dsp:txXfrm>
    </dsp:sp>
    <dsp:sp modelId="{48B3B6D0-F5F4-4F5F-93E0-06BC0D5BB301}">
      <dsp:nvSpPr>
        <dsp:cNvPr id="0" name=""/>
        <dsp:cNvSpPr/>
      </dsp:nvSpPr>
      <dsp:spPr>
        <a:xfrm>
          <a:off x="7278922" y="1113482"/>
          <a:ext cx="954413" cy="954413"/>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just" defTabSz="1778000">
            <a:lnSpc>
              <a:spcPct val="90000"/>
            </a:lnSpc>
            <a:spcBef>
              <a:spcPct val="0"/>
            </a:spcBef>
            <a:spcAft>
              <a:spcPct val="35000"/>
            </a:spcAft>
            <a:buNone/>
          </a:pPr>
          <a:endParaRPr lang="en-ID" sz="4000" kern="1200">
            <a:latin typeface="Times New Roman" panose="02020603050405020304" pitchFamily="18" charset="0"/>
            <a:cs typeface="Times New Roman" panose="02020603050405020304" pitchFamily="18" charset="0"/>
          </a:endParaRPr>
        </a:p>
      </dsp:txBody>
      <dsp:txXfrm>
        <a:off x="7493665" y="1113482"/>
        <a:ext cx="524927" cy="718196"/>
      </dsp:txXfrm>
    </dsp:sp>
    <dsp:sp modelId="{633B88C7-C754-4FBD-AFA5-7475D0423989}">
      <dsp:nvSpPr>
        <dsp:cNvPr id="0" name=""/>
        <dsp:cNvSpPr/>
      </dsp:nvSpPr>
      <dsp:spPr>
        <a:xfrm>
          <a:off x="8005393" y="2816744"/>
          <a:ext cx="954413" cy="954413"/>
        </a:xfrm>
        <a:prstGeom prst="downArrow">
          <a:avLst>
            <a:gd name="adj1" fmla="val 55000"/>
            <a:gd name="adj2" fmla="val 45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just" defTabSz="1778000">
            <a:lnSpc>
              <a:spcPct val="90000"/>
            </a:lnSpc>
            <a:spcBef>
              <a:spcPct val="0"/>
            </a:spcBef>
            <a:spcAft>
              <a:spcPct val="35000"/>
            </a:spcAft>
            <a:buNone/>
          </a:pPr>
          <a:endParaRPr lang="en-ID" sz="4000" kern="1200">
            <a:latin typeface="Times New Roman" panose="02020603050405020304" pitchFamily="18" charset="0"/>
            <a:cs typeface="Times New Roman" panose="02020603050405020304" pitchFamily="18" charset="0"/>
          </a:endParaRPr>
        </a:p>
      </dsp:txBody>
      <dsp:txXfrm>
        <a:off x="8220136" y="2816744"/>
        <a:ext cx="524927" cy="718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BB0C5-4765-44C6-8E90-B7D9B925EF8D}">
      <dsp:nvSpPr>
        <dsp:cNvPr id="0" name=""/>
        <dsp:cNvSpPr/>
      </dsp:nvSpPr>
      <dsp:spPr>
        <a:xfrm>
          <a:off x="0" y="1305401"/>
          <a:ext cx="10515600" cy="174053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9600A-645D-49B0-ACEA-908545702CFF}">
      <dsp:nvSpPr>
        <dsp:cNvPr id="0" name=""/>
        <dsp:cNvSpPr/>
      </dsp:nvSpPr>
      <dsp:spPr>
        <a:xfrm>
          <a:off x="4621"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SUBSISTEM PERAMALAN</a:t>
          </a:r>
          <a:endParaRPr lang="en-ID" sz="2600" kern="1200">
            <a:latin typeface="Times New Roman" panose="02020603050405020304" pitchFamily="18" charset="0"/>
            <a:cs typeface="Times New Roman" panose="02020603050405020304" pitchFamily="18" charset="0"/>
          </a:endParaRPr>
        </a:p>
      </dsp:txBody>
      <dsp:txXfrm>
        <a:off x="4621" y="0"/>
        <a:ext cx="3049934" cy="1740535"/>
      </dsp:txXfrm>
    </dsp:sp>
    <dsp:sp modelId="{7B06C97D-3973-452A-A346-0A5991B75B8F}">
      <dsp:nvSpPr>
        <dsp:cNvPr id="0" name=""/>
        <dsp:cNvSpPr/>
      </dsp:nvSpPr>
      <dsp:spPr>
        <a:xfrm>
          <a:off x="1312021"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536F9-CFED-414E-8B94-DB5B181281F8}">
      <dsp:nvSpPr>
        <dsp:cNvPr id="0" name=""/>
        <dsp:cNvSpPr/>
      </dsp:nvSpPr>
      <dsp:spPr>
        <a:xfrm>
          <a:off x="3207052" y="2610802"/>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SUBSISTEM MANAJEMEN DANA</a:t>
          </a:r>
          <a:endParaRPr lang="en-ID" sz="2600" kern="1200">
            <a:latin typeface="Times New Roman" panose="02020603050405020304" pitchFamily="18" charset="0"/>
            <a:cs typeface="Times New Roman" panose="02020603050405020304" pitchFamily="18" charset="0"/>
          </a:endParaRPr>
        </a:p>
      </dsp:txBody>
      <dsp:txXfrm>
        <a:off x="3207052" y="2610802"/>
        <a:ext cx="3049934" cy="1740535"/>
      </dsp:txXfrm>
    </dsp:sp>
    <dsp:sp modelId="{B918DD37-A277-4965-AABB-4842BDC79BAD}">
      <dsp:nvSpPr>
        <dsp:cNvPr id="0" name=""/>
        <dsp:cNvSpPr/>
      </dsp:nvSpPr>
      <dsp:spPr>
        <a:xfrm>
          <a:off x="4514453" y="1958102"/>
          <a:ext cx="435133" cy="43513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AFE8E-7DB5-4C37-BEC5-F2E48D58FBD3}">
      <dsp:nvSpPr>
        <dsp:cNvPr id="0" name=""/>
        <dsp:cNvSpPr/>
      </dsp:nvSpPr>
      <dsp:spPr>
        <a:xfrm>
          <a:off x="6409484"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SUBSISTEM PENGENDALIAN</a:t>
          </a:r>
          <a:endParaRPr lang="en-ID" sz="2600" kern="1200">
            <a:latin typeface="Times New Roman" panose="02020603050405020304" pitchFamily="18" charset="0"/>
            <a:cs typeface="Times New Roman" panose="02020603050405020304" pitchFamily="18" charset="0"/>
          </a:endParaRPr>
        </a:p>
      </dsp:txBody>
      <dsp:txXfrm>
        <a:off x="6409484" y="0"/>
        <a:ext cx="3049934" cy="1740535"/>
      </dsp:txXfrm>
    </dsp:sp>
    <dsp:sp modelId="{7E3E7485-ABC5-4F70-AEA1-88C31626765D}">
      <dsp:nvSpPr>
        <dsp:cNvPr id="0" name=""/>
        <dsp:cNvSpPr/>
      </dsp:nvSpPr>
      <dsp:spPr>
        <a:xfrm>
          <a:off x="7716884" y="1958102"/>
          <a:ext cx="435133" cy="43513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0A423-3841-4714-8533-29678647F0A8}">
      <dsp:nvSpPr>
        <dsp:cNvPr id="0" name=""/>
        <dsp:cNvSpPr/>
      </dsp:nvSpPr>
      <dsp:spPr>
        <a:xfrm>
          <a:off x="0" y="532720"/>
          <a:ext cx="9759175" cy="20592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Subsistem peramalan memproyeksikan aktivitas perusahaan untuk jangka waktu sepuluh tahun atau pun lebih. Aktivitas tahun yang akan datang terutama dipengaruhi oleh permintaan pasar dan hambatan internal seperti kapasitas produksi, dan keuangan yang ada. Bila jangka waktu peramalan tersebut diperpanjang, maka pengaruh lingkungan meningkat. Perubahan kebutuhan harus diantisipasi, seperti halnya mengantisipasi iklim ekonomi. </a:t>
          </a:r>
        </a:p>
      </dsp:txBody>
      <dsp:txXfrm>
        <a:off x="100522" y="633242"/>
        <a:ext cx="9558131" cy="1858156"/>
      </dsp:txXfrm>
    </dsp:sp>
    <dsp:sp modelId="{675934C1-D604-4041-A64A-CB8157D64ED7}">
      <dsp:nvSpPr>
        <dsp:cNvPr id="0" name=""/>
        <dsp:cNvSpPr/>
      </dsp:nvSpPr>
      <dsp:spPr>
        <a:xfrm>
          <a:off x="0" y="2638001"/>
          <a:ext cx="9759175" cy="205920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15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Model peramalan telah dikembangkan, yaitu meliputi data internal dan lingkungan. Data ini akan memberikan dasar bagi perencanaan jangka pendek dan jangka panjang. Model ini berfungsi sebagai alat DSS untuk memecahkan masalah yang menjadi kurang terstruktur karena adanya perpanjangan jangka waktu perencanaan. </a:t>
          </a:r>
          <a:br>
            <a:rPr lang="en-ID" sz="1600" kern="1200">
              <a:latin typeface="Times New Roman" panose="02020603050405020304" pitchFamily="18" charset="0"/>
              <a:cs typeface="Times New Roman" panose="02020603050405020304" pitchFamily="18" charset="0"/>
            </a:rPr>
          </a:br>
          <a:br>
            <a:rPr lang="en-ID" sz="1600" kern="1200">
              <a:latin typeface="Times New Roman" panose="02020603050405020304" pitchFamily="18" charset="0"/>
              <a:cs typeface="Times New Roman" panose="02020603050405020304" pitchFamily="18" charset="0"/>
            </a:rPr>
          </a:br>
          <a:endParaRPr lang="en-ID" sz="1600" kern="1200">
            <a:latin typeface="Times New Roman" panose="02020603050405020304" pitchFamily="18" charset="0"/>
            <a:cs typeface="Times New Roman" panose="02020603050405020304" pitchFamily="18" charset="0"/>
          </a:endParaRPr>
        </a:p>
      </dsp:txBody>
      <dsp:txXfrm>
        <a:off x="100522" y="2738523"/>
        <a:ext cx="9558131" cy="1858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9ED05-F419-446B-943C-410CB483F7ED}">
      <dsp:nvSpPr>
        <dsp:cNvPr id="0" name=""/>
        <dsp:cNvSpPr/>
      </dsp:nvSpPr>
      <dsp:spPr>
        <a:xfrm>
          <a:off x="0" y="0"/>
          <a:ext cx="4617225" cy="4617225"/>
        </a:xfrm>
        <a:prstGeom prst="pie">
          <a:avLst>
            <a:gd name="adj1" fmla="val 5400000"/>
            <a:gd name="adj2" fmla="val 162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306BD32-027D-4161-9156-AD81B4F03434}">
      <dsp:nvSpPr>
        <dsp:cNvPr id="0" name=""/>
        <dsp:cNvSpPr/>
      </dsp:nvSpPr>
      <dsp:spPr>
        <a:xfrm>
          <a:off x="2308612" y="0"/>
          <a:ext cx="7617831" cy="461722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D" sz="1300" kern="1200">
              <a:latin typeface="Times New Roman" panose="02020603050405020304" pitchFamily="18" charset="0"/>
              <a:cs typeface="Times New Roman" panose="02020603050405020304" pitchFamily="18" charset="0"/>
            </a:rPr>
            <a:t>Kita telah mengetahui bahwa fungsi keuangan menggambarkan arus uang dalam perusahaan. Subsistem manajemen dana adalah bagian dari sistem informasi keuangan yang mempunyai pengaruh yang sangat kuat pada arus tersebut. </a:t>
          </a:r>
        </a:p>
      </dsp:txBody>
      <dsp:txXfrm>
        <a:off x="2308612" y="0"/>
        <a:ext cx="7617831" cy="738755"/>
      </dsp:txXfrm>
    </dsp:sp>
    <dsp:sp modelId="{DB77BE6B-84AD-49B0-A157-C017B534D60F}">
      <dsp:nvSpPr>
        <dsp:cNvPr id="0" name=""/>
        <dsp:cNvSpPr/>
      </dsp:nvSpPr>
      <dsp:spPr>
        <a:xfrm>
          <a:off x="484808" y="738755"/>
          <a:ext cx="3647607" cy="3647607"/>
        </a:xfrm>
        <a:prstGeom prst="pie">
          <a:avLst>
            <a:gd name="adj1" fmla="val 5400000"/>
            <a:gd name="adj2" fmla="val 16200000"/>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86B540-E42A-4284-9162-416EB2B773B8}">
      <dsp:nvSpPr>
        <dsp:cNvPr id="0" name=""/>
        <dsp:cNvSpPr/>
      </dsp:nvSpPr>
      <dsp:spPr>
        <a:xfrm>
          <a:off x="2308612" y="738755"/>
          <a:ext cx="7617831" cy="3647607"/>
        </a:xfrm>
        <a:prstGeom prst="rect">
          <a:avLst/>
        </a:prstGeom>
        <a:solidFill>
          <a:schemeClr val="lt1">
            <a:alpha val="90000"/>
            <a:hueOff val="0"/>
            <a:satOff val="0"/>
            <a:lumOff val="0"/>
            <a:alphaOff val="0"/>
          </a:schemeClr>
        </a:solidFill>
        <a:ln w="6350" cap="flat" cmpd="sng" algn="ctr">
          <a:solidFill>
            <a:schemeClr val="accent4">
              <a:hueOff val="2450223"/>
              <a:satOff val="-10194"/>
              <a:lumOff val="24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D" sz="1300" kern="1200">
              <a:latin typeface="Times New Roman" panose="02020603050405020304" pitchFamily="18" charset="0"/>
              <a:cs typeface="Times New Roman" panose="02020603050405020304" pitchFamily="18" charset="0"/>
            </a:rPr>
            <a:t>Model Cash Flow adalah contoh yang tepat mengenai cara penggunaan komputer untuk mengelola arus uang, karena ia mencakup seluruh struktur yaitu dari penerimaan cash sampai pembayaran atau pengeluaran cash. </a:t>
          </a:r>
        </a:p>
      </dsp:txBody>
      <dsp:txXfrm>
        <a:off x="2308612" y="738755"/>
        <a:ext cx="7617831" cy="738755"/>
      </dsp:txXfrm>
    </dsp:sp>
    <dsp:sp modelId="{EEBFE292-F346-474B-8F0E-166DB7F0EFB7}">
      <dsp:nvSpPr>
        <dsp:cNvPr id="0" name=""/>
        <dsp:cNvSpPr/>
      </dsp:nvSpPr>
      <dsp:spPr>
        <a:xfrm>
          <a:off x="969617" y="1477511"/>
          <a:ext cx="2677990" cy="2677990"/>
        </a:xfrm>
        <a:prstGeom prst="pie">
          <a:avLst>
            <a:gd name="adj1" fmla="val 5400000"/>
            <a:gd name="adj2" fmla="val 1620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3805AB-4471-45C1-90D2-905C97EBE3D7}">
      <dsp:nvSpPr>
        <dsp:cNvPr id="0" name=""/>
        <dsp:cNvSpPr/>
      </dsp:nvSpPr>
      <dsp:spPr>
        <a:xfrm>
          <a:off x="2308612" y="1477511"/>
          <a:ext cx="7617831" cy="2677990"/>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D" sz="1300" kern="1200">
              <a:latin typeface="Times New Roman" panose="02020603050405020304" pitchFamily="18" charset="0"/>
              <a:cs typeface="Times New Roman" panose="02020603050405020304" pitchFamily="18" charset="0"/>
            </a:rPr>
            <a:t>Banyak keputusan subsider atau tambahan yang harus dibuat dalam struktur ini, dan subsistem manajemen dana dapat memberikan dukungan. Perusahaan tidak secara penuh dipengaruhi oleh lingkungannya. Berkaitan dengan sumber uang, perusahaan dapat mempengaruhi arus yang mengalir ke dan dari lingkungan. </a:t>
          </a:r>
        </a:p>
      </dsp:txBody>
      <dsp:txXfrm>
        <a:off x="2308612" y="1477511"/>
        <a:ext cx="7617831" cy="738756"/>
      </dsp:txXfrm>
    </dsp:sp>
    <dsp:sp modelId="{5C88400A-11D7-4E13-8E12-83DEEE5E4919}">
      <dsp:nvSpPr>
        <dsp:cNvPr id="0" name=""/>
        <dsp:cNvSpPr/>
      </dsp:nvSpPr>
      <dsp:spPr>
        <a:xfrm>
          <a:off x="1454425" y="2216267"/>
          <a:ext cx="1708373" cy="1708373"/>
        </a:xfrm>
        <a:prstGeom prst="pie">
          <a:avLst>
            <a:gd name="adj1" fmla="val 5400000"/>
            <a:gd name="adj2" fmla="val 1620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14491C-7270-4E63-BEED-C50A57BAFC3D}">
      <dsp:nvSpPr>
        <dsp:cNvPr id="0" name=""/>
        <dsp:cNvSpPr/>
      </dsp:nvSpPr>
      <dsp:spPr>
        <a:xfrm>
          <a:off x="2308612" y="2216267"/>
          <a:ext cx="7617831" cy="1708373"/>
        </a:xfrm>
        <a:prstGeom prst="rect">
          <a:avLst/>
        </a:prstGeom>
        <a:solidFill>
          <a:schemeClr val="lt1">
            <a:alpha val="90000"/>
            <a:hueOff val="0"/>
            <a:satOff val="0"/>
            <a:lumOff val="0"/>
            <a:alphaOff val="0"/>
          </a:schemeClr>
        </a:solidFill>
        <a:ln w="6350" cap="flat" cmpd="sng" algn="ctr">
          <a:solidFill>
            <a:schemeClr val="accent4">
              <a:hueOff val="7350668"/>
              <a:satOff val="-30583"/>
              <a:lumOff val="72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D" sz="1300" kern="1200">
              <a:latin typeface="Times New Roman" panose="02020603050405020304" pitchFamily="18" charset="0"/>
              <a:cs typeface="Times New Roman" panose="02020603050405020304" pitchFamily="18" charset="0"/>
            </a:rPr>
            <a:t>Program yang ada di dalam subsistem manajemen dan memungkinkan manajer keuangan untuk membuat Keputusan yang dapat mempengaruhi arus tersebut sesuai yang dikehendaki. </a:t>
          </a:r>
        </a:p>
      </dsp:txBody>
      <dsp:txXfrm>
        <a:off x="2308612" y="2216267"/>
        <a:ext cx="7617831" cy="738756"/>
      </dsp:txXfrm>
    </dsp:sp>
    <dsp:sp modelId="{0F7713FE-825F-4C09-945C-BD90652CE084}">
      <dsp:nvSpPr>
        <dsp:cNvPr id="0" name=""/>
        <dsp:cNvSpPr/>
      </dsp:nvSpPr>
      <dsp:spPr>
        <a:xfrm>
          <a:off x="1939234" y="2955023"/>
          <a:ext cx="738756" cy="738756"/>
        </a:xfrm>
        <a:prstGeom prst="pie">
          <a:avLst>
            <a:gd name="adj1" fmla="val 5400000"/>
            <a:gd name="adj2" fmla="val 1620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832C54-6B84-420F-B5D7-FEDD250D1DF1}">
      <dsp:nvSpPr>
        <dsp:cNvPr id="0" name=""/>
        <dsp:cNvSpPr/>
      </dsp:nvSpPr>
      <dsp:spPr>
        <a:xfrm>
          <a:off x="2308612" y="2955023"/>
          <a:ext cx="7617831" cy="738756"/>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D" sz="1300" kern="1200">
              <a:latin typeface="Times New Roman" panose="02020603050405020304" pitchFamily="18" charset="0"/>
              <a:cs typeface="Times New Roman" panose="02020603050405020304" pitchFamily="18" charset="0"/>
            </a:rPr>
            <a:t>Kita telah melihat bagaimana expert system dapat digunakan untuk mengatur arus masuk dengan cara menerapkan kebijaksanaan kredit perusahaan. Pengaruh yang kuat atas arus keluar ditahan oleh subsistem pengontrolan.</a:t>
          </a:r>
        </a:p>
      </dsp:txBody>
      <dsp:txXfrm>
        <a:off x="2308612" y="2955023"/>
        <a:ext cx="7617831" cy="738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76118-A089-47EA-AF30-94C4D15B3E7E}">
      <dsp:nvSpPr>
        <dsp:cNvPr id="0" name=""/>
        <dsp:cNvSpPr/>
      </dsp:nvSpPr>
      <dsp:spPr>
        <a:xfrm>
          <a:off x="5080309" y="2365347"/>
          <a:ext cx="3594356" cy="623813"/>
        </a:xfrm>
        <a:custGeom>
          <a:avLst/>
          <a:gdLst/>
          <a:ahLst/>
          <a:cxnLst/>
          <a:rect l="0" t="0" r="0" b="0"/>
          <a:pathLst>
            <a:path>
              <a:moveTo>
                <a:pt x="0" y="0"/>
              </a:moveTo>
              <a:lnTo>
                <a:pt x="0" y="311906"/>
              </a:lnTo>
              <a:lnTo>
                <a:pt x="3594356" y="311906"/>
              </a:lnTo>
              <a:lnTo>
                <a:pt x="3594356" y="6238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858975-528B-4DDC-B335-D15B4F5D09E1}">
      <dsp:nvSpPr>
        <dsp:cNvPr id="0" name=""/>
        <dsp:cNvSpPr/>
      </dsp:nvSpPr>
      <dsp:spPr>
        <a:xfrm>
          <a:off x="5034589" y="2365347"/>
          <a:ext cx="91440" cy="623813"/>
        </a:xfrm>
        <a:custGeom>
          <a:avLst/>
          <a:gdLst/>
          <a:ahLst/>
          <a:cxnLst/>
          <a:rect l="0" t="0" r="0" b="0"/>
          <a:pathLst>
            <a:path>
              <a:moveTo>
                <a:pt x="45720" y="0"/>
              </a:moveTo>
              <a:lnTo>
                <a:pt x="45720" y="6238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526FF-D091-47A0-8574-B50B5BBCFB63}">
      <dsp:nvSpPr>
        <dsp:cNvPr id="0" name=""/>
        <dsp:cNvSpPr/>
      </dsp:nvSpPr>
      <dsp:spPr>
        <a:xfrm>
          <a:off x="1485953" y="2365347"/>
          <a:ext cx="3594356" cy="623813"/>
        </a:xfrm>
        <a:custGeom>
          <a:avLst/>
          <a:gdLst/>
          <a:ahLst/>
          <a:cxnLst/>
          <a:rect l="0" t="0" r="0" b="0"/>
          <a:pathLst>
            <a:path>
              <a:moveTo>
                <a:pt x="3594356" y="0"/>
              </a:moveTo>
              <a:lnTo>
                <a:pt x="3594356" y="311906"/>
              </a:lnTo>
              <a:lnTo>
                <a:pt x="0" y="311906"/>
              </a:lnTo>
              <a:lnTo>
                <a:pt x="0" y="6238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D7D190-1193-4FC0-B8CA-1717D2A32D77}">
      <dsp:nvSpPr>
        <dsp:cNvPr id="0" name=""/>
        <dsp:cNvSpPr/>
      </dsp:nvSpPr>
      <dsp:spPr>
        <a:xfrm>
          <a:off x="2792457" y="58751"/>
          <a:ext cx="4575704" cy="230659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Subsistem ini terutama terdiri dari atas program yang menggunakan data yang dikumpulkan oleh subsistem pemroses data, guna untuk menghasilkan laporan yang menunjukkan bagaimana uang tersebut digunakan. Laporan itu biasanya membandingkan penampilan keuangan yang sebenarnya dengan anggaran. Subsistem Pengendalian memungkinkan manajer untuk mengontrol penggunaan anggaran.</a:t>
          </a:r>
          <a:endParaRPr lang="en-ID" sz="1600" kern="1200">
            <a:latin typeface="Times New Roman" panose="02020603050405020304" pitchFamily="18" charset="0"/>
            <a:cs typeface="Times New Roman" panose="02020603050405020304" pitchFamily="18" charset="0"/>
          </a:endParaRPr>
        </a:p>
      </dsp:txBody>
      <dsp:txXfrm>
        <a:off x="2792457" y="58751"/>
        <a:ext cx="4575704" cy="2306596"/>
      </dsp:txXfrm>
    </dsp:sp>
    <dsp:sp modelId="{1D159B4E-43B7-4F21-89AF-302C2EA41C1D}">
      <dsp:nvSpPr>
        <dsp:cNvPr id="0" name=""/>
        <dsp:cNvSpPr/>
      </dsp:nvSpPr>
      <dsp:spPr>
        <a:xfrm>
          <a:off x="682" y="2989161"/>
          <a:ext cx="2970542" cy="148527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Proses penganggaran</a:t>
          </a:r>
        </a:p>
      </dsp:txBody>
      <dsp:txXfrm>
        <a:off x="682" y="2989161"/>
        <a:ext cx="2970542" cy="1485271"/>
      </dsp:txXfrm>
    </dsp:sp>
    <dsp:sp modelId="{1EF8395C-06AE-4679-B2A8-B6F5DFC28B0D}">
      <dsp:nvSpPr>
        <dsp:cNvPr id="0" name=""/>
        <dsp:cNvSpPr/>
      </dsp:nvSpPr>
      <dsp:spPr>
        <a:xfrm>
          <a:off x="3595038" y="2989161"/>
          <a:ext cx="2970542" cy="148527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Laporan anggaran</a:t>
          </a:r>
        </a:p>
      </dsp:txBody>
      <dsp:txXfrm>
        <a:off x="3595038" y="2989161"/>
        <a:ext cx="2970542" cy="1485271"/>
      </dsp:txXfrm>
    </dsp:sp>
    <dsp:sp modelId="{12AA9E3D-A27F-4133-8B6D-1D12016E445F}">
      <dsp:nvSpPr>
        <dsp:cNvPr id="0" name=""/>
        <dsp:cNvSpPr/>
      </dsp:nvSpPr>
      <dsp:spPr>
        <a:xfrm>
          <a:off x="7189395" y="2989161"/>
          <a:ext cx="2970542" cy="148527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Rasio penampilan</a:t>
          </a:r>
        </a:p>
      </dsp:txBody>
      <dsp:txXfrm>
        <a:off x="7189395" y="2989161"/>
        <a:ext cx="2970542" cy="14852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A69D-8058-4D50-BEF5-43E819F51B24}">
      <dsp:nvSpPr>
        <dsp:cNvPr id="0" name=""/>
        <dsp:cNvSpPr/>
      </dsp:nvSpPr>
      <dsp:spPr>
        <a:xfrm>
          <a:off x="0" y="12714"/>
          <a:ext cx="9686278" cy="23985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ID" sz="2500" kern="1200">
              <a:latin typeface="Times New Roman" panose="02020603050405020304" pitchFamily="18" charset="0"/>
              <a:cs typeface="Times New Roman" panose="02020603050405020304" pitchFamily="18" charset="0"/>
            </a:rPr>
            <a:t>Menurut Romney &amp; Steinbart (2018:10) sistem informasi akuntansi adalah sistem yang dapat mengumpulkan, mencatat, menyimpan, dan memproses data untuk menghasilkan informasi bagi para pembuat keputusan. Hal ini termasuk orang, prosedur dan instruksi, data, perangkat lunak, infrastruktur teknologi informasi, kontrol internal serta langkah-langkah keamanan”.</a:t>
          </a:r>
        </a:p>
      </dsp:txBody>
      <dsp:txXfrm>
        <a:off x="117085" y="129799"/>
        <a:ext cx="9452108" cy="2164330"/>
      </dsp:txXfrm>
    </dsp:sp>
    <dsp:sp modelId="{A761E76D-2E90-4951-83E3-C2C693F610CE}">
      <dsp:nvSpPr>
        <dsp:cNvPr id="0" name=""/>
        <dsp:cNvSpPr/>
      </dsp:nvSpPr>
      <dsp:spPr>
        <a:xfrm>
          <a:off x="0" y="2483215"/>
          <a:ext cx="9686278" cy="239850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ID" sz="2500" kern="1200" dirty="0" err="1">
              <a:latin typeface="Times New Roman" panose="02020603050405020304" pitchFamily="18" charset="0"/>
              <a:cs typeface="Times New Roman" panose="02020603050405020304" pitchFamily="18" charset="0"/>
            </a:rPr>
            <a:t>Dapat</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diambil</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kesimpulan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bahwa</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sistem</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informasi</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akuntansi</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adalah</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sistem</a:t>
          </a:r>
          <a:r>
            <a:rPr lang="en-ID" sz="2500" kern="1200" dirty="0">
              <a:latin typeface="Times New Roman" panose="02020603050405020304" pitchFamily="18" charset="0"/>
              <a:cs typeface="Times New Roman" panose="02020603050405020304" pitchFamily="18" charset="0"/>
            </a:rPr>
            <a:t> yang </a:t>
          </a:r>
          <a:r>
            <a:rPr lang="en-ID" sz="2500" kern="1200" dirty="0" err="1">
              <a:latin typeface="Times New Roman" panose="02020603050405020304" pitchFamily="18" charset="0"/>
              <a:cs typeface="Times New Roman" panose="02020603050405020304" pitchFamily="18" charset="0"/>
            </a:rPr>
            <a:t>dapat</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menghasilkan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informasi</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dengan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melakukan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kegiatan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mengumpulkan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mencatat</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menyimpan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memproses</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sampai</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dengan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menghasilkan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laporan</a:t>
          </a:r>
          <a:r>
            <a:rPr lang="en-ID" sz="2500" kern="1200" dirty="0">
              <a:latin typeface="Times New Roman" panose="02020603050405020304" pitchFamily="18" charset="0"/>
              <a:cs typeface="Times New Roman" panose="02020603050405020304" pitchFamily="18" charset="0"/>
            </a:rPr>
            <a:t> data </a:t>
          </a:r>
          <a:r>
            <a:rPr lang="en-ID" sz="2500" kern="1200" dirty="0" err="1">
              <a:latin typeface="Times New Roman" panose="02020603050405020304" pitchFamily="18" charset="0"/>
              <a:cs typeface="Times New Roman" panose="02020603050405020304" pitchFamily="18" charset="0"/>
            </a:rPr>
            <a:t>akuntansi</a:t>
          </a:r>
          <a:r>
            <a:rPr lang="en-ID" sz="2500" kern="1200" dirty="0">
              <a:latin typeface="Times New Roman" panose="02020603050405020304" pitchFamily="18" charset="0"/>
              <a:cs typeface="Times New Roman" panose="02020603050405020304" pitchFamily="18" charset="0"/>
            </a:rPr>
            <a:t> yang </a:t>
          </a:r>
          <a:r>
            <a:rPr lang="en-ID" sz="2500" kern="1200" dirty="0" err="1">
              <a:latin typeface="Times New Roman" panose="02020603050405020304" pitchFamily="18" charset="0"/>
              <a:cs typeface="Times New Roman" panose="02020603050405020304" pitchFamily="18" charset="0"/>
            </a:rPr>
            <a:t>dapat</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digunakan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untuk</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pengguna</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mengambil</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keputusan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baik</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pengguna</a:t>
          </a:r>
          <a:r>
            <a:rPr lang="en-ID" sz="2500" kern="1200" dirty="0">
              <a:latin typeface="Times New Roman" panose="02020603050405020304" pitchFamily="18" charset="0"/>
              <a:cs typeface="Times New Roman" panose="02020603050405020304" pitchFamily="18" charset="0"/>
            </a:rPr>
            <a:t> internal </a:t>
          </a:r>
          <a:r>
            <a:rPr lang="en-ID" sz="2500" kern="1200" dirty="0" err="1">
              <a:latin typeface="Times New Roman" panose="02020603050405020304" pitchFamily="18" charset="0"/>
              <a:cs typeface="Times New Roman" panose="02020603050405020304" pitchFamily="18" charset="0"/>
            </a:rPr>
            <a:t>maupun</a:t>
          </a:r>
          <a:r>
            <a:rPr lang="en-ID" sz="2500" kern="1200" dirty="0">
              <a:latin typeface="Times New Roman" panose="02020603050405020304" pitchFamily="18" charset="0"/>
              <a:cs typeface="Times New Roman" panose="02020603050405020304" pitchFamily="18" charset="0"/>
            </a:rPr>
            <a:t> </a:t>
          </a:r>
          <a:r>
            <a:rPr lang="en-ID" sz="2500" kern="1200" dirty="0" err="1">
              <a:latin typeface="Times New Roman" panose="02020603050405020304" pitchFamily="18" charset="0"/>
              <a:cs typeface="Times New Roman" panose="02020603050405020304" pitchFamily="18" charset="0"/>
            </a:rPr>
            <a:t>eksternal</a:t>
          </a:r>
          <a:r>
            <a:rPr lang="en-ID" sz="2500" kern="1200" dirty="0">
              <a:latin typeface="Times New Roman" panose="02020603050405020304" pitchFamily="18" charset="0"/>
              <a:cs typeface="Times New Roman" panose="02020603050405020304" pitchFamily="18" charset="0"/>
            </a:rPr>
            <a:t>.</a:t>
          </a:r>
        </a:p>
      </dsp:txBody>
      <dsp:txXfrm>
        <a:off x="117085" y="2600300"/>
        <a:ext cx="9452108" cy="2164330"/>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9D33F-EA4C-40C2-8279-1F083F22BB9C}" type="datetimeFigureOut">
              <a:rPr lang="en-ID" smtClean="0"/>
              <a:pPr/>
              <a:t>11/11/2023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993A2-2E68-4857-9A2A-941D75306FB5}" type="slidenum">
              <a:rPr lang="en-ID" smtClean="0"/>
              <a:pPr/>
              <a:t>‹#›</a:t>
            </a:fld>
            <a:endParaRPr lang="en-ID"/>
          </a:p>
        </p:txBody>
      </p:sp>
    </p:spTree>
    <p:extLst>
      <p:ext uri="{BB962C8B-B14F-4D97-AF65-F5344CB8AC3E}">
        <p14:creationId xmlns:p14="http://schemas.microsoft.com/office/powerpoint/2010/main" val="1509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3</a:t>
            </a:fld>
            <a:endParaRPr lang="en-ID"/>
          </a:p>
        </p:txBody>
      </p:sp>
    </p:spTree>
    <p:extLst>
      <p:ext uri="{BB962C8B-B14F-4D97-AF65-F5344CB8AC3E}">
        <p14:creationId xmlns:p14="http://schemas.microsoft.com/office/powerpoint/2010/main" val="140160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12</a:t>
            </a:fld>
            <a:endParaRPr lang="en-ID"/>
          </a:p>
        </p:txBody>
      </p:sp>
    </p:spTree>
    <p:extLst>
      <p:ext uri="{BB962C8B-B14F-4D97-AF65-F5344CB8AC3E}">
        <p14:creationId xmlns:p14="http://schemas.microsoft.com/office/powerpoint/2010/main" val="135017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13</a:t>
            </a:fld>
            <a:endParaRPr lang="en-ID"/>
          </a:p>
        </p:txBody>
      </p:sp>
    </p:spTree>
    <p:extLst>
      <p:ext uri="{BB962C8B-B14F-4D97-AF65-F5344CB8AC3E}">
        <p14:creationId xmlns:p14="http://schemas.microsoft.com/office/powerpoint/2010/main" val="42584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14</a:t>
            </a:fld>
            <a:endParaRPr lang="en-ID"/>
          </a:p>
        </p:txBody>
      </p:sp>
    </p:spTree>
    <p:extLst>
      <p:ext uri="{BB962C8B-B14F-4D97-AF65-F5344CB8AC3E}">
        <p14:creationId xmlns:p14="http://schemas.microsoft.com/office/powerpoint/2010/main" val="214487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15</a:t>
            </a:fld>
            <a:endParaRPr lang="en-ID"/>
          </a:p>
        </p:txBody>
      </p:sp>
    </p:spTree>
    <p:extLst>
      <p:ext uri="{BB962C8B-B14F-4D97-AF65-F5344CB8AC3E}">
        <p14:creationId xmlns:p14="http://schemas.microsoft.com/office/powerpoint/2010/main" val="84397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16</a:t>
            </a:fld>
            <a:endParaRPr lang="en-ID"/>
          </a:p>
        </p:txBody>
      </p:sp>
    </p:spTree>
    <p:extLst>
      <p:ext uri="{BB962C8B-B14F-4D97-AF65-F5344CB8AC3E}">
        <p14:creationId xmlns:p14="http://schemas.microsoft.com/office/powerpoint/2010/main" val="52855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17</a:t>
            </a:fld>
            <a:endParaRPr lang="en-ID"/>
          </a:p>
        </p:txBody>
      </p:sp>
    </p:spTree>
    <p:extLst>
      <p:ext uri="{BB962C8B-B14F-4D97-AF65-F5344CB8AC3E}">
        <p14:creationId xmlns:p14="http://schemas.microsoft.com/office/powerpoint/2010/main" val="2995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18</a:t>
            </a:fld>
            <a:endParaRPr lang="en-ID"/>
          </a:p>
        </p:txBody>
      </p:sp>
    </p:spTree>
    <p:extLst>
      <p:ext uri="{BB962C8B-B14F-4D97-AF65-F5344CB8AC3E}">
        <p14:creationId xmlns:p14="http://schemas.microsoft.com/office/powerpoint/2010/main" val="53914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4</a:t>
            </a:fld>
            <a:endParaRPr lang="en-ID"/>
          </a:p>
        </p:txBody>
      </p:sp>
    </p:spTree>
    <p:extLst>
      <p:ext uri="{BB962C8B-B14F-4D97-AF65-F5344CB8AC3E}">
        <p14:creationId xmlns:p14="http://schemas.microsoft.com/office/powerpoint/2010/main" val="34894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5</a:t>
            </a:fld>
            <a:endParaRPr lang="en-ID"/>
          </a:p>
        </p:txBody>
      </p:sp>
    </p:spTree>
    <p:extLst>
      <p:ext uri="{BB962C8B-B14F-4D97-AF65-F5344CB8AC3E}">
        <p14:creationId xmlns:p14="http://schemas.microsoft.com/office/powerpoint/2010/main" val="408092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6</a:t>
            </a:fld>
            <a:endParaRPr lang="en-ID"/>
          </a:p>
        </p:txBody>
      </p:sp>
    </p:spTree>
    <p:extLst>
      <p:ext uri="{BB962C8B-B14F-4D97-AF65-F5344CB8AC3E}">
        <p14:creationId xmlns:p14="http://schemas.microsoft.com/office/powerpoint/2010/main" val="385040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7</a:t>
            </a:fld>
            <a:endParaRPr lang="en-ID"/>
          </a:p>
        </p:txBody>
      </p:sp>
    </p:spTree>
    <p:extLst>
      <p:ext uri="{BB962C8B-B14F-4D97-AF65-F5344CB8AC3E}">
        <p14:creationId xmlns:p14="http://schemas.microsoft.com/office/powerpoint/2010/main" val="417043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8</a:t>
            </a:fld>
            <a:endParaRPr lang="en-ID"/>
          </a:p>
        </p:txBody>
      </p:sp>
    </p:spTree>
    <p:extLst>
      <p:ext uri="{BB962C8B-B14F-4D97-AF65-F5344CB8AC3E}">
        <p14:creationId xmlns:p14="http://schemas.microsoft.com/office/powerpoint/2010/main" val="380945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9</a:t>
            </a:fld>
            <a:endParaRPr lang="en-ID"/>
          </a:p>
        </p:txBody>
      </p:sp>
    </p:spTree>
    <p:extLst>
      <p:ext uri="{BB962C8B-B14F-4D97-AF65-F5344CB8AC3E}">
        <p14:creationId xmlns:p14="http://schemas.microsoft.com/office/powerpoint/2010/main" val="91782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10</a:t>
            </a:fld>
            <a:endParaRPr lang="en-ID"/>
          </a:p>
        </p:txBody>
      </p:sp>
    </p:spTree>
    <p:extLst>
      <p:ext uri="{BB962C8B-B14F-4D97-AF65-F5344CB8AC3E}">
        <p14:creationId xmlns:p14="http://schemas.microsoft.com/office/powerpoint/2010/main" val="195093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11</a:t>
            </a:fld>
            <a:endParaRPr lang="en-ID"/>
          </a:p>
        </p:txBody>
      </p:sp>
    </p:spTree>
    <p:extLst>
      <p:ext uri="{BB962C8B-B14F-4D97-AF65-F5344CB8AC3E}">
        <p14:creationId xmlns:p14="http://schemas.microsoft.com/office/powerpoint/2010/main" val="184221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2FC-A3CD-449C-A1DD-528AA997C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2CC2E3-A756-4B23-882C-1A1D9964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600B570-E9E3-41E5-8A93-C536E9DA2CC1}"/>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5" name="Footer Placeholder 4">
            <a:extLst>
              <a:ext uri="{FF2B5EF4-FFF2-40B4-BE49-F238E27FC236}">
                <a16:creationId xmlns:a16="http://schemas.microsoft.com/office/drawing/2014/main" id="{D79A622D-199E-4E9F-B877-183491A42E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ADE4F5-5A70-43CF-80E8-92FD38B0F64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8324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0D3A-40AF-A3CD-0BEC6765F74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E85E858-BAE0-4C12-A56E-6CF5C8AA6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0918D8-8908-4834-AACA-4039FA4CE506}"/>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5" name="Footer Placeholder 4">
            <a:extLst>
              <a:ext uri="{FF2B5EF4-FFF2-40B4-BE49-F238E27FC236}">
                <a16:creationId xmlns:a16="http://schemas.microsoft.com/office/drawing/2014/main" id="{7AE4D61C-5E11-41F8-81C2-A642E852C2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F883A7-86EB-45A7-9DDF-21A9B2AB549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2965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D0893-3BCB-4770-8439-FD29A50EE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85B155-ED54-4D18-9BAE-47B72033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78D3AB4-A95E-4F72-8A40-68FF61209513}"/>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5" name="Footer Placeholder 4">
            <a:extLst>
              <a:ext uri="{FF2B5EF4-FFF2-40B4-BE49-F238E27FC236}">
                <a16:creationId xmlns:a16="http://schemas.microsoft.com/office/drawing/2014/main" id="{D60A3195-01C0-4EE7-84BE-6F243EB48A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BC125F-B1CD-4183-8235-EBA84FF440A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0832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5187-267F-4F9C-B959-47F8B3DE0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C69C08-9EA7-48AD-B17C-76AE5329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93961E5-5C5C-4CA3-A6FB-54B1D11CC713}"/>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5" name="Footer Placeholder 4">
            <a:extLst>
              <a:ext uri="{FF2B5EF4-FFF2-40B4-BE49-F238E27FC236}">
                <a16:creationId xmlns:a16="http://schemas.microsoft.com/office/drawing/2014/main" id="{C06216C3-A361-447C-AEC8-8E1414592B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37EB93-E6F6-40A7-95A5-25D6F663A5B5}"/>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395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B58-0A63-4967-9FC4-D193C2960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9F8C39-6840-4DC2-A22D-D32075F15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2F20-91B5-4821-9F5E-4162DE9317E4}"/>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5" name="Footer Placeholder 4">
            <a:extLst>
              <a:ext uri="{FF2B5EF4-FFF2-40B4-BE49-F238E27FC236}">
                <a16:creationId xmlns:a16="http://schemas.microsoft.com/office/drawing/2014/main" id="{F18A33CA-F542-40C6-9A77-6210A0B2D3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68AC1C-314E-4DB8-9401-343A5F349CC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553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D487-518B-484A-9835-D903D2B2677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A9C69E9-2281-4967-9F92-2C1463C10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8696C1F-38DA-496A-8EC2-D49D28BD1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58719-1FB1-41A8-AEEC-DB395F811273}"/>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6" name="Footer Placeholder 5">
            <a:extLst>
              <a:ext uri="{FF2B5EF4-FFF2-40B4-BE49-F238E27FC236}">
                <a16:creationId xmlns:a16="http://schemas.microsoft.com/office/drawing/2014/main" id="{58D60B25-5C6D-40F8-AC3F-E99CC158C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146FC8-45D6-461C-9DB5-9BB95FD8770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2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27BF-5943-4A2E-A1B6-74F0DA6FB99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3D2702E-9E2B-448D-8178-49B1EDBF6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40A8D-DDAE-4B40-9930-655DD3221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ACB8511-2E93-46A5-939B-6CA5AE31C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577CB-3D61-4CFA-8547-E39A26F8A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65A1B55-96A0-4C4C-9F91-3C0EDC999A32}"/>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8" name="Footer Placeholder 7">
            <a:extLst>
              <a:ext uri="{FF2B5EF4-FFF2-40B4-BE49-F238E27FC236}">
                <a16:creationId xmlns:a16="http://schemas.microsoft.com/office/drawing/2014/main" id="{6ED96E6D-E07A-4FEE-B2DE-F68C48DD208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F03BDC-9CA1-4F20-8B81-2751395DABF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6742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EA1-1B96-4E31-8B10-308A0384164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2B71B9D-C432-4B62-988C-CFCCBADCC9AA}"/>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4" name="Footer Placeholder 3">
            <a:extLst>
              <a:ext uri="{FF2B5EF4-FFF2-40B4-BE49-F238E27FC236}">
                <a16:creationId xmlns:a16="http://schemas.microsoft.com/office/drawing/2014/main" id="{207DDF09-B4F4-4B8E-A01B-EC13D4FCE0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70445FD-EB8E-4138-B68E-FAC49F875F9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511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11C3-7336-4C38-A16E-B09268E5DBF7}"/>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3" name="Footer Placeholder 2">
            <a:extLst>
              <a:ext uri="{FF2B5EF4-FFF2-40B4-BE49-F238E27FC236}">
                <a16:creationId xmlns:a16="http://schemas.microsoft.com/office/drawing/2014/main" id="{74020408-2ED4-4916-B22A-9C9C1620594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AAF673C-4784-4270-8AAC-087642DB143B}"/>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7037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E8E-BE4D-4371-983A-DA3F202EF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EFCAC58-7A4D-468E-B884-118DE6C49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A5C42C5-44BE-4826-B122-4DC20195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7C297-039A-4B53-BAC9-5EF2EA5C42AF}"/>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6" name="Footer Placeholder 5">
            <a:extLst>
              <a:ext uri="{FF2B5EF4-FFF2-40B4-BE49-F238E27FC236}">
                <a16:creationId xmlns:a16="http://schemas.microsoft.com/office/drawing/2014/main" id="{192B12FF-B8DA-4818-B6BB-F8C8B32AC05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99B050-FC08-4F60-85B9-393E2D75809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861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2CCF-999D-4E19-940D-A01A15F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90B2EEB-6725-4A6D-8207-5E16D5EC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30AD5A-8B0C-46D2-B601-A239E9B58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A95D-3E87-4E7A-BD29-BBF545609E14}"/>
              </a:ext>
            </a:extLst>
          </p:cNvPr>
          <p:cNvSpPr>
            <a:spLocks noGrp="1"/>
          </p:cNvSpPr>
          <p:nvPr>
            <p:ph type="dt" sz="half" idx="10"/>
          </p:nvPr>
        </p:nvSpPr>
        <p:spPr/>
        <p:txBody>
          <a:bodyPr/>
          <a:lstStyle/>
          <a:p>
            <a:fld id="{7B885B6B-6DA8-495E-8507-772BDC8BD176}" type="datetimeFigureOut">
              <a:rPr lang="en-ID" smtClean="0"/>
              <a:pPr/>
              <a:t>11/11/2023</a:t>
            </a:fld>
            <a:endParaRPr lang="en-ID"/>
          </a:p>
        </p:txBody>
      </p:sp>
      <p:sp>
        <p:nvSpPr>
          <p:cNvPr id="6" name="Footer Placeholder 5">
            <a:extLst>
              <a:ext uri="{FF2B5EF4-FFF2-40B4-BE49-F238E27FC236}">
                <a16:creationId xmlns:a16="http://schemas.microsoft.com/office/drawing/2014/main" id="{D52735A5-9174-4561-AED7-8F6E4D584A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F544ED-9431-4520-8AA9-0AFE4D8F9B8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764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35FB-3450-43C2-879A-8AA8F52B9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347811A-ABAE-4D0B-A7A7-21D27B180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253DBF-F874-4188-BEFF-9D6012F26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5B6B-6DA8-495E-8507-772BDC8BD176}" type="datetimeFigureOut">
              <a:rPr lang="en-ID" smtClean="0"/>
              <a:pPr/>
              <a:t>11/11/2023</a:t>
            </a:fld>
            <a:endParaRPr lang="en-ID"/>
          </a:p>
        </p:txBody>
      </p:sp>
      <p:sp>
        <p:nvSpPr>
          <p:cNvPr id="5" name="Footer Placeholder 4">
            <a:extLst>
              <a:ext uri="{FF2B5EF4-FFF2-40B4-BE49-F238E27FC236}">
                <a16:creationId xmlns:a16="http://schemas.microsoft.com/office/drawing/2014/main" id="{79DF4148-1CC1-46C0-B90E-D250248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FEFD056-6FC8-4460-A07F-2E17C3C5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5442-FB92-4BC5-B273-3CD4ACE76EDC}" type="slidenum">
              <a:rPr lang="en-ID" smtClean="0"/>
              <a:pPr/>
              <a:t>‹#›</a:t>
            </a:fld>
            <a:endParaRPr lang="en-ID"/>
          </a:p>
        </p:txBody>
      </p:sp>
    </p:spTree>
    <p:extLst>
      <p:ext uri="{BB962C8B-B14F-4D97-AF65-F5344CB8AC3E}">
        <p14:creationId xmlns:p14="http://schemas.microsoft.com/office/powerpoint/2010/main" val="101242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2ED-9E2E-458E-A6BD-24646CA39454}"/>
              </a:ext>
            </a:extLst>
          </p:cNvPr>
          <p:cNvSpPr>
            <a:spLocks noGrp="1"/>
          </p:cNvSpPr>
          <p:nvPr>
            <p:ph type="ctrTitle"/>
          </p:nvPr>
        </p:nvSpPr>
        <p:spPr>
          <a:xfrm>
            <a:off x="662743" y="568712"/>
            <a:ext cx="6313714" cy="4583151"/>
          </a:xfrm>
        </p:spPr>
        <p:txBody>
          <a:bodyPr anchor="ctr">
            <a:normAutofit/>
          </a:bodyPr>
          <a:lstStyle/>
          <a:p>
            <a:r>
              <a:rPr lang="en-US" sz="4400" dirty="0">
                <a:latin typeface="Montserrat SemiBold" panose="00000700000000000000" pitchFamily="50" charset="0"/>
              </a:rPr>
              <a:t>SISTEM INFORMASI MANAJEMEN</a:t>
            </a:r>
            <a:br>
              <a:rPr lang="id-ID" sz="4400" dirty="0">
                <a:latin typeface="Montserrat SemiBold" panose="00000700000000000000" pitchFamily="50" charset="0"/>
              </a:rPr>
            </a:br>
            <a:br>
              <a:rPr lang="en-US" sz="4400" dirty="0">
                <a:latin typeface="Montserrat SemiBold" panose="00000700000000000000" pitchFamily="50" charset="0"/>
              </a:rPr>
            </a:br>
            <a:r>
              <a:rPr lang="id-ID" sz="3600" dirty="0">
                <a:latin typeface="Montserrat Light" panose="00000400000000000000" pitchFamily="50" charset="0"/>
              </a:rPr>
              <a:t>PERTEMUAN KE-</a:t>
            </a:r>
            <a:r>
              <a:rPr lang="en-US" sz="3600" dirty="0">
                <a:latin typeface="Montserrat Light" panose="00000400000000000000" pitchFamily="50" charset="0"/>
              </a:rPr>
              <a:t>9</a:t>
            </a:r>
            <a:br>
              <a:rPr lang="en-US" sz="4000" dirty="0">
                <a:latin typeface="Montserrat Light" panose="00000400000000000000" pitchFamily="50" charset="0"/>
              </a:rPr>
            </a:br>
            <a:r>
              <a:rPr lang="en-US" sz="3600" b="1" dirty="0">
                <a:solidFill>
                  <a:srgbClr val="FF0000"/>
                </a:solidFill>
                <a:latin typeface="Microsoft Tai Le" panose="020B0502040204020203" pitchFamily="34" charset="0"/>
                <a:cs typeface="Microsoft Tai Le" panose="020B0502040204020203" pitchFamily="34" charset="0"/>
              </a:rPr>
              <a:t>SISTEM INFORMASI KEUANGAN</a:t>
            </a:r>
            <a:endParaRPr lang="en-ID" sz="4400" b="1" dirty="0">
              <a:solidFill>
                <a:srgbClr val="FF0000"/>
              </a:solidFill>
              <a:latin typeface="Microsoft Tai Le" panose="020B0502040204020203" pitchFamily="34" charset="0"/>
              <a:cs typeface="Microsoft Tai Le" panose="020B0502040204020203" pitchFamily="34" charset="0"/>
            </a:endParaRPr>
          </a:p>
        </p:txBody>
      </p:sp>
      <p:pic>
        <p:nvPicPr>
          <p:cNvPr id="5" name="Picture 4">
            <a:extLst>
              <a:ext uri="{FF2B5EF4-FFF2-40B4-BE49-F238E27FC236}">
                <a16:creationId xmlns:a16="http://schemas.microsoft.com/office/drawing/2014/main" id="{1AB32C0C-7D56-44FA-AC9E-56B1ED9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310" y="355851"/>
            <a:ext cx="1591970" cy="672849"/>
          </a:xfrm>
          <a:prstGeom prst="rect">
            <a:avLst/>
          </a:prstGeom>
        </p:spPr>
      </p:pic>
      <p:pic>
        <p:nvPicPr>
          <p:cNvPr id="9" name="Picture 8">
            <a:extLst>
              <a:ext uri="{FF2B5EF4-FFF2-40B4-BE49-F238E27FC236}">
                <a16:creationId xmlns:a16="http://schemas.microsoft.com/office/drawing/2014/main" id="{14099877-1A5F-4202-827A-3526A83D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14" y="1197428"/>
            <a:ext cx="5003214" cy="5003214"/>
          </a:xfrm>
          <a:prstGeom prst="rect">
            <a:avLst/>
          </a:prstGeom>
        </p:spPr>
      </p:pic>
      <p:sp>
        <p:nvSpPr>
          <p:cNvPr id="6" name="Subtitle 2">
            <a:extLst>
              <a:ext uri="{FF2B5EF4-FFF2-40B4-BE49-F238E27FC236}">
                <a16:creationId xmlns:a16="http://schemas.microsoft.com/office/drawing/2014/main" id="{3663BF6E-8C6D-4A36-B2BA-D98FF525A049}"/>
              </a:ext>
            </a:extLst>
          </p:cNvPr>
          <p:cNvSpPr txBox="1">
            <a:spLocks/>
          </p:cNvSpPr>
          <p:nvPr/>
        </p:nvSpPr>
        <p:spPr>
          <a:xfrm>
            <a:off x="508001" y="5262952"/>
            <a:ext cx="6313714" cy="59259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latin typeface="Montserrat Light" panose="00000400000000000000" pitchFamily="50" charset="0"/>
              </a:rPr>
              <a:t>Udriyah, S.S.T., M.Mgt</a:t>
            </a:r>
            <a:endParaRPr lang="en-ID" dirty="0">
              <a:latin typeface="Montserrat Light" panose="00000400000000000000" pitchFamily="50" charset="0"/>
            </a:endParaRPr>
          </a:p>
        </p:txBody>
      </p:sp>
    </p:spTree>
    <p:extLst>
      <p:ext uri="{BB962C8B-B14F-4D97-AF65-F5344CB8AC3E}">
        <p14:creationId xmlns:p14="http://schemas.microsoft.com/office/powerpoint/2010/main" val="725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PERAMALAN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E2964B7-017F-5A05-32AE-582B1102B955}"/>
              </a:ext>
            </a:extLst>
          </p:cNvPr>
          <p:cNvGraphicFramePr>
            <a:graphicFrameLocks noGrp="1"/>
          </p:cNvGraphicFramePr>
          <p:nvPr>
            <p:ph idx="1"/>
            <p:extLst>
              <p:ext uri="{D42A27DB-BD31-4B8C-83A1-F6EECF244321}">
                <p14:modId xmlns:p14="http://schemas.microsoft.com/office/powerpoint/2010/main" val="2436443988"/>
              </p:ext>
            </p:extLst>
          </p:nvPr>
        </p:nvGraphicFramePr>
        <p:xfrm>
          <a:off x="1438507" y="925551"/>
          <a:ext cx="9759175" cy="5229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12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MANAJEMEN DANA</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8F50D51B-66F7-84BE-868C-E8EF3F12F94C}"/>
              </a:ext>
            </a:extLst>
          </p:cNvPr>
          <p:cNvGraphicFramePr>
            <a:graphicFrameLocks noGrp="1"/>
          </p:cNvGraphicFramePr>
          <p:nvPr>
            <p:ph idx="1"/>
            <p:extLst>
              <p:ext uri="{D42A27DB-BD31-4B8C-83A1-F6EECF244321}">
                <p14:modId xmlns:p14="http://schemas.microsoft.com/office/powerpoint/2010/main" val="3567572547"/>
              </p:ext>
            </p:extLst>
          </p:nvPr>
        </p:nvGraphicFramePr>
        <p:xfrm>
          <a:off x="1132778" y="1226014"/>
          <a:ext cx="9926444" cy="4617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467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PENGENDALIAN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01A88719-50A7-336D-EB57-DFF570B611D5}"/>
              </a:ext>
            </a:extLst>
          </p:cNvPr>
          <p:cNvGraphicFramePr>
            <a:graphicFrameLocks noGrp="1"/>
          </p:cNvGraphicFramePr>
          <p:nvPr>
            <p:ph idx="1"/>
            <p:extLst>
              <p:ext uri="{D42A27DB-BD31-4B8C-83A1-F6EECF244321}">
                <p14:modId xmlns:p14="http://schemas.microsoft.com/office/powerpoint/2010/main" val="3422888603"/>
              </p:ext>
            </p:extLst>
          </p:nvPr>
        </p:nvGraphicFramePr>
        <p:xfrm>
          <a:off x="1393902" y="1042427"/>
          <a:ext cx="10160620" cy="4533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055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Proses </a:t>
            </a:r>
            <a:r>
              <a:rPr lang="en-US" sz="3200" b="1" dirty="0" err="1">
                <a:solidFill>
                  <a:srgbClr val="FF0000"/>
                </a:solidFill>
                <a:latin typeface="Times New Roman" panose="02020603050405020304" pitchFamily="18" charset="0"/>
                <a:cs typeface="Times New Roman" panose="02020603050405020304" pitchFamily="18" charset="0"/>
              </a:rPr>
              <a:t>Penganggaran</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422400" y="1167703"/>
            <a:ext cx="9686278" cy="4894430"/>
          </a:xfrm>
        </p:spPr>
        <p:txBody>
          <a:bodyPr>
            <a:normAutofit fontScale="92500" lnSpcReduction="20000"/>
          </a:bodyPr>
          <a:lstStyle/>
          <a:p>
            <a:pPr marL="0" indent="0" algn="just">
              <a:lnSpc>
                <a:spcPct val="160000"/>
              </a:lnSpc>
              <a:buNone/>
            </a:pPr>
            <a:r>
              <a:rPr lang="en-US" dirty="0">
                <a:latin typeface="Times New Roman" panose="02020603050405020304" pitchFamily="18" charset="0"/>
                <a:cs typeface="Times New Roman" panose="02020603050405020304" pitchFamily="18" charset="0"/>
              </a:rPr>
              <a:t>Proses </a:t>
            </a:r>
            <a:r>
              <a:rPr lang="en-US" dirty="0" err="1">
                <a:latin typeface="Times New Roman" panose="02020603050405020304" pitchFamily="18" charset="0"/>
                <a:cs typeface="Times New Roman" panose="02020603050405020304" pitchFamily="18" charset="0"/>
              </a:rPr>
              <a:t>penyusunan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sejumlah</a:t>
            </a:r>
            <a:r>
              <a:rPr lang="en-US" dirty="0">
                <a:latin typeface="Times New Roman" panose="02020603050405020304" pitchFamily="18" charset="0"/>
                <a:cs typeface="Times New Roman" panose="02020603050405020304" pitchFamily="18" charset="0"/>
              </a:rPr>
              <a:t> Keputusan semi </a:t>
            </a:r>
            <a:r>
              <a:rPr lang="en-US" dirty="0" err="1">
                <a:latin typeface="Times New Roman" panose="02020603050405020304" pitchFamily="18" charset="0"/>
                <a:cs typeface="Times New Roman" panose="02020603050405020304" pitchFamily="18" charset="0"/>
              </a:rPr>
              <a:t>terstruktur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Selain</a:t>
            </a:r>
            <a:r>
              <a:rPr lang="en-US" dirty="0">
                <a:latin typeface="Times New Roman" panose="02020603050405020304" pitchFamily="18" charset="0"/>
                <a:cs typeface="Times New Roman" panose="02020603050405020304" pitchFamily="18" charset="0"/>
              </a:rPr>
              <a:t> sangat </a:t>
            </a:r>
            <a:r>
              <a:rPr lang="en-US" dirty="0" err="1">
                <a:latin typeface="Times New Roman" panose="02020603050405020304" pitchFamily="18" charset="0"/>
                <a:cs typeface="Times New Roman" panose="02020603050405020304" pitchFamily="18" charset="0"/>
              </a:rPr>
              <a:t>dibutuhkan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dukungan</a:t>
            </a:r>
            <a:r>
              <a:rPr lang="en-US" dirty="0">
                <a:latin typeface="Times New Roman" panose="02020603050405020304" pitchFamily="18" charset="0"/>
                <a:cs typeface="Times New Roman" panose="02020603050405020304" pitchFamily="18" charset="0"/>
              </a:rPr>
              <a:t> data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bentukrecord</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accounting </a:t>
            </a:r>
            <a:r>
              <a:rPr lang="en-US" i="1" dirty="0" err="1">
                <a:latin typeface="Times New Roman" panose="02020603050405020304" pitchFamily="18" charset="0"/>
                <a:cs typeface="Times New Roman" panose="02020603050405020304" pitchFamily="18" charset="0"/>
              </a:rPr>
              <a:t>historis</a:t>
            </a:r>
            <a:r>
              <a:rPr lang="en-US" dirty="0">
                <a:latin typeface="Times New Roman" panose="02020603050405020304" pitchFamily="18" charset="0"/>
                <a:cs typeface="Times New Roman" panose="02020603050405020304" pitchFamily="18" charset="0"/>
              </a:rPr>
              <a:t>, juga </a:t>
            </a:r>
            <a:r>
              <a:rPr lang="en-US" dirty="0" err="1">
                <a:latin typeface="Times New Roman" panose="02020603050405020304" pitchFamily="18" charset="0"/>
                <a:cs typeface="Times New Roman" panose="02020603050405020304" pitchFamily="18" charset="0"/>
              </a:rPr>
              <a:t>diperlukan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pertimbangan</a:t>
            </a:r>
            <a:r>
              <a:rPr lang="en-US" dirty="0">
                <a:latin typeface="Times New Roman" panose="02020603050405020304" pitchFamily="18" charset="0"/>
                <a:cs typeface="Times New Roman" panose="02020603050405020304" pitchFamily="18" charset="0"/>
              </a:rPr>
              <a:t>. Ada 3 </a:t>
            </a:r>
            <a:r>
              <a:rPr lang="en-US" dirty="0" err="1">
                <a:latin typeface="Times New Roman" panose="02020603050405020304" pitchFamily="18" charset="0"/>
                <a:cs typeface="Times New Roman" panose="02020603050405020304" pitchFamily="18" charset="0"/>
              </a:rPr>
              <a:t>pendekatan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umum</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cs typeface="Times New Roman" panose="02020603050405020304" pitchFamily="18" charset="0"/>
              </a:rPr>
              <a:t> Perusahaan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Menyusun </a:t>
            </a:r>
            <a:r>
              <a:rPr lang="en-US" dirty="0" err="1">
                <a:latin typeface="Times New Roman" panose="02020603050405020304" pitchFamily="18" charset="0"/>
                <a:cs typeface="Times New Roman" panose="02020603050405020304" pitchFamily="18" charset="0"/>
              </a:rPr>
              <a:t>anggarannya</a:t>
            </a:r>
            <a:r>
              <a:rPr lang="en-US" dirty="0">
                <a:latin typeface="Times New Roman" panose="02020603050405020304" pitchFamily="18" charset="0"/>
                <a:cs typeface="Times New Roman" panose="02020603050405020304" pitchFamily="18" charset="0"/>
              </a:rPr>
              <a:t>:</a:t>
            </a:r>
          </a:p>
          <a:p>
            <a:pPr marL="514350" indent="-514350" algn="just">
              <a:lnSpc>
                <a:spcPct val="160000"/>
              </a:lnSpc>
              <a:buAutoNum type="alphaLcParenR"/>
            </a:pPr>
            <a:r>
              <a:rPr lang="en-US" dirty="0">
                <a:latin typeface="Times New Roman" panose="02020603050405020304" pitchFamily="18" charset="0"/>
                <a:cs typeface="Times New Roman" panose="02020603050405020304" pitchFamily="18" charset="0"/>
              </a:rPr>
              <a:t>Top-down</a:t>
            </a:r>
          </a:p>
          <a:p>
            <a:pPr marL="514350" indent="-514350" algn="just">
              <a:lnSpc>
                <a:spcPct val="160000"/>
              </a:lnSpc>
              <a:buAutoNum type="alphaLcParenR"/>
            </a:pPr>
            <a:r>
              <a:rPr lang="en-US" dirty="0">
                <a:latin typeface="Times New Roman" panose="02020603050405020304" pitchFamily="18" charset="0"/>
                <a:cs typeface="Times New Roman" panose="02020603050405020304" pitchFamily="18" charset="0"/>
              </a:rPr>
              <a:t>Bottom-up</a:t>
            </a:r>
          </a:p>
          <a:p>
            <a:pPr marL="514350" indent="-514350" algn="just">
              <a:lnSpc>
                <a:spcPct val="160000"/>
              </a:lnSpc>
              <a:buAutoNum type="alphaLcParenR"/>
            </a:pPr>
            <a:r>
              <a:rPr lang="en-US" dirty="0" err="1">
                <a:latin typeface="Times New Roman" panose="02020603050405020304" pitchFamily="18" charset="0"/>
                <a:cs typeface="Times New Roman" panose="02020603050405020304" pitchFamily="18" charset="0"/>
              </a:rPr>
              <a:t>partisipatif</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60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Laporan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Anggaran</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422400" y="1167703"/>
            <a:ext cx="9686278" cy="4894430"/>
          </a:xfrm>
        </p:spPr>
        <p:txBody>
          <a:bodyPr>
            <a:normAutofit/>
          </a:bodyPr>
          <a:lstStyle/>
          <a:p>
            <a:pPr marL="0" indent="0" algn="just">
              <a:lnSpc>
                <a:spcPct val="160000"/>
              </a:lnSpc>
              <a:buNone/>
            </a:pPr>
            <a:r>
              <a:rPr lang="en-US" dirty="0" err="1">
                <a:latin typeface="Times New Roman" panose="02020603050405020304" pitchFamily="18" charset="0"/>
                <a:cs typeface="Times New Roman" panose="02020603050405020304" pitchFamily="18" charset="0"/>
              </a:rPr>
              <a:t>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sebuah</a:t>
            </a:r>
            <a:r>
              <a:rPr lang="en-US" dirty="0">
                <a:latin typeface="Times New Roman" panose="02020603050405020304" pitchFamily="18" charset="0"/>
                <a:cs typeface="Times New Roman" panose="02020603050405020304" pitchFamily="18" charset="0"/>
              </a:rPr>
              <a:t> unit, </a:t>
            </a:r>
            <a:r>
              <a:rPr lang="en-US" dirty="0" err="1">
                <a:latin typeface="Times New Roman" panose="02020603050405020304" pitchFamily="18" charset="0"/>
                <a:cs typeface="Times New Roman" panose="02020603050405020304" pitchFamily="18" charset="0"/>
              </a:rPr>
              <a:t>seperti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departemen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divisi, </a:t>
            </a:r>
            <a:r>
              <a:rPr lang="en-US" dirty="0" err="1">
                <a:latin typeface="Times New Roman" panose="02020603050405020304" pitchFamily="18" charset="0"/>
                <a:cs typeface="Times New Roman" panose="02020603050405020304" pitchFamily="18" charset="0"/>
              </a:rPr>
              <a:t>terdiri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jumlah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tiap</a:t>
            </a:r>
            <a:r>
              <a:rPr lang="en-US" dirty="0">
                <a:latin typeface="Times New Roman" panose="02020603050405020304" pitchFamily="18" charset="0"/>
                <a:cs typeface="Times New Roman" panose="02020603050405020304" pitchFamily="18" charset="0"/>
              </a:rPr>
              <a:t> item </a:t>
            </a:r>
            <a:r>
              <a:rPr lang="en-US" dirty="0" err="1">
                <a:latin typeface="Times New Roman" panose="02020603050405020304" pitchFamily="18" charset="0"/>
                <a:cs typeface="Times New Roman" panose="02020603050405020304" pitchFamily="18" charset="0"/>
              </a:rPr>
              <a:t>pengeluaran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pokok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Laporan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biasanya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mempunyai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dampak</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besar</a:t>
            </a:r>
            <a:r>
              <a:rPr lang="en-US" dirty="0">
                <a:latin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cs typeface="Times New Roman" panose="02020603050405020304" pitchFamily="18" charset="0"/>
              </a:rPr>
              <a:t>manajer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beberapa</a:t>
            </a:r>
            <a:r>
              <a:rPr lang="en-US" dirty="0">
                <a:latin typeface="Times New Roman" panose="02020603050405020304" pitchFamily="18" charset="0"/>
                <a:cs typeface="Times New Roman" panose="02020603050405020304" pitchFamily="18" charset="0"/>
              </a:rPr>
              <a:t> Perusahaan, </a:t>
            </a:r>
            <a:r>
              <a:rPr lang="en-US" dirty="0" err="1">
                <a:latin typeface="Times New Roman" panose="02020603050405020304" pitchFamily="18" charset="0"/>
                <a:cs typeface="Times New Roman" panose="02020603050405020304" pitchFamily="18" charset="0"/>
              </a:rPr>
              <a:t>rencana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kompensasi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manajemen</a:t>
            </a:r>
            <a:r>
              <a:rPr lang="en-US" dirty="0">
                <a:latin typeface="Times New Roman" panose="02020603050405020304" pitchFamily="18" charset="0"/>
                <a:cs typeface="Times New Roman" panose="02020603050405020304" pitchFamily="18" charset="0"/>
              </a:rPr>
              <a:t> Sebagian </a:t>
            </a:r>
            <a:r>
              <a:rPr lang="en-US" dirty="0" err="1">
                <a:latin typeface="Times New Roman" panose="02020603050405020304" pitchFamily="18" charset="0"/>
                <a:cs typeface="Times New Roman" panose="02020603050405020304" pitchFamily="18" charset="0"/>
              </a:rPr>
              <a:t>didasarkan</a:t>
            </a:r>
            <a:r>
              <a:rPr lang="en-US" dirty="0">
                <a:latin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cs typeface="Times New Roman" panose="02020603050405020304" pitchFamily="18" charset="0"/>
              </a:rPr>
              <a:t>penampilan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anggaran</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15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Rasio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Penampilan</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422400" y="1167703"/>
            <a:ext cx="9686278" cy="4894430"/>
          </a:xfrm>
        </p:spPr>
        <p:txBody>
          <a:bodyPr>
            <a:normAutofit lnSpcReduction="10000"/>
          </a:bodyPr>
          <a:lstStyle/>
          <a:p>
            <a:pPr marL="0" indent="0" algn="just">
              <a:lnSpc>
                <a:spcPct val="160000"/>
              </a:lnSpc>
              <a:buNone/>
            </a:pPr>
            <a:r>
              <a:rPr lang="en-US" dirty="0" err="1">
                <a:latin typeface="Times New Roman" panose="02020603050405020304" pitchFamily="18" charset="0"/>
                <a:cs typeface="Times New Roman" panose="02020603050405020304" pitchFamily="18" charset="0"/>
              </a:rPr>
              <a:t>Selain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Menyusun </a:t>
            </a:r>
            <a:r>
              <a:rPr lang="en-US" dirty="0" err="1">
                <a:latin typeface="Times New Roman" panose="02020603050405020304" pitchFamily="18" charset="0"/>
                <a:cs typeface="Times New Roman" panose="02020603050405020304" pitchFamily="18" charset="0"/>
              </a:rPr>
              <a:t>anggaran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pengontrolan</a:t>
            </a:r>
            <a:r>
              <a:rPr lang="en-US" dirty="0">
                <a:latin typeface="Times New Roman" panose="02020603050405020304" pitchFamily="18" charset="0"/>
                <a:cs typeface="Times New Roman" panose="02020603050405020304" pitchFamily="18" charset="0"/>
              </a:rPr>
              <a:t> juga </a:t>
            </a:r>
            <a:r>
              <a:rPr lang="en-US" dirty="0" err="1">
                <a:latin typeface="Times New Roman" panose="02020603050405020304" pitchFamily="18" charset="0"/>
                <a:cs typeface="Times New Roman" panose="02020603050405020304" pitchFamily="18" charset="0"/>
              </a:rPr>
              <a:t>menghasilkan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sejumlah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rasio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penampilan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memungkinkan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manajer</a:t>
            </a:r>
            <a:r>
              <a:rPr lang="en-US" dirty="0">
                <a:latin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tingkatan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membandingkan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penampilan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standar</a:t>
            </a:r>
            <a:r>
              <a:rPr lang="en-US" dirty="0">
                <a:latin typeface="Times New Roman" panose="02020603050405020304" pitchFamily="18" charset="0"/>
                <a:cs typeface="Times New Roman" panose="02020603050405020304" pitchFamily="18" charset="0"/>
              </a:rPr>
              <a:t> industry Perusahaan </a:t>
            </a:r>
            <a:r>
              <a:rPr lang="en-US" dirty="0" err="1">
                <a:latin typeface="Times New Roman" panose="02020603050405020304" pitchFamily="18" charset="0"/>
                <a:cs typeface="Times New Roman" panose="02020603050405020304" pitchFamily="18" charset="0"/>
              </a:rPr>
              <a:t>tersebut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mungkin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bisnis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keseluruhan</a:t>
            </a:r>
            <a:r>
              <a:rPr lang="en-US" dirty="0">
                <a:latin typeface="Times New Roman" panose="02020603050405020304" pitchFamily="18" charset="0"/>
                <a:cs typeface="Times New Roman" panose="02020603050405020304" pitchFamily="18" charset="0"/>
              </a:rPr>
              <a:t>.</a:t>
            </a:r>
          </a:p>
          <a:p>
            <a:pPr marL="0" indent="0" algn="just">
              <a:lnSpc>
                <a:spcPct val="160000"/>
              </a:lnSpc>
              <a:buNone/>
            </a:pPr>
            <a:r>
              <a:rPr lang="en-US" dirty="0" err="1">
                <a:latin typeface="Times New Roman" panose="02020603050405020304" pitchFamily="18" charset="0"/>
                <a:cs typeface="Times New Roman" panose="02020603050405020304" pitchFamily="18" charset="0"/>
              </a:rPr>
              <a:t>Rasio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dihitung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menggunakan</a:t>
            </a:r>
            <a:r>
              <a:rPr lang="en-US" dirty="0">
                <a:latin typeface="Times New Roman" panose="02020603050405020304" pitchFamily="18" charset="0"/>
                <a:cs typeface="Times New Roman" panose="02020603050405020304" pitchFamily="18" charset="0"/>
              </a:rPr>
              <a:t> total </a:t>
            </a:r>
            <a:r>
              <a:rPr lang="en-US" dirty="0" err="1">
                <a:latin typeface="Times New Roman" panose="02020603050405020304" pitchFamily="18" charset="0"/>
                <a:cs typeface="Times New Roman" panose="02020603050405020304" pitchFamily="18" charset="0"/>
              </a:rPr>
              <a:t>rekapitulasi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transaksi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akuntansi</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8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SISTEM INFORMASI AKUNTANSI</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0C64C0C-2708-0AB2-FFBC-8434ABA351CF}"/>
              </a:ext>
            </a:extLst>
          </p:cNvPr>
          <p:cNvGraphicFramePr>
            <a:graphicFrameLocks noGrp="1"/>
          </p:cNvGraphicFramePr>
          <p:nvPr>
            <p:ph idx="1"/>
            <p:extLst>
              <p:ext uri="{D42A27DB-BD31-4B8C-83A1-F6EECF244321}">
                <p14:modId xmlns:p14="http://schemas.microsoft.com/office/powerpoint/2010/main" val="2860272794"/>
              </p:ext>
            </p:extLst>
          </p:nvPr>
        </p:nvGraphicFramePr>
        <p:xfrm>
          <a:off x="1422400" y="1167703"/>
          <a:ext cx="9686278" cy="4894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763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KOMPONEN SISTEM INFORMASI AKUNTANSI</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D7B39A56-0991-1F66-FEF0-04A5FCBDCF5D}"/>
              </a:ext>
            </a:extLst>
          </p:cNvPr>
          <p:cNvGraphicFramePr>
            <a:graphicFrameLocks noGrp="1"/>
          </p:cNvGraphicFramePr>
          <p:nvPr>
            <p:ph idx="1"/>
            <p:extLst>
              <p:ext uri="{D42A27DB-BD31-4B8C-83A1-F6EECF244321}">
                <p14:modId xmlns:p14="http://schemas.microsoft.com/office/powerpoint/2010/main" val="2611577596"/>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016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TUGAS</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422400" y="1167703"/>
            <a:ext cx="9686278" cy="4894430"/>
          </a:xfrm>
        </p:spPr>
        <p:txBody>
          <a:bodyPr>
            <a:normAutofit/>
          </a:bodyPr>
          <a:lstStyle/>
          <a:p>
            <a:pPr marL="0" indent="0" algn="just">
              <a:lnSpc>
                <a:spcPct val="160000"/>
              </a:lnSpc>
              <a:buNone/>
            </a:pPr>
            <a:r>
              <a:rPr lang="en-US" dirty="0" err="1">
                <a:latin typeface="Times New Roman" panose="02020603050405020304" pitchFamily="18" charset="0"/>
                <a:cs typeface="Times New Roman" panose="02020603050405020304" pitchFamily="18" charset="0"/>
              </a:rPr>
              <a:t>Buatlah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siklus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transaksi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keuangan</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akuntansi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sebuah</a:t>
            </a:r>
            <a:r>
              <a:rPr lang="en-US" dirty="0">
                <a:latin typeface="Times New Roman" panose="02020603050405020304" pitchFamily="18" charset="0"/>
                <a:cs typeface="Times New Roman" panose="02020603050405020304" pitchFamily="18" charset="0"/>
              </a:rPr>
              <a:t> Perusahaan.</a:t>
            </a:r>
          </a:p>
          <a:p>
            <a:pPr marL="0" indent="0" algn="just">
              <a:lnSpc>
                <a:spcPct val="160000"/>
              </a:lnSpc>
              <a:buNone/>
            </a:pPr>
            <a:r>
              <a:rPr lang="en-US" dirty="0" err="1">
                <a:latin typeface="Times New Roman" panose="02020603050405020304" pitchFamily="18" charset="0"/>
                <a:cs typeface="Times New Roman" panose="02020603050405020304" pitchFamily="18" charset="0"/>
              </a:rPr>
              <a:t>Buat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deskripsi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siklus</a:t>
            </a:r>
            <a:r>
              <a:rPr lang="en-US" dirty="0">
                <a:latin typeface="Times New Roman" panose="02020603050405020304" pitchFamily="18" charset="0"/>
                <a:cs typeface="Times New Roman" panose="02020603050405020304" pitchFamily="18" charset="0"/>
              </a:rPr>
              <a:t> dan flowchart </a:t>
            </a:r>
            <a:r>
              <a:rPr lang="en-US" dirty="0" err="1">
                <a:latin typeface="Times New Roman" panose="02020603050405020304" pitchFamily="18" charset="0"/>
                <a:cs typeface="Times New Roman" panose="02020603050405020304" pitchFamily="18" charset="0"/>
              </a:rPr>
              <a:t>nya</a:t>
            </a:r>
            <a:r>
              <a:rPr lang="en-US" dirty="0">
                <a:latin typeface="Times New Roman" panose="02020603050405020304" pitchFamily="18" charset="0"/>
                <a:cs typeface="Times New Roman" panose="02020603050405020304" pitchFamily="18" charset="0"/>
              </a:rPr>
              <a:t> !</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40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CAPAIAN PEMBELAJARAN</a:t>
            </a:r>
            <a:endParaRPr lang="id-ID"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515074"/>
            <a:ext cx="9926444" cy="4351338"/>
          </a:xfrm>
        </p:spPr>
        <p:txBody>
          <a:bodyPr>
            <a:normAutofit/>
          </a:bodyPr>
          <a:lstStyle/>
          <a:p>
            <a:pPr marL="0" lvl="0" indent="0" algn="just">
              <a:lnSpc>
                <a:spcPct val="120000"/>
              </a:lnSpc>
              <a:buNone/>
            </a:pP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diharapkan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mahasiswa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memahami</a:t>
            </a:r>
            <a:r>
              <a:rPr lang="en-US" dirty="0">
                <a:latin typeface="Times New Roman" panose="02020603050405020304" pitchFamily="18" charset="0"/>
                <a:cs typeface="Times New Roman" panose="02020603050405020304" pitchFamily="18" charset="0"/>
              </a:rPr>
              <a:t>:</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Sistem informasi keuangan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Model sistem informasi keuangan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Sub sistem sistem informasi keuangan</a:t>
            </a:r>
          </a:p>
        </p:txBody>
      </p:sp>
    </p:spTree>
    <p:extLst>
      <p:ext uri="{BB962C8B-B14F-4D97-AF65-F5344CB8AC3E}">
        <p14:creationId xmlns:p14="http://schemas.microsoft.com/office/powerpoint/2010/main" val="297465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SISTEM INFORMASI KEUANGAN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7A2A0785-25D0-1AF6-9883-EABCE7806281}"/>
              </a:ext>
            </a:extLst>
          </p:cNvPr>
          <p:cNvGraphicFramePr>
            <a:graphicFrameLocks noGrp="1"/>
          </p:cNvGraphicFramePr>
          <p:nvPr>
            <p:ph idx="1"/>
            <p:extLst>
              <p:ext uri="{D42A27DB-BD31-4B8C-83A1-F6EECF244321}">
                <p14:modId xmlns:p14="http://schemas.microsoft.com/office/powerpoint/2010/main" val="2025596314"/>
              </p:ext>
            </p:extLst>
          </p:nvPr>
        </p:nvGraphicFramePr>
        <p:xfrm>
          <a:off x="1344549" y="1730433"/>
          <a:ext cx="9502902" cy="3397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107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MODEL SISTEM INFORMASI KEUANGAN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922C2B3C-EF7B-213A-F7A7-3F182381F17F}"/>
              </a:ext>
            </a:extLst>
          </p:cNvPr>
          <p:cNvGraphicFramePr>
            <a:graphicFrameLocks noGrp="1"/>
          </p:cNvGraphicFramePr>
          <p:nvPr>
            <p:ph idx="1"/>
            <p:extLst>
              <p:ext uri="{D42A27DB-BD31-4B8C-83A1-F6EECF244321}">
                <p14:modId xmlns:p14="http://schemas.microsoft.com/office/powerpoint/2010/main" val="420759379"/>
              </p:ext>
            </p:extLst>
          </p:nvPr>
        </p:nvGraphicFramePr>
        <p:xfrm>
          <a:off x="1083733" y="1167703"/>
          <a:ext cx="10024945" cy="5080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534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MODEL SIM KEUANGAN</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422400" y="1167703"/>
            <a:ext cx="9686278" cy="5554830"/>
          </a:xfrm>
        </p:spPr>
        <p:txBody>
          <a:bodyPr>
            <a:normAutofit fontScale="70000" lnSpcReduction="20000"/>
          </a:bodyPr>
          <a:lstStyle/>
          <a:p>
            <a:pPr marL="0" indent="0" algn="just">
              <a:lnSpc>
                <a:spcPct val="160000"/>
              </a:lnSpc>
              <a:buNone/>
            </a:pPr>
            <a:r>
              <a:rPr lang="en-US" b="1" dirty="0">
                <a:latin typeface="Times New Roman" panose="02020603050405020304" pitchFamily="18" charset="0"/>
                <a:cs typeface="Times New Roman" panose="02020603050405020304" pitchFamily="18" charset="0"/>
              </a:rPr>
              <a:t>SUBSISTEM INPUT</a:t>
            </a:r>
          </a:p>
          <a:p>
            <a:pPr marL="0" indent="0" algn="just">
              <a:lnSpc>
                <a:spcPct val="160000"/>
              </a:lnSpc>
              <a:buNone/>
            </a:pPr>
            <a:r>
              <a:rPr lang="en-ID" dirty="0" err="1">
                <a:latin typeface="Times New Roman" panose="02020603050405020304" pitchFamily="18" charset="0"/>
                <a:cs typeface="Times New Roman" panose="02020603050405020304" pitchFamily="18" charset="0"/>
              </a:rPr>
              <a:t>Subsistem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pemrosesan</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mengumpulkan</a:t>
            </a:r>
            <a:r>
              <a:rPr lang="en-ID" dirty="0">
                <a:latin typeface="Times New Roman" panose="02020603050405020304" pitchFamily="18" charset="0"/>
                <a:cs typeface="Times New Roman" panose="02020603050405020304" pitchFamily="18" charset="0"/>
              </a:rPr>
              <a:t> data internal dan </a:t>
            </a:r>
            <a:r>
              <a:rPr lang="en-ID" dirty="0" err="1">
                <a:latin typeface="Times New Roman" panose="02020603050405020304" pitchFamily="18" charset="0"/>
                <a:cs typeface="Times New Roman" panose="02020603050405020304" pitchFamily="18" charset="0"/>
              </a:rPr>
              <a:t>lingkungan</a:t>
            </a:r>
            <a:r>
              <a:rPr lang="en-ID" dirty="0">
                <a:latin typeface="Times New Roman" panose="02020603050405020304" pitchFamily="18" charset="0"/>
                <a:cs typeface="Times New Roman" panose="02020603050405020304" pitchFamily="18" charset="0"/>
              </a:rPr>
              <a:t>. </a:t>
            </a:r>
          </a:p>
          <a:p>
            <a:pPr marL="0" indent="0" algn="just">
              <a:lnSpc>
                <a:spcPct val="160000"/>
              </a:lnSpc>
              <a:buNone/>
            </a:pPr>
            <a:r>
              <a:rPr lang="en-ID" b="1" dirty="0">
                <a:solidFill>
                  <a:srgbClr val="FF0000"/>
                </a:solidFill>
                <a:latin typeface="Times New Roman" panose="02020603050405020304" pitchFamily="18" charset="0"/>
                <a:cs typeface="Times New Roman" panose="02020603050405020304" pitchFamily="18" charset="0"/>
              </a:rPr>
              <a:t>Data internal </a:t>
            </a:r>
            <a:r>
              <a:rPr lang="en-ID" dirty="0" err="1">
                <a:latin typeface="Times New Roman" panose="02020603050405020304" pitchFamily="18" charset="0"/>
                <a:cs typeface="Times New Roman" panose="02020603050405020304" pitchFamily="18" charset="0"/>
              </a:rPr>
              <a:t>berfungsi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dasar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pemecahan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masalah</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berhubungan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segala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aspek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operasi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contoh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menggunakan</a:t>
            </a:r>
            <a:r>
              <a:rPr lang="en-ID" dirty="0">
                <a:latin typeface="Times New Roman" panose="02020603050405020304" pitchFamily="18" charset="0"/>
                <a:cs typeface="Times New Roman" panose="02020603050405020304" pitchFamily="18" charset="0"/>
              </a:rPr>
              <a:t> data yang </a:t>
            </a:r>
            <a:r>
              <a:rPr lang="en-ID" dirty="0" err="1">
                <a:latin typeface="Times New Roman" panose="02020603050405020304" pitchFamily="18" charset="0"/>
                <a:cs typeface="Times New Roman" panose="02020603050405020304" pitchFamily="18" charset="0"/>
              </a:rPr>
              <a:t>diperoleh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kerja</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digunakan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dasar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menyusun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merevisi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standar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penampilan</a:t>
            </a:r>
            <a:r>
              <a:rPr lang="en-ID" dirty="0">
                <a:latin typeface="Times New Roman" panose="02020603050405020304" pitchFamily="18" charset="0"/>
                <a:cs typeface="Times New Roman" panose="02020603050405020304" pitchFamily="18" charset="0"/>
              </a:rPr>
              <a:t>. </a:t>
            </a:r>
          </a:p>
          <a:p>
            <a:pPr marL="0" indent="0" algn="just">
              <a:lnSpc>
                <a:spcPct val="160000"/>
              </a:lnSpc>
              <a:buNone/>
            </a:pPr>
            <a:r>
              <a:rPr lang="en-ID" b="1" dirty="0">
                <a:solidFill>
                  <a:srgbClr val="FF0000"/>
                </a:solidFill>
                <a:latin typeface="Times New Roman" panose="02020603050405020304" pitchFamily="18" charset="0"/>
                <a:cs typeface="Times New Roman" panose="02020603050405020304" pitchFamily="18" charset="0"/>
              </a:rPr>
              <a:t>Data </a:t>
            </a:r>
            <a:r>
              <a:rPr lang="en-ID" b="1" dirty="0" err="1">
                <a:solidFill>
                  <a:srgbClr val="FF0000"/>
                </a:solidFill>
                <a:latin typeface="Times New Roman" panose="02020603050405020304" pitchFamily="18" charset="0"/>
                <a:cs typeface="Times New Roman" panose="02020603050405020304" pitchFamily="18" charset="0"/>
              </a:rPr>
              <a:t>lingkungan</a:t>
            </a:r>
            <a:r>
              <a:rPr lang="en-ID" b="1" dirty="0">
                <a:solidFill>
                  <a:srgbClr val="FF0000"/>
                </a:solidFill>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memberikan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dasar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pemecahan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masalah</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berkaitan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pelanggan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pemasok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contoh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menggunakan</a:t>
            </a:r>
            <a:r>
              <a:rPr lang="en-ID" dirty="0">
                <a:latin typeface="Times New Roman" panose="02020603050405020304" pitchFamily="18" charset="0"/>
                <a:cs typeface="Times New Roman" panose="02020603050405020304" pitchFamily="18" charset="0"/>
              </a:rPr>
              <a:t> model </a:t>
            </a:r>
            <a:r>
              <a:rPr lang="en-ID" dirty="0" err="1">
                <a:latin typeface="Times New Roman" panose="02020603050405020304" pitchFamily="18" charset="0"/>
                <a:cs typeface="Times New Roman" panose="02020603050405020304" pitchFamily="18" charset="0"/>
              </a:rPr>
              <a:t>matematis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mensimulasi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pengaruh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Keputusan </a:t>
            </a:r>
            <a:r>
              <a:rPr lang="en-ID" dirty="0" err="1">
                <a:latin typeface="Times New Roman" panose="02020603050405020304" pitchFamily="18" charset="0"/>
                <a:cs typeface="Times New Roman" panose="02020603050405020304" pitchFamily="18" charset="0"/>
              </a:rPr>
              <a:t>mengenai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inventarisasi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memasukkan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skenario</a:t>
            </a:r>
            <a:r>
              <a:rPr lang="en-ID" dirty="0">
                <a:latin typeface="Times New Roman" panose="02020603050405020304" pitchFamily="18" charset="0"/>
                <a:cs typeface="Times New Roman" panose="02020603050405020304" pitchFamily="18" charset="0"/>
              </a:rPr>
              <a:t> yang Sebagian </a:t>
            </a:r>
            <a:r>
              <a:rPr lang="en-ID" dirty="0" err="1">
                <a:latin typeface="Times New Roman" panose="02020603050405020304" pitchFamily="18" charset="0"/>
                <a:cs typeface="Times New Roman" panose="02020603050405020304" pitchFamily="18" charset="0"/>
              </a:rPr>
              <a:t>didasarkan</a:t>
            </a:r>
            <a:r>
              <a:rPr lang="en-ID" dirty="0">
                <a:latin typeface="Times New Roman" panose="02020603050405020304" pitchFamily="18" charset="0"/>
                <a:cs typeface="Times New Roman" panose="02020603050405020304" pitchFamily="18" charset="0"/>
              </a:rPr>
              <a:t> pada data accounting </a:t>
            </a:r>
            <a:r>
              <a:rPr lang="en-ID" dirty="0" err="1">
                <a:latin typeface="Times New Roman" panose="02020603050405020304" pitchFamily="18" charset="0"/>
                <a:cs typeface="Times New Roman" panose="02020603050405020304" pitchFamily="18" charset="0"/>
              </a:rPr>
              <a:t>historis</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menjelaskan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pesanan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pelanggan</a:t>
            </a:r>
            <a:r>
              <a:rPr lang="en-ID" dirty="0">
                <a:latin typeface="Times New Roman" panose="02020603050405020304" pitchFamily="18" charset="0"/>
                <a:cs typeface="Times New Roman" panose="02020603050405020304" pitchFamily="18" charset="0"/>
              </a:rPr>
              <a:t> dan lead time </a:t>
            </a:r>
            <a:r>
              <a:rPr lang="en-ID" dirty="0" err="1">
                <a:latin typeface="Times New Roman" panose="02020603050405020304" pitchFamily="18" charset="0"/>
                <a:cs typeface="Times New Roman" panose="02020603050405020304" pitchFamily="18" charset="0"/>
              </a:rPr>
              <a:t>pemasok</a:t>
            </a:r>
            <a:r>
              <a:rPr lang="en-ID"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766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MODEL SIM KEUANGAN</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422400" y="1167703"/>
            <a:ext cx="9686278" cy="4894430"/>
          </a:xfrm>
        </p:spPr>
        <p:txBody>
          <a:bodyPr>
            <a:normAutofit fontScale="92500" lnSpcReduction="20000"/>
          </a:bodyPr>
          <a:lstStyle/>
          <a:p>
            <a:pPr marL="0" indent="0" algn="just">
              <a:lnSpc>
                <a:spcPct val="160000"/>
              </a:lnSpc>
              <a:buNone/>
            </a:pP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Akuntasi</a:t>
            </a:r>
            <a:r>
              <a:rPr lang="en-ID" dirty="0">
                <a:latin typeface="Times New Roman" panose="02020603050405020304" pitchFamily="18" charset="0"/>
                <a:cs typeface="Times New Roman" panose="02020603050405020304" pitchFamily="18" charset="0"/>
              </a:rPr>
              <a:t> (SIA) </a:t>
            </a:r>
            <a:r>
              <a:rPr lang="en-ID" dirty="0" err="1">
                <a:latin typeface="Times New Roman" panose="02020603050405020304" pitchFamily="18" charset="0"/>
                <a:cs typeface="Times New Roman" panose="02020603050405020304" pitchFamily="18" charset="0"/>
              </a:rPr>
              <a:t>merupakan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bagian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(SIM) </a:t>
            </a:r>
            <a:r>
              <a:rPr lang="en-ID" dirty="0" err="1">
                <a:latin typeface="Times New Roman" panose="02020603050405020304" pitchFamily="18" charset="0"/>
                <a:cs typeface="Times New Roman" panose="02020603050405020304" pitchFamily="18" charset="0"/>
              </a:rPr>
              <a:t>digunakan</a:t>
            </a:r>
            <a:r>
              <a:rPr lang="en-ID" dirty="0">
                <a:latin typeface="Times New Roman" panose="02020603050405020304" pitchFamily="18" charset="0"/>
                <a:cs typeface="Times New Roman" panose="02020603050405020304" pitchFamily="18" charset="0"/>
              </a:rPr>
              <a:t> oleh </a:t>
            </a:r>
            <a:r>
              <a:rPr lang="en-ID" dirty="0" err="1">
                <a:latin typeface="Times New Roman" panose="02020603050405020304" pitchFamily="18" charset="0"/>
                <a:cs typeface="Times New Roman" panose="02020603050405020304" pitchFamily="18" charset="0"/>
              </a:rPr>
              <a:t>pihak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menjalankan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 </a:t>
            </a:r>
          </a:p>
          <a:p>
            <a:pPr marL="0" indent="0" algn="just">
              <a:lnSpc>
                <a:spcPct val="160000"/>
              </a:lnSpc>
              <a:buNone/>
            </a:pPr>
            <a:r>
              <a:rPr lang="en-ID" dirty="0" err="1">
                <a:latin typeface="Times New Roman" panose="02020603050405020304" pitchFamily="18" charset="0"/>
                <a:cs typeface="Times New Roman" panose="02020603050405020304" pitchFamily="18" charset="0"/>
              </a:rPr>
              <a:t>Sehingga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Akuntasi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juga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berguna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mencapai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tujuan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terangkum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Sinonim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Accounting.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pandangan</a:t>
            </a:r>
            <a:r>
              <a:rPr lang="en-ID" dirty="0">
                <a:latin typeface="Times New Roman" panose="02020603050405020304" pitchFamily="18" charset="0"/>
                <a:cs typeface="Times New Roman" panose="02020603050405020304" pitchFamily="18" charset="0"/>
              </a:rPr>
              <a:t> kami,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pemrosesan</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sama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accounting.</a:t>
            </a:r>
          </a:p>
        </p:txBody>
      </p:sp>
    </p:spTree>
    <p:extLst>
      <p:ext uri="{BB962C8B-B14F-4D97-AF65-F5344CB8AC3E}">
        <p14:creationId xmlns:p14="http://schemas.microsoft.com/office/powerpoint/2010/main" val="179993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Tujuan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Pemrosesan</a:t>
            </a:r>
            <a:r>
              <a:rPr lang="en-US" sz="3200" b="1" dirty="0">
                <a:solidFill>
                  <a:srgbClr val="FF0000"/>
                </a:solidFill>
                <a:latin typeface="Times New Roman" panose="02020603050405020304" pitchFamily="18" charset="0"/>
                <a:cs typeface="Times New Roman" panose="02020603050405020304" pitchFamily="18" charset="0"/>
              </a:rPr>
              <a:t> Data</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CD21D411-0587-AE92-D20E-6A206DADD41D}"/>
              </a:ext>
            </a:extLst>
          </p:cNvPr>
          <p:cNvGraphicFramePr>
            <a:graphicFrameLocks noGrp="1"/>
          </p:cNvGraphicFramePr>
          <p:nvPr>
            <p:ph idx="1"/>
            <p:extLst>
              <p:ext uri="{D42A27DB-BD31-4B8C-83A1-F6EECF244321}">
                <p14:modId xmlns:p14="http://schemas.microsoft.com/office/powerpoint/2010/main" val="1728396438"/>
              </p:ext>
            </p:extLst>
          </p:nvPr>
        </p:nvGraphicFramePr>
        <p:xfrm>
          <a:off x="695300" y="810861"/>
          <a:ext cx="10801400" cy="5545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739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AUDIT INTERNAL</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EB0D8D45-F786-E3C6-20AA-50F1437BE4F1}"/>
              </a:ext>
            </a:extLst>
          </p:cNvPr>
          <p:cNvGraphicFramePr>
            <a:graphicFrameLocks noGrp="1"/>
          </p:cNvGraphicFramePr>
          <p:nvPr>
            <p:ph idx="1"/>
            <p:extLst>
              <p:ext uri="{D42A27DB-BD31-4B8C-83A1-F6EECF244321}">
                <p14:modId xmlns:p14="http://schemas.microsoft.com/office/powerpoint/2010/main" val="9400053"/>
              </p:ext>
            </p:extLst>
          </p:nvPr>
        </p:nvGraphicFramePr>
        <p:xfrm>
          <a:off x="1252861" y="981785"/>
          <a:ext cx="9686278" cy="4894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505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OUTPUT</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9EF485F4-945B-6085-EC33-BF5074119AA6}"/>
              </a:ext>
            </a:extLst>
          </p:cNvPr>
          <p:cNvGraphicFramePr>
            <a:graphicFrameLocks noGrp="1"/>
          </p:cNvGraphicFramePr>
          <p:nvPr>
            <p:ph idx="1"/>
            <p:extLst>
              <p:ext uri="{D42A27DB-BD31-4B8C-83A1-F6EECF244321}">
                <p14:modId xmlns:p14="http://schemas.microsoft.com/office/powerpoint/2010/main" val="1347569136"/>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6863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13077</TotalTime>
  <Words>1264</Words>
  <Application>Microsoft Office PowerPoint</Application>
  <PresentationFormat>Widescreen</PresentationFormat>
  <Paragraphs>92</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Times New Roman</vt:lpstr>
      <vt:lpstr>Montserrat SemiBold</vt:lpstr>
      <vt:lpstr>Calibri</vt:lpstr>
      <vt:lpstr>Arial</vt:lpstr>
      <vt:lpstr>Montserrat Light</vt:lpstr>
      <vt:lpstr>Microsoft Tai Le</vt:lpstr>
      <vt:lpstr>Calibri Light</vt:lpstr>
      <vt:lpstr>Office Theme</vt:lpstr>
      <vt:lpstr>SISTEM INFORMASI MANAJEMEN  PERTEMUAN KE-9 SISTEM INFORMASI KEUANGAN</vt:lpstr>
      <vt:lpstr>CAPAIAN PEMBELAJARAN</vt:lpstr>
      <vt:lpstr>SISTEM INFORMASI KEUANGAN</vt:lpstr>
      <vt:lpstr>MODEL SISTEM INFORMASI KEUANGAN</vt:lpstr>
      <vt:lpstr>SUBSISTEM MODEL SIM KEUANGAN</vt:lpstr>
      <vt:lpstr>SUBSISTEM MODEL SIM KEUANGAN</vt:lpstr>
      <vt:lpstr>Tujuan Pemrosesan Data</vt:lpstr>
      <vt:lpstr>SUBSISTEM AUDIT INTERNAL</vt:lpstr>
      <vt:lpstr>SUBSISTEM OUTPUT</vt:lpstr>
      <vt:lpstr>SUBSISTEM PERAMALAN</vt:lpstr>
      <vt:lpstr>SUBSISTEM MANAJEMEN DANA</vt:lpstr>
      <vt:lpstr>SUBSISTEM PENGENDALIAN</vt:lpstr>
      <vt:lpstr>Proses Penganggaran</vt:lpstr>
      <vt:lpstr>Laporan Anggaran</vt:lpstr>
      <vt:lpstr>Rasio Penampilan</vt:lpstr>
      <vt:lpstr>SISTEM INFORMASI AKUNTANSI</vt:lpstr>
      <vt:lpstr>KOMPONEN SISTEM INFORMASI AKUNTANSI</vt:lpstr>
      <vt:lpstr>TUGAS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Udriyah</dc:creator>
  <cp:lastModifiedBy>Udriyah JGU</cp:lastModifiedBy>
  <cp:revision>81</cp:revision>
  <dcterms:created xsi:type="dcterms:W3CDTF">2020-09-21T02:34:50Z</dcterms:created>
  <dcterms:modified xsi:type="dcterms:W3CDTF">2023-11-13T06:26:15Z</dcterms:modified>
</cp:coreProperties>
</file>