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70" r:id="rId3"/>
    <p:sldId id="271" r:id="rId4"/>
    <p:sldId id="261" r:id="rId5"/>
    <p:sldId id="272" r:id="rId6"/>
    <p:sldId id="273" r:id="rId7"/>
    <p:sldId id="264" r:id="rId8"/>
    <p:sldId id="265" r:id="rId9"/>
    <p:sldId id="266" r:id="rId10"/>
    <p:sldId id="267" r:id="rId11"/>
    <p:sldId id="268" r:id="rId12"/>
    <p:sldId id="269" r:id="rId13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560" y="4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234AB90-50D4-45B8-AD1B-5BAB3E33AA9B}" type="doc">
      <dgm:prSet loTypeId="urn:microsoft.com/office/officeart/2008/layout/VerticalCurvedLis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DCAF7D18-8107-4FB3-9958-1A8251C5E13F}">
      <dgm:prSet phldrT="[Text]"/>
      <dgm:spPr/>
      <dgm:t>
        <a:bodyPr/>
        <a:lstStyle/>
        <a:p>
          <a:pPr>
            <a:buFont typeface="+mj-lt"/>
            <a:buAutoNum type="arabicPeriod"/>
          </a:pPr>
          <a:r>
            <a:rPr lang="en-US" dirty="0" err="1">
              <a:solidFill>
                <a:schemeClr val="bg1"/>
              </a:solidFill>
              <a:latin typeface="Calibri" panose="020F0502020204030204" pitchFamily="34" charset="0"/>
            </a:rPr>
            <a:t>Definisi</a:t>
          </a:r>
          <a:endParaRPr lang="en-US" dirty="0">
            <a:solidFill>
              <a:schemeClr val="bg1"/>
            </a:solidFill>
          </a:endParaRPr>
        </a:p>
      </dgm:t>
    </dgm:pt>
    <dgm:pt modelId="{4731342C-17E0-43FA-A164-FAF860284D79}" type="parTrans" cxnId="{81616456-DF8A-4EF0-954E-76DFDF5589E3}">
      <dgm:prSet/>
      <dgm:spPr/>
      <dgm:t>
        <a:bodyPr/>
        <a:lstStyle/>
        <a:p>
          <a:endParaRPr lang="en-US"/>
        </a:p>
      </dgm:t>
    </dgm:pt>
    <dgm:pt modelId="{FAC5343F-F631-4775-8309-97C75CBA2F5F}" type="sibTrans" cxnId="{81616456-DF8A-4EF0-954E-76DFDF5589E3}">
      <dgm:prSet/>
      <dgm:spPr/>
      <dgm:t>
        <a:bodyPr/>
        <a:lstStyle/>
        <a:p>
          <a:endParaRPr lang="en-US"/>
        </a:p>
      </dgm:t>
    </dgm:pt>
    <dgm:pt modelId="{9D851443-ECF4-4C38-9E4F-6AB85382E4DF}">
      <dgm:prSet phldrT="[Text]"/>
      <dgm:spPr/>
      <dgm:t>
        <a:bodyPr/>
        <a:lstStyle/>
        <a:p>
          <a:pPr>
            <a:buFont typeface="+mj-lt"/>
            <a:buAutoNum type="arabicPeriod"/>
          </a:pPr>
          <a:r>
            <a:rPr lang="en-US" b="0" i="0" u="none" strike="noStrike" dirty="0" err="1">
              <a:solidFill>
                <a:schemeClr val="bg1"/>
              </a:solidFill>
              <a:effectLst/>
              <a:latin typeface="Calibri" panose="020F0502020204030204" pitchFamily="34" charset="0"/>
            </a:rPr>
            <a:t>Pentingnya</a:t>
          </a:r>
          <a:r>
            <a:rPr lang="en-US" b="0" i="0" u="none" strike="noStrike" dirty="0">
              <a:solidFill>
                <a:schemeClr val="bg1"/>
              </a:solidFill>
              <a:effectLst/>
              <a:latin typeface="Calibri" panose="020F0502020204030204" pitchFamily="34" charset="0"/>
            </a:rPr>
            <a:t> </a:t>
          </a:r>
          <a:r>
            <a:rPr lang="en-US" b="0" i="0" u="none" strike="noStrike" dirty="0" err="1">
              <a:solidFill>
                <a:schemeClr val="bg1"/>
              </a:solidFill>
              <a:effectLst/>
              <a:latin typeface="Calibri" panose="020F0502020204030204" pitchFamily="34" charset="0"/>
            </a:rPr>
            <a:t>Analisis</a:t>
          </a:r>
          <a:r>
            <a:rPr lang="en-US" b="0" i="0" u="none" strike="noStrike" dirty="0">
              <a:solidFill>
                <a:schemeClr val="bg1"/>
              </a:solidFill>
              <a:effectLst/>
              <a:latin typeface="Calibri" panose="020F0502020204030204" pitchFamily="34" charset="0"/>
            </a:rPr>
            <a:t> </a:t>
          </a:r>
          <a:r>
            <a:rPr lang="en-US" b="0" i="0" u="none" strike="noStrike" dirty="0" err="1">
              <a:solidFill>
                <a:schemeClr val="bg1"/>
              </a:solidFill>
              <a:effectLst/>
              <a:latin typeface="Calibri" panose="020F0502020204030204" pitchFamily="34" charset="0"/>
            </a:rPr>
            <a:t>Perilaku</a:t>
          </a:r>
          <a:r>
            <a:rPr lang="en-US" b="0" i="0" u="none" strike="noStrike" dirty="0">
              <a:solidFill>
                <a:schemeClr val="bg1"/>
              </a:solidFill>
              <a:effectLst/>
              <a:latin typeface="Calibri" panose="020F0502020204030204" pitchFamily="34" charset="0"/>
            </a:rPr>
            <a:t> </a:t>
          </a:r>
          <a:r>
            <a:rPr lang="en-US" b="0" i="0" u="none" strike="noStrike" dirty="0" err="1">
              <a:solidFill>
                <a:schemeClr val="bg1"/>
              </a:solidFill>
              <a:effectLst/>
              <a:latin typeface="Calibri" panose="020F0502020204030204" pitchFamily="34" charset="0"/>
            </a:rPr>
            <a:t>Konsumen</a:t>
          </a:r>
          <a:endParaRPr lang="en-US" dirty="0">
            <a:solidFill>
              <a:schemeClr val="bg1"/>
            </a:solidFill>
          </a:endParaRPr>
        </a:p>
      </dgm:t>
    </dgm:pt>
    <dgm:pt modelId="{00D76D63-F688-48DE-91BF-BB0289899896}" type="parTrans" cxnId="{AA583CAE-6D44-415A-A4F5-B7D775C56C1C}">
      <dgm:prSet/>
      <dgm:spPr/>
      <dgm:t>
        <a:bodyPr/>
        <a:lstStyle/>
        <a:p>
          <a:endParaRPr lang="en-US"/>
        </a:p>
      </dgm:t>
    </dgm:pt>
    <dgm:pt modelId="{4D9F9717-2D9D-42EB-8D34-714854163F66}" type="sibTrans" cxnId="{AA583CAE-6D44-415A-A4F5-B7D775C56C1C}">
      <dgm:prSet/>
      <dgm:spPr/>
      <dgm:t>
        <a:bodyPr/>
        <a:lstStyle/>
        <a:p>
          <a:endParaRPr lang="en-US"/>
        </a:p>
      </dgm:t>
    </dgm:pt>
    <dgm:pt modelId="{F4D4A662-2938-46D6-B2B3-EFF0DA2F71B2}">
      <dgm:prSet phldrT="[Text]"/>
      <dgm:spPr/>
      <dgm:t>
        <a:bodyPr/>
        <a:lstStyle/>
        <a:p>
          <a:pPr>
            <a:buFont typeface="+mj-lt"/>
            <a:buAutoNum type="arabicPeriod"/>
          </a:pPr>
          <a:r>
            <a:rPr lang="sv-SE" dirty="0"/>
            <a:t>Hubungan Antara Strategi Pemasaran dan Perilaku Konsumen</a:t>
          </a:r>
          <a:endParaRPr lang="en-US" dirty="0"/>
        </a:p>
      </dgm:t>
    </dgm:pt>
    <dgm:pt modelId="{3F4F6DBC-C2BA-444C-865C-84B880D6C809}" type="parTrans" cxnId="{760C5ECB-CCD5-4687-A802-A2087E44524B}">
      <dgm:prSet/>
      <dgm:spPr/>
      <dgm:t>
        <a:bodyPr/>
        <a:lstStyle/>
        <a:p>
          <a:endParaRPr lang="en-US"/>
        </a:p>
      </dgm:t>
    </dgm:pt>
    <dgm:pt modelId="{56EDE882-4C0B-411B-AD11-4BA7C292D65D}" type="sibTrans" cxnId="{760C5ECB-CCD5-4687-A802-A2087E44524B}">
      <dgm:prSet/>
      <dgm:spPr/>
      <dgm:t>
        <a:bodyPr/>
        <a:lstStyle/>
        <a:p>
          <a:endParaRPr lang="en-US"/>
        </a:p>
      </dgm:t>
    </dgm:pt>
    <dgm:pt modelId="{278E421D-1D3C-48EE-8F91-BB1D56E63EC1}" type="pres">
      <dgm:prSet presAssocID="{D234AB90-50D4-45B8-AD1B-5BAB3E33AA9B}" presName="Name0" presStyleCnt="0">
        <dgm:presLayoutVars>
          <dgm:chMax val="7"/>
          <dgm:chPref val="7"/>
          <dgm:dir/>
        </dgm:presLayoutVars>
      </dgm:prSet>
      <dgm:spPr/>
    </dgm:pt>
    <dgm:pt modelId="{B00FAE50-969C-46D5-8F06-5A55D80A04B1}" type="pres">
      <dgm:prSet presAssocID="{D234AB90-50D4-45B8-AD1B-5BAB3E33AA9B}" presName="Name1" presStyleCnt="0"/>
      <dgm:spPr/>
    </dgm:pt>
    <dgm:pt modelId="{E016AADF-2F2F-4ED8-B1EF-4AC762E24B15}" type="pres">
      <dgm:prSet presAssocID="{D234AB90-50D4-45B8-AD1B-5BAB3E33AA9B}" presName="cycle" presStyleCnt="0"/>
      <dgm:spPr/>
    </dgm:pt>
    <dgm:pt modelId="{43A4A708-0E27-406F-9BE1-D48BB66BA162}" type="pres">
      <dgm:prSet presAssocID="{D234AB90-50D4-45B8-AD1B-5BAB3E33AA9B}" presName="srcNode" presStyleLbl="node1" presStyleIdx="0" presStyleCnt="3"/>
      <dgm:spPr/>
    </dgm:pt>
    <dgm:pt modelId="{8C94BB21-BE43-41B3-9904-4E63F7B0E937}" type="pres">
      <dgm:prSet presAssocID="{D234AB90-50D4-45B8-AD1B-5BAB3E33AA9B}" presName="conn" presStyleLbl="parChTrans1D2" presStyleIdx="0" presStyleCnt="1"/>
      <dgm:spPr/>
    </dgm:pt>
    <dgm:pt modelId="{12CE9D39-AC6B-47A5-ADBC-48A95AC64C71}" type="pres">
      <dgm:prSet presAssocID="{D234AB90-50D4-45B8-AD1B-5BAB3E33AA9B}" presName="extraNode" presStyleLbl="node1" presStyleIdx="0" presStyleCnt="3"/>
      <dgm:spPr/>
    </dgm:pt>
    <dgm:pt modelId="{534694BE-71D5-4D9A-A9FF-51E0A5639491}" type="pres">
      <dgm:prSet presAssocID="{D234AB90-50D4-45B8-AD1B-5BAB3E33AA9B}" presName="dstNode" presStyleLbl="node1" presStyleIdx="0" presStyleCnt="3"/>
      <dgm:spPr/>
    </dgm:pt>
    <dgm:pt modelId="{A09C1B2E-233F-4C74-8918-EA1E3886D84C}" type="pres">
      <dgm:prSet presAssocID="{DCAF7D18-8107-4FB3-9958-1A8251C5E13F}" presName="text_1" presStyleLbl="node1" presStyleIdx="0" presStyleCnt="3" custLinFactNeighborX="578" custLinFactNeighborY="-38774">
        <dgm:presLayoutVars>
          <dgm:bulletEnabled val="1"/>
        </dgm:presLayoutVars>
      </dgm:prSet>
      <dgm:spPr/>
    </dgm:pt>
    <dgm:pt modelId="{22EF07FC-D880-4493-8BE9-E67813D19056}" type="pres">
      <dgm:prSet presAssocID="{DCAF7D18-8107-4FB3-9958-1A8251C5E13F}" presName="accent_1" presStyleCnt="0"/>
      <dgm:spPr/>
    </dgm:pt>
    <dgm:pt modelId="{16B92BD2-6C0D-4F05-88B2-F5E7C0465231}" type="pres">
      <dgm:prSet presAssocID="{DCAF7D18-8107-4FB3-9958-1A8251C5E13F}" presName="accentRepeatNode" presStyleLbl="solidFgAcc1" presStyleIdx="0" presStyleCnt="3"/>
      <dgm:spPr/>
    </dgm:pt>
    <dgm:pt modelId="{E74D905C-F4D4-47A0-98A1-FD66E51967E3}" type="pres">
      <dgm:prSet presAssocID="{9D851443-ECF4-4C38-9E4F-6AB85382E4DF}" presName="text_2" presStyleLbl="node1" presStyleIdx="1" presStyleCnt="3" custLinFactNeighborX="-1480" custLinFactNeighborY="-47942">
        <dgm:presLayoutVars>
          <dgm:bulletEnabled val="1"/>
        </dgm:presLayoutVars>
      </dgm:prSet>
      <dgm:spPr/>
    </dgm:pt>
    <dgm:pt modelId="{7976B8D5-CA6A-4E6A-A7A3-55A2BBC31C2F}" type="pres">
      <dgm:prSet presAssocID="{9D851443-ECF4-4C38-9E4F-6AB85382E4DF}" presName="accent_2" presStyleCnt="0"/>
      <dgm:spPr/>
    </dgm:pt>
    <dgm:pt modelId="{7679E253-4B52-4428-B492-5A4361CFA053}" type="pres">
      <dgm:prSet presAssocID="{9D851443-ECF4-4C38-9E4F-6AB85382E4DF}" presName="accentRepeatNode" presStyleLbl="solidFgAcc1" presStyleIdx="1" presStyleCnt="3"/>
      <dgm:spPr/>
    </dgm:pt>
    <dgm:pt modelId="{7631F129-D250-4982-976A-1994D7CE56A3}" type="pres">
      <dgm:prSet presAssocID="{F4D4A662-2938-46D6-B2B3-EFF0DA2F71B2}" presName="text_3" presStyleLbl="node1" presStyleIdx="2" presStyleCnt="3" custLinFactNeighborX="2755" custLinFactNeighborY="-58138">
        <dgm:presLayoutVars>
          <dgm:bulletEnabled val="1"/>
        </dgm:presLayoutVars>
      </dgm:prSet>
      <dgm:spPr/>
    </dgm:pt>
    <dgm:pt modelId="{9947E069-BA69-4725-ADFB-5BD3AD502BF9}" type="pres">
      <dgm:prSet presAssocID="{F4D4A662-2938-46D6-B2B3-EFF0DA2F71B2}" presName="accent_3" presStyleCnt="0"/>
      <dgm:spPr/>
    </dgm:pt>
    <dgm:pt modelId="{6F6AE037-F8C8-4CDC-B031-C9D67125973C}" type="pres">
      <dgm:prSet presAssocID="{F4D4A662-2938-46D6-B2B3-EFF0DA2F71B2}" presName="accentRepeatNode" presStyleLbl="solidFgAcc1" presStyleIdx="2" presStyleCnt="3"/>
      <dgm:spPr/>
    </dgm:pt>
  </dgm:ptLst>
  <dgm:cxnLst>
    <dgm:cxn modelId="{F46B470D-B2E1-4229-9602-48F68B597DF5}" type="presOf" srcId="{9D851443-ECF4-4C38-9E4F-6AB85382E4DF}" destId="{E74D905C-F4D4-47A0-98A1-FD66E51967E3}" srcOrd="0" destOrd="0" presId="urn:microsoft.com/office/officeart/2008/layout/VerticalCurvedList"/>
    <dgm:cxn modelId="{D103D765-B945-48B0-BB2D-ECE42E01B100}" type="presOf" srcId="{FAC5343F-F631-4775-8309-97C75CBA2F5F}" destId="{8C94BB21-BE43-41B3-9904-4E63F7B0E937}" srcOrd="0" destOrd="0" presId="urn:microsoft.com/office/officeart/2008/layout/VerticalCurvedList"/>
    <dgm:cxn modelId="{81616456-DF8A-4EF0-954E-76DFDF5589E3}" srcId="{D234AB90-50D4-45B8-AD1B-5BAB3E33AA9B}" destId="{DCAF7D18-8107-4FB3-9958-1A8251C5E13F}" srcOrd="0" destOrd="0" parTransId="{4731342C-17E0-43FA-A164-FAF860284D79}" sibTransId="{FAC5343F-F631-4775-8309-97C75CBA2F5F}"/>
    <dgm:cxn modelId="{3A91CA7E-7712-4AB2-99B4-7AC63ACCB76D}" type="presOf" srcId="{F4D4A662-2938-46D6-B2B3-EFF0DA2F71B2}" destId="{7631F129-D250-4982-976A-1994D7CE56A3}" srcOrd="0" destOrd="0" presId="urn:microsoft.com/office/officeart/2008/layout/VerticalCurvedList"/>
    <dgm:cxn modelId="{AA583CAE-6D44-415A-A4F5-B7D775C56C1C}" srcId="{D234AB90-50D4-45B8-AD1B-5BAB3E33AA9B}" destId="{9D851443-ECF4-4C38-9E4F-6AB85382E4DF}" srcOrd="1" destOrd="0" parTransId="{00D76D63-F688-48DE-91BF-BB0289899896}" sibTransId="{4D9F9717-2D9D-42EB-8D34-714854163F66}"/>
    <dgm:cxn modelId="{FAFA3DB5-D01B-4B30-84F5-F71EB9042F29}" type="presOf" srcId="{D234AB90-50D4-45B8-AD1B-5BAB3E33AA9B}" destId="{278E421D-1D3C-48EE-8F91-BB1D56E63EC1}" srcOrd="0" destOrd="0" presId="urn:microsoft.com/office/officeart/2008/layout/VerticalCurvedList"/>
    <dgm:cxn modelId="{9F3956C1-2132-4101-9B1D-A0AE5EB809C3}" type="presOf" srcId="{DCAF7D18-8107-4FB3-9958-1A8251C5E13F}" destId="{A09C1B2E-233F-4C74-8918-EA1E3886D84C}" srcOrd="0" destOrd="0" presId="urn:microsoft.com/office/officeart/2008/layout/VerticalCurvedList"/>
    <dgm:cxn modelId="{760C5ECB-CCD5-4687-A802-A2087E44524B}" srcId="{D234AB90-50D4-45B8-AD1B-5BAB3E33AA9B}" destId="{F4D4A662-2938-46D6-B2B3-EFF0DA2F71B2}" srcOrd="2" destOrd="0" parTransId="{3F4F6DBC-C2BA-444C-865C-84B880D6C809}" sibTransId="{56EDE882-4C0B-411B-AD11-4BA7C292D65D}"/>
    <dgm:cxn modelId="{8D849A64-491E-4FF7-B55E-A503B0D89E43}" type="presParOf" srcId="{278E421D-1D3C-48EE-8F91-BB1D56E63EC1}" destId="{B00FAE50-969C-46D5-8F06-5A55D80A04B1}" srcOrd="0" destOrd="0" presId="urn:microsoft.com/office/officeart/2008/layout/VerticalCurvedList"/>
    <dgm:cxn modelId="{682B1389-F46B-4F21-9B35-031301A155F4}" type="presParOf" srcId="{B00FAE50-969C-46D5-8F06-5A55D80A04B1}" destId="{E016AADF-2F2F-4ED8-B1EF-4AC762E24B15}" srcOrd="0" destOrd="0" presId="urn:microsoft.com/office/officeart/2008/layout/VerticalCurvedList"/>
    <dgm:cxn modelId="{7819BB66-FE47-4FE6-828D-4FFBD8D8F862}" type="presParOf" srcId="{E016AADF-2F2F-4ED8-B1EF-4AC762E24B15}" destId="{43A4A708-0E27-406F-9BE1-D48BB66BA162}" srcOrd="0" destOrd="0" presId="urn:microsoft.com/office/officeart/2008/layout/VerticalCurvedList"/>
    <dgm:cxn modelId="{55CB4D5B-390D-4D32-B62F-6E2F13D903EF}" type="presParOf" srcId="{E016AADF-2F2F-4ED8-B1EF-4AC762E24B15}" destId="{8C94BB21-BE43-41B3-9904-4E63F7B0E937}" srcOrd="1" destOrd="0" presId="urn:microsoft.com/office/officeart/2008/layout/VerticalCurvedList"/>
    <dgm:cxn modelId="{2BF6A24B-7B81-488B-BDFE-FABE847B4391}" type="presParOf" srcId="{E016AADF-2F2F-4ED8-B1EF-4AC762E24B15}" destId="{12CE9D39-AC6B-47A5-ADBC-48A95AC64C71}" srcOrd="2" destOrd="0" presId="urn:microsoft.com/office/officeart/2008/layout/VerticalCurvedList"/>
    <dgm:cxn modelId="{BB027781-80D2-4DC0-AEAB-551D17239850}" type="presParOf" srcId="{E016AADF-2F2F-4ED8-B1EF-4AC762E24B15}" destId="{534694BE-71D5-4D9A-A9FF-51E0A5639491}" srcOrd="3" destOrd="0" presId="urn:microsoft.com/office/officeart/2008/layout/VerticalCurvedList"/>
    <dgm:cxn modelId="{91359112-C5A1-4C3A-8C95-CC80BCE6E0BF}" type="presParOf" srcId="{B00FAE50-969C-46D5-8F06-5A55D80A04B1}" destId="{A09C1B2E-233F-4C74-8918-EA1E3886D84C}" srcOrd="1" destOrd="0" presId="urn:microsoft.com/office/officeart/2008/layout/VerticalCurvedList"/>
    <dgm:cxn modelId="{D96E33DF-B5DD-4385-9866-A26AE6563456}" type="presParOf" srcId="{B00FAE50-969C-46D5-8F06-5A55D80A04B1}" destId="{22EF07FC-D880-4493-8BE9-E67813D19056}" srcOrd="2" destOrd="0" presId="urn:microsoft.com/office/officeart/2008/layout/VerticalCurvedList"/>
    <dgm:cxn modelId="{B5F562BD-3ACB-489A-9FDB-48578B9CDC3F}" type="presParOf" srcId="{22EF07FC-D880-4493-8BE9-E67813D19056}" destId="{16B92BD2-6C0D-4F05-88B2-F5E7C0465231}" srcOrd="0" destOrd="0" presId="urn:microsoft.com/office/officeart/2008/layout/VerticalCurvedList"/>
    <dgm:cxn modelId="{16B62FD3-F726-494F-8C33-F401E5DE4C5A}" type="presParOf" srcId="{B00FAE50-969C-46D5-8F06-5A55D80A04B1}" destId="{E74D905C-F4D4-47A0-98A1-FD66E51967E3}" srcOrd="3" destOrd="0" presId="urn:microsoft.com/office/officeart/2008/layout/VerticalCurvedList"/>
    <dgm:cxn modelId="{A6A408F8-DF58-4839-AFD2-65B521F23D2A}" type="presParOf" srcId="{B00FAE50-969C-46D5-8F06-5A55D80A04B1}" destId="{7976B8D5-CA6A-4E6A-A7A3-55A2BBC31C2F}" srcOrd="4" destOrd="0" presId="urn:microsoft.com/office/officeart/2008/layout/VerticalCurvedList"/>
    <dgm:cxn modelId="{1FC55941-A6AF-4ED8-AD44-558A5266678C}" type="presParOf" srcId="{7976B8D5-CA6A-4E6A-A7A3-55A2BBC31C2F}" destId="{7679E253-4B52-4428-B492-5A4361CFA053}" srcOrd="0" destOrd="0" presId="urn:microsoft.com/office/officeart/2008/layout/VerticalCurvedList"/>
    <dgm:cxn modelId="{69EE2E2F-3E52-4932-BAED-9BDCBCF13C40}" type="presParOf" srcId="{B00FAE50-969C-46D5-8F06-5A55D80A04B1}" destId="{7631F129-D250-4982-976A-1994D7CE56A3}" srcOrd="5" destOrd="0" presId="urn:microsoft.com/office/officeart/2008/layout/VerticalCurvedList"/>
    <dgm:cxn modelId="{915C72FD-4D3E-4D03-8C27-D141560C28B7}" type="presParOf" srcId="{B00FAE50-969C-46D5-8F06-5A55D80A04B1}" destId="{9947E069-BA69-4725-ADFB-5BD3AD502BF9}" srcOrd="6" destOrd="0" presId="urn:microsoft.com/office/officeart/2008/layout/VerticalCurvedList"/>
    <dgm:cxn modelId="{9F5383DB-5472-4E7A-AA2A-252053757C36}" type="presParOf" srcId="{9947E069-BA69-4725-ADFB-5BD3AD502BF9}" destId="{6F6AE037-F8C8-4CDC-B031-C9D67125973C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71706DF-C992-4A7A-A807-D2DFD0CB1BC3}" type="doc">
      <dgm:prSet loTypeId="urn:microsoft.com/office/officeart/2005/8/layout/list1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72790F4B-C7B0-4BAB-9338-A2183EA08F14}">
      <dgm:prSet phldrT="[Text]"/>
      <dgm:spPr/>
      <dgm:t>
        <a:bodyPr/>
        <a:lstStyle/>
        <a:p>
          <a:r>
            <a:rPr lang="en-US" b="1" dirty="0"/>
            <a:t>User </a:t>
          </a:r>
          <a:r>
            <a:rPr lang="en-US" dirty="0" err="1"/>
            <a:t>adalah</a:t>
          </a:r>
          <a:r>
            <a:rPr lang="en-US" dirty="0"/>
            <a:t> orang yang </a:t>
          </a:r>
          <a:r>
            <a:rPr lang="en-US" dirty="0" err="1"/>
            <a:t>benar-benar</a:t>
          </a:r>
          <a:r>
            <a:rPr lang="en-US" dirty="0"/>
            <a:t> </a:t>
          </a:r>
          <a:r>
            <a:rPr lang="en-US" dirty="0" err="1"/>
            <a:t>mengonsumsi</a:t>
          </a:r>
          <a:r>
            <a:rPr lang="en-US" dirty="0"/>
            <a:t> </a:t>
          </a:r>
          <a:r>
            <a:rPr lang="en-US" dirty="0" err="1"/>
            <a:t>sebuah</a:t>
          </a:r>
          <a:r>
            <a:rPr lang="en-US" dirty="0"/>
            <a:t> </a:t>
          </a:r>
          <a:r>
            <a:rPr lang="en-US" dirty="0" err="1"/>
            <a:t>produk</a:t>
          </a:r>
          <a:r>
            <a:rPr lang="en-US" dirty="0"/>
            <a:t>. </a:t>
          </a:r>
        </a:p>
      </dgm:t>
    </dgm:pt>
    <dgm:pt modelId="{68FE72DB-1BD3-4446-AA7E-24A6C4B95586}" type="parTrans" cxnId="{017943B0-DFB1-44F2-B0BC-EBDD32E67395}">
      <dgm:prSet/>
      <dgm:spPr/>
      <dgm:t>
        <a:bodyPr/>
        <a:lstStyle/>
        <a:p>
          <a:endParaRPr lang="en-US"/>
        </a:p>
      </dgm:t>
    </dgm:pt>
    <dgm:pt modelId="{DE72271B-3B36-4582-B233-1AE560314A30}" type="sibTrans" cxnId="{017943B0-DFB1-44F2-B0BC-EBDD32E67395}">
      <dgm:prSet/>
      <dgm:spPr/>
      <dgm:t>
        <a:bodyPr/>
        <a:lstStyle/>
        <a:p>
          <a:endParaRPr lang="en-US"/>
        </a:p>
      </dgm:t>
    </dgm:pt>
    <dgm:pt modelId="{9A103B35-CF8A-4CD3-9995-7B7D26ABFC99}">
      <dgm:prSet phldrT="[Text]"/>
      <dgm:spPr/>
      <dgm:t>
        <a:bodyPr/>
        <a:lstStyle/>
        <a:p>
          <a:r>
            <a:rPr lang="en-US" b="1" dirty="0"/>
            <a:t>Payer </a:t>
          </a:r>
          <a:r>
            <a:rPr lang="en-US" dirty="0" err="1"/>
            <a:t>adalah</a:t>
          </a:r>
          <a:r>
            <a:rPr lang="en-US" dirty="0"/>
            <a:t> orang yang </a:t>
          </a:r>
          <a:r>
            <a:rPr lang="en-US" dirty="0" err="1"/>
            <a:t>mendanai</a:t>
          </a:r>
          <a:r>
            <a:rPr lang="en-US" dirty="0"/>
            <a:t> </a:t>
          </a:r>
          <a:r>
            <a:rPr lang="en-US" dirty="0" err="1"/>
            <a:t>pembelian</a:t>
          </a:r>
          <a:r>
            <a:rPr lang="en-US" dirty="0"/>
            <a:t> </a:t>
          </a:r>
          <a:r>
            <a:rPr lang="en-US" dirty="0" err="1"/>
            <a:t>sebuah</a:t>
          </a:r>
          <a:r>
            <a:rPr lang="en-US" dirty="0"/>
            <a:t> </a:t>
          </a:r>
          <a:r>
            <a:rPr lang="en-US" dirty="0" err="1"/>
            <a:t>produk</a:t>
          </a:r>
          <a:endParaRPr lang="en-US" dirty="0"/>
        </a:p>
      </dgm:t>
    </dgm:pt>
    <dgm:pt modelId="{9569F878-5293-4B19-8F16-880E8F7E3348}" type="parTrans" cxnId="{E252B549-7FD0-4686-914E-D7AEEDE21B89}">
      <dgm:prSet/>
      <dgm:spPr/>
      <dgm:t>
        <a:bodyPr/>
        <a:lstStyle/>
        <a:p>
          <a:endParaRPr lang="en-US"/>
        </a:p>
      </dgm:t>
    </dgm:pt>
    <dgm:pt modelId="{E056C719-5630-455E-864F-7E81A0DDAB6F}" type="sibTrans" cxnId="{E252B549-7FD0-4686-914E-D7AEEDE21B89}">
      <dgm:prSet/>
      <dgm:spPr/>
      <dgm:t>
        <a:bodyPr/>
        <a:lstStyle/>
        <a:p>
          <a:endParaRPr lang="en-US"/>
        </a:p>
      </dgm:t>
    </dgm:pt>
    <dgm:pt modelId="{0D402392-E12A-49C9-B2A6-FA7C3AEB2B0F}">
      <dgm:prSet phldrT="[Text]"/>
      <dgm:spPr/>
      <dgm:t>
        <a:bodyPr/>
        <a:lstStyle/>
        <a:p>
          <a:r>
            <a:rPr lang="en-US" b="1" dirty="0"/>
            <a:t>Buyer</a:t>
          </a:r>
          <a:r>
            <a:rPr lang="en-US" dirty="0"/>
            <a:t> </a:t>
          </a:r>
          <a:r>
            <a:rPr lang="en-US" dirty="0" err="1"/>
            <a:t>adalah</a:t>
          </a:r>
          <a:r>
            <a:rPr lang="en-US" dirty="0"/>
            <a:t> orang yang </a:t>
          </a:r>
          <a:r>
            <a:rPr lang="en-US" dirty="0" err="1"/>
            <a:t>berpartisipasi</a:t>
          </a:r>
          <a:r>
            <a:rPr lang="en-US" dirty="0"/>
            <a:t> </a:t>
          </a:r>
          <a:r>
            <a:rPr lang="en-US" dirty="0" err="1"/>
            <a:t>dalam</a:t>
          </a:r>
          <a:r>
            <a:rPr lang="en-US" dirty="0"/>
            <a:t> </a:t>
          </a:r>
          <a:r>
            <a:rPr lang="en-US" dirty="0" err="1"/>
            <a:t>pembelian</a:t>
          </a:r>
          <a:r>
            <a:rPr lang="en-US" dirty="0"/>
            <a:t> </a:t>
          </a:r>
          <a:r>
            <a:rPr lang="en-US" dirty="0" err="1"/>
            <a:t>produk</a:t>
          </a:r>
          <a:r>
            <a:rPr lang="en-US" dirty="0"/>
            <a:t>.</a:t>
          </a:r>
        </a:p>
      </dgm:t>
    </dgm:pt>
    <dgm:pt modelId="{327E4540-0846-4CB4-AD04-D3700A317E39}" type="parTrans" cxnId="{C3C51AD3-3FE0-4F2F-BC9F-BF0E52786A4F}">
      <dgm:prSet/>
      <dgm:spPr/>
      <dgm:t>
        <a:bodyPr/>
        <a:lstStyle/>
        <a:p>
          <a:endParaRPr lang="en-US"/>
        </a:p>
      </dgm:t>
    </dgm:pt>
    <dgm:pt modelId="{076A1082-5F16-4324-A6C1-41EC8317CC7A}" type="sibTrans" cxnId="{C3C51AD3-3FE0-4F2F-BC9F-BF0E52786A4F}">
      <dgm:prSet/>
      <dgm:spPr/>
      <dgm:t>
        <a:bodyPr/>
        <a:lstStyle/>
        <a:p>
          <a:endParaRPr lang="en-US"/>
        </a:p>
      </dgm:t>
    </dgm:pt>
    <dgm:pt modelId="{D79377D3-8AA9-42D5-B0C7-6FB301EFF39F}" type="pres">
      <dgm:prSet presAssocID="{F71706DF-C992-4A7A-A807-D2DFD0CB1BC3}" presName="linear" presStyleCnt="0">
        <dgm:presLayoutVars>
          <dgm:dir/>
          <dgm:animLvl val="lvl"/>
          <dgm:resizeHandles val="exact"/>
        </dgm:presLayoutVars>
      </dgm:prSet>
      <dgm:spPr/>
    </dgm:pt>
    <dgm:pt modelId="{EFADCB54-88A9-4A08-9248-3B6871AFFE60}" type="pres">
      <dgm:prSet presAssocID="{72790F4B-C7B0-4BAB-9338-A2183EA08F14}" presName="parentLin" presStyleCnt="0"/>
      <dgm:spPr/>
    </dgm:pt>
    <dgm:pt modelId="{E1966743-9552-44B2-974A-06BF5D36451F}" type="pres">
      <dgm:prSet presAssocID="{72790F4B-C7B0-4BAB-9338-A2183EA08F14}" presName="parentLeftMargin" presStyleLbl="node1" presStyleIdx="0" presStyleCnt="3"/>
      <dgm:spPr/>
    </dgm:pt>
    <dgm:pt modelId="{1E0E321C-E014-4C06-8128-0E3059049841}" type="pres">
      <dgm:prSet presAssocID="{72790F4B-C7B0-4BAB-9338-A2183EA08F14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A462B94F-9DEC-410A-A1B7-3C3F0BB8AE7F}" type="pres">
      <dgm:prSet presAssocID="{72790F4B-C7B0-4BAB-9338-A2183EA08F14}" presName="negativeSpace" presStyleCnt="0"/>
      <dgm:spPr/>
    </dgm:pt>
    <dgm:pt modelId="{6948CC5B-E5FD-45C5-942A-9BB78932BA88}" type="pres">
      <dgm:prSet presAssocID="{72790F4B-C7B0-4BAB-9338-A2183EA08F14}" presName="childText" presStyleLbl="conFgAcc1" presStyleIdx="0" presStyleCnt="3">
        <dgm:presLayoutVars>
          <dgm:bulletEnabled val="1"/>
        </dgm:presLayoutVars>
      </dgm:prSet>
      <dgm:spPr/>
    </dgm:pt>
    <dgm:pt modelId="{6731C778-14AE-458D-9E05-295ABFD12EEE}" type="pres">
      <dgm:prSet presAssocID="{DE72271B-3B36-4582-B233-1AE560314A30}" presName="spaceBetweenRectangles" presStyleCnt="0"/>
      <dgm:spPr/>
    </dgm:pt>
    <dgm:pt modelId="{42346285-87B2-4B11-8584-0C1F1096593A}" type="pres">
      <dgm:prSet presAssocID="{9A103B35-CF8A-4CD3-9995-7B7D26ABFC99}" presName="parentLin" presStyleCnt="0"/>
      <dgm:spPr/>
    </dgm:pt>
    <dgm:pt modelId="{2EB2DF63-8639-49DE-815F-DE3405460ACE}" type="pres">
      <dgm:prSet presAssocID="{9A103B35-CF8A-4CD3-9995-7B7D26ABFC99}" presName="parentLeftMargin" presStyleLbl="node1" presStyleIdx="0" presStyleCnt="3"/>
      <dgm:spPr/>
    </dgm:pt>
    <dgm:pt modelId="{8F12D17F-5C84-44F0-B20C-86BC878C46FE}" type="pres">
      <dgm:prSet presAssocID="{9A103B35-CF8A-4CD3-9995-7B7D26ABFC99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B5266D0A-C9BE-4BE8-A686-CB3F587D32AA}" type="pres">
      <dgm:prSet presAssocID="{9A103B35-CF8A-4CD3-9995-7B7D26ABFC99}" presName="negativeSpace" presStyleCnt="0"/>
      <dgm:spPr/>
    </dgm:pt>
    <dgm:pt modelId="{E2DA6536-89B0-4426-A00E-BB5101F5D055}" type="pres">
      <dgm:prSet presAssocID="{9A103B35-CF8A-4CD3-9995-7B7D26ABFC99}" presName="childText" presStyleLbl="conFgAcc1" presStyleIdx="1" presStyleCnt="3" custLinFactNeighborY="-22885">
        <dgm:presLayoutVars>
          <dgm:bulletEnabled val="1"/>
        </dgm:presLayoutVars>
      </dgm:prSet>
      <dgm:spPr/>
    </dgm:pt>
    <dgm:pt modelId="{6CF131BB-E64F-4729-A92B-6B20768E59DF}" type="pres">
      <dgm:prSet presAssocID="{E056C719-5630-455E-864F-7E81A0DDAB6F}" presName="spaceBetweenRectangles" presStyleCnt="0"/>
      <dgm:spPr/>
    </dgm:pt>
    <dgm:pt modelId="{47EFDC6F-676A-4AFA-BE87-5C9B9EC02F40}" type="pres">
      <dgm:prSet presAssocID="{0D402392-E12A-49C9-B2A6-FA7C3AEB2B0F}" presName="parentLin" presStyleCnt="0"/>
      <dgm:spPr/>
    </dgm:pt>
    <dgm:pt modelId="{68A6B702-0E3B-4252-BCCA-F318C7FDB809}" type="pres">
      <dgm:prSet presAssocID="{0D402392-E12A-49C9-B2A6-FA7C3AEB2B0F}" presName="parentLeftMargin" presStyleLbl="node1" presStyleIdx="1" presStyleCnt="3"/>
      <dgm:spPr/>
    </dgm:pt>
    <dgm:pt modelId="{5D14AE1F-44DF-490B-B802-656D739B5532}" type="pres">
      <dgm:prSet presAssocID="{0D402392-E12A-49C9-B2A6-FA7C3AEB2B0F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0F370809-9392-48FA-AB45-B565F5A4F599}" type="pres">
      <dgm:prSet presAssocID="{0D402392-E12A-49C9-B2A6-FA7C3AEB2B0F}" presName="negativeSpace" presStyleCnt="0"/>
      <dgm:spPr/>
    </dgm:pt>
    <dgm:pt modelId="{007D1AFA-DC9B-488B-AC59-A7BAAA2A7F56}" type="pres">
      <dgm:prSet presAssocID="{0D402392-E12A-49C9-B2A6-FA7C3AEB2B0F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5C6B8426-49BA-49BE-9A7E-C1FC9B2E71C4}" type="presOf" srcId="{72790F4B-C7B0-4BAB-9338-A2183EA08F14}" destId="{1E0E321C-E014-4C06-8128-0E3059049841}" srcOrd="1" destOrd="0" presId="urn:microsoft.com/office/officeart/2005/8/layout/list1"/>
    <dgm:cxn modelId="{9A9BB33B-AC18-49CF-8FC1-A854D3BBC7FC}" type="presOf" srcId="{0D402392-E12A-49C9-B2A6-FA7C3AEB2B0F}" destId="{68A6B702-0E3B-4252-BCCA-F318C7FDB809}" srcOrd="0" destOrd="0" presId="urn:microsoft.com/office/officeart/2005/8/layout/list1"/>
    <dgm:cxn modelId="{AB75AE47-76F8-4AB4-A2F4-B3E1A10B9150}" type="presOf" srcId="{9A103B35-CF8A-4CD3-9995-7B7D26ABFC99}" destId="{8F12D17F-5C84-44F0-B20C-86BC878C46FE}" srcOrd="1" destOrd="0" presId="urn:microsoft.com/office/officeart/2005/8/layout/list1"/>
    <dgm:cxn modelId="{E252B549-7FD0-4686-914E-D7AEEDE21B89}" srcId="{F71706DF-C992-4A7A-A807-D2DFD0CB1BC3}" destId="{9A103B35-CF8A-4CD3-9995-7B7D26ABFC99}" srcOrd="1" destOrd="0" parTransId="{9569F878-5293-4B19-8F16-880E8F7E3348}" sibTransId="{E056C719-5630-455E-864F-7E81A0DDAB6F}"/>
    <dgm:cxn modelId="{0FCAD074-4249-4495-B961-B3B33EB0C826}" type="presOf" srcId="{0D402392-E12A-49C9-B2A6-FA7C3AEB2B0F}" destId="{5D14AE1F-44DF-490B-B802-656D739B5532}" srcOrd="1" destOrd="0" presId="urn:microsoft.com/office/officeart/2005/8/layout/list1"/>
    <dgm:cxn modelId="{253D6D94-005C-4750-BE59-8242184EF874}" type="presOf" srcId="{9A103B35-CF8A-4CD3-9995-7B7D26ABFC99}" destId="{2EB2DF63-8639-49DE-815F-DE3405460ACE}" srcOrd="0" destOrd="0" presId="urn:microsoft.com/office/officeart/2005/8/layout/list1"/>
    <dgm:cxn modelId="{F5AAD595-6ABE-45FE-81CF-5F8A900CD12F}" type="presOf" srcId="{F71706DF-C992-4A7A-A807-D2DFD0CB1BC3}" destId="{D79377D3-8AA9-42D5-B0C7-6FB301EFF39F}" srcOrd="0" destOrd="0" presId="urn:microsoft.com/office/officeart/2005/8/layout/list1"/>
    <dgm:cxn modelId="{017943B0-DFB1-44F2-B0BC-EBDD32E67395}" srcId="{F71706DF-C992-4A7A-A807-D2DFD0CB1BC3}" destId="{72790F4B-C7B0-4BAB-9338-A2183EA08F14}" srcOrd="0" destOrd="0" parTransId="{68FE72DB-1BD3-4446-AA7E-24A6C4B95586}" sibTransId="{DE72271B-3B36-4582-B233-1AE560314A30}"/>
    <dgm:cxn modelId="{C3C51AD3-3FE0-4F2F-BC9F-BF0E52786A4F}" srcId="{F71706DF-C992-4A7A-A807-D2DFD0CB1BC3}" destId="{0D402392-E12A-49C9-B2A6-FA7C3AEB2B0F}" srcOrd="2" destOrd="0" parTransId="{327E4540-0846-4CB4-AD04-D3700A317E39}" sibTransId="{076A1082-5F16-4324-A6C1-41EC8317CC7A}"/>
    <dgm:cxn modelId="{C6626EE2-B384-438B-83AB-8AFBAAFEF63F}" type="presOf" srcId="{72790F4B-C7B0-4BAB-9338-A2183EA08F14}" destId="{E1966743-9552-44B2-974A-06BF5D36451F}" srcOrd="0" destOrd="0" presId="urn:microsoft.com/office/officeart/2005/8/layout/list1"/>
    <dgm:cxn modelId="{F2892DA1-7E0A-409D-9E49-5AFD740B84BF}" type="presParOf" srcId="{D79377D3-8AA9-42D5-B0C7-6FB301EFF39F}" destId="{EFADCB54-88A9-4A08-9248-3B6871AFFE60}" srcOrd="0" destOrd="0" presId="urn:microsoft.com/office/officeart/2005/8/layout/list1"/>
    <dgm:cxn modelId="{689B111F-BEFC-40F3-ABEF-159CA5E5B671}" type="presParOf" srcId="{EFADCB54-88A9-4A08-9248-3B6871AFFE60}" destId="{E1966743-9552-44B2-974A-06BF5D36451F}" srcOrd="0" destOrd="0" presId="urn:microsoft.com/office/officeart/2005/8/layout/list1"/>
    <dgm:cxn modelId="{E6FE5506-4BA5-4827-B471-FE4BF84E85CC}" type="presParOf" srcId="{EFADCB54-88A9-4A08-9248-3B6871AFFE60}" destId="{1E0E321C-E014-4C06-8128-0E3059049841}" srcOrd="1" destOrd="0" presId="urn:microsoft.com/office/officeart/2005/8/layout/list1"/>
    <dgm:cxn modelId="{CB9055DE-0CF0-40A5-88C8-D70596EE64A2}" type="presParOf" srcId="{D79377D3-8AA9-42D5-B0C7-6FB301EFF39F}" destId="{A462B94F-9DEC-410A-A1B7-3C3F0BB8AE7F}" srcOrd="1" destOrd="0" presId="urn:microsoft.com/office/officeart/2005/8/layout/list1"/>
    <dgm:cxn modelId="{A20EF0EC-4AB3-4E69-BBA1-5C30F20A477B}" type="presParOf" srcId="{D79377D3-8AA9-42D5-B0C7-6FB301EFF39F}" destId="{6948CC5B-E5FD-45C5-942A-9BB78932BA88}" srcOrd="2" destOrd="0" presId="urn:microsoft.com/office/officeart/2005/8/layout/list1"/>
    <dgm:cxn modelId="{3F87A710-D5F0-4496-B5E8-D4BDA2724D7F}" type="presParOf" srcId="{D79377D3-8AA9-42D5-B0C7-6FB301EFF39F}" destId="{6731C778-14AE-458D-9E05-295ABFD12EEE}" srcOrd="3" destOrd="0" presId="urn:microsoft.com/office/officeart/2005/8/layout/list1"/>
    <dgm:cxn modelId="{71CA7C24-967F-46C1-AD66-27EDAF8A96AE}" type="presParOf" srcId="{D79377D3-8AA9-42D5-B0C7-6FB301EFF39F}" destId="{42346285-87B2-4B11-8584-0C1F1096593A}" srcOrd="4" destOrd="0" presId="urn:microsoft.com/office/officeart/2005/8/layout/list1"/>
    <dgm:cxn modelId="{3E683DB8-56FB-4B68-A831-4DD529A4640E}" type="presParOf" srcId="{42346285-87B2-4B11-8584-0C1F1096593A}" destId="{2EB2DF63-8639-49DE-815F-DE3405460ACE}" srcOrd="0" destOrd="0" presId="urn:microsoft.com/office/officeart/2005/8/layout/list1"/>
    <dgm:cxn modelId="{50BFF737-1C14-4755-909B-26E21C2D2E20}" type="presParOf" srcId="{42346285-87B2-4B11-8584-0C1F1096593A}" destId="{8F12D17F-5C84-44F0-B20C-86BC878C46FE}" srcOrd="1" destOrd="0" presId="urn:microsoft.com/office/officeart/2005/8/layout/list1"/>
    <dgm:cxn modelId="{9E0C8867-37AE-4F71-A4C1-70F3CD724CF0}" type="presParOf" srcId="{D79377D3-8AA9-42D5-B0C7-6FB301EFF39F}" destId="{B5266D0A-C9BE-4BE8-A686-CB3F587D32AA}" srcOrd="5" destOrd="0" presId="urn:microsoft.com/office/officeart/2005/8/layout/list1"/>
    <dgm:cxn modelId="{A49833DF-264E-4E54-943A-E88F0B6FBAEF}" type="presParOf" srcId="{D79377D3-8AA9-42D5-B0C7-6FB301EFF39F}" destId="{E2DA6536-89B0-4426-A00E-BB5101F5D055}" srcOrd="6" destOrd="0" presId="urn:microsoft.com/office/officeart/2005/8/layout/list1"/>
    <dgm:cxn modelId="{156E8214-8118-460E-9BCF-2B829F754632}" type="presParOf" srcId="{D79377D3-8AA9-42D5-B0C7-6FB301EFF39F}" destId="{6CF131BB-E64F-4729-A92B-6B20768E59DF}" srcOrd="7" destOrd="0" presId="urn:microsoft.com/office/officeart/2005/8/layout/list1"/>
    <dgm:cxn modelId="{F26953E5-232A-4BB8-8644-C018C49029AC}" type="presParOf" srcId="{D79377D3-8AA9-42D5-B0C7-6FB301EFF39F}" destId="{47EFDC6F-676A-4AFA-BE87-5C9B9EC02F40}" srcOrd="8" destOrd="0" presId="urn:microsoft.com/office/officeart/2005/8/layout/list1"/>
    <dgm:cxn modelId="{87FE577A-1087-4C77-AB94-AFC6A632AAA0}" type="presParOf" srcId="{47EFDC6F-676A-4AFA-BE87-5C9B9EC02F40}" destId="{68A6B702-0E3B-4252-BCCA-F318C7FDB809}" srcOrd="0" destOrd="0" presId="urn:microsoft.com/office/officeart/2005/8/layout/list1"/>
    <dgm:cxn modelId="{6287F4EB-60A2-46FF-A451-25C632C4C953}" type="presParOf" srcId="{47EFDC6F-676A-4AFA-BE87-5C9B9EC02F40}" destId="{5D14AE1F-44DF-490B-B802-656D739B5532}" srcOrd="1" destOrd="0" presId="urn:microsoft.com/office/officeart/2005/8/layout/list1"/>
    <dgm:cxn modelId="{E9F3662E-103B-496C-9838-0DBC0D152E4A}" type="presParOf" srcId="{D79377D3-8AA9-42D5-B0C7-6FB301EFF39F}" destId="{0F370809-9392-48FA-AB45-B565F5A4F599}" srcOrd="9" destOrd="0" presId="urn:microsoft.com/office/officeart/2005/8/layout/list1"/>
    <dgm:cxn modelId="{4AA00B84-5B52-46DB-87E5-F839A31BE99D}" type="presParOf" srcId="{D79377D3-8AA9-42D5-B0C7-6FB301EFF39F}" destId="{007D1AFA-DC9B-488B-AC59-A7BAAA2A7F56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C94BB21-BE43-41B3-9904-4E63F7B0E937}">
      <dsp:nvSpPr>
        <dsp:cNvPr id="0" name=""/>
        <dsp:cNvSpPr/>
      </dsp:nvSpPr>
      <dsp:spPr>
        <a:xfrm>
          <a:off x="-3836394" y="-589180"/>
          <a:ext cx="4572436" cy="4572436"/>
        </a:xfrm>
        <a:prstGeom prst="blockArc">
          <a:avLst>
            <a:gd name="adj1" fmla="val 18900000"/>
            <a:gd name="adj2" fmla="val 2700000"/>
            <a:gd name="adj3" fmla="val 472"/>
          </a:avLst>
        </a:pr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09C1B2E-233F-4C74-8918-EA1E3886D84C}">
      <dsp:nvSpPr>
        <dsp:cNvPr id="0" name=""/>
        <dsp:cNvSpPr/>
      </dsp:nvSpPr>
      <dsp:spPr>
        <a:xfrm>
          <a:off x="517903" y="76203"/>
          <a:ext cx="7711664" cy="678815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8809" tIns="55880" rIns="55880" bIns="5588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en-US" sz="2200" kern="1200" dirty="0" err="1">
              <a:solidFill>
                <a:schemeClr val="bg1"/>
              </a:solidFill>
              <a:latin typeface="Calibri" panose="020F0502020204030204" pitchFamily="34" charset="0"/>
            </a:rPr>
            <a:t>Definisi</a:t>
          </a:r>
          <a:endParaRPr lang="en-US" sz="2200" kern="1200" dirty="0">
            <a:solidFill>
              <a:schemeClr val="bg1"/>
            </a:solidFill>
          </a:endParaRPr>
        </a:p>
      </dsp:txBody>
      <dsp:txXfrm>
        <a:off x="517903" y="76203"/>
        <a:ext cx="7711664" cy="678815"/>
      </dsp:txXfrm>
    </dsp:sp>
    <dsp:sp modelId="{16B92BD2-6C0D-4F05-88B2-F5E7C0465231}">
      <dsp:nvSpPr>
        <dsp:cNvPr id="0" name=""/>
        <dsp:cNvSpPr/>
      </dsp:nvSpPr>
      <dsp:spPr>
        <a:xfrm>
          <a:off x="49070" y="254555"/>
          <a:ext cx="848518" cy="84851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74D905C-F4D4-47A0-98A1-FD66E51967E3}">
      <dsp:nvSpPr>
        <dsp:cNvPr id="0" name=""/>
        <dsp:cNvSpPr/>
      </dsp:nvSpPr>
      <dsp:spPr>
        <a:xfrm>
          <a:off x="609598" y="1032192"/>
          <a:ext cx="7464914" cy="678815"/>
        </a:xfrm>
        <a:prstGeom prst="rect">
          <a:avLst/>
        </a:prstGeom>
        <a:solidFill>
          <a:schemeClr val="accent2">
            <a:hueOff val="2340759"/>
            <a:satOff val="-2919"/>
            <a:lumOff val="68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8809" tIns="55880" rIns="55880" bIns="5588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en-US" sz="2200" b="0" i="0" u="none" strike="noStrike" kern="1200" dirty="0" err="1">
              <a:solidFill>
                <a:schemeClr val="bg1"/>
              </a:solidFill>
              <a:effectLst/>
              <a:latin typeface="Calibri" panose="020F0502020204030204" pitchFamily="34" charset="0"/>
            </a:rPr>
            <a:t>Pentingnya</a:t>
          </a:r>
          <a:r>
            <a:rPr lang="en-US" sz="2200" b="0" i="0" u="none" strike="noStrike" kern="1200" dirty="0">
              <a:solidFill>
                <a:schemeClr val="bg1"/>
              </a:solidFill>
              <a:effectLst/>
              <a:latin typeface="Calibri" panose="020F0502020204030204" pitchFamily="34" charset="0"/>
            </a:rPr>
            <a:t> </a:t>
          </a:r>
          <a:r>
            <a:rPr lang="en-US" sz="2200" b="0" i="0" u="none" strike="noStrike" kern="1200" dirty="0" err="1">
              <a:solidFill>
                <a:schemeClr val="bg1"/>
              </a:solidFill>
              <a:effectLst/>
              <a:latin typeface="Calibri" panose="020F0502020204030204" pitchFamily="34" charset="0"/>
            </a:rPr>
            <a:t>Analisis</a:t>
          </a:r>
          <a:r>
            <a:rPr lang="en-US" sz="2200" b="0" i="0" u="none" strike="noStrike" kern="1200" dirty="0">
              <a:solidFill>
                <a:schemeClr val="bg1"/>
              </a:solidFill>
              <a:effectLst/>
              <a:latin typeface="Calibri" panose="020F0502020204030204" pitchFamily="34" charset="0"/>
            </a:rPr>
            <a:t> </a:t>
          </a:r>
          <a:r>
            <a:rPr lang="en-US" sz="2200" b="0" i="0" u="none" strike="noStrike" kern="1200" dirty="0" err="1">
              <a:solidFill>
                <a:schemeClr val="bg1"/>
              </a:solidFill>
              <a:effectLst/>
              <a:latin typeface="Calibri" panose="020F0502020204030204" pitchFamily="34" charset="0"/>
            </a:rPr>
            <a:t>Perilaku</a:t>
          </a:r>
          <a:r>
            <a:rPr lang="en-US" sz="2200" b="0" i="0" u="none" strike="noStrike" kern="1200" dirty="0">
              <a:solidFill>
                <a:schemeClr val="bg1"/>
              </a:solidFill>
              <a:effectLst/>
              <a:latin typeface="Calibri" panose="020F0502020204030204" pitchFamily="34" charset="0"/>
            </a:rPr>
            <a:t> </a:t>
          </a:r>
          <a:r>
            <a:rPr lang="en-US" sz="2200" b="0" i="0" u="none" strike="noStrike" kern="1200" dirty="0" err="1">
              <a:solidFill>
                <a:schemeClr val="bg1"/>
              </a:solidFill>
              <a:effectLst/>
              <a:latin typeface="Calibri" panose="020F0502020204030204" pitchFamily="34" charset="0"/>
            </a:rPr>
            <a:t>Konsumen</a:t>
          </a:r>
          <a:endParaRPr lang="en-US" sz="2200" kern="1200" dirty="0">
            <a:solidFill>
              <a:schemeClr val="bg1"/>
            </a:solidFill>
          </a:endParaRPr>
        </a:p>
      </dsp:txBody>
      <dsp:txXfrm>
        <a:off x="609598" y="1032192"/>
        <a:ext cx="7464914" cy="678815"/>
      </dsp:txXfrm>
    </dsp:sp>
    <dsp:sp modelId="{7679E253-4B52-4428-B492-5A4361CFA053}">
      <dsp:nvSpPr>
        <dsp:cNvPr id="0" name=""/>
        <dsp:cNvSpPr/>
      </dsp:nvSpPr>
      <dsp:spPr>
        <a:xfrm>
          <a:off x="295819" y="1272778"/>
          <a:ext cx="848518" cy="84851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2340759"/>
              <a:satOff val="-2919"/>
              <a:lumOff val="68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631F129-D250-4982-976A-1994D7CE56A3}">
      <dsp:nvSpPr>
        <dsp:cNvPr id="0" name=""/>
        <dsp:cNvSpPr/>
      </dsp:nvSpPr>
      <dsp:spPr>
        <a:xfrm>
          <a:off x="517935" y="1981203"/>
          <a:ext cx="7711664" cy="678815"/>
        </a:xfrm>
        <a:prstGeom prst="rect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8809" tIns="55880" rIns="55880" bIns="5588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sv-SE" sz="2200" kern="1200" dirty="0"/>
            <a:t>Hubungan Antara Strategi Pemasaran dan Perilaku Konsumen</a:t>
          </a:r>
          <a:endParaRPr lang="en-US" sz="2200" kern="1200" dirty="0"/>
        </a:p>
      </dsp:txBody>
      <dsp:txXfrm>
        <a:off x="517935" y="1981203"/>
        <a:ext cx="7711664" cy="678815"/>
      </dsp:txXfrm>
    </dsp:sp>
    <dsp:sp modelId="{6F6AE037-F8C8-4CDC-B031-C9D67125973C}">
      <dsp:nvSpPr>
        <dsp:cNvPr id="0" name=""/>
        <dsp:cNvSpPr/>
      </dsp:nvSpPr>
      <dsp:spPr>
        <a:xfrm>
          <a:off x="49070" y="2291000"/>
          <a:ext cx="848518" cy="84851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4681519"/>
              <a:satOff val="-5839"/>
              <a:lumOff val="137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48CC5B-E5FD-45C5-942A-9BB78932BA88}">
      <dsp:nvSpPr>
        <dsp:cNvPr id="0" name=""/>
        <dsp:cNvSpPr/>
      </dsp:nvSpPr>
      <dsp:spPr>
        <a:xfrm>
          <a:off x="0" y="938337"/>
          <a:ext cx="8229600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E0E321C-E014-4C06-8128-0E3059049841}">
      <dsp:nvSpPr>
        <dsp:cNvPr id="0" name=""/>
        <dsp:cNvSpPr/>
      </dsp:nvSpPr>
      <dsp:spPr>
        <a:xfrm>
          <a:off x="411480" y="716937"/>
          <a:ext cx="5760720" cy="44280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b="1" kern="1200" dirty="0"/>
            <a:t>User </a:t>
          </a:r>
          <a:r>
            <a:rPr lang="en-US" sz="1500" kern="1200" dirty="0" err="1"/>
            <a:t>adalah</a:t>
          </a:r>
          <a:r>
            <a:rPr lang="en-US" sz="1500" kern="1200" dirty="0"/>
            <a:t> orang yang </a:t>
          </a:r>
          <a:r>
            <a:rPr lang="en-US" sz="1500" kern="1200" dirty="0" err="1"/>
            <a:t>benar-benar</a:t>
          </a:r>
          <a:r>
            <a:rPr lang="en-US" sz="1500" kern="1200" dirty="0"/>
            <a:t> </a:t>
          </a:r>
          <a:r>
            <a:rPr lang="en-US" sz="1500" kern="1200" dirty="0" err="1"/>
            <a:t>mengonsumsi</a:t>
          </a:r>
          <a:r>
            <a:rPr lang="en-US" sz="1500" kern="1200" dirty="0"/>
            <a:t> </a:t>
          </a:r>
          <a:r>
            <a:rPr lang="en-US" sz="1500" kern="1200" dirty="0" err="1"/>
            <a:t>sebuah</a:t>
          </a:r>
          <a:r>
            <a:rPr lang="en-US" sz="1500" kern="1200" dirty="0"/>
            <a:t> </a:t>
          </a:r>
          <a:r>
            <a:rPr lang="en-US" sz="1500" kern="1200" dirty="0" err="1"/>
            <a:t>produk</a:t>
          </a:r>
          <a:r>
            <a:rPr lang="en-US" sz="1500" kern="1200" dirty="0"/>
            <a:t>. </a:t>
          </a:r>
        </a:p>
      </dsp:txBody>
      <dsp:txXfrm>
        <a:off x="433096" y="738553"/>
        <a:ext cx="5717488" cy="399568"/>
      </dsp:txXfrm>
    </dsp:sp>
    <dsp:sp modelId="{E2DA6536-89B0-4426-A00E-BB5101F5D055}">
      <dsp:nvSpPr>
        <dsp:cNvPr id="0" name=""/>
        <dsp:cNvSpPr/>
      </dsp:nvSpPr>
      <dsp:spPr>
        <a:xfrm>
          <a:off x="0" y="1600200"/>
          <a:ext cx="8229600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F12D17F-5C84-44F0-B20C-86BC878C46FE}">
      <dsp:nvSpPr>
        <dsp:cNvPr id="0" name=""/>
        <dsp:cNvSpPr/>
      </dsp:nvSpPr>
      <dsp:spPr>
        <a:xfrm>
          <a:off x="411480" y="1397337"/>
          <a:ext cx="5760720" cy="44280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b="1" kern="1200" dirty="0"/>
            <a:t>Payer </a:t>
          </a:r>
          <a:r>
            <a:rPr lang="en-US" sz="1500" kern="1200" dirty="0" err="1"/>
            <a:t>adalah</a:t>
          </a:r>
          <a:r>
            <a:rPr lang="en-US" sz="1500" kern="1200" dirty="0"/>
            <a:t> orang yang </a:t>
          </a:r>
          <a:r>
            <a:rPr lang="en-US" sz="1500" kern="1200" dirty="0" err="1"/>
            <a:t>mendanai</a:t>
          </a:r>
          <a:r>
            <a:rPr lang="en-US" sz="1500" kern="1200" dirty="0"/>
            <a:t> </a:t>
          </a:r>
          <a:r>
            <a:rPr lang="en-US" sz="1500" kern="1200" dirty="0" err="1"/>
            <a:t>pembelian</a:t>
          </a:r>
          <a:r>
            <a:rPr lang="en-US" sz="1500" kern="1200" dirty="0"/>
            <a:t> </a:t>
          </a:r>
          <a:r>
            <a:rPr lang="en-US" sz="1500" kern="1200" dirty="0" err="1"/>
            <a:t>sebuah</a:t>
          </a:r>
          <a:r>
            <a:rPr lang="en-US" sz="1500" kern="1200" dirty="0"/>
            <a:t> </a:t>
          </a:r>
          <a:r>
            <a:rPr lang="en-US" sz="1500" kern="1200" dirty="0" err="1"/>
            <a:t>produk</a:t>
          </a:r>
          <a:endParaRPr lang="en-US" sz="1500" kern="1200" dirty="0"/>
        </a:p>
      </dsp:txBody>
      <dsp:txXfrm>
        <a:off x="433096" y="1418953"/>
        <a:ext cx="5717488" cy="399568"/>
      </dsp:txXfrm>
    </dsp:sp>
    <dsp:sp modelId="{007D1AFA-DC9B-488B-AC59-A7BAAA2A7F56}">
      <dsp:nvSpPr>
        <dsp:cNvPr id="0" name=""/>
        <dsp:cNvSpPr/>
      </dsp:nvSpPr>
      <dsp:spPr>
        <a:xfrm>
          <a:off x="0" y="2299137"/>
          <a:ext cx="8229600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D14AE1F-44DF-490B-B802-656D739B5532}">
      <dsp:nvSpPr>
        <dsp:cNvPr id="0" name=""/>
        <dsp:cNvSpPr/>
      </dsp:nvSpPr>
      <dsp:spPr>
        <a:xfrm>
          <a:off x="411480" y="2077737"/>
          <a:ext cx="5760720" cy="44280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b="1" kern="1200" dirty="0"/>
            <a:t>Buyer</a:t>
          </a:r>
          <a:r>
            <a:rPr lang="en-US" sz="1500" kern="1200" dirty="0"/>
            <a:t> </a:t>
          </a:r>
          <a:r>
            <a:rPr lang="en-US" sz="1500" kern="1200" dirty="0" err="1"/>
            <a:t>adalah</a:t>
          </a:r>
          <a:r>
            <a:rPr lang="en-US" sz="1500" kern="1200" dirty="0"/>
            <a:t> orang yang </a:t>
          </a:r>
          <a:r>
            <a:rPr lang="en-US" sz="1500" kern="1200" dirty="0" err="1"/>
            <a:t>berpartisipasi</a:t>
          </a:r>
          <a:r>
            <a:rPr lang="en-US" sz="1500" kern="1200" dirty="0"/>
            <a:t> </a:t>
          </a:r>
          <a:r>
            <a:rPr lang="en-US" sz="1500" kern="1200" dirty="0" err="1"/>
            <a:t>dalam</a:t>
          </a:r>
          <a:r>
            <a:rPr lang="en-US" sz="1500" kern="1200" dirty="0"/>
            <a:t> </a:t>
          </a:r>
          <a:r>
            <a:rPr lang="en-US" sz="1500" kern="1200" dirty="0" err="1"/>
            <a:t>pembelian</a:t>
          </a:r>
          <a:r>
            <a:rPr lang="en-US" sz="1500" kern="1200" dirty="0"/>
            <a:t> </a:t>
          </a:r>
          <a:r>
            <a:rPr lang="en-US" sz="1500" kern="1200" dirty="0" err="1"/>
            <a:t>produk</a:t>
          </a:r>
          <a:r>
            <a:rPr lang="en-US" sz="1500" kern="1200" dirty="0"/>
            <a:t>.</a:t>
          </a:r>
        </a:p>
      </dsp:txBody>
      <dsp:txXfrm>
        <a:off x="433096" y="2099353"/>
        <a:ext cx="5717488" cy="39956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SUCI AYU SUDARI\Downloads\bg_JGU_ppt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3188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9F7E8-A153-4526-8D21-B2004D56EC8C}" type="datetimeFigureOut">
              <a:rPr lang="en-US" smtClean="0"/>
              <a:t>10/6/2023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7EE68-85D8-441F-9625-247D1735AA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9419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SUCI AYU SUDARI\Downloads\bg_JGU_ppt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3188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9F7E8-A153-4526-8D21-B2004D56EC8C}" type="datetimeFigureOut">
              <a:rPr lang="en-US" smtClean="0"/>
              <a:t>10/6/2023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7EE68-85D8-441F-9625-247D1735AA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89730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SUCI AYU SUDARI\Downloads\bg_JGU_ppt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3188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9F7E8-A153-4526-8D21-B2004D56EC8C}" type="datetimeFigureOut">
              <a:rPr lang="en-US" smtClean="0"/>
              <a:t>10/6/2023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7EE68-85D8-441F-9625-247D1735AA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01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SUCI AYU SUDARI\Downloads\bg_JGU_ppt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3188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0"/>
            <a:r>
              <a:rPr lang="en-US" dirty="0"/>
              <a:t>Third level</a:t>
            </a:r>
          </a:p>
          <a:p>
            <a:pPr lvl="1"/>
            <a:r>
              <a:rPr lang="en-US" dirty="0"/>
              <a:t>Fourth level</a:t>
            </a:r>
          </a:p>
          <a:p>
            <a:pPr lvl="2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9F7E8-A153-4526-8D21-B2004D56EC8C}" type="datetimeFigureOut">
              <a:rPr lang="en-US" smtClean="0"/>
              <a:t>10/6/2023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7EE68-85D8-441F-9625-247D1735AA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60070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SUCI AYU SUDARI\Downloads\bg_JGU_ppt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3188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9F7E8-A153-4526-8D21-B2004D56EC8C}" type="datetimeFigureOut">
              <a:rPr lang="en-US" smtClean="0"/>
              <a:t>10/6/2023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7EE68-85D8-441F-9625-247D1735AA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21614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C:\Users\SUCI AYU SUDARI\Downloads\bg_JGU_ppt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3188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9F7E8-A153-4526-8D21-B2004D56EC8C}" type="datetimeFigureOut">
              <a:rPr lang="en-US" smtClean="0"/>
              <a:t>10/6/2023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7EE68-85D8-441F-9625-247D1735AA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1572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C:\Users\SUCI AYU SUDARI\Downloads\bg_JGU_ppt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3188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9F7E8-A153-4526-8D21-B2004D56EC8C}" type="datetimeFigureOut">
              <a:rPr lang="en-US" smtClean="0"/>
              <a:t>10/6/2023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7EE68-85D8-441F-9625-247D1735AA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5500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SUCI AYU SUDARI\Downloads\bg_JGU_ppt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3188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9F7E8-A153-4526-8D21-B2004D56EC8C}" type="datetimeFigureOut">
              <a:rPr lang="en-US" smtClean="0"/>
              <a:t>10/6/2023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7EE68-85D8-441F-9625-247D1735AA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1667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SUCI AYU SUDARI\Downloads\bg_JGU_ppt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3188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9F7E8-A153-4526-8D21-B2004D56EC8C}" type="datetimeFigureOut">
              <a:rPr lang="en-US" smtClean="0"/>
              <a:t>10/6/2023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7EE68-85D8-441F-9625-247D1735AA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92375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C:\Users\SUCI AYU SUDARI\Downloads\bg_JGU_ppt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3188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9F7E8-A153-4526-8D21-B2004D56EC8C}" type="datetimeFigureOut">
              <a:rPr lang="en-US" smtClean="0"/>
              <a:t>10/6/2023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7EE68-85D8-441F-9625-247D1735AA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91478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C:\Users\SUCI AYU SUDARI\Downloads\bg_JGU_ppt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3188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9F7E8-A153-4526-8D21-B2004D56EC8C}" type="datetimeFigureOut">
              <a:rPr lang="en-US" smtClean="0"/>
              <a:t>10/6/2023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7EE68-85D8-441F-9625-247D1735AA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74205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D9F7E8-A153-4526-8D21-B2004D56EC8C}" type="datetimeFigureOut">
              <a:rPr lang="en-US" smtClean="0"/>
              <a:t>10/6/2023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D7EE68-85D8-441F-9625-247D1735AA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565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8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800102"/>
            <a:ext cx="7543800" cy="1945481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KONSEP DASAR PERILAKU KONSUMEN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SUCI AYU SUDARI, S.S.T.,</a:t>
            </a:r>
            <a:r>
              <a:rPr lang="en-US" dirty="0" err="1"/>
              <a:t>M.Mgt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52217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672A8A7C-62E2-5741-52F5-FDCD9140C6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38600" y="57150"/>
            <a:ext cx="3581400" cy="51435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A265B9CA-E8F9-72E6-354A-D2BD3FD530EB}"/>
              </a:ext>
            </a:extLst>
          </p:cNvPr>
          <p:cNvSpPr txBox="1"/>
          <p:nvPr/>
        </p:nvSpPr>
        <p:spPr>
          <a:xfrm>
            <a:off x="76200" y="1925419"/>
            <a:ext cx="388620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sv-SE" sz="3200" b="1" dirty="0"/>
              <a:t>Strategi Pemasaran dan </a:t>
            </a:r>
          </a:p>
          <a:p>
            <a:pPr algn="ctr"/>
            <a:r>
              <a:rPr lang="sv-SE" sz="3200" b="1" dirty="0"/>
              <a:t>Perilaku Konsumen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2572081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8AF4EC-6767-5FC3-10BA-FC05D86D6B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 </a:t>
            </a:r>
            <a:r>
              <a:rPr lang="en-US" dirty="0" err="1"/>
              <a:t>Perilaku</a:t>
            </a:r>
            <a:r>
              <a:rPr lang="en-US" dirty="0"/>
              <a:t> </a:t>
            </a:r>
            <a:r>
              <a:rPr lang="en-US" dirty="0" err="1"/>
              <a:t>Konsumen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089A0BD-F293-5A56-3BA2-16CB1E38A9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60516" y="1108959"/>
            <a:ext cx="4222967" cy="3860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76944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3ED012-A2C9-ACB0-9467-859CC8F868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TUGAS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CE6CC7-1A60-8521-014D-783B04D0C4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/>
              <a:t>Uraikan</a:t>
            </a:r>
            <a:r>
              <a:rPr lang="en-US" dirty="0"/>
              <a:t>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pentingnya</a:t>
            </a:r>
            <a:r>
              <a:rPr lang="en-US" dirty="0"/>
              <a:t> </a:t>
            </a:r>
            <a:r>
              <a:rPr lang="en-US" dirty="0" err="1"/>
              <a:t>mempelajari</a:t>
            </a:r>
            <a:r>
              <a:rPr lang="en-US" dirty="0"/>
              <a:t> </a:t>
            </a:r>
            <a:r>
              <a:rPr lang="en-US" dirty="0" err="1"/>
              <a:t>perilaku</a:t>
            </a:r>
            <a:r>
              <a:rPr lang="en-US" dirty="0"/>
              <a:t> </a:t>
            </a:r>
            <a:r>
              <a:rPr lang="en-US" dirty="0" err="1"/>
              <a:t>konsumen</a:t>
            </a:r>
            <a:r>
              <a:rPr lang="en-US" dirty="0"/>
              <a:t>.</a:t>
            </a:r>
          </a:p>
          <a:p>
            <a:r>
              <a:rPr lang="en-US" dirty="0" err="1"/>
              <a:t>Uraikan</a:t>
            </a:r>
            <a:r>
              <a:rPr lang="en-US" dirty="0"/>
              <a:t>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hubungan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strategi </a:t>
            </a:r>
            <a:r>
              <a:rPr lang="en-US" dirty="0" err="1"/>
              <a:t>pemasaran</a:t>
            </a:r>
            <a:r>
              <a:rPr lang="en-US" dirty="0"/>
              <a:t> dan </a:t>
            </a:r>
            <a:r>
              <a:rPr lang="en-US" dirty="0" err="1"/>
              <a:t>perilaku</a:t>
            </a:r>
            <a:r>
              <a:rPr lang="en-US" dirty="0"/>
              <a:t> </a:t>
            </a:r>
            <a:r>
              <a:rPr lang="en-US" dirty="0" err="1"/>
              <a:t>konsumen</a:t>
            </a:r>
            <a:r>
              <a:rPr lang="en-US" dirty="0"/>
              <a:t>.</a:t>
            </a:r>
          </a:p>
          <a:p>
            <a:r>
              <a:rPr lang="en-US" dirty="0" err="1"/>
              <a:t>Bedakan</a:t>
            </a:r>
            <a:r>
              <a:rPr lang="en-US" dirty="0"/>
              <a:t> strategi </a:t>
            </a:r>
            <a:r>
              <a:rPr lang="en-US" dirty="0" err="1"/>
              <a:t>produk</a:t>
            </a:r>
            <a:r>
              <a:rPr lang="en-US" dirty="0"/>
              <a:t> yang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ditawarkan</a:t>
            </a:r>
            <a:r>
              <a:rPr lang="en-US" dirty="0"/>
              <a:t> </a:t>
            </a:r>
            <a:r>
              <a:rPr lang="en-US" dirty="0" err="1"/>
              <a:t>pemasar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masing– masing </a:t>
            </a:r>
            <a:r>
              <a:rPr lang="en-US" dirty="0" err="1"/>
              <a:t>tipe</a:t>
            </a:r>
            <a:r>
              <a:rPr lang="en-US" dirty="0"/>
              <a:t> </a:t>
            </a:r>
            <a:r>
              <a:rPr lang="en-US" dirty="0" err="1"/>
              <a:t>konsumen</a:t>
            </a:r>
            <a:r>
              <a:rPr lang="en-US" dirty="0"/>
              <a:t>, </a:t>
            </a:r>
            <a:r>
              <a:rPr lang="en-US" dirty="0" err="1"/>
              <a:t>sertakan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contohnya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08113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1913A3-194C-D90E-A353-6352B8BB37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Pokok</a:t>
            </a:r>
            <a:r>
              <a:rPr lang="en-US" dirty="0"/>
              <a:t> </a:t>
            </a:r>
            <a:r>
              <a:rPr lang="en-US" dirty="0" err="1"/>
              <a:t>Bahasan</a:t>
            </a:r>
            <a:endParaRPr lang="en-US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A10E61D5-206D-C287-FDF0-589AA5AAA49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87089512"/>
              </p:ext>
            </p:extLst>
          </p:nvPr>
        </p:nvGraphicFramePr>
        <p:xfrm>
          <a:off x="457200" y="1200150"/>
          <a:ext cx="8229600" cy="33940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5" name="Group 4">
            <a:extLst>
              <a:ext uri="{FF2B5EF4-FFF2-40B4-BE49-F238E27FC236}">
                <a16:creationId xmlns:a16="http://schemas.microsoft.com/office/drawing/2014/main" id="{31A07EC0-6AF8-198D-0C96-EF1E51E47BD2}"/>
              </a:ext>
            </a:extLst>
          </p:cNvPr>
          <p:cNvGrpSpPr/>
          <p:nvPr/>
        </p:nvGrpSpPr>
        <p:grpSpPr>
          <a:xfrm>
            <a:off x="975136" y="4095750"/>
            <a:ext cx="7711664" cy="678815"/>
            <a:chOff x="473330" y="2375852"/>
            <a:chExt cx="7711664" cy="678815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A5CCFCF8-0C60-C584-9E04-F052A3C6D36D}"/>
                </a:ext>
              </a:extLst>
            </p:cNvPr>
            <p:cNvSpPr/>
            <p:nvPr/>
          </p:nvSpPr>
          <p:spPr>
            <a:xfrm>
              <a:off x="473330" y="2375852"/>
              <a:ext cx="7711664" cy="678815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4681519"/>
                <a:satOff val="-5839"/>
                <a:lumOff val="1373"/>
                <a:alphaOff val="0"/>
              </a:schemeClr>
            </a:fillRef>
            <a:effectRef idx="0">
              <a:schemeClr val="accent2">
                <a:hueOff val="4681519"/>
                <a:satOff val="-5839"/>
                <a:lumOff val="1373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1B19A69A-67C2-A4D7-B52A-1F8FDB8C7E6A}"/>
                </a:ext>
              </a:extLst>
            </p:cNvPr>
            <p:cNvSpPr txBox="1"/>
            <p:nvPr/>
          </p:nvSpPr>
          <p:spPr>
            <a:xfrm>
              <a:off x="473330" y="2375852"/>
              <a:ext cx="7711664" cy="67881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38809" tIns="55880" rIns="55880" bIns="55880" numCol="1" spcCol="1270" anchor="ctr" anchorCtr="0">
              <a:noAutofit/>
            </a:bodyPr>
            <a:lstStyle/>
            <a:p>
              <a:pPr marL="0" lvl="0" indent="0" algn="l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 typeface="+mj-lt"/>
                <a:buNone/>
              </a:pPr>
              <a:r>
                <a:rPr lang="sv-SE" sz="2200" kern="1200" dirty="0"/>
                <a:t>Model Perilaku Konsumen</a:t>
              </a:r>
              <a:endParaRPr lang="en-US" sz="220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29524244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46E556-4DFA-5E1C-5DEB-25591C79FA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Definisi</a:t>
            </a:r>
            <a:endParaRPr lang="en-US" dirty="0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746BB41A-853D-F57C-8F29-89D56ED8BBAE}"/>
              </a:ext>
            </a:extLst>
          </p:cNvPr>
          <p:cNvSpPr/>
          <p:nvPr/>
        </p:nvSpPr>
        <p:spPr>
          <a:xfrm>
            <a:off x="304800" y="1200151"/>
            <a:ext cx="8534400" cy="3581399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/>
              <a:t>Perilaku</a:t>
            </a:r>
            <a:r>
              <a:rPr lang="en-US" dirty="0"/>
              <a:t> </a:t>
            </a:r>
            <a:r>
              <a:rPr lang="en-US" dirty="0" err="1"/>
              <a:t>konsumen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tindakan</a:t>
            </a:r>
            <a:r>
              <a:rPr lang="en-US" dirty="0"/>
              <a:t> yang </a:t>
            </a:r>
            <a:r>
              <a:rPr lang="en-US" dirty="0" err="1"/>
              <a:t>dilakukan</a:t>
            </a:r>
            <a:r>
              <a:rPr lang="en-US" dirty="0"/>
              <a:t> oleh </a:t>
            </a:r>
            <a:r>
              <a:rPr lang="en-US" dirty="0" err="1"/>
              <a:t>individu</a:t>
            </a:r>
            <a:r>
              <a:rPr lang="en-US" dirty="0"/>
              <a:t>, </a:t>
            </a:r>
            <a:r>
              <a:rPr lang="en-US" dirty="0" err="1"/>
              <a:t>kelompok</a:t>
            </a:r>
            <a:r>
              <a:rPr lang="en-US" dirty="0"/>
              <a:t>,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organisasi</a:t>
            </a:r>
            <a:r>
              <a:rPr lang="en-US" dirty="0"/>
              <a:t> yang </a:t>
            </a:r>
            <a:r>
              <a:rPr lang="en-US" dirty="0" err="1"/>
              <a:t>berhubungan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proses </a:t>
            </a:r>
            <a:r>
              <a:rPr lang="en-US" dirty="0" err="1"/>
              <a:t>pengambilan</a:t>
            </a:r>
            <a:r>
              <a:rPr lang="en-US" dirty="0"/>
              <a:t> </a:t>
            </a:r>
            <a:r>
              <a:rPr lang="en-US" dirty="0" err="1"/>
              <a:t>keputusan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mendapatkan</a:t>
            </a:r>
            <a:r>
              <a:rPr lang="en-US" dirty="0"/>
              <a:t>,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barang-barang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jasa</a:t>
            </a:r>
            <a:r>
              <a:rPr lang="en-US" dirty="0"/>
              <a:t> </a:t>
            </a:r>
            <a:r>
              <a:rPr lang="en-US" dirty="0" err="1"/>
              <a:t>ekonomis</a:t>
            </a:r>
            <a:r>
              <a:rPr lang="en-US" dirty="0"/>
              <a:t> yang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dipengaruhi</a:t>
            </a:r>
            <a:r>
              <a:rPr lang="en-US" dirty="0"/>
              <a:t> </a:t>
            </a:r>
            <a:r>
              <a:rPr lang="en-US" dirty="0" err="1"/>
              <a:t>lingkungan</a:t>
            </a:r>
            <a:r>
              <a:rPr lang="en-US" dirty="0"/>
              <a:t> (</a:t>
            </a:r>
            <a:r>
              <a:rPr lang="en-US" dirty="0" err="1"/>
              <a:t>Sunyoto</a:t>
            </a:r>
            <a:r>
              <a:rPr lang="en-US" dirty="0"/>
              <a:t> ., 2013)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/>
              <a:t>Perilaku</a:t>
            </a:r>
            <a:r>
              <a:rPr lang="en-US" dirty="0"/>
              <a:t> </a:t>
            </a:r>
            <a:r>
              <a:rPr lang="en-US" dirty="0" err="1"/>
              <a:t>konsumen</a:t>
            </a:r>
            <a:r>
              <a:rPr lang="en-US" dirty="0"/>
              <a:t> (consumer behavior) </a:t>
            </a:r>
            <a:r>
              <a:rPr lang="en-US" dirty="0" err="1"/>
              <a:t>didefinisikan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studi</a:t>
            </a:r>
            <a:r>
              <a:rPr lang="en-US" dirty="0"/>
              <a:t> </a:t>
            </a:r>
            <a:r>
              <a:rPr lang="en-US" dirty="0" err="1"/>
              <a:t>tentang</a:t>
            </a:r>
            <a:r>
              <a:rPr lang="en-US" dirty="0"/>
              <a:t> unit </a:t>
            </a:r>
            <a:r>
              <a:rPr lang="en-US" dirty="0" err="1"/>
              <a:t>pembelian</a:t>
            </a:r>
            <a:r>
              <a:rPr lang="en-US" dirty="0"/>
              <a:t> (buying units) dan proses </a:t>
            </a:r>
            <a:r>
              <a:rPr lang="en-US" dirty="0" err="1"/>
              <a:t>pertukaran</a:t>
            </a:r>
            <a:r>
              <a:rPr lang="en-US" dirty="0"/>
              <a:t> yang </a:t>
            </a:r>
            <a:r>
              <a:rPr lang="en-US" dirty="0" err="1"/>
              <a:t>melibatkan</a:t>
            </a:r>
            <a:r>
              <a:rPr lang="en-US" dirty="0"/>
              <a:t> </a:t>
            </a:r>
            <a:r>
              <a:rPr lang="en-US" dirty="0" err="1"/>
              <a:t>perolehan</a:t>
            </a:r>
            <a:r>
              <a:rPr lang="en-US" dirty="0"/>
              <a:t>, </a:t>
            </a:r>
            <a:r>
              <a:rPr lang="en-US" dirty="0" err="1"/>
              <a:t>konsumsi</a:t>
            </a:r>
            <a:r>
              <a:rPr lang="en-US" dirty="0"/>
              <a:t>, </a:t>
            </a:r>
            <a:r>
              <a:rPr lang="en-US" dirty="0" err="1"/>
              <a:t>danpembuangan</a:t>
            </a:r>
            <a:r>
              <a:rPr lang="en-US" dirty="0"/>
              <a:t> </a:t>
            </a:r>
            <a:r>
              <a:rPr lang="en-US" dirty="0" err="1"/>
              <a:t>barang</a:t>
            </a:r>
            <a:r>
              <a:rPr lang="en-US" dirty="0"/>
              <a:t>, </a:t>
            </a:r>
            <a:r>
              <a:rPr lang="en-US" dirty="0" err="1"/>
              <a:t>jasa</a:t>
            </a:r>
            <a:r>
              <a:rPr lang="en-US" dirty="0"/>
              <a:t>, </a:t>
            </a:r>
            <a:r>
              <a:rPr lang="en-US" dirty="0" err="1"/>
              <a:t>pengalaman</a:t>
            </a:r>
            <a:r>
              <a:rPr lang="en-US" dirty="0"/>
              <a:t> </a:t>
            </a:r>
            <a:r>
              <a:rPr lang="en-US" dirty="0" err="1"/>
              <a:t>serta</a:t>
            </a:r>
            <a:r>
              <a:rPr lang="en-US" dirty="0"/>
              <a:t> ide-ide (</a:t>
            </a:r>
            <a:r>
              <a:rPr lang="en-US" dirty="0" err="1"/>
              <a:t>Mowen</a:t>
            </a:r>
            <a:r>
              <a:rPr lang="en-US" dirty="0"/>
              <a:t> &amp;Minor, 2002)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/>
              <a:t>perilaku</a:t>
            </a:r>
            <a:r>
              <a:rPr lang="en-US" dirty="0"/>
              <a:t> </a:t>
            </a:r>
            <a:r>
              <a:rPr lang="en-US" dirty="0" err="1"/>
              <a:t>konsumen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tindakan</a:t>
            </a:r>
            <a:r>
              <a:rPr lang="en-US" dirty="0"/>
              <a:t> yang </a:t>
            </a:r>
            <a:r>
              <a:rPr lang="en-US" dirty="0" err="1"/>
              <a:t>dilakukan</a:t>
            </a:r>
            <a:r>
              <a:rPr lang="en-US" dirty="0"/>
              <a:t> oleh </a:t>
            </a:r>
            <a:r>
              <a:rPr lang="en-US" dirty="0" err="1"/>
              <a:t>konsumen</a:t>
            </a:r>
            <a:r>
              <a:rPr lang="en-US" dirty="0"/>
              <a:t> </a:t>
            </a:r>
            <a:r>
              <a:rPr lang="en-US" dirty="0" err="1"/>
              <a:t>terkait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proses </a:t>
            </a:r>
            <a:r>
              <a:rPr lang="en-US" dirty="0" err="1"/>
              <a:t>pengambilan</a:t>
            </a:r>
            <a:r>
              <a:rPr lang="en-US" dirty="0"/>
              <a:t> </a:t>
            </a:r>
            <a:r>
              <a:rPr lang="en-US" dirty="0" err="1"/>
              <a:t>keputusan</a:t>
            </a:r>
            <a:r>
              <a:rPr lang="en-US" dirty="0"/>
              <a:t> yang </a:t>
            </a:r>
            <a:r>
              <a:rPr lang="en-US" dirty="0" err="1"/>
              <a:t>dipengaruhi</a:t>
            </a:r>
            <a:r>
              <a:rPr lang="en-US" dirty="0"/>
              <a:t> oleh </a:t>
            </a:r>
            <a:r>
              <a:rPr lang="en-US" dirty="0" err="1"/>
              <a:t>lingkungan</a:t>
            </a:r>
            <a:r>
              <a:rPr lang="en-US" dirty="0"/>
              <a:t>, dan </a:t>
            </a:r>
            <a:r>
              <a:rPr lang="en-US" dirty="0" err="1"/>
              <a:t>tindakan</a:t>
            </a:r>
            <a:r>
              <a:rPr lang="en-US" dirty="0"/>
              <a:t> </a:t>
            </a:r>
            <a:r>
              <a:rPr lang="en-US" dirty="0" err="1"/>
              <a:t>pasca</a:t>
            </a:r>
            <a:r>
              <a:rPr lang="en-US" dirty="0"/>
              <a:t> </a:t>
            </a:r>
            <a:r>
              <a:rPr lang="en-US" dirty="0" err="1"/>
              <a:t>pembelian</a:t>
            </a:r>
            <a:r>
              <a:rPr lang="en-US" dirty="0"/>
              <a:t> </a:t>
            </a:r>
            <a:r>
              <a:rPr lang="en-US" dirty="0" err="1"/>
              <a:t>meliputi</a:t>
            </a:r>
            <a:r>
              <a:rPr lang="en-US" dirty="0"/>
              <a:t> </a:t>
            </a:r>
            <a:r>
              <a:rPr lang="en-US" dirty="0" err="1"/>
              <a:t>perasaan</a:t>
            </a:r>
            <a:r>
              <a:rPr lang="en-US" dirty="0"/>
              <a:t> </a:t>
            </a:r>
            <a:r>
              <a:rPr lang="en-US" dirty="0" err="1"/>
              <a:t>puas</a:t>
            </a:r>
            <a:r>
              <a:rPr lang="en-US" dirty="0"/>
              <a:t> dan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puas</a:t>
            </a:r>
            <a:endParaRPr lang="en-US" dirty="0"/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13953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09550"/>
            <a:ext cx="8229600" cy="3394472"/>
          </a:xfrm>
        </p:spPr>
        <p:txBody>
          <a:bodyPr>
            <a:normAutofit/>
          </a:bodyPr>
          <a:lstStyle/>
          <a:p>
            <a:r>
              <a:rPr lang="en-US" dirty="0" err="1"/>
              <a:t>Dimensi</a:t>
            </a:r>
            <a:r>
              <a:rPr lang="en-US" dirty="0"/>
              <a:t> </a:t>
            </a:r>
            <a:r>
              <a:rPr lang="en-US" dirty="0" err="1"/>
              <a:t>perilaku</a:t>
            </a:r>
            <a:r>
              <a:rPr lang="en-US" dirty="0"/>
              <a:t> </a:t>
            </a:r>
            <a:r>
              <a:rPr lang="en-US" dirty="0" err="1"/>
              <a:t>konsumen</a:t>
            </a:r>
            <a:r>
              <a:rPr lang="en-US" dirty="0"/>
              <a:t> </a:t>
            </a:r>
            <a:r>
              <a:rPr lang="en-US" dirty="0" err="1"/>
              <a:t>meliputi</a:t>
            </a:r>
            <a:r>
              <a:rPr lang="en-US" dirty="0"/>
              <a:t> </a:t>
            </a:r>
            <a:r>
              <a:rPr lang="en-US" dirty="0" err="1"/>
              <a:t>tiga</a:t>
            </a:r>
            <a:r>
              <a:rPr lang="en-US" dirty="0"/>
              <a:t> </a:t>
            </a:r>
            <a:r>
              <a:rPr lang="en-US" dirty="0" err="1"/>
              <a:t>aspek</a:t>
            </a:r>
            <a:r>
              <a:rPr lang="en-US" dirty="0"/>
              <a:t> </a:t>
            </a:r>
            <a:r>
              <a:rPr lang="en-US" dirty="0" err="1"/>
              <a:t>utama</a:t>
            </a:r>
            <a:r>
              <a:rPr lang="en-US" dirty="0"/>
              <a:t>, </a:t>
            </a:r>
            <a:r>
              <a:rPr lang="en-US" dirty="0" err="1"/>
              <a:t>yakni</a:t>
            </a:r>
            <a:r>
              <a:rPr lang="en-US" dirty="0"/>
              <a:t> </a:t>
            </a:r>
            <a:r>
              <a:rPr lang="en-US" dirty="0" err="1"/>
              <a:t>tipe</a:t>
            </a:r>
            <a:r>
              <a:rPr lang="en-US" dirty="0"/>
              <a:t>, </a:t>
            </a:r>
            <a:r>
              <a:rPr lang="en-US" dirty="0" err="1"/>
              <a:t>perilaku</a:t>
            </a:r>
            <a:r>
              <a:rPr lang="en-US" dirty="0"/>
              <a:t>, dan </a:t>
            </a:r>
            <a:r>
              <a:rPr lang="en-US" dirty="0" err="1"/>
              <a:t>peranan</a:t>
            </a:r>
            <a:r>
              <a:rPr lang="en-US" dirty="0"/>
              <a:t> </a:t>
            </a:r>
            <a:r>
              <a:rPr lang="en-US" dirty="0" err="1"/>
              <a:t>pelanggan</a:t>
            </a:r>
            <a:endParaRPr lang="en-US" dirty="0"/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814824D-2F02-9167-301A-766DEA757F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4900" y="1885950"/>
            <a:ext cx="6934200" cy="24661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92897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FDA4EE-D555-3E31-04C6-6324B30FAB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Tipe</a:t>
            </a:r>
            <a:r>
              <a:rPr lang="en-US" dirty="0"/>
              <a:t> </a:t>
            </a:r>
            <a:r>
              <a:rPr lang="en-US" dirty="0" err="1"/>
              <a:t>Konsumen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8C101B-4AB3-4001-29B6-24D4A62D0E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Rectangle: Folded Corner 4">
            <a:extLst>
              <a:ext uri="{FF2B5EF4-FFF2-40B4-BE49-F238E27FC236}">
                <a16:creationId xmlns:a16="http://schemas.microsoft.com/office/drawing/2014/main" id="{C29F1E44-5765-E757-5ABD-31E4E2B9ADEE}"/>
              </a:ext>
            </a:extLst>
          </p:cNvPr>
          <p:cNvSpPr/>
          <p:nvPr/>
        </p:nvSpPr>
        <p:spPr>
          <a:xfrm>
            <a:off x="457200" y="1200151"/>
            <a:ext cx="8153400" cy="3200399"/>
          </a:xfrm>
          <a:prstGeom prst="foldedCorner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b="1" i="1" dirty="0" err="1"/>
              <a:t>Konsumen</a:t>
            </a:r>
            <a:r>
              <a:rPr lang="en-US" b="1" i="1" dirty="0"/>
              <a:t> </a:t>
            </a:r>
            <a:r>
              <a:rPr lang="en-US" b="1" i="1" dirty="0" err="1"/>
              <a:t>akhir</a:t>
            </a:r>
            <a:r>
              <a:rPr lang="en-US" b="1" i="1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konsumen</a:t>
            </a:r>
            <a:r>
              <a:rPr lang="en-US" dirty="0"/>
              <a:t> </a:t>
            </a:r>
            <a:r>
              <a:rPr lang="en-US" dirty="0" err="1"/>
              <a:t>rumah</a:t>
            </a:r>
            <a:r>
              <a:rPr lang="en-US" dirty="0"/>
              <a:t> </a:t>
            </a:r>
            <a:r>
              <a:rPr lang="en-US" dirty="0" err="1"/>
              <a:t>tangga</a:t>
            </a:r>
            <a:r>
              <a:rPr lang="en-US" dirty="0"/>
              <a:t>, </a:t>
            </a:r>
            <a:r>
              <a:rPr lang="en-US" dirty="0" err="1"/>
              <a:t>yaitu</a:t>
            </a:r>
            <a:r>
              <a:rPr lang="en-US" dirty="0"/>
              <a:t> </a:t>
            </a:r>
            <a:r>
              <a:rPr lang="en-US" dirty="0" err="1"/>
              <a:t>konsumen</a:t>
            </a:r>
            <a:r>
              <a:rPr lang="en-US" dirty="0"/>
              <a:t> yang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pembelian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keperluan</a:t>
            </a:r>
            <a:r>
              <a:rPr lang="en-US" dirty="0"/>
              <a:t> </a:t>
            </a:r>
            <a:r>
              <a:rPr lang="en-US" dirty="0" err="1"/>
              <a:t>konsumsi</a:t>
            </a:r>
            <a:r>
              <a:rPr lang="en-US" dirty="0"/>
              <a:t> </a:t>
            </a:r>
            <a:r>
              <a:rPr lang="en-US" dirty="0" err="1"/>
              <a:t>sendiri</a:t>
            </a:r>
            <a:r>
              <a:rPr lang="en-US" dirty="0"/>
              <a:t> dan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diperjualbelikan</a:t>
            </a:r>
            <a:r>
              <a:rPr lang="en-US" dirty="0"/>
              <a:t>.</a:t>
            </a:r>
          </a:p>
          <a:p>
            <a:endParaRPr lang="en-US" b="1" i="1" dirty="0"/>
          </a:p>
          <a:p>
            <a:r>
              <a:rPr lang="en-US" b="1" i="1" dirty="0" err="1"/>
              <a:t>Konsumen</a:t>
            </a:r>
            <a:r>
              <a:rPr lang="en-US" b="1" i="1" dirty="0"/>
              <a:t> </a:t>
            </a:r>
            <a:r>
              <a:rPr lang="en-US" b="1" i="1" dirty="0" err="1"/>
              <a:t>bisnis</a:t>
            </a:r>
            <a:r>
              <a:rPr lang="en-US" b="1" i="1" dirty="0"/>
              <a:t> </a:t>
            </a:r>
            <a:r>
              <a:rPr lang="en-US" dirty="0"/>
              <a:t>(</a:t>
            </a:r>
            <a:r>
              <a:rPr lang="en-US" dirty="0" err="1"/>
              <a:t>konsumen</a:t>
            </a:r>
            <a:r>
              <a:rPr lang="en-US" dirty="0"/>
              <a:t> </a:t>
            </a:r>
            <a:r>
              <a:rPr lang="en-US" dirty="0" err="1"/>
              <a:t>organisasional</a:t>
            </a:r>
            <a:r>
              <a:rPr lang="en-US" dirty="0"/>
              <a:t>, </a:t>
            </a:r>
            <a:r>
              <a:rPr lang="en-US" dirty="0" err="1"/>
              <a:t>konsumen</a:t>
            </a:r>
            <a:r>
              <a:rPr lang="en-US" dirty="0"/>
              <a:t> industrial)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konsumen</a:t>
            </a:r>
            <a:r>
              <a:rPr lang="en-US" dirty="0"/>
              <a:t> yang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pembelian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keperluan</a:t>
            </a:r>
            <a:r>
              <a:rPr lang="en-US" dirty="0"/>
              <a:t> </a:t>
            </a:r>
            <a:r>
              <a:rPr lang="en-US" dirty="0" err="1"/>
              <a:t>pemprosesan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lanjut</a:t>
            </a:r>
            <a:r>
              <a:rPr lang="en-US" dirty="0"/>
              <a:t>, dan </a:t>
            </a:r>
            <a:r>
              <a:rPr lang="en-US" dirty="0" err="1"/>
              <a:t>diperjualbelikan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disewakan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pihak</a:t>
            </a:r>
            <a:r>
              <a:rPr lang="en-US" dirty="0"/>
              <a:t> lain. </a:t>
            </a:r>
            <a:r>
              <a:rPr lang="en-US" dirty="0" err="1"/>
              <a:t>Konsumen</a:t>
            </a:r>
            <a:r>
              <a:rPr lang="en-US" dirty="0"/>
              <a:t> </a:t>
            </a:r>
            <a:r>
              <a:rPr lang="en-US" dirty="0" err="1"/>
              <a:t>tipe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meliputi</a:t>
            </a:r>
            <a:r>
              <a:rPr lang="en-US" dirty="0"/>
              <a:t> </a:t>
            </a:r>
            <a:r>
              <a:rPr lang="en-US" dirty="0" err="1"/>
              <a:t>organisasi</a:t>
            </a:r>
            <a:r>
              <a:rPr lang="en-US" dirty="0"/>
              <a:t> </a:t>
            </a:r>
            <a:r>
              <a:rPr lang="en-US" dirty="0" err="1"/>
              <a:t>bisnis</a:t>
            </a:r>
            <a:r>
              <a:rPr lang="en-US" dirty="0"/>
              <a:t> </a:t>
            </a:r>
            <a:r>
              <a:rPr lang="en-US" dirty="0" err="1"/>
              <a:t>maupun</a:t>
            </a:r>
            <a:r>
              <a:rPr lang="en-US" dirty="0"/>
              <a:t> </a:t>
            </a:r>
            <a:r>
              <a:rPr lang="en-US" dirty="0" err="1"/>
              <a:t>organisasi</a:t>
            </a:r>
            <a:r>
              <a:rPr lang="en-US" dirty="0"/>
              <a:t> </a:t>
            </a:r>
            <a:r>
              <a:rPr lang="en-US" dirty="0" err="1"/>
              <a:t>nirlaba</a:t>
            </a:r>
            <a:r>
              <a:rPr lang="en-US" dirty="0"/>
              <a:t> (</a:t>
            </a:r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rumah</a:t>
            </a:r>
            <a:r>
              <a:rPr lang="en-US" dirty="0"/>
              <a:t> </a:t>
            </a:r>
            <a:r>
              <a:rPr lang="en-US" dirty="0" err="1"/>
              <a:t>sakit</a:t>
            </a:r>
            <a:r>
              <a:rPr lang="en-US" dirty="0"/>
              <a:t>, </a:t>
            </a:r>
            <a:r>
              <a:rPr lang="en-US" dirty="0" err="1"/>
              <a:t>sekolah</a:t>
            </a:r>
            <a:r>
              <a:rPr lang="en-US" dirty="0"/>
              <a:t>, </a:t>
            </a:r>
            <a:r>
              <a:rPr lang="en-US" dirty="0" err="1"/>
              <a:t>instansi</a:t>
            </a:r>
            <a:r>
              <a:rPr lang="en-US" dirty="0"/>
              <a:t> </a:t>
            </a:r>
            <a:r>
              <a:rPr lang="en-US" dirty="0" err="1"/>
              <a:t>pemerintah</a:t>
            </a:r>
            <a:r>
              <a:rPr lang="en-US" dirty="0"/>
              <a:t>, dan </a:t>
            </a:r>
            <a:r>
              <a:rPr lang="en-US" dirty="0" err="1"/>
              <a:t>sebagainya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1281126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71F19A-E0F6-B18E-1439-130CFAD98E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Peranan</a:t>
            </a:r>
            <a:r>
              <a:rPr lang="en-US" dirty="0"/>
              <a:t> </a:t>
            </a:r>
            <a:r>
              <a:rPr lang="en-US" dirty="0" err="1"/>
              <a:t>Konsumen</a:t>
            </a:r>
            <a:r>
              <a:rPr lang="en-US" dirty="0"/>
              <a:t> 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53D3C2EF-E25F-7EF7-0652-601B20EE1D4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67918551"/>
              </p:ext>
            </p:extLst>
          </p:nvPr>
        </p:nvGraphicFramePr>
        <p:xfrm>
          <a:off x="381000" y="1063229"/>
          <a:ext cx="8229600" cy="33940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Arrow: Down 4">
            <a:extLst>
              <a:ext uri="{FF2B5EF4-FFF2-40B4-BE49-F238E27FC236}">
                <a16:creationId xmlns:a16="http://schemas.microsoft.com/office/drawing/2014/main" id="{F240339B-555D-585A-6E18-FF5FAC2DDC5C}"/>
              </a:ext>
            </a:extLst>
          </p:cNvPr>
          <p:cNvSpPr/>
          <p:nvPr/>
        </p:nvSpPr>
        <p:spPr>
          <a:xfrm>
            <a:off x="4114800" y="977512"/>
            <a:ext cx="457200" cy="685800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38714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ADB877-B450-674F-11D2-D545097687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04191"/>
            <a:ext cx="7467600" cy="689371"/>
          </a:xfrm>
        </p:spPr>
        <p:txBody>
          <a:bodyPr>
            <a:normAutofit/>
          </a:bodyPr>
          <a:lstStyle/>
          <a:p>
            <a:r>
              <a:rPr lang="en-US" sz="3600" dirty="0" err="1"/>
              <a:t>Aktivitas</a:t>
            </a:r>
            <a:r>
              <a:rPr lang="en-US" sz="3600" dirty="0"/>
              <a:t> Pada </a:t>
            </a:r>
            <a:r>
              <a:rPr lang="en-US" sz="3600" dirty="0" err="1"/>
              <a:t>Perilaku</a:t>
            </a:r>
            <a:r>
              <a:rPr lang="en-US" sz="3600" dirty="0"/>
              <a:t> </a:t>
            </a:r>
            <a:r>
              <a:rPr lang="en-US" sz="3600" dirty="0" err="1"/>
              <a:t>Konsumen</a:t>
            </a:r>
            <a:endParaRPr 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406832-644E-B173-9F4C-CA4AE852FC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b="1" dirty="0" err="1"/>
              <a:t>Aktivitas</a:t>
            </a:r>
            <a:r>
              <a:rPr lang="en-US" b="1" dirty="0"/>
              <a:t> mental </a:t>
            </a:r>
          </a:p>
          <a:p>
            <a:pPr marL="0" indent="0">
              <a:buNone/>
            </a:pPr>
            <a:r>
              <a:rPr lang="en-US" dirty="0" err="1"/>
              <a:t>Kegiatan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mencakup</a:t>
            </a:r>
            <a:r>
              <a:rPr lang="en-US" dirty="0"/>
              <a:t> </a:t>
            </a:r>
            <a:r>
              <a:rPr lang="en-US" dirty="0" err="1"/>
              <a:t>penilaian</a:t>
            </a:r>
            <a:r>
              <a:rPr lang="en-US" dirty="0"/>
              <a:t> </a:t>
            </a:r>
            <a:r>
              <a:rPr lang="en-US" dirty="0" err="1"/>
              <a:t>kesesuaian</a:t>
            </a:r>
            <a:r>
              <a:rPr lang="en-US" dirty="0"/>
              <a:t> </a:t>
            </a:r>
            <a:r>
              <a:rPr lang="en-US" dirty="0" err="1"/>
              <a:t>merek</a:t>
            </a:r>
            <a:r>
              <a:rPr lang="en-US" dirty="0"/>
              <a:t> </a:t>
            </a:r>
            <a:r>
              <a:rPr lang="en-US" dirty="0" err="1"/>
              <a:t>produk</a:t>
            </a:r>
            <a:r>
              <a:rPr lang="en-US" dirty="0"/>
              <a:t>, </a:t>
            </a:r>
            <a:r>
              <a:rPr lang="en-US" dirty="0" err="1"/>
              <a:t>menilai</a:t>
            </a:r>
            <a:r>
              <a:rPr lang="en-US" dirty="0"/>
              <a:t> </a:t>
            </a:r>
            <a:r>
              <a:rPr lang="en-US" dirty="0" err="1"/>
              <a:t>kualitas</a:t>
            </a:r>
            <a:r>
              <a:rPr lang="en-US" dirty="0"/>
              <a:t> </a:t>
            </a:r>
            <a:r>
              <a:rPr lang="en-US" dirty="0" err="1"/>
              <a:t>produk</a:t>
            </a:r>
            <a:r>
              <a:rPr lang="en-US" dirty="0"/>
              <a:t> </a:t>
            </a:r>
            <a:r>
              <a:rPr lang="en-US" dirty="0" err="1"/>
              <a:t>berdasarkan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yang </a:t>
            </a:r>
            <a:r>
              <a:rPr lang="en-US" dirty="0" err="1"/>
              <a:t>diperoleh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iklan</a:t>
            </a:r>
            <a:r>
              <a:rPr lang="en-US" dirty="0"/>
              <a:t>, dan </a:t>
            </a:r>
            <a:r>
              <a:rPr lang="en-US" dirty="0" err="1"/>
              <a:t>evaluasi</a:t>
            </a:r>
            <a:r>
              <a:rPr lang="en-US" dirty="0"/>
              <a:t> </a:t>
            </a:r>
            <a:r>
              <a:rPr lang="en-US" dirty="0" err="1"/>
              <a:t>pengalaman</a:t>
            </a:r>
            <a:r>
              <a:rPr lang="en-US" dirty="0"/>
              <a:t> yang </a:t>
            </a:r>
            <a:r>
              <a:rPr lang="en-US" dirty="0" err="1"/>
              <a:t>sebenarnya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konsumsi</a:t>
            </a:r>
            <a:r>
              <a:rPr lang="en-US" dirty="0"/>
              <a:t> </a:t>
            </a:r>
            <a:r>
              <a:rPr lang="en-US" dirty="0" err="1"/>
              <a:t>sebuah</a:t>
            </a:r>
            <a:r>
              <a:rPr lang="en-US" dirty="0"/>
              <a:t> </a:t>
            </a:r>
            <a:r>
              <a:rPr lang="en-US" dirty="0" err="1"/>
              <a:t>produk</a:t>
            </a:r>
            <a:r>
              <a:rPr lang="en-US" dirty="0"/>
              <a:t>.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b="1" dirty="0" err="1"/>
              <a:t>Aktivitas</a:t>
            </a:r>
            <a:r>
              <a:rPr lang="en-US" b="1" dirty="0"/>
              <a:t> </a:t>
            </a:r>
            <a:r>
              <a:rPr lang="en-US" b="1" dirty="0" err="1"/>
              <a:t>fisik</a:t>
            </a:r>
            <a:r>
              <a:rPr lang="en-US" b="1" dirty="0"/>
              <a:t> </a:t>
            </a:r>
          </a:p>
          <a:p>
            <a:pPr marL="0" indent="0">
              <a:buNone/>
            </a:pPr>
            <a:r>
              <a:rPr lang="en-US" dirty="0" err="1"/>
              <a:t>Konsumen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aktivitas</a:t>
            </a:r>
            <a:r>
              <a:rPr lang="en-US" dirty="0"/>
              <a:t> </a:t>
            </a:r>
            <a:r>
              <a:rPr lang="en-US" dirty="0" err="1"/>
              <a:t>fisik</a:t>
            </a:r>
            <a:r>
              <a:rPr lang="en-US" dirty="0"/>
              <a:t> </a:t>
            </a:r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mengunjungi</a:t>
            </a:r>
            <a:r>
              <a:rPr lang="en-US" dirty="0"/>
              <a:t> </a:t>
            </a:r>
            <a:r>
              <a:rPr lang="en-US" dirty="0" err="1"/>
              <a:t>toko</a:t>
            </a:r>
            <a:r>
              <a:rPr lang="en-US" dirty="0"/>
              <a:t>, </a:t>
            </a:r>
            <a:r>
              <a:rPr lang="en-US" dirty="0" err="1"/>
              <a:t>membaca</a:t>
            </a:r>
            <a:r>
              <a:rPr lang="en-US" dirty="0"/>
              <a:t> </a:t>
            </a:r>
            <a:r>
              <a:rPr lang="en-US" dirty="0" err="1"/>
              <a:t>panduan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katalog</a:t>
            </a:r>
            <a:r>
              <a:rPr lang="en-US" dirty="0"/>
              <a:t>, </a:t>
            </a:r>
            <a:r>
              <a:rPr lang="en-US" dirty="0" err="1"/>
              <a:t>berinteraksi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wiraniaga</a:t>
            </a:r>
            <a:r>
              <a:rPr lang="en-US" dirty="0"/>
              <a:t>, dan </a:t>
            </a:r>
            <a:r>
              <a:rPr lang="en-US" dirty="0" err="1"/>
              <a:t>memesan</a:t>
            </a:r>
            <a:r>
              <a:rPr lang="en-US" dirty="0"/>
              <a:t> </a:t>
            </a:r>
            <a:r>
              <a:rPr lang="en-US" dirty="0" err="1"/>
              <a:t>produk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25275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exagon 2">
            <a:extLst>
              <a:ext uri="{FF2B5EF4-FFF2-40B4-BE49-F238E27FC236}">
                <a16:creationId xmlns:a16="http://schemas.microsoft.com/office/drawing/2014/main" id="{1E281E3F-829A-5EAD-58FD-741A7D6A6CB6}"/>
              </a:ext>
            </a:extLst>
          </p:cNvPr>
          <p:cNvSpPr/>
          <p:nvPr/>
        </p:nvSpPr>
        <p:spPr>
          <a:xfrm>
            <a:off x="198353" y="1733550"/>
            <a:ext cx="2590800" cy="1905000"/>
          </a:xfrm>
          <a:prstGeom prst="hexagon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89CB589-4E3B-8A58-C3B9-DD29F6B58A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2038350"/>
            <a:ext cx="2438400" cy="1295400"/>
          </a:xfrm>
        </p:spPr>
        <p:txBody>
          <a:bodyPr>
            <a:normAutofit/>
          </a:bodyPr>
          <a:lstStyle/>
          <a:p>
            <a:r>
              <a:rPr lang="en-US" sz="1800" b="1" dirty="0" err="1"/>
              <a:t>Pentingnya</a:t>
            </a:r>
            <a:r>
              <a:rPr lang="en-US" sz="1800" b="1" dirty="0"/>
              <a:t> </a:t>
            </a:r>
            <a:r>
              <a:rPr lang="en-US" sz="1800" b="1" dirty="0" err="1"/>
              <a:t>Mempelajari</a:t>
            </a:r>
            <a:r>
              <a:rPr lang="en-US" sz="1800" b="1" dirty="0"/>
              <a:t> </a:t>
            </a:r>
            <a:r>
              <a:rPr lang="en-US" sz="1800" b="1" dirty="0" err="1"/>
              <a:t>Perilaku</a:t>
            </a:r>
            <a:r>
              <a:rPr lang="en-US" sz="1800" b="1" dirty="0"/>
              <a:t> </a:t>
            </a:r>
            <a:r>
              <a:rPr lang="en-US" sz="1800" b="1" dirty="0" err="1"/>
              <a:t>Konsumen</a:t>
            </a:r>
            <a:endParaRPr lang="en-US" sz="1800" b="1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5159392-BFCE-30E0-A041-CDE18021F387}"/>
              </a:ext>
            </a:extLst>
          </p:cNvPr>
          <p:cNvSpPr/>
          <p:nvPr/>
        </p:nvSpPr>
        <p:spPr>
          <a:xfrm>
            <a:off x="3200400" y="819150"/>
            <a:ext cx="5410200" cy="3352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err="1"/>
              <a:t>Kemampuan</a:t>
            </a:r>
            <a:r>
              <a:rPr lang="en-US" sz="1600" dirty="0"/>
              <a:t> </a:t>
            </a:r>
            <a:r>
              <a:rPr lang="en-US" sz="1600" dirty="0" err="1"/>
              <a:t>untuk</a:t>
            </a:r>
            <a:r>
              <a:rPr lang="en-US" sz="1600" dirty="0"/>
              <a:t> </a:t>
            </a:r>
            <a:r>
              <a:rPr lang="en-US" sz="1600" dirty="0" err="1"/>
              <a:t>membantu</a:t>
            </a:r>
            <a:r>
              <a:rPr lang="en-US" sz="1600" dirty="0"/>
              <a:t> para </a:t>
            </a:r>
            <a:r>
              <a:rPr lang="en-US" sz="1600" dirty="0" err="1"/>
              <a:t>manajer</a:t>
            </a:r>
            <a:r>
              <a:rPr lang="en-US" sz="1600" dirty="0"/>
              <a:t> </a:t>
            </a:r>
            <a:r>
              <a:rPr lang="en-US" sz="1600" dirty="0" err="1"/>
              <a:t>mengambil</a:t>
            </a:r>
            <a:r>
              <a:rPr lang="en-US" sz="1600" dirty="0"/>
              <a:t> </a:t>
            </a:r>
            <a:r>
              <a:rPr lang="en-US" sz="1600" dirty="0" err="1"/>
              <a:t>keputusan</a:t>
            </a:r>
            <a:r>
              <a:rPr lang="en-US" sz="1600" dirty="0"/>
              <a:t>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err="1"/>
              <a:t>Memberikan</a:t>
            </a:r>
            <a:r>
              <a:rPr lang="en-US" sz="1600" dirty="0"/>
              <a:t> para </a:t>
            </a:r>
            <a:r>
              <a:rPr lang="en-US" sz="1600" dirty="0" err="1"/>
              <a:t>peneliti</a:t>
            </a:r>
            <a:r>
              <a:rPr lang="en-US" sz="1600" dirty="0"/>
              <a:t> </a:t>
            </a:r>
            <a:r>
              <a:rPr lang="en-US" sz="1600" dirty="0" err="1"/>
              <a:t>pemasaran</a:t>
            </a:r>
            <a:r>
              <a:rPr lang="en-US" sz="1600" dirty="0"/>
              <a:t> </a:t>
            </a:r>
            <a:r>
              <a:rPr lang="en-US" sz="1600" dirty="0" err="1"/>
              <a:t>pengetahuan</a:t>
            </a:r>
            <a:r>
              <a:rPr lang="en-US" sz="1600" dirty="0"/>
              <a:t> </a:t>
            </a:r>
            <a:r>
              <a:rPr lang="en-US" sz="1600" dirty="0" err="1"/>
              <a:t>dasar</a:t>
            </a:r>
            <a:r>
              <a:rPr lang="en-US" sz="1600" dirty="0"/>
              <a:t> </a:t>
            </a:r>
            <a:r>
              <a:rPr lang="en-US" sz="1600" dirty="0" err="1"/>
              <a:t>ketika</a:t>
            </a:r>
            <a:r>
              <a:rPr lang="en-US" sz="1600" dirty="0"/>
              <a:t> </a:t>
            </a:r>
            <a:r>
              <a:rPr lang="en-US" sz="1600" dirty="0" err="1"/>
              <a:t>menganalisis</a:t>
            </a:r>
            <a:r>
              <a:rPr lang="en-US" sz="1600" dirty="0"/>
              <a:t> </a:t>
            </a:r>
            <a:r>
              <a:rPr lang="en-US" sz="1600" dirty="0" err="1"/>
              <a:t>konsumen</a:t>
            </a:r>
            <a:r>
              <a:rPr lang="en-US" sz="1600" dirty="0"/>
              <a:t>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err="1"/>
              <a:t>Membantu</a:t>
            </a:r>
            <a:r>
              <a:rPr lang="en-US" sz="1600" dirty="0"/>
              <a:t> </a:t>
            </a:r>
            <a:r>
              <a:rPr lang="en-US" sz="1600" dirty="0" err="1"/>
              <a:t>legislatif</a:t>
            </a:r>
            <a:r>
              <a:rPr lang="en-US" sz="1600" dirty="0"/>
              <a:t> negara dan </a:t>
            </a:r>
            <a:r>
              <a:rPr lang="en-US" sz="1600" dirty="0" err="1"/>
              <a:t>pembuat</a:t>
            </a:r>
            <a:r>
              <a:rPr lang="en-US" sz="1600" dirty="0"/>
              <a:t> </a:t>
            </a:r>
            <a:r>
              <a:rPr lang="en-US" sz="1600" dirty="0" err="1"/>
              <a:t>peraturan</a:t>
            </a:r>
            <a:r>
              <a:rPr lang="en-US" sz="1600" dirty="0"/>
              <a:t> </a:t>
            </a:r>
            <a:r>
              <a:rPr lang="en-US" sz="1600" dirty="0" err="1"/>
              <a:t>menciptakan</a:t>
            </a:r>
            <a:r>
              <a:rPr lang="en-US" sz="1600" dirty="0"/>
              <a:t> </a:t>
            </a:r>
            <a:r>
              <a:rPr lang="en-US" sz="1600" dirty="0" err="1"/>
              <a:t>hukum</a:t>
            </a:r>
            <a:r>
              <a:rPr lang="en-US" sz="1600" dirty="0"/>
              <a:t> dan </a:t>
            </a:r>
            <a:r>
              <a:rPr lang="en-US" sz="1600" dirty="0" err="1"/>
              <a:t>peraturan</a:t>
            </a:r>
            <a:r>
              <a:rPr lang="en-US" sz="1600" dirty="0"/>
              <a:t> yang </a:t>
            </a:r>
            <a:r>
              <a:rPr lang="en-US" sz="1600" dirty="0" err="1"/>
              <a:t>berhubungan</a:t>
            </a:r>
            <a:r>
              <a:rPr lang="en-US" sz="1600" dirty="0"/>
              <a:t> </a:t>
            </a:r>
            <a:r>
              <a:rPr lang="en-US" sz="1600" dirty="0" err="1"/>
              <a:t>dengan</a:t>
            </a:r>
            <a:r>
              <a:rPr lang="en-US" sz="1600" dirty="0"/>
              <a:t> </a:t>
            </a:r>
            <a:r>
              <a:rPr lang="en-US" sz="1600" dirty="0" err="1"/>
              <a:t>pembelian</a:t>
            </a:r>
            <a:r>
              <a:rPr lang="en-US" sz="1600" dirty="0"/>
              <a:t> dan </a:t>
            </a:r>
            <a:r>
              <a:rPr lang="en-US" sz="1600" dirty="0" err="1"/>
              <a:t>penjualan</a:t>
            </a:r>
            <a:r>
              <a:rPr lang="en-US" sz="1600" dirty="0"/>
              <a:t> </a:t>
            </a:r>
            <a:r>
              <a:rPr lang="en-US" sz="1600" dirty="0" err="1"/>
              <a:t>barang</a:t>
            </a:r>
            <a:r>
              <a:rPr lang="en-US" sz="1600" dirty="0"/>
              <a:t> </a:t>
            </a:r>
            <a:r>
              <a:rPr lang="en-US" sz="1600" dirty="0" err="1"/>
              <a:t>atau</a:t>
            </a:r>
            <a:r>
              <a:rPr lang="en-US" sz="1600" dirty="0"/>
              <a:t> </a:t>
            </a:r>
            <a:r>
              <a:rPr lang="en-US" sz="1600" dirty="0" err="1"/>
              <a:t>jasa</a:t>
            </a:r>
            <a:r>
              <a:rPr lang="en-US" sz="1600" dirty="0"/>
              <a:t>, dan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err="1"/>
              <a:t>Membantu</a:t>
            </a:r>
            <a:r>
              <a:rPr lang="en-US" sz="1600" dirty="0"/>
              <a:t> </a:t>
            </a:r>
            <a:r>
              <a:rPr lang="en-US" sz="1600" dirty="0" err="1"/>
              <a:t>konsumen</a:t>
            </a:r>
            <a:r>
              <a:rPr lang="en-US" sz="1600" dirty="0"/>
              <a:t> </a:t>
            </a:r>
            <a:r>
              <a:rPr lang="en-US" sz="1600" dirty="0" err="1"/>
              <a:t>dalam</a:t>
            </a:r>
            <a:r>
              <a:rPr lang="en-US" sz="1600" dirty="0"/>
              <a:t> </a:t>
            </a:r>
            <a:r>
              <a:rPr lang="en-US" sz="1600" dirty="0" err="1"/>
              <a:t>pengambilan</a:t>
            </a:r>
            <a:r>
              <a:rPr lang="en-US" sz="1600" dirty="0"/>
              <a:t> </a:t>
            </a:r>
            <a:r>
              <a:rPr lang="en-US" sz="1600" dirty="0" err="1"/>
              <a:t>keputusan</a:t>
            </a:r>
            <a:r>
              <a:rPr lang="en-US" sz="1600" dirty="0"/>
              <a:t> yang </a:t>
            </a:r>
            <a:r>
              <a:rPr lang="en-US" sz="1600" dirty="0" err="1"/>
              <a:t>lebih</a:t>
            </a:r>
            <a:r>
              <a:rPr lang="en-US" sz="1600" dirty="0"/>
              <a:t> </a:t>
            </a:r>
            <a:r>
              <a:rPr lang="en-US" sz="1600" dirty="0" err="1"/>
              <a:t>baik</a:t>
            </a:r>
            <a:r>
              <a:rPr lang="en-US" sz="1600" dirty="0"/>
              <a:t>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err="1"/>
              <a:t>Memperdalam</a:t>
            </a:r>
            <a:r>
              <a:rPr lang="en-US" sz="1600" dirty="0"/>
              <a:t> </a:t>
            </a:r>
            <a:r>
              <a:rPr lang="en-US" sz="1600" dirty="0" err="1"/>
              <a:t>pengalaman</a:t>
            </a:r>
            <a:r>
              <a:rPr lang="en-US" sz="1600" dirty="0"/>
              <a:t> </a:t>
            </a:r>
            <a:r>
              <a:rPr lang="en-US" sz="1600" dirty="0" err="1"/>
              <a:t>tentang</a:t>
            </a:r>
            <a:r>
              <a:rPr lang="en-US" sz="1600" dirty="0"/>
              <a:t> </a:t>
            </a:r>
            <a:r>
              <a:rPr lang="en-US" sz="1600" dirty="0" err="1"/>
              <a:t>faktor-faktor</a:t>
            </a:r>
            <a:r>
              <a:rPr lang="en-US" sz="1600" dirty="0"/>
              <a:t> </a:t>
            </a:r>
            <a:r>
              <a:rPr lang="en-US" sz="1600" dirty="0" err="1"/>
              <a:t>psikologi</a:t>
            </a:r>
            <a:r>
              <a:rPr lang="en-US" sz="1600" dirty="0"/>
              <a:t>, </a:t>
            </a:r>
            <a:r>
              <a:rPr lang="en-US" sz="1600" dirty="0" err="1"/>
              <a:t>sosiologi</a:t>
            </a:r>
            <a:r>
              <a:rPr lang="en-US" sz="1600" dirty="0"/>
              <a:t> dan </a:t>
            </a:r>
            <a:r>
              <a:rPr lang="en-US" sz="1600" dirty="0" err="1"/>
              <a:t>ekonomi</a:t>
            </a:r>
            <a:r>
              <a:rPr lang="en-US" sz="1600" dirty="0"/>
              <a:t> yang </a:t>
            </a:r>
            <a:r>
              <a:rPr lang="en-US" sz="1600" dirty="0" err="1"/>
              <a:t>memengaruhi</a:t>
            </a:r>
            <a:r>
              <a:rPr lang="en-US" sz="1600" dirty="0"/>
              <a:t> </a:t>
            </a:r>
            <a:r>
              <a:rPr lang="en-US" sz="1600" dirty="0" err="1"/>
              <a:t>semua</a:t>
            </a:r>
            <a:r>
              <a:rPr lang="en-US" sz="1600" dirty="0"/>
              <a:t> </a:t>
            </a:r>
            <a:r>
              <a:rPr lang="en-US" sz="1600" dirty="0" err="1"/>
              <a:t>perilaku</a:t>
            </a:r>
            <a:r>
              <a:rPr lang="en-US" sz="1600" dirty="0"/>
              <a:t> </a:t>
            </a:r>
            <a:r>
              <a:rPr lang="en-US" sz="1600" dirty="0" err="1"/>
              <a:t>konsumen</a:t>
            </a:r>
            <a:r>
              <a:rPr lang="en-US" sz="1600" dirty="0"/>
              <a:t> (</a:t>
            </a:r>
            <a:r>
              <a:rPr lang="en-US" sz="1600" dirty="0" err="1"/>
              <a:t>mowen</a:t>
            </a:r>
            <a:r>
              <a:rPr lang="en-US" sz="1600" dirty="0"/>
              <a:t> dan minor, 2002)</a:t>
            </a:r>
          </a:p>
          <a:p>
            <a:endParaRPr lang="en-US" sz="1600" dirty="0"/>
          </a:p>
          <a:p>
            <a:pPr algn="ctr"/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1177584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3DEBA1-A467-9655-2275-3416BD1014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285750"/>
            <a:ext cx="7924800" cy="762000"/>
          </a:xfrm>
        </p:spPr>
        <p:txBody>
          <a:bodyPr>
            <a:noAutofit/>
          </a:bodyPr>
          <a:lstStyle/>
          <a:p>
            <a:r>
              <a:rPr lang="en-US" sz="3200" dirty="0" err="1"/>
              <a:t>Hubungan</a:t>
            </a:r>
            <a:r>
              <a:rPr lang="en-US" sz="3200" dirty="0"/>
              <a:t> Antara Strategi </a:t>
            </a:r>
            <a:r>
              <a:rPr lang="en-US" sz="3200" dirty="0" err="1"/>
              <a:t>Pemasaran</a:t>
            </a:r>
            <a:r>
              <a:rPr lang="en-US" sz="3200" dirty="0"/>
              <a:t> dan </a:t>
            </a:r>
            <a:r>
              <a:rPr lang="en-US" sz="3200" dirty="0" err="1"/>
              <a:t>Perilaku</a:t>
            </a:r>
            <a:r>
              <a:rPr lang="en-US" sz="3200" dirty="0"/>
              <a:t> </a:t>
            </a:r>
            <a:r>
              <a:rPr lang="en-US" sz="3200" dirty="0" err="1"/>
              <a:t>Konsumen</a:t>
            </a:r>
            <a:endParaRPr lang="en-US" sz="3200" dirty="0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1C8748CE-11B4-A14A-0F3D-B0526C68DBBB}"/>
              </a:ext>
            </a:extLst>
          </p:cNvPr>
          <p:cNvSpPr/>
          <p:nvPr/>
        </p:nvSpPr>
        <p:spPr>
          <a:xfrm>
            <a:off x="762000" y="1200150"/>
            <a:ext cx="7620000" cy="3428999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Strategi </a:t>
            </a:r>
            <a:r>
              <a:rPr lang="en-US" dirty="0" err="1"/>
              <a:t>pemasaran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tindakan</a:t>
            </a:r>
            <a:r>
              <a:rPr lang="en-US" dirty="0"/>
              <a:t> </a:t>
            </a:r>
            <a:r>
              <a:rPr lang="en-US" dirty="0" err="1"/>
              <a:t>rencana</a:t>
            </a:r>
            <a:r>
              <a:rPr lang="en-US" dirty="0"/>
              <a:t> yang </a:t>
            </a:r>
            <a:r>
              <a:rPr lang="en-US" dirty="0" err="1"/>
              <a:t>dirancang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memengaruhi</a:t>
            </a:r>
            <a:r>
              <a:rPr lang="en-US" dirty="0"/>
              <a:t> </a:t>
            </a:r>
            <a:r>
              <a:rPr lang="en-US" dirty="0" err="1"/>
              <a:t>pertukaran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mencapai</a:t>
            </a:r>
            <a:r>
              <a:rPr lang="en-US" dirty="0"/>
              <a:t> </a:t>
            </a:r>
            <a:r>
              <a:rPr lang="en-US" dirty="0" err="1"/>
              <a:t>tujuan</a:t>
            </a:r>
            <a:r>
              <a:rPr lang="en-US" dirty="0"/>
              <a:t> </a:t>
            </a:r>
            <a:r>
              <a:rPr lang="en-US" dirty="0" err="1"/>
              <a:t>organisasi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kondisi</a:t>
            </a:r>
            <a:r>
              <a:rPr lang="en-US" dirty="0"/>
              <a:t> </a:t>
            </a:r>
            <a:r>
              <a:rPr lang="en-US" dirty="0" err="1"/>
              <a:t>persaingan</a:t>
            </a:r>
            <a:r>
              <a:rPr lang="en-US" dirty="0"/>
              <a:t> dan </a:t>
            </a:r>
            <a:r>
              <a:rPr lang="en-US" dirty="0" err="1"/>
              <a:t>lingkungan</a:t>
            </a:r>
            <a:r>
              <a:rPr lang="en-US" dirty="0"/>
              <a:t> yang </a:t>
            </a:r>
            <a:r>
              <a:rPr lang="en-US" dirty="0" err="1"/>
              <a:t>selalu</a:t>
            </a:r>
            <a:r>
              <a:rPr lang="en-US" dirty="0"/>
              <a:t> </a:t>
            </a:r>
            <a:r>
              <a:rPr lang="en-US" dirty="0" err="1"/>
              <a:t>berubah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Perusahaan </a:t>
            </a:r>
            <a:r>
              <a:rPr lang="en-US" dirty="0" err="1"/>
              <a:t>perlu</a:t>
            </a:r>
            <a:r>
              <a:rPr lang="en-US" dirty="0"/>
              <a:t> </a:t>
            </a:r>
            <a:r>
              <a:rPr lang="en-US" dirty="0" err="1"/>
              <a:t>merancang</a:t>
            </a:r>
            <a:r>
              <a:rPr lang="en-US" dirty="0"/>
              <a:t> strategi </a:t>
            </a:r>
            <a:r>
              <a:rPr lang="en-US" dirty="0" err="1"/>
              <a:t>pemasaran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memberikan</a:t>
            </a:r>
            <a:r>
              <a:rPr lang="en-US" dirty="0"/>
              <a:t> </a:t>
            </a:r>
            <a:r>
              <a:rPr lang="en-US" dirty="0" err="1"/>
              <a:t>nilai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pada </a:t>
            </a:r>
            <a:r>
              <a:rPr lang="en-US" dirty="0" err="1"/>
              <a:t>produk</a:t>
            </a:r>
            <a:r>
              <a:rPr lang="en-US" dirty="0"/>
              <a:t> yang </a:t>
            </a:r>
            <a:r>
              <a:rPr lang="en-US" dirty="0" err="1"/>
              <a:t>dihasilkan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tujuan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bertahan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lingkungan</a:t>
            </a:r>
            <a:r>
              <a:rPr lang="en-US" dirty="0"/>
              <a:t> </a:t>
            </a:r>
            <a:r>
              <a:rPr lang="en-US" dirty="0" err="1"/>
              <a:t>bisnis</a:t>
            </a:r>
            <a:r>
              <a:rPr lang="en-US" dirty="0"/>
              <a:t> yang </a:t>
            </a:r>
            <a:r>
              <a:rPr lang="en-US" dirty="0" err="1"/>
              <a:t>semakin</a:t>
            </a:r>
            <a:r>
              <a:rPr lang="en-US" dirty="0"/>
              <a:t> </a:t>
            </a:r>
            <a:r>
              <a:rPr lang="en-US" dirty="0" err="1"/>
              <a:t>kompetitif</a:t>
            </a:r>
            <a:endParaRPr lang="en-US" dirty="0"/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26989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2065</TotalTime>
  <Words>483</Words>
  <Application>Microsoft Office PowerPoint</Application>
  <PresentationFormat>On-screen Show (16:9)</PresentationFormat>
  <Paragraphs>44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KONSEP DASAR PERILAKU KONSUMEN</vt:lpstr>
      <vt:lpstr>Pokok Bahasan</vt:lpstr>
      <vt:lpstr>Definisi</vt:lpstr>
      <vt:lpstr>PowerPoint Presentation</vt:lpstr>
      <vt:lpstr>Tipe Konsumen</vt:lpstr>
      <vt:lpstr>Peranan Konsumen </vt:lpstr>
      <vt:lpstr>Aktivitas Pada Perilaku Konsumen</vt:lpstr>
      <vt:lpstr>Pentingnya Mempelajari Perilaku Konsumen</vt:lpstr>
      <vt:lpstr>Hubungan Antara Strategi Pemasaran dan Perilaku Konsumen</vt:lpstr>
      <vt:lpstr>PowerPoint Presentation</vt:lpstr>
      <vt:lpstr>Model Perilaku Konsumen</vt:lpstr>
      <vt:lpstr>TUGAS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HIMPUNAN</dc:title>
  <dc:creator>SUCI AYU SUDARI</dc:creator>
  <cp:lastModifiedBy>Suci Ayu</cp:lastModifiedBy>
  <cp:revision>74</cp:revision>
  <dcterms:created xsi:type="dcterms:W3CDTF">2020-09-21T01:51:04Z</dcterms:created>
  <dcterms:modified xsi:type="dcterms:W3CDTF">2023-10-06T00:52:57Z</dcterms:modified>
</cp:coreProperties>
</file>