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7" r:id="rId3"/>
    <p:sldId id="268" r:id="rId4"/>
    <p:sldId id="261" r:id="rId5"/>
    <p:sldId id="269" r:id="rId6"/>
    <p:sldId id="263" r:id="rId7"/>
    <p:sldId id="264" r:id="rId8"/>
    <p:sldId id="270" r:id="rId9"/>
    <p:sldId id="266" r:id="rId10"/>
    <p:sldId id="271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D3205-BB57-407A-9763-3B9B1E82699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7FF7FD8-73DC-4B8E-97D8-6EDFCDD555AC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Definisi</a:t>
          </a:r>
          <a:endParaRPr lang="en-US" dirty="0"/>
        </a:p>
      </dgm:t>
    </dgm:pt>
    <dgm:pt modelId="{AD672BE2-0B93-4C3D-A0AA-2582078A4557}" type="parTrans" cxnId="{2DF1CA94-2E80-40F3-82AB-48FF2DF4424F}">
      <dgm:prSet/>
      <dgm:spPr/>
      <dgm:t>
        <a:bodyPr/>
        <a:lstStyle/>
        <a:p>
          <a:endParaRPr lang="en-US"/>
        </a:p>
      </dgm:t>
    </dgm:pt>
    <dgm:pt modelId="{938D7EAE-0764-4520-A57B-1D50354EA047}" type="sibTrans" cxnId="{2DF1CA94-2E80-40F3-82AB-48FF2DF4424F}">
      <dgm:prSet/>
      <dgm:spPr/>
      <dgm:t>
        <a:bodyPr/>
        <a:lstStyle/>
        <a:p>
          <a:endParaRPr lang="en-US"/>
        </a:p>
      </dgm:t>
    </dgm:pt>
    <dgm:pt modelId="{7A87E400-1B15-4970-B54D-CDCD09CD4132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Kelompok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Acuan</a:t>
          </a:r>
          <a:endParaRPr lang="en-US" dirty="0"/>
        </a:p>
      </dgm:t>
    </dgm:pt>
    <dgm:pt modelId="{F6BAB3A2-D87C-49E5-B5F3-924ED5BDAA32}" type="parTrans" cxnId="{72181A5F-B03D-4AFB-B856-242C1CF8875B}">
      <dgm:prSet/>
      <dgm:spPr/>
      <dgm:t>
        <a:bodyPr/>
        <a:lstStyle/>
        <a:p>
          <a:endParaRPr lang="en-US"/>
        </a:p>
      </dgm:t>
    </dgm:pt>
    <dgm:pt modelId="{3C426C43-AF5F-4D4D-ACDD-F6EB32406EDB}" type="sibTrans" cxnId="{72181A5F-B03D-4AFB-B856-242C1CF8875B}">
      <dgm:prSet/>
      <dgm:spPr/>
      <dgm:t>
        <a:bodyPr/>
        <a:lstStyle/>
        <a:p>
          <a:endParaRPr lang="en-US"/>
        </a:p>
      </dgm:t>
    </dgm:pt>
    <dgm:pt modelId="{E4ECCF0C-35A2-4B28-9C69-A5A9DBE89F43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Kelompok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yang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relevan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dengan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perilaku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konsumen</a:t>
          </a:r>
          <a:endParaRPr lang="en-US" dirty="0"/>
        </a:p>
      </dgm:t>
    </dgm:pt>
    <dgm:pt modelId="{908791ED-645E-411A-A0EC-37C917D597B2}" type="parTrans" cxnId="{623060B3-DC9D-4F1B-8F8C-7BF036C3938B}">
      <dgm:prSet/>
      <dgm:spPr/>
      <dgm:t>
        <a:bodyPr/>
        <a:lstStyle/>
        <a:p>
          <a:endParaRPr lang="en-US"/>
        </a:p>
      </dgm:t>
    </dgm:pt>
    <dgm:pt modelId="{941729BE-B52A-4FCF-8381-877BA28F06B2}" type="sibTrans" cxnId="{623060B3-DC9D-4F1B-8F8C-7BF036C3938B}">
      <dgm:prSet/>
      <dgm:spPr/>
      <dgm:t>
        <a:bodyPr/>
        <a:lstStyle/>
        <a:p>
          <a:endParaRPr lang="en-US"/>
        </a:p>
      </dgm:t>
    </dgm:pt>
    <dgm:pt modelId="{8E8B9536-A45F-42D1-B34B-99AED4D1FBC6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Pengaruh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kelompok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pada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perilaku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konsumen</a:t>
          </a:r>
          <a:endParaRPr lang="en-US" dirty="0"/>
        </a:p>
      </dgm:t>
    </dgm:pt>
    <dgm:pt modelId="{E210650E-5ECC-4ED0-81A6-936B41BCC3AB}" type="parTrans" cxnId="{87FA77FD-34FC-42A9-8E47-6A6F69CE6DCE}">
      <dgm:prSet/>
      <dgm:spPr/>
      <dgm:t>
        <a:bodyPr/>
        <a:lstStyle/>
        <a:p>
          <a:endParaRPr lang="en-US"/>
        </a:p>
      </dgm:t>
    </dgm:pt>
    <dgm:pt modelId="{C1D0DFAC-BABC-4BC3-853B-4A6BA1157980}" type="sibTrans" cxnId="{87FA77FD-34FC-42A9-8E47-6A6F69CE6DCE}">
      <dgm:prSet/>
      <dgm:spPr/>
      <dgm:t>
        <a:bodyPr/>
        <a:lstStyle/>
        <a:p>
          <a:endParaRPr lang="en-US"/>
        </a:p>
      </dgm:t>
    </dgm:pt>
    <dgm:pt modelId="{D40D4481-9865-44CA-ACB9-B5D7FD2F4291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Faktor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penentu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kekuatan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pengaruh</a:t>
          </a:r>
          <a:r>
            <a:rPr lang="en-US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dirty="0" err="1">
              <a:solidFill>
                <a:srgbClr val="000000"/>
              </a:solidFill>
              <a:latin typeface="Arial" panose="020B0604020202020204" pitchFamily="34" charset="0"/>
            </a:rPr>
            <a:t>kelompok</a:t>
          </a:r>
          <a:endParaRPr lang="en-US" dirty="0"/>
        </a:p>
      </dgm:t>
    </dgm:pt>
    <dgm:pt modelId="{867F3262-234B-4607-806C-870C27D9F384}" type="parTrans" cxnId="{67D7F904-E109-4A3E-A86F-4B2B5EE5C15D}">
      <dgm:prSet/>
      <dgm:spPr/>
      <dgm:t>
        <a:bodyPr/>
        <a:lstStyle/>
        <a:p>
          <a:endParaRPr lang="en-US"/>
        </a:p>
      </dgm:t>
    </dgm:pt>
    <dgm:pt modelId="{72C36ED5-25FA-499C-94DC-258A4102E9BB}" type="sibTrans" cxnId="{67D7F904-E109-4A3E-A86F-4B2B5EE5C15D}">
      <dgm:prSet/>
      <dgm:spPr/>
      <dgm:t>
        <a:bodyPr/>
        <a:lstStyle/>
        <a:p>
          <a:endParaRPr lang="en-US"/>
        </a:p>
      </dgm:t>
    </dgm:pt>
    <dgm:pt modelId="{65F8A501-CE42-4A4B-A4D6-8C34DF9E7679}">
      <dgm:prSet/>
      <dgm:spPr/>
      <dgm:t>
        <a:bodyPr/>
        <a:lstStyle/>
        <a:p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Aplikasi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kelompok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rujukan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dalam</a:t>
          </a:r>
          <a:r>
            <a: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b="0" i="0" u="none" strike="noStrike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pemasaran</a:t>
          </a:r>
          <a:endParaRPr lang="en-US" dirty="0">
            <a:solidFill>
              <a:srgbClr val="000000"/>
            </a:solidFill>
            <a:latin typeface="Arial" panose="020B0604020202020204" pitchFamily="34" charset="0"/>
          </a:endParaRPr>
        </a:p>
      </dgm:t>
    </dgm:pt>
    <dgm:pt modelId="{FA4B7D25-D4EE-4631-85F1-5974452FEF02}" type="parTrans" cxnId="{21A19B94-33F1-45C4-916C-B2DA9D98828F}">
      <dgm:prSet/>
      <dgm:spPr/>
      <dgm:t>
        <a:bodyPr/>
        <a:lstStyle/>
        <a:p>
          <a:endParaRPr lang="en-US"/>
        </a:p>
      </dgm:t>
    </dgm:pt>
    <dgm:pt modelId="{A8ED348E-7D8C-44A5-A75E-EB2801680533}" type="sibTrans" cxnId="{21A19B94-33F1-45C4-916C-B2DA9D98828F}">
      <dgm:prSet/>
      <dgm:spPr/>
      <dgm:t>
        <a:bodyPr/>
        <a:lstStyle/>
        <a:p>
          <a:endParaRPr lang="en-US"/>
        </a:p>
      </dgm:t>
    </dgm:pt>
    <dgm:pt modelId="{6205B40E-5690-42C2-92A6-46B8AF3E9B1D}">
      <dgm:prSet/>
      <dgm:spPr/>
      <dgm:t>
        <a:bodyPr/>
        <a:lstStyle/>
        <a:p>
          <a:r>
            <a:rPr lang="en-US">
              <a:solidFill>
                <a:srgbClr val="000000"/>
              </a:solidFill>
              <a:latin typeface="Arial" panose="020B0604020202020204" pitchFamily="34" charset="0"/>
            </a:rPr>
            <a:t>Manfaat kelompok rujukan</a:t>
          </a:r>
          <a:endParaRPr lang="en-US" b="0" i="0" u="none" strike="noStrike" dirty="0">
            <a:solidFill>
              <a:srgbClr val="000000"/>
            </a:solidFill>
            <a:effectLst/>
            <a:latin typeface="Arial" panose="020B0604020202020204" pitchFamily="34" charset="0"/>
          </a:endParaRPr>
        </a:p>
      </dgm:t>
    </dgm:pt>
    <dgm:pt modelId="{FEB21893-8EE0-4C15-8A7A-5AF4EC8AA706}" type="parTrans" cxnId="{55992DA0-552C-43FF-8507-3F4422005387}">
      <dgm:prSet/>
      <dgm:spPr/>
      <dgm:t>
        <a:bodyPr/>
        <a:lstStyle/>
        <a:p>
          <a:endParaRPr lang="en-US"/>
        </a:p>
      </dgm:t>
    </dgm:pt>
    <dgm:pt modelId="{2A5D3068-96F1-4967-985D-411FDC18FB71}" type="sibTrans" cxnId="{55992DA0-552C-43FF-8507-3F4422005387}">
      <dgm:prSet/>
      <dgm:spPr/>
      <dgm:t>
        <a:bodyPr/>
        <a:lstStyle/>
        <a:p>
          <a:endParaRPr lang="en-US"/>
        </a:p>
      </dgm:t>
    </dgm:pt>
    <dgm:pt modelId="{27CA0FD3-2980-47D8-9F24-CC9DBA9C9052}" type="pres">
      <dgm:prSet presAssocID="{B3ED3205-BB57-407A-9763-3B9B1E82699D}" presName="diagram" presStyleCnt="0">
        <dgm:presLayoutVars>
          <dgm:dir/>
          <dgm:resizeHandles val="exact"/>
        </dgm:presLayoutVars>
      </dgm:prSet>
      <dgm:spPr/>
    </dgm:pt>
    <dgm:pt modelId="{2C93A675-E20F-483B-85A6-5357F3B5E7F6}" type="pres">
      <dgm:prSet presAssocID="{07FF7FD8-73DC-4B8E-97D8-6EDFCDD555AC}" presName="node" presStyleLbl="node1" presStyleIdx="0" presStyleCnt="7">
        <dgm:presLayoutVars>
          <dgm:bulletEnabled val="1"/>
        </dgm:presLayoutVars>
      </dgm:prSet>
      <dgm:spPr/>
    </dgm:pt>
    <dgm:pt modelId="{86B19F83-49D6-4D10-8312-C238FA0C82D0}" type="pres">
      <dgm:prSet presAssocID="{938D7EAE-0764-4520-A57B-1D50354EA047}" presName="sibTrans" presStyleCnt="0"/>
      <dgm:spPr/>
    </dgm:pt>
    <dgm:pt modelId="{9AE9B641-5C3E-40F0-9B61-AA1949A9DF2D}" type="pres">
      <dgm:prSet presAssocID="{7A87E400-1B15-4970-B54D-CDCD09CD4132}" presName="node" presStyleLbl="node1" presStyleIdx="1" presStyleCnt="7">
        <dgm:presLayoutVars>
          <dgm:bulletEnabled val="1"/>
        </dgm:presLayoutVars>
      </dgm:prSet>
      <dgm:spPr/>
    </dgm:pt>
    <dgm:pt modelId="{21344666-A82D-4B96-A1EF-A1D5AF75580C}" type="pres">
      <dgm:prSet presAssocID="{3C426C43-AF5F-4D4D-ACDD-F6EB32406EDB}" presName="sibTrans" presStyleCnt="0"/>
      <dgm:spPr/>
    </dgm:pt>
    <dgm:pt modelId="{71FCE896-6B4C-4CCC-951B-50D724AAF613}" type="pres">
      <dgm:prSet presAssocID="{E4ECCF0C-35A2-4B28-9C69-A5A9DBE89F43}" presName="node" presStyleLbl="node1" presStyleIdx="2" presStyleCnt="7">
        <dgm:presLayoutVars>
          <dgm:bulletEnabled val="1"/>
        </dgm:presLayoutVars>
      </dgm:prSet>
      <dgm:spPr/>
    </dgm:pt>
    <dgm:pt modelId="{3971CBE9-16BA-44D2-869D-3E9BBE823447}" type="pres">
      <dgm:prSet presAssocID="{941729BE-B52A-4FCF-8381-877BA28F06B2}" presName="sibTrans" presStyleCnt="0"/>
      <dgm:spPr/>
    </dgm:pt>
    <dgm:pt modelId="{AA592BA0-BA29-411F-A63B-5AA0BAE5DEF8}" type="pres">
      <dgm:prSet presAssocID="{8E8B9536-A45F-42D1-B34B-99AED4D1FBC6}" presName="node" presStyleLbl="node1" presStyleIdx="3" presStyleCnt="7">
        <dgm:presLayoutVars>
          <dgm:bulletEnabled val="1"/>
        </dgm:presLayoutVars>
      </dgm:prSet>
      <dgm:spPr/>
    </dgm:pt>
    <dgm:pt modelId="{15F65BEB-BBD1-48B9-BEDD-867F0B410988}" type="pres">
      <dgm:prSet presAssocID="{C1D0DFAC-BABC-4BC3-853B-4A6BA1157980}" presName="sibTrans" presStyleCnt="0"/>
      <dgm:spPr/>
    </dgm:pt>
    <dgm:pt modelId="{24FAC68E-AA14-401F-8BAC-8BAAF9C74C89}" type="pres">
      <dgm:prSet presAssocID="{D40D4481-9865-44CA-ACB9-B5D7FD2F4291}" presName="node" presStyleLbl="node1" presStyleIdx="4" presStyleCnt="7">
        <dgm:presLayoutVars>
          <dgm:bulletEnabled val="1"/>
        </dgm:presLayoutVars>
      </dgm:prSet>
      <dgm:spPr/>
    </dgm:pt>
    <dgm:pt modelId="{028C6466-FFB7-4659-AB3D-9959CD1C7CE7}" type="pres">
      <dgm:prSet presAssocID="{72C36ED5-25FA-499C-94DC-258A4102E9BB}" presName="sibTrans" presStyleCnt="0"/>
      <dgm:spPr/>
    </dgm:pt>
    <dgm:pt modelId="{425E4436-D04B-4B83-8E1B-0923D3C6235F}" type="pres">
      <dgm:prSet presAssocID="{65F8A501-CE42-4A4B-A4D6-8C34DF9E7679}" presName="node" presStyleLbl="node1" presStyleIdx="5" presStyleCnt="7">
        <dgm:presLayoutVars>
          <dgm:bulletEnabled val="1"/>
        </dgm:presLayoutVars>
      </dgm:prSet>
      <dgm:spPr/>
    </dgm:pt>
    <dgm:pt modelId="{DFC8B6F9-8E55-4F85-92D4-623CB2F99DAF}" type="pres">
      <dgm:prSet presAssocID="{A8ED348E-7D8C-44A5-A75E-EB2801680533}" presName="sibTrans" presStyleCnt="0"/>
      <dgm:spPr/>
    </dgm:pt>
    <dgm:pt modelId="{CA2C1AC6-D38F-4E4C-840B-E0FE21ABAC46}" type="pres">
      <dgm:prSet presAssocID="{6205B40E-5690-42C2-92A6-46B8AF3E9B1D}" presName="node" presStyleLbl="node1" presStyleIdx="6" presStyleCnt="7">
        <dgm:presLayoutVars>
          <dgm:bulletEnabled val="1"/>
        </dgm:presLayoutVars>
      </dgm:prSet>
      <dgm:spPr/>
    </dgm:pt>
  </dgm:ptLst>
  <dgm:cxnLst>
    <dgm:cxn modelId="{67D7F904-E109-4A3E-A86F-4B2B5EE5C15D}" srcId="{B3ED3205-BB57-407A-9763-3B9B1E82699D}" destId="{D40D4481-9865-44CA-ACB9-B5D7FD2F4291}" srcOrd="4" destOrd="0" parTransId="{867F3262-234B-4607-806C-870C27D9F384}" sibTransId="{72C36ED5-25FA-499C-94DC-258A4102E9BB}"/>
    <dgm:cxn modelId="{55645514-4A1E-4F3F-B5D7-4EEA3BB99083}" type="presOf" srcId="{6205B40E-5690-42C2-92A6-46B8AF3E9B1D}" destId="{CA2C1AC6-D38F-4E4C-840B-E0FE21ABAC46}" srcOrd="0" destOrd="0" presId="urn:microsoft.com/office/officeart/2005/8/layout/default"/>
    <dgm:cxn modelId="{CB349136-5594-4BB4-BD1A-4D11A6353746}" type="presOf" srcId="{8E8B9536-A45F-42D1-B34B-99AED4D1FBC6}" destId="{AA592BA0-BA29-411F-A63B-5AA0BAE5DEF8}" srcOrd="0" destOrd="0" presId="urn:microsoft.com/office/officeart/2005/8/layout/default"/>
    <dgm:cxn modelId="{72181A5F-B03D-4AFB-B856-242C1CF8875B}" srcId="{B3ED3205-BB57-407A-9763-3B9B1E82699D}" destId="{7A87E400-1B15-4970-B54D-CDCD09CD4132}" srcOrd="1" destOrd="0" parTransId="{F6BAB3A2-D87C-49E5-B5F3-924ED5BDAA32}" sibTransId="{3C426C43-AF5F-4D4D-ACDD-F6EB32406EDB}"/>
    <dgm:cxn modelId="{8B142B4D-5E5B-46EA-B868-1841C9C68EB8}" type="presOf" srcId="{7A87E400-1B15-4970-B54D-CDCD09CD4132}" destId="{9AE9B641-5C3E-40F0-9B61-AA1949A9DF2D}" srcOrd="0" destOrd="0" presId="urn:microsoft.com/office/officeart/2005/8/layout/default"/>
    <dgm:cxn modelId="{F8EBD188-6099-4FE6-BDF8-72EFE95A7B32}" type="presOf" srcId="{65F8A501-CE42-4A4B-A4D6-8C34DF9E7679}" destId="{425E4436-D04B-4B83-8E1B-0923D3C6235F}" srcOrd="0" destOrd="0" presId="urn:microsoft.com/office/officeart/2005/8/layout/default"/>
    <dgm:cxn modelId="{43F7418C-BFBA-4E42-A8D3-6C6266237F7D}" type="presOf" srcId="{07FF7FD8-73DC-4B8E-97D8-6EDFCDD555AC}" destId="{2C93A675-E20F-483B-85A6-5357F3B5E7F6}" srcOrd="0" destOrd="0" presId="urn:microsoft.com/office/officeart/2005/8/layout/default"/>
    <dgm:cxn modelId="{21A19B94-33F1-45C4-916C-B2DA9D98828F}" srcId="{B3ED3205-BB57-407A-9763-3B9B1E82699D}" destId="{65F8A501-CE42-4A4B-A4D6-8C34DF9E7679}" srcOrd="5" destOrd="0" parTransId="{FA4B7D25-D4EE-4631-85F1-5974452FEF02}" sibTransId="{A8ED348E-7D8C-44A5-A75E-EB2801680533}"/>
    <dgm:cxn modelId="{2DF1CA94-2E80-40F3-82AB-48FF2DF4424F}" srcId="{B3ED3205-BB57-407A-9763-3B9B1E82699D}" destId="{07FF7FD8-73DC-4B8E-97D8-6EDFCDD555AC}" srcOrd="0" destOrd="0" parTransId="{AD672BE2-0B93-4C3D-A0AA-2582078A4557}" sibTransId="{938D7EAE-0764-4520-A57B-1D50354EA047}"/>
    <dgm:cxn modelId="{55992DA0-552C-43FF-8507-3F4422005387}" srcId="{B3ED3205-BB57-407A-9763-3B9B1E82699D}" destId="{6205B40E-5690-42C2-92A6-46B8AF3E9B1D}" srcOrd="6" destOrd="0" parTransId="{FEB21893-8EE0-4C15-8A7A-5AF4EC8AA706}" sibTransId="{2A5D3068-96F1-4967-985D-411FDC18FB71}"/>
    <dgm:cxn modelId="{623060B3-DC9D-4F1B-8F8C-7BF036C3938B}" srcId="{B3ED3205-BB57-407A-9763-3B9B1E82699D}" destId="{E4ECCF0C-35A2-4B28-9C69-A5A9DBE89F43}" srcOrd="2" destOrd="0" parTransId="{908791ED-645E-411A-A0EC-37C917D597B2}" sibTransId="{941729BE-B52A-4FCF-8381-877BA28F06B2}"/>
    <dgm:cxn modelId="{22087FD1-7B43-4572-9BCB-A529FFE50875}" type="presOf" srcId="{B3ED3205-BB57-407A-9763-3B9B1E82699D}" destId="{27CA0FD3-2980-47D8-9F24-CC9DBA9C9052}" srcOrd="0" destOrd="0" presId="urn:microsoft.com/office/officeart/2005/8/layout/default"/>
    <dgm:cxn modelId="{AA5554E4-E420-4306-BFD0-A7C88152BF70}" type="presOf" srcId="{D40D4481-9865-44CA-ACB9-B5D7FD2F4291}" destId="{24FAC68E-AA14-401F-8BAC-8BAAF9C74C89}" srcOrd="0" destOrd="0" presId="urn:microsoft.com/office/officeart/2005/8/layout/default"/>
    <dgm:cxn modelId="{90BC50E8-1B81-4364-8B7F-B5E5DB999245}" type="presOf" srcId="{E4ECCF0C-35A2-4B28-9C69-A5A9DBE89F43}" destId="{71FCE896-6B4C-4CCC-951B-50D724AAF613}" srcOrd="0" destOrd="0" presId="urn:microsoft.com/office/officeart/2005/8/layout/default"/>
    <dgm:cxn modelId="{87FA77FD-34FC-42A9-8E47-6A6F69CE6DCE}" srcId="{B3ED3205-BB57-407A-9763-3B9B1E82699D}" destId="{8E8B9536-A45F-42D1-B34B-99AED4D1FBC6}" srcOrd="3" destOrd="0" parTransId="{E210650E-5ECC-4ED0-81A6-936B41BCC3AB}" sibTransId="{C1D0DFAC-BABC-4BC3-853B-4A6BA1157980}"/>
    <dgm:cxn modelId="{C5749024-8332-430F-848D-D4D6BD0D9B76}" type="presParOf" srcId="{27CA0FD3-2980-47D8-9F24-CC9DBA9C9052}" destId="{2C93A675-E20F-483B-85A6-5357F3B5E7F6}" srcOrd="0" destOrd="0" presId="urn:microsoft.com/office/officeart/2005/8/layout/default"/>
    <dgm:cxn modelId="{69769949-F7D0-45B9-9E90-1C9EEA41D3A5}" type="presParOf" srcId="{27CA0FD3-2980-47D8-9F24-CC9DBA9C9052}" destId="{86B19F83-49D6-4D10-8312-C238FA0C82D0}" srcOrd="1" destOrd="0" presId="urn:microsoft.com/office/officeart/2005/8/layout/default"/>
    <dgm:cxn modelId="{27A91222-BD92-4B03-88B8-C4B87F7AFAC6}" type="presParOf" srcId="{27CA0FD3-2980-47D8-9F24-CC9DBA9C9052}" destId="{9AE9B641-5C3E-40F0-9B61-AA1949A9DF2D}" srcOrd="2" destOrd="0" presId="urn:microsoft.com/office/officeart/2005/8/layout/default"/>
    <dgm:cxn modelId="{D2A7AB81-A48C-4003-A2BD-97872BA9E4B2}" type="presParOf" srcId="{27CA0FD3-2980-47D8-9F24-CC9DBA9C9052}" destId="{21344666-A82D-4B96-A1EF-A1D5AF75580C}" srcOrd="3" destOrd="0" presId="urn:microsoft.com/office/officeart/2005/8/layout/default"/>
    <dgm:cxn modelId="{7DC5E9EC-4083-463C-AE72-83791C3F9735}" type="presParOf" srcId="{27CA0FD3-2980-47D8-9F24-CC9DBA9C9052}" destId="{71FCE896-6B4C-4CCC-951B-50D724AAF613}" srcOrd="4" destOrd="0" presId="urn:microsoft.com/office/officeart/2005/8/layout/default"/>
    <dgm:cxn modelId="{05CD0795-9151-4A43-BCC7-C2B9B25AB0DA}" type="presParOf" srcId="{27CA0FD3-2980-47D8-9F24-CC9DBA9C9052}" destId="{3971CBE9-16BA-44D2-869D-3E9BBE823447}" srcOrd="5" destOrd="0" presId="urn:microsoft.com/office/officeart/2005/8/layout/default"/>
    <dgm:cxn modelId="{13275029-31A8-4677-BAB1-DA68A2A89E8D}" type="presParOf" srcId="{27CA0FD3-2980-47D8-9F24-CC9DBA9C9052}" destId="{AA592BA0-BA29-411F-A63B-5AA0BAE5DEF8}" srcOrd="6" destOrd="0" presId="urn:microsoft.com/office/officeart/2005/8/layout/default"/>
    <dgm:cxn modelId="{D4023DC5-396C-4A9B-9DF0-A870234C5470}" type="presParOf" srcId="{27CA0FD3-2980-47D8-9F24-CC9DBA9C9052}" destId="{15F65BEB-BBD1-48B9-BEDD-867F0B410988}" srcOrd="7" destOrd="0" presId="urn:microsoft.com/office/officeart/2005/8/layout/default"/>
    <dgm:cxn modelId="{6539E189-D84C-4CCA-9E8A-9C78D7E1B36D}" type="presParOf" srcId="{27CA0FD3-2980-47D8-9F24-CC9DBA9C9052}" destId="{24FAC68E-AA14-401F-8BAC-8BAAF9C74C89}" srcOrd="8" destOrd="0" presId="urn:microsoft.com/office/officeart/2005/8/layout/default"/>
    <dgm:cxn modelId="{8E4D9E89-B366-40A5-9DE5-54343AD0F5B3}" type="presParOf" srcId="{27CA0FD3-2980-47D8-9F24-CC9DBA9C9052}" destId="{028C6466-FFB7-4659-AB3D-9959CD1C7CE7}" srcOrd="9" destOrd="0" presId="urn:microsoft.com/office/officeart/2005/8/layout/default"/>
    <dgm:cxn modelId="{8C640CDD-73B8-4866-96F5-A336833F090A}" type="presParOf" srcId="{27CA0FD3-2980-47D8-9F24-CC9DBA9C9052}" destId="{425E4436-D04B-4B83-8E1B-0923D3C6235F}" srcOrd="10" destOrd="0" presId="urn:microsoft.com/office/officeart/2005/8/layout/default"/>
    <dgm:cxn modelId="{4C381EED-0525-4829-B2BD-BF48DA8A30ED}" type="presParOf" srcId="{27CA0FD3-2980-47D8-9F24-CC9DBA9C9052}" destId="{DFC8B6F9-8E55-4F85-92D4-623CB2F99DAF}" srcOrd="11" destOrd="0" presId="urn:microsoft.com/office/officeart/2005/8/layout/default"/>
    <dgm:cxn modelId="{8B874E10-0E46-4F37-82AE-24B0325D4E94}" type="presParOf" srcId="{27CA0FD3-2980-47D8-9F24-CC9DBA9C9052}" destId="{CA2C1AC6-D38F-4E4C-840B-E0FE21ABAC4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37D863-A28F-44AB-8115-25A2F4182251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A27D86-422B-46FA-8741-C67CE72ACB2D}">
      <dgm:prSet phldrT="[Text]"/>
      <dgm:spPr/>
      <dgm:t>
        <a:bodyPr/>
        <a:lstStyle/>
        <a:p>
          <a:r>
            <a:rPr lang="en-US" dirty="0" err="1"/>
            <a:t>Keluarga</a:t>
          </a:r>
          <a:endParaRPr lang="en-US" dirty="0"/>
        </a:p>
      </dgm:t>
    </dgm:pt>
    <dgm:pt modelId="{2EC382CF-2BE1-4314-AF03-AC7F4508047F}" type="parTrans" cxnId="{C8F6708B-3638-421A-9922-2A2A08C801A9}">
      <dgm:prSet/>
      <dgm:spPr/>
      <dgm:t>
        <a:bodyPr/>
        <a:lstStyle/>
        <a:p>
          <a:endParaRPr lang="en-US"/>
        </a:p>
      </dgm:t>
    </dgm:pt>
    <dgm:pt modelId="{5FC26157-FB20-4E26-9BF3-AA096F1C6EC0}" type="sibTrans" cxnId="{C8F6708B-3638-421A-9922-2A2A08C801A9}">
      <dgm:prSet/>
      <dgm:spPr/>
      <dgm:t>
        <a:bodyPr/>
        <a:lstStyle/>
        <a:p>
          <a:endParaRPr lang="en-US"/>
        </a:p>
      </dgm:t>
    </dgm:pt>
    <dgm:pt modelId="{44124916-3774-41DD-8643-8FB8CC0D82FF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persahabatan</a:t>
          </a:r>
          <a:endParaRPr lang="en-US" dirty="0"/>
        </a:p>
      </dgm:t>
    </dgm:pt>
    <dgm:pt modelId="{799A9137-9D28-4E11-A27B-C05371E48D6C}" type="parTrans" cxnId="{1B53D330-A76C-4943-8D49-423D2331392E}">
      <dgm:prSet/>
      <dgm:spPr/>
      <dgm:t>
        <a:bodyPr/>
        <a:lstStyle/>
        <a:p>
          <a:endParaRPr lang="en-US"/>
        </a:p>
      </dgm:t>
    </dgm:pt>
    <dgm:pt modelId="{663A1883-502D-4E03-9CA0-1B98F3D8CD51}" type="sibTrans" cxnId="{1B53D330-A76C-4943-8D49-423D2331392E}">
      <dgm:prSet/>
      <dgm:spPr/>
      <dgm:t>
        <a:bodyPr/>
        <a:lstStyle/>
        <a:p>
          <a:endParaRPr lang="en-US"/>
        </a:p>
      </dgm:t>
    </dgm:pt>
    <dgm:pt modelId="{BCAA858E-28C3-4621-8CA7-C6BCBB5C86C4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sosial</a:t>
          </a:r>
          <a:r>
            <a:rPr lang="en-US" dirty="0"/>
            <a:t> formal</a:t>
          </a:r>
        </a:p>
      </dgm:t>
    </dgm:pt>
    <dgm:pt modelId="{8B302B1A-6CC4-47BB-9DB6-990E96289E6E}" type="parTrans" cxnId="{6C9FC279-0898-48F9-983D-A4BBD2882C97}">
      <dgm:prSet/>
      <dgm:spPr/>
      <dgm:t>
        <a:bodyPr/>
        <a:lstStyle/>
        <a:p>
          <a:endParaRPr lang="en-US"/>
        </a:p>
      </dgm:t>
    </dgm:pt>
    <dgm:pt modelId="{B7663DD2-E03B-4252-88C1-726F7B76AD05}" type="sibTrans" cxnId="{6C9FC279-0898-48F9-983D-A4BBD2882C97}">
      <dgm:prSet/>
      <dgm:spPr/>
      <dgm:t>
        <a:bodyPr/>
        <a:lstStyle/>
        <a:p>
          <a:endParaRPr lang="en-US"/>
        </a:p>
      </dgm:t>
    </dgm:pt>
    <dgm:pt modelId="{9ACF0494-46C3-476A-92E4-0DCF55A0CE57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pembelanja</a:t>
          </a:r>
          <a:endParaRPr lang="en-US" dirty="0"/>
        </a:p>
      </dgm:t>
    </dgm:pt>
    <dgm:pt modelId="{531E09F5-F2E2-4B34-AF3C-66A6BB6F0326}" type="parTrans" cxnId="{3AE5C8C1-40AB-4B2E-80E7-8740E6E381E3}">
      <dgm:prSet/>
      <dgm:spPr/>
      <dgm:t>
        <a:bodyPr/>
        <a:lstStyle/>
        <a:p>
          <a:endParaRPr lang="en-US"/>
        </a:p>
      </dgm:t>
    </dgm:pt>
    <dgm:pt modelId="{266B8ABD-7BE3-4913-A7AE-81326A0E0DFB}" type="sibTrans" cxnId="{3AE5C8C1-40AB-4B2E-80E7-8740E6E381E3}">
      <dgm:prSet/>
      <dgm:spPr/>
      <dgm:t>
        <a:bodyPr/>
        <a:lstStyle/>
        <a:p>
          <a:endParaRPr lang="en-US"/>
        </a:p>
      </dgm:t>
    </dgm:pt>
    <dgm:pt modelId="{C4C10111-9E00-4056-8E7A-CB7CBA60C741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kerja</a:t>
          </a:r>
          <a:endParaRPr lang="en-US" dirty="0"/>
        </a:p>
      </dgm:t>
    </dgm:pt>
    <dgm:pt modelId="{CBF97801-7B27-46C1-A810-0572CF19B440}" type="parTrans" cxnId="{E3E6A78C-5F82-48AE-A714-64816D6C8EAF}">
      <dgm:prSet/>
      <dgm:spPr/>
      <dgm:t>
        <a:bodyPr/>
        <a:lstStyle/>
        <a:p>
          <a:endParaRPr lang="en-US"/>
        </a:p>
      </dgm:t>
    </dgm:pt>
    <dgm:pt modelId="{0E6F37F9-777C-4006-A010-42F22F222BE2}" type="sibTrans" cxnId="{E3E6A78C-5F82-48AE-A714-64816D6C8EAF}">
      <dgm:prSet/>
      <dgm:spPr/>
      <dgm:t>
        <a:bodyPr/>
        <a:lstStyle/>
        <a:p>
          <a:endParaRPr lang="en-US"/>
        </a:p>
      </dgm:t>
    </dgm:pt>
    <dgm:pt modelId="{7E58D0F3-E74E-4A68-8131-EDA8AFBD657D}" type="pres">
      <dgm:prSet presAssocID="{3E37D863-A28F-44AB-8115-25A2F4182251}" presName="linearFlow" presStyleCnt="0">
        <dgm:presLayoutVars>
          <dgm:dir/>
          <dgm:resizeHandles val="exact"/>
        </dgm:presLayoutVars>
      </dgm:prSet>
      <dgm:spPr/>
    </dgm:pt>
    <dgm:pt modelId="{61F7DE79-76F7-421D-AAD5-BC9C4CB08934}" type="pres">
      <dgm:prSet presAssocID="{F9A27D86-422B-46FA-8741-C67CE72ACB2D}" presName="composite" presStyleCnt="0"/>
      <dgm:spPr/>
    </dgm:pt>
    <dgm:pt modelId="{ACDD6558-48F2-4379-864C-FB8CA20A4EFE}" type="pres">
      <dgm:prSet presAssocID="{F9A27D86-422B-46FA-8741-C67CE72ACB2D}" presName="imgShp" presStyleLbl="fgImgPlace1" presStyleIdx="0" presStyleCnt="5"/>
      <dgm:spPr/>
    </dgm:pt>
    <dgm:pt modelId="{F3774359-6CFC-4938-ACE1-E7A4B696E567}" type="pres">
      <dgm:prSet presAssocID="{F9A27D86-422B-46FA-8741-C67CE72ACB2D}" presName="txShp" presStyleLbl="node1" presStyleIdx="0" presStyleCnt="5">
        <dgm:presLayoutVars>
          <dgm:bulletEnabled val="1"/>
        </dgm:presLayoutVars>
      </dgm:prSet>
      <dgm:spPr/>
    </dgm:pt>
    <dgm:pt modelId="{256E4929-17BA-4744-8CB2-B6DF8EC6455A}" type="pres">
      <dgm:prSet presAssocID="{5FC26157-FB20-4E26-9BF3-AA096F1C6EC0}" presName="spacing" presStyleCnt="0"/>
      <dgm:spPr/>
    </dgm:pt>
    <dgm:pt modelId="{A1CACAC0-1B82-44BB-887C-33DF1BE8AEA5}" type="pres">
      <dgm:prSet presAssocID="{44124916-3774-41DD-8643-8FB8CC0D82FF}" presName="composite" presStyleCnt="0"/>
      <dgm:spPr/>
    </dgm:pt>
    <dgm:pt modelId="{E2C4F001-0C5C-4419-ADE5-1F251698853A}" type="pres">
      <dgm:prSet presAssocID="{44124916-3774-41DD-8643-8FB8CC0D82FF}" presName="imgShp" presStyleLbl="fgImgPlace1" presStyleIdx="1" presStyleCnt="5"/>
      <dgm:spPr/>
    </dgm:pt>
    <dgm:pt modelId="{C573BF95-AFF3-49A6-ACFF-E6CA05AFC627}" type="pres">
      <dgm:prSet presAssocID="{44124916-3774-41DD-8643-8FB8CC0D82FF}" presName="txShp" presStyleLbl="node1" presStyleIdx="1" presStyleCnt="5">
        <dgm:presLayoutVars>
          <dgm:bulletEnabled val="1"/>
        </dgm:presLayoutVars>
      </dgm:prSet>
      <dgm:spPr/>
    </dgm:pt>
    <dgm:pt modelId="{B1373EF1-FEBE-4EAB-B908-B207EB992AED}" type="pres">
      <dgm:prSet presAssocID="{663A1883-502D-4E03-9CA0-1B98F3D8CD51}" presName="spacing" presStyleCnt="0"/>
      <dgm:spPr/>
    </dgm:pt>
    <dgm:pt modelId="{1899842D-FA32-40D8-8DD2-0E392603E122}" type="pres">
      <dgm:prSet presAssocID="{BCAA858E-28C3-4621-8CA7-C6BCBB5C86C4}" presName="composite" presStyleCnt="0"/>
      <dgm:spPr/>
    </dgm:pt>
    <dgm:pt modelId="{9AF2517A-4FAA-459B-B322-3DB9E0AD4698}" type="pres">
      <dgm:prSet presAssocID="{BCAA858E-28C3-4621-8CA7-C6BCBB5C86C4}" presName="imgShp" presStyleLbl="fgImgPlace1" presStyleIdx="2" presStyleCnt="5"/>
      <dgm:spPr/>
    </dgm:pt>
    <dgm:pt modelId="{4FEAB82A-62A7-4522-967A-FF73B763613E}" type="pres">
      <dgm:prSet presAssocID="{BCAA858E-28C3-4621-8CA7-C6BCBB5C86C4}" presName="txShp" presStyleLbl="node1" presStyleIdx="2" presStyleCnt="5">
        <dgm:presLayoutVars>
          <dgm:bulletEnabled val="1"/>
        </dgm:presLayoutVars>
      </dgm:prSet>
      <dgm:spPr/>
    </dgm:pt>
    <dgm:pt modelId="{F199C2F1-9800-4B49-895F-1A61A575E467}" type="pres">
      <dgm:prSet presAssocID="{B7663DD2-E03B-4252-88C1-726F7B76AD05}" presName="spacing" presStyleCnt="0"/>
      <dgm:spPr/>
    </dgm:pt>
    <dgm:pt modelId="{E034ECF0-9ADC-4D81-8E43-EB5CF82E7E3F}" type="pres">
      <dgm:prSet presAssocID="{9ACF0494-46C3-476A-92E4-0DCF55A0CE57}" presName="composite" presStyleCnt="0"/>
      <dgm:spPr/>
    </dgm:pt>
    <dgm:pt modelId="{4234292F-00E4-4188-820C-4C1E2BF0D2AE}" type="pres">
      <dgm:prSet presAssocID="{9ACF0494-46C3-476A-92E4-0DCF55A0CE57}" presName="imgShp" presStyleLbl="fgImgPlace1" presStyleIdx="3" presStyleCnt="5"/>
      <dgm:spPr/>
    </dgm:pt>
    <dgm:pt modelId="{A6464254-659E-4BD1-8B03-D3D09698CB1C}" type="pres">
      <dgm:prSet presAssocID="{9ACF0494-46C3-476A-92E4-0DCF55A0CE57}" presName="txShp" presStyleLbl="node1" presStyleIdx="3" presStyleCnt="5">
        <dgm:presLayoutVars>
          <dgm:bulletEnabled val="1"/>
        </dgm:presLayoutVars>
      </dgm:prSet>
      <dgm:spPr/>
    </dgm:pt>
    <dgm:pt modelId="{1FE1AA05-044F-4254-8298-C0CE26B308B1}" type="pres">
      <dgm:prSet presAssocID="{266B8ABD-7BE3-4913-A7AE-81326A0E0DFB}" presName="spacing" presStyleCnt="0"/>
      <dgm:spPr/>
    </dgm:pt>
    <dgm:pt modelId="{6604E6FA-6F10-4CDC-86FB-A0D8876F1316}" type="pres">
      <dgm:prSet presAssocID="{C4C10111-9E00-4056-8E7A-CB7CBA60C741}" presName="composite" presStyleCnt="0"/>
      <dgm:spPr/>
    </dgm:pt>
    <dgm:pt modelId="{B138B04A-6C3C-4DCB-B7CC-C3F6E44BC41A}" type="pres">
      <dgm:prSet presAssocID="{C4C10111-9E00-4056-8E7A-CB7CBA60C741}" presName="imgShp" presStyleLbl="fgImgPlace1" presStyleIdx="4" presStyleCnt="5"/>
      <dgm:spPr/>
    </dgm:pt>
    <dgm:pt modelId="{A14BD82E-4C22-41FC-83EC-801B868523DC}" type="pres">
      <dgm:prSet presAssocID="{C4C10111-9E00-4056-8E7A-CB7CBA60C741}" presName="txShp" presStyleLbl="node1" presStyleIdx="4" presStyleCnt="5">
        <dgm:presLayoutVars>
          <dgm:bulletEnabled val="1"/>
        </dgm:presLayoutVars>
      </dgm:prSet>
      <dgm:spPr/>
    </dgm:pt>
  </dgm:ptLst>
  <dgm:cxnLst>
    <dgm:cxn modelId="{E7444922-FCFB-4241-9E0C-3658C7282900}" type="presOf" srcId="{9ACF0494-46C3-476A-92E4-0DCF55A0CE57}" destId="{A6464254-659E-4BD1-8B03-D3D09698CB1C}" srcOrd="0" destOrd="0" presId="urn:microsoft.com/office/officeart/2005/8/layout/vList3"/>
    <dgm:cxn modelId="{1B53D330-A76C-4943-8D49-423D2331392E}" srcId="{3E37D863-A28F-44AB-8115-25A2F4182251}" destId="{44124916-3774-41DD-8643-8FB8CC0D82FF}" srcOrd="1" destOrd="0" parTransId="{799A9137-9D28-4E11-A27B-C05371E48D6C}" sibTransId="{663A1883-502D-4E03-9CA0-1B98F3D8CD51}"/>
    <dgm:cxn modelId="{02F8C239-78A0-44E7-8256-1E282039137E}" type="presOf" srcId="{C4C10111-9E00-4056-8E7A-CB7CBA60C741}" destId="{A14BD82E-4C22-41FC-83EC-801B868523DC}" srcOrd="0" destOrd="0" presId="urn:microsoft.com/office/officeart/2005/8/layout/vList3"/>
    <dgm:cxn modelId="{108C9275-EF34-406B-89E3-92D63DA908C8}" type="presOf" srcId="{BCAA858E-28C3-4621-8CA7-C6BCBB5C86C4}" destId="{4FEAB82A-62A7-4522-967A-FF73B763613E}" srcOrd="0" destOrd="0" presId="urn:microsoft.com/office/officeart/2005/8/layout/vList3"/>
    <dgm:cxn modelId="{6C9FC279-0898-48F9-983D-A4BBD2882C97}" srcId="{3E37D863-A28F-44AB-8115-25A2F4182251}" destId="{BCAA858E-28C3-4621-8CA7-C6BCBB5C86C4}" srcOrd="2" destOrd="0" parTransId="{8B302B1A-6CC4-47BB-9DB6-990E96289E6E}" sibTransId="{B7663DD2-E03B-4252-88C1-726F7B76AD05}"/>
    <dgm:cxn modelId="{C8F6708B-3638-421A-9922-2A2A08C801A9}" srcId="{3E37D863-A28F-44AB-8115-25A2F4182251}" destId="{F9A27D86-422B-46FA-8741-C67CE72ACB2D}" srcOrd="0" destOrd="0" parTransId="{2EC382CF-2BE1-4314-AF03-AC7F4508047F}" sibTransId="{5FC26157-FB20-4E26-9BF3-AA096F1C6EC0}"/>
    <dgm:cxn modelId="{E3E6A78C-5F82-48AE-A714-64816D6C8EAF}" srcId="{3E37D863-A28F-44AB-8115-25A2F4182251}" destId="{C4C10111-9E00-4056-8E7A-CB7CBA60C741}" srcOrd="4" destOrd="0" parTransId="{CBF97801-7B27-46C1-A810-0572CF19B440}" sibTransId="{0E6F37F9-777C-4006-A010-42F22F222BE2}"/>
    <dgm:cxn modelId="{BBBECE9D-12C4-4856-B5C5-F51911B0E9E3}" type="presOf" srcId="{3E37D863-A28F-44AB-8115-25A2F4182251}" destId="{7E58D0F3-E74E-4A68-8131-EDA8AFBD657D}" srcOrd="0" destOrd="0" presId="urn:microsoft.com/office/officeart/2005/8/layout/vList3"/>
    <dgm:cxn modelId="{3AE5C8C1-40AB-4B2E-80E7-8740E6E381E3}" srcId="{3E37D863-A28F-44AB-8115-25A2F4182251}" destId="{9ACF0494-46C3-476A-92E4-0DCF55A0CE57}" srcOrd="3" destOrd="0" parTransId="{531E09F5-F2E2-4B34-AF3C-66A6BB6F0326}" sibTransId="{266B8ABD-7BE3-4913-A7AE-81326A0E0DFB}"/>
    <dgm:cxn modelId="{DE4580C2-1470-4320-8855-8C49566E4FD6}" type="presOf" srcId="{F9A27D86-422B-46FA-8741-C67CE72ACB2D}" destId="{F3774359-6CFC-4938-ACE1-E7A4B696E567}" srcOrd="0" destOrd="0" presId="urn:microsoft.com/office/officeart/2005/8/layout/vList3"/>
    <dgm:cxn modelId="{46E5BBCC-D572-40BF-9FDE-1375F148C58B}" type="presOf" srcId="{44124916-3774-41DD-8643-8FB8CC0D82FF}" destId="{C573BF95-AFF3-49A6-ACFF-E6CA05AFC627}" srcOrd="0" destOrd="0" presId="urn:microsoft.com/office/officeart/2005/8/layout/vList3"/>
    <dgm:cxn modelId="{5844EEA1-7CA3-4BA5-8B56-EBC8ADE69C07}" type="presParOf" srcId="{7E58D0F3-E74E-4A68-8131-EDA8AFBD657D}" destId="{61F7DE79-76F7-421D-AAD5-BC9C4CB08934}" srcOrd="0" destOrd="0" presId="urn:microsoft.com/office/officeart/2005/8/layout/vList3"/>
    <dgm:cxn modelId="{F9C086B6-06FF-4CDD-9B27-C31DD8705DA1}" type="presParOf" srcId="{61F7DE79-76F7-421D-AAD5-BC9C4CB08934}" destId="{ACDD6558-48F2-4379-864C-FB8CA20A4EFE}" srcOrd="0" destOrd="0" presId="urn:microsoft.com/office/officeart/2005/8/layout/vList3"/>
    <dgm:cxn modelId="{8EEC8EAE-8E59-4332-8BB8-01379AF63DDD}" type="presParOf" srcId="{61F7DE79-76F7-421D-AAD5-BC9C4CB08934}" destId="{F3774359-6CFC-4938-ACE1-E7A4B696E567}" srcOrd="1" destOrd="0" presId="urn:microsoft.com/office/officeart/2005/8/layout/vList3"/>
    <dgm:cxn modelId="{0E6FBFB9-5FA9-4D31-8E14-43F21D5936E5}" type="presParOf" srcId="{7E58D0F3-E74E-4A68-8131-EDA8AFBD657D}" destId="{256E4929-17BA-4744-8CB2-B6DF8EC6455A}" srcOrd="1" destOrd="0" presId="urn:microsoft.com/office/officeart/2005/8/layout/vList3"/>
    <dgm:cxn modelId="{060D9C3B-4C38-41DD-84E1-3099D8D36577}" type="presParOf" srcId="{7E58D0F3-E74E-4A68-8131-EDA8AFBD657D}" destId="{A1CACAC0-1B82-44BB-887C-33DF1BE8AEA5}" srcOrd="2" destOrd="0" presId="urn:microsoft.com/office/officeart/2005/8/layout/vList3"/>
    <dgm:cxn modelId="{6DF6D7B1-E2AC-4A30-947E-134651F74968}" type="presParOf" srcId="{A1CACAC0-1B82-44BB-887C-33DF1BE8AEA5}" destId="{E2C4F001-0C5C-4419-ADE5-1F251698853A}" srcOrd="0" destOrd="0" presId="urn:microsoft.com/office/officeart/2005/8/layout/vList3"/>
    <dgm:cxn modelId="{DFC98070-2573-44B1-BAAC-51E53280B319}" type="presParOf" srcId="{A1CACAC0-1B82-44BB-887C-33DF1BE8AEA5}" destId="{C573BF95-AFF3-49A6-ACFF-E6CA05AFC627}" srcOrd="1" destOrd="0" presId="urn:microsoft.com/office/officeart/2005/8/layout/vList3"/>
    <dgm:cxn modelId="{A5329825-322A-4F83-BA63-B078C281F103}" type="presParOf" srcId="{7E58D0F3-E74E-4A68-8131-EDA8AFBD657D}" destId="{B1373EF1-FEBE-4EAB-B908-B207EB992AED}" srcOrd="3" destOrd="0" presId="urn:microsoft.com/office/officeart/2005/8/layout/vList3"/>
    <dgm:cxn modelId="{F8756CBB-DBF4-40CF-9197-276827289C36}" type="presParOf" srcId="{7E58D0F3-E74E-4A68-8131-EDA8AFBD657D}" destId="{1899842D-FA32-40D8-8DD2-0E392603E122}" srcOrd="4" destOrd="0" presId="urn:microsoft.com/office/officeart/2005/8/layout/vList3"/>
    <dgm:cxn modelId="{C3F2AFA7-B6A5-411A-909F-2C2B3FF4502B}" type="presParOf" srcId="{1899842D-FA32-40D8-8DD2-0E392603E122}" destId="{9AF2517A-4FAA-459B-B322-3DB9E0AD4698}" srcOrd="0" destOrd="0" presId="urn:microsoft.com/office/officeart/2005/8/layout/vList3"/>
    <dgm:cxn modelId="{530C6C09-54C8-4C4F-BD21-B6E66ABEB767}" type="presParOf" srcId="{1899842D-FA32-40D8-8DD2-0E392603E122}" destId="{4FEAB82A-62A7-4522-967A-FF73B763613E}" srcOrd="1" destOrd="0" presId="urn:microsoft.com/office/officeart/2005/8/layout/vList3"/>
    <dgm:cxn modelId="{4C1EE252-585A-47FB-B33A-8EBCCFA53E05}" type="presParOf" srcId="{7E58D0F3-E74E-4A68-8131-EDA8AFBD657D}" destId="{F199C2F1-9800-4B49-895F-1A61A575E467}" srcOrd="5" destOrd="0" presId="urn:microsoft.com/office/officeart/2005/8/layout/vList3"/>
    <dgm:cxn modelId="{375D9C9B-A813-4C09-8C99-EB81FBDF8F3F}" type="presParOf" srcId="{7E58D0F3-E74E-4A68-8131-EDA8AFBD657D}" destId="{E034ECF0-9ADC-4D81-8E43-EB5CF82E7E3F}" srcOrd="6" destOrd="0" presId="urn:microsoft.com/office/officeart/2005/8/layout/vList3"/>
    <dgm:cxn modelId="{941DD581-295E-4D5A-BE35-A3C680C17CE8}" type="presParOf" srcId="{E034ECF0-9ADC-4D81-8E43-EB5CF82E7E3F}" destId="{4234292F-00E4-4188-820C-4C1E2BF0D2AE}" srcOrd="0" destOrd="0" presId="urn:microsoft.com/office/officeart/2005/8/layout/vList3"/>
    <dgm:cxn modelId="{6C15D7D8-081C-48F2-AE7B-443520B1060D}" type="presParOf" srcId="{E034ECF0-9ADC-4D81-8E43-EB5CF82E7E3F}" destId="{A6464254-659E-4BD1-8B03-D3D09698CB1C}" srcOrd="1" destOrd="0" presId="urn:microsoft.com/office/officeart/2005/8/layout/vList3"/>
    <dgm:cxn modelId="{3C4CF983-C99D-470A-9A6A-A6EB14ADD03D}" type="presParOf" srcId="{7E58D0F3-E74E-4A68-8131-EDA8AFBD657D}" destId="{1FE1AA05-044F-4254-8298-C0CE26B308B1}" srcOrd="7" destOrd="0" presId="urn:microsoft.com/office/officeart/2005/8/layout/vList3"/>
    <dgm:cxn modelId="{289D4523-6663-4624-B840-68D7A2E55F43}" type="presParOf" srcId="{7E58D0F3-E74E-4A68-8131-EDA8AFBD657D}" destId="{6604E6FA-6F10-4CDC-86FB-A0D8876F1316}" srcOrd="8" destOrd="0" presId="urn:microsoft.com/office/officeart/2005/8/layout/vList3"/>
    <dgm:cxn modelId="{AFCCA5B4-EC55-4C23-9EBF-D22B7917DC63}" type="presParOf" srcId="{6604E6FA-6F10-4CDC-86FB-A0D8876F1316}" destId="{B138B04A-6C3C-4DCB-B7CC-C3F6E44BC41A}" srcOrd="0" destOrd="0" presId="urn:microsoft.com/office/officeart/2005/8/layout/vList3"/>
    <dgm:cxn modelId="{F56A441E-AE5E-4283-A183-F507791988EC}" type="presParOf" srcId="{6604E6FA-6F10-4CDC-86FB-A0D8876F1316}" destId="{A14BD82E-4C22-41FC-83EC-801B868523D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70EBE8-F691-4400-B56C-C54BD91E4C10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740AD53-0004-4EDA-A68C-C6C10395A52F}">
      <dgm:prSet phldrT="[Text]"/>
      <dgm:spPr/>
      <dgm:t>
        <a:bodyPr/>
        <a:lstStyle/>
        <a:p>
          <a:r>
            <a:rPr lang="en-US" dirty="0" err="1"/>
            <a:t>Selebritis</a:t>
          </a:r>
          <a:endParaRPr lang="en-US" dirty="0"/>
        </a:p>
      </dgm:t>
    </dgm:pt>
    <dgm:pt modelId="{0E77EB88-8158-4DD7-8A74-BFA7A4F6D967}" type="parTrans" cxnId="{84AEA98C-1810-4B36-AEE6-BF0427CF9EB6}">
      <dgm:prSet/>
      <dgm:spPr/>
      <dgm:t>
        <a:bodyPr/>
        <a:lstStyle/>
        <a:p>
          <a:endParaRPr lang="en-US"/>
        </a:p>
      </dgm:t>
    </dgm:pt>
    <dgm:pt modelId="{76D248FB-A89A-4C07-9338-1ADCDF97C7DE}" type="sibTrans" cxnId="{84AEA98C-1810-4B36-AEE6-BF0427CF9EB6}">
      <dgm:prSet/>
      <dgm:spPr/>
      <dgm:t>
        <a:bodyPr/>
        <a:lstStyle/>
        <a:p>
          <a:endParaRPr lang="en-US"/>
        </a:p>
      </dgm:t>
    </dgm:pt>
    <dgm:pt modelId="{2B00B52C-DAFD-4E30-AC44-DE35A19EA29F}">
      <dgm:prSet phldrT="[Text]"/>
      <dgm:spPr/>
      <dgm:t>
        <a:bodyPr/>
        <a:lstStyle/>
        <a:p>
          <a:r>
            <a:rPr lang="en-US" dirty="0" err="1"/>
            <a:t>Pakar</a:t>
          </a:r>
          <a:r>
            <a:rPr lang="en-US" dirty="0"/>
            <a:t> </a:t>
          </a:r>
        </a:p>
      </dgm:t>
    </dgm:pt>
    <dgm:pt modelId="{56BCF9E3-E85C-4A78-AAB2-29C4D88A91F1}" type="parTrans" cxnId="{CF1FD8F6-AF8C-47BB-987C-862AB6740422}">
      <dgm:prSet/>
      <dgm:spPr/>
      <dgm:t>
        <a:bodyPr/>
        <a:lstStyle/>
        <a:p>
          <a:endParaRPr lang="en-US"/>
        </a:p>
      </dgm:t>
    </dgm:pt>
    <dgm:pt modelId="{21A20314-B6D1-43F5-91E9-AE2F59D1BAC4}" type="sibTrans" cxnId="{CF1FD8F6-AF8C-47BB-987C-862AB6740422}">
      <dgm:prSet/>
      <dgm:spPr/>
      <dgm:t>
        <a:bodyPr/>
        <a:lstStyle/>
        <a:p>
          <a:endParaRPr lang="en-US"/>
        </a:p>
      </dgm:t>
    </dgm:pt>
    <dgm:pt modelId="{66A8798F-D847-4BEC-938D-5F3A38E3389D}">
      <dgm:prSet phldrT="[Text]"/>
      <dgm:spPr/>
      <dgm:t>
        <a:bodyPr/>
        <a:lstStyle/>
        <a:p>
          <a:r>
            <a:rPr lang="en-US" dirty="0"/>
            <a:t>Orang </a:t>
          </a:r>
          <a:r>
            <a:rPr lang="en-US" dirty="0" err="1"/>
            <a:t>biasa</a:t>
          </a:r>
          <a:endParaRPr lang="en-US" dirty="0"/>
        </a:p>
      </dgm:t>
    </dgm:pt>
    <dgm:pt modelId="{9232A03C-299E-4995-86D3-A918C1ED5DBA}" type="parTrans" cxnId="{ABE2FBAD-2B4A-4009-963D-5E2A78A811A8}">
      <dgm:prSet/>
      <dgm:spPr/>
      <dgm:t>
        <a:bodyPr/>
        <a:lstStyle/>
        <a:p>
          <a:endParaRPr lang="en-US"/>
        </a:p>
      </dgm:t>
    </dgm:pt>
    <dgm:pt modelId="{40B30967-08EF-4ECE-B7B2-B56EB72DF044}" type="sibTrans" cxnId="{ABE2FBAD-2B4A-4009-963D-5E2A78A811A8}">
      <dgm:prSet/>
      <dgm:spPr/>
      <dgm:t>
        <a:bodyPr/>
        <a:lstStyle/>
        <a:p>
          <a:endParaRPr lang="en-US"/>
        </a:p>
      </dgm:t>
    </dgm:pt>
    <dgm:pt modelId="{9B887591-745A-4849-BA37-868EBFD93D82}">
      <dgm:prSet phldrT="[Text]"/>
      <dgm:spPr/>
      <dgm:t>
        <a:bodyPr/>
        <a:lstStyle/>
        <a:p>
          <a:r>
            <a:rPr lang="en-US" dirty="0"/>
            <a:t>Para </a:t>
          </a:r>
          <a:r>
            <a:rPr lang="en-US" dirty="0" err="1"/>
            <a:t>eksekutif</a:t>
          </a:r>
          <a:r>
            <a:rPr lang="en-US" dirty="0"/>
            <a:t> dan </a:t>
          </a:r>
          <a:r>
            <a:rPr lang="en-US" dirty="0" err="1"/>
            <a:t>karyawan</a:t>
          </a:r>
          <a:endParaRPr lang="en-US" dirty="0"/>
        </a:p>
      </dgm:t>
    </dgm:pt>
    <dgm:pt modelId="{02A34884-033E-4BBD-A242-855D69F93747}" type="parTrans" cxnId="{6CF1EB3F-EC36-4BD6-9093-920513493928}">
      <dgm:prSet/>
      <dgm:spPr/>
      <dgm:t>
        <a:bodyPr/>
        <a:lstStyle/>
        <a:p>
          <a:endParaRPr lang="en-US"/>
        </a:p>
      </dgm:t>
    </dgm:pt>
    <dgm:pt modelId="{D5451D77-4059-4135-8723-2B85FB8706C0}" type="sibTrans" cxnId="{6CF1EB3F-EC36-4BD6-9093-920513493928}">
      <dgm:prSet/>
      <dgm:spPr/>
      <dgm:t>
        <a:bodyPr/>
        <a:lstStyle/>
        <a:p>
          <a:endParaRPr lang="en-US"/>
        </a:p>
      </dgm:t>
    </dgm:pt>
    <dgm:pt modelId="{6066569B-F61E-4EA8-98A6-AA57D9AEACC2}" type="pres">
      <dgm:prSet presAssocID="{C270EBE8-F691-4400-B56C-C54BD91E4C10}" presName="diagram" presStyleCnt="0">
        <dgm:presLayoutVars>
          <dgm:dir/>
          <dgm:resizeHandles val="exact"/>
        </dgm:presLayoutVars>
      </dgm:prSet>
      <dgm:spPr/>
    </dgm:pt>
    <dgm:pt modelId="{1FE413FE-B70D-4ADC-93E1-5BA9F0970F31}" type="pres">
      <dgm:prSet presAssocID="{1740AD53-0004-4EDA-A68C-C6C10395A52F}" presName="node" presStyleLbl="node1" presStyleIdx="0" presStyleCnt="4">
        <dgm:presLayoutVars>
          <dgm:bulletEnabled val="1"/>
        </dgm:presLayoutVars>
      </dgm:prSet>
      <dgm:spPr/>
    </dgm:pt>
    <dgm:pt modelId="{932E5676-560C-4389-BE59-17CC6A007C20}" type="pres">
      <dgm:prSet presAssocID="{76D248FB-A89A-4C07-9338-1ADCDF97C7DE}" presName="sibTrans" presStyleCnt="0"/>
      <dgm:spPr/>
    </dgm:pt>
    <dgm:pt modelId="{07B9AE3E-9819-466E-B1F7-DFF96E836274}" type="pres">
      <dgm:prSet presAssocID="{2B00B52C-DAFD-4E30-AC44-DE35A19EA29F}" presName="node" presStyleLbl="node1" presStyleIdx="1" presStyleCnt="4">
        <dgm:presLayoutVars>
          <dgm:bulletEnabled val="1"/>
        </dgm:presLayoutVars>
      </dgm:prSet>
      <dgm:spPr/>
    </dgm:pt>
    <dgm:pt modelId="{98E8A146-A261-4DF0-B543-417579D3084D}" type="pres">
      <dgm:prSet presAssocID="{21A20314-B6D1-43F5-91E9-AE2F59D1BAC4}" presName="sibTrans" presStyleCnt="0"/>
      <dgm:spPr/>
    </dgm:pt>
    <dgm:pt modelId="{18B4CE02-3B1C-45D5-BB99-5FBF17C9EF44}" type="pres">
      <dgm:prSet presAssocID="{66A8798F-D847-4BEC-938D-5F3A38E3389D}" presName="node" presStyleLbl="node1" presStyleIdx="2" presStyleCnt="4">
        <dgm:presLayoutVars>
          <dgm:bulletEnabled val="1"/>
        </dgm:presLayoutVars>
      </dgm:prSet>
      <dgm:spPr/>
    </dgm:pt>
    <dgm:pt modelId="{48774A7F-9807-41E3-ADE2-50CC7295B7C6}" type="pres">
      <dgm:prSet presAssocID="{40B30967-08EF-4ECE-B7B2-B56EB72DF044}" presName="sibTrans" presStyleCnt="0"/>
      <dgm:spPr/>
    </dgm:pt>
    <dgm:pt modelId="{62D41B57-FA6E-490F-8388-F97CAA8F4267}" type="pres">
      <dgm:prSet presAssocID="{9B887591-745A-4849-BA37-868EBFD93D82}" presName="node" presStyleLbl="node1" presStyleIdx="3" presStyleCnt="4">
        <dgm:presLayoutVars>
          <dgm:bulletEnabled val="1"/>
        </dgm:presLayoutVars>
      </dgm:prSet>
      <dgm:spPr/>
    </dgm:pt>
  </dgm:ptLst>
  <dgm:cxnLst>
    <dgm:cxn modelId="{D8812B28-CEA2-47AD-8693-CF723D9DB7BC}" type="presOf" srcId="{9B887591-745A-4849-BA37-868EBFD93D82}" destId="{62D41B57-FA6E-490F-8388-F97CAA8F4267}" srcOrd="0" destOrd="0" presId="urn:microsoft.com/office/officeart/2005/8/layout/default"/>
    <dgm:cxn modelId="{6CF1EB3F-EC36-4BD6-9093-920513493928}" srcId="{C270EBE8-F691-4400-B56C-C54BD91E4C10}" destId="{9B887591-745A-4849-BA37-868EBFD93D82}" srcOrd="3" destOrd="0" parTransId="{02A34884-033E-4BBD-A242-855D69F93747}" sibTransId="{D5451D77-4059-4135-8723-2B85FB8706C0}"/>
    <dgm:cxn modelId="{D3BE5443-E84D-4EB6-B90F-48C0FB861036}" type="presOf" srcId="{1740AD53-0004-4EDA-A68C-C6C10395A52F}" destId="{1FE413FE-B70D-4ADC-93E1-5BA9F0970F31}" srcOrd="0" destOrd="0" presId="urn:microsoft.com/office/officeart/2005/8/layout/default"/>
    <dgm:cxn modelId="{4D490C67-A8FD-438D-B301-76ED70C19D64}" type="presOf" srcId="{66A8798F-D847-4BEC-938D-5F3A38E3389D}" destId="{18B4CE02-3B1C-45D5-BB99-5FBF17C9EF44}" srcOrd="0" destOrd="0" presId="urn:microsoft.com/office/officeart/2005/8/layout/default"/>
    <dgm:cxn modelId="{84AEA98C-1810-4B36-AEE6-BF0427CF9EB6}" srcId="{C270EBE8-F691-4400-B56C-C54BD91E4C10}" destId="{1740AD53-0004-4EDA-A68C-C6C10395A52F}" srcOrd="0" destOrd="0" parTransId="{0E77EB88-8158-4DD7-8A74-BFA7A4F6D967}" sibTransId="{76D248FB-A89A-4C07-9338-1ADCDF97C7DE}"/>
    <dgm:cxn modelId="{ABE2FBAD-2B4A-4009-963D-5E2A78A811A8}" srcId="{C270EBE8-F691-4400-B56C-C54BD91E4C10}" destId="{66A8798F-D847-4BEC-938D-5F3A38E3389D}" srcOrd="2" destOrd="0" parTransId="{9232A03C-299E-4995-86D3-A918C1ED5DBA}" sibTransId="{40B30967-08EF-4ECE-B7B2-B56EB72DF044}"/>
    <dgm:cxn modelId="{D2C060DA-740D-45E8-9928-AF74FDA9EAEF}" type="presOf" srcId="{C270EBE8-F691-4400-B56C-C54BD91E4C10}" destId="{6066569B-F61E-4EA8-98A6-AA57D9AEACC2}" srcOrd="0" destOrd="0" presId="urn:microsoft.com/office/officeart/2005/8/layout/default"/>
    <dgm:cxn modelId="{CF1FD8F6-AF8C-47BB-987C-862AB6740422}" srcId="{C270EBE8-F691-4400-B56C-C54BD91E4C10}" destId="{2B00B52C-DAFD-4E30-AC44-DE35A19EA29F}" srcOrd="1" destOrd="0" parTransId="{56BCF9E3-E85C-4A78-AAB2-29C4D88A91F1}" sibTransId="{21A20314-B6D1-43F5-91E9-AE2F59D1BAC4}"/>
    <dgm:cxn modelId="{F79B49FF-9887-4138-81A3-531C11D82DA7}" type="presOf" srcId="{2B00B52C-DAFD-4E30-AC44-DE35A19EA29F}" destId="{07B9AE3E-9819-466E-B1F7-DFF96E836274}" srcOrd="0" destOrd="0" presId="urn:microsoft.com/office/officeart/2005/8/layout/default"/>
    <dgm:cxn modelId="{8BD85EEA-4348-412B-94A0-E1EE0494B42B}" type="presParOf" srcId="{6066569B-F61E-4EA8-98A6-AA57D9AEACC2}" destId="{1FE413FE-B70D-4ADC-93E1-5BA9F0970F31}" srcOrd="0" destOrd="0" presId="urn:microsoft.com/office/officeart/2005/8/layout/default"/>
    <dgm:cxn modelId="{93C6C972-C7F0-4B8F-A801-FAD36697B412}" type="presParOf" srcId="{6066569B-F61E-4EA8-98A6-AA57D9AEACC2}" destId="{932E5676-560C-4389-BE59-17CC6A007C20}" srcOrd="1" destOrd="0" presId="urn:microsoft.com/office/officeart/2005/8/layout/default"/>
    <dgm:cxn modelId="{E2B1FD07-66E4-4E80-A6C3-7D3312749A33}" type="presParOf" srcId="{6066569B-F61E-4EA8-98A6-AA57D9AEACC2}" destId="{07B9AE3E-9819-466E-B1F7-DFF96E836274}" srcOrd="2" destOrd="0" presId="urn:microsoft.com/office/officeart/2005/8/layout/default"/>
    <dgm:cxn modelId="{196F01EF-7015-4AC6-8906-ADF9F60EE0C4}" type="presParOf" srcId="{6066569B-F61E-4EA8-98A6-AA57D9AEACC2}" destId="{98E8A146-A261-4DF0-B543-417579D3084D}" srcOrd="3" destOrd="0" presId="urn:microsoft.com/office/officeart/2005/8/layout/default"/>
    <dgm:cxn modelId="{711C3268-D661-49E2-9492-5FBEB1AC067D}" type="presParOf" srcId="{6066569B-F61E-4EA8-98A6-AA57D9AEACC2}" destId="{18B4CE02-3B1C-45D5-BB99-5FBF17C9EF44}" srcOrd="4" destOrd="0" presId="urn:microsoft.com/office/officeart/2005/8/layout/default"/>
    <dgm:cxn modelId="{B8EB9602-6575-4673-B83B-30EBE0F656D4}" type="presParOf" srcId="{6066569B-F61E-4EA8-98A6-AA57D9AEACC2}" destId="{48774A7F-9807-41E3-ADE2-50CC7295B7C6}" srcOrd="5" destOrd="0" presId="urn:microsoft.com/office/officeart/2005/8/layout/default"/>
    <dgm:cxn modelId="{D2A593AD-936D-4AEB-9265-A1854C6B597A}" type="presParOf" srcId="{6066569B-F61E-4EA8-98A6-AA57D9AEACC2}" destId="{62D41B57-FA6E-490F-8388-F97CAA8F426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3A675-E20F-483B-85A6-5357F3B5E7F6}">
      <dsp:nvSpPr>
        <dsp:cNvPr id="0" name=""/>
        <dsp:cNvSpPr/>
      </dsp:nvSpPr>
      <dsp:spPr>
        <a:xfrm>
          <a:off x="2411" y="453757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Definisi</a:t>
          </a:r>
          <a:endParaRPr lang="en-US" sz="1800" kern="1200" dirty="0"/>
        </a:p>
      </dsp:txBody>
      <dsp:txXfrm>
        <a:off x="2411" y="453757"/>
        <a:ext cx="1912739" cy="1147643"/>
      </dsp:txXfrm>
    </dsp:sp>
    <dsp:sp modelId="{9AE9B641-5C3E-40F0-9B61-AA1949A9DF2D}">
      <dsp:nvSpPr>
        <dsp:cNvPr id="0" name=""/>
        <dsp:cNvSpPr/>
      </dsp:nvSpPr>
      <dsp:spPr>
        <a:xfrm>
          <a:off x="2106423" y="453757"/>
          <a:ext cx="1912739" cy="11476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Kelompok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Acuan</a:t>
          </a:r>
          <a:endParaRPr lang="en-US" sz="1800" kern="1200" dirty="0"/>
        </a:p>
      </dsp:txBody>
      <dsp:txXfrm>
        <a:off x="2106423" y="453757"/>
        <a:ext cx="1912739" cy="1147643"/>
      </dsp:txXfrm>
    </dsp:sp>
    <dsp:sp modelId="{71FCE896-6B4C-4CCC-951B-50D724AAF613}">
      <dsp:nvSpPr>
        <dsp:cNvPr id="0" name=""/>
        <dsp:cNvSpPr/>
      </dsp:nvSpPr>
      <dsp:spPr>
        <a:xfrm>
          <a:off x="4210436" y="453757"/>
          <a:ext cx="1912739" cy="1147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Kelompok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yang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relevan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dengan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perilaku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konsumen</a:t>
          </a:r>
          <a:endParaRPr lang="en-US" sz="1800" kern="1200" dirty="0"/>
        </a:p>
      </dsp:txBody>
      <dsp:txXfrm>
        <a:off x="4210436" y="453757"/>
        <a:ext cx="1912739" cy="1147643"/>
      </dsp:txXfrm>
    </dsp:sp>
    <dsp:sp modelId="{AA592BA0-BA29-411F-A63B-5AA0BAE5DEF8}">
      <dsp:nvSpPr>
        <dsp:cNvPr id="0" name=""/>
        <dsp:cNvSpPr/>
      </dsp:nvSpPr>
      <dsp:spPr>
        <a:xfrm>
          <a:off x="6314449" y="453757"/>
          <a:ext cx="1912739" cy="1147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Pengaruh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kelompok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pada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perilaku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konsumen</a:t>
          </a:r>
          <a:endParaRPr lang="en-US" sz="1800" kern="1200" dirty="0"/>
        </a:p>
      </dsp:txBody>
      <dsp:txXfrm>
        <a:off x="6314449" y="453757"/>
        <a:ext cx="1912739" cy="1147643"/>
      </dsp:txXfrm>
    </dsp:sp>
    <dsp:sp modelId="{24FAC68E-AA14-401F-8BAC-8BAAF9C74C89}">
      <dsp:nvSpPr>
        <dsp:cNvPr id="0" name=""/>
        <dsp:cNvSpPr/>
      </dsp:nvSpPr>
      <dsp:spPr>
        <a:xfrm>
          <a:off x="1054417" y="1792674"/>
          <a:ext cx="1912739" cy="11476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Faktor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penentu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kekuatan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pengaruh</a:t>
          </a:r>
          <a:r>
            <a:rPr lang="en-US" sz="1800" kern="1200" dirty="0">
              <a:solidFill>
                <a:srgbClr val="000000"/>
              </a:solidFill>
              <a:latin typeface="Arial" panose="020B0604020202020204" pitchFamily="34" charset="0"/>
            </a:rPr>
            <a:t> </a:t>
          </a:r>
          <a:r>
            <a:rPr lang="en-US" sz="1800" kern="1200" dirty="0" err="1">
              <a:solidFill>
                <a:srgbClr val="000000"/>
              </a:solidFill>
              <a:latin typeface="Arial" panose="020B0604020202020204" pitchFamily="34" charset="0"/>
            </a:rPr>
            <a:t>kelompok</a:t>
          </a:r>
          <a:endParaRPr lang="en-US" sz="1800" kern="1200" dirty="0"/>
        </a:p>
      </dsp:txBody>
      <dsp:txXfrm>
        <a:off x="1054417" y="1792674"/>
        <a:ext cx="1912739" cy="1147643"/>
      </dsp:txXfrm>
    </dsp:sp>
    <dsp:sp modelId="{425E4436-D04B-4B83-8E1B-0923D3C6235F}">
      <dsp:nvSpPr>
        <dsp:cNvPr id="0" name=""/>
        <dsp:cNvSpPr/>
      </dsp:nvSpPr>
      <dsp:spPr>
        <a:xfrm>
          <a:off x="3158430" y="1792674"/>
          <a:ext cx="1912739" cy="1147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Aplikasi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kelompok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rujukan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dalam</a:t>
          </a:r>
          <a:r>
            <a:rPr lang="en-US" sz="1800" b="0" i="0" u="none" strike="noStrike" kern="1200" dirty="0">
              <a:solidFill>
                <a:srgbClr val="000000"/>
              </a:solidFill>
              <a:effectLst/>
              <a:latin typeface="Arial" panose="020B0604020202020204" pitchFamily="34" charset="0"/>
            </a:rPr>
            <a:t> </a:t>
          </a:r>
          <a:r>
            <a:rPr lang="en-US" sz="1800" b="0" i="0" u="none" strike="noStrike" kern="1200" dirty="0" err="1">
              <a:solidFill>
                <a:srgbClr val="000000"/>
              </a:solidFill>
              <a:effectLst/>
              <a:latin typeface="Arial" panose="020B0604020202020204" pitchFamily="34" charset="0"/>
            </a:rPr>
            <a:t>pemasaran</a:t>
          </a:r>
          <a:endParaRPr lang="en-US" sz="1800" kern="1200" dirty="0">
            <a:solidFill>
              <a:srgbClr val="000000"/>
            </a:solidFill>
            <a:latin typeface="Arial" panose="020B0604020202020204" pitchFamily="34" charset="0"/>
          </a:endParaRPr>
        </a:p>
      </dsp:txBody>
      <dsp:txXfrm>
        <a:off x="3158430" y="1792674"/>
        <a:ext cx="1912739" cy="1147643"/>
      </dsp:txXfrm>
    </dsp:sp>
    <dsp:sp modelId="{CA2C1AC6-D38F-4E4C-840B-E0FE21ABAC46}">
      <dsp:nvSpPr>
        <dsp:cNvPr id="0" name=""/>
        <dsp:cNvSpPr/>
      </dsp:nvSpPr>
      <dsp:spPr>
        <a:xfrm>
          <a:off x="5262443" y="1792674"/>
          <a:ext cx="1912739" cy="11476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rgbClr val="000000"/>
              </a:solidFill>
              <a:latin typeface="Arial" panose="020B0604020202020204" pitchFamily="34" charset="0"/>
            </a:rPr>
            <a:t>Manfaat kelompok rujukan</a:t>
          </a:r>
          <a:endParaRPr lang="en-US" sz="1800" b="0" i="0" u="none" strike="noStrike" kern="1200" dirty="0">
            <a:solidFill>
              <a:srgbClr val="000000"/>
            </a:solidFill>
            <a:effectLst/>
            <a:latin typeface="Arial" panose="020B0604020202020204" pitchFamily="34" charset="0"/>
          </a:endParaRPr>
        </a:p>
      </dsp:txBody>
      <dsp:txXfrm>
        <a:off x="5262443" y="1792674"/>
        <a:ext cx="1912739" cy="1147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74359-6CFC-4938-ACE1-E7A4B696E567}">
      <dsp:nvSpPr>
        <dsp:cNvPr id="0" name=""/>
        <dsp:cNvSpPr/>
      </dsp:nvSpPr>
      <dsp:spPr>
        <a:xfrm rot="10800000">
          <a:off x="1515428" y="235"/>
          <a:ext cx="5472684" cy="547883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60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Keluarga</a:t>
          </a:r>
          <a:endParaRPr lang="en-US" sz="2500" kern="1200" dirty="0"/>
        </a:p>
      </dsp:txBody>
      <dsp:txXfrm rot="10800000">
        <a:off x="1652399" y="235"/>
        <a:ext cx="5335713" cy="547883"/>
      </dsp:txXfrm>
    </dsp:sp>
    <dsp:sp modelId="{ACDD6558-48F2-4379-864C-FB8CA20A4EFE}">
      <dsp:nvSpPr>
        <dsp:cNvPr id="0" name=""/>
        <dsp:cNvSpPr/>
      </dsp:nvSpPr>
      <dsp:spPr>
        <a:xfrm>
          <a:off x="1241487" y="235"/>
          <a:ext cx="547883" cy="547883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3BF95-AFF3-49A6-ACFF-E6CA05AFC627}">
      <dsp:nvSpPr>
        <dsp:cNvPr id="0" name=""/>
        <dsp:cNvSpPr/>
      </dsp:nvSpPr>
      <dsp:spPr>
        <a:xfrm rot="10800000">
          <a:off x="1515428" y="711665"/>
          <a:ext cx="5472684" cy="547883"/>
        </a:xfrm>
        <a:prstGeom prst="homePlat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60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Kelompok</a:t>
          </a:r>
          <a:r>
            <a:rPr lang="en-US" sz="2500" kern="1200" dirty="0"/>
            <a:t> </a:t>
          </a:r>
          <a:r>
            <a:rPr lang="en-US" sz="2500" kern="1200" dirty="0" err="1"/>
            <a:t>persahabatan</a:t>
          </a:r>
          <a:endParaRPr lang="en-US" sz="2500" kern="1200" dirty="0"/>
        </a:p>
      </dsp:txBody>
      <dsp:txXfrm rot="10800000">
        <a:off x="1652399" y="711665"/>
        <a:ext cx="5335713" cy="547883"/>
      </dsp:txXfrm>
    </dsp:sp>
    <dsp:sp modelId="{E2C4F001-0C5C-4419-ADE5-1F251698853A}">
      <dsp:nvSpPr>
        <dsp:cNvPr id="0" name=""/>
        <dsp:cNvSpPr/>
      </dsp:nvSpPr>
      <dsp:spPr>
        <a:xfrm>
          <a:off x="1241487" y="711665"/>
          <a:ext cx="547883" cy="547883"/>
        </a:xfrm>
        <a:prstGeom prst="ellipse">
          <a:avLst/>
        </a:prstGeom>
        <a:solidFill>
          <a:schemeClr val="accent2">
            <a:tint val="50000"/>
            <a:hueOff val="1250719"/>
            <a:satOff val="-1118"/>
            <a:lumOff val="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AB82A-62A7-4522-967A-FF73B763613E}">
      <dsp:nvSpPr>
        <dsp:cNvPr id="0" name=""/>
        <dsp:cNvSpPr/>
      </dsp:nvSpPr>
      <dsp:spPr>
        <a:xfrm rot="10800000">
          <a:off x="1515428" y="1423095"/>
          <a:ext cx="5472684" cy="547883"/>
        </a:xfrm>
        <a:prstGeom prst="homePlat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60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Kelompok</a:t>
          </a:r>
          <a:r>
            <a:rPr lang="en-US" sz="2500" kern="1200" dirty="0"/>
            <a:t> </a:t>
          </a:r>
          <a:r>
            <a:rPr lang="en-US" sz="2500" kern="1200" dirty="0" err="1"/>
            <a:t>sosial</a:t>
          </a:r>
          <a:r>
            <a:rPr lang="en-US" sz="2500" kern="1200" dirty="0"/>
            <a:t> formal</a:t>
          </a:r>
        </a:p>
      </dsp:txBody>
      <dsp:txXfrm rot="10800000">
        <a:off x="1652399" y="1423095"/>
        <a:ext cx="5335713" cy="547883"/>
      </dsp:txXfrm>
    </dsp:sp>
    <dsp:sp modelId="{9AF2517A-4FAA-459B-B322-3DB9E0AD4698}">
      <dsp:nvSpPr>
        <dsp:cNvPr id="0" name=""/>
        <dsp:cNvSpPr/>
      </dsp:nvSpPr>
      <dsp:spPr>
        <a:xfrm>
          <a:off x="1241487" y="1423095"/>
          <a:ext cx="547883" cy="547883"/>
        </a:xfrm>
        <a:prstGeom prst="ellipse">
          <a:avLst/>
        </a:prstGeom>
        <a:solidFill>
          <a:schemeClr val="accent2">
            <a:tint val="50000"/>
            <a:hueOff val="2501437"/>
            <a:satOff val="-2237"/>
            <a:lumOff val="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64254-659E-4BD1-8B03-D3D09698CB1C}">
      <dsp:nvSpPr>
        <dsp:cNvPr id="0" name=""/>
        <dsp:cNvSpPr/>
      </dsp:nvSpPr>
      <dsp:spPr>
        <a:xfrm rot="10800000">
          <a:off x="1515428" y="2134526"/>
          <a:ext cx="5472684" cy="547883"/>
        </a:xfrm>
        <a:prstGeom prst="homePlat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60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Kelompok</a:t>
          </a:r>
          <a:r>
            <a:rPr lang="en-US" sz="2500" kern="1200" dirty="0"/>
            <a:t> </a:t>
          </a:r>
          <a:r>
            <a:rPr lang="en-US" sz="2500" kern="1200" dirty="0" err="1"/>
            <a:t>pembelanja</a:t>
          </a:r>
          <a:endParaRPr lang="en-US" sz="2500" kern="1200" dirty="0"/>
        </a:p>
      </dsp:txBody>
      <dsp:txXfrm rot="10800000">
        <a:off x="1652399" y="2134526"/>
        <a:ext cx="5335713" cy="547883"/>
      </dsp:txXfrm>
    </dsp:sp>
    <dsp:sp modelId="{4234292F-00E4-4188-820C-4C1E2BF0D2AE}">
      <dsp:nvSpPr>
        <dsp:cNvPr id="0" name=""/>
        <dsp:cNvSpPr/>
      </dsp:nvSpPr>
      <dsp:spPr>
        <a:xfrm>
          <a:off x="1241487" y="2134526"/>
          <a:ext cx="547883" cy="547883"/>
        </a:xfrm>
        <a:prstGeom prst="ellipse">
          <a:avLst/>
        </a:prstGeom>
        <a:solidFill>
          <a:schemeClr val="accent2">
            <a:tint val="50000"/>
            <a:hueOff val="3752156"/>
            <a:satOff val="-3355"/>
            <a:lumOff val="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BD82E-4C22-41FC-83EC-801B868523DC}">
      <dsp:nvSpPr>
        <dsp:cNvPr id="0" name=""/>
        <dsp:cNvSpPr/>
      </dsp:nvSpPr>
      <dsp:spPr>
        <a:xfrm rot="10800000">
          <a:off x="1515428" y="2845956"/>
          <a:ext cx="5472684" cy="547883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601" tIns="95250" rIns="17780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Kelompok</a:t>
          </a:r>
          <a:r>
            <a:rPr lang="en-US" sz="2500" kern="1200" dirty="0"/>
            <a:t> </a:t>
          </a:r>
          <a:r>
            <a:rPr lang="en-US" sz="2500" kern="1200" dirty="0" err="1"/>
            <a:t>kerja</a:t>
          </a:r>
          <a:endParaRPr lang="en-US" sz="2500" kern="1200" dirty="0"/>
        </a:p>
      </dsp:txBody>
      <dsp:txXfrm rot="10800000">
        <a:off x="1652399" y="2845956"/>
        <a:ext cx="5335713" cy="547883"/>
      </dsp:txXfrm>
    </dsp:sp>
    <dsp:sp modelId="{B138B04A-6C3C-4DCB-B7CC-C3F6E44BC41A}">
      <dsp:nvSpPr>
        <dsp:cNvPr id="0" name=""/>
        <dsp:cNvSpPr/>
      </dsp:nvSpPr>
      <dsp:spPr>
        <a:xfrm>
          <a:off x="1241487" y="2845956"/>
          <a:ext cx="547883" cy="547883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413FE-B70D-4ADC-93E1-5BA9F0970F31}">
      <dsp:nvSpPr>
        <dsp:cNvPr id="0" name=""/>
        <dsp:cNvSpPr/>
      </dsp:nvSpPr>
      <dsp:spPr>
        <a:xfrm>
          <a:off x="1376489" y="1892"/>
          <a:ext cx="2607915" cy="1564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Selebritis</a:t>
          </a:r>
          <a:endParaRPr lang="en-US" sz="3200" kern="1200" dirty="0"/>
        </a:p>
      </dsp:txBody>
      <dsp:txXfrm>
        <a:off x="1376489" y="1892"/>
        <a:ext cx="2607915" cy="1564749"/>
      </dsp:txXfrm>
    </dsp:sp>
    <dsp:sp modelId="{07B9AE3E-9819-466E-B1F7-DFF96E836274}">
      <dsp:nvSpPr>
        <dsp:cNvPr id="0" name=""/>
        <dsp:cNvSpPr/>
      </dsp:nvSpPr>
      <dsp:spPr>
        <a:xfrm>
          <a:off x="4245195" y="1892"/>
          <a:ext cx="2607915" cy="1564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Pakar</a:t>
          </a:r>
          <a:r>
            <a:rPr lang="en-US" sz="3200" kern="1200" dirty="0"/>
            <a:t> </a:t>
          </a:r>
        </a:p>
      </dsp:txBody>
      <dsp:txXfrm>
        <a:off x="4245195" y="1892"/>
        <a:ext cx="2607915" cy="1564749"/>
      </dsp:txXfrm>
    </dsp:sp>
    <dsp:sp modelId="{18B4CE02-3B1C-45D5-BB99-5FBF17C9EF44}">
      <dsp:nvSpPr>
        <dsp:cNvPr id="0" name=""/>
        <dsp:cNvSpPr/>
      </dsp:nvSpPr>
      <dsp:spPr>
        <a:xfrm>
          <a:off x="1376489" y="1827433"/>
          <a:ext cx="2607915" cy="1564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Orang </a:t>
          </a:r>
          <a:r>
            <a:rPr lang="en-US" sz="3200" kern="1200" dirty="0" err="1"/>
            <a:t>biasa</a:t>
          </a:r>
          <a:endParaRPr lang="en-US" sz="3200" kern="1200" dirty="0"/>
        </a:p>
      </dsp:txBody>
      <dsp:txXfrm>
        <a:off x="1376489" y="1827433"/>
        <a:ext cx="2607915" cy="1564749"/>
      </dsp:txXfrm>
    </dsp:sp>
    <dsp:sp modelId="{62D41B57-FA6E-490F-8388-F97CAA8F4267}">
      <dsp:nvSpPr>
        <dsp:cNvPr id="0" name=""/>
        <dsp:cNvSpPr/>
      </dsp:nvSpPr>
      <dsp:spPr>
        <a:xfrm>
          <a:off x="4245195" y="1827433"/>
          <a:ext cx="2607915" cy="15647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Para </a:t>
          </a:r>
          <a:r>
            <a:rPr lang="en-US" sz="3200" kern="1200" dirty="0" err="1"/>
            <a:t>eksekutif</a:t>
          </a:r>
          <a:r>
            <a:rPr lang="en-US" sz="3200" kern="1200" dirty="0"/>
            <a:t> dan </a:t>
          </a:r>
          <a:r>
            <a:rPr lang="en-US" sz="3200" kern="1200" dirty="0" err="1"/>
            <a:t>karyawan</a:t>
          </a:r>
          <a:endParaRPr lang="en-US" sz="3200" kern="1200" dirty="0"/>
        </a:p>
      </dsp:txBody>
      <dsp:txXfrm>
        <a:off x="4245195" y="1827433"/>
        <a:ext cx="2607915" cy="1564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4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7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1"/>
            <a:r>
              <a:rPr lang="en-US" dirty="0"/>
              <a:t>Fourth level</a:t>
            </a:r>
          </a:p>
          <a:p>
            <a:pPr lvl="2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0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6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5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6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3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SUCI AYU SUDARI\Downloads\bg_JGU_ppt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188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F7E8-A153-4526-8D21-B2004D56EC8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7EE68-85D8-441F-9625-247D1735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5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00102"/>
            <a:ext cx="7543800" cy="1945481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Pengaruh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Kelompok</a:t>
            </a:r>
            <a:r>
              <a:rPr lang="en-US" dirty="0">
                <a:solidFill>
                  <a:srgbClr val="C00000"/>
                </a:solidFill>
              </a:rPr>
              <a:t> Pada </a:t>
            </a:r>
            <a:r>
              <a:rPr lang="en-US" dirty="0" err="1">
                <a:solidFill>
                  <a:srgbClr val="C00000"/>
                </a:solidFill>
              </a:rPr>
              <a:t>Perilaku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Konsumen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SUCI AYU SUDARI, S.S.T.,</a:t>
            </a:r>
            <a:r>
              <a:rPr lang="en-US" dirty="0" err="1"/>
              <a:t>M.Mgt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1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43D48-67CE-8566-E7E9-F00C894A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0D8B1-5CA2-031B-2012-8CBD76824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Ceritakan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Anda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pada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dipengaruhi</a:t>
            </a:r>
            <a:r>
              <a:rPr lang="en-US" dirty="0"/>
              <a:t> oleh </a:t>
            </a:r>
            <a:r>
              <a:rPr lang="en-US" dirty="0" err="1"/>
              <a:t>kelompok</a:t>
            </a:r>
            <a:r>
              <a:rPr lang="en-US" dirty="0"/>
              <a:t>?</a:t>
            </a:r>
          </a:p>
          <a:p>
            <a:r>
              <a:rPr lang="en-US" dirty="0" err="1"/>
              <a:t>Analisis</a:t>
            </a:r>
            <a:r>
              <a:rPr lang="en-US" dirty="0"/>
              <a:t> strategi Perusahaan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pada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pemasarannya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4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C4B1-D368-39FA-EE00-B7F94EAFF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Bahasan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6F5443-B6C0-06B0-BF6B-44123703BB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809361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769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8E1F-0D18-3DD4-0618-F5988FA6B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81570"/>
            <a:ext cx="6705600" cy="46077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B4E250C-B97D-74E1-3EDD-C664A60AEEB0}"/>
              </a:ext>
            </a:extLst>
          </p:cNvPr>
          <p:cNvSpPr/>
          <p:nvPr/>
        </p:nvSpPr>
        <p:spPr>
          <a:xfrm>
            <a:off x="762000" y="1200150"/>
            <a:ext cx="7848600" cy="353139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Kumpulan </a:t>
            </a:r>
            <a:r>
              <a:rPr lang="en-US" dirty="0" err="1"/>
              <a:t>dari</a:t>
            </a:r>
            <a:r>
              <a:rPr lang="en-US" dirty="0"/>
              <a:t> dua orang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samasama</a:t>
            </a:r>
            <a:r>
              <a:rPr lang="en-US" dirty="0"/>
              <a:t> </a:t>
            </a:r>
            <a:r>
              <a:rPr lang="en-US" dirty="0" err="1"/>
              <a:t>penggemar</a:t>
            </a:r>
            <a:r>
              <a:rPr lang="en-US" dirty="0"/>
              <a:t> kopi </a:t>
            </a:r>
            <a:r>
              <a:rPr lang="en-US" dirty="0" err="1"/>
              <a:t>starbuck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orang-orang yang </a:t>
            </a:r>
            <a:r>
              <a:rPr lang="en-US" dirty="0" err="1"/>
              <a:t>bergaya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3E1330F8-D9FE-7C1B-DBF1-85E42F6A9E72}"/>
              </a:ext>
            </a:extLst>
          </p:cNvPr>
          <p:cNvSpPr/>
          <p:nvPr/>
        </p:nvSpPr>
        <p:spPr>
          <a:xfrm>
            <a:off x="4419600" y="718541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0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Acuan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6FC5A2-CD9F-D697-6FCF-53315210831B}"/>
              </a:ext>
            </a:extLst>
          </p:cNvPr>
          <p:cNvSpPr/>
          <p:nvPr/>
        </p:nvSpPr>
        <p:spPr>
          <a:xfrm>
            <a:off x="1066800" y="1428750"/>
            <a:ext cx="7315200" cy="2743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Kelompok</a:t>
            </a:r>
            <a:r>
              <a:rPr lang="en-US" b="1" dirty="0"/>
              <a:t> </a:t>
            </a:r>
            <a:r>
              <a:rPr lang="en-US" b="1" dirty="0" err="1"/>
              <a:t>acuan</a:t>
            </a:r>
            <a:r>
              <a:rPr lang="en-US" b="1" dirty="0"/>
              <a:t> </a:t>
            </a:r>
            <a:r>
              <a:rPr lang="en-US" dirty="0"/>
              <a:t>=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Konsumen</a:t>
            </a:r>
            <a:r>
              <a:rPr lang="en-US" dirty="0"/>
              <a:t> yang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 pada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yang </a:t>
            </a:r>
            <a:r>
              <a:rPr lang="en-US" dirty="0" err="1"/>
              <a:t>penampilannya</a:t>
            </a:r>
            <a:r>
              <a:rPr lang="en-US" dirty="0"/>
              <a:t> </a:t>
            </a:r>
            <a:r>
              <a:rPr lang="en-US" dirty="0" err="1"/>
              <a:t>menirukan</a:t>
            </a:r>
            <a:r>
              <a:rPr lang="en-US" dirty="0"/>
              <a:t> group band Kotak,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89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4329-05C2-1F44-711A-9E2CB2B34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Kelompok</a:t>
            </a:r>
            <a:r>
              <a:rPr lang="en-US" sz="3200" dirty="0"/>
              <a:t> yang </a:t>
            </a:r>
            <a:r>
              <a:rPr lang="en-US" sz="3200" dirty="0" err="1"/>
              <a:t>Relevan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Konsumen</a:t>
            </a:r>
            <a:endParaRPr lang="en-US" sz="32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5962684-D372-D63A-6482-3294BB385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19823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072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0A48F-5155-4F64-CD85-62D665D8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6CEFC-AF03-9990-C20E-14C720214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r>
              <a:rPr lang="en-US" dirty="0" err="1"/>
              <a:t>Polarisasi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2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5322F-841B-AC65-B189-0B45E8FF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err="1">
                <a:solidFill>
                  <a:srgbClr val="000000"/>
                </a:solidFill>
                <a:latin typeface="Arial" panose="020B0604020202020204" pitchFamily="34" charset="0"/>
              </a:rPr>
              <a:t>Faktor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Arial" panose="020B0604020202020204" pitchFamily="34" charset="0"/>
              </a:rPr>
              <a:t>penentu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Arial" panose="020B0604020202020204" pitchFamily="34" charset="0"/>
              </a:rPr>
              <a:t>kekuatan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Arial" panose="020B0604020202020204" pitchFamily="34" charset="0"/>
              </a:rPr>
              <a:t>pengaruh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Arial" panose="020B0604020202020204" pitchFamily="34" charset="0"/>
              </a:rPr>
              <a:t>kelompok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F1490-4363-C552-9F4D-481901419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Menginformasikan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merk </a:t>
            </a:r>
            <a:r>
              <a:rPr lang="en-US" dirty="0" err="1"/>
              <a:t>tertentu</a:t>
            </a:r>
            <a:endParaRPr lang="en-US" dirty="0"/>
          </a:p>
          <a:p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endParaRPr lang="en-US" dirty="0"/>
          </a:p>
          <a:p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mengadopsi</a:t>
            </a:r>
            <a:r>
              <a:rPr lang="en-US" dirty="0"/>
              <a:t> </a:t>
            </a:r>
            <a:r>
              <a:rPr lang="en-US" dirty="0" err="1"/>
              <a:t>sikap</a:t>
            </a:r>
            <a:endParaRPr lang="en-US" dirty="0"/>
          </a:p>
          <a:p>
            <a:r>
              <a:rPr lang="en-US" dirty="0" err="1"/>
              <a:t>Melegitimasi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53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88CAB-DCC4-EF27-4212-0510113D8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Aplikasi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Kelompok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Rujukan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Pemasaran</a:t>
            </a:r>
            <a:endParaRPr lang="en-US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0B42926-223D-201D-4ABA-4E3D09B413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687042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245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70B0-5D23-0878-6D7A-37D82DEA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Rujukan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4FAD39-2B1B-FFAE-C419-56B0E925CE02}"/>
              </a:ext>
            </a:extLst>
          </p:cNvPr>
          <p:cNvSpPr/>
          <p:nvPr/>
        </p:nvSpPr>
        <p:spPr>
          <a:xfrm>
            <a:off x="838200" y="1562100"/>
            <a:ext cx="7848600" cy="2286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kesadaran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merk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Meyakinkan</a:t>
            </a:r>
            <a:r>
              <a:rPr lang="en-US" sz="2800" dirty="0"/>
              <a:t> dan </a:t>
            </a:r>
            <a:r>
              <a:rPr lang="en-US" sz="2800" dirty="0" err="1"/>
              <a:t>memberikan</a:t>
            </a:r>
            <a:r>
              <a:rPr lang="en-US" sz="2800" dirty="0"/>
              <a:t> rasa </a:t>
            </a:r>
            <a:r>
              <a:rPr lang="en-US" sz="2800" dirty="0" err="1"/>
              <a:t>aman</a:t>
            </a:r>
            <a:r>
              <a:rPr lang="en-US" sz="2800" dirty="0"/>
              <a:t> pada </a:t>
            </a:r>
            <a:r>
              <a:rPr lang="en-US" sz="2800" dirty="0" err="1"/>
              <a:t>konsumen</a:t>
            </a:r>
            <a:r>
              <a:rPr lang="en-US" sz="2800" dirty="0"/>
              <a:t> yang </a:t>
            </a:r>
            <a:r>
              <a:rPr lang="en-US" sz="2800" dirty="0" err="1"/>
              <a:t>disebabkan</a:t>
            </a:r>
            <a:r>
              <a:rPr lang="en-US" sz="2800" dirty="0"/>
              <a:t> oleh </a:t>
            </a:r>
            <a:r>
              <a:rPr lang="en-US" sz="2800" dirty="0" err="1"/>
              <a:t>keraguannya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endParaRPr lang="en-US" sz="28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27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289</Words>
  <Application>Microsoft Office PowerPoint</Application>
  <PresentationFormat>On-screen Show (16:9)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Pengaruh Kelompok Pada Perilaku Konsumen</vt:lpstr>
      <vt:lpstr>Pokok Bahasan</vt:lpstr>
      <vt:lpstr>Definisi </vt:lpstr>
      <vt:lpstr>Kelompok Acuan</vt:lpstr>
      <vt:lpstr>Kelompok yang Relevan dengan Perilaku Konsumen</vt:lpstr>
      <vt:lpstr>Pengaruh Kelompok terhadap Perilaku Konsumen </vt:lpstr>
      <vt:lpstr>Faktor penentu kekuatan pengaruh kelompok</vt:lpstr>
      <vt:lpstr>Aplikasi Kelompok Rujukan Dalam Pemasaran</vt:lpstr>
      <vt:lpstr>Manfaat Kelompok Rujukan</vt:lpstr>
      <vt:lpstr>Tugas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</dc:title>
  <dc:creator>SUCI AYU SUDARI</dc:creator>
  <cp:lastModifiedBy>Suci Ayu</cp:lastModifiedBy>
  <cp:revision>73</cp:revision>
  <dcterms:created xsi:type="dcterms:W3CDTF">2020-09-21T01:51:04Z</dcterms:created>
  <dcterms:modified xsi:type="dcterms:W3CDTF">2023-10-25T07:41:45Z</dcterms:modified>
</cp:coreProperties>
</file>