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3" r:id="rId3"/>
    <p:sldId id="274" r:id="rId4"/>
    <p:sldId id="261" r:id="rId5"/>
    <p:sldId id="275" r:id="rId6"/>
    <p:sldId id="262" r:id="rId7"/>
    <p:sldId id="267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96074-A75B-4036-8C71-3FDDDADF7AC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834EA7C-FC48-45EC-8888-BA2706629E25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chemeClr val="bg1"/>
              </a:solidFill>
              <a:latin typeface="Calibri" panose="020F0502020204030204" pitchFamily="34" charset="0"/>
            </a:rPr>
            <a:t>Definisi</a:t>
          </a:r>
          <a:endParaRPr lang="en-US" dirty="0">
            <a:solidFill>
              <a:schemeClr val="bg1"/>
            </a:solidFill>
          </a:endParaRPr>
        </a:p>
      </dgm:t>
    </dgm:pt>
    <dgm:pt modelId="{BD39EE94-60B1-4590-9B2B-BD530E51CD5A}" type="parTrans" cxnId="{CDF86E2E-5E77-4837-8173-83FF05ED8B88}">
      <dgm:prSet/>
      <dgm:spPr/>
      <dgm:t>
        <a:bodyPr/>
        <a:lstStyle/>
        <a:p>
          <a:endParaRPr lang="en-US"/>
        </a:p>
      </dgm:t>
    </dgm:pt>
    <dgm:pt modelId="{4AECDA53-C33E-4FD1-A632-90CE990B721A}" type="sibTrans" cxnId="{CDF86E2E-5E77-4837-8173-83FF05ED8B88}">
      <dgm:prSet/>
      <dgm:spPr/>
      <dgm:t>
        <a:bodyPr/>
        <a:lstStyle/>
        <a:p>
          <a:endParaRPr lang="en-US"/>
        </a:p>
      </dgm:t>
    </dgm:pt>
    <dgm:pt modelId="{30D6FAC8-3E65-41C4-ACDA-2F50BB0512FD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fi-FI" dirty="0"/>
            <a:t>Unsur dalam Pembelajaran</a:t>
          </a:r>
          <a:endParaRPr lang="en-US" dirty="0"/>
        </a:p>
      </dgm:t>
    </dgm:pt>
    <dgm:pt modelId="{8DF265BE-C813-4D01-9FD8-933A5B76A40A}" type="parTrans" cxnId="{5FF33CC1-215C-4432-82F1-9EAB4BACDA9B}">
      <dgm:prSet/>
      <dgm:spPr/>
      <dgm:t>
        <a:bodyPr/>
        <a:lstStyle/>
        <a:p>
          <a:endParaRPr lang="en-US"/>
        </a:p>
      </dgm:t>
    </dgm:pt>
    <dgm:pt modelId="{58FF2F72-BCA8-4050-B596-A34CE0F39570}" type="sibTrans" cxnId="{5FF33CC1-215C-4432-82F1-9EAB4BACDA9B}">
      <dgm:prSet/>
      <dgm:spPr/>
      <dgm:t>
        <a:bodyPr/>
        <a:lstStyle/>
        <a:p>
          <a:endParaRPr lang="en-US"/>
        </a:p>
      </dgm:t>
    </dgm:pt>
    <dgm:pt modelId="{1B2F1CB1-43A9-494C-9AAA-7E302A5E8A75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Pembelajaran</a:t>
          </a:r>
          <a:endParaRPr lang="en-US" dirty="0"/>
        </a:p>
      </dgm:t>
    </dgm:pt>
    <dgm:pt modelId="{06A790FA-760F-43EA-A8FD-2F4749AFAA68}" type="parTrans" cxnId="{52E49E8B-9C43-448A-A216-7621DE88B665}">
      <dgm:prSet/>
      <dgm:spPr/>
      <dgm:t>
        <a:bodyPr/>
        <a:lstStyle/>
        <a:p>
          <a:endParaRPr lang="en-US"/>
        </a:p>
      </dgm:t>
    </dgm:pt>
    <dgm:pt modelId="{355F7BA4-794E-4A9C-914A-C4D7748E02FF}" type="sibTrans" cxnId="{52E49E8B-9C43-448A-A216-7621DE88B665}">
      <dgm:prSet/>
      <dgm:spPr/>
      <dgm:t>
        <a:bodyPr/>
        <a:lstStyle/>
        <a:p>
          <a:endParaRPr lang="en-US"/>
        </a:p>
      </dgm:t>
    </dgm:pt>
    <dgm:pt modelId="{D71CB101-0E1B-42F8-A11D-7621A933B5B3}" type="pres">
      <dgm:prSet presAssocID="{D1A96074-A75B-4036-8C71-3FDDDADF7AC4}" presName="linear" presStyleCnt="0">
        <dgm:presLayoutVars>
          <dgm:dir/>
          <dgm:animLvl val="lvl"/>
          <dgm:resizeHandles val="exact"/>
        </dgm:presLayoutVars>
      </dgm:prSet>
      <dgm:spPr/>
    </dgm:pt>
    <dgm:pt modelId="{482BC600-FDA7-46A2-8710-4ED437BA9234}" type="pres">
      <dgm:prSet presAssocID="{5834EA7C-FC48-45EC-8888-BA2706629E25}" presName="parentLin" presStyleCnt="0"/>
      <dgm:spPr/>
    </dgm:pt>
    <dgm:pt modelId="{151F56CB-9AB6-4EFE-AEFD-6F7817543FC6}" type="pres">
      <dgm:prSet presAssocID="{5834EA7C-FC48-45EC-8888-BA2706629E25}" presName="parentLeftMargin" presStyleLbl="node1" presStyleIdx="0" presStyleCnt="3"/>
      <dgm:spPr/>
    </dgm:pt>
    <dgm:pt modelId="{8E0B8F95-F097-4CF3-9D4F-22546C9C1541}" type="pres">
      <dgm:prSet presAssocID="{5834EA7C-FC48-45EC-8888-BA2706629E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B13982B-9730-4C7A-A353-8B6DD487F596}" type="pres">
      <dgm:prSet presAssocID="{5834EA7C-FC48-45EC-8888-BA2706629E25}" presName="negativeSpace" presStyleCnt="0"/>
      <dgm:spPr/>
    </dgm:pt>
    <dgm:pt modelId="{430422A6-2AF2-4815-85BC-7D11B071A625}" type="pres">
      <dgm:prSet presAssocID="{5834EA7C-FC48-45EC-8888-BA2706629E25}" presName="childText" presStyleLbl="conFgAcc1" presStyleIdx="0" presStyleCnt="3">
        <dgm:presLayoutVars>
          <dgm:bulletEnabled val="1"/>
        </dgm:presLayoutVars>
      </dgm:prSet>
      <dgm:spPr/>
    </dgm:pt>
    <dgm:pt modelId="{B62E1BD9-A31F-476E-98E5-749AE0710322}" type="pres">
      <dgm:prSet presAssocID="{4AECDA53-C33E-4FD1-A632-90CE990B721A}" presName="spaceBetweenRectangles" presStyleCnt="0"/>
      <dgm:spPr/>
    </dgm:pt>
    <dgm:pt modelId="{2EC27FAE-8104-454B-8990-652F9A6C3D64}" type="pres">
      <dgm:prSet presAssocID="{30D6FAC8-3E65-41C4-ACDA-2F50BB0512FD}" presName="parentLin" presStyleCnt="0"/>
      <dgm:spPr/>
    </dgm:pt>
    <dgm:pt modelId="{E6E16DE2-53F4-48DE-B205-A4B9F6C9F372}" type="pres">
      <dgm:prSet presAssocID="{30D6FAC8-3E65-41C4-ACDA-2F50BB0512FD}" presName="parentLeftMargin" presStyleLbl="node1" presStyleIdx="0" presStyleCnt="3"/>
      <dgm:spPr/>
    </dgm:pt>
    <dgm:pt modelId="{C2A91C90-C791-4D15-8864-6A99C0F179E2}" type="pres">
      <dgm:prSet presAssocID="{30D6FAC8-3E65-41C4-ACDA-2F50BB0512FD}" presName="parentText" presStyleLbl="node1" presStyleIdx="1" presStyleCnt="3" custLinFactNeighborX="5245" custLinFactNeighborY="-39065">
        <dgm:presLayoutVars>
          <dgm:chMax val="0"/>
          <dgm:bulletEnabled val="1"/>
        </dgm:presLayoutVars>
      </dgm:prSet>
      <dgm:spPr/>
    </dgm:pt>
    <dgm:pt modelId="{B128862E-F3FC-4641-9BF2-6324096AC034}" type="pres">
      <dgm:prSet presAssocID="{30D6FAC8-3E65-41C4-ACDA-2F50BB0512FD}" presName="negativeSpace" presStyleCnt="0"/>
      <dgm:spPr/>
    </dgm:pt>
    <dgm:pt modelId="{010C6A47-801B-460A-B144-ED83B9977100}" type="pres">
      <dgm:prSet presAssocID="{30D6FAC8-3E65-41C4-ACDA-2F50BB0512FD}" presName="childText" presStyleLbl="conFgAcc1" presStyleIdx="1" presStyleCnt="3" custLinFactNeighborY="-14664">
        <dgm:presLayoutVars>
          <dgm:bulletEnabled val="1"/>
        </dgm:presLayoutVars>
      </dgm:prSet>
      <dgm:spPr/>
    </dgm:pt>
    <dgm:pt modelId="{DF4BB92C-7DC6-464F-9943-285D01FEB4BB}" type="pres">
      <dgm:prSet presAssocID="{58FF2F72-BCA8-4050-B596-A34CE0F39570}" presName="spaceBetweenRectangles" presStyleCnt="0"/>
      <dgm:spPr/>
    </dgm:pt>
    <dgm:pt modelId="{4A2F09A7-A5C7-4573-884F-AD1284191675}" type="pres">
      <dgm:prSet presAssocID="{1B2F1CB1-43A9-494C-9AAA-7E302A5E8A75}" presName="parentLin" presStyleCnt="0"/>
      <dgm:spPr/>
    </dgm:pt>
    <dgm:pt modelId="{DB0EA42C-D771-4636-807F-E7EACE7BFC11}" type="pres">
      <dgm:prSet presAssocID="{1B2F1CB1-43A9-494C-9AAA-7E302A5E8A75}" presName="parentLeftMargin" presStyleLbl="node1" presStyleIdx="1" presStyleCnt="3"/>
      <dgm:spPr/>
    </dgm:pt>
    <dgm:pt modelId="{AB0C8CA0-7B47-480A-8140-D19BFBAD9472}" type="pres">
      <dgm:prSet presAssocID="{1B2F1CB1-43A9-494C-9AAA-7E302A5E8A75}" presName="parentText" presStyleLbl="node1" presStyleIdx="2" presStyleCnt="3" custLinFactNeighborX="863" custLinFactNeighborY="-73312">
        <dgm:presLayoutVars>
          <dgm:chMax val="0"/>
          <dgm:bulletEnabled val="1"/>
        </dgm:presLayoutVars>
      </dgm:prSet>
      <dgm:spPr/>
    </dgm:pt>
    <dgm:pt modelId="{40B38229-FF63-4DF7-990C-3D4AB59B2E60}" type="pres">
      <dgm:prSet presAssocID="{1B2F1CB1-43A9-494C-9AAA-7E302A5E8A75}" presName="negativeSpace" presStyleCnt="0"/>
      <dgm:spPr/>
    </dgm:pt>
    <dgm:pt modelId="{50E5EFC1-3483-4474-83C7-CF28F38C5E64}" type="pres">
      <dgm:prSet presAssocID="{1B2F1CB1-43A9-494C-9AAA-7E302A5E8A7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DF86E2E-5E77-4837-8173-83FF05ED8B88}" srcId="{D1A96074-A75B-4036-8C71-3FDDDADF7AC4}" destId="{5834EA7C-FC48-45EC-8888-BA2706629E25}" srcOrd="0" destOrd="0" parTransId="{BD39EE94-60B1-4590-9B2B-BD530E51CD5A}" sibTransId="{4AECDA53-C33E-4FD1-A632-90CE990B721A}"/>
    <dgm:cxn modelId="{35B17F35-04E6-4990-8877-599B33DA71B8}" type="presOf" srcId="{30D6FAC8-3E65-41C4-ACDA-2F50BB0512FD}" destId="{E6E16DE2-53F4-48DE-B205-A4B9F6C9F372}" srcOrd="0" destOrd="0" presId="urn:microsoft.com/office/officeart/2005/8/layout/list1"/>
    <dgm:cxn modelId="{D4C8E538-6E03-45C6-8356-A1E756461CCD}" type="presOf" srcId="{5834EA7C-FC48-45EC-8888-BA2706629E25}" destId="{151F56CB-9AB6-4EFE-AEFD-6F7817543FC6}" srcOrd="0" destOrd="0" presId="urn:microsoft.com/office/officeart/2005/8/layout/list1"/>
    <dgm:cxn modelId="{489FD246-E9EB-4CDD-9072-3D1840F2AFF0}" type="presOf" srcId="{1B2F1CB1-43A9-494C-9AAA-7E302A5E8A75}" destId="{AB0C8CA0-7B47-480A-8140-D19BFBAD9472}" srcOrd="1" destOrd="0" presId="urn:microsoft.com/office/officeart/2005/8/layout/list1"/>
    <dgm:cxn modelId="{477B637D-D582-425E-ACC2-9A585B6F1B01}" type="presOf" srcId="{1B2F1CB1-43A9-494C-9AAA-7E302A5E8A75}" destId="{DB0EA42C-D771-4636-807F-E7EACE7BFC11}" srcOrd="0" destOrd="0" presId="urn:microsoft.com/office/officeart/2005/8/layout/list1"/>
    <dgm:cxn modelId="{52E49E8B-9C43-448A-A216-7621DE88B665}" srcId="{D1A96074-A75B-4036-8C71-3FDDDADF7AC4}" destId="{1B2F1CB1-43A9-494C-9AAA-7E302A5E8A75}" srcOrd="2" destOrd="0" parTransId="{06A790FA-760F-43EA-A8FD-2F4749AFAA68}" sibTransId="{355F7BA4-794E-4A9C-914A-C4D7748E02FF}"/>
    <dgm:cxn modelId="{AB6EA48B-17B4-4559-A42B-76CE698AC0BD}" type="presOf" srcId="{30D6FAC8-3E65-41C4-ACDA-2F50BB0512FD}" destId="{C2A91C90-C791-4D15-8864-6A99C0F179E2}" srcOrd="1" destOrd="0" presId="urn:microsoft.com/office/officeart/2005/8/layout/list1"/>
    <dgm:cxn modelId="{5FF33CC1-215C-4432-82F1-9EAB4BACDA9B}" srcId="{D1A96074-A75B-4036-8C71-3FDDDADF7AC4}" destId="{30D6FAC8-3E65-41C4-ACDA-2F50BB0512FD}" srcOrd="1" destOrd="0" parTransId="{8DF265BE-C813-4D01-9FD8-933A5B76A40A}" sibTransId="{58FF2F72-BCA8-4050-B596-A34CE0F39570}"/>
    <dgm:cxn modelId="{CFF2AED1-486E-4953-9739-27FF35FA1F2B}" type="presOf" srcId="{5834EA7C-FC48-45EC-8888-BA2706629E25}" destId="{8E0B8F95-F097-4CF3-9D4F-22546C9C1541}" srcOrd="1" destOrd="0" presId="urn:microsoft.com/office/officeart/2005/8/layout/list1"/>
    <dgm:cxn modelId="{5FA5ADF9-A586-47BC-88FE-254948E39789}" type="presOf" srcId="{D1A96074-A75B-4036-8C71-3FDDDADF7AC4}" destId="{D71CB101-0E1B-42F8-A11D-7621A933B5B3}" srcOrd="0" destOrd="0" presId="urn:microsoft.com/office/officeart/2005/8/layout/list1"/>
    <dgm:cxn modelId="{57750A5C-B98E-41E9-BB17-8153CA684FE3}" type="presParOf" srcId="{D71CB101-0E1B-42F8-A11D-7621A933B5B3}" destId="{482BC600-FDA7-46A2-8710-4ED437BA9234}" srcOrd="0" destOrd="0" presId="urn:microsoft.com/office/officeart/2005/8/layout/list1"/>
    <dgm:cxn modelId="{2B7B2C5F-101D-481A-B796-40E38692ABFF}" type="presParOf" srcId="{482BC600-FDA7-46A2-8710-4ED437BA9234}" destId="{151F56CB-9AB6-4EFE-AEFD-6F7817543FC6}" srcOrd="0" destOrd="0" presId="urn:microsoft.com/office/officeart/2005/8/layout/list1"/>
    <dgm:cxn modelId="{39F3A101-44D4-41A4-AF63-B8A61969B4E0}" type="presParOf" srcId="{482BC600-FDA7-46A2-8710-4ED437BA9234}" destId="{8E0B8F95-F097-4CF3-9D4F-22546C9C1541}" srcOrd="1" destOrd="0" presId="urn:microsoft.com/office/officeart/2005/8/layout/list1"/>
    <dgm:cxn modelId="{5C61B84C-E4B7-4C89-878A-C2ECA46F0B48}" type="presParOf" srcId="{D71CB101-0E1B-42F8-A11D-7621A933B5B3}" destId="{CB13982B-9730-4C7A-A353-8B6DD487F596}" srcOrd="1" destOrd="0" presId="urn:microsoft.com/office/officeart/2005/8/layout/list1"/>
    <dgm:cxn modelId="{66713637-1FDE-4935-A281-B715B00D77E0}" type="presParOf" srcId="{D71CB101-0E1B-42F8-A11D-7621A933B5B3}" destId="{430422A6-2AF2-4815-85BC-7D11B071A625}" srcOrd="2" destOrd="0" presId="urn:microsoft.com/office/officeart/2005/8/layout/list1"/>
    <dgm:cxn modelId="{8F41A3B2-314C-45C8-97BA-2B7E36D6D723}" type="presParOf" srcId="{D71CB101-0E1B-42F8-A11D-7621A933B5B3}" destId="{B62E1BD9-A31F-476E-98E5-749AE0710322}" srcOrd="3" destOrd="0" presId="urn:microsoft.com/office/officeart/2005/8/layout/list1"/>
    <dgm:cxn modelId="{DDE4A09A-293D-4F36-BB5B-3CF425EA1114}" type="presParOf" srcId="{D71CB101-0E1B-42F8-A11D-7621A933B5B3}" destId="{2EC27FAE-8104-454B-8990-652F9A6C3D64}" srcOrd="4" destOrd="0" presId="urn:microsoft.com/office/officeart/2005/8/layout/list1"/>
    <dgm:cxn modelId="{014D7A83-C9BC-4067-A298-20CDBC2C3D69}" type="presParOf" srcId="{2EC27FAE-8104-454B-8990-652F9A6C3D64}" destId="{E6E16DE2-53F4-48DE-B205-A4B9F6C9F372}" srcOrd="0" destOrd="0" presId="urn:microsoft.com/office/officeart/2005/8/layout/list1"/>
    <dgm:cxn modelId="{41F857CE-09BC-49A6-BF53-803E4AF15C88}" type="presParOf" srcId="{2EC27FAE-8104-454B-8990-652F9A6C3D64}" destId="{C2A91C90-C791-4D15-8864-6A99C0F179E2}" srcOrd="1" destOrd="0" presId="urn:microsoft.com/office/officeart/2005/8/layout/list1"/>
    <dgm:cxn modelId="{49714EF4-BD01-4702-8693-361E99EA355F}" type="presParOf" srcId="{D71CB101-0E1B-42F8-A11D-7621A933B5B3}" destId="{B128862E-F3FC-4641-9BF2-6324096AC034}" srcOrd="5" destOrd="0" presId="urn:microsoft.com/office/officeart/2005/8/layout/list1"/>
    <dgm:cxn modelId="{524C2460-E74E-4776-B26D-AED0DD7F5E10}" type="presParOf" srcId="{D71CB101-0E1B-42F8-A11D-7621A933B5B3}" destId="{010C6A47-801B-460A-B144-ED83B9977100}" srcOrd="6" destOrd="0" presId="urn:microsoft.com/office/officeart/2005/8/layout/list1"/>
    <dgm:cxn modelId="{4F4D1E0B-385D-4F8A-B023-50829439ED2D}" type="presParOf" srcId="{D71CB101-0E1B-42F8-A11D-7621A933B5B3}" destId="{DF4BB92C-7DC6-464F-9943-285D01FEB4BB}" srcOrd="7" destOrd="0" presId="urn:microsoft.com/office/officeart/2005/8/layout/list1"/>
    <dgm:cxn modelId="{33C77D18-BCB9-41D9-AD26-3E70CE866066}" type="presParOf" srcId="{D71CB101-0E1B-42F8-A11D-7621A933B5B3}" destId="{4A2F09A7-A5C7-4573-884F-AD1284191675}" srcOrd="8" destOrd="0" presId="urn:microsoft.com/office/officeart/2005/8/layout/list1"/>
    <dgm:cxn modelId="{306ADE75-D4B6-49B5-AFBD-9121D132D5D8}" type="presParOf" srcId="{4A2F09A7-A5C7-4573-884F-AD1284191675}" destId="{DB0EA42C-D771-4636-807F-E7EACE7BFC11}" srcOrd="0" destOrd="0" presId="urn:microsoft.com/office/officeart/2005/8/layout/list1"/>
    <dgm:cxn modelId="{596C3361-2698-4525-891F-FD2B4F124216}" type="presParOf" srcId="{4A2F09A7-A5C7-4573-884F-AD1284191675}" destId="{AB0C8CA0-7B47-480A-8140-D19BFBAD9472}" srcOrd="1" destOrd="0" presId="urn:microsoft.com/office/officeart/2005/8/layout/list1"/>
    <dgm:cxn modelId="{FFBEF373-2CC5-48EC-A33C-A4EABD0D0A84}" type="presParOf" srcId="{D71CB101-0E1B-42F8-A11D-7621A933B5B3}" destId="{40B38229-FF63-4DF7-990C-3D4AB59B2E60}" srcOrd="9" destOrd="0" presId="urn:microsoft.com/office/officeart/2005/8/layout/list1"/>
    <dgm:cxn modelId="{F28B3881-5C0D-43AF-BB88-CA48C9F9D880}" type="presParOf" srcId="{D71CB101-0E1B-42F8-A11D-7621A933B5B3}" destId="{50E5EFC1-3483-4474-83C7-CF28F38C5E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813E38-ADA9-4C13-82B3-4F520140258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C71019-DB4A-45ED-AC4A-28E84ED9283C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Perilaku</a:t>
          </a:r>
          <a:endParaRPr lang="en-US" dirty="0"/>
        </a:p>
      </dgm:t>
    </dgm:pt>
    <dgm:pt modelId="{5F5FF7FF-F3DC-43F6-A76E-FA2A909303FD}" type="parTrans" cxnId="{65FA6F01-252E-45B9-8A06-37C58E0B2E8F}">
      <dgm:prSet/>
      <dgm:spPr/>
      <dgm:t>
        <a:bodyPr/>
        <a:lstStyle/>
        <a:p>
          <a:endParaRPr lang="en-US"/>
        </a:p>
      </dgm:t>
    </dgm:pt>
    <dgm:pt modelId="{BE8E7B7A-86D0-4B00-90F7-B6149BBFDA5D}" type="sibTrans" cxnId="{65FA6F01-252E-45B9-8A06-37C58E0B2E8F}">
      <dgm:prSet/>
      <dgm:spPr/>
      <dgm:t>
        <a:bodyPr/>
        <a:lstStyle/>
        <a:p>
          <a:endParaRPr lang="en-US"/>
        </a:p>
      </dgm:t>
    </dgm:pt>
    <dgm:pt modelId="{CC5C0EBE-B014-4EC6-BAFE-19FAC878C7A6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Pembelajaran</a:t>
          </a:r>
          <a:r>
            <a:rPr lang="en-US" dirty="0"/>
            <a:t> </a:t>
          </a:r>
          <a:r>
            <a:rPr lang="en-US" dirty="0" err="1"/>
            <a:t>Kognitif</a:t>
          </a:r>
          <a:r>
            <a:rPr lang="en-US" dirty="0"/>
            <a:t> </a:t>
          </a:r>
        </a:p>
      </dgm:t>
    </dgm:pt>
    <dgm:pt modelId="{505950A0-8622-4572-9900-373D9DC83B8A}" type="parTrans" cxnId="{C1EA7156-D4E6-40C8-97C8-101548C8EAF3}">
      <dgm:prSet/>
      <dgm:spPr/>
      <dgm:t>
        <a:bodyPr/>
        <a:lstStyle/>
        <a:p>
          <a:endParaRPr lang="en-US"/>
        </a:p>
      </dgm:t>
    </dgm:pt>
    <dgm:pt modelId="{DF746185-9330-4F32-AB58-3D2D48F2036B}" type="sibTrans" cxnId="{C1EA7156-D4E6-40C8-97C8-101548C8EAF3}">
      <dgm:prSet/>
      <dgm:spPr/>
      <dgm:t>
        <a:bodyPr/>
        <a:lstStyle/>
        <a:p>
          <a:endParaRPr lang="en-US"/>
        </a:p>
      </dgm:t>
    </dgm:pt>
    <dgm:pt modelId="{44F9CDD0-E19D-4AAC-B1C2-D2ACC47B0DDF}">
      <dgm:prSet phldrT="[Text]"/>
      <dgm:spPr/>
      <dgm:t>
        <a:bodyPr/>
        <a:lstStyle/>
        <a:p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Pembelajaran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AC80819C-58B2-49AF-A5BB-09B356D0408C}" type="parTrans" cxnId="{E65F0091-7DFA-46D2-AE96-2C1330DB7C8B}">
      <dgm:prSet/>
      <dgm:spPr/>
      <dgm:t>
        <a:bodyPr/>
        <a:lstStyle/>
        <a:p>
          <a:endParaRPr lang="en-US"/>
        </a:p>
      </dgm:t>
    </dgm:pt>
    <dgm:pt modelId="{F7D5C1AA-EF04-4E05-8195-DE575A267B4E}" type="sibTrans" cxnId="{E65F0091-7DFA-46D2-AE96-2C1330DB7C8B}">
      <dgm:prSet/>
      <dgm:spPr/>
      <dgm:t>
        <a:bodyPr/>
        <a:lstStyle/>
        <a:p>
          <a:endParaRPr lang="en-US"/>
        </a:p>
      </dgm:t>
    </dgm:pt>
    <dgm:pt modelId="{3252E8CF-285F-471A-81EF-7340E99468B4}" type="pres">
      <dgm:prSet presAssocID="{17813E38-ADA9-4C13-82B3-4F520140258F}" presName="Name0" presStyleCnt="0">
        <dgm:presLayoutVars>
          <dgm:chMax val="7"/>
          <dgm:chPref val="7"/>
          <dgm:dir/>
        </dgm:presLayoutVars>
      </dgm:prSet>
      <dgm:spPr/>
    </dgm:pt>
    <dgm:pt modelId="{DF1EA31D-9B8A-4C44-87DE-7530A7CF935F}" type="pres">
      <dgm:prSet presAssocID="{17813E38-ADA9-4C13-82B3-4F520140258F}" presName="Name1" presStyleCnt="0"/>
      <dgm:spPr/>
    </dgm:pt>
    <dgm:pt modelId="{28EE5A41-52E9-402F-84AC-69E2E8F3EACC}" type="pres">
      <dgm:prSet presAssocID="{17813E38-ADA9-4C13-82B3-4F520140258F}" presName="cycle" presStyleCnt="0"/>
      <dgm:spPr/>
    </dgm:pt>
    <dgm:pt modelId="{10C32351-B227-4C31-8016-3A425AD75298}" type="pres">
      <dgm:prSet presAssocID="{17813E38-ADA9-4C13-82B3-4F520140258F}" presName="srcNode" presStyleLbl="node1" presStyleIdx="0" presStyleCnt="3"/>
      <dgm:spPr/>
    </dgm:pt>
    <dgm:pt modelId="{306D0B9F-9198-4667-A220-A38BC1520491}" type="pres">
      <dgm:prSet presAssocID="{17813E38-ADA9-4C13-82B3-4F520140258F}" presName="conn" presStyleLbl="parChTrans1D2" presStyleIdx="0" presStyleCnt="1"/>
      <dgm:spPr/>
    </dgm:pt>
    <dgm:pt modelId="{87F9A197-E004-4469-8449-71AFF16E0CF2}" type="pres">
      <dgm:prSet presAssocID="{17813E38-ADA9-4C13-82B3-4F520140258F}" presName="extraNode" presStyleLbl="node1" presStyleIdx="0" presStyleCnt="3"/>
      <dgm:spPr/>
    </dgm:pt>
    <dgm:pt modelId="{EFCC79B8-2F1A-4A36-9F0F-1AE9B733F519}" type="pres">
      <dgm:prSet presAssocID="{17813E38-ADA9-4C13-82B3-4F520140258F}" presName="dstNode" presStyleLbl="node1" presStyleIdx="0" presStyleCnt="3"/>
      <dgm:spPr/>
    </dgm:pt>
    <dgm:pt modelId="{8B1B1E74-65C0-4CAE-AA2D-AC5C5B242B28}" type="pres">
      <dgm:prSet presAssocID="{81C71019-DB4A-45ED-AC4A-28E84ED9283C}" presName="text_1" presStyleLbl="node1" presStyleIdx="0" presStyleCnt="3">
        <dgm:presLayoutVars>
          <dgm:bulletEnabled val="1"/>
        </dgm:presLayoutVars>
      </dgm:prSet>
      <dgm:spPr/>
    </dgm:pt>
    <dgm:pt modelId="{A0329D91-14CE-4B55-BABC-5342C73FCFE7}" type="pres">
      <dgm:prSet presAssocID="{81C71019-DB4A-45ED-AC4A-28E84ED9283C}" presName="accent_1" presStyleCnt="0"/>
      <dgm:spPr/>
    </dgm:pt>
    <dgm:pt modelId="{3E42FCBE-1A5F-4B1D-B08B-DBB8EAC3DE17}" type="pres">
      <dgm:prSet presAssocID="{81C71019-DB4A-45ED-AC4A-28E84ED9283C}" presName="accentRepeatNode" presStyleLbl="solidFgAcc1" presStyleIdx="0" presStyleCnt="3"/>
      <dgm:spPr/>
    </dgm:pt>
    <dgm:pt modelId="{169963B6-9FCC-4112-93B5-4148227E5A7E}" type="pres">
      <dgm:prSet presAssocID="{CC5C0EBE-B014-4EC6-BAFE-19FAC878C7A6}" presName="text_2" presStyleLbl="node1" presStyleIdx="1" presStyleCnt="3">
        <dgm:presLayoutVars>
          <dgm:bulletEnabled val="1"/>
        </dgm:presLayoutVars>
      </dgm:prSet>
      <dgm:spPr/>
    </dgm:pt>
    <dgm:pt modelId="{2E4A091D-31D9-49C1-82CE-B1D3CED3947F}" type="pres">
      <dgm:prSet presAssocID="{CC5C0EBE-B014-4EC6-BAFE-19FAC878C7A6}" presName="accent_2" presStyleCnt="0"/>
      <dgm:spPr/>
    </dgm:pt>
    <dgm:pt modelId="{CA92001E-7EE6-40EE-A910-8DB23A75AC2F}" type="pres">
      <dgm:prSet presAssocID="{CC5C0EBE-B014-4EC6-BAFE-19FAC878C7A6}" presName="accentRepeatNode" presStyleLbl="solidFgAcc1" presStyleIdx="1" presStyleCnt="3"/>
      <dgm:spPr/>
    </dgm:pt>
    <dgm:pt modelId="{9BEAD54C-9C95-402F-8CE9-D0AC9C5481B9}" type="pres">
      <dgm:prSet presAssocID="{44F9CDD0-E19D-4AAC-B1C2-D2ACC47B0DDF}" presName="text_3" presStyleLbl="node1" presStyleIdx="2" presStyleCnt="3">
        <dgm:presLayoutVars>
          <dgm:bulletEnabled val="1"/>
        </dgm:presLayoutVars>
      </dgm:prSet>
      <dgm:spPr/>
    </dgm:pt>
    <dgm:pt modelId="{981AC571-F866-4410-B03B-1176960B5B8A}" type="pres">
      <dgm:prSet presAssocID="{44F9CDD0-E19D-4AAC-B1C2-D2ACC47B0DDF}" presName="accent_3" presStyleCnt="0"/>
      <dgm:spPr/>
    </dgm:pt>
    <dgm:pt modelId="{BC0B5100-EEC2-49A4-8808-DE676E714A83}" type="pres">
      <dgm:prSet presAssocID="{44F9CDD0-E19D-4AAC-B1C2-D2ACC47B0DDF}" presName="accentRepeatNode" presStyleLbl="solidFgAcc1" presStyleIdx="2" presStyleCnt="3"/>
      <dgm:spPr/>
    </dgm:pt>
  </dgm:ptLst>
  <dgm:cxnLst>
    <dgm:cxn modelId="{65FA6F01-252E-45B9-8A06-37C58E0B2E8F}" srcId="{17813E38-ADA9-4C13-82B3-4F520140258F}" destId="{81C71019-DB4A-45ED-AC4A-28E84ED9283C}" srcOrd="0" destOrd="0" parTransId="{5F5FF7FF-F3DC-43F6-A76E-FA2A909303FD}" sibTransId="{BE8E7B7A-86D0-4B00-90F7-B6149BBFDA5D}"/>
    <dgm:cxn modelId="{D10A9C2D-4AE6-40D6-BBFF-977695DC6B06}" type="presOf" srcId="{CC5C0EBE-B014-4EC6-BAFE-19FAC878C7A6}" destId="{169963B6-9FCC-4112-93B5-4148227E5A7E}" srcOrd="0" destOrd="0" presId="urn:microsoft.com/office/officeart/2008/layout/VerticalCurvedList"/>
    <dgm:cxn modelId="{BEF72235-BAF5-429C-9D6C-58452220879A}" type="presOf" srcId="{BE8E7B7A-86D0-4B00-90F7-B6149BBFDA5D}" destId="{306D0B9F-9198-4667-A220-A38BC1520491}" srcOrd="0" destOrd="0" presId="urn:microsoft.com/office/officeart/2008/layout/VerticalCurvedList"/>
    <dgm:cxn modelId="{83359E6F-516A-479A-892D-BF9039811247}" type="presOf" srcId="{17813E38-ADA9-4C13-82B3-4F520140258F}" destId="{3252E8CF-285F-471A-81EF-7340E99468B4}" srcOrd="0" destOrd="0" presId="urn:microsoft.com/office/officeart/2008/layout/VerticalCurvedList"/>
    <dgm:cxn modelId="{C1EA7156-D4E6-40C8-97C8-101548C8EAF3}" srcId="{17813E38-ADA9-4C13-82B3-4F520140258F}" destId="{CC5C0EBE-B014-4EC6-BAFE-19FAC878C7A6}" srcOrd="1" destOrd="0" parTransId="{505950A0-8622-4572-9900-373D9DC83B8A}" sibTransId="{DF746185-9330-4F32-AB58-3D2D48F2036B}"/>
    <dgm:cxn modelId="{E65F0091-7DFA-46D2-AE96-2C1330DB7C8B}" srcId="{17813E38-ADA9-4C13-82B3-4F520140258F}" destId="{44F9CDD0-E19D-4AAC-B1C2-D2ACC47B0DDF}" srcOrd="2" destOrd="0" parTransId="{AC80819C-58B2-49AF-A5BB-09B356D0408C}" sibTransId="{F7D5C1AA-EF04-4E05-8195-DE575A267B4E}"/>
    <dgm:cxn modelId="{7594D2D5-C0EB-4B1C-8AEF-132BF9F35D90}" type="presOf" srcId="{81C71019-DB4A-45ED-AC4A-28E84ED9283C}" destId="{8B1B1E74-65C0-4CAE-AA2D-AC5C5B242B28}" srcOrd="0" destOrd="0" presId="urn:microsoft.com/office/officeart/2008/layout/VerticalCurvedList"/>
    <dgm:cxn modelId="{7BEB14F5-F1F2-4018-96A6-3F6A8E8D814B}" type="presOf" srcId="{44F9CDD0-E19D-4AAC-B1C2-D2ACC47B0DDF}" destId="{9BEAD54C-9C95-402F-8CE9-D0AC9C5481B9}" srcOrd="0" destOrd="0" presId="urn:microsoft.com/office/officeart/2008/layout/VerticalCurvedList"/>
    <dgm:cxn modelId="{95CE7524-F5CA-4942-AF71-BE49FD50D416}" type="presParOf" srcId="{3252E8CF-285F-471A-81EF-7340E99468B4}" destId="{DF1EA31D-9B8A-4C44-87DE-7530A7CF935F}" srcOrd="0" destOrd="0" presId="urn:microsoft.com/office/officeart/2008/layout/VerticalCurvedList"/>
    <dgm:cxn modelId="{C57E75B3-B2CB-4F69-ABBF-8133EBD29203}" type="presParOf" srcId="{DF1EA31D-9B8A-4C44-87DE-7530A7CF935F}" destId="{28EE5A41-52E9-402F-84AC-69E2E8F3EACC}" srcOrd="0" destOrd="0" presId="urn:microsoft.com/office/officeart/2008/layout/VerticalCurvedList"/>
    <dgm:cxn modelId="{2793BCA9-1375-4408-87C6-5FBF31974CDE}" type="presParOf" srcId="{28EE5A41-52E9-402F-84AC-69E2E8F3EACC}" destId="{10C32351-B227-4C31-8016-3A425AD75298}" srcOrd="0" destOrd="0" presId="urn:microsoft.com/office/officeart/2008/layout/VerticalCurvedList"/>
    <dgm:cxn modelId="{A9248E0E-7135-4CCE-A169-0949AA1650D9}" type="presParOf" srcId="{28EE5A41-52E9-402F-84AC-69E2E8F3EACC}" destId="{306D0B9F-9198-4667-A220-A38BC1520491}" srcOrd="1" destOrd="0" presId="urn:microsoft.com/office/officeart/2008/layout/VerticalCurvedList"/>
    <dgm:cxn modelId="{2D6E7CD2-2A1B-49C8-B454-497C39C6060D}" type="presParOf" srcId="{28EE5A41-52E9-402F-84AC-69E2E8F3EACC}" destId="{87F9A197-E004-4469-8449-71AFF16E0CF2}" srcOrd="2" destOrd="0" presId="urn:microsoft.com/office/officeart/2008/layout/VerticalCurvedList"/>
    <dgm:cxn modelId="{FB5DB53E-1074-46E6-93FA-904BADDC8079}" type="presParOf" srcId="{28EE5A41-52E9-402F-84AC-69E2E8F3EACC}" destId="{EFCC79B8-2F1A-4A36-9F0F-1AE9B733F519}" srcOrd="3" destOrd="0" presId="urn:microsoft.com/office/officeart/2008/layout/VerticalCurvedList"/>
    <dgm:cxn modelId="{5DE44193-D4B0-4DB1-9BBB-CC3AE88DD7F4}" type="presParOf" srcId="{DF1EA31D-9B8A-4C44-87DE-7530A7CF935F}" destId="{8B1B1E74-65C0-4CAE-AA2D-AC5C5B242B28}" srcOrd="1" destOrd="0" presId="urn:microsoft.com/office/officeart/2008/layout/VerticalCurvedList"/>
    <dgm:cxn modelId="{A5592173-9ED7-4753-AEEF-529FC801BC6E}" type="presParOf" srcId="{DF1EA31D-9B8A-4C44-87DE-7530A7CF935F}" destId="{A0329D91-14CE-4B55-BABC-5342C73FCFE7}" srcOrd="2" destOrd="0" presId="urn:microsoft.com/office/officeart/2008/layout/VerticalCurvedList"/>
    <dgm:cxn modelId="{31FD0784-C327-41DB-B25F-99F4EE61786D}" type="presParOf" srcId="{A0329D91-14CE-4B55-BABC-5342C73FCFE7}" destId="{3E42FCBE-1A5F-4B1D-B08B-DBB8EAC3DE17}" srcOrd="0" destOrd="0" presId="urn:microsoft.com/office/officeart/2008/layout/VerticalCurvedList"/>
    <dgm:cxn modelId="{DC497581-C6AC-410E-ADBA-23E840B887FD}" type="presParOf" srcId="{DF1EA31D-9B8A-4C44-87DE-7530A7CF935F}" destId="{169963B6-9FCC-4112-93B5-4148227E5A7E}" srcOrd="3" destOrd="0" presId="urn:microsoft.com/office/officeart/2008/layout/VerticalCurvedList"/>
    <dgm:cxn modelId="{ECC60C9F-5235-45A2-B21C-76CD65959AB7}" type="presParOf" srcId="{DF1EA31D-9B8A-4C44-87DE-7530A7CF935F}" destId="{2E4A091D-31D9-49C1-82CE-B1D3CED3947F}" srcOrd="4" destOrd="0" presId="urn:microsoft.com/office/officeart/2008/layout/VerticalCurvedList"/>
    <dgm:cxn modelId="{2E2F0B45-9453-4779-A387-260C547BB334}" type="presParOf" srcId="{2E4A091D-31D9-49C1-82CE-B1D3CED3947F}" destId="{CA92001E-7EE6-40EE-A910-8DB23A75AC2F}" srcOrd="0" destOrd="0" presId="urn:microsoft.com/office/officeart/2008/layout/VerticalCurvedList"/>
    <dgm:cxn modelId="{B1C8A39B-3F7B-43A3-97E8-2939B103F7D2}" type="presParOf" srcId="{DF1EA31D-9B8A-4C44-87DE-7530A7CF935F}" destId="{9BEAD54C-9C95-402F-8CE9-D0AC9C5481B9}" srcOrd="5" destOrd="0" presId="urn:microsoft.com/office/officeart/2008/layout/VerticalCurvedList"/>
    <dgm:cxn modelId="{C5B58522-475E-4739-AD4B-82C170624EFA}" type="presParOf" srcId="{DF1EA31D-9B8A-4C44-87DE-7530A7CF935F}" destId="{981AC571-F866-4410-B03B-1176960B5B8A}" srcOrd="6" destOrd="0" presId="urn:microsoft.com/office/officeart/2008/layout/VerticalCurvedList"/>
    <dgm:cxn modelId="{473050D5-0532-4EAA-AB1C-A514F5A7EF31}" type="presParOf" srcId="{981AC571-F866-4410-B03B-1176960B5B8A}" destId="{BC0B5100-EEC2-49A4-8808-DE676E714A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422A6-2AF2-4815-85BC-7D11B071A625}">
      <dsp:nvSpPr>
        <dsp:cNvPr id="0" name=""/>
        <dsp:cNvSpPr/>
      </dsp:nvSpPr>
      <dsp:spPr>
        <a:xfrm>
          <a:off x="0" y="432537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B8F95-F097-4CF3-9D4F-22546C9C1541}">
      <dsp:nvSpPr>
        <dsp:cNvPr id="0" name=""/>
        <dsp:cNvSpPr/>
      </dsp:nvSpPr>
      <dsp:spPr>
        <a:xfrm>
          <a:off x="411480" y="63537"/>
          <a:ext cx="576072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500" kern="1200" dirty="0" err="1">
              <a:solidFill>
                <a:schemeClr val="bg1"/>
              </a:solidFill>
              <a:latin typeface="Calibri" panose="020F0502020204030204" pitchFamily="34" charset="0"/>
            </a:rPr>
            <a:t>Definisi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447506" y="99563"/>
        <a:ext cx="5688668" cy="665948"/>
      </dsp:txXfrm>
    </dsp:sp>
    <dsp:sp modelId="{010C6A47-801B-460A-B144-ED83B9977100}">
      <dsp:nvSpPr>
        <dsp:cNvPr id="0" name=""/>
        <dsp:cNvSpPr/>
      </dsp:nvSpPr>
      <dsp:spPr>
        <a:xfrm>
          <a:off x="0" y="154674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91C90-C791-4D15-8864-6A99C0F179E2}">
      <dsp:nvSpPr>
        <dsp:cNvPr id="0" name=""/>
        <dsp:cNvSpPr/>
      </dsp:nvSpPr>
      <dsp:spPr>
        <a:xfrm>
          <a:off x="433062" y="909237"/>
          <a:ext cx="5760720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i-FI" sz="2500" kern="1200" dirty="0"/>
            <a:t>Unsur dalam Pembelajaran</a:t>
          </a:r>
          <a:endParaRPr lang="en-US" sz="2500" kern="1200" dirty="0"/>
        </a:p>
      </dsp:txBody>
      <dsp:txXfrm>
        <a:off x="469088" y="945263"/>
        <a:ext cx="5688668" cy="665948"/>
      </dsp:txXfrm>
    </dsp:sp>
    <dsp:sp modelId="{50E5EFC1-3483-4474-83C7-CF28F38C5E64}">
      <dsp:nvSpPr>
        <dsp:cNvPr id="0" name=""/>
        <dsp:cNvSpPr/>
      </dsp:nvSpPr>
      <dsp:spPr>
        <a:xfrm>
          <a:off x="0" y="2700537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C8CA0-7B47-480A-8140-D19BFBAD9472}">
      <dsp:nvSpPr>
        <dsp:cNvPr id="0" name=""/>
        <dsp:cNvSpPr/>
      </dsp:nvSpPr>
      <dsp:spPr>
        <a:xfrm>
          <a:off x="415031" y="1790494"/>
          <a:ext cx="5760720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500" kern="1200" dirty="0" err="1"/>
            <a:t>Teori</a:t>
          </a:r>
          <a:r>
            <a:rPr lang="en-US" sz="2500" kern="1200" dirty="0"/>
            <a:t> </a:t>
          </a:r>
          <a:r>
            <a:rPr lang="en-US" sz="2500" kern="1200" dirty="0" err="1"/>
            <a:t>dalam</a:t>
          </a:r>
          <a:r>
            <a:rPr lang="en-US" sz="2500" kern="1200" dirty="0"/>
            <a:t> </a:t>
          </a:r>
          <a:r>
            <a:rPr lang="en-US" sz="2500" kern="1200" dirty="0" err="1"/>
            <a:t>Pembelajaran</a:t>
          </a:r>
          <a:endParaRPr lang="en-US" sz="2500" kern="1200" dirty="0"/>
        </a:p>
      </dsp:txBody>
      <dsp:txXfrm>
        <a:off x="451057" y="1826520"/>
        <a:ext cx="568866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D0B9F-9198-4667-A220-A38BC1520491}">
      <dsp:nvSpPr>
        <dsp:cNvPr id="0" name=""/>
        <dsp:cNvSpPr/>
      </dsp:nvSpPr>
      <dsp:spPr>
        <a:xfrm>
          <a:off x="-3836394" y="-589180"/>
          <a:ext cx="4572436" cy="4572436"/>
        </a:xfrm>
        <a:prstGeom prst="blockArc">
          <a:avLst>
            <a:gd name="adj1" fmla="val 18900000"/>
            <a:gd name="adj2" fmla="val 2700000"/>
            <a:gd name="adj3" fmla="val 472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B1E74-65C0-4CAE-AA2D-AC5C5B242B28}">
      <dsp:nvSpPr>
        <dsp:cNvPr id="0" name=""/>
        <dsp:cNvSpPr/>
      </dsp:nvSpPr>
      <dsp:spPr>
        <a:xfrm>
          <a:off x="473330" y="339407"/>
          <a:ext cx="7711664" cy="6788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Teori</a:t>
          </a:r>
          <a:r>
            <a:rPr lang="en-US" sz="3500" kern="1200" dirty="0"/>
            <a:t> </a:t>
          </a:r>
          <a:r>
            <a:rPr lang="en-US" sz="3500" kern="1200" dirty="0" err="1"/>
            <a:t>Perilaku</a:t>
          </a:r>
          <a:endParaRPr lang="en-US" sz="3500" kern="1200" dirty="0"/>
        </a:p>
      </dsp:txBody>
      <dsp:txXfrm>
        <a:off x="473330" y="339407"/>
        <a:ext cx="7711664" cy="678815"/>
      </dsp:txXfrm>
    </dsp:sp>
    <dsp:sp modelId="{3E42FCBE-1A5F-4B1D-B08B-DBB8EAC3DE17}">
      <dsp:nvSpPr>
        <dsp:cNvPr id="0" name=""/>
        <dsp:cNvSpPr/>
      </dsp:nvSpPr>
      <dsp:spPr>
        <a:xfrm>
          <a:off x="49070" y="254555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963B6-9FCC-4112-93B5-4148227E5A7E}">
      <dsp:nvSpPr>
        <dsp:cNvPr id="0" name=""/>
        <dsp:cNvSpPr/>
      </dsp:nvSpPr>
      <dsp:spPr>
        <a:xfrm>
          <a:off x="720079" y="1357630"/>
          <a:ext cx="7464914" cy="67881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Teori</a:t>
          </a:r>
          <a:r>
            <a:rPr lang="en-US" sz="3500" kern="1200" dirty="0"/>
            <a:t> </a:t>
          </a:r>
          <a:r>
            <a:rPr lang="en-US" sz="3500" kern="1200" dirty="0" err="1"/>
            <a:t>Pembelajaran</a:t>
          </a:r>
          <a:r>
            <a:rPr lang="en-US" sz="3500" kern="1200" dirty="0"/>
            <a:t> </a:t>
          </a:r>
          <a:r>
            <a:rPr lang="en-US" sz="3500" kern="1200" dirty="0" err="1"/>
            <a:t>Kognitif</a:t>
          </a:r>
          <a:r>
            <a:rPr lang="en-US" sz="3500" kern="1200" dirty="0"/>
            <a:t> </a:t>
          </a:r>
        </a:p>
      </dsp:txBody>
      <dsp:txXfrm>
        <a:off x="720079" y="1357630"/>
        <a:ext cx="7464914" cy="678815"/>
      </dsp:txXfrm>
    </dsp:sp>
    <dsp:sp modelId="{CA92001E-7EE6-40EE-A910-8DB23A75AC2F}">
      <dsp:nvSpPr>
        <dsp:cNvPr id="0" name=""/>
        <dsp:cNvSpPr/>
      </dsp:nvSpPr>
      <dsp:spPr>
        <a:xfrm>
          <a:off x="295819" y="1272778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AD54C-9C95-402F-8CE9-D0AC9C5481B9}">
      <dsp:nvSpPr>
        <dsp:cNvPr id="0" name=""/>
        <dsp:cNvSpPr/>
      </dsp:nvSpPr>
      <dsp:spPr>
        <a:xfrm>
          <a:off x="473330" y="2375852"/>
          <a:ext cx="7711664" cy="67881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809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Teori</a:t>
          </a:r>
          <a:r>
            <a:rPr lang="en-US" sz="3500" kern="1200" dirty="0"/>
            <a:t> </a:t>
          </a:r>
          <a:r>
            <a:rPr lang="en-US" sz="3500" kern="1200" dirty="0" err="1"/>
            <a:t>Pembelajaran</a:t>
          </a:r>
          <a:r>
            <a:rPr lang="en-US" sz="3500" kern="1200" dirty="0"/>
            <a:t> </a:t>
          </a:r>
          <a:r>
            <a:rPr lang="en-US" sz="3500" kern="1200" dirty="0" err="1"/>
            <a:t>Observasional</a:t>
          </a:r>
          <a:endParaRPr lang="en-US" sz="3500" kern="1200" dirty="0"/>
        </a:p>
      </dsp:txBody>
      <dsp:txXfrm>
        <a:off x="473330" y="2375852"/>
        <a:ext cx="7711664" cy="678815"/>
      </dsp:txXfrm>
    </dsp:sp>
    <dsp:sp modelId="{BC0B5100-EEC2-49A4-8808-DE676E714A83}">
      <dsp:nvSpPr>
        <dsp:cNvPr id="0" name=""/>
        <dsp:cNvSpPr/>
      </dsp:nvSpPr>
      <dsp:spPr>
        <a:xfrm>
          <a:off x="49070" y="2291000"/>
          <a:ext cx="848518" cy="848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2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6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F7E8-A153-4526-8D21-B2004D56EC8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00102"/>
            <a:ext cx="7543800" cy="19454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lgerian" panose="04020705040A02060702" pitchFamily="82" charset="0"/>
              </a:rPr>
              <a:t>PEMBELAJARAN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SUCI AYU SUDARI, S.S.T.,</a:t>
            </a:r>
            <a:r>
              <a:rPr lang="en-US" dirty="0" err="1"/>
              <a:t>M.Mgt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4CCC-11BD-4962-6DC7-DD201102C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1276D-9F46-6B2D-5AE3-FED1A2259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Nilai </a:t>
            </a:r>
            <a:r>
              <a:rPr lang="en-US" dirty="0" err="1"/>
              <a:t>strategik</a:t>
            </a:r>
            <a:r>
              <a:rPr lang="en-US" dirty="0"/>
              <a:t> </a:t>
            </a:r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Perusahaan:</a:t>
            </a:r>
          </a:p>
          <a:p>
            <a:pPr marL="514350" indent="-514350">
              <a:buAutoNum type="arabicPeriod"/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pemasaran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Trade leverage</a:t>
            </a:r>
          </a:p>
          <a:p>
            <a:pPr marL="514350" indent="-514350">
              <a:buAutoNum type="arabicPeriod"/>
            </a:pP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Waktu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15F1-8FDB-4802-A8D2-1EC29776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403" y="120650"/>
            <a:ext cx="8229600" cy="857250"/>
          </a:xfrm>
        </p:spPr>
        <p:txBody>
          <a:bodyPr/>
          <a:lstStyle/>
          <a:p>
            <a:r>
              <a:rPr lang="en-US" b="1" dirty="0" err="1">
                <a:latin typeface="Aharoni" panose="02010803020104030203" pitchFamily="2" charset="-79"/>
                <a:cs typeface="Aharoni" panose="02010803020104030203" pitchFamily="2" charset="-79"/>
              </a:rPr>
              <a:t>Pokok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b="1" dirty="0" err="1">
                <a:latin typeface="Aharoni" panose="02010803020104030203" pitchFamily="2" charset="-79"/>
                <a:cs typeface="Aharoni" panose="02010803020104030203" pitchFamily="2" charset="-79"/>
              </a:rPr>
              <a:t>Bahasan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D667B1-374A-B8CD-A987-3CBFBFFF21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557598"/>
              </p:ext>
            </p:extLst>
          </p:nvPr>
        </p:nvGraphicFramePr>
        <p:xfrm>
          <a:off x="469997" y="7429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183640A1-3226-1215-1CCF-435AE75A8753}"/>
              </a:ext>
            </a:extLst>
          </p:cNvPr>
          <p:cNvGrpSpPr/>
          <p:nvPr/>
        </p:nvGrpSpPr>
        <p:grpSpPr>
          <a:xfrm>
            <a:off x="914400" y="3560252"/>
            <a:ext cx="5715000" cy="687898"/>
            <a:chOff x="411480" y="390237"/>
            <a:chExt cx="5760720" cy="59040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E640BA48-7EA7-B290-70BA-6981F30BE562}"/>
                </a:ext>
              </a:extLst>
            </p:cNvPr>
            <p:cNvSpPr/>
            <p:nvPr/>
          </p:nvSpPr>
          <p:spPr>
            <a:xfrm>
              <a:off x="411480" y="390237"/>
              <a:ext cx="5760720" cy="590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B5BB4B84-8C1E-BE84-0CA9-2909DB979E3D}"/>
                </a:ext>
              </a:extLst>
            </p:cNvPr>
            <p:cNvSpPr txBox="1"/>
            <p:nvPr/>
          </p:nvSpPr>
          <p:spPr>
            <a:xfrm>
              <a:off x="440301" y="419058"/>
              <a:ext cx="5703078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algn="just" rtl="0" fontAlgn="base">
                <a:spcBef>
                  <a:spcPts val="370"/>
                </a:spcBef>
                <a:spcAft>
                  <a:spcPts val="0"/>
                </a:spcAft>
              </a:pPr>
              <a:r>
                <a:rPr lang="en-US" sz="2500" dirty="0" err="1"/>
                <a:t>Loyalitas</a:t>
              </a:r>
              <a:r>
                <a:rPr lang="en-US" sz="2500" dirty="0"/>
                <a:t> </a:t>
              </a:r>
              <a:r>
                <a:rPr lang="en-US" sz="2500" dirty="0" err="1"/>
                <a:t>Konsumen</a:t>
              </a:r>
              <a:endParaRPr lang="fi-FI" sz="2500" dirty="0"/>
            </a:p>
          </p:txBody>
        </p:sp>
      </p:grpSp>
    </p:spTree>
    <p:extLst>
      <p:ext uri="{BB962C8B-B14F-4D97-AF65-F5344CB8AC3E}">
        <p14:creationId xmlns:p14="http://schemas.microsoft.com/office/powerpoint/2010/main" val="6562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8133-3A7C-8341-1586-F8891A37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494891-2626-4C61-1198-9365A25A6D67}"/>
              </a:ext>
            </a:extLst>
          </p:cNvPr>
          <p:cNvSpPr/>
          <p:nvPr/>
        </p:nvSpPr>
        <p:spPr>
          <a:xfrm>
            <a:off x="609600" y="1504950"/>
            <a:ext cx="8229600" cy="32765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err="1"/>
              <a:t>Suatu</a:t>
            </a:r>
            <a:r>
              <a:rPr lang="en-US" sz="2400" dirty="0"/>
              <a:t> proses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permanen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pengolahan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err="1"/>
              <a:t>Pengolahan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di mana </a:t>
            </a:r>
            <a:r>
              <a:rPr lang="en-US" sz="2400" dirty="0" err="1"/>
              <a:t>bermacam-macam</a:t>
            </a:r>
            <a:r>
              <a:rPr lang="en-US" sz="2400" dirty="0"/>
              <a:t> </a:t>
            </a:r>
            <a:r>
              <a:rPr lang="en-US" sz="2400" dirty="0" err="1"/>
              <a:t>rangsangan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dirasakan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dan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disimpan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memori</a:t>
            </a:r>
            <a:r>
              <a:rPr lang="en-US" sz="24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pemaparan</a:t>
            </a:r>
            <a:r>
              <a:rPr lang="en-US" sz="2400" dirty="0"/>
              <a:t>, </a:t>
            </a:r>
            <a:r>
              <a:rPr lang="en-US" sz="2400" dirty="0" err="1"/>
              <a:t>perhatian</a:t>
            </a:r>
            <a:r>
              <a:rPr lang="en-US" sz="2400" dirty="0"/>
              <a:t>, </a:t>
            </a:r>
            <a:r>
              <a:rPr lang="en-US" sz="2400" dirty="0" err="1"/>
              <a:t>interpretasi</a:t>
            </a:r>
            <a:r>
              <a:rPr lang="en-US" sz="2400" dirty="0"/>
              <a:t>, dan </a:t>
            </a:r>
            <a:r>
              <a:rPr lang="en-US" sz="2400" dirty="0" err="1"/>
              <a:t>ingatan</a:t>
            </a:r>
            <a:r>
              <a:rPr lang="en-US" sz="2400" dirty="0"/>
              <a:t>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1A7EA7CF-2440-001C-F351-561C59FF809A}"/>
              </a:ext>
            </a:extLst>
          </p:cNvPr>
          <p:cNvSpPr/>
          <p:nvPr/>
        </p:nvSpPr>
        <p:spPr>
          <a:xfrm>
            <a:off x="4343400" y="971550"/>
            <a:ext cx="457200" cy="5334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/>
              <a:t>Motivasi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pada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.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tertatrik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dan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. </a:t>
            </a:r>
          </a:p>
          <a:p>
            <a:r>
              <a:rPr lang="en-US" b="1" dirty="0" err="1"/>
              <a:t>Isyarat</a:t>
            </a:r>
            <a:r>
              <a:rPr lang="en-US" dirty="0"/>
              <a:t>, </a:t>
            </a:r>
            <a:r>
              <a:rPr lang="en-US" dirty="0" err="1"/>
              <a:t>rangsangan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terarah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 pada motif. </a:t>
            </a: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butuh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usahanya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testimoni</a:t>
            </a:r>
            <a:r>
              <a:rPr lang="en-US" dirty="0"/>
              <a:t> orang lain yang </a:t>
            </a:r>
            <a:r>
              <a:rPr lang="en-US" dirty="0" err="1"/>
              <a:t>sembuh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.</a:t>
            </a:r>
          </a:p>
          <a:p>
            <a:r>
              <a:rPr lang="en-US" b="1" dirty="0" err="1"/>
              <a:t>Respons</a:t>
            </a:r>
            <a:r>
              <a:rPr lang="en-US" dirty="0"/>
              <a:t>,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. </a:t>
            </a:r>
          </a:p>
          <a:p>
            <a:r>
              <a:rPr lang="en-US" b="1" dirty="0" err="1"/>
              <a:t>Pengukuhan</a:t>
            </a:r>
            <a:r>
              <a:rPr lang="en-US" dirty="0"/>
              <a:t>,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memperkokoh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. </a:t>
            </a:r>
            <a:r>
              <a:rPr lang="en-US" dirty="0" err="1"/>
              <a:t>Peniingkatan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loyal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8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F2E8A-52EA-76BA-7439-33D207A7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C759FD-2297-CDB1-E2D0-B0793FF6FF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159461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2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4A84D-CD8B-1D02-E64F-7895BBA0F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0550"/>
            <a:ext cx="8229600" cy="339447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perilaku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menghubung-hubungkan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stimulus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pengkondisian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pemasaran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strategi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berulang-ulang</a:t>
            </a:r>
            <a:r>
              <a:rPr lang="en-US" dirty="0"/>
              <a:t> agar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tsb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Generalisasi</a:t>
            </a:r>
            <a:r>
              <a:rPr lang="en-US" dirty="0"/>
              <a:t> stimulus,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stimulus yang </a:t>
            </a:r>
            <a:r>
              <a:rPr lang="en-US" dirty="0" err="1"/>
              <a:t>mirip</a:t>
            </a:r>
            <a:r>
              <a:rPr lang="en-US" dirty="0"/>
              <a:t>. </a:t>
            </a:r>
            <a:r>
              <a:rPr lang="en-US" dirty="0" err="1"/>
              <a:t>Misal</a:t>
            </a:r>
            <a:r>
              <a:rPr lang="en-US" dirty="0"/>
              <a:t> orang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brand Sony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dikelurakan</a:t>
            </a:r>
            <a:r>
              <a:rPr lang="en-US" dirty="0"/>
              <a:t> oleh Sony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berkualitas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Pengkondisian</a:t>
            </a:r>
            <a:r>
              <a:rPr lang="en-US" dirty="0"/>
              <a:t> </a:t>
            </a:r>
            <a:r>
              <a:rPr lang="en-US" dirty="0" err="1"/>
              <a:t>operan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mencoba</a:t>
            </a:r>
            <a:r>
              <a:rPr lang="en-US" dirty="0"/>
              <a:t> dan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4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08465-651C-F395-B75D-3C829EA6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42950"/>
            <a:ext cx="8229600" cy="339447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kognitif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mental. Proses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Upaya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masalah.kemampuan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pada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dan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diproses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kognitif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pemasar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missal, Upaya </a:t>
            </a:r>
            <a:r>
              <a:rPr lang="en-US" dirty="0" err="1"/>
              <a:t>garuda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e-payment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tikey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melakukannya</a:t>
            </a:r>
            <a:r>
              <a:rPr lang="en-US" dirty="0"/>
              <a:t>. Dimana </a:t>
            </a:r>
            <a:r>
              <a:rPr lang="en-US" dirty="0" err="1"/>
              <a:t>garuda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dan </a:t>
            </a:r>
            <a:r>
              <a:rPr lang="en-US" dirty="0" err="1"/>
              <a:t>jelas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0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E23D7-6991-572F-2643-228E70048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38150"/>
            <a:ext cx="8229600" cy="4038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observasional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berpandangan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meramalkan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perikaku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dan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perilaku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orang lain dan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dan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regulasi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perilakunya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strategi </a:t>
            </a:r>
            <a:r>
              <a:rPr lang="en-US" dirty="0" err="1"/>
              <a:t>pemasaran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pemasara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Upaya </a:t>
            </a:r>
            <a:r>
              <a:rPr lang="en-US" dirty="0" err="1"/>
              <a:t>mendorong</a:t>
            </a:r>
            <a:r>
              <a:rPr lang="en-US" dirty="0"/>
              <a:t> agar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tertarik</a:t>
            </a:r>
            <a:r>
              <a:rPr lang="en-US" dirty="0"/>
              <a:t> dan </a:t>
            </a:r>
            <a:r>
              <a:rPr lang="en-US" dirty="0" err="1"/>
              <a:t>suka</a:t>
            </a:r>
            <a:r>
              <a:rPr lang="en-US" dirty="0"/>
              <a:t> pada </a:t>
            </a:r>
            <a:r>
              <a:rPr lang="en-US" dirty="0" err="1"/>
              <a:t>produk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hadiah</a:t>
            </a:r>
            <a:r>
              <a:rPr lang="en-US" dirty="0"/>
              <a:t>, voucher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pembelanja</a:t>
            </a:r>
            <a:r>
              <a:rPr lang="en-US" dirty="0"/>
              <a:t> yang </a:t>
            </a:r>
            <a:r>
              <a:rPr lang="en-US" dirty="0" err="1"/>
              <a:t>setia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penting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6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6523B-9F43-3BB1-F124-196BFFE6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Loyalitas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EEFC8-E032-DD61-CD3C-A231FD7C8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strategi </a:t>
            </a:r>
            <a:r>
              <a:rPr lang="en-US" dirty="0" err="1"/>
              <a:t>pemasaran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 yang </a:t>
            </a:r>
            <a:r>
              <a:rPr lang="en-US" dirty="0" err="1"/>
              <a:t>berkelanjutan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17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2231</TotalTime>
  <Words>524</Words>
  <Application>Microsoft Office PowerPoint</Application>
  <PresentationFormat>On-screen Show (16:9)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Algerian</vt:lpstr>
      <vt:lpstr>Arial</vt:lpstr>
      <vt:lpstr>Calibri</vt:lpstr>
      <vt:lpstr>Wingdings</vt:lpstr>
      <vt:lpstr>Office Theme</vt:lpstr>
      <vt:lpstr>PEMBELAJARAN</vt:lpstr>
      <vt:lpstr>Pokok Bahasan</vt:lpstr>
      <vt:lpstr>Definisi</vt:lpstr>
      <vt:lpstr>Unsur Pembelajaran</vt:lpstr>
      <vt:lpstr>Teori Belajar</vt:lpstr>
      <vt:lpstr>PowerPoint Presentation</vt:lpstr>
      <vt:lpstr>PowerPoint Presentation</vt:lpstr>
      <vt:lpstr>PowerPoint Presentation</vt:lpstr>
      <vt:lpstr>Loyalitas Pelanggan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SUCI AYU SUDARI</dc:creator>
  <cp:lastModifiedBy>Suci Ayu</cp:lastModifiedBy>
  <cp:revision>78</cp:revision>
  <dcterms:created xsi:type="dcterms:W3CDTF">2020-09-21T01:51:04Z</dcterms:created>
  <dcterms:modified xsi:type="dcterms:W3CDTF">2023-11-14T06:49:32Z</dcterms:modified>
</cp:coreProperties>
</file>