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60" r:id="rId4"/>
    <p:sldId id="262" r:id="rId5"/>
    <p:sldId id="271" r:id="rId6"/>
    <p:sldId id="272" r:id="rId7"/>
    <p:sldId id="273" r:id="rId8"/>
    <p:sldId id="264" r:id="rId9"/>
    <p:sldId id="270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9930A-8C27-49D4-A4FC-B93AD750725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6BA0EB-5135-4CDA-8FAD-63D328FE11B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>
              <a:solidFill>
                <a:srgbClr val="000000"/>
              </a:solidFill>
              <a:latin typeface="Calibri" panose="020F0502020204030204" pitchFamily="34" charset="0"/>
            </a:rPr>
            <a:t>Definisi</a:t>
          </a:r>
          <a:r>
            <a:rPr lang="en-US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Calibri" panose="020F0502020204030204" pitchFamily="34" charset="0"/>
            </a:rPr>
            <a:t>Sikap</a:t>
          </a:r>
          <a:r>
            <a:rPr lang="en-US" dirty="0">
              <a:solidFill>
                <a:srgbClr val="000000"/>
              </a:solidFill>
              <a:latin typeface="Calibri" panose="020F0502020204030204" pitchFamily="34" charset="0"/>
            </a:rPr>
            <a:t> (Attitude)</a:t>
          </a:r>
          <a:endParaRPr lang="en-US" dirty="0"/>
        </a:p>
      </dgm:t>
    </dgm:pt>
    <dgm:pt modelId="{5389F3D9-DACD-4316-82D8-9AC22D222251}" type="parTrans" cxnId="{0DC36392-DB24-4852-AC20-DCB1E39F5CA2}">
      <dgm:prSet/>
      <dgm:spPr/>
      <dgm:t>
        <a:bodyPr/>
        <a:lstStyle/>
        <a:p>
          <a:endParaRPr lang="en-US"/>
        </a:p>
      </dgm:t>
    </dgm:pt>
    <dgm:pt modelId="{8304E7F3-8638-4C3B-9631-C98484AE213B}" type="sibTrans" cxnId="{0DC36392-DB24-4852-AC20-DCB1E39F5CA2}">
      <dgm:prSet/>
      <dgm:spPr/>
      <dgm:t>
        <a:bodyPr/>
        <a:lstStyle/>
        <a:p>
          <a:endParaRPr lang="en-US"/>
        </a:p>
      </dgm:t>
    </dgm:pt>
    <dgm:pt modelId="{B0CB6D4C-0220-47C3-A857-C67EF73635E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rgbClr val="000000"/>
              </a:solidFill>
              <a:latin typeface="Calibri" panose="020F0502020204030204" pitchFamily="34" charset="0"/>
            </a:rPr>
            <a:t>Model </a:t>
          </a:r>
          <a:r>
            <a:rPr lang="en-US" dirty="0" err="1">
              <a:solidFill>
                <a:srgbClr val="000000"/>
              </a:solidFill>
              <a:latin typeface="Calibri" panose="020F0502020204030204" pitchFamily="34" charset="0"/>
            </a:rPr>
            <a:t>Sikap</a:t>
          </a:r>
          <a:endParaRPr lang="en-US" dirty="0"/>
        </a:p>
      </dgm:t>
    </dgm:pt>
    <dgm:pt modelId="{196BC592-324A-4E8F-97D7-F2813DAADB4B}" type="parTrans" cxnId="{EC76010F-BE58-4990-AC28-676E89C722F1}">
      <dgm:prSet/>
      <dgm:spPr/>
      <dgm:t>
        <a:bodyPr/>
        <a:lstStyle/>
        <a:p>
          <a:endParaRPr lang="en-US"/>
        </a:p>
      </dgm:t>
    </dgm:pt>
    <dgm:pt modelId="{155FDB3E-A96D-468D-893F-0CE41DB31B14}" type="sibTrans" cxnId="{EC76010F-BE58-4990-AC28-676E89C722F1}">
      <dgm:prSet/>
      <dgm:spPr/>
      <dgm:t>
        <a:bodyPr/>
        <a:lstStyle/>
        <a:p>
          <a:endParaRPr lang="en-US"/>
        </a:p>
      </dgm:t>
    </dgm:pt>
    <dgm:pt modelId="{3536C41C-E956-422A-9D3C-D21D7785127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0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Fungsi</a:t>
          </a:r>
          <a:r>
            <a: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</a:t>
          </a:r>
          <a:r>
            <a:rPr lang="en-US" b="0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sikap</a:t>
          </a:r>
          <a:endParaRPr lang="en-US" dirty="0"/>
        </a:p>
      </dgm:t>
    </dgm:pt>
    <dgm:pt modelId="{873A5923-D4F8-4217-8BF1-FD839669A46C}" type="parTrans" cxnId="{F38D0910-FCCF-4B70-B40C-01CEA42B6D7C}">
      <dgm:prSet/>
      <dgm:spPr/>
      <dgm:t>
        <a:bodyPr/>
        <a:lstStyle/>
        <a:p>
          <a:endParaRPr lang="en-US"/>
        </a:p>
      </dgm:t>
    </dgm:pt>
    <dgm:pt modelId="{BAD7F5CA-9EF6-4A6C-AF80-B5743F399514}" type="sibTrans" cxnId="{F38D0910-FCCF-4B70-B40C-01CEA42B6D7C}">
      <dgm:prSet/>
      <dgm:spPr/>
      <dgm:t>
        <a:bodyPr/>
        <a:lstStyle/>
        <a:p>
          <a:endParaRPr lang="en-US"/>
        </a:p>
      </dgm:t>
    </dgm:pt>
    <dgm:pt modelId="{6313A641-F595-402A-9BB7-7EC85C46B5C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>
              <a:solidFill>
                <a:srgbClr val="000000"/>
              </a:solidFill>
              <a:latin typeface="Arial" panose="020B0604020202020204" pitchFamily="34" charset="0"/>
            </a:rPr>
            <a:t>Faktor</a:t>
          </a:r>
          <a:r>
            <a:rPr lang="en-US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Arial" panose="020B0604020202020204" pitchFamily="34" charset="0"/>
            </a:rPr>
            <a:t>pembentukan</a:t>
          </a:r>
          <a:r>
            <a:rPr lang="en-US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US" dirty="0" err="1">
              <a:solidFill>
                <a:srgbClr val="000000"/>
              </a:solidFill>
              <a:latin typeface="Arial" panose="020B0604020202020204" pitchFamily="34" charset="0"/>
            </a:rPr>
            <a:t>sikap</a:t>
          </a:r>
          <a:endParaRPr lang="en-US" dirty="0"/>
        </a:p>
      </dgm:t>
    </dgm:pt>
    <dgm:pt modelId="{13D36C5C-E8EF-428A-A3AC-50CA1C9EADBF}" type="parTrans" cxnId="{997D7FF2-8EE4-4619-AA40-9AFF9AE577A3}">
      <dgm:prSet/>
      <dgm:spPr/>
      <dgm:t>
        <a:bodyPr/>
        <a:lstStyle/>
        <a:p>
          <a:endParaRPr lang="en-US"/>
        </a:p>
      </dgm:t>
    </dgm:pt>
    <dgm:pt modelId="{B7CCC2EC-6EE2-4C20-87A3-206EB7F6E8B8}" type="sibTrans" cxnId="{997D7FF2-8EE4-4619-AA40-9AFF9AE577A3}">
      <dgm:prSet/>
      <dgm:spPr/>
      <dgm:t>
        <a:bodyPr/>
        <a:lstStyle/>
        <a:p>
          <a:endParaRPr lang="en-US"/>
        </a:p>
      </dgm:t>
    </dgm:pt>
    <dgm:pt modelId="{7E8B4EFF-7F74-4A1F-9A15-DF2B5982FD63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sv-SE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Peran Sikap dalam Merancang Strategi Pemasaran</a:t>
          </a:r>
          <a:endParaRPr lang="en-US" dirty="0"/>
        </a:p>
      </dgm:t>
    </dgm:pt>
    <dgm:pt modelId="{82A434C3-A314-490E-A50D-E285EB58E5AD}" type="parTrans" cxnId="{F22A6D34-1711-4138-BF57-C4FED7B265F1}">
      <dgm:prSet/>
      <dgm:spPr/>
      <dgm:t>
        <a:bodyPr/>
        <a:lstStyle/>
        <a:p>
          <a:endParaRPr lang="en-US"/>
        </a:p>
      </dgm:t>
    </dgm:pt>
    <dgm:pt modelId="{A5CEED72-BFE9-4E62-827E-2B2542B6B20C}" type="sibTrans" cxnId="{F22A6D34-1711-4138-BF57-C4FED7B265F1}">
      <dgm:prSet/>
      <dgm:spPr/>
      <dgm:t>
        <a:bodyPr/>
        <a:lstStyle/>
        <a:p>
          <a:endParaRPr lang="en-US"/>
        </a:p>
      </dgm:t>
    </dgm:pt>
    <dgm:pt modelId="{92B2B6E0-3C4E-4FE6-B5B5-94C89832BA50}" type="pres">
      <dgm:prSet presAssocID="{3529930A-8C27-49D4-A4FC-B93AD750725A}" presName="linearFlow" presStyleCnt="0">
        <dgm:presLayoutVars>
          <dgm:dir/>
          <dgm:resizeHandles val="exact"/>
        </dgm:presLayoutVars>
      </dgm:prSet>
      <dgm:spPr/>
    </dgm:pt>
    <dgm:pt modelId="{8A9519D6-F04C-4378-A878-BE839829DA82}" type="pres">
      <dgm:prSet presAssocID="{946BA0EB-5135-4CDA-8FAD-63D328FE11B9}" presName="composite" presStyleCnt="0"/>
      <dgm:spPr/>
    </dgm:pt>
    <dgm:pt modelId="{F88BFFD3-3A78-44D6-9C5E-E19396ECBA20}" type="pres">
      <dgm:prSet presAssocID="{946BA0EB-5135-4CDA-8FAD-63D328FE11B9}" presName="imgShp" presStyleLbl="fgImgPlace1" presStyleIdx="0" presStyleCnt="5"/>
      <dgm:spPr/>
    </dgm:pt>
    <dgm:pt modelId="{BFE334B9-CDBE-43AE-8E41-CC3A4420547A}" type="pres">
      <dgm:prSet presAssocID="{946BA0EB-5135-4CDA-8FAD-63D328FE11B9}" presName="txShp" presStyleLbl="node1" presStyleIdx="0" presStyleCnt="5">
        <dgm:presLayoutVars>
          <dgm:bulletEnabled val="1"/>
        </dgm:presLayoutVars>
      </dgm:prSet>
      <dgm:spPr/>
    </dgm:pt>
    <dgm:pt modelId="{DD91B5FC-91F3-4D39-B12D-35F2F51223EB}" type="pres">
      <dgm:prSet presAssocID="{8304E7F3-8638-4C3B-9631-C98484AE213B}" presName="spacing" presStyleCnt="0"/>
      <dgm:spPr/>
    </dgm:pt>
    <dgm:pt modelId="{C1E15A40-9F47-4DF3-978F-84138A17F382}" type="pres">
      <dgm:prSet presAssocID="{B0CB6D4C-0220-47C3-A857-C67EF73635E9}" presName="composite" presStyleCnt="0"/>
      <dgm:spPr/>
    </dgm:pt>
    <dgm:pt modelId="{D7BBBC92-77B2-4A1F-81F8-E99419152917}" type="pres">
      <dgm:prSet presAssocID="{B0CB6D4C-0220-47C3-A857-C67EF73635E9}" presName="imgShp" presStyleLbl="fgImgPlace1" presStyleIdx="1" presStyleCnt="5"/>
      <dgm:spPr/>
    </dgm:pt>
    <dgm:pt modelId="{735142C9-5907-4B27-8BA2-39C3D7732D71}" type="pres">
      <dgm:prSet presAssocID="{B0CB6D4C-0220-47C3-A857-C67EF73635E9}" presName="txShp" presStyleLbl="node1" presStyleIdx="1" presStyleCnt="5">
        <dgm:presLayoutVars>
          <dgm:bulletEnabled val="1"/>
        </dgm:presLayoutVars>
      </dgm:prSet>
      <dgm:spPr/>
    </dgm:pt>
    <dgm:pt modelId="{217A42B8-DEA5-410D-ACDD-A80B749D1B39}" type="pres">
      <dgm:prSet presAssocID="{155FDB3E-A96D-468D-893F-0CE41DB31B14}" presName="spacing" presStyleCnt="0"/>
      <dgm:spPr/>
    </dgm:pt>
    <dgm:pt modelId="{9F5485B1-B94A-4EFD-8C9B-6CAD58AB959F}" type="pres">
      <dgm:prSet presAssocID="{3536C41C-E956-422A-9D3C-D21D77851274}" presName="composite" presStyleCnt="0"/>
      <dgm:spPr/>
    </dgm:pt>
    <dgm:pt modelId="{BA50B80F-DBCD-4CD8-8E2E-49E62AC1DE01}" type="pres">
      <dgm:prSet presAssocID="{3536C41C-E956-422A-9D3C-D21D77851274}" presName="imgShp" presStyleLbl="fgImgPlace1" presStyleIdx="2" presStyleCnt="5"/>
      <dgm:spPr/>
    </dgm:pt>
    <dgm:pt modelId="{3F6EECB4-13C3-4B16-840B-C5CFF111FC9D}" type="pres">
      <dgm:prSet presAssocID="{3536C41C-E956-422A-9D3C-D21D77851274}" presName="txShp" presStyleLbl="node1" presStyleIdx="2" presStyleCnt="5">
        <dgm:presLayoutVars>
          <dgm:bulletEnabled val="1"/>
        </dgm:presLayoutVars>
      </dgm:prSet>
      <dgm:spPr/>
    </dgm:pt>
    <dgm:pt modelId="{B63B8BCF-CF23-4D8D-837B-408770FD500F}" type="pres">
      <dgm:prSet presAssocID="{BAD7F5CA-9EF6-4A6C-AF80-B5743F399514}" presName="spacing" presStyleCnt="0"/>
      <dgm:spPr/>
    </dgm:pt>
    <dgm:pt modelId="{E5C142BC-1679-4EB8-9C4C-38275ECA3E73}" type="pres">
      <dgm:prSet presAssocID="{6313A641-F595-402A-9BB7-7EC85C46B5CC}" presName="composite" presStyleCnt="0"/>
      <dgm:spPr/>
    </dgm:pt>
    <dgm:pt modelId="{7EE8E71E-1A2F-48CD-8B8C-43E345355EA8}" type="pres">
      <dgm:prSet presAssocID="{6313A641-F595-402A-9BB7-7EC85C46B5CC}" presName="imgShp" presStyleLbl="fgImgPlace1" presStyleIdx="3" presStyleCnt="5"/>
      <dgm:spPr/>
    </dgm:pt>
    <dgm:pt modelId="{E0992D7F-8717-4085-89BB-CEC89B999449}" type="pres">
      <dgm:prSet presAssocID="{6313A641-F595-402A-9BB7-7EC85C46B5CC}" presName="txShp" presStyleLbl="node1" presStyleIdx="3" presStyleCnt="5">
        <dgm:presLayoutVars>
          <dgm:bulletEnabled val="1"/>
        </dgm:presLayoutVars>
      </dgm:prSet>
      <dgm:spPr/>
    </dgm:pt>
    <dgm:pt modelId="{8A4F671F-F5C0-44F6-A085-2A6D74B5DE9A}" type="pres">
      <dgm:prSet presAssocID="{B7CCC2EC-6EE2-4C20-87A3-206EB7F6E8B8}" presName="spacing" presStyleCnt="0"/>
      <dgm:spPr/>
    </dgm:pt>
    <dgm:pt modelId="{5F5CBE24-EBE1-41BC-BA46-8C501967D4BD}" type="pres">
      <dgm:prSet presAssocID="{7E8B4EFF-7F74-4A1F-9A15-DF2B5982FD63}" presName="composite" presStyleCnt="0"/>
      <dgm:spPr/>
    </dgm:pt>
    <dgm:pt modelId="{3624492A-9915-4F9C-B3C8-779B0B48FB41}" type="pres">
      <dgm:prSet presAssocID="{7E8B4EFF-7F74-4A1F-9A15-DF2B5982FD63}" presName="imgShp" presStyleLbl="fgImgPlace1" presStyleIdx="4" presStyleCnt="5"/>
      <dgm:spPr/>
    </dgm:pt>
    <dgm:pt modelId="{854FAF97-B1BC-4BFA-8217-355E4FE04F4F}" type="pres">
      <dgm:prSet presAssocID="{7E8B4EFF-7F74-4A1F-9A15-DF2B5982FD63}" presName="txShp" presStyleLbl="node1" presStyleIdx="4" presStyleCnt="5">
        <dgm:presLayoutVars>
          <dgm:bulletEnabled val="1"/>
        </dgm:presLayoutVars>
      </dgm:prSet>
      <dgm:spPr/>
    </dgm:pt>
  </dgm:ptLst>
  <dgm:cxnLst>
    <dgm:cxn modelId="{EC76010F-BE58-4990-AC28-676E89C722F1}" srcId="{3529930A-8C27-49D4-A4FC-B93AD750725A}" destId="{B0CB6D4C-0220-47C3-A857-C67EF73635E9}" srcOrd="1" destOrd="0" parTransId="{196BC592-324A-4E8F-97D7-F2813DAADB4B}" sibTransId="{155FDB3E-A96D-468D-893F-0CE41DB31B14}"/>
    <dgm:cxn modelId="{F38D0910-FCCF-4B70-B40C-01CEA42B6D7C}" srcId="{3529930A-8C27-49D4-A4FC-B93AD750725A}" destId="{3536C41C-E956-422A-9D3C-D21D77851274}" srcOrd="2" destOrd="0" parTransId="{873A5923-D4F8-4217-8BF1-FD839669A46C}" sibTransId="{BAD7F5CA-9EF6-4A6C-AF80-B5743F399514}"/>
    <dgm:cxn modelId="{F22A6D34-1711-4138-BF57-C4FED7B265F1}" srcId="{3529930A-8C27-49D4-A4FC-B93AD750725A}" destId="{7E8B4EFF-7F74-4A1F-9A15-DF2B5982FD63}" srcOrd="4" destOrd="0" parTransId="{82A434C3-A314-490E-A50D-E285EB58E5AD}" sibTransId="{A5CEED72-BFE9-4E62-827E-2B2542B6B20C}"/>
    <dgm:cxn modelId="{89813E38-9045-4FEE-ACAC-8C1E6CC5557C}" type="presOf" srcId="{3536C41C-E956-422A-9D3C-D21D77851274}" destId="{3F6EECB4-13C3-4B16-840B-C5CFF111FC9D}" srcOrd="0" destOrd="0" presId="urn:microsoft.com/office/officeart/2005/8/layout/vList3"/>
    <dgm:cxn modelId="{22BDFB4F-0A2E-46F1-9997-68A5C0145D71}" type="presOf" srcId="{946BA0EB-5135-4CDA-8FAD-63D328FE11B9}" destId="{BFE334B9-CDBE-43AE-8E41-CC3A4420547A}" srcOrd="0" destOrd="0" presId="urn:microsoft.com/office/officeart/2005/8/layout/vList3"/>
    <dgm:cxn modelId="{D4533F53-AA29-45AB-BC82-B0F3A8ABFD07}" type="presOf" srcId="{7E8B4EFF-7F74-4A1F-9A15-DF2B5982FD63}" destId="{854FAF97-B1BC-4BFA-8217-355E4FE04F4F}" srcOrd="0" destOrd="0" presId="urn:microsoft.com/office/officeart/2005/8/layout/vList3"/>
    <dgm:cxn modelId="{B2274258-8B74-4577-81FC-C87492D3F9B8}" type="presOf" srcId="{3529930A-8C27-49D4-A4FC-B93AD750725A}" destId="{92B2B6E0-3C4E-4FE6-B5B5-94C89832BA50}" srcOrd="0" destOrd="0" presId="urn:microsoft.com/office/officeart/2005/8/layout/vList3"/>
    <dgm:cxn modelId="{0DC36392-DB24-4852-AC20-DCB1E39F5CA2}" srcId="{3529930A-8C27-49D4-A4FC-B93AD750725A}" destId="{946BA0EB-5135-4CDA-8FAD-63D328FE11B9}" srcOrd="0" destOrd="0" parTransId="{5389F3D9-DACD-4316-82D8-9AC22D222251}" sibTransId="{8304E7F3-8638-4C3B-9631-C98484AE213B}"/>
    <dgm:cxn modelId="{D0968CA2-BE86-47AE-9A9F-F423E4634AE7}" type="presOf" srcId="{B0CB6D4C-0220-47C3-A857-C67EF73635E9}" destId="{735142C9-5907-4B27-8BA2-39C3D7732D71}" srcOrd="0" destOrd="0" presId="urn:microsoft.com/office/officeart/2005/8/layout/vList3"/>
    <dgm:cxn modelId="{1F376CB1-D2BD-4A3F-B5EA-944B1F7EF8F7}" type="presOf" srcId="{6313A641-F595-402A-9BB7-7EC85C46B5CC}" destId="{E0992D7F-8717-4085-89BB-CEC89B999449}" srcOrd="0" destOrd="0" presId="urn:microsoft.com/office/officeart/2005/8/layout/vList3"/>
    <dgm:cxn modelId="{997D7FF2-8EE4-4619-AA40-9AFF9AE577A3}" srcId="{3529930A-8C27-49D4-A4FC-B93AD750725A}" destId="{6313A641-F595-402A-9BB7-7EC85C46B5CC}" srcOrd="3" destOrd="0" parTransId="{13D36C5C-E8EF-428A-A3AC-50CA1C9EADBF}" sibTransId="{B7CCC2EC-6EE2-4C20-87A3-206EB7F6E8B8}"/>
    <dgm:cxn modelId="{31C11418-4140-48CD-8EA2-57F1EB060356}" type="presParOf" srcId="{92B2B6E0-3C4E-4FE6-B5B5-94C89832BA50}" destId="{8A9519D6-F04C-4378-A878-BE839829DA82}" srcOrd="0" destOrd="0" presId="urn:microsoft.com/office/officeart/2005/8/layout/vList3"/>
    <dgm:cxn modelId="{0B64A78D-905D-4CCA-9566-D35ABFE7D892}" type="presParOf" srcId="{8A9519D6-F04C-4378-A878-BE839829DA82}" destId="{F88BFFD3-3A78-44D6-9C5E-E19396ECBA20}" srcOrd="0" destOrd="0" presId="urn:microsoft.com/office/officeart/2005/8/layout/vList3"/>
    <dgm:cxn modelId="{0DAAB44D-C800-48DC-898F-19E0F86F680C}" type="presParOf" srcId="{8A9519D6-F04C-4378-A878-BE839829DA82}" destId="{BFE334B9-CDBE-43AE-8E41-CC3A4420547A}" srcOrd="1" destOrd="0" presId="urn:microsoft.com/office/officeart/2005/8/layout/vList3"/>
    <dgm:cxn modelId="{F18B8FD7-60AF-479D-B8D2-C673D14186BB}" type="presParOf" srcId="{92B2B6E0-3C4E-4FE6-B5B5-94C89832BA50}" destId="{DD91B5FC-91F3-4D39-B12D-35F2F51223EB}" srcOrd="1" destOrd="0" presId="urn:microsoft.com/office/officeart/2005/8/layout/vList3"/>
    <dgm:cxn modelId="{8B9ADF50-75FF-409A-B9EC-DDBE86702304}" type="presParOf" srcId="{92B2B6E0-3C4E-4FE6-B5B5-94C89832BA50}" destId="{C1E15A40-9F47-4DF3-978F-84138A17F382}" srcOrd="2" destOrd="0" presId="urn:microsoft.com/office/officeart/2005/8/layout/vList3"/>
    <dgm:cxn modelId="{73C525F5-FDE1-4C25-8609-CA19332A17DB}" type="presParOf" srcId="{C1E15A40-9F47-4DF3-978F-84138A17F382}" destId="{D7BBBC92-77B2-4A1F-81F8-E99419152917}" srcOrd="0" destOrd="0" presId="urn:microsoft.com/office/officeart/2005/8/layout/vList3"/>
    <dgm:cxn modelId="{6ADB70C1-E6BE-460D-95E7-5BA72B65D89B}" type="presParOf" srcId="{C1E15A40-9F47-4DF3-978F-84138A17F382}" destId="{735142C9-5907-4B27-8BA2-39C3D7732D71}" srcOrd="1" destOrd="0" presId="urn:microsoft.com/office/officeart/2005/8/layout/vList3"/>
    <dgm:cxn modelId="{5E78CC7A-3FBF-47C7-8EBD-08F84A681959}" type="presParOf" srcId="{92B2B6E0-3C4E-4FE6-B5B5-94C89832BA50}" destId="{217A42B8-DEA5-410D-ACDD-A80B749D1B39}" srcOrd="3" destOrd="0" presId="urn:microsoft.com/office/officeart/2005/8/layout/vList3"/>
    <dgm:cxn modelId="{1411320B-03D8-4673-BF06-448854F965E7}" type="presParOf" srcId="{92B2B6E0-3C4E-4FE6-B5B5-94C89832BA50}" destId="{9F5485B1-B94A-4EFD-8C9B-6CAD58AB959F}" srcOrd="4" destOrd="0" presId="urn:microsoft.com/office/officeart/2005/8/layout/vList3"/>
    <dgm:cxn modelId="{1162E9A6-D807-4989-9574-B7B740826C43}" type="presParOf" srcId="{9F5485B1-B94A-4EFD-8C9B-6CAD58AB959F}" destId="{BA50B80F-DBCD-4CD8-8E2E-49E62AC1DE01}" srcOrd="0" destOrd="0" presId="urn:microsoft.com/office/officeart/2005/8/layout/vList3"/>
    <dgm:cxn modelId="{377E374B-C871-4653-9F1E-61B010A552D7}" type="presParOf" srcId="{9F5485B1-B94A-4EFD-8C9B-6CAD58AB959F}" destId="{3F6EECB4-13C3-4B16-840B-C5CFF111FC9D}" srcOrd="1" destOrd="0" presId="urn:microsoft.com/office/officeart/2005/8/layout/vList3"/>
    <dgm:cxn modelId="{38076C74-0D6D-4829-8562-8B2373BB93FA}" type="presParOf" srcId="{92B2B6E0-3C4E-4FE6-B5B5-94C89832BA50}" destId="{B63B8BCF-CF23-4D8D-837B-408770FD500F}" srcOrd="5" destOrd="0" presId="urn:microsoft.com/office/officeart/2005/8/layout/vList3"/>
    <dgm:cxn modelId="{CD60C299-8116-44EF-8584-624F238185CF}" type="presParOf" srcId="{92B2B6E0-3C4E-4FE6-B5B5-94C89832BA50}" destId="{E5C142BC-1679-4EB8-9C4C-38275ECA3E73}" srcOrd="6" destOrd="0" presId="urn:microsoft.com/office/officeart/2005/8/layout/vList3"/>
    <dgm:cxn modelId="{459BC022-A75A-4A3D-B17D-0CD199F3E6C3}" type="presParOf" srcId="{E5C142BC-1679-4EB8-9C4C-38275ECA3E73}" destId="{7EE8E71E-1A2F-48CD-8B8C-43E345355EA8}" srcOrd="0" destOrd="0" presId="urn:microsoft.com/office/officeart/2005/8/layout/vList3"/>
    <dgm:cxn modelId="{A54AF661-40D8-43BC-89C1-3E0BD341929E}" type="presParOf" srcId="{E5C142BC-1679-4EB8-9C4C-38275ECA3E73}" destId="{E0992D7F-8717-4085-89BB-CEC89B999449}" srcOrd="1" destOrd="0" presId="urn:microsoft.com/office/officeart/2005/8/layout/vList3"/>
    <dgm:cxn modelId="{9E71364C-B296-42BA-AAEA-8CB1B167C036}" type="presParOf" srcId="{92B2B6E0-3C4E-4FE6-B5B5-94C89832BA50}" destId="{8A4F671F-F5C0-44F6-A085-2A6D74B5DE9A}" srcOrd="7" destOrd="0" presId="urn:microsoft.com/office/officeart/2005/8/layout/vList3"/>
    <dgm:cxn modelId="{9BE346BF-3088-44F3-9F77-D0F2F2530BDC}" type="presParOf" srcId="{92B2B6E0-3C4E-4FE6-B5B5-94C89832BA50}" destId="{5F5CBE24-EBE1-41BC-BA46-8C501967D4BD}" srcOrd="8" destOrd="0" presId="urn:microsoft.com/office/officeart/2005/8/layout/vList3"/>
    <dgm:cxn modelId="{6D3A4FD9-C1AE-4797-A921-BB4D06FA559D}" type="presParOf" srcId="{5F5CBE24-EBE1-41BC-BA46-8C501967D4BD}" destId="{3624492A-9915-4F9C-B3C8-779B0B48FB41}" srcOrd="0" destOrd="0" presId="urn:microsoft.com/office/officeart/2005/8/layout/vList3"/>
    <dgm:cxn modelId="{39852542-E658-4843-BA2B-7D3F5598EB3A}" type="presParOf" srcId="{5F5CBE24-EBE1-41BC-BA46-8C501967D4BD}" destId="{854FAF97-B1BC-4BFA-8217-355E4FE04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8C956-B78E-48A8-BBDF-E20B3D1A5D25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28AF5C-5892-445B-979D-47317594181F}">
      <dgm:prSet phldrT="[Text]"/>
      <dgm:spPr/>
      <dgm:t>
        <a:bodyPr/>
        <a:lstStyle/>
        <a:p>
          <a:pPr>
            <a:buNone/>
          </a:pPr>
          <a:r>
            <a:rPr lang="en-US" dirty="0"/>
            <a:t>Model </a:t>
          </a:r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SIkap</a:t>
          </a:r>
          <a:endParaRPr lang="en-US" dirty="0"/>
        </a:p>
      </dgm:t>
    </dgm:pt>
    <dgm:pt modelId="{2C7D3B8E-43B2-444D-844D-F76351D8ED4A}" type="parTrans" cxnId="{A7178931-A3FB-44DB-8BC2-E229413F1FBB}">
      <dgm:prSet/>
      <dgm:spPr/>
      <dgm:t>
        <a:bodyPr/>
        <a:lstStyle/>
        <a:p>
          <a:endParaRPr lang="en-US"/>
        </a:p>
      </dgm:t>
    </dgm:pt>
    <dgm:pt modelId="{EFE5C3CE-8478-4747-8B38-953E1820D60B}" type="sibTrans" cxnId="{A7178931-A3FB-44DB-8BC2-E229413F1FBB}">
      <dgm:prSet/>
      <dgm:spPr/>
      <dgm:t>
        <a:bodyPr/>
        <a:lstStyle/>
        <a:p>
          <a:endParaRPr lang="en-US"/>
        </a:p>
      </dgm:t>
    </dgm:pt>
    <dgm:pt modelId="{2124A234-4FAC-4EA0-9392-58AB9A3F24E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kognitif</a:t>
          </a:r>
          <a:endParaRPr lang="en-US" dirty="0"/>
        </a:p>
      </dgm:t>
    </dgm:pt>
    <dgm:pt modelId="{2E52D15D-3D52-47F7-8800-2243935228C4}" type="parTrans" cxnId="{D77E6193-67BE-4B81-95FB-635526F6B381}">
      <dgm:prSet/>
      <dgm:spPr/>
      <dgm:t>
        <a:bodyPr/>
        <a:lstStyle/>
        <a:p>
          <a:endParaRPr lang="en-US"/>
        </a:p>
      </dgm:t>
    </dgm:pt>
    <dgm:pt modelId="{5170263D-A8CA-4439-A1EA-F0D99E2B5F9B}" type="sibTrans" cxnId="{D77E6193-67BE-4B81-95FB-635526F6B381}">
      <dgm:prSet/>
      <dgm:spPr/>
      <dgm:t>
        <a:bodyPr/>
        <a:lstStyle/>
        <a:p>
          <a:endParaRPr lang="en-US"/>
        </a:p>
      </dgm:t>
    </dgm:pt>
    <dgm:pt modelId="{51D88438-7EB6-45B7-AFFA-D46E59339B06}">
      <dgm:prSet phldrT="[Text]"/>
      <dgm:spPr/>
      <dgm:t>
        <a:bodyPr/>
        <a:lstStyle/>
        <a:p>
          <a:r>
            <a:rPr lang="en-US" dirty="0"/>
            <a:t>Model Multi </a:t>
          </a:r>
          <a:r>
            <a:rPr lang="en-US" dirty="0" err="1"/>
            <a:t>Atribut</a:t>
          </a:r>
          <a:endParaRPr lang="en-US" dirty="0"/>
        </a:p>
      </dgm:t>
    </dgm:pt>
    <dgm:pt modelId="{0804C6F7-09B1-48B4-B886-BBD5BD9730C0}" type="parTrans" cxnId="{2AC4D078-376F-4ECC-9CC0-E0E8D2567033}">
      <dgm:prSet/>
      <dgm:spPr/>
      <dgm:t>
        <a:bodyPr/>
        <a:lstStyle/>
        <a:p>
          <a:endParaRPr lang="en-US"/>
        </a:p>
      </dgm:t>
    </dgm:pt>
    <dgm:pt modelId="{C7A23D86-9BB4-42D0-AB49-ED6905EF107C}" type="sibTrans" cxnId="{2AC4D078-376F-4ECC-9CC0-E0E8D2567033}">
      <dgm:prSet/>
      <dgm:spPr/>
      <dgm:t>
        <a:bodyPr/>
        <a:lstStyle/>
        <a:p>
          <a:endParaRPr lang="en-US"/>
        </a:p>
      </dgm:t>
    </dgm:pt>
    <dgm:pt modelId="{3D841A37-F6C9-42B7-B3E3-3D56E0EC04B3}">
      <dgm:prSet phldrT="[Text]"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obyek</a:t>
          </a:r>
          <a:endParaRPr lang="en-US" dirty="0"/>
        </a:p>
      </dgm:t>
    </dgm:pt>
    <dgm:pt modelId="{271A964A-AB5E-485E-A241-9FB538F5BFC9}" type="parTrans" cxnId="{E9B2A136-C02D-4166-9CA6-C6AD3A7947DE}">
      <dgm:prSet/>
      <dgm:spPr/>
      <dgm:t>
        <a:bodyPr/>
        <a:lstStyle/>
        <a:p>
          <a:endParaRPr lang="en-US"/>
        </a:p>
      </dgm:t>
    </dgm:pt>
    <dgm:pt modelId="{8237878A-3AC8-42FE-AD5A-EF66FD49187E}" type="sibTrans" cxnId="{E9B2A136-C02D-4166-9CA6-C6AD3A7947DE}">
      <dgm:prSet/>
      <dgm:spPr/>
      <dgm:t>
        <a:bodyPr/>
        <a:lstStyle/>
        <a:p>
          <a:endParaRPr lang="en-US"/>
        </a:p>
      </dgm:t>
    </dgm:pt>
    <dgm:pt modelId="{39E96B5F-B23F-4149-9144-EE61CB6AA625}">
      <dgm:prSet/>
      <dgm:spPr/>
      <dgm:t>
        <a:bodyPr/>
        <a:lstStyle/>
        <a:p>
          <a:r>
            <a:rPr lang="en-US"/>
            <a:t>Komponen afektif</a:t>
          </a:r>
          <a:endParaRPr lang="en-US" dirty="0"/>
        </a:p>
      </dgm:t>
    </dgm:pt>
    <dgm:pt modelId="{138F7351-50AF-43B7-91F3-B5EB0F54798F}" type="parTrans" cxnId="{CF0F3E35-0DE1-48FB-8F80-A5CB59E4582F}">
      <dgm:prSet/>
      <dgm:spPr/>
      <dgm:t>
        <a:bodyPr/>
        <a:lstStyle/>
        <a:p>
          <a:endParaRPr lang="en-US"/>
        </a:p>
      </dgm:t>
    </dgm:pt>
    <dgm:pt modelId="{91262AD6-B5EB-45E6-A0ED-939A80213F7F}" type="sibTrans" cxnId="{CF0F3E35-0DE1-48FB-8F80-A5CB59E4582F}">
      <dgm:prSet/>
      <dgm:spPr/>
      <dgm:t>
        <a:bodyPr/>
        <a:lstStyle/>
        <a:p>
          <a:endParaRPr lang="en-US"/>
        </a:p>
      </dgm:t>
    </dgm:pt>
    <dgm:pt modelId="{D10CBF49-4231-4784-A141-16F6CEC8A8D7}">
      <dgm:prSet/>
      <dgm:spPr/>
      <dgm:t>
        <a:bodyPr/>
        <a:lstStyle/>
        <a:p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konatif</a:t>
          </a:r>
          <a:endParaRPr lang="en-US" dirty="0"/>
        </a:p>
      </dgm:t>
    </dgm:pt>
    <dgm:pt modelId="{6DE3F25D-F49A-42B9-B326-C5B4180CD718}" type="parTrans" cxnId="{75EB60B7-06AF-4DA6-AC12-4E2F863E47F7}">
      <dgm:prSet/>
      <dgm:spPr/>
      <dgm:t>
        <a:bodyPr/>
        <a:lstStyle/>
        <a:p>
          <a:endParaRPr lang="en-US"/>
        </a:p>
      </dgm:t>
    </dgm:pt>
    <dgm:pt modelId="{2F22A5DA-5D01-488B-BFF6-78A8605F9A0F}" type="sibTrans" cxnId="{75EB60B7-06AF-4DA6-AC12-4E2F863E47F7}">
      <dgm:prSet/>
      <dgm:spPr/>
      <dgm:t>
        <a:bodyPr/>
        <a:lstStyle/>
        <a:p>
          <a:endParaRPr lang="en-US"/>
        </a:p>
      </dgm:t>
    </dgm:pt>
    <dgm:pt modelId="{51780948-92AA-4342-BDF0-A3E9EDFC255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E408C35B-D304-407B-BB77-1F41F9601F11}" type="parTrans" cxnId="{346903D2-C054-4CFA-AE24-6DCD7B188ABC}">
      <dgm:prSet/>
      <dgm:spPr/>
      <dgm:t>
        <a:bodyPr/>
        <a:lstStyle/>
        <a:p>
          <a:endParaRPr lang="en-US"/>
        </a:p>
      </dgm:t>
    </dgm:pt>
    <dgm:pt modelId="{38B899A3-D748-4DBF-A896-CB7BB2482C3D}" type="sibTrans" cxnId="{346903D2-C054-4CFA-AE24-6DCD7B188ABC}">
      <dgm:prSet/>
      <dgm:spPr/>
      <dgm:t>
        <a:bodyPr/>
        <a:lstStyle/>
        <a:p>
          <a:endParaRPr lang="en-US"/>
        </a:p>
      </dgm:t>
    </dgm:pt>
    <dgm:pt modelId="{931577D8-4813-47C4-A81C-A6E711DC459A}">
      <dgm:prSet phldrT="[Text]"/>
      <dgm:spPr/>
      <dgm:t>
        <a:bodyPr/>
        <a:lstStyle/>
        <a:p>
          <a:endParaRPr lang="en-US" dirty="0"/>
        </a:p>
      </dgm:t>
    </dgm:pt>
    <dgm:pt modelId="{2EE9EEB2-06AF-4C66-A21F-844818A6558E}" type="parTrans" cxnId="{5F8A1C40-87E9-46E8-8234-1DD6634577D5}">
      <dgm:prSet/>
      <dgm:spPr/>
    </dgm:pt>
    <dgm:pt modelId="{7EFA1A13-4172-40E5-BD73-387AED4C515E}" type="sibTrans" cxnId="{5F8A1C40-87E9-46E8-8234-1DD6634577D5}">
      <dgm:prSet/>
      <dgm:spPr/>
    </dgm:pt>
    <dgm:pt modelId="{25A9E827-5361-42E0-99F3-29CCB1FD908C}">
      <dgm:prSet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Tindakan </a:t>
          </a:r>
          <a:r>
            <a:rPr lang="en-US" dirty="0" err="1"/>
            <a:t>beralasan</a:t>
          </a:r>
          <a:endParaRPr lang="en-US" dirty="0"/>
        </a:p>
      </dgm:t>
    </dgm:pt>
    <dgm:pt modelId="{F3FA7DB4-5CDC-4B60-99C3-5E43AE16F563}" type="sibTrans" cxnId="{7BAE799E-BF35-40A7-9AD7-A3D44D40AABB}">
      <dgm:prSet/>
      <dgm:spPr/>
      <dgm:t>
        <a:bodyPr/>
        <a:lstStyle/>
        <a:p>
          <a:endParaRPr lang="en-US"/>
        </a:p>
      </dgm:t>
    </dgm:pt>
    <dgm:pt modelId="{A690B707-79C5-4160-AE21-264E67514987}" type="parTrans" cxnId="{7BAE799E-BF35-40A7-9AD7-A3D44D40AABB}">
      <dgm:prSet/>
      <dgm:spPr/>
      <dgm:t>
        <a:bodyPr/>
        <a:lstStyle/>
        <a:p>
          <a:endParaRPr lang="en-US"/>
        </a:p>
      </dgm:t>
    </dgm:pt>
    <dgm:pt modelId="{98B38E85-F029-4314-B389-9DBF73C301B5}" type="pres">
      <dgm:prSet presAssocID="{E1F8C956-B78E-48A8-BBDF-E20B3D1A5D25}" presName="Name0" presStyleCnt="0">
        <dgm:presLayoutVars>
          <dgm:dir/>
          <dgm:animLvl val="lvl"/>
          <dgm:resizeHandles/>
        </dgm:presLayoutVars>
      </dgm:prSet>
      <dgm:spPr/>
    </dgm:pt>
    <dgm:pt modelId="{66EC9161-BA76-495A-8B33-35CA1512A262}" type="pres">
      <dgm:prSet presAssocID="{BB28AF5C-5892-445B-979D-47317594181F}" presName="linNode" presStyleCnt="0"/>
      <dgm:spPr/>
    </dgm:pt>
    <dgm:pt modelId="{26816EDD-822F-49E7-BB0B-5AD206119C17}" type="pres">
      <dgm:prSet presAssocID="{BB28AF5C-5892-445B-979D-47317594181F}" presName="parentShp" presStyleLbl="node1" presStyleIdx="0" presStyleCnt="2">
        <dgm:presLayoutVars>
          <dgm:bulletEnabled val="1"/>
        </dgm:presLayoutVars>
      </dgm:prSet>
      <dgm:spPr/>
    </dgm:pt>
    <dgm:pt modelId="{B409A0B8-1517-4B2A-B261-397A94001A6E}" type="pres">
      <dgm:prSet presAssocID="{BB28AF5C-5892-445B-979D-47317594181F}" presName="childShp" presStyleLbl="bgAccFollowNode1" presStyleIdx="0" presStyleCnt="2">
        <dgm:presLayoutVars>
          <dgm:bulletEnabled val="1"/>
        </dgm:presLayoutVars>
      </dgm:prSet>
      <dgm:spPr/>
    </dgm:pt>
    <dgm:pt modelId="{B7F9996D-D1BA-47BC-ABD5-6B45DEE2B764}" type="pres">
      <dgm:prSet presAssocID="{EFE5C3CE-8478-4747-8B38-953E1820D60B}" presName="spacing" presStyleCnt="0"/>
      <dgm:spPr/>
    </dgm:pt>
    <dgm:pt modelId="{E49845B2-CA24-438F-9E40-C919CDD1F8E0}" type="pres">
      <dgm:prSet presAssocID="{51D88438-7EB6-45B7-AFFA-D46E59339B06}" presName="linNode" presStyleCnt="0"/>
      <dgm:spPr/>
    </dgm:pt>
    <dgm:pt modelId="{FEE16583-76D8-476C-8587-42A191EEEF54}" type="pres">
      <dgm:prSet presAssocID="{51D88438-7EB6-45B7-AFFA-D46E59339B06}" presName="parentShp" presStyleLbl="node1" presStyleIdx="1" presStyleCnt="2">
        <dgm:presLayoutVars>
          <dgm:bulletEnabled val="1"/>
        </dgm:presLayoutVars>
      </dgm:prSet>
      <dgm:spPr/>
    </dgm:pt>
    <dgm:pt modelId="{1E47F479-F381-4FB1-A24B-105D9AB26D33}" type="pres">
      <dgm:prSet presAssocID="{51D88438-7EB6-45B7-AFFA-D46E59339B0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6E7D400-F7A9-4709-AD06-4DCC5069CCB0}" type="presOf" srcId="{51D88438-7EB6-45B7-AFFA-D46E59339B06}" destId="{FEE16583-76D8-476C-8587-42A191EEEF54}" srcOrd="0" destOrd="0" presId="urn:microsoft.com/office/officeart/2005/8/layout/vList6"/>
    <dgm:cxn modelId="{38DF241B-BBD3-441A-B843-C74AB3FDFE1A}" type="presOf" srcId="{39E96B5F-B23F-4149-9144-EE61CB6AA625}" destId="{B409A0B8-1517-4B2A-B261-397A94001A6E}" srcOrd="0" destOrd="2" presId="urn:microsoft.com/office/officeart/2005/8/layout/vList6"/>
    <dgm:cxn modelId="{EEEBE81F-C00A-4B48-9398-078E1C02A59C}" type="presOf" srcId="{51780948-92AA-4342-BDF0-A3E9EDFC255F}" destId="{B409A0B8-1517-4B2A-B261-397A94001A6E}" srcOrd="0" destOrd="0" presId="urn:microsoft.com/office/officeart/2005/8/layout/vList6"/>
    <dgm:cxn modelId="{A7178931-A3FB-44DB-8BC2-E229413F1FBB}" srcId="{E1F8C956-B78E-48A8-BBDF-E20B3D1A5D25}" destId="{BB28AF5C-5892-445B-979D-47317594181F}" srcOrd="0" destOrd="0" parTransId="{2C7D3B8E-43B2-444D-844D-F76351D8ED4A}" sibTransId="{EFE5C3CE-8478-4747-8B38-953E1820D60B}"/>
    <dgm:cxn modelId="{CF0F3E35-0DE1-48FB-8F80-A5CB59E4582F}" srcId="{BB28AF5C-5892-445B-979D-47317594181F}" destId="{39E96B5F-B23F-4149-9144-EE61CB6AA625}" srcOrd="2" destOrd="0" parTransId="{138F7351-50AF-43B7-91F3-B5EB0F54798F}" sibTransId="{91262AD6-B5EB-45E6-A0ED-939A80213F7F}"/>
    <dgm:cxn modelId="{E9B2A136-C02D-4166-9CA6-C6AD3A7947DE}" srcId="{51D88438-7EB6-45B7-AFFA-D46E59339B06}" destId="{3D841A37-F6C9-42B7-B3E3-3D56E0EC04B3}" srcOrd="1" destOrd="0" parTransId="{271A964A-AB5E-485E-A241-9FB538F5BFC9}" sibTransId="{8237878A-3AC8-42FE-AD5A-EF66FD49187E}"/>
    <dgm:cxn modelId="{5F8A1C40-87E9-46E8-8234-1DD6634577D5}" srcId="{51D88438-7EB6-45B7-AFFA-D46E59339B06}" destId="{931577D8-4813-47C4-A81C-A6E711DC459A}" srcOrd="0" destOrd="0" parTransId="{2EE9EEB2-06AF-4C66-A21F-844818A6558E}" sibTransId="{7EFA1A13-4172-40E5-BD73-387AED4C515E}"/>
    <dgm:cxn modelId="{1CF7DE54-CD68-4AC6-ABAA-E985C8D97709}" type="presOf" srcId="{25A9E827-5361-42E0-99F3-29CCB1FD908C}" destId="{1E47F479-F381-4FB1-A24B-105D9AB26D33}" srcOrd="0" destOrd="2" presId="urn:microsoft.com/office/officeart/2005/8/layout/vList6"/>
    <dgm:cxn modelId="{2AC4D078-376F-4ECC-9CC0-E0E8D2567033}" srcId="{E1F8C956-B78E-48A8-BBDF-E20B3D1A5D25}" destId="{51D88438-7EB6-45B7-AFFA-D46E59339B06}" srcOrd="1" destOrd="0" parTransId="{0804C6F7-09B1-48B4-B886-BBD5BD9730C0}" sibTransId="{C7A23D86-9BB4-42D0-AB49-ED6905EF107C}"/>
    <dgm:cxn modelId="{B044057E-5A6D-4CBA-898F-BF96CE95F9AA}" type="presOf" srcId="{931577D8-4813-47C4-A81C-A6E711DC459A}" destId="{1E47F479-F381-4FB1-A24B-105D9AB26D33}" srcOrd="0" destOrd="0" presId="urn:microsoft.com/office/officeart/2005/8/layout/vList6"/>
    <dgm:cxn modelId="{CB8EE87F-7B42-4706-9CC7-ED3F84F5DB91}" type="presOf" srcId="{2124A234-4FAC-4EA0-9392-58AB9A3F24EF}" destId="{B409A0B8-1517-4B2A-B261-397A94001A6E}" srcOrd="0" destOrd="1" presId="urn:microsoft.com/office/officeart/2005/8/layout/vList6"/>
    <dgm:cxn modelId="{D77E6193-67BE-4B81-95FB-635526F6B381}" srcId="{BB28AF5C-5892-445B-979D-47317594181F}" destId="{2124A234-4FAC-4EA0-9392-58AB9A3F24EF}" srcOrd="1" destOrd="0" parTransId="{2E52D15D-3D52-47F7-8800-2243935228C4}" sibTransId="{5170263D-A8CA-4439-A1EA-F0D99E2B5F9B}"/>
    <dgm:cxn modelId="{7BAE799E-BF35-40A7-9AD7-A3D44D40AABB}" srcId="{51D88438-7EB6-45B7-AFFA-D46E59339B06}" destId="{25A9E827-5361-42E0-99F3-29CCB1FD908C}" srcOrd="2" destOrd="0" parTransId="{A690B707-79C5-4160-AE21-264E67514987}" sibTransId="{F3FA7DB4-5CDC-4B60-99C3-5E43AE16F563}"/>
    <dgm:cxn modelId="{127A809E-437E-43EC-B164-2FBF36DD80B8}" type="presOf" srcId="{BB28AF5C-5892-445B-979D-47317594181F}" destId="{26816EDD-822F-49E7-BB0B-5AD206119C17}" srcOrd="0" destOrd="0" presId="urn:microsoft.com/office/officeart/2005/8/layout/vList6"/>
    <dgm:cxn modelId="{75EB60B7-06AF-4DA6-AC12-4E2F863E47F7}" srcId="{BB28AF5C-5892-445B-979D-47317594181F}" destId="{D10CBF49-4231-4784-A141-16F6CEC8A8D7}" srcOrd="3" destOrd="0" parTransId="{6DE3F25D-F49A-42B9-B326-C5B4180CD718}" sibTransId="{2F22A5DA-5D01-488B-BFF6-78A8605F9A0F}"/>
    <dgm:cxn modelId="{06093BBF-1978-43C1-8F6A-60F5608D8739}" type="presOf" srcId="{3D841A37-F6C9-42B7-B3E3-3D56E0EC04B3}" destId="{1E47F479-F381-4FB1-A24B-105D9AB26D33}" srcOrd="0" destOrd="1" presId="urn:microsoft.com/office/officeart/2005/8/layout/vList6"/>
    <dgm:cxn modelId="{66261FC4-CD78-4FA7-BC8E-F632DB5B44B6}" type="presOf" srcId="{E1F8C956-B78E-48A8-BBDF-E20B3D1A5D25}" destId="{98B38E85-F029-4314-B389-9DBF73C301B5}" srcOrd="0" destOrd="0" presId="urn:microsoft.com/office/officeart/2005/8/layout/vList6"/>
    <dgm:cxn modelId="{346903D2-C054-4CFA-AE24-6DCD7B188ABC}" srcId="{BB28AF5C-5892-445B-979D-47317594181F}" destId="{51780948-92AA-4342-BDF0-A3E9EDFC255F}" srcOrd="0" destOrd="0" parTransId="{E408C35B-D304-407B-BB77-1F41F9601F11}" sibTransId="{38B899A3-D748-4DBF-A896-CB7BB2482C3D}"/>
    <dgm:cxn modelId="{408CE6FE-D37D-47BB-9258-4EDE72F23DC7}" type="presOf" srcId="{D10CBF49-4231-4784-A141-16F6CEC8A8D7}" destId="{B409A0B8-1517-4B2A-B261-397A94001A6E}" srcOrd="0" destOrd="3" presId="urn:microsoft.com/office/officeart/2005/8/layout/vList6"/>
    <dgm:cxn modelId="{9A4E636C-8679-4E3E-9AA0-12D172E22098}" type="presParOf" srcId="{98B38E85-F029-4314-B389-9DBF73C301B5}" destId="{66EC9161-BA76-495A-8B33-35CA1512A262}" srcOrd="0" destOrd="0" presId="urn:microsoft.com/office/officeart/2005/8/layout/vList6"/>
    <dgm:cxn modelId="{FA2625FD-D366-4686-B3E6-B971BF9118A5}" type="presParOf" srcId="{66EC9161-BA76-495A-8B33-35CA1512A262}" destId="{26816EDD-822F-49E7-BB0B-5AD206119C17}" srcOrd="0" destOrd="0" presId="urn:microsoft.com/office/officeart/2005/8/layout/vList6"/>
    <dgm:cxn modelId="{373036E4-86EC-4434-B226-FB81C9021A94}" type="presParOf" srcId="{66EC9161-BA76-495A-8B33-35CA1512A262}" destId="{B409A0B8-1517-4B2A-B261-397A94001A6E}" srcOrd="1" destOrd="0" presId="urn:microsoft.com/office/officeart/2005/8/layout/vList6"/>
    <dgm:cxn modelId="{7460BB39-25B9-4E4E-829F-FD86A5E04D13}" type="presParOf" srcId="{98B38E85-F029-4314-B389-9DBF73C301B5}" destId="{B7F9996D-D1BA-47BC-ABD5-6B45DEE2B764}" srcOrd="1" destOrd="0" presId="urn:microsoft.com/office/officeart/2005/8/layout/vList6"/>
    <dgm:cxn modelId="{26EA314B-6C8A-4F93-957E-5DCE3CBE6F2C}" type="presParOf" srcId="{98B38E85-F029-4314-B389-9DBF73C301B5}" destId="{E49845B2-CA24-438F-9E40-C919CDD1F8E0}" srcOrd="2" destOrd="0" presId="urn:microsoft.com/office/officeart/2005/8/layout/vList6"/>
    <dgm:cxn modelId="{E4FD0EA5-1860-43D6-82F4-7F9621E16766}" type="presParOf" srcId="{E49845B2-CA24-438F-9E40-C919CDD1F8E0}" destId="{FEE16583-76D8-476C-8587-42A191EEEF54}" srcOrd="0" destOrd="0" presId="urn:microsoft.com/office/officeart/2005/8/layout/vList6"/>
    <dgm:cxn modelId="{D08B44F0-A456-4439-9945-C5DB991F0102}" type="presParOf" srcId="{E49845B2-CA24-438F-9E40-C919CDD1F8E0}" destId="{1E47F479-F381-4FB1-A24B-105D9AB26D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964A2-2CA5-4AAA-8E7B-937955D828C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387B6-D402-4A89-AA3F-D228755E09A4}">
      <dgm:prSet phldrT="[Text]"/>
      <dgm:spPr/>
      <dgm:t>
        <a:bodyPr/>
        <a:lstStyle/>
        <a:p>
          <a:r>
            <a:rPr lang="en-US" dirty="0" err="1"/>
            <a:t>Pengalaman</a:t>
          </a:r>
          <a:r>
            <a:rPr lang="en-US" dirty="0"/>
            <a:t> </a:t>
          </a:r>
          <a:r>
            <a:rPr lang="en-US" dirty="0" err="1"/>
            <a:t>langsung</a:t>
          </a:r>
          <a:endParaRPr lang="en-US" dirty="0"/>
        </a:p>
      </dgm:t>
    </dgm:pt>
    <dgm:pt modelId="{E6997940-A2D5-43C2-A9E8-8E1F1574C49F}" type="parTrans" cxnId="{CD0E7A7E-4469-4976-A4D1-DBF08BB0E194}">
      <dgm:prSet/>
      <dgm:spPr/>
      <dgm:t>
        <a:bodyPr/>
        <a:lstStyle/>
        <a:p>
          <a:endParaRPr lang="en-US"/>
        </a:p>
      </dgm:t>
    </dgm:pt>
    <dgm:pt modelId="{9E0ADC99-F7E8-486E-B3DC-9ECBFC7DA26E}" type="sibTrans" cxnId="{CD0E7A7E-4469-4976-A4D1-DBF08BB0E194}">
      <dgm:prSet/>
      <dgm:spPr/>
      <dgm:t>
        <a:bodyPr/>
        <a:lstStyle/>
        <a:p>
          <a:endParaRPr lang="en-US"/>
        </a:p>
      </dgm:t>
    </dgm:pt>
    <dgm:pt modelId="{BEC3FA23-3CF0-4E81-9619-A213B249C6FE}">
      <dgm:prSet phldrT="[Text]"/>
      <dgm:spPr/>
      <dgm:t>
        <a:bodyPr/>
        <a:lstStyle/>
        <a:p>
          <a:r>
            <a:rPr lang="en-US" dirty="0" err="1"/>
            <a:t>Pemasaran</a:t>
          </a:r>
          <a:r>
            <a:rPr lang="en-US" dirty="0"/>
            <a:t> </a:t>
          </a:r>
          <a:r>
            <a:rPr lang="en-US" dirty="0" err="1"/>
            <a:t>langsung</a:t>
          </a:r>
          <a:endParaRPr lang="en-US" dirty="0"/>
        </a:p>
      </dgm:t>
    </dgm:pt>
    <dgm:pt modelId="{14A3E619-B138-45AF-9A59-F4A0D22E623F}" type="parTrans" cxnId="{46BC2E88-10D2-42F2-BE8B-2E89C55CF17C}">
      <dgm:prSet/>
      <dgm:spPr/>
      <dgm:t>
        <a:bodyPr/>
        <a:lstStyle/>
        <a:p>
          <a:endParaRPr lang="en-US"/>
        </a:p>
      </dgm:t>
    </dgm:pt>
    <dgm:pt modelId="{2B9E51D8-A89D-4290-B245-D3F7D54CF90B}" type="sibTrans" cxnId="{46BC2E88-10D2-42F2-BE8B-2E89C55CF17C}">
      <dgm:prSet/>
      <dgm:spPr/>
      <dgm:t>
        <a:bodyPr/>
        <a:lstStyle/>
        <a:p>
          <a:endParaRPr lang="en-US"/>
        </a:p>
      </dgm:t>
    </dgm:pt>
    <dgm:pt modelId="{9F8089A5-B7E9-4D69-B818-8AC3AD28DC47}">
      <dgm:prSet phldrT="[Text]"/>
      <dgm:spPr/>
      <dgm:t>
        <a:bodyPr/>
        <a:lstStyle/>
        <a:p>
          <a:r>
            <a:rPr lang="en-US" dirty="0" err="1"/>
            <a:t>Tayangan</a:t>
          </a:r>
          <a:r>
            <a:rPr lang="en-US" dirty="0"/>
            <a:t> media</a:t>
          </a:r>
        </a:p>
      </dgm:t>
    </dgm:pt>
    <dgm:pt modelId="{2EE422B0-004F-4F0E-9E25-7277F478155D}" type="parTrans" cxnId="{19CF0303-8630-40F7-ACA7-387E14DE51B4}">
      <dgm:prSet/>
      <dgm:spPr/>
      <dgm:t>
        <a:bodyPr/>
        <a:lstStyle/>
        <a:p>
          <a:endParaRPr lang="en-US"/>
        </a:p>
      </dgm:t>
    </dgm:pt>
    <dgm:pt modelId="{FC73EC18-9364-48DF-96B3-37B74F9F4546}" type="sibTrans" cxnId="{19CF0303-8630-40F7-ACA7-387E14DE51B4}">
      <dgm:prSet/>
      <dgm:spPr/>
      <dgm:t>
        <a:bodyPr/>
        <a:lstStyle/>
        <a:p>
          <a:endParaRPr lang="en-US"/>
        </a:p>
      </dgm:t>
    </dgm:pt>
    <dgm:pt modelId="{6EEEE520-77E4-490E-9C56-2D3818F81255}">
      <dgm:prSet phldrT="[Text]"/>
      <dgm:spPr/>
      <dgm:t>
        <a:bodyPr/>
        <a:lstStyle/>
        <a:p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keluarga</a:t>
          </a:r>
          <a:endParaRPr lang="en-US" dirty="0"/>
        </a:p>
      </dgm:t>
    </dgm:pt>
    <dgm:pt modelId="{F7F5AC8E-E341-4AF0-AD3C-28011CAA6FFB}" type="parTrans" cxnId="{580260B1-7A7B-490E-8AD3-8BB3F164DE7B}">
      <dgm:prSet/>
      <dgm:spPr/>
      <dgm:t>
        <a:bodyPr/>
        <a:lstStyle/>
        <a:p>
          <a:endParaRPr lang="en-US"/>
        </a:p>
      </dgm:t>
    </dgm:pt>
    <dgm:pt modelId="{1A41D865-4D5F-42CB-B43D-900D3C072C92}" type="sibTrans" cxnId="{580260B1-7A7B-490E-8AD3-8BB3F164DE7B}">
      <dgm:prSet/>
      <dgm:spPr/>
      <dgm:t>
        <a:bodyPr/>
        <a:lstStyle/>
        <a:p>
          <a:endParaRPr lang="en-US"/>
        </a:p>
      </dgm:t>
    </dgm:pt>
    <dgm:pt modelId="{27B56ED5-8B37-4D60-BF5D-4EC7C1326985}">
      <dgm:prSet phldrT="[Text]"/>
      <dgm:spPr/>
      <dgm:t>
        <a:bodyPr/>
        <a:lstStyle/>
        <a:p>
          <a:r>
            <a:rPr lang="en-US" dirty="0" err="1"/>
            <a:t>Teman</a:t>
          </a:r>
          <a:r>
            <a:rPr lang="en-US" dirty="0"/>
            <a:t> </a:t>
          </a:r>
          <a:r>
            <a:rPr lang="en-US" dirty="0" err="1"/>
            <a:t>sebaya</a:t>
          </a:r>
          <a:endParaRPr lang="en-US" dirty="0"/>
        </a:p>
      </dgm:t>
    </dgm:pt>
    <dgm:pt modelId="{0D2CFA79-7C79-4C0B-9898-E78DC96E91AE}" type="parTrans" cxnId="{55966BED-915F-4AB3-BD09-81F4C327D3FD}">
      <dgm:prSet/>
      <dgm:spPr/>
      <dgm:t>
        <a:bodyPr/>
        <a:lstStyle/>
        <a:p>
          <a:endParaRPr lang="en-US"/>
        </a:p>
      </dgm:t>
    </dgm:pt>
    <dgm:pt modelId="{BEF4A76C-0517-4F4F-9B21-1B651923B56A}" type="sibTrans" cxnId="{55966BED-915F-4AB3-BD09-81F4C327D3FD}">
      <dgm:prSet/>
      <dgm:spPr/>
      <dgm:t>
        <a:bodyPr/>
        <a:lstStyle/>
        <a:p>
          <a:endParaRPr lang="en-US"/>
        </a:p>
      </dgm:t>
    </dgm:pt>
    <dgm:pt modelId="{0B8FB850-DF53-4234-9C62-14E0C03DA4FB}" type="pres">
      <dgm:prSet presAssocID="{6A4964A2-2CA5-4AAA-8E7B-937955D828C3}" presName="linearFlow" presStyleCnt="0">
        <dgm:presLayoutVars>
          <dgm:dir/>
          <dgm:resizeHandles val="exact"/>
        </dgm:presLayoutVars>
      </dgm:prSet>
      <dgm:spPr/>
    </dgm:pt>
    <dgm:pt modelId="{883C87AF-907F-48DF-9E63-7FFFA6F00E05}" type="pres">
      <dgm:prSet presAssocID="{F44387B6-D402-4A89-AA3F-D228755E09A4}" presName="composite" presStyleCnt="0"/>
      <dgm:spPr/>
    </dgm:pt>
    <dgm:pt modelId="{1E7FE014-C825-48A7-BA1D-4D95C4C8946B}" type="pres">
      <dgm:prSet presAssocID="{F44387B6-D402-4A89-AA3F-D228755E09A4}" presName="imgShp" presStyleLbl="fgImgPlace1" presStyleIdx="0" presStyleCnt="5"/>
      <dgm:spPr/>
    </dgm:pt>
    <dgm:pt modelId="{096C33EB-D4F2-4D3E-86DD-6B57D50AB8BF}" type="pres">
      <dgm:prSet presAssocID="{F44387B6-D402-4A89-AA3F-D228755E09A4}" presName="txShp" presStyleLbl="node1" presStyleIdx="0" presStyleCnt="5">
        <dgm:presLayoutVars>
          <dgm:bulletEnabled val="1"/>
        </dgm:presLayoutVars>
      </dgm:prSet>
      <dgm:spPr/>
    </dgm:pt>
    <dgm:pt modelId="{3ED93555-39AF-4D50-B090-C16ABE045307}" type="pres">
      <dgm:prSet presAssocID="{9E0ADC99-F7E8-486E-B3DC-9ECBFC7DA26E}" presName="spacing" presStyleCnt="0"/>
      <dgm:spPr/>
    </dgm:pt>
    <dgm:pt modelId="{AF2031F5-E8CC-40D7-81A7-96D32510125E}" type="pres">
      <dgm:prSet presAssocID="{BEC3FA23-3CF0-4E81-9619-A213B249C6FE}" presName="composite" presStyleCnt="0"/>
      <dgm:spPr/>
    </dgm:pt>
    <dgm:pt modelId="{9F2E1602-6EA0-4E67-81A9-15218E1A6624}" type="pres">
      <dgm:prSet presAssocID="{BEC3FA23-3CF0-4E81-9619-A213B249C6FE}" presName="imgShp" presStyleLbl="fgImgPlace1" presStyleIdx="1" presStyleCnt="5"/>
      <dgm:spPr/>
    </dgm:pt>
    <dgm:pt modelId="{F170C56C-83E3-41A2-9BD4-A39923F946E4}" type="pres">
      <dgm:prSet presAssocID="{BEC3FA23-3CF0-4E81-9619-A213B249C6FE}" presName="txShp" presStyleLbl="node1" presStyleIdx="1" presStyleCnt="5">
        <dgm:presLayoutVars>
          <dgm:bulletEnabled val="1"/>
        </dgm:presLayoutVars>
      </dgm:prSet>
      <dgm:spPr/>
    </dgm:pt>
    <dgm:pt modelId="{BB35D049-E1F2-4034-A471-3F470A63CA7B}" type="pres">
      <dgm:prSet presAssocID="{2B9E51D8-A89D-4290-B245-D3F7D54CF90B}" presName="spacing" presStyleCnt="0"/>
      <dgm:spPr/>
    </dgm:pt>
    <dgm:pt modelId="{4F9B50CE-49CF-44FE-A490-082585734129}" type="pres">
      <dgm:prSet presAssocID="{9F8089A5-B7E9-4D69-B818-8AC3AD28DC47}" presName="composite" presStyleCnt="0"/>
      <dgm:spPr/>
    </dgm:pt>
    <dgm:pt modelId="{23E9BFCD-E30A-40C9-9FFB-4B44F57921AF}" type="pres">
      <dgm:prSet presAssocID="{9F8089A5-B7E9-4D69-B818-8AC3AD28DC47}" presName="imgShp" presStyleLbl="fgImgPlace1" presStyleIdx="2" presStyleCnt="5"/>
      <dgm:spPr/>
    </dgm:pt>
    <dgm:pt modelId="{966ADF89-9436-470B-B3CC-5375EC27C998}" type="pres">
      <dgm:prSet presAssocID="{9F8089A5-B7E9-4D69-B818-8AC3AD28DC47}" presName="txShp" presStyleLbl="node1" presStyleIdx="2" presStyleCnt="5">
        <dgm:presLayoutVars>
          <dgm:bulletEnabled val="1"/>
        </dgm:presLayoutVars>
      </dgm:prSet>
      <dgm:spPr/>
    </dgm:pt>
    <dgm:pt modelId="{CFB2DD39-6B57-41AC-88F0-C22F6A055883}" type="pres">
      <dgm:prSet presAssocID="{FC73EC18-9364-48DF-96B3-37B74F9F4546}" presName="spacing" presStyleCnt="0"/>
      <dgm:spPr/>
    </dgm:pt>
    <dgm:pt modelId="{E8841756-BEAF-44DB-82D6-903285481E23}" type="pres">
      <dgm:prSet presAssocID="{6EEEE520-77E4-490E-9C56-2D3818F81255}" presName="composite" presStyleCnt="0"/>
      <dgm:spPr/>
    </dgm:pt>
    <dgm:pt modelId="{8DB8D76E-D1F4-472E-8E24-105AE1C088E1}" type="pres">
      <dgm:prSet presAssocID="{6EEEE520-77E4-490E-9C56-2D3818F81255}" presName="imgShp" presStyleLbl="fgImgPlace1" presStyleIdx="3" presStyleCnt="5"/>
      <dgm:spPr/>
    </dgm:pt>
    <dgm:pt modelId="{38D935C3-7594-4999-B794-24423ED99118}" type="pres">
      <dgm:prSet presAssocID="{6EEEE520-77E4-490E-9C56-2D3818F81255}" presName="txShp" presStyleLbl="node1" presStyleIdx="3" presStyleCnt="5">
        <dgm:presLayoutVars>
          <dgm:bulletEnabled val="1"/>
        </dgm:presLayoutVars>
      </dgm:prSet>
      <dgm:spPr/>
    </dgm:pt>
    <dgm:pt modelId="{D246D969-C359-4B7A-92DF-CCC8B9466125}" type="pres">
      <dgm:prSet presAssocID="{1A41D865-4D5F-42CB-B43D-900D3C072C92}" presName="spacing" presStyleCnt="0"/>
      <dgm:spPr/>
    </dgm:pt>
    <dgm:pt modelId="{D2E37DA1-61C9-43E8-B9C2-B3107D3180BC}" type="pres">
      <dgm:prSet presAssocID="{27B56ED5-8B37-4D60-BF5D-4EC7C1326985}" presName="composite" presStyleCnt="0"/>
      <dgm:spPr/>
    </dgm:pt>
    <dgm:pt modelId="{FD4B31A6-E6FA-4816-ACF0-55A282C473CD}" type="pres">
      <dgm:prSet presAssocID="{27B56ED5-8B37-4D60-BF5D-4EC7C1326985}" presName="imgShp" presStyleLbl="fgImgPlace1" presStyleIdx="4" presStyleCnt="5"/>
      <dgm:spPr/>
    </dgm:pt>
    <dgm:pt modelId="{69CB329F-B397-4A9F-BCAF-619DC1052D00}" type="pres">
      <dgm:prSet presAssocID="{27B56ED5-8B37-4D60-BF5D-4EC7C1326985}" presName="txShp" presStyleLbl="node1" presStyleIdx="4" presStyleCnt="5">
        <dgm:presLayoutVars>
          <dgm:bulletEnabled val="1"/>
        </dgm:presLayoutVars>
      </dgm:prSet>
      <dgm:spPr/>
    </dgm:pt>
  </dgm:ptLst>
  <dgm:cxnLst>
    <dgm:cxn modelId="{19CF0303-8630-40F7-ACA7-387E14DE51B4}" srcId="{6A4964A2-2CA5-4AAA-8E7B-937955D828C3}" destId="{9F8089A5-B7E9-4D69-B818-8AC3AD28DC47}" srcOrd="2" destOrd="0" parTransId="{2EE422B0-004F-4F0E-9E25-7277F478155D}" sibTransId="{FC73EC18-9364-48DF-96B3-37B74F9F4546}"/>
    <dgm:cxn modelId="{4D57493E-B0F9-428B-8162-02882476C034}" type="presOf" srcId="{6A4964A2-2CA5-4AAA-8E7B-937955D828C3}" destId="{0B8FB850-DF53-4234-9C62-14E0C03DA4FB}" srcOrd="0" destOrd="0" presId="urn:microsoft.com/office/officeart/2005/8/layout/vList3"/>
    <dgm:cxn modelId="{998B5665-1809-4760-BD44-B4CFFFCF59A3}" type="presOf" srcId="{6EEEE520-77E4-490E-9C56-2D3818F81255}" destId="{38D935C3-7594-4999-B794-24423ED99118}" srcOrd="0" destOrd="0" presId="urn:microsoft.com/office/officeart/2005/8/layout/vList3"/>
    <dgm:cxn modelId="{CD0E7A7E-4469-4976-A4D1-DBF08BB0E194}" srcId="{6A4964A2-2CA5-4AAA-8E7B-937955D828C3}" destId="{F44387B6-D402-4A89-AA3F-D228755E09A4}" srcOrd="0" destOrd="0" parTransId="{E6997940-A2D5-43C2-A9E8-8E1F1574C49F}" sibTransId="{9E0ADC99-F7E8-486E-B3DC-9ECBFC7DA26E}"/>
    <dgm:cxn modelId="{46BC2E88-10D2-42F2-BE8B-2E89C55CF17C}" srcId="{6A4964A2-2CA5-4AAA-8E7B-937955D828C3}" destId="{BEC3FA23-3CF0-4E81-9619-A213B249C6FE}" srcOrd="1" destOrd="0" parTransId="{14A3E619-B138-45AF-9A59-F4A0D22E623F}" sibTransId="{2B9E51D8-A89D-4290-B245-D3F7D54CF90B}"/>
    <dgm:cxn modelId="{C5C55088-39A7-44B0-86A9-1487BDEE9807}" type="presOf" srcId="{F44387B6-D402-4A89-AA3F-D228755E09A4}" destId="{096C33EB-D4F2-4D3E-86DD-6B57D50AB8BF}" srcOrd="0" destOrd="0" presId="urn:microsoft.com/office/officeart/2005/8/layout/vList3"/>
    <dgm:cxn modelId="{580260B1-7A7B-490E-8AD3-8BB3F164DE7B}" srcId="{6A4964A2-2CA5-4AAA-8E7B-937955D828C3}" destId="{6EEEE520-77E4-490E-9C56-2D3818F81255}" srcOrd="3" destOrd="0" parTransId="{F7F5AC8E-E341-4AF0-AD3C-28011CAA6FFB}" sibTransId="{1A41D865-4D5F-42CB-B43D-900D3C072C92}"/>
    <dgm:cxn modelId="{5A4E0AC2-5A5F-4536-94BE-755F73571E10}" type="presOf" srcId="{9F8089A5-B7E9-4D69-B818-8AC3AD28DC47}" destId="{966ADF89-9436-470B-B3CC-5375EC27C998}" srcOrd="0" destOrd="0" presId="urn:microsoft.com/office/officeart/2005/8/layout/vList3"/>
    <dgm:cxn modelId="{A2D0A3E2-B4C0-4000-B6FF-97FB683FAD77}" type="presOf" srcId="{BEC3FA23-3CF0-4E81-9619-A213B249C6FE}" destId="{F170C56C-83E3-41A2-9BD4-A39923F946E4}" srcOrd="0" destOrd="0" presId="urn:microsoft.com/office/officeart/2005/8/layout/vList3"/>
    <dgm:cxn modelId="{55966BED-915F-4AB3-BD09-81F4C327D3FD}" srcId="{6A4964A2-2CA5-4AAA-8E7B-937955D828C3}" destId="{27B56ED5-8B37-4D60-BF5D-4EC7C1326985}" srcOrd="4" destOrd="0" parTransId="{0D2CFA79-7C79-4C0B-9898-E78DC96E91AE}" sibTransId="{BEF4A76C-0517-4F4F-9B21-1B651923B56A}"/>
    <dgm:cxn modelId="{74A31DEE-043C-4F02-AF59-593FB0C0ACEE}" type="presOf" srcId="{27B56ED5-8B37-4D60-BF5D-4EC7C1326985}" destId="{69CB329F-B397-4A9F-BCAF-619DC1052D00}" srcOrd="0" destOrd="0" presId="urn:microsoft.com/office/officeart/2005/8/layout/vList3"/>
    <dgm:cxn modelId="{BBA122CB-83BE-40D6-9184-5911BC78B6AC}" type="presParOf" srcId="{0B8FB850-DF53-4234-9C62-14E0C03DA4FB}" destId="{883C87AF-907F-48DF-9E63-7FFFA6F00E05}" srcOrd="0" destOrd="0" presId="urn:microsoft.com/office/officeart/2005/8/layout/vList3"/>
    <dgm:cxn modelId="{EE275B2E-20EA-49D3-A239-A139601E7CE9}" type="presParOf" srcId="{883C87AF-907F-48DF-9E63-7FFFA6F00E05}" destId="{1E7FE014-C825-48A7-BA1D-4D95C4C8946B}" srcOrd="0" destOrd="0" presId="urn:microsoft.com/office/officeart/2005/8/layout/vList3"/>
    <dgm:cxn modelId="{D4C85797-5346-4B8A-9B99-1795FCD1D67E}" type="presParOf" srcId="{883C87AF-907F-48DF-9E63-7FFFA6F00E05}" destId="{096C33EB-D4F2-4D3E-86DD-6B57D50AB8BF}" srcOrd="1" destOrd="0" presId="urn:microsoft.com/office/officeart/2005/8/layout/vList3"/>
    <dgm:cxn modelId="{CD40E41F-FE00-494D-BD23-9304CD833CD2}" type="presParOf" srcId="{0B8FB850-DF53-4234-9C62-14E0C03DA4FB}" destId="{3ED93555-39AF-4D50-B090-C16ABE045307}" srcOrd="1" destOrd="0" presId="urn:microsoft.com/office/officeart/2005/8/layout/vList3"/>
    <dgm:cxn modelId="{3E490C5F-342F-48B7-8238-DA682E1D593B}" type="presParOf" srcId="{0B8FB850-DF53-4234-9C62-14E0C03DA4FB}" destId="{AF2031F5-E8CC-40D7-81A7-96D32510125E}" srcOrd="2" destOrd="0" presId="urn:microsoft.com/office/officeart/2005/8/layout/vList3"/>
    <dgm:cxn modelId="{5E2726E2-F734-4515-9114-FA0B01F983FA}" type="presParOf" srcId="{AF2031F5-E8CC-40D7-81A7-96D32510125E}" destId="{9F2E1602-6EA0-4E67-81A9-15218E1A6624}" srcOrd="0" destOrd="0" presId="urn:microsoft.com/office/officeart/2005/8/layout/vList3"/>
    <dgm:cxn modelId="{F2787A89-91F1-4528-B577-2D82ADCE4FC9}" type="presParOf" srcId="{AF2031F5-E8CC-40D7-81A7-96D32510125E}" destId="{F170C56C-83E3-41A2-9BD4-A39923F946E4}" srcOrd="1" destOrd="0" presId="urn:microsoft.com/office/officeart/2005/8/layout/vList3"/>
    <dgm:cxn modelId="{ADC34599-187D-4C3A-8B87-A4BF558F0FA4}" type="presParOf" srcId="{0B8FB850-DF53-4234-9C62-14E0C03DA4FB}" destId="{BB35D049-E1F2-4034-A471-3F470A63CA7B}" srcOrd="3" destOrd="0" presId="urn:microsoft.com/office/officeart/2005/8/layout/vList3"/>
    <dgm:cxn modelId="{72B9AAC0-FC62-4B44-81DB-B0496B01279B}" type="presParOf" srcId="{0B8FB850-DF53-4234-9C62-14E0C03DA4FB}" destId="{4F9B50CE-49CF-44FE-A490-082585734129}" srcOrd="4" destOrd="0" presId="urn:microsoft.com/office/officeart/2005/8/layout/vList3"/>
    <dgm:cxn modelId="{8E042461-FFC1-4921-B4E1-BABCD10DA131}" type="presParOf" srcId="{4F9B50CE-49CF-44FE-A490-082585734129}" destId="{23E9BFCD-E30A-40C9-9FFB-4B44F57921AF}" srcOrd="0" destOrd="0" presId="urn:microsoft.com/office/officeart/2005/8/layout/vList3"/>
    <dgm:cxn modelId="{F59A6AE4-7F58-4966-A901-ADDD219F980D}" type="presParOf" srcId="{4F9B50CE-49CF-44FE-A490-082585734129}" destId="{966ADF89-9436-470B-B3CC-5375EC27C998}" srcOrd="1" destOrd="0" presId="urn:microsoft.com/office/officeart/2005/8/layout/vList3"/>
    <dgm:cxn modelId="{5236C6B0-5117-4359-ABBA-3152D53C5055}" type="presParOf" srcId="{0B8FB850-DF53-4234-9C62-14E0C03DA4FB}" destId="{CFB2DD39-6B57-41AC-88F0-C22F6A055883}" srcOrd="5" destOrd="0" presId="urn:microsoft.com/office/officeart/2005/8/layout/vList3"/>
    <dgm:cxn modelId="{02588B4D-AD13-49F1-9FA7-866B82B7CBB2}" type="presParOf" srcId="{0B8FB850-DF53-4234-9C62-14E0C03DA4FB}" destId="{E8841756-BEAF-44DB-82D6-903285481E23}" srcOrd="6" destOrd="0" presId="urn:microsoft.com/office/officeart/2005/8/layout/vList3"/>
    <dgm:cxn modelId="{DADADACA-CED3-416A-AB78-62685B4EF92B}" type="presParOf" srcId="{E8841756-BEAF-44DB-82D6-903285481E23}" destId="{8DB8D76E-D1F4-472E-8E24-105AE1C088E1}" srcOrd="0" destOrd="0" presId="urn:microsoft.com/office/officeart/2005/8/layout/vList3"/>
    <dgm:cxn modelId="{8C66C811-6EF9-4226-B0B4-C4213A29A446}" type="presParOf" srcId="{E8841756-BEAF-44DB-82D6-903285481E23}" destId="{38D935C3-7594-4999-B794-24423ED99118}" srcOrd="1" destOrd="0" presId="urn:microsoft.com/office/officeart/2005/8/layout/vList3"/>
    <dgm:cxn modelId="{F8C1C2D0-C8E7-41AE-ACFB-BF084995CCE2}" type="presParOf" srcId="{0B8FB850-DF53-4234-9C62-14E0C03DA4FB}" destId="{D246D969-C359-4B7A-92DF-CCC8B9466125}" srcOrd="7" destOrd="0" presId="urn:microsoft.com/office/officeart/2005/8/layout/vList3"/>
    <dgm:cxn modelId="{75816FC9-177B-4D18-A528-243248B9B650}" type="presParOf" srcId="{0B8FB850-DF53-4234-9C62-14E0C03DA4FB}" destId="{D2E37DA1-61C9-43E8-B9C2-B3107D3180BC}" srcOrd="8" destOrd="0" presId="urn:microsoft.com/office/officeart/2005/8/layout/vList3"/>
    <dgm:cxn modelId="{FA6B263E-B4FE-4E63-A391-9968514FCC1C}" type="presParOf" srcId="{D2E37DA1-61C9-43E8-B9C2-B3107D3180BC}" destId="{FD4B31A6-E6FA-4816-ACF0-55A282C473CD}" srcOrd="0" destOrd="0" presId="urn:microsoft.com/office/officeart/2005/8/layout/vList3"/>
    <dgm:cxn modelId="{85A607E7-CB1D-475D-B57F-961E8DA3CDE9}" type="presParOf" srcId="{D2E37DA1-61C9-43E8-B9C2-B3107D3180BC}" destId="{69CB329F-B397-4A9F-BCAF-619DC1052D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D8D29-E1EE-48A1-B78C-4AAAA31858DF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065B85B-BF47-4292-818A-AEF5BB4186B1}">
      <dgm:prSet phldrT="[Text]"/>
      <dgm:spPr/>
      <dgm:t>
        <a:bodyPr/>
        <a:lstStyle/>
        <a:p>
          <a:r>
            <a:rPr lang="en-US" dirty="0" err="1"/>
            <a:t>Bagaimana</a:t>
          </a:r>
          <a:r>
            <a:rPr lang="en-US" dirty="0"/>
            <a:t> Cara </a:t>
          </a:r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Sikap</a:t>
          </a:r>
          <a:r>
            <a:rPr lang="en-US" dirty="0"/>
            <a:t>?</a:t>
          </a:r>
        </a:p>
      </dgm:t>
    </dgm:pt>
    <dgm:pt modelId="{A9D5A4D4-6B53-4953-8675-60E16E1ED1AA}" type="parTrans" cxnId="{C4C48B97-401A-487F-AEC2-A3C62A00D447}">
      <dgm:prSet/>
      <dgm:spPr/>
      <dgm:t>
        <a:bodyPr/>
        <a:lstStyle/>
        <a:p>
          <a:endParaRPr lang="en-US"/>
        </a:p>
      </dgm:t>
    </dgm:pt>
    <dgm:pt modelId="{0FB4738E-6817-4BF8-84B7-1829EB369B52}" type="sibTrans" cxnId="{C4C48B97-401A-487F-AEC2-A3C62A00D447}">
      <dgm:prSet/>
      <dgm:spPr/>
      <dgm:t>
        <a:bodyPr/>
        <a:lstStyle/>
        <a:p>
          <a:endParaRPr lang="en-US"/>
        </a:p>
      </dgm:t>
    </dgm:pt>
    <dgm:pt modelId="{98BBA154-0035-4687-816D-A3330ADFFB58}">
      <dgm:prSet phldrT="[Text]"/>
      <dgm:spPr/>
      <dgm:t>
        <a:bodyPr/>
        <a:lstStyle/>
        <a:p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persepsi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sikap</a:t>
          </a:r>
          <a:endParaRPr lang="en-US" dirty="0"/>
        </a:p>
      </dgm:t>
    </dgm:pt>
    <dgm:pt modelId="{C713A2D7-C8D8-4374-90CB-36B7C2660C24}" type="parTrans" cxnId="{B59855CA-87EE-4D46-8BE1-B8366E3A2516}">
      <dgm:prSet/>
      <dgm:spPr/>
      <dgm:t>
        <a:bodyPr/>
        <a:lstStyle/>
        <a:p>
          <a:endParaRPr lang="en-US"/>
        </a:p>
      </dgm:t>
    </dgm:pt>
    <dgm:pt modelId="{FE79A2B9-DF2A-4227-BADB-FD4EE59B5971}" type="sibTrans" cxnId="{B59855CA-87EE-4D46-8BE1-B8366E3A2516}">
      <dgm:prSet/>
      <dgm:spPr/>
      <dgm:t>
        <a:bodyPr/>
        <a:lstStyle/>
        <a:p>
          <a:endParaRPr lang="en-US"/>
        </a:p>
      </dgm:t>
    </dgm:pt>
    <dgm:pt modelId="{A3967C11-7DE5-4636-B175-F4E23C903587}">
      <dgm:prSet phldrT="[Text]"/>
      <dgm:spPr/>
      <dgm:t>
        <a:bodyPr/>
        <a:lstStyle/>
        <a:p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multi </a:t>
          </a:r>
          <a:r>
            <a:rPr lang="en-US" dirty="0" err="1"/>
            <a:t>atribut</a:t>
          </a:r>
          <a:endParaRPr lang="en-US" dirty="0"/>
        </a:p>
      </dgm:t>
    </dgm:pt>
    <dgm:pt modelId="{CC356414-BD5D-42E6-801D-5921550858CC}" type="parTrans" cxnId="{49276309-6386-4E47-923F-1DE1DEDE76C3}">
      <dgm:prSet/>
      <dgm:spPr/>
      <dgm:t>
        <a:bodyPr/>
        <a:lstStyle/>
        <a:p>
          <a:endParaRPr lang="en-US"/>
        </a:p>
      </dgm:t>
    </dgm:pt>
    <dgm:pt modelId="{0ACF9A31-A7AF-4720-B6F3-4C7848F7F39C}" type="sibTrans" cxnId="{49276309-6386-4E47-923F-1DE1DEDE76C3}">
      <dgm:prSet/>
      <dgm:spPr/>
      <dgm:t>
        <a:bodyPr/>
        <a:lstStyle/>
        <a:p>
          <a:endParaRPr lang="en-US"/>
        </a:p>
      </dgm:t>
    </dgm:pt>
    <dgm:pt modelId="{41BDB5F9-97D9-4A86-8907-99389630C1FC}">
      <dgm:prSet phldrT="[Text]"/>
      <dgm:spPr/>
      <dgm:t>
        <a:bodyPr/>
        <a:lstStyle/>
        <a:p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keyakinan</a:t>
          </a:r>
          <a:r>
            <a:rPr lang="en-US" dirty="0"/>
            <a:t> merk </a:t>
          </a:r>
          <a:r>
            <a:rPr lang="en-US" dirty="0" err="1"/>
            <a:t>pesaing</a:t>
          </a:r>
          <a:endParaRPr lang="en-US" dirty="0"/>
        </a:p>
      </dgm:t>
    </dgm:pt>
    <dgm:pt modelId="{CEE95941-82A1-4EB9-87E4-2C30FA9777B7}" type="parTrans" cxnId="{47EEED6F-405E-4BA5-9292-4C45E1DBE2F5}">
      <dgm:prSet/>
      <dgm:spPr/>
      <dgm:t>
        <a:bodyPr/>
        <a:lstStyle/>
        <a:p>
          <a:endParaRPr lang="en-US"/>
        </a:p>
      </dgm:t>
    </dgm:pt>
    <dgm:pt modelId="{5B5E57EE-B6B1-4B32-9393-E9F416111D28}" type="sibTrans" cxnId="{47EEED6F-405E-4BA5-9292-4C45E1DBE2F5}">
      <dgm:prSet/>
      <dgm:spPr/>
      <dgm:t>
        <a:bodyPr/>
        <a:lstStyle/>
        <a:p>
          <a:endParaRPr lang="en-US"/>
        </a:p>
      </dgm:t>
    </dgm:pt>
    <dgm:pt modelId="{53FE007A-4D3C-47EC-9FF2-3FBF4EF2F305}" type="pres">
      <dgm:prSet presAssocID="{713D8D29-E1EE-48A1-B78C-4AAAA31858DF}" presName="composite" presStyleCnt="0">
        <dgm:presLayoutVars>
          <dgm:chMax val="1"/>
          <dgm:dir/>
          <dgm:resizeHandles val="exact"/>
        </dgm:presLayoutVars>
      </dgm:prSet>
      <dgm:spPr/>
    </dgm:pt>
    <dgm:pt modelId="{C4AECC59-02D3-46B1-B61A-967FF7C77050}" type="pres">
      <dgm:prSet presAssocID="{5065B85B-BF47-4292-818A-AEF5BB4186B1}" presName="roof" presStyleLbl="dkBgShp" presStyleIdx="0" presStyleCnt="2" custLinFactNeighborX="-2778" custLinFactNeighborY="-29935"/>
      <dgm:spPr/>
    </dgm:pt>
    <dgm:pt modelId="{74BB76F8-C091-4F1A-90C7-3DE943275C10}" type="pres">
      <dgm:prSet presAssocID="{5065B85B-BF47-4292-818A-AEF5BB4186B1}" presName="pillars" presStyleCnt="0"/>
      <dgm:spPr/>
    </dgm:pt>
    <dgm:pt modelId="{26A48BF2-6444-4978-A922-70BA9400E5BF}" type="pres">
      <dgm:prSet presAssocID="{5065B85B-BF47-4292-818A-AEF5BB4186B1}" presName="pillar1" presStyleLbl="node1" presStyleIdx="0" presStyleCnt="3">
        <dgm:presLayoutVars>
          <dgm:bulletEnabled val="1"/>
        </dgm:presLayoutVars>
      </dgm:prSet>
      <dgm:spPr/>
    </dgm:pt>
    <dgm:pt modelId="{87D65456-FE07-4B08-9887-1793C53BB261}" type="pres">
      <dgm:prSet presAssocID="{A3967C11-7DE5-4636-B175-F4E23C903587}" presName="pillarX" presStyleLbl="node1" presStyleIdx="1" presStyleCnt="3">
        <dgm:presLayoutVars>
          <dgm:bulletEnabled val="1"/>
        </dgm:presLayoutVars>
      </dgm:prSet>
      <dgm:spPr/>
    </dgm:pt>
    <dgm:pt modelId="{E2EF5229-7197-4CDF-8D9A-762D08DCF9ED}" type="pres">
      <dgm:prSet presAssocID="{41BDB5F9-97D9-4A86-8907-99389630C1FC}" presName="pillarX" presStyleLbl="node1" presStyleIdx="2" presStyleCnt="3">
        <dgm:presLayoutVars>
          <dgm:bulletEnabled val="1"/>
        </dgm:presLayoutVars>
      </dgm:prSet>
      <dgm:spPr/>
    </dgm:pt>
    <dgm:pt modelId="{534A59F7-5074-44D1-9822-25905D56EF64}" type="pres">
      <dgm:prSet presAssocID="{5065B85B-BF47-4292-818A-AEF5BB4186B1}" presName="base" presStyleLbl="dkBgShp" presStyleIdx="1" presStyleCnt="2"/>
      <dgm:spPr/>
    </dgm:pt>
  </dgm:ptLst>
  <dgm:cxnLst>
    <dgm:cxn modelId="{49276309-6386-4E47-923F-1DE1DEDE76C3}" srcId="{5065B85B-BF47-4292-818A-AEF5BB4186B1}" destId="{A3967C11-7DE5-4636-B175-F4E23C903587}" srcOrd="1" destOrd="0" parTransId="{CC356414-BD5D-42E6-801D-5921550858CC}" sibTransId="{0ACF9A31-A7AF-4720-B6F3-4C7848F7F39C}"/>
    <dgm:cxn modelId="{81BC7E6B-FE0D-4DE2-805C-A075D77AAA37}" type="presOf" srcId="{713D8D29-E1EE-48A1-B78C-4AAAA31858DF}" destId="{53FE007A-4D3C-47EC-9FF2-3FBF4EF2F305}" srcOrd="0" destOrd="0" presId="urn:microsoft.com/office/officeart/2005/8/layout/hList3"/>
    <dgm:cxn modelId="{47EEED6F-405E-4BA5-9292-4C45E1DBE2F5}" srcId="{5065B85B-BF47-4292-818A-AEF5BB4186B1}" destId="{41BDB5F9-97D9-4A86-8907-99389630C1FC}" srcOrd="2" destOrd="0" parTransId="{CEE95941-82A1-4EB9-87E4-2C30FA9777B7}" sibTransId="{5B5E57EE-B6B1-4B32-9393-E9F416111D28}"/>
    <dgm:cxn modelId="{6E865983-8A04-41DD-877F-534778E5E4E3}" type="presOf" srcId="{5065B85B-BF47-4292-818A-AEF5BB4186B1}" destId="{C4AECC59-02D3-46B1-B61A-967FF7C77050}" srcOrd="0" destOrd="0" presId="urn:microsoft.com/office/officeart/2005/8/layout/hList3"/>
    <dgm:cxn modelId="{C4C48B97-401A-487F-AEC2-A3C62A00D447}" srcId="{713D8D29-E1EE-48A1-B78C-4AAAA31858DF}" destId="{5065B85B-BF47-4292-818A-AEF5BB4186B1}" srcOrd="0" destOrd="0" parTransId="{A9D5A4D4-6B53-4953-8675-60E16E1ED1AA}" sibTransId="{0FB4738E-6817-4BF8-84B7-1829EB369B52}"/>
    <dgm:cxn modelId="{610F109B-4673-4B21-871B-806ADAE20C9A}" type="presOf" srcId="{41BDB5F9-97D9-4A86-8907-99389630C1FC}" destId="{E2EF5229-7197-4CDF-8D9A-762D08DCF9ED}" srcOrd="0" destOrd="0" presId="urn:microsoft.com/office/officeart/2005/8/layout/hList3"/>
    <dgm:cxn modelId="{A5900CBE-7C45-45A5-8F70-BF925A8115C0}" type="presOf" srcId="{A3967C11-7DE5-4636-B175-F4E23C903587}" destId="{87D65456-FE07-4B08-9887-1793C53BB261}" srcOrd="0" destOrd="0" presId="urn:microsoft.com/office/officeart/2005/8/layout/hList3"/>
    <dgm:cxn modelId="{005A65C4-022F-41A4-9A02-BFB182918B13}" type="presOf" srcId="{98BBA154-0035-4687-816D-A3330ADFFB58}" destId="{26A48BF2-6444-4978-A922-70BA9400E5BF}" srcOrd="0" destOrd="0" presId="urn:microsoft.com/office/officeart/2005/8/layout/hList3"/>
    <dgm:cxn modelId="{B59855CA-87EE-4D46-8BE1-B8366E3A2516}" srcId="{5065B85B-BF47-4292-818A-AEF5BB4186B1}" destId="{98BBA154-0035-4687-816D-A3330ADFFB58}" srcOrd="0" destOrd="0" parTransId="{C713A2D7-C8D8-4374-90CB-36B7C2660C24}" sibTransId="{FE79A2B9-DF2A-4227-BADB-FD4EE59B5971}"/>
    <dgm:cxn modelId="{2A84700E-6334-492E-B828-9BD24EC77534}" type="presParOf" srcId="{53FE007A-4D3C-47EC-9FF2-3FBF4EF2F305}" destId="{C4AECC59-02D3-46B1-B61A-967FF7C77050}" srcOrd="0" destOrd="0" presId="urn:microsoft.com/office/officeart/2005/8/layout/hList3"/>
    <dgm:cxn modelId="{E99A3801-55B7-46DD-88C4-FA0E2492A3C7}" type="presParOf" srcId="{53FE007A-4D3C-47EC-9FF2-3FBF4EF2F305}" destId="{74BB76F8-C091-4F1A-90C7-3DE943275C10}" srcOrd="1" destOrd="0" presId="urn:microsoft.com/office/officeart/2005/8/layout/hList3"/>
    <dgm:cxn modelId="{A732416C-07C5-4EBD-BFD1-38FB807BD017}" type="presParOf" srcId="{74BB76F8-C091-4F1A-90C7-3DE943275C10}" destId="{26A48BF2-6444-4978-A922-70BA9400E5BF}" srcOrd="0" destOrd="0" presId="urn:microsoft.com/office/officeart/2005/8/layout/hList3"/>
    <dgm:cxn modelId="{0EA0527C-290B-457A-98E7-B6EBA8612AD5}" type="presParOf" srcId="{74BB76F8-C091-4F1A-90C7-3DE943275C10}" destId="{87D65456-FE07-4B08-9887-1793C53BB261}" srcOrd="1" destOrd="0" presId="urn:microsoft.com/office/officeart/2005/8/layout/hList3"/>
    <dgm:cxn modelId="{E7BBFB20-7B69-402B-BCE6-1615C44E7343}" type="presParOf" srcId="{74BB76F8-C091-4F1A-90C7-3DE943275C10}" destId="{E2EF5229-7197-4CDF-8D9A-762D08DCF9ED}" srcOrd="2" destOrd="0" presId="urn:microsoft.com/office/officeart/2005/8/layout/hList3"/>
    <dgm:cxn modelId="{4FDEB613-A3DC-4054-92B7-298D8C0DC18E}" type="presParOf" srcId="{53FE007A-4D3C-47EC-9FF2-3FBF4EF2F305}" destId="{534A59F7-5074-44D1-9822-25905D56EF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91F7F4-9514-4415-9F5C-1671EB9E766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74F588-FBF5-4C11-887A-CBD854B6C723}">
      <dgm:prSet phldrT="[Text]"/>
      <dgm:spPr/>
      <dgm:t>
        <a:bodyPr/>
        <a:lstStyle/>
        <a:p>
          <a:r>
            <a:rPr lang="sv-SE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Peran Sikap dalam Merancang Strategi Pemasaran</a:t>
          </a:r>
          <a:endParaRPr lang="en-US" dirty="0"/>
        </a:p>
      </dgm:t>
    </dgm:pt>
    <dgm:pt modelId="{A57B727D-46F5-49EE-AF01-7D02A2F296A1}" type="parTrans" cxnId="{C44B12EE-A999-41FB-8893-10B148E5ADAC}">
      <dgm:prSet/>
      <dgm:spPr/>
      <dgm:t>
        <a:bodyPr/>
        <a:lstStyle/>
        <a:p>
          <a:endParaRPr lang="en-US"/>
        </a:p>
      </dgm:t>
    </dgm:pt>
    <dgm:pt modelId="{3DF0A9D9-1F93-481A-83DF-14B69D1E73B6}" type="sibTrans" cxnId="{C44B12EE-A999-41FB-8893-10B148E5ADAC}">
      <dgm:prSet/>
      <dgm:spPr/>
      <dgm:t>
        <a:bodyPr/>
        <a:lstStyle/>
        <a:p>
          <a:endParaRPr lang="en-US"/>
        </a:p>
      </dgm:t>
    </dgm:pt>
    <dgm:pt modelId="{829D9D14-3920-4D3C-AB36-8C9A2FD98A59}">
      <dgm:prSet phldrT="[Text]"/>
      <dgm:spPr/>
      <dgm:t>
        <a:bodyPr/>
        <a:lstStyle/>
        <a:p>
          <a:r>
            <a:rPr lang="en-US" dirty="0" err="1"/>
            <a:t>Mengidentifikasi</a:t>
          </a:r>
          <a:r>
            <a:rPr lang="en-US" dirty="0"/>
            <a:t> </a:t>
          </a:r>
          <a:r>
            <a:rPr lang="en-US" dirty="0" err="1"/>
            <a:t>segmen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manfaat</a:t>
          </a:r>
          <a:endParaRPr lang="en-US" dirty="0"/>
        </a:p>
      </dgm:t>
    </dgm:pt>
    <dgm:pt modelId="{7B95D55E-2C07-495D-A3E6-6613DA262479}" type="parTrans" cxnId="{606DCDEA-C5F5-4B70-A083-F73DE161AA8E}">
      <dgm:prSet/>
      <dgm:spPr/>
      <dgm:t>
        <a:bodyPr/>
        <a:lstStyle/>
        <a:p>
          <a:endParaRPr lang="en-US"/>
        </a:p>
      </dgm:t>
    </dgm:pt>
    <dgm:pt modelId="{6E030D62-5B0F-4E8B-8212-E5E9F88F62A9}" type="sibTrans" cxnId="{606DCDEA-C5F5-4B70-A083-F73DE161AA8E}">
      <dgm:prSet/>
      <dgm:spPr/>
      <dgm:t>
        <a:bodyPr/>
        <a:lstStyle/>
        <a:p>
          <a:endParaRPr lang="en-US"/>
        </a:p>
      </dgm:t>
    </dgm:pt>
    <dgm:pt modelId="{408982D4-F264-4D49-B786-1D497F4C4C85}">
      <dgm:prSet phldrT="[Text]"/>
      <dgm:spPr/>
      <dgm:t>
        <a:bodyPr/>
        <a:lstStyle/>
        <a:p>
          <a:r>
            <a:rPr lang="en-US" dirty="0" err="1"/>
            <a:t>Mengembangkan</a:t>
          </a:r>
          <a:r>
            <a:rPr lang="en-US" dirty="0"/>
            <a:t> dan </a:t>
          </a:r>
          <a:r>
            <a:rPr lang="en-US" dirty="0" err="1"/>
            <a:t>mengevaluasi</a:t>
          </a:r>
          <a:r>
            <a:rPr lang="en-US" dirty="0"/>
            <a:t> strategi </a:t>
          </a:r>
          <a:r>
            <a:rPr lang="en-US" dirty="0" err="1"/>
            <a:t>promosi</a:t>
          </a:r>
          <a:endParaRPr lang="en-US" dirty="0"/>
        </a:p>
      </dgm:t>
    </dgm:pt>
    <dgm:pt modelId="{3D049B41-3A2A-4A93-A1BD-5B93D75A2977}" type="parTrans" cxnId="{B192A659-5EB4-4076-BB97-FDFB6AA63291}">
      <dgm:prSet/>
      <dgm:spPr/>
      <dgm:t>
        <a:bodyPr/>
        <a:lstStyle/>
        <a:p>
          <a:endParaRPr lang="en-US"/>
        </a:p>
      </dgm:t>
    </dgm:pt>
    <dgm:pt modelId="{2CC3D44E-BE43-4B90-85B2-9F3BD8D147B8}" type="sibTrans" cxnId="{B192A659-5EB4-4076-BB97-FDFB6AA63291}">
      <dgm:prSet/>
      <dgm:spPr/>
      <dgm:t>
        <a:bodyPr/>
        <a:lstStyle/>
        <a:p>
          <a:endParaRPr lang="en-US"/>
        </a:p>
      </dgm:t>
    </dgm:pt>
    <dgm:pt modelId="{ACFF2689-763D-424B-8B70-DDE69887DD22}">
      <dgm:prSet phldrT="[Text]"/>
      <dgm:spPr/>
      <dgm:t>
        <a:bodyPr/>
        <a:lstStyle/>
        <a:p>
          <a:r>
            <a:rPr lang="en-US" dirty="0" err="1"/>
            <a:t>Mengembangkan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baru</a:t>
          </a:r>
          <a:endParaRPr lang="en-US" dirty="0"/>
        </a:p>
      </dgm:t>
    </dgm:pt>
    <dgm:pt modelId="{58D5250E-9AD8-426D-841F-60DDB655E08D}" type="parTrans" cxnId="{4686E297-60F0-4E9E-B4B5-401B6A8CE7A3}">
      <dgm:prSet/>
      <dgm:spPr/>
      <dgm:t>
        <a:bodyPr/>
        <a:lstStyle/>
        <a:p>
          <a:endParaRPr lang="en-US"/>
        </a:p>
      </dgm:t>
    </dgm:pt>
    <dgm:pt modelId="{049496F2-D16D-4D8E-A1D7-0EED90A900F1}" type="sibTrans" cxnId="{4686E297-60F0-4E9E-B4B5-401B6A8CE7A3}">
      <dgm:prSet/>
      <dgm:spPr/>
      <dgm:t>
        <a:bodyPr/>
        <a:lstStyle/>
        <a:p>
          <a:endParaRPr lang="en-US"/>
        </a:p>
      </dgm:t>
    </dgm:pt>
    <dgm:pt modelId="{A016F9B4-F8FC-4373-9910-8D7704B2ED90}" type="pres">
      <dgm:prSet presAssocID="{FF91F7F4-9514-4415-9F5C-1671EB9E766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434A096-2481-478E-B04A-897EC4A65921}" type="pres">
      <dgm:prSet presAssocID="{1574F588-FBF5-4C11-887A-CBD854B6C723}" presName="singleCycle" presStyleCnt="0"/>
      <dgm:spPr/>
    </dgm:pt>
    <dgm:pt modelId="{2513A551-396A-4F88-98D1-CE029C0C9893}" type="pres">
      <dgm:prSet presAssocID="{1574F588-FBF5-4C11-887A-CBD854B6C723}" presName="singleCenter" presStyleLbl="node1" presStyleIdx="0" presStyleCnt="4" custScaleX="163637" custScaleY="111098">
        <dgm:presLayoutVars>
          <dgm:chMax val="7"/>
          <dgm:chPref val="7"/>
        </dgm:presLayoutVars>
      </dgm:prSet>
      <dgm:spPr/>
    </dgm:pt>
    <dgm:pt modelId="{562E8D53-677E-4046-9834-97990DA7A261}" type="pres">
      <dgm:prSet presAssocID="{7B95D55E-2C07-495D-A3E6-6613DA262479}" presName="Name56" presStyleLbl="parChTrans1D2" presStyleIdx="0" presStyleCnt="3"/>
      <dgm:spPr/>
    </dgm:pt>
    <dgm:pt modelId="{0050476B-51A6-4895-B657-9D3E56BD0C2D}" type="pres">
      <dgm:prSet presAssocID="{829D9D14-3920-4D3C-AB36-8C9A2FD98A59}" presName="text0" presStyleLbl="node1" presStyleIdx="1" presStyleCnt="4" custScaleX="189960" custScaleY="136057">
        <dgm:presLayoutVars>
          <dgm:bulletEnabled val="1"/>
        </dgm:presLayoutVars>
      </dgm:prSet>
      <dgm:spPr/>
    </dgm:pt>
    <dgm:pt modelId="{C8964D62-8A87-4E05-AF80-DF2EC0996DD9}" type="pres">
      <dgm:prSet presAssocID="{3D049B41-3A2A-4A93-A1BD-5B93D75A2977}" presName="Name56" presStyleLbl="parChTrans1D2" presStyleIdx="1" presStyleCnt="3"/>
      <dgm:spPr/>
    </dgm:pt>
    <dgm:pt modelId="{BDAEAD42-B982-48F1-90DA-F90510E5F33E}" type="pres">
      <dgm:prSet presAssocID="{408982D4-F264-4D49-B786-1D497F4C4C85}" presName="text0" presStyleLbl="node1" presStyleIdx="2" presStyleCnt="4" custScaleX="236655" custScaleY="135160" custRadScaleRad="142660" custRadScaleInc="-15969">
        <dgm:presLayoutVars>
          <dgm:bulletEnabled val="1"/>
        </dgm:presLayoutVars>
      </dgm:prSet>
      <dgm:spPr/>
    </dgm:pt>
    <dgm:pt modelId="{05A8E391-4CCE-4758-BD13-09E1B94A4C3D}" type="pres">
      <dgm:prSet presAssocID="{58D5250E-9AD8-426D-841F-60DDB655E08D}" presName="Name56" presStyleLbl="parChTrans1D2" presStyleIdx="2" presStyleCnt="3"/>
      <dgm:spPr/>
    </dgm:pt>
    <dgm:pt modelId="{193712CD-D8FF-4FC8-984F-72C3E79B45B4}" type="pres">
      <dgm:prSet presAssocID="{ACFF2689-763D-424B-8B70-DDE69887DD22}" presName="text0" presStyleLbl="node1" presStyleIdx="3" presStyleCnt="4" custScaleX="225330" custScaleY="135501" custRadScaleRad="133910" custRadScaleInc="13578">
        <dgm:presLayoutVars>
          <dgm:bulletEnabled val="1"/>
        </dgm:presLayoutVars>
      </dgm:prSet>
      <dgm:spPr/>
    </dgm:pt>
  </dgm:ptLst>
  <dgm:cxnLst>
    <dgm:cxn modelId="{41134F21-3964-4398-9754-8AF37111AC65}" type="presOf" srcId="{58D5250E-9AD8-426D-841F-60DDB655E08D}" destId="{05A8E391-4CCE-4758-BD13-09E1B94A4C3D}" srcOrd="0" destOrd="0" presId="urn:microsoft.com/office/officeart/2008/layout/RadialCluster"/>
    <dgm:cxn modelId="{C6910226-3EFF-4E00-A09A-B6404E4F36B0}" type="presOf" srcId="{829D9D14-3920-4D3C-AB36-8C9A2FD98A59}" destId="{0050476B-51A6-4895-B657-9D3E56BD0C2D}" srcOrd="0" destOrd="0" presId="urn:microsoft.com/office/officeart/2008/layout/RadialCluster"/>
    <dgm:cxn modelId="{DB4D1140-4BCE-4264-8123-2C6E2F68C477}" type="presOf" srcId="{3D049B41-3A2A-4A93-A1BD-5B93D75A2977}" destId="{C8964D62-8A87-4E05-AF80-DF2EC0996DD9}" srcOrd="0" destOrd="0" presId="urn:microsoft.com/office/officeart/2008/layout/RadialCluster"/>
    <dgm:cxn modelId="{91D0A747-6793-4C7C-B37B-5E1A20A421F5}" type="presOf" srcId="{ACFF2689-763D-424B-8B70-DDE69887DD22}" destId="{193712CD-D8FF-4FC8-984F-72C3E79B45B4}" srcOrd="0" destOrd="0" presId="urn:microsoft.com/office/officeart/2008/layout/RadialCluster"/>
    <dgm:cxn modelId="{9AB7F451-8D14-47D2-8F95-FAE813EF63FD}" type="presOf" srcId="{FF91F7F4-9514-4415-9F5C-1671EB9E7669}" destId="{A016F9B4-F8FC-4373-9910-8D7704B2ED90}" srcOrd="0" destOrd="0" presId="urn:microsoft.com/office/officeart/2008/layout/RadialCluster"/>
    <dgm:cxn modelId="{B192A659-5EB4-4076-BB97-FDFB6AA63291}" srcId="{1574F588-FBF5-4C11-887A-CBD854B6C723}" destId="{408982D4-F264-4D49-B786-1D497F4C4C85}" srcOrd="1" destOrd="0" parTransId="{3D049B41-3A2A-4A93-A1BD-5B93D75A2977}" sibTransId="{2CC3D44E-BE43-4B90-85B2-9F3BD8D147B8}"/>
    <dgm:cxn modelId="{7F06475A-4627-404E-BEAA-5BD08B32822C}" type="presOf" srcId="{1574F588-FBF5-4C11-887A-CBD854B6C723}" destId="{2513A551-396A-4F88-98D1-CE029C0C9893}" srcOrd="0" destOrd="0" presId="urn:microsoft.com/office/officeart/2008/layout/RadialCluster"/>
    <dgm:cxn modelId="{4686E297-60F0-4E9E-B4B5-401B6A8CE7A3}" srcId="{1574F588-FBF5-4C11-887A-CBD854B6C723}" destId="{ACFF2689-763D-424B-8B70-DDE69887DD22}" srcOrd="2" destOrd="0" parTransId="{58D5250E-9AD8-426D-841F-60DDB655E08D}" sibTransId="{049496F2-D16D-4D8E-A1D7-0EED90A900F1}"/>
    <dgm:cxn modelId="{606DCDEA-C5F5-4B70-A083-F73DE161AA8E}" srcId="{1574F588-FBF5-4C11-887A-CBD854B6C723}" destId="{829D9D14-3920-4D3C-AB36-8C9A2FD98A59}" srcOrd="0" destOrd="0" parTransId="{7B95D55E-2C07-495D-A3E6-6613DA262479}" sibTransId="{6E030D62-5B0F-4E8B-8212-E5E9F88F62A9}"/>
    <dgm:cxn modelId="{5988DFEB-5515-446E-AB09-5987DF665DBB}" type="presOf" srcId="{408982D4-F264-4D49-B786-1D497F4C4C85}" destId="{BDAEAD42-B982-48F1-90DA-F90510E5F33E}" srcOrd="0" destOrd="0" presId="urn:microsoft.com/office/officeart/2008/layout/RadialCluster"/>
    <dgm:cxn modelId="{C44B12EE-A999-41FB-8893-10B148E5ADAC}" srcId="{FF91F7F4-9514-4415-9F5C-1671EB9E7669}" destId="{1574F588-FBF5-4C11-887A-CBD854B6C723}" srcOrd="0" destOrd="0" parTransId="{A57B727D-46F5-49EE-AF01-7D02A2F296A1}" sibTransId="{3DF0A9D9-1F93-481A-83DF-14B69D1E73B6}"/>
    <dgm:cxn modelId="{DEA7D8F7-6601-42D2-B43B-67929B4E7B2A}" type="presOf" srcId="{7B95D55E-2C07-495D-A3E6-6613DA262479}" destId="{562E8D53-677E-4046-9834-97990DA7A261}" srcOrd="0" destOrd="0" presId="urn:microsoft.com/office/officeart/2008/layout/RadialCluster"/>
    <dgm:cxn modelId="{9B65CB90-145A-4FB8-AC71-A91B44A78F21}" type="presParOf" srcId="{A016F9B4-F8FC-4373-9910-8D7704B2ED90}" destId="{8434A096-2481-478E-B04A-897EC4A65921}" srcOrd="0" destOrd="0" presId="urn:microsoft.com/office/officeart/2008/layout/RadialCluster"/>
    <dgm:cxn modelId="{B0E1D2C0-162F-4B8D-80BE-E7B6FB6C1239}" type="presParOf" srcId="{8434A096-2481-478E-B04A-897EC4A65921}" destId="{2513A551-396A-4F88-98D1-CE029C0C9893}" srcOrd="0" destOrd="0" presId="urn:microsoft.com/office/officeart/2008/layout/RadialCluster"/>
    <dgm:cxn modelId="{F5ECB282-DF69-4964-9559-619EBCF5425D}" type="presParOf" srcId="{8434A096-2481-478E-B04A-897EC4A65921}" destId="{562E8D53-677E-4046-9834-97990DA7A261}" srcOrd="1" destOrd="0" presId="urn:microsoft.com/office/officeart/2008/layout/RadialCluster"/>
    <dgm:cxn modelId="{0DE56A0F-2A9B-4446-9155-110083EC0ED4}" type="presParOf" srcId="{8434A096-2481-478E-B04A-897EC4A65921}" destId="{0050476B-51A6-4895-B657-9D3E56BD0C2D}" srcOrd="2" destOrd="0" presId="urn:microsoft.com/office/officeart/2008/layout/RadialCluster"/>
    <dgm:cxn modelId="{EB781A45-8388-47E6-876B-FC19BB8732D3}" type="presParOf" srcId="{8434A096-2481-478E-B04A-897EC4A65921}" destId="{C8964D62-8A87-4E05-AF80-DF2EC0996DD9}" srcOrd="3" destOrd="0" presId="urn:microsoft.com/office/officeart/2008/layout/RadialCluster"/>
    <dgm:cxn modelId="{379B55A4-70D1-4F59-B870-DF0FC34D05AB}" type="presParOf" srcId="{8434A096-2481-478E-B04A-897EC4A65921}" destId="{BDAEAD42-B982-48F1-90DA-F90510E5F33E}" srcOrd="4" destOrd="0" presId="urn:microsoft.com/office/officeart/2008/layout/RadialCluster"/>
    <dgm:cxn modelId="{E659112E-F949-4565-BA7A-6F9413B0CD3A}" type="presParOf" srcId="{8434A096-2481-478E-B04A-897EC4A65921}" destId="{05A8E391-4CCE-4758-BD13-09E1B94A4C3D}" srcOrd="5" destOrd="0" presId="urn:microsoft.com/office/officeart/2008/layout/RadialCluster"/>
    <dgm:cxn modelId="{63C3C5C7-8A7D-41F7-A96B-DFA3708E328C}" type="presParOf" srcId="{8434A096-2481-478E-B04A-897EC4A65921}" destId="{193712CD-D8FF-4FC8-984F-72C3E79B45B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34B9-CDBE-43AE-8E41-CC3A4420547A}">
      <dsp:nvSpPr>
        <dsp:cNvPr id="0" name=""/>
        <dsp:cNvSpPr/>
      </dsp:nvSpPr>
      <dsp:spPr>
        <a:xfrm rot="10800000">
          <a:off x="1515428" y="235"/>
          <a:ext cx="5472684" cy="5478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 dirty="0" err="1">
              <a:solidFill>
                <a:srgbClr val="000000"/>
              </a:solidFill>
              <a:latin typeface="Calibri" panose="020F0502020204030204" pitchFamily="34" charset="0"/>
            </a:rPr>
            <a:t>Definisi</a:t>
          </a:r>
          <a:r>
            <a:rPr lang="en-US" sz="1700" kern="1200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r>
            <a:rPr lang="en-US" sz="1700" kern="1200" dirty="0" err="1">
              <a:solidFill>
                <a:srgbClr val="000000"/>
              </a:solidFill>
              <a:latin typeface="Calibri" panose="020F0502020204030204" pitchFamily="34" charset="0"/>
            </a:rPr>
            <a:t>Sikap</a:t>
          </a:r>
          <a:r>
            <a:rPr lang="en-US" sz="1700" kern="1200" dirty="0">
              <a:solidFill>
                <a:srgbClr val="000000"/>
              </a:solidFill>
              <a:latin typeface="Calibri" panose="020F0502020204030204" pitchFamily="34" charset="0"/>
            </a:rPr>
            <a:t> (Attitude)</a:t>
          </a:r>
          <a:endParaRPr lang="en-US" sz="1700" kern="1200" dirty="0"/>
        </a:p>
      </dsp:txBody>
      <dsp:txXfrm rot="10800000">
        <a:off x="1652399" y="235"/>
        <a:ext cx="5335713" cy="547883"/>
      </dsp:txXfrm>
    </dsp:sp>
    <dsp:sp modelId="{F88BFFD3-3A78-44D6-9C5E-E19396ECBA20}">
      <dsp:nvSpPr>
        <dsp:cNvPr id="0" name=""/>
        <dsp:cNvSpPr/>
      </dsp:nvSpPr>
      <dsp:spPr>
        <a:xfrm>
          <a:off x="1241487" y="235"/>
          <a:ext cx="547883" cy="54788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142C9-5907-4B27-8BA2-39C3D7732D71}">
      <dsp:nvSpPr>
        <dsp:cNvPr id="0" name=""/>
        <dsp:cNvSpPr/>
      </dsp:nvSpPr>
      <dsp:spPr>
        <a:xfrm rot="10800000">
          <a:off x="1515428" y="711665"/>
          <a:ext cx="5472684" cy="5478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 dirty="0">
              <a:solidFill>
                <a:srgbClr val="000000"/>
              </a:solidFill>
              <a:latin typeface="Calibri" panose="020F0502020204030204" pitchFamily="34" charset="0"/>
            </a:rPr>
            <a:t>Model </a:t>
          </a:r>
          <a:r>
            <a:rPr lang="en-US" sz="1700" kern="1200" dirty="0" err="1">
              <a:solidFill>
                <a:srgbClr val="000000"/>
              </a:solidFill>
              <a:latin typeface="Calibri" panose="020F0502020204030204" pitchFamily="34" charset="0"/>
            </a:rPr>
            <a:t>Sikap</a:t>
          </a:r>
          <a:endParaRPr lang="en-US" sz="1700" kern="1200" dirty="0"/>
        </a:p>
      </dsp:txBody>
      <dsp:txXfrm rot="10800000">
        <a:off x="1652399" y="711665"/>
        <a:ext cx="5335713" cy="547883"/>
      </dsp:txXfrm>
    </dsp:sp>
    <dsp:sp modelId="{D7BBBC92-77B2-4A1F-81F8-E99419152917}">
      <dsp:nvSpPr>
        <dsp:cNvPr id="0" name=""/>
        <dsp:cNvSpPr/>
      </dsp:nvSpPr>
      <dsp:spPr>
        <a:xfrm>
          <a:off x="1241487" y="711665"/>
          <a:ext cx="547883" cy="54788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ECB4-13C3-4B16-840B-C5CFF111FC9D}">
      <dsp:nvSpPr>
        <dsp:cNvPr id="0" name=""/>
        <dsp:cNvSpPr/>
      </dsp:nvSpPr>
      <dsp:spPr>
        <a:xfrm rot="10800000">
          <a:off x="1515428" y="1423095"/>
          <a:ext cx="5472684" cy="54788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0" i="0" u="none" strike="noStrike" kern="1200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Fungsi</a:t>
          </a:r>
          <a:r>
            <a:rPr lang="en-US" sz="17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</a:t>
          </a:r>
          <a:r>
            <a:rPr lang="en-US" sz="1700" b="0" i="0" u="none" strike="noStrike" kern="1200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sikap</a:t>
          </a:r>
          <a:endParaRPr lang="en-US" sz="1700" kern="1200" dirty="0"/>
        </a:p>
      </dsp:txBody>
      <dsp:txXfrm rot="10800000">
        <a:off x="1652399" y="1423095"/>
        <a:ext cx="5335713" cy="547883"/>
      </dsp:txXfrm>
    </dsp:sp>
    <dsp:sp modelId="{BA50B80F-DBCD-4CD8-8E2E-49E62AC1DE01}">
      <dsp:nvSpPr>
        <dsp:cNvPr id="0" name=""/>
        <dsp:cNvSpPr/>
      </dsp:nvSpPr>
      <dsp:spPr>
        <a:xfrm>
          <a:off x="1241487" y="1423095"/>
          <a:ext cx="547883" cy="54788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92D7F-8717-4085-89BB-CEC89B999449}">
      <dsp:nvSpPr>
        <dsp:cNvPr id="0" name=""/>
        <dsp:cNvSpPr/>
      </dsp:nvSpPr>
      <dsp:spPr>
        <a:xfrm rot="10800000">
          <a:off x="1515428" y="2134526"/>
          <a:ext cx="5472684" cy="5478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 dirty="0" err="1">
              <a:solidFill>
                <a:srgbClr val="000000"/>
              </a:solidFill>
              <a:latin typeface="Arial" panose="020B0604020202020204" pitchFamily="34" charset="0"/>
            </a:rPr>
            <a:t>Faktor</a:t>
          </a:r>
          <a:r>
            <a:rPr lang="en-US" sz="17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US" sz="1700" kern="1200" dirty="0" err="1">
              <a:solidFill>
                <a:srgbClr val="000000"/>
              </a:solidFill>
              <a:latin typeface="Arial" panose="020B0604020202020204" pitchFamily="34" charset="0"/>
            </a:rPr>
            <a:t>pembentukan</a:t>
          </a:r>
          <a:r>
            <a:rPr lang="en-US" sz="1700" kern="1200" dirty="0">
              <a:solidFill>
                <a:srgbClr val="000000"/>
              </a:solidFill>
              <a:latin typeface="Arial" panose="020B0604020202020204" pitchFamily="34" charset="0"/>
            </a:rPr>
            <a:t> </a:t>
          </a:r>
          <a:r>
            <a:rPr lang="en-US" sz="1700" kern="1200" dirty="0" err="1">
              <a:solidFill>
                <a:srgbClr val="000000"/>
              </a:solidFill>
              <a:latin typeface="Arial" panose="020B0604020202020204" pitchFamily="34" charset="0"/>
            </a:rPr>
            <a:t>sikap</a:t>
          </a:r>
          <a:endParaRPr lang="en-US" sz="1700" kern="1200" dirty="0"/>
        </a:p>
      </dsp:txBody>
      <dsp:txXfrm rot="10800000">
        <a:off x="1652399" y="2134526"/>
        <a:ext cx="5335713" cy="547883"/>
      </dsp:txXfrm>
    </dsp:sp>
    <dsp:sp modelId="{7EE8E71E-1A2F-48CD-8B8C-43E345355EA8}">
      <dsp:nvSpPr>
        <dsp:cNvPr id="0" name=""/>
        <dsp:cNvSpPr/>
      </dsp:nvSpPr>
      <dsp:spPr>
        <a:xfrm>
          <a:off x="1241487" y="2134526"/>
          <a:ext cx="547883" cy="5478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FAF97-B1BC-4BFA-8217-355E4FE04F4F}">
      <dsp:nvSpPr>
        <dsp:cNvPr id="0" name=""/>
        <dsp:cNvSpPr/>
      </dsp:nvSpPr>
      <dsp:spPr>
        <a:xfrm rot="10800000">
          <a:off x="1515428" y="2845956"/>
          <a:ext cx="5472684" cy="54788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v-SE" sz="17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Peran Sikap dalam Merancang Strategi Pemasaran</a:t>
          </a:r>
          <a:endParaRPr lang="en-US" sz="1700" kern="1200" dirty="0"/>
        </a:p>
      </dsp:txBody>
      <dsp:txXfrm rot="10800000">
        <a:off x="1652399" y="2845956"/>
        <a:ext cx="5335713" cy="547883"/>
      </dsp:txXfrm>
    </dsp:sp>
    <dsp:sp modelId="{3624492A-9915-4F9C-B3C8-779B0B48FB41}">
      <dsp:nvSpPr>
        <dsp:cNvPr id="0" name=""/>
        <dsp:cNvSpPr/>
      </dsp:nvSpPr>
      <dsp:spPr>
        <a:xfrm>
          <a:off x="1241487" y="2845956"/>
          <a:ext cx="547883" cy="54788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9A0B8-1517-4B2A-B261-397A94001A6E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 err="1"/>
            <a:t>Komponen</a:t>
          </a:r>
          <a:r>
            <a:rPr lang="en-US" sz="1900" kern="1200" dirty="0"/>
            <a:t> </a:t>
          </a:r>
          <a:r>
            <a:rPr lang="en-US" sz="1900" kern="1200" dirty="0" err="1"/>
            <a:t>kognitif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Komponen afektif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Komponen</a:t>
          </a:r>
          <a:r>
            <a:rPr lang="en-US" sz="1900" kern="1200" dirty="0"/>
            <a:t> </a:t>
          </a:r>
          <a:r>
            <a:rPr lang="en-US" sz="1900" kern="1200" dirty="0" err="1"/>
            <a:t>konatif</a:t>
          </a:r>
          <a:endParaRPr lang="en-US" sz="1900" kern="1200" dirty="0"/>
        </a:p>
      </dsp:txBody>
      <dsp:txXfrm>
        <a:off x="2438399" y="242342"/>
        <a:ext cx="2932063" cy="1451073"/>
      </dsp:txXfrm>
    </dsp:sp>
    <dsp:sp modelId="{26816EDD-822F-49E7-BB0B-5AD206119C17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Model </a:t>
          </a:r>
          <a:r>
            <a:rPr lang="en-US" sz="3400" kern="1200" dirty="0" err="1"/>
            <a:t>Tiga</a:t>
          </a:r>
          <a:r>
            <a:rPr lang="en-US" sz="3400" kern="1200" dirty="0"/>
            <a:t> </a:t>
          </a:r>
          <a:r>
            <a:rPr lang="en-US" sz="3400" kern="1200" dirty="0" err="1"/>
            <a:t>Komponen</a:t>
          </a:r>
          <a:r>
            <a:rPr lang="en-US" sz="3400" kern="1200" dirty="0"/>
            <a:t> </a:t>
          </a:r>
          <a:r>
            <a:rPr lang="en-US" sz="3400" kern="1200" dirty="0" err="1"/>
            <a:t>SIkap</a:t>
          </a:r>
          <a:endParaRPr lang="en-US" sz="3400" kern="1200" dirty="0"/>
        </a:p>
      </dsp:txBody>
      <dsp:txXfrm>
        <a:off x="94447" y="94943"/>
        <a:ext cx="2249506" cy="1745871"/>
      </dsp:txXfrm>
    </dsp:sp>
    <dsp:sp modelId="{1E47F479-F381-4FB1-A24B-105D9AB26D33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Model </a:t>
          </a:r>
          <a:r>
            <a:rPr lang="en-US" sz="1900" kern="1200" dirty="0" err="1"/>
            <a:t>sikap</a:t>
          </a:r>
          <a:r>
            <a:rPr lang="en-US" sz="1900" kern="1200" dirty="0"/>
            <a:t> </a:t>
          </a:r>
          <a:r>
            <a:rPr lang="en-US" sz="1900" kern="1200" dirty="0" err="1"/>
            <a:t>terhadap</a:t>
          </a:r>
          <a:r>
            <a:rPr lang="en-US" sz="1900" kern="1200" dirty="0"/>
            <a:t> </a:t>
          </a:r>
          <a:r>
            <a:rPr lang="en-US" sz="1900" kern="1200" dirty="0" err="1"/>
            <a:t>obyek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Model </a:t>
          </a:r>
          <a:r>
            <a:rPr lang="en-US" sz="1900" kern="1200" dirty="0" err="1"/>
            <a:t>sikap</a:t>
          </a:r>
          <a:r>
            <a:rPr lang="en-US" sz="1900" kern="1200" dirty="0"/>
            <a:t> </a:t>
          </a:r>
          <a:r>
            <a:rPr lang="en-US" sz="1900" kern="1200" dirty="0" err="1"/>
            <a:t>berdasarkan</a:t>
          </a:r>
          <a:r>
            <a:rPr lang="en-US" sz="1900" kern="1200" dirty="0"/>
            <a:t> Tindakan </a:t>
          </a:r>
          <a:r>
            <a:rPr lang="en-US" sz="1900" kern="1200" dirty="0" err="1"/>
            <a:t>beralasan</a:t>
          </a:r>
          <a:endParaRPr lang="en-US" sz="1900" kern="1200" dirty="0"/>
        </a:p>
      </dsp:txBody>
      <dsp:txXfrm>
        <a:off x="2438400" y="2370584"/>
        <a:ext cx="2932063" cy="1451073"/>
      </dsp:txXfrm>
    </dsp:sp>
    <dsp:sp modelId="{FEE16583-76D8-476C-8587-42A191EEEF54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Model Multi </a:t>
          </a:r>
          <a:r>
            <a:rPr lang="en-US" sz="3400" kern="1200" dirty="0" err="1"/>
            <a:t>Atribut</a:t>
          </a:r>
          <a:endParaRPr lang="en-US" sz="3400" kern="1200" dirty="0"/>
        </a:p>
      </dsp:txBody>
      <dsp:txXfrm>
        <a:off x="94447" y="2223185"/>
        <a:ext cx="2249506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C33EB-D4F2-4D3E-86DD-6B57D50AB8BF}">
      <dsp:nvSpPr>
        <dsp:cNvPr id="0" name=""/>
        <dsp:cNvSpPr/>
      </dsp:nvSpPr>
      <dsp:spPr>
        <a:xfrm rot="10800000">
          <a:off x="1515428" y="235"/>
          <a:ext cx="5472684" cy="5478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Pengalaman</a:t>
          </a:r>
          <a:r>
            <a:rPr lang="en-US" sz="2500" kern="1200" dirty="0"/>
            <a:t> </a:t>
          </a:r>
          <a:r>
            <a:rPr lang="en-US" sz="2500" kern="1200" dirty="0" err="1"/>
            <a:t>langsung</a:t>
          </a:r>
          <a:endParaRPr lang="en-US" sz="2500" kern="1200" dirty="0"/>
        </a:p>
      </dsp:txBody>
      <dsp:txXfrm rot="10800000">
        <a:off x="1652399" y="235"/>
        <a:ext cx="5335713" cy="547883"/>
      </dsp:txXfrm>
    </dsp:sp>
    <dsp:sp modelId="{1E7FE014-C825-48A7-BA1D-4D95C4C8946B}">
      <dsp:nvSpPr>
        <dsp:cNvPr id="0" name=""/>
        <dsp:cNvSpPr/>
      </dsp:nvSpPr>
      <dsp:spPr>
        <a:xfrm>
          <a:off x="1241487" y="235"/>
          <a:ext cx="547883" cy="54788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0C56C-83E3-41A2-9BD4-A39923F946E4}">
      <dsp:nvSpPr>
        <dsp:cNvPr id="0" name=""/>
        <dsp:cNvSpPr/>
      </dsp:nvSpPr>
      <dsp:spPr>
        <a:xfrm rot="10800000">
          <a:off x="1515428" y="711665"/>
          <a:ext cx="5472684" cy="547883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Pemasaran</a:t>
          </a:r>
          <a:r>
            <a:rPr lang="en-US" sz="2500" kern="1200" dirty="0"/>
            <a:t> </a:t>
          </a:r>
          <a:r>
            <a:rPr lang="en-US" sz="2500" kern="1200" dirty="0" err="1"/>
            <a:t>langsung</a:t>
          </a:r>
          <a:endParaRPr lang="en-US" sz="2500" kern="1200" dirty="0"/>
        </a:p>
      </dsp:txBody>
      <dsp:txXfrm rot="10800000">
        <a:off x="1652399" y="711665"/>
        <a:ext cx="5335713" cy="547883"/>
      </dsp:txXfrm>
    </dsp:sp>
    <dsp:sp modelId="{9F2E1602-6EA0-4E67-81A9-15218E1A6624}">
      <dsp:nvSpPr>
        <dsp:cNvPr id="0" name=""/>
        <dsp:cNvSpPr/>
      </dsp:nvSpPr>
      <dsp:spPr>
        <a:xfrm>
          <a:off x="1241487" y="711665"/>
          <a:ext cx="547883" cy="547883"/>
        </a:xfrm>
        <a:prstGeom prst="ellipse">
          <a:avLst/>
        </a:prstGeom>
        <a:solidFill>
          <a:schemeClr val="accent2">
            <a:tint val="50000"/>
            <a:hueOff val="1250719"/>
            <a:satOff val="-1118"/>
            <a:lumOff val="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DF89-9436-470B-B3CC-5375EC27C998}">
      <dsp:nvSpPr>
        <dsp:cNvPr id="0" name=""/>
        <dsp:cNvSpPr/>
      </dsp:nvSpPr>
      <dsp:spPr>
        <a:xfrm rot="10800000">
          <a:off x="1515428" y="1423095"/>
          <a:ext cx="5472684" cy="547883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Tayangan</a:t>
          </a:r>
          <a:r>
            <a:rPr lang="en-US" sz="2500" kern="1200" dirty="0"/>
            <a:t> media</a:t>
          </a:r>
        </a:p>
      </dsp:txBody>
      <dsp:txXfrm rot="10800000">
        <a:off x="1652399" y="1423095"/>
        <a:ext cx="5335713" cy="547883"/>
      </dsp:txXfrm>
    </dsp:sp>
    <dsp:sp modelId="{23E9BFCD-E30A-40C9-9FFB-4B44F57921AF}">
      <dsp:nvSpPr>
        <dsp:cNvPr id="0" name=""/>
        <dsp:cNvSpPr/>
      </dsp:nvSpPr>
      <dsp:spPr>
        <a:xfrm>
          <a:off x="1241487" y="1423095"/>
          <a:ext cx="547883" cy="547883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935C3-7594-4999-B794-24423ED99118}">
      <dsp:nvSpPr>
        <dsp:cNvPr id="0" name=""/>
        <dsp:cNvSpPr/>
      </dsp:nvSpPr>
      <dsp:spPr>
        <a:xfrm rot="10800000">
          <a:off x="1515428" y="2134526"/>
          <a:ext cx="5472684" cy="547883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Pengaruh</a:t>
          </a:r>
          <a:r>
            <a:rPr lang="en-US" sz="2500" kern="1200" dirty="0"/>
            <a:t> </a:t>
          </a:r>
          <a:r>
            <a:rPr lang="en-US" sz="2500" kern="1200" dirty="0" err="1"/>
            <a:t>keluarga</a:t>
          </a:r>
          <a:endParaRPr lang="en-US" sz="2500" kern="1200" dirty="0"/>
        </a:p>
      </dsp:txBody>
      <dsp:txXfrm rot="10800000">
        <a:off x="1652399" y="2134526"/>
        <a:ext cx="5335713" cy="547883"/>
      </dsp:txXfrm>
    </dsp:sp>
    <dsp:sp modelId="{8DB8D76E-D1F4-472E-8E24-105AE1C088E1}">
      <dsp:nvSpPr>
        <dsp:cNvPr id="0" name=""/>
        <dsp:cNvSpPr/>
      </dsp:nvSpPr>
      <dsp:spPr>
        <a:xfrm>
          <a:off x="1241487" y="2134526"/>
          <a:ext cx="547883" cy="547883"/>
        </a:xfrm>
        <a:prstGeom prst="ellipse">
          <a:avLst/>
        </a:prstGeom>
        <a:solidFill>
          <a:schemeClr val="accent2">
            <a:tint val="50000"/>
            <a:hueOff val="3752156"/>
            <a:satOff val="-3355"/>
            <a:lumOff val="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B329F-B397-4A9F-BCAF-619DC1052D00}">
      <dsp:nvSpPr>
        <dsp:cNvPr id="0" name=""/>
        <dsp:cNvSpPr/>
      </dsp:nvSpPr>
      <dsp:spPr>
        <a:xfrm rot="10800000">
          <a:off x="1515428" y="2845956"/>
          <a:ext cx="5472684" cy="547883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6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Teman</a:t>
          </a:r>
          <a:r>
            <a:rPr lang="en-US" sz="2500" kern="1200" dirty="0"/>
            <a:t> </a:t>
          </a:r>
          <a:r>
            <a:rPr lang="en-US" sz="2500" kern="1200" dirty="0" err="1"/>
            <a:t>sebaya</a:t>
          </a:r>
          <a:endParaRPr lang="en-US" sz="2500" kern="1200" dirty="0"/>
        </a:p>
      </dsp:txBody>
      <dsp:txXfrm rot="10800000">
        <a:off x="1652399" y="2845956"/>
        <a:ext cx="5335713" cy="547883"/>
      </dsp:txXfrm>
    </dsp:sp>
    <dsp:sp modelId="{FD4B31A6-E6FA-4816-ACF0-55A282C473CD}">
      <dsp:nvSpPr>
        <dsp:cNvPr id="0" name=""/>
        <dsp:cNvSpPr/>
      </dsp:nvSpPr>
      <dsp:spPr>
        <a:xfrm>
          <a:off x="1241487" y="2845956"/>
          <a:ext cx="547883" cy="547883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ECC59-02D3-46B1-B61A-967FF7C77050}">
      <dsp:nvSpPr>
        <dsp:cNvPr id="0" name=""/>
        <dsp:cNvSpPr/>
      </dsp:nvSpPr>
      <dsp:spPr>
        <a:xfrm>
          <a:off x="0" y="0"/>
          <a:ext cx="8534400" cy="110347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Bagaimana</a:t>
          </a:r>
          <a:r>
            <a:rPr lang="en-US" sz="4600" kern="1200" dirty="0"/>
            <a:t> Cara </a:t>
          </a:r>
          <a:r>
            <a:rPr lang="en-US" sz="4600" kern="1200" dirty="0" err="1"/>
            <a:t>Mengubah</a:t>
          </a:r>
          <a:r>
            <a:rPr lang="en-US" sz="4600" kern="1200" dirty="0"/>
            <a:t> </a:t>
          </a:r>
          <a:r>
            <a:rPr lang="en-US" sz="4600" kern="1200" dirty="0" err="1"/>
            <a:t>Sikap</a:t>
          </a:r>
          <a:r>
            <a:rPr lang="en-US" sz="4600" kern="1200" dirty="0"/>
            <a:t>?</a:t>
          </a:r>
        </a:p>
      </dsp:txBody>
      <dsp:txXfrm>
        <a:off x="0" y="0"/>
        <a:ext cx="8534400" cy="1103471"/>
      </dsp:txXfrm>
    </dsp:sp>
    <dsp:sp modelId="{26A48BF2-6444-4978-A922-70BA9400E5BF}">
      <dsp:nvSpPr>
        <dsp:cNvPr id="0" name=""/>
        <dsp:cNvSpPr/>
      </dsp:nvSpPr>
      <dsp:spPr>
        <a:xfrm>
          <a:off x="4167" y="1103471"/>
          <a:ext cx="2842021" cy="2317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Mempengaruhi</a:t>
          </a:r>
          <a:r>
            <a:rPr lang="en-US" sz="2900" kern="1200" dirty="0"/>
            <a:t> </a:t>
          </a:r>
          <a:r>
            <a:rPr lang="en-US" sz="2900" kern="1200" dirty="0" err="1"/>
            <a:t>persepsi</a:t>
          </a:r>
          <a:r>
            <a:rPr lang="en-US" sz="2900" kern="1200" dirty="0"/>
            <a:t> </a:t>
          </a:r>
          <a:r>
            <a:rPr lang="en-US" sz="2900" kern="1200" dirty="0" err="1"/>
            <a:t>konsumen</a:t>
          </a:r>
          <a:r>
            <a:rPr lang="en-US" sz="2900" kern="1200" dirty="0"/>
            <a:t> yang </a:t>
          </a:r>
          <a:r>
            <a:rPr lang="en-US" sz="2900" kern="1200" dirty="0" err="1"/>
            <a:t>berkaitan</a:t>
          </a:r>
          <a:r>
            <a:rPr lang="en-US" sz="2900" kern="1200" dirty="0"/>
            <a:t> </a:t>
          </a:r>
          <a:r>
            <a:rPr lang="en-US" sz="2900" kern="1200" dirty="0" err="1"/>
            <a:t>dengan</a:t>
          </a:r>
          <a:r>
            <a:rPr lang="en-US" sz="2900" kern="1200" dirty="0"/>
            <a:t> </a:t>
          </a:r>
          <a:r>
            <a:rPr lang="en-US" sz="2900" kern="1200" dirty="0" err="1"/>
            <a:t>fungsi</a:t>
          </a:r>
          <a:r>
            <a:rPr lang="en-US" sz="2900" kern="1200" dirty="0"/>
            <a:t> </a:t>
          </a:r>
          <a:r>
            <a:rPr lang="en-US" sz="2900" kern="1200" dirty="0" err="1"/>
            <a:t>sikap</a:t>
          </a:r>
          <a:endParaRPr lang="en-US" sz="2900" kern="1200" dirty="0"/>
        </a:p>
      </dsp:txBody>
      <dsp:txXfrm>
        <a:off x="4167" y="1103471"/>
        <a:ext cx="2842021" cy="2317289"/>
      </dsp:txXfrm>
    </dsp:sp>
    <dsp:sp modelId="{87D65456-FE07-4B08-9887-1793C53BB261}">
      <dsp:nvSpPr>
        <dsp:cNvPr id="0" name=""/>
        <dsp:cNvSpPr/>
      </dsp:nvSpPr>
      <dsp:spPr>
        <a:xfrm>
          <a:off x="2846189" y="1103471"/>
          <a:ext cx="2842021" cy="2317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Mengubah</a:t>
          </a:r>
          <a:r>
            <a:rPr lang="en-US" sz="2900" kern="1200" dirty="0"/>
            <a:t> </a:t>
          </a:r>
          <a:r>
            <a:rPr lang="en-US" sz="2900" kern="1200" dirty="0" err="1"/>
            <a:t>komponen</a:t>
          </a:r>
          <a:r>
            <a:rPr lang="en-US" sz="2900" kern="1200" dirty="0"/>
            <a:t> multi </a:t>
          </a:r>
          <a:r>
            <a:rPr lang="en-US" sz="2900" kern="1200" dirty="0" err="1"/>
            <a:t>atribut</a:t>
          </a:r>
          <a:endParaRPr lang="en-US" sz="2900" kern="1200" dirty="0"/>
        </a:p>
      </dsp:txBody>
      <dsp:txXfrm>
        <a:off x="2846189" y="1103471"/>
        <a:ext cx="2842021" cy="2317289"/>
      </dsp:txXfrm>
    </dsp:sp>
    <dsp:sp modelId="{E2EF5229-7197-4CDF-8D9A-762D08DCF9ED}">
      <dsp:nvSpPr>
        <dsp:cNvPr id="0" name=""/>
        <dsp:cNvSpPr/>
      </dsp:nvSpPr>
      <dsp:spPr>
        <a:xfrm>
          <a:off x="5688210" y="1103471"/>
          <a:ext cx="2842021" cy="2317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Mengubah</a:t>
          </a:r>
          <a:r>
            <a:rPr lang="en-US" sz="2900" kern="1200" dirty="0"/>
            <a:t> </a:t>
          </a:r>
          <a:r>
            <a:rPr lang="en-US" sz="2900" kern="1200" dirty="0" err="1"/>
            <a:t>keyakinan</a:t>
          </a:r>
          <a:r>
            <a:rPr lang="en-US" sz="2900" kern="1200" dirty="0"/>
            <a:t> merk </a:t>
          </a:r>
          <a:r>
            <a:rPr lang="en-US" sz="2900" kern="1200" dirty="0" err="1"/>
            <a:t>pesaing</a:t>
          </a:r>
          <a:endParaRPr lang="en-US" sz="2900" kern="1200" dirty="0"/>
        </a:p>
      </dsp:txBody>
      <dsp:txXfrm>
        <a:off x="5688210" y="1103471"/>
        <a:ext cx="2842021" cy="2317289"/>
      </dsp:txXfrm>
    </dsp:sp>
    <dsp:sp modelId="{534A59F7-5074-44D1-9822-25905D56EF64}">
      <dsp:nvSpPr>
        <dsp:cNvPr id="0" name=""/>
        <dsp:cNvSpPr/>
      </dsp:nvSpPr>
      <dsp:spPr>
        <a:xfrm>
          <a:off x="0" y="3420761"/>
          <a:ext cx="8534400" cy="25747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3A551-396A-4F88-98D1-CE029C0C9893}">
      <dsp:nvSpPr>
        <dsp:cNvPr id="0" name=""/>
        <dsp:cNvSpPr/>
      </dsp:nvSpPr>
      <dsp:spPr>
        <a:xfrm>
          <a:off x="3100345" y="1881200"/>
          <a:ext cx="2057408" cy="13968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Peran Sikap dalam Merancang Strategi Pemasaran</a:t>
          </a:r>
          <a:endParaRPr lang="en-US" sz="1700" kern="1200" dirty="0"/>
        </a:p>
      </dsp:txBody>
      <dsp:txXfrm>
        <a:off x="3168533" y="1949388"/>
        <a:ext cx="1921032" cy="1260459"/>
      </dsp:txXfrm>
    </dsp:sp>
    <dsp:sp modelId="{562E8D53-677E-4046-9834-97990DA7A261}">
      <dsp:nvSpPr>
        <dsp:cNvPr id="0" name=""/>
        <dsp:cNvSpPr/>
      </dsp:nvSpPr>
      <dsp:spPr>
        <a:xfrm rot="16200000">
          <a:off x="3798897" y="1551047"/>
          <a:ext cx="660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30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0476B-51A6-4895-B657-9D3E56BD0C2D}">
      <dsp:nvSpPr>
        <dsp:cNvPr id="0" name=""/>
        <dsp:cNvSpPr/>
      </dsp:nvSpPr>
      <dsp:spPr>
        <a:xfrm>
          <a:off x="3328946" y="74763"/>
          <a:ext cx="1600205" cy="114613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Mengidentifikasi</a:t>
          </a:r>
          <a:r>
            <a:rPr lang="en-US" sz="1600" kern="1200" dirty="0"/>
            <a:t> </a:t>
          </a:r>
          <a:r>
            <a:rPr lang="en-US" sz="1600" kern="1200" dirty="0" err="1"/>
            <a:t>segmen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manfaat</a:t>
          </a:r>
          <a:endParaRPr lang="en-US" sz="1600" kern="1200" dirty="0"/>
        </a:p>
      </dsp:txBody>
      <dsp:txXfrm>
        <a:off x="3384896" y="130713"/>
        <a:ext cx="1488305" cy="1034231"/>
      </dsp:txXfrm>
    </dsp:sp>
    <dsp:sp modelId="{C8964D62-8A87-4E05-AF80-DF2EC0996DD9}">
      <dsp:nvSpPr>
        <dsp:cNvPr id="0" name=""/>
        <dsp:cNvSpPr/>
      </dsp:nvSpPr>
      <dsp:spPr>
        <a:xfrm rot="1225116">
          <a:off x="5139073" y="3066292"/>
          <a:ext cx="594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61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EAD42-B982-48F1-90DA-F90510E5F33E}">
      <dsp:nvSpPr>
        <dsp:cNvPr id="0" name=""/>
        <dsp:cNvSpPr/>
      </dsp:nvSpPr>
      <dsp:spPr>
        <a:xfrm>
          <a:off x="5715003" y="2971795"/>
          <a:ext cx="1993560" cy="113857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Mengembangkan</a:t>
          </a:r>
          <a:r>
            <a:rPr lang="en-US" sz="1900" kern="1200" dirty="0"/>
            <a:t> dan </a:t>
          </a:r>
          <a:r>
            <a:rPr lang="en-US" sz="1900" kern="1200" dirty="0" err="1"/>
            <a:t>mengevaluasi</a:t>
          </a:r>
          <a:r>
            <a:rPr lang="en-US" sz="1900" kern="1200" dirty="0"/>
            <a:t> strategi </a:t>
          </a:r>
          <a:r>
            <a:rPr lang="en-US" sz="1900" kern="1200" dirty="0" err="1"/>
            <a:t>promosi</a:t>
          </a:r>
          <a:endParaRPr lang="en-US" sz="1900" kern="1200" dirty="0"/>
        </a:p>
      </dsp:txBody>
      <dsp:txXfrm>
        <a:off x="5770584" y="3027376"/>
        <a:ext cx="1882398" cy="1027413"/>
      </dsp:txXfrm>
    </dsp:sp>
    <dsp:sp modelId="{05A8E391-4CCE-4758-BD13-09E1B94A4C3D}">
      <dsp:nvSpPr>
        <dsp:cNvPr id="0" name=""/>
        <dsp:cNvSpPr/>
      </dsp:nvSpPr>
      <dsp:spPr>
        <a:xfrm rot="9488808">
          <a:off x="2660778" y="3077037"/>
          <a:ext cx="455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94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712CD-D8FF-4FC8-984F-72C3E79B45B4}">
      <dsp:nvSpPr>
        <dsp:cNvPr id="0" name=""/>
        <dsp:cNvSpPr/>
      </dsp:nvSpPr>
      <dsp:spPr>
        <a:xfrm>
          <a:off x="779001" y="2971799"/>
          <a:ext cx="1898159" cy="11414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Mengembangkan</a:t>
          </a:r>
          <a:r>
            <a:rPr lang="en-US" sz="1800" kern="1200" dirty="0"/>
            <a:t> </a:t>
          </a:r>
          <a:r>
            <a:rPr lang="en-US" sz="1800" kern="1200" dirty="0" err="1"/>
            <a:t>produk</a:t>
          </a:r>
          <a:r>
            <a:rPr lang="en-US" sz="1800" kern="1200" dirty="0"/>
            <a:t> </a:t>
          </a:r>
          <a:r>
            <a:rPr lang="en-US" sz="1800" kern="1200" dirty="0" err="1"/>
            <a:t>baru</a:t>
          </a:r>
          <a:endParaRPr lang="en-US" sz="1800" kern="1200" dirty="0"/>
        </a:p>
      </dsp:txBody>
      <dsp:txXfrm>
        <a:off x="834722" y="3027520"/>
        <a:ext cx="1786717" cy="103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F7E8-A153-4526-8D21-B2004D56EC8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00102"/>
            <a:ext cx="7543800" cy="1945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SIKAP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SUCI AYU SUDARI, S.S.T.,</a:t>
            </a:r>
            <a:r>
              <a:rPr lang="en-US" dirty="0" err="1"/>
              <a:t>M.Mgt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2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93C77B-329B-FFA1-B6CE-EC31DA7C4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74831"/>
              </p:ext>
            </p:extLst>
          </p:nvPr>
        </p:nvGraphicFramePr>
        <p:xfrm>
          <a:off x="228600" y="819150"/>
          <a:ext cx="853440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41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A9484C-6218-B086-5A25-DD7315B7A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21712"/>
              </p:ext>
            </p:extLst>
          </p:nvPr>
        </p:nvGraphicFramePr>
        <p:xfrm>
          <a:off x="228600" y="209550"/>
          <a:ext cx="8305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35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5533-5863-9512-E750-18E8C425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508D8B-9983-5016-8239-930501652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3236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25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0"/>
            <a:ext cx="7467600" cy="61317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Bahnschrift" panose="020B0502040204020203" pitchFamily="34" charset="0"/>
              </a:rPr>
              <a:t>Definisi</a:t>
            </a:r>
            <a:r>
              <a:rPr lang="en-US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067C2D8D-F674-5E21-DEE8-7FE3CADFEFF1}"/>
              </a:ext>
            </a:extLst>
          </p:cNvPr>
          <p:cNvSpPr/>
          <p:nvPr/>
        </p:nvSpPr>
        <p:spPr>
          <a:xfrm>
            <a:off x="1131075" y="1352550"/>
            <a:ext cx="6881849" cy="3276600"/>
          </a:xfrm>
          <a:prstGeom prst="plaqu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afektif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nilai</a:t>
            </a:r>
            <a:endParaRPr lang="en-US" dirty="0"/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obyek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A1326A9-61B4-D6CF-90CF-71B0839DF2DC}"/>
              </a:ext>
            </a:extLst>
          </p:cNvPr>
          <p:cNvSpPr/>
          <p:nvPr/>
        </p:nvSpPr>
        <p:spPr>
          <a:xfrm>
            <a:off x="4191000" y="74295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F4AA1E-3829-0BEB-B55A-C82A19F14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08162"/>
              </p:ext>
            </p:extLst>
          </p:nvPr>
        </p:nvGraphicFramePr>
        <p:xfrm>
          <a:off x="3048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AADF44A6-9F60-DFBE-3A99-322961B8191D}"/>
              </a:ext>
            </a:extLst>
          </p:cNvPr>
          <p:cNvSpPr/>
          <p:nvPr/>
        </p:nvSpPr>
        <p:spPr>
          <a:xfrm>
            <a:off x="6019800" y="1885950"/>
            <a:ext cx="2667000" cy="1371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Model </a:t>
            </a:r>
            <a:r>
              <a:rPr lang="en-US" sz="3600" b="1" dirty="0" err="1"/>
              <a:t>Sikap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218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D1A6-CD7A-1146-CF5A-DAE7498F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DC4B-C938-0FFE-6097-D9C571BE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= </a:t>
            </a:r>
            <a:r>
              <a:rPr lang="en-US" dirty="0" err="1"/>
              <a:t>dipengruhi</a:t>
            </a:r>
            <a:r>
              <a:rPr lang="en-US" dirty="0"/>
              <a:t> oleh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diperolehnya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sikapnya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ditanya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Honda,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negative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tsb</a:t>
            </a:r>
            <a:endParaRPr lang="en-US" dirty="0"/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afektif</a:t>
            </a:r>
            <a:r>
              <a:rPr lang="en-US" dirty="0"/>
              <a:t> =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dan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missal </a:t>
            </a:r>
            <a:r>
              <a:rPr lang="en-US" dirty="0" err="1"/>
              <a:t>konsumen</a:t>
            </a:r>
            <a:r>
              <a:rPr lang="en-US" dirty="0"/>
              <a:t> sangat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sepeda</a:t>
            </a:r>
            <a:r>
              <a:rPr lang="en-US" dirty="0"/>
              <a:t> motor Honda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serba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merk </a:t>
            </a:r>
            <a:r>
              <a:rPr lang="en-US" dirty="0" err="1"/>
              <a:t>tsb</a:t>
            </a:r>
            <a:r>
              <a:rPr lang="en-US" dirty="0"/>
              <a:t>.</a:t>
            </a:r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konatif</a:t>
            </a:r>
            <a:r>
              <a:rPr lang="en-US" dirty="0"/>
              <a:t> =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Tindakan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99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43CA2-0F88-8531-AACE-DD1A632C9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492201"/>
            <a:ext cx="5562600" cy="4159098"/>
          </a:xfrm>
        </p:spPr>
      </p:pic>
    </p:spTree>
    <p:extLst>
      <p:ext uri="{BB962C8B-B14F-4D97-AF65-F5344CB8AC3E}">
        <p14:creationId xmlns:p14="http://schemas.microsoft.com/office/powerpoint/2010/main" val="272760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593-35B8-CBBE-3298-C9E1C5D8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Attitude Toward Object Model </a:t>
            </a:r>
          </a:p>
          <a:p>
            <a:pPr marL="0" indent="0">
              <a:buNone/>
            </a:pPr>
            <a:r>
              <a:rPr lang="en-US" dirty="0"/>
              <a:t>Model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sikapnya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Model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</a:t>
            </a:r>
          </a:p>
          <a:p>
            <a:r>
              <a:rPr lang="en-US" dirty="0"/>
              <a:t>Theory of Reasoned Action </a:t>
            </a:r>
          </a:p>
          <a:p>
            <a:pPr marL="0" indent="0">
              <a:buNone/>
            </a:pPr>
            <a:r>
              <a:rPr lang="en-US" dirty="0" err="1"/>
              <a:t>Mengasumsikan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dan </a:t>
            </a:r>
            <a:r>
              <a:rPr lang="en-US" dirty="0" err="1"/>
              <a:t>memilih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yang paling </a:t>
            </a:r>
            <a:r>
              <a:rPr lang="en-US" dirty="0" err="1"/>
              <a:t>diharapkan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06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F01-3F17-759F-2370-87135101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A9B9A-2BEE-6593-40FC-DEC1CAB39F68}"/>
              </a:ext>
            </a:extLst>
          </p:cNvPr>
          <p:cNvSpPr/>
          <p:nvPr/>
        </p:nvSpPr>
        <p:spPr>
          <a:xfrm>
            <a:off x="219875" y="1063229"/>
            <a:ext cx="8458200" cy="3565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Fungsi</a:t>
            </a:r>
            <a:r>
              <a:rPr lang="en-US" sz="1600" b="1" dirty="0"/>
              <a:t> utilitarian, </a:t>
            </a:r>
            <a:r>
              <a:rPr lang="en-US" sz="1600" dirty="0" err="1"/>
              <a:t>mengacu</a:t>
            </a:r>
            <a:r>
              <a:rPr lang="en-US" sz="1600" dirty="0"/>
              <a:t> pada </a:t>
            </a:r>
            <a:r>
              <a:rPr lang="en-US" sz="1600" dirty="0" err="1"/>
              <a:t>seseorang</a:t>
            </a:r>
            <a:r>
              <a:rPr lang="en-US" sz="1600" dirty="0"/>
              <a:t> yang </a:t>
            </a:r>
            <a:r>
              <a:rPr lang="en-US" sz="1600" dirty="0" err="1"/>
              <a:t>mengekspresikan</a:t>
            </a:r>
            <a:r>
              <a:rPr lang="en-US" sz="1600" dirty="0"/>
              <a:t> </a:t>
            </a:r>
            <a:r>
              <a:rPr lang="en-US" sz="1600" dirty="0" err="1"/>
              <a:t>perasaan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/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memperoleh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risiko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Fungsi</a:t>
            </a:r>
            <a:r>
              <a:rPr lang="en-US" sz="1600" b="1" dirty="0"/>
              <a:t> </a:t>
            </a:r>
            <a:r>
              <a:rPr lang="en-US" sz="1600" b="1" dirty="0" err="1"/>
              <a:t>ekspresi</a:t>
            </a:r>
            <a:r>
              <a:rPr lang="en-US" sz="1600" b="1" dirty="0"/>
              <a:t> </a:t>
            </a:r>
            <a:r>
              <a:rPr lang="en-US" sz="1600" b="1" dirty="0" err="1"/>
              <a:t>nilai</a:t>
            </a:r>
            <a:r>
              <a:rPr lang="en-US" sz="1600" dirty="0"/>
              <a:t>,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mengekspresikan</a:t>
            </a:r>
            <a:r>
              <a:rPr lang="en-US" sz="1600" dirty="0"/>
              <a:t> </a:t>
            </a:r>
            <a:r>
              <a:rPr lang="en-US" sz="1600" dirty="0" err="1"/>
              <a:t>nilai-nilai</a:t>
            </a:r>
            <a:r>
              <a:rPr lang="en-US" sz="1600" dirty="0"/>
              <a:t>, </a:t>
            </a:r>
            <a:r>
              <a:rPr lang="en-US" sz="1600" dirty="0" err="1"/>
              <a:t>gaya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dan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orang lain,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-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keterlibatan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Fungsi</a:t>
            </a:r>
            <a:r>
              <a:rPr lang="en-US" sz="1600" b="1" dirty="0"/>
              <a:t> </a:t>
            </a:r>
            <a:r>
              <a:rPr lang="en-US" sz="1600" b="1" dirty="0" err="1"/>
              <a:t>pertahanan</a:t>
            </a:r>
            <a:r>
              <a:rPr lang="en-US" sz="1600" b="1" dirty="0"/>
              <a:t> ego</a:t>
            </a:r>
            <a:r>
              <a:rPr lang="en-US" sz="1600" dirty="0"/>
              <a:t>, </a:t>
            </a:r>
            <a:r>
              <a:rPr lang="en-US" sz="1600" dirty="0" err="1"/>
              <a:t>melindungi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kekhawatiran</a:t>
            </a:r>
            <a:r>
              <a:rPr lang="en-US" sz="1600" dirty="0"/>
              <a:t> yang 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dirinya</a:t>
            </a:r>
            <a:r>
              <a:rPr lang="en-US" sz="1600" dirty="0"/>
              <a:t> dan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ancaman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yang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alat-alat</a:t>
            </a:r>
            <a:r>
              <a:rPr lang="en-US" sz="1600" dirty="0"/>
              <a:t> </a:t>
            </a:r>
            <a:r>
              <a:rPr lang="en-US" sz="1600" dirty="0" err="1"/>
              <a:t>kecantikan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mempertahankan</a:t>
            </a:r>
            <a:r>
              <a:rPr lang="en-US" sz="1600" dirty="0"/>
              <a:t> ego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membela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perasaan</a:t>
            </a:r>
            <a:r>
              <a:rPr lang="en-US" sz="1600" dirty="0"/>
              <a:t> </a:t>
            </a:r>
            <a:r>
              <a:rPr lang="en-US" sz="1600" dirty="0" err="1"/>
              <a:t>kekurangan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pada </a:t>
            </a:r>
            <a:r>
              <a:rPr lang="en-US" sz="1600" dirty="0" err="1"/>
              <a:t>dirinya</a:t>
            </a:r>
            <a:endParaRPr lang="en-US" sz="1600" dirty="0"/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Fungsi</a:t>
            </a:r>
            <a:r>
              <a:rPr lang="en-US" sz="1600" b="1" dirty="0"/>
              <a:t> </a:t>
            </a:r>
            <a:r>
              <a:rPr lang="en-US" sz="1600" b="1" dirty="0" err="1"/>
              <a:t>pengetahuan</a:t>
            </a:r>
            <a:r>
              <a:rPr lang="en-US" sz="1600" dirty="0"/>
              <a:t>,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rasa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tahu</a:t>
            </a:r>
            <a:r>
              <a:rPr lang="en-US" sz="1600" dirty="0"/>
              <a:t> yang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sangat </a:t>
            </a:r>
            <a:r>
              <a:rPr lang="en-US" sz="1600" dirty="0" err="1"/>
              <a:t>memengaruhi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selektif</a:t>
            </a:r>
            <a:r>
              <a:rPr lang="en-US" sz="1600" dirty="0"/>
              <a:t> </a:t>
            </a:r>
            <a:r>
              <a:rPr lang="en-US" sz="1600" dirty="0" err="1"/>
              <a:t>mengekspos</a:t>
            </a:r>
            <a:r>
              <a:rPr lang="en-US" sz="1600" dirty="0"/>
              <a:t> </a:t>
            </a:r>
            <a:r>
              <a:rPr lang="en-US" sz="1600" dirty="0" err="1"/>
              <a:t>dirinya</a:t>
            </a:r>
            <a:r>
              <a:rPr lang="en-US" sz="1600" dirty="0"/>
              <a:t> dan </a:t>
            </a:r>
            <a:r>
              <a:rPr lang="en-US" sz="1600" dirty="0" err="1"/>
              <a:t>mengamati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58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8711-CDEA-EBFA-468D-307019CD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Sikap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11B273C-8C63-9A59-005F-E830169FE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6009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27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438</Words>
  <Application>Microsoft Office PowerPoint</Application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Bahnschrift</vt:lpstr>
      <vt:lpstr>Calibri</vt:lpstr>
      <vt:lpstr>Office Theme</vt:lpstr>
      <vt:lpstr>SIKAP</vt:lpstr>
      <vt:lpstr>Pokok Bahasan</vt:lpstr>
      <vt:lpstr>Definisi </vt:lpstr>
      <vt:lpstr>PowerPoint Presentation</vt:lpstr>
      <vt:lpstr>Model Tiga Komponen SIkap</vt:lpstr>
      <vt:lpstr>PowerPoint Presentation</vt:lpstr>
      <vt:lpstr>PowerPoint Presentation</vt:lpstr>
      <vt:lpstr>Fungsi Sikap</vt:lpstr>
      <vt:lpstr>Faktor Pembentuk Sikap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HIMPUNAN</dc:title>
  <dc:creator>SUCI AYU SUDARI</dc:creator>
  <cp:lastModifiedBy>Suci Ayu</cp:lastModifiedBy>
  <cp:revision>79</cp:revision>
  <dcterms:created xsi:type="dcterms:W3CDTF">2020-09-21T01:51:04Z</dcterms:created>
  <dcterms:modified xsi:type="dcterms:W3CDTF">2023-11-17T04:02:44Z</dcterms:modified>
</cp:coreProperties>
</file>