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4" r:id="rId3"/>
    <p:sldId id="260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28519-F28E-48B8-B2B6-880F34FC8EA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E880B0B-21D9-47E3-B5A9-39E0EFA36B0A}">
      <dgm:prSet phldrT="[Text]"/>
      <dgm:spPr/>
      <dgm:t>
        <a:bodyPr/>
        <a:lstStyle/>
        <a:p>
          <a:r>
            <a:rPr lang="en-US" dirty="0" err="1"/>
            <a:t>Definisi</a:t>
          </a:r>
          <a:endParaRPr lang="en-US" dirty="0"/>
        </a:p>
      </dgm:t>
    </dgm:pt>
    <dgm:pt modelId="{4AFFB630-6DF8-48A2-9E1E-127C4E428A82}" type="parTrans" cxnId="{37DE23A3-E4FA-4FF0-A4DF-79E4420E088D}">
      <dgm:prSet/>
      <dgm:spPr/>
      <dgm:t>
        <a:bodyPr/>
        <a:lstStyle/>
        <a:p>
          <a:endParaRPr lang="en-US"/>
        </a:p>
      </dgm:t>
    </dgm:pt>
    <dgm:pt modelId="{729E9C87-6933-446D-8B24-AAEE58EC084D}" type="sibTrans" cxnId="{37DE23A3-E4FA-4FF0-A4DF-79E4420E088D}">
      <dgm:prSet/>
      <dgm:spPr/>
      <dgm:t>
        <a:bodyPr/>
        <a:lstStyle/>
        <a:p>
          <a:endParaRPr lang="en-US"/>
        </a:p>
      </dgm:t>
    </dgm:pt>
    <dgm:pt modelId="{79825102-F6B3-4EF4-B773-8EA3640CAA2E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Komponen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Budaya</a:t>
          </a:r>
          <a:endParaRPr lang="en-US" dirty="0"/>
        </a:p>
      </dgm:t>
    </dgm:pt>
    <dgm:pt modelId="{D8BB2C10-DBA5-4558-881A-578A90774749}" type="parTrans" cxnId="{387A6FA8-EC12-4171-A96F-96FFB474D4E5}">
      <dgm:prSet/>
      <dgm:spPr/>
      <dgm:t>
        <a:bodyPr/>
        <a:lstStyle/>
        <a:p>
          <a:endParaRPr lang="en-US"/>
        </a:p>
      </dgm:t>
    </dgm:pt>
    <dgm:pt modelId="{0D14D407-F734-4F9B-B7C3-33FB3503B865}" type="sibTrans" cxnId="{387A6FA8-EC12-4171-A96F-96FFB474D4E5}">
      <dgm:prSet/>
      <dgm:spPr/>
      <dgm:t>
        <a:bodyPr/>
        <a:lstStyle/>
        <a:p>
          <a:endParaRPr lang="en-US"/>
        </a:p>
      </dgm:t>
    </dgm:pt>
    <dgm:pt modelId="{7BFCF854-70E1-4944-A829-4B27524F81FE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>
              <a:solidFill>
                <a:srgbClr val="000000"/>
              </a:solidFill>
              <a:latin typeface="Calibri" panose="020F0502020204030204" pitchFamily="34" charset="0"/>
            </a:rPr>
            <a:t>Nilai – Nilai </a:t>
          </a:r>
          <a:r>
            <a:rPr lang="en-US" dirty="0" err="1">
              <a:solidFill>
                <a:srgbClr val="000000"/>
              </a:solidFill>
              <a:latin typeface="Calibri" panose="020F0502020204030204" pitchFamily="34" charset="0"/>
            </a:rPr>
            <a:t>Kebudayaan</a:t>
          </a:r>
          <a:endParaRPr lang="en-US" dirty="0"/>
        </a:p>
      </dgm:t>
    </dgm:pt>
    <dgm:pt modelId="{380C5CDD-9E52-40EB-8E63-5484AEED26D3}" type="parTrans" cxnId="{14631568-A282-4D67-95F6-85F96797140E}">
      <dgm:prSet/>
      <dgm:spPr/>
      <dgm:t>
        <a:bodyPr/>
        <a:lstStyle/>
        <a:p>
          <a:endParaRPr lang="en-US"/>
        </a:p>
      </dgm:t>
    </dgm:pt>
    <dgm:pt modelId="{2CC85ADA-F1E0-4963-AB6C-08BACB6F7BB2}" type="sibTrans" cxnId="{14631568-A282-4D67-95F6-85F96797140E}">
      <dgm:prSet/>
      <dgm:spPr/>
      <dgm:t>
        <a:bodyPr/>
        <a:lstStyle/>
        <a:p>
          <a:endParaRPr lang="en-US"/>
        </a:p>
      </dgm:t>
    </dgm:pt>
    <dgm:pt modelId="{7B920D37-5F1C-43C7-987E-2CA1F21F2DD3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Budaya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Indonesia Dan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Perilaku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Konsumen</a:t>
          </a:r>
          <a:endParaRPr lang="en-US" dirty="0"/>
        </a:p>
      </dgm:t>
    </dgm:pt>
    <dgm:pt modelId="{75906CDF-B477-4ACA-9335-D53585982B7E}" type="parTrans" cxnId="{7E51BC53-5E65-4FFE-BE1F-60BC1A1C1FFE}">
      <dgm:prSet/>
      <dgm:spPr/>
      <dgm:t>
        <a:bodyPr/>
        <a:lstStyle/>
        <a:p>
          <a:endParaRPr lang="en-US"/>
        </a:p>
      </dgm:t>
    </dgm:pt>
    <dgm:pt modelId="{C2B6A0D8-A2CB-43DB-B485-9F0A9FB85041}" type="sibTrans" cxnId="{7E51BC53-5E65-4FFE-BE1F-60BC1A1C1FFE}">
      <dgm:prSet/>
      <dgm:spPr/>
      <dgm:t>
        <a:bodyPr/>
        <a:lstStyle/>
        <a:p>
          <a:endParaRPr lang="en-US"/>
        </a:p>
      </dgm:t>
    </dgm:pt>
    <dgm:pt modelId="{F1139143-318C-46EB-AF51-36306CB92FC1}" type="pres">
      <dgm:prSet presAssocID="{23A28519-F28E-48B8-B2B6-880F34FC8EA4}" presName="Name0" presStyleCnt="0">
        <dgm:presLayoutVars>
          <dgm:chMax val="7"/>
          <dgm:chPref val="7"/>
          <dgm:dir/>
        </dgm:presLayoutVars>
      </dgm:prSet>
      <dgm:spPr/>
    </dgm:pt>
    <dgm:pt modelId="{0D27474C-0D10-406F-847E-B3C52E2B4704}" type="pres">
      <dgm:prSet presAssocID="{23A28519-F28E-48B8-B2B6-880F34FC8EA4}" presName="Name1" presStyleCnt="0"/>
      <dgm:spPr/>
    </dgm:pt>
    <dgm:pt modelId="{3C032849-0779-4651-82B8-36FFB59A3854}" type="pres">
      <dgm:prSet presAssocID="{23A28519-F28E-48B8-B2B6-880F34FC8EA4}" presName="cycle" presStyleCnt="0"/>
      <dgm:spPr/>
    </dgm:pt>
    <dgm:pt modelId="{C7F2CDD4-6B59-4690-99FF-DE3084EA7BB8}" type="pres">
      <dgm:prSet presAssocID="{23A28519-F28E-48B8-B2B6-880F34FC8EA4}" presName="srcNode" presStyleLbl="node1" presStyleIdx="0" presStyleCnt="4"/>
      <dgm:spPr/>
    </dgm:pt>
    <dgm:pt modelId="{1B61D36E-A8E2-4871-A514-F4D389549476}" type="pres">
      <dgm:prSet presAssocID="{23A28519-F28E-48B8-B2B6-880F34FC8EA4}" presName="conn" presStyleLbl="parChTrans1D2" presStyleIdx="0" presStyleCnt="1"/>
      <dgm:spPr/>
    </dgm:pt>
    <dgm:pt modelId="{ACDB6EF5-5031-4AFD-8385-C66F06E69FEF}" type="pres">
      <dgm:prSet presAssocID="{23A28519-F28E-48B8-B2B6-880F34FC8EA4}" presName="extraNode" presStyleLbl="node1" presStyleIdx="0" presStyleCnt="4"/>
      <dgm:spPr/>
    </dgm:pt>
    <dgm:pt modelId="{FC6D5995-52F6-4658-A3B9-96971E2C13BC}" type="pres">
      <dgm:prSet presAssocID="{23A28519-F28E-48B8-B2B6-880F34FC8EA4}" presName="dstNode" presStyleLbl="node1" presStyleIdx="0" presStyleCnt="4"/>
      <dgm:spPr/>
    </dgm:pt>
    <dgm:pt modelId="{86E45C67-C664-4AD3-B5BB-52DDAF32CEEA}" type="pres">
      <dgm:prSet presAssocID="{FE880B0B-21D9-47E3-B5A9-39E0EFA36B0A}" presName="text_1" presStyleLbl="node1" presStyleIdx="0" presStyleCnt="4">
        <dgm:presLayoutVars>
          <dgm:bulletEnabled val="1"/>
        </dgm:presLayoutVars>
      </dgm:prSet>
      <dgm:spPr/>
    </dgm:pt>
    <dgm:pt modelId="{75860BEE-B36D-465E-8612-2908DBDA7220}" type="pres">
      <dgm:prSet presAssocID="{FE880B0B-21D9-47E3-B5A9-39E0EFA36B0A}" presName="accent_1" presStyleCnt="0"/>
      <dgm:spPr/>
    </dgm:pt>
    <dgm:pt modelId="{851E7307-A91C-4475-971D-DD73455D9FCB}" type="pres">
      <dgm:prSet presAssocID="{FE880B0B-21D9-47E3-B5A9-39E0EFA36B0A}" presName="accentRepeatNode" presStyleLbl="solidFgAcc1" presStyleIdx="0" presStyleCnt="4"/>
      <dgm:spPr/>
    </dgm:pt>
    <dgm:pt modelId="{D05073C6-D079-490F-AFC8-1473AF0F7E8A}" type="pres">
      <dgm:prSet presAssocID="{79825102-F6B3-4EF4-B773-8EA3640CAA2E}" presName="text_2" presStyleLbl="node1" presStyleIdx="1" presStyleCnt="4">
        <dgm:presLayoutVars>
          <dgm:bulletEnabled val="1"/>
        </dgm:presLayoutVars>
      </dgm:prSet>
      <dgm:spPr/>
    </dgm:pt>
    <dgm:pt modelId="{6DC0640A-4383-48C5-AAD9-90B88F27158A}" type="pres">
      <dgm:prSet presAssocID="{79825102-F6B3-4EF4-B773-8EA3640CAA2E}" presName="accent_2" presStyleCnt="0"/>
      <dgm:spPr/>
    </dgm:pt>
    <dgm:pt modelId="{BA8576E8-10EA-446A-B705-BA3D8376D4D7}" type="pres">
      <dgm:prSet presAssocID="{79825102-F6B3-4EF4-B773-8EA3640CAA2E}" presName="accentRepeatNode" presStyleLbl="solidFgAcc1" presStyleIdx="1" presStyleCnt="4"/>
      <dgm:spPr/>
    </dgm:pt>
    <dgm:pt modelId="{809D2976-84D1-491B-BFFF-8A25AFFC0460}" type="pres">
      <dgm:prSet presAssocID="{7BFCF854-70E1-4944-A829-4B27524F81FE}" presName="text_3" presStyleLbl="node1" presStyleIdx="2" presStyleCnt="4">
        <dgm:presLayoutVars>
          <dgm:bulletEnabled val="1"/>
        </dgm:presLayoutVars>
      </dgm:prSet>
      <dgm:spPr/>
    </dgm:pt>
    <dgm:pt modelId="{217E41A5-AE8A-4912-9A07-10CFAAF820C3}" type="pres">
      <dgm:prSet presAssocID="{7BFCF854-70E1-4944-A829-4B27524F81FE}" presName="accent_3" presStyleCnt="0"/>
      <dgm:spPr/>
    </dgm:pt>
    <dgm:pt modelId="{445E39A3-B903-4175-AA6D-91124022317C}" type="pres">
      <dgm:prSet presAssocID="{7BFCF854-70E1-4944-A829-4B27524F81FE}" presName="accentRepeatNode" presStyleLbl="solidFgAcc1" presStyleIdx="2" presStyleCnt="4"/>
      <dgm:spPr/>
    </dgm:pt>
    <dgm:pt modelId="{9C760879-C2AB-4226-ABDB-F4BE73F331D3}" type="pres">
      <dgm:prSet presAssocID="{7B920D37-5F1C-43C7-987E-2CA1F21F2DD3}" presName="text_4" presStyleLbl="node1" presStyleIdx="3" presStyleCnt="4">
        <dgm:presLayoutVars>
          <dgm:bulletEnabled val="1"/>
        </dgm:presLayoutVars>
      </dgm:prSet>
      <dgm:spPr/>
    </dgm:pt>
    <dgm:pt modelId="{F941DF6A-5D47-4A00-A07D-5EED0D65B130}" type="pres">
      <dgm:prSet presAssocID="{7B920D37-5F1C-43C7-987E-2CA1F21F2DD3}" presName="accent_4" presStyleCnt="0"/>
      <dgm:spPr/>
    </dgm:pt>
    <dgm:pt modelId="{98DBEF90-6798-4E5C-AEAB-3DF48AD9F917}" type="pres">
      <dgm:prSet presAssocID="{7B920D37-5F1C-43C7-987E-2CA1F21F2DD3}" presName="accentRepeatNode" presStyleLbl="solidFgAcc1" presStyleIdx="3" presStyleCnt="4"/>
      <dgm:spPr/>
    </dgm:pt>
  </dgm:ptLst>
  <dgm:cxnLst>
    <dgm:cxn modelId="{AF844F16-E882-4462-9D78-FFB6351FD3F5}" type="presOf" srcId="{FE880B0B-21D9-47E3-B5A9-39E0EFA36B0A}" destId="{86E45C67-C664-4AD3-B5BB-52DDAF32CEEA}" srcOrd="0" destOrd="0" presId="urn:microsoft.com/office/officeart/2008/layout/VerticalCurvedList"/>
    <dgm:cxn modelId="{1EC4F61C-9417-4390-81F5-EE39F646A98C}" type="presOf" srcId="{729E9C87-6933-446D-8B24-AAEE58EC084D}" destId="{1B61D36E-A8E2-4871-A514-F4D389549476}" srcOrd="0" destOrd="0" presId="urn:microsoft.com/office/officeart/2008/layout/VerticalCurvedList"/>
    <dgm:cxn modelId="{7DC88330-4265-4A29-8FC2-310D6EF3254F}" type="presOf" srcId="{7B920D37-5F1C-43C7-987E-2CA1F21F2DD3}" destId="{9C760879-C2AB-4226-ABDB-F4BE73F331D3}" srcOrd="0" destOrd="0" presId="urn:microsoft.com/office/officeart/2008/layout/VerticalCurvedList"/>
    <dgm:cxn modelId="{14631568-A282-4D67-95F6-85F96797140E}" srcId="{23A28519-F28E-48B8-B2B6-880F34FC8EA4}" destId="{7BFCF854-70E1-4944-A829-4B27524F81FE}" srcOrd="2" destOrd="0" parTransId="{380C5CDD-9E52-40EB-8E63-5484AEED26D3}" sibTransId="{2CC85ADA-F1E0-4963-AB6C-08BACB6F7BB2}"/>
    <dgm:cxn modelId="{7E51BC53-5E65-4FFE-BE1F-60BC1A1C1FFE}" srcId="{23A28519-F28E-48B8-B2B6-880F34FC8EA4}" destId="{7B920D37-5F1C-43C7-987E-2CA1F21F2DD3}" srcOrd="3" destOrd="0" parTransId="{75906CDF-B477-4ACA-9335-D53585982B7E}" sibTransId="{C2B6A0D8-A2CB-43DB-B485-9F0A9FB85041}"/>
    <dgm:cxn modelId="{71653E91-1657-4868-8FDA-6622C4C2F42E}" type="presOf" srcId="{7BFCF854-70E1-4944-A829-4B27524F81FE}" destId="{809D2976-84D1-491B-BFFF-8A25AFFC0460}" srcOrd="0" destOrd="0" presId="urn:microsoft.com/office/officeart/2008/layout/VerticalCurvedList"/>
    <dgm:cxn modelId="{37DE23A3-E4FA-4FF0-A4DF-79E4420E088D}" srcId="{23A28519-F28E-48B8-B2B6-880F34FC8EA4}" destId="{FE880B0B-21D9-47E3-B5A9-39E0EFA36B0A}" srcOrd="0" destOrd="0" parTransId="{4AFFB630-6DF8-48A2-9E1E-127C4E428A82}" sibTransId="{729E9C87-6933-446D-8B24-AAEE58EC084D}"/>
    <dgm:cxn modelId="{6F25B3A5-33F8-4AC9-9CAD-6C18BB5B40B4}" type="presOf" srcId="{79825102-F6B3-4EF4-B773-8EA3640CAA2E}" destId="{D05073C6-D079-490F-AFC8-1473AF0F7E8A}" srcOrd="0" destOrd="0" presId="urn:microsoft.com/office/officeart/2008/layout/VerticalCurvedList"/>
    <dgm:cxn modelId="{387A6FA8-EC12-4171-A96F-96FFB474D4E5}" srcId="{23A28519-F28E-48B8-B2B6-880F34FC8EA4}" destId="{79825102-F6B3-4EF4-B773-8EA3640CAA2E}" srcOrd="1" destOrd="0" parTransId="{D8BB2C10-DBA5-4558-881A-578A90774749}" sibTransId="{0D14D407-F734-4F9B-B7C3-33FB3503B865}"/>
    <dgm:cxn modelId="{374E64E0-70A0-4ADF-AF10-D2DFF0C1EDDD}" type="presOf" srcId="{23A28519-F28E-48B8-B2B6-880F34FC8EA4}" destId="{F1139143-318C-46EB-AF51-36306CB92FC1}" srcOrd="0" destOrd="0" presId="urn:microsoft.com/office/officeart/2008/layout/VerticalCurvedList"/>
    <dgm:cxn modelId="{A1DF98CD-3D40-4FBC-AA8D-815BE323EF8B}" type="presParOf" srcId="{F1139143-318C-46EB-AF51-36306CB92FC1}" destId="{0D27474C-0D10-406F-847E-B3C52E2B4704}" srcOrd="0" destOrd="0" presId="urn:microsoft.com/office/officeart/2008/layout/VerticalCurvedList"/>
    <dgm:cxn modelId="{00BB5708-A848-4DF0-9A8C-B46C3ECF94B6}" type="presParOf" srcId="{0D27474C-0D10-406F-847E-B3C52E2B4704}" destId="{3C032849-0779-4651-82B8-36FFB59A3854}" srcOrd="0" destOrd="0" presId="urn:microsoft.com/office/officeart/2008/layout/VerticalCurvedList"/>
    <dgm:cxn modelId="{B60FC454-D113-4F35-BF3B-DC4ACAA88541}" type="presParOf" srcId="{3C032849-0779-4651-82B8-36FFB59A3854}" destId="{C7F2CDD4-6B59-4690-99FF-DE3084EA7BB8}" srcOrd="0" destOrd="0" presId="urn:microsoft.com/office/officeart/2008/layout/VerticalCurvedList"/>
    <dgm:cxn modelId="{8CED5EE8-3DEF-4A62-8C27-ECBB2DF663AA}" type="presParOf" srcId="{3C032849-0779-4651-82B8-36FFB59A3854}" destId="{1B61D36E-A8E2-4871-A514-F4D389549476}" srcOrd="1" destOrd="0" presId="urn:microsoft.com/office/officeart/2008/layout/VerticalCurvedList"/>
    <dgm:cxn modelId="{6191FC1F-90ED-4FB8-9A0B-F37F2E3BB25E}" type="presParOf" srcId="{3C032849-0779-4651-82B8-36FFB59A3854}" destId="{ACDB6EF5-5031-4AFD-8385-C66F06E69FEF}" srcOrd="2" destOrd="0" presId="urn:microsoft.com/office/officeart/2008/layout/VerticalCurvedList"/>
    <dgm:cxn modelId="{4F0D89AB-38F1-446A-B0C4-4DEE6794B219}" type="presParOf" srcId="{3C032849-0779-4651-82B8-36FFB59A3854}" destId="{FC6D5995-52F6-4658-A3B9-96971E2C13BC}" srcOrd="3" destOrd="0" presId="urn:microsoft.com/office/officeart/2008/layout/VerticalCurvedList"/>
    <dgm:cxn modelId="{9914AEA3-56E8-423C-A913-6A3553D04533}" type="presParOf" srcId="{0D27474C-0D10-406F-847E-B3C52E2B4704}" destId="{86E45C67-C664-4AD3-B5BB-52DDAF32CEEA}" srcOrd="1" destOrd="0" presId="urn:microsoft.com/office/officeart/2008/layout/VerticalCurvedList"/>
    <dgm:cxn modelId="{BE9F5B0D-6DF1-4EAD-902E-86A2E12CBCE1}" type="presParOf" srcId="{0D27474C-0D10-406F-847E-B3C52E2B4704}" destId="{75860BEE-B36D-465E-8612-2908DBDA7220}" srcOrd="2" destOrd="0" presId="urn:microsoft.com/office/officeart/2008/layout/VerticalCurvedList"/>
    <dgm:cxn modelId="{FE6D9D64-E276-4631-8240-29D6C7051F3E}" type="presParOf" srcId="{75860BEE-B36D-465E-8612-2908DBDA7220}" destId="{851E7307-A91C-4475-971D-DD73455D9FCB}" srcOrd="0" destOrd="0" presId="urn:microsoft.com/office/officeart/2008/layout/VerticalCurvedList"/>
    <dgm:cxn modelId="{D9893ADA-27B0-440C-8FCE-23788E32F438}" type="presParOf" srcId="{0D27474C-0D10-406F-847E-B3C52E2B4704}" destId="{D05073C6-D079-490F-AFC8-1473AF0F7E8A}" srcOrd="3" destOrd="0" presId="urn:microsoft.com/office/officeart/2008/layout/VerticalCurvedList"/>
    <dgm:cxn modelId="{28B3C269-BEDE-418B-9863-EB20A36DC3BF}" type="presParOf" srcId="{0D27474C-0D10-406F-847E-B3C52E2B4704}" destId="{6DC0640A-4383-48C5-AAD9-90B88F27158A}" srcOrd="4" destOrd="0" presId="urn:microsoft.com/office/officeart/2008/layout/VerticalCurvedList"/>
    <dgm:cxn modelId="{C63892A6-C450-42C8-8BCA-6D18419B2252}" type="presParOf" srcId="{6DC0640A-4383-48C5-AAD9-90B88F27158A}" destId="{BA8576E8-10EA-446A-B705-BA3D8376D4D7}" srcOrd="0" destOrd="0" presId="urn:microsoft.com/office/officeart/2008/layout/VerticalCurvedList"/>
    <dgm:cxn modelId="{F4714943-F774-44F0-9ACF-2ED9A88AFE60}" type="presParOf" srcId="{0D27474C-0D10-406F-847E-B3C52E2B4704}" destId="{809D2976-84D1-491B-BFFF-8A25AFFC0460}" srcOrd="5" destOrd="0" presId="urn:microsoft.com/office/officeart/2008/layout/VerticalCurvedList"/>
    <dgm:cxn modelId="{33BBB114-FEED-48DF-8569-B4411C68B30D}" type="presParOf" srcId="{0D27474C-0D10-406F-847E-B3C52E2B4704}" destId="{217E41A5-AE8A-4912-9A07-10CFAAF820C3}" srcOrd="6" destOrd="0" presId="urn:microsoft.com/office/officeart/2008/layout/VerticalCurvedList"/>
    <dgm:cxn modelId="{D0D51ABF-531A-42F5-8035-1B327D8C7E2E}" type="presParOf" srcId="{217E41A5-AE8A-4912-9A07-10CFAAF820C3}" destId="{445E39A3-B903-4175-AA6D-91124022317C}" srcOrd="0" destOrd="0" presId="urn:microsoft.com/office/officeart/2008/layout/VerticalCurvedList"/>
    <dgm:cxn modelId="{35EBC907-571E-4335-A6EC-73DBE322091E}" type="presParOf" srcId="{0D27474C-0D10-406F-847E-B3C52E2B4704}" destId="{9C760879-C2AB-4226-ABDB-F4BE73F331D3}" srcOrd="7" destOrd="0" presId="urn:microsoft.com/office/officeart/2008/layout/VerticalCurvedList"/>
    <dgm:cxn modelId="{AEE43B07-48BE-403B-8AA5-DF97DC0871AD}" type="presParOf" srcId="{0D27474C-0D10-406F-847E-B3C52E2B4704}" destId="{F941DF6A-5D47-4A00-A07D-5EED0D65B130}" srcOrd="8" destOrd="0" presId="urn:microsoft.com/office/officeart/2008/layout/VerticalCurvedList"/>
    <dgm:cxn modelId="{A062CFE4-B834-4318-BD51-5A00098A0ED5}" type="presParOf" srcId="{F941DF6A-5D47-4A00-A07D-5EED0D65B130}" destId="{98DBEF90-6798-4E5C-AEAB-3DF48AD9F91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1D36E-A8E2-4871-A514-F4D389549476}">
      <dsp:nvSpPr>
        <dsp:cNvPr id="0" name=""/>
        <dsp:cNvSpPr/>
      </dsp:nvSpPr>
      <dsp:spPr>
        <a:xfrm>
          <a:off x="-3836394" y="-589180"/>
          <a:ext cx="4572436" cy="4572436"/>
        </a:xfrm>
        <a:prstGeom prst="blockArc">
          <a:avLst>
            <a:gd name="adj1" fmla="val 18900000"/>
            <a:gd name="adj2" fmla="val 2700000"/>
            <a:gd name="adj3" fmla="val 47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45C67-C664-4AD3-B5BB-52DDAF32CEEA}">
      <dsp:nvSpPr>
        <dsp:cNvPr id="0" name=""/>
        <dsp:cNvSpPr/>
      </dsp:nvSpPr>
      <dsp:spPr>
        <a:xfrm>
          <a:off x="385762" y="260936"/>
          <a:ext cx="7799231" cy="522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452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Definisi</a:t>
          </a:r>
          <a:endParaRPr lang="en-US" sz="2700" kern="1200" dirty="0"/>
        </a:p>
      </dsp:txBody>
      <dsp:txXfrm>
        <a:off x="385762" y="260936"/>
        <a:ext cx="7799231" cy="522144"/>
      </dsp:txXfrm>
    </dsp:sp>
    <dsp:sp modelId="{851E7307-A91C-4475-971D-DD73455D9FCB}">
      <dsp:nvSpPr>
        <dsp:cNvPr id="0" name=""/>
        <dsp:cNvSpPr/>
      </dsp:nvSpPr>
      <dsp:spPr>
        <a:xfrm>
          <a:off x="59422" y="195668"/>
          <a:ext cx="652680" cy="652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073C6-D079-490F-AFC8-1473AF0F7E8A}">
      <dsp:nvSpPr>
        <dsp:cNvPr id="0" name=""/>
        <dsp:cNvSpPr/>
      </dsp:nvSpPr>
      <dsp:spPr>
        <a:xfrm>
          <a:off x="685120" y="1044288"/>
          <a:ext cx="7499873" cy="522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452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700" b="0" i="0" u="none" strike="noStrike" kern="120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Komponen</a:t>
          </a:r>
          <a:r>
            <a:rPr lang="en-US" sz="27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</a:t>
          </a:r>
          <a:r>
            <a:rPr lang="en-US" sz="2700" b="0" i="0" u="none" strike="noStrike" kern="120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Budaya</a:t>
          </a:r>
          <a:endParaRPr lang="en-US" sz="2700" kern="1200" dirty="0"/>
        </a:p>
      </dsp:txBody>
      <dsp:txXfrm>
        <a:off x="685120" y="1044288"/>
        <a:ext cx="7499873" cy="522144"/>
      </dsp:txXfrm>
    </dsp:sp>
    <dsp:sp modelId="{BA8576E8-10EA-446A-B705-BA3D8376D4D7}">
      <dsp:nvSpPr>
        <dsp:cNvPr id="0" name=""/>
        <dsp:cNvSpPr/>
      </dsp:nvSpPr>
      <dsp:spPr>
        <a:xfrm>
          <a:off x="358779" y="979020"/>
          <a:ext cx="652680" cy="652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D2976-84D1-491B-BFFF-8A25AFFC0460}">
      <dsp:nvSpPr>
        <dsp:cNvPr id="0" name=""/>
        <dsp:cNvSpPr/>
      </dsp:nvSpPr>
      <dsp:spPr>
        <a:xfrm>
          <a:off x="685120" y="1827641"/>
          <a:ext cx="7499873" cy="522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452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700" kern="1200" dirty="0">
              <a:solidFill>
                <a:srgbClr val="000000"/>
              </a:solidFill>
              <a:latin typeface="Calibri" panose="020F0502020204030204" pitchFamily="34" charset="0"/>
            </a:rPr>
            <a:t>Nilai – Nilai </a:t>
          </a:r>
          <a:r>
            <a:rPr lang="en-US" sz="2700" kern="1200" dirty="0" err="1">
              <a:solidFill>
                <a:srgbClr val="000000"/>
              </a:solidFill>
              <a:latin typeface="Calibri" panose="020F0502020204030204" pitchFamily="34" charset="0"/>
            </a:rPr>
            <a:t>Kebudayaan</a:t>
          </a:r>
          <a:endParaRPr lang="en-US" sz="2700" kern="1200" dirty="0"/>
        </a:p>
      </dsp:txBody>
      <dsp:txXfrm>
        <a:off x="685120" y="1827641"/>
        <a:ext cx="7499873" cy="522144"/>
      </dsp:txXfrm>
    </dsp:sp>
    <dsp:sp modelId="{445E39A3-B903-4175-AA6D-91124022317C}">
      <dsp:nvSpPr>
        <dsp:cNvPr id="0" name=""/>
        <dsp:cNvSpPr/>
      </dsp:nvSpPr>
      <dsp:spPr>
        <a:xfrm>
          <a:off x="358779" y="1762373"/>
          <a:ext cx="652680" cy="652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60879-C2AB-4226-ABDB-F4BE73F331D3}">
      <dsp:nvSpPr>
        <dsp:cNvPr id="0" name=""/>
        <dsp:cNvSpPr/>
      </dsp:nvSpPr>
      <dsp:spPr>
        <a:xfrm>
          <a:off x="385762" y="2610994"/>
          <a:ext cx="7799231" cy="522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452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700" b="0" i="0" u="none" strike="noStrike" kern="120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Budaya</a:t>
          </a:r>
          <a:r>
            <a:rPr lang="en-US" sz="27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Indonesia Dan </a:t>
          </a:r>
          <a:r>
            <a:rPr lang="en-US" sz="2700" b="0" i="0" u="none" strike="noStrike" kern="120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Perilaku</a:t>
          </a:r>
          <a:r>
            <a:rPr lang="en-US" sz="27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</a:t>
          </a:r>
          <a:r>
            <a:rPr lang="en-US" sz="2700" b="0" i="0" u="none" strike="noStrike" kern="120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Konsumen</a:t>
          </a:r>
          <a:endParaRPr lang="en-US" sz="2700" kern="1200" dirty="0"/>
        </a:p>
      </dsp:txBody>
      <dsp:txXfrm>
        <a:off x="385762" y="2610994"/>
        <a:ext cx="7799231" cy="522144"/>
      </dsp:txXfrm>
    </dsp:sp>
    <dsp:sp modelId="{98DBEF90-6798-4E5C-AEAB-3DF48AD9F917}">
      <dsp:nvSpPr>
        <dsp:cNvPr id="0" name=""/>
        <dsp:cNvSpPr/>
      </dsp:nvSpPr>
      <dsp:spPr>
        <a:xfrm>
          <a:off x="59422" y="2545725"/>
          <a:ext cx="652680" cy="652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2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6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F7E8-A153-4526-8D21-B2004D56EC8C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00102"/>
            <a:ext cx="7543800" cy="19454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lgerian" panose="04020705040A02060702" pitchFamily="82" charset="0"/>
              </a:rPr>
              <a:t>BUDAYA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SUCI AYU SUDARI, S.S.T.,</a:t>
            </a:r>
            <a:r>
              <a:rPr lang="en-US" dirty="0" err="1"/>
              <a:t>M.Mgt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5D8B-8B9D-A386-D267-7D9E5D89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5FA1681-4B1E-6309-7466-7A7EAB7EF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611296"/>
              </p:ext>
            </p:extLst>
          </p:nvPr>
        </p:nvGraphicFramePr>
        <p:xfrm>
          <a:off x="533400" y="1063229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011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2ACC64-3794-C7EC-86DF-B6A4895CDBA5}"/>
              </a:ext>
            </a:extLst>
          </p:cNvPr>
          <p:cNvSpPr/>
          <p:nvPr/>
        </p:nvSpPr>
        <p:spPr>
          <a:xfrm>
            <a:off x="609600" y="1063229"/>
            <a:ext cx="7391400" cy="35659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/>
              <a:t>Menurut</a:t>
            </a:r>
            <a:r>
              <a:rPr lang="en-US" dirty="0"/>
              <a:t> Hawkins et al (2007) </a:t>
            </a:r>
            <a:r>
              <a:rPr lang="en-US" b="1" dirty="0" err="1"/>
              <a:t>budaya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komplek</a:t>
            </a:r>
            <a:r>
              <a:rPr lang="en-US" dirty="0"/>
              <a:t> yang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pengetahuna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seni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,moral, </a:t>
            </a:r>
            <a:r>
              <a:rPr lang="en-US" dirty="0" err="1"/>
              <a:t>kebiasaan</a:t>
            </a:r>
            <a:r>
              <a:rPr lang="en-US" dirty="0"/>
              <a:t> dan </a:t>
            </a:r>
            <a:r>
              <a:rPr lang="en-US" dirty="0" err="1"/>
              <a:t>kapabilitas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yang </a:t>
            </a:r>
            <a:r>
              <a:rPr lang="en-US" dirty="0" err="1"/>
              <a:t>dikuasai</a:t>
            </a:r>
            <a:r>
              <a:rPr lang="en-US" dirty="0"/>
              <a:t> oleh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Masyarakat.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pengaruhnya</a:t>
            </a:r>
            <a:r>
              <a:rPr lang="en-US" dirty="0"/>
              <a:t> pada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dan </a:t>
            </a:r>
            <a:r>
              <a:rPr lang="en-US" dirty="0" err="1"/>
              <a:t>kebiasaan</a:t>
            </a:r>
            <a:r>
              <a:rPr lang="en-US" dirty="0"/>
              <a:t> yang </a:t>
            </a:r>
            <a:r>
              <a:rPr lang="en-US" dirty="0" err="1"/>
              <a:t>dipelajari</a:t>
            </a:r>
            <a:r>
              <a:rPr lang="en-US" dirty="0"/>
              <a:t> oleh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Masyarakat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3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Nilai-</a:t>
            </a:r>
            <a:r>
              <a:rPr lang="en-US" b="1" dirty="0" err="1"/>
              <a:t>nilai</a:t>
            </a:r>
            <a:r>
              <a:rPr lang="en-US" b="1" dirty="0"/>
              <a:t> dan norma</a:t>
            </a:r>
          </a:p>
          <a:p>
            <a:pPr marL="0" indent="0">
              <a:buNone/>
            </a:pP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dijunjung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sangat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norma yang </a:t>
            </a:r>
            <a:r>
              <a:rPr lang="en-US" dirty="0" err="1"/>
              <a:t>ada</a:t>
            </a:r>
            <a:r>
              <a:rPr lang="en-US" dirty="0"/>
              <a:t> di Masyarakat.</a:t>
            </a:r>
          </a:p>
          <a:p>
            <a:r>
              <a:rPr lang="en-US" b="1" dirty="0" err="1"/>
              <a:t>Mitos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Kisah</a:t>
            </a:r>
            <a:r>
              <a:rPr lang="en-US" dirty="0"/>
              <a:t> yang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dan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r>
              <a:rPr lang="en-US" b="1" dirty="0" err="1"/>
              <a:t>Simbol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menyiratkan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r>
              <a:rPr lang="en-US" b="1" dirty="0"/>
              <a:t>Bahasa </a:t>
            </a:r>
          </a:p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Bahasa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Bahasa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/>
              <a:t>Budaya</a:t>
            </a:r>
          </a:p>
        </p:txBody>
      </p:sp>
    </p:spTree>
    <p:extLst>
      <p:ext uri="{BB962C8B-B14F-4D97-AF65-F5344CB8AC3E}">
        <p14:creationId xmlns:p14="http://schemas.microsoft.com/office/powerpoint/2010/main" val="286928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8DFE-DAE0-B78F-7707-E50B519C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Nilai – Nilai </a:t>
            </a:r>
            <a:r>
              <a:rPr lang="en-US" dirty="0" err="1"/>
              <a:t>Kebudayaan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41A5D-B53B-6791-3CE4-03AE18E09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Nilai terminal,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oleh </a:t>
            </a:r>
            <a:r>
              <a:rPr lang="en-US" dirty="0" err="1"/>
              <a:t>individu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nyaman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Prestasi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Kebahagiaan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Nilai instrumental,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terminal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Ambisi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Kemampuan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Kebersihan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4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84FD2-9198-B43D-086C-E1CC18C2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Budaya</a:t>
            </a:r>
            <a:r>
              <a:rPr lang="en-US" dirty="0"/>
              <a:t> Indonesia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9561-1BAC-94E8-0ED7-83915E2D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Indonesia yang kaya </a:t>
            </a:r>
            <a:r>
              <a:rPr lang="en-US" dirty="0" err="1"/>
              <a:t>etnis</a:t>
            </a:r>
            <a:r>
              <a:rPr lang="en-US" dirty="0"/>
              <a:t> dan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unik</a:t>
            </a:r>
            <a:r>
              <a:rPr lang="en-US" dirty="0"/>
              <a:t> dan </a:t>
            </a:r>
            <a:r>
              <a:rPr lang="en-US" dirty="0" err="1"/>
              <a:t>relatif</a:t>
            </a:r>
            <a:r>
              <a:rPr lang="en-US" dirty="0"/>
              <a:t> heterogeny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daerha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lain</a:t>
            </a:r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kebiasaan</a:t>
            </a:r>
            <a:r>
              <a:rPr lang="en-US" dirty="0"/>
              <a:t>, dan </a:t>
            </a:r>
            <a:r>
              <a:rPr lang="en-US" dirty="0" err="1"/>
              <a:t>berperilaku</a:t>
            </a: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restaurant </a:t>
            </a:r>
            <a:r>
              <a:rPr lang="en-US" dirty="0" err="1"/>
              <a:t>ayam</a:t>
            </a:r>
            <a:r>
              <a:rPr lang="en-US" dirty="0"/>
              <a:t> goreng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lidah</a:t>
            </a:r>
            <a:r>
              <a:rPr lang="en-US" dirty="0"/>
              <a:t> orang </a:t>
            </a:r>
            <a:r>
              <a:rPr lang="en-US" dirty="0" err="1"/>
              <a:t>jawa</a:t>
            </a:r>
            <a:r>
              <a:rPr lang="en-US" dirty="0"/>
              <a:t> yang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suka</a:t>
            </a:r>
            <a:r>
              <a:rPr lang="en-US" dirty="0"/>
              <a:t> rasa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268</Words>
  <Application>Microsoft Office PowerPoint</Application>
  <PresentationFormat>On-screen Show (16:9)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Wingdings</vt:lpstr>
      <vt:lpstr>Office Theme</vt:lpstr>
      <vt:lpstr>BUDAYA</vt:lpstr>
      <vt:lpstr>Materi </vt:lpstr>
      <vt:lpstr>Definisi</vt:lpstr>
      <vt:lpstr>Komponen Budaya</vt:lpstr>
      <vt:lpstr>Nilai – Nilai Kebudayaan</vt:lpstr>
      <vt:lpstr>Budaya Indonesia dan Perilaku Konsumen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SUCI AYU SUDARI</dc:creator>
  <cp:lastModifiedBy>Suci Ayu</cp:lastModifiedBy>
  <cp:revision>74</cp:revision>
  <dcterms:created xsi:type="dcterms:W3CDTF">2020-09-21T01:51:04Z</dcterms:created>
  <dcterms:modified xsi:type="dcterms:W3CDTF">2023-11-17T08:28:04Z</dcterms:modified>
</cp:coreProperties>
</file>