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Lst>
  <p:sldSz cx="18288000" cy="10287000"/>
  <p:notesSz cx="6858000" cy="9144000"/>
  <p:embeddedFontLst>
    <p:embeddedFont>
      <p:font typeface="Roboto Bold" charset="1" panose="02000000000000000000"/>
      <p:regular r:id="rId14"/>
    </p:embeddedFont>
    <p:embeddedFont>
      <p:font typeface="Roboto" charset="1" panose="02000000000000000000"/>
      <p:regular r:id="rId15"/>
    </p:embeddedFont>
    <p:embeddedFont>
      <p:font typeface="Open Sans" charset="1" panose="020B0606030504020204"/>
      <p:regular r:id="rId16"/>
    </p:embeddedFont>
    <p:embeddedFont>
      <p:font typeface="Open Sans Bold" charset="1" panose="020B0806030504020204"/>
      <p:regular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fonts/font14.fntdata" Type="http://schemas.openxmlformats.org/officeDocument/2006/relationships/font"/><Relationship Id="rId15" Target="fonts/font15.fntdata" Type="http://schemas.openxmlformats.org/officeDocument/2006/relationships/font"/><Relationship Id="rId16" Target="fonts/font16.fntdata" Type="http://schemas.openxmlformats.org/officeDocument/2006/relationships/font"/><Relationship Id="rId17" Target="fonts/font17.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 Id="rId3" Target="../media/image2.png" Type="http://schemas.openxmlformats.org/officeDocument/2006/relationships/image"/><Relationship Id="rId4" Target="../media/image3.svg" Type="http://schemas.openxmlformats.org/officeDocument/2006/relationships/image"/><Relationship Id="rId5" Target="../media/image4.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 Id="rId3" Target="../media/image4.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 Id="rId3" Target="../media/image4.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 Id="rId3" Target="../media/image4.png" Type="http://schemas.openxmlformats.org/officeDocument/2006/relationships/image"/><Relationship Id="rId4" Target="../media/image5.jpeg" Type="http://schemas.openxmlformats.org/officeDocument/2006/relationships/image"/><Relationship Id="rId5" Target="../media/image6.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 Id="rId3" Target="../media/image4.png" Type="http://schemas.openxmlformats.org/officeDocument/2006/relationships/image"/><Relationship Id="rId4" Target="../media/image5.jpeg" Type="http://schemas.openxmlformats.org/officeDocument/2006/relationships/image"/><Relationship Id="rId5" Target="../media/image6.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 Id="rId3" Target="../media/image4.png" Type="http://schemas.openxmlformats.org/officeDocument/2006/relationships/image"/><Relationship Id="rId4" Target="../media/image7.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 Id="rId3" Target="../media/image4.png" Type="http://schemas.openxmlformats.org/officeDocument/2006/relationships/image"/><Relationship Id="rId4" Target="../media/image5.jpeg" Type="http://schemas.openxmlformats.org/officeDocument/2006/relationships/image"/><Relationship Id="rId5" Target="../media/image6.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 Id="rId3" Target="../media/image4.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0F1517"/>
        </a:solidFill>
      </p:bgPr>
    </p:bg>
    <p:spTree>
      <p:nvGrpSpPr>
        <p:cNvPr id="1" name=""/>
        <p:cNvGrpSpPr/>
        <p:nvPr/>
      </p:nvGrpSpPr>
      <p:grpSpPr>
        <a:xfrm>
          <a:off x="0" y="0"/>
          <a:ext cx="0" cy="0"/>
          <a:chOff x="0" y="0"/>
          <a:chExt cx="0" cy="0"/>
        </a:xfrm>
      </p:grpSpPr>
      <p:sp>
        <p:nvSpPr>
          <p:cNvPr name="Freeform 2" id="2"/>
          <p:cNvSpPr/>
          <p:nvPr/>
        </p:nvSpPr>
        <p:spPr>
          <a:xfrm flipH="false" flipV="false" rot="0">
            <a:off x="-2589156" y="-322142"/>
            <a:ext cx="22760512" cy="10754342"/>
          </a:xfrm>
          <a:custGeom>
            <a:avLst/>
            <a:gdLst/>
            <a:ahLst/>
            <a:cxnLst/>
            <a:rect r="r" b="b" t="t" l="l"/>
            <a:pathLst>
              <a:path h="10754342" w="22760512">
                <a:moveTo>
                  <a:pt x="0" y="0"/>
                </a:moveTo>
                <a:lnTo>
                  <a:pt x="22760511" y="0"/>
                </a:lnTo>
                <a:lnTo>
                  <a:pt x="22760511" y="10754342"/>
                </a:lnTo>
                <a:lnTo>
                  <a:pt x="0" y="10754342"/>
                </a:lnTo>
                <a:lnTo>
                  <a:pt x="0" y="0"/>
                </a:lnTo>
                <a:close/>
              </a:path>
            </a:pathLst>
          </a:custGeom>
          <a:blipFill>
            <a:blip r:embed="rId2">
              <a:alphaModFix amt="13000"/>
            </a:blip>
            <a:stretch>
              <a:fillRect l="0" t="0" r="0" b="0"/>
            </a:stretch>
          </a:blipFill>
        </p:spPr>
      </p:sp>
      <p:grpSp>
        <p:nvGrpSpPr>
          <p:cNvPr name="Group 3" id="3"/>
          <p:cNvGrpSpPr/>
          <p:nvPr/>
        </p:nvGrpSpPr>
        <p:grpSpPr>
          <a:xfrm rot="0">
            <a:off x="17672193" y="0"/>
            <a:ext cx="615807" cy="571315"/>
            <a:chOff x="0" y="0"/>
            <a:chExt cx="162188" cy="150470"/>
          </a:xfrm>
        </p:grpSpPr>
        <p:sp>
          <p:nvSpPr>
            <p:cNvPr name="Freeform 4" id="4"/>
            <p:cNvSpPr/>
            <p:nvPr/>
          </p:nvSpPr>
          <p:spPr>
            <a:xfrm flipH="false" flipV="false" rot="0">
              <a:off x="0" y="0"/>
              <a:ext cx="162188" cy="150470"/>
            </a:xfrm>
            <a:custGeom>
              <a:avLst/>
              <a:gdLst/>
              <a:ahLst/>
              <a:cxnLst/>
              <a:rect r="r" b="b" t="t" l="l"/>
              <a:pathLst>
                <a:path h="150470" w="162188">
                  <a:moveTo>
                    <a:pt x="0" y="0"/>
                  </a:moveTo>
                  <a:lnTo>
                    <a:pt x="162188" y="0"/>
                  </a:lnTo>
                  <a:lnTo>
                    <a:pt x="162188" y="150470"/>
                  </a:lnTo>
                  <a:lnTo>
                    <a:pt x="0" y="150470"/>
                  </a:lnTo>
                  <a:close/>
                </a:path>
              </a:pathLst>
            </a:custGeom>
            <a:solidFill>
              <a:srgbClr val="FFC000"/>
            </a:solidFill>
          </p:spPr>
        </p:sp>
        <p:sp>
          <p:nvSpPr>
            <p:cNvPr name="TextBox 5" id="5"/>
            <p:cNvSpPr txBox="true"/>
            <p:nvPr/>
          </p:nvSpPr>
          <p:spPr>
            <a:xfrm>
              <a:off x="0" y="-57150"/>
              <a:ext cx="162188" cy="207620"/>
            </a:xfrm>
            <a:prstGeom prst="rect">
              <a:avLst/>
            </a:prstGeom>
          </p:spPr>
          <p:txBody>
            <a:bodyPr anchor="ctr" rtlCol="false" tIns="50800" lIns="50800" bIns="50800" rIns="50800"/>
            <a:lstStyle/>
            <a:p>
              <a:pPr algn="ctr">
                <a:lnSpc>
                  <a:spcPts val="2800"/>
                </a:lnSpc>
              </a:pPr>
            </a:p>
          </p:txBody>
        </p:sp>
      </p:grpSp>
      <p:grpSp>
        <p:nvGrpSpPr>
          <p:cNvPr name="Group 6" id="6"/>
          <p:cNvGrpSpPr/>
          <p:nvPr/>
        </p:nvGrpSpPr>
        <p:grpSpPr>
          <a:xfrm rot="0">
            <a:off x="17215674" y="571315"/>
            <a:ext cx="456519" cy="457385"/>
            <a:chOff x="0" y="0"/>
            <a:chExt cx="120236" cy="120464"/>
          </a:xfrm>
        </p:grpSpPr>
        <p:sp>
          <p:nvSpPr>
            <p:cNvPr name="Freeform 7" id="7"/>
            <p:cNvSpPr/>
            <p:nvPr/>
          </p:nvSpPr>
          <p:spPr>
            <a:xfrm flipH="false" flipV="false" rot="0">
              <a:off x="0" y="0"/>
              <a:ext cx="120236" cy="120464"/>
            </a:xfrm>
            <a:custGeom>
              <a:avLst/>
              <a:gdLst/>
              <a:ahLst/>
              <a:cxnLst/>
              <a:rect r="r" b="b" t="t" l="l"/>
              <a:pathLst>
                <a:path h="120464" w="120236">
                  <a:moveTo>
                    <a:pt x="0" y="0"/>
                  </a:moveTo>
                  <a:lnTo>
                    <a:pt x="120236" y="0"/>
                  </a:lnTo>
                  <a:lnTo>
                    <a:pt x="120236" y="120464"/>
                  </a:lnTo>
                  <a:lnTo>
                    <a:pt x="0" y="120464"/>
                  </a:lnTo>
                  <a:close/>
                </a:path>
              </a:pathLst>
            </a:custGeom>
            <a:solidFill>
              <a:srgbClr val="FFC000"/>
            </a:solidFill>
          </p:spPr>
        </p:sp>
        <p:sp>
          <p:nvSpPr>
            <p:cNvPr name="TextBox 8" id="8"/>
            <p:cNvSpPr txBox="true"/>
            <p:nvPr/>
          </p:nvSpPr>
          <p:spPr>
            <a:xfrm>
              <a:off x="0" y="-57150"/>
              <a:ext cx="120236" cy="177614"/>
            </a:xfrm>
            <a:prstGeom prst="rect">
              <a:avLst/>
            </a:prstGeom>
          </p:spPr>
          <p:txBody>
            <a:bodyPr anchor="ctr" rtlCol="false" tIns="50800" lIns="50800" bIns="50800" rIns="50800"/>
            <a:lstStyle/>
            <a:p>
              <a:pPr algn="ctr">
                <a:lnSpc>
                  <a:spcPts val="2800"/>
                </a:lnSpc>
              </a:pPr>
            </a:p>
          </p:txBody>
        </p:sp>
      </p:grpSp>
      <p:sp>
        <p:nvSpPr>
          <p:cNvPr name="Freeform 9" id="9"/>
          <p:cNvSpPr/>
          <p:nvPr/>
        </p:nvSpPr>
        <p:spPr>
          <a:xfrm flipH="false" flipV="false" rot="5400000">
            <a:off x="6535586" y="5105277"/>
            <a:ext cx="5427130" cy="210301"/>
          </a:xfrm>
          <a:custGeom>
            <a:avLst/>
            <a:gdLst/>
            <a:ahLst/>
            <a:cxnLst/>
            <a:rect r="r" b="b" t="t" l="l"/>
            <a:pathLst>
              <a:path h="210301" w="5427130">
                <a:moveTo>
                  <a:pt x="0" y="0"/>
                </a:moveTo>
                <a:lnTo>
                  <a:pt x="5427129" y="0"/>
                </a:lnTo>
                <a:lnTo>
                  <a:pt x="5427129" y="210301"/>
                </a:lnTo>
                <a:lnTo>
                  <a:pt x="0" y="210301"/>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10" id="10"/>
          <p:cNvSpPr/>
          <p:nvPr/>
        </p:nvSpPr>
        <p:spPr>
          <a:xfrm flipH="false" flipV="false" rot="0">
            <a:off x="340229" y="340229"/>
            <a:ext cx="1091896" cy="1091896"/>
          </a:xfrm>
          <a:custGeom>
            <a:avLst/>
            <a:gdLst/>
            <a:ahLst/>
            <a:cxnLst/>
            <a:rect r="r" b="b" t="t" l="l"/>
            <a:pathLst>
              <a:path h="1091896" w="1091896">
                <a:moveTo>
                  <a:pt x="0" y="0"/>
                </a:moveTo>
                <a:lnTo>
                  <a:pt x="1091896" y="0"/>
                </a:lnTo>
                <a:lnTo>
                  <a:pt x="1091896" y="1091896"/>
                </a:lnTo>
                <a:lnTo>
                  <a:pt x="0" y="1091896"/>
                </a:lnTo>
                <a:lnTo>
                  <a:pt x="0" y="0"/>
                </a:lnTo>
                <a:close/>
              </a:path>
            </a:pathLst>
          </a:custGeom>
          <a:blipFill>
            <a:blip r:embed="rId5"/>
            <a:stretch>
              <a:fillRect l="0" t="0" r="0" b="0"/>
            </a:stretch>
          </a:blipFill>
        </p:spPr>
      </p:sp>
      <p:sp>
        <p:nvSpPr>
          <p:cNvPr name="TextBox 11" id="11"/>
          <p:cNvSpPr txBox="true"/>
          <p:nvPr/>
        </p:nvSpPr>
        <p:spPr>
          <a:xfrm rot="0">
            <a:off x="10001071" y="4237372"/>
            <a:ext cx="5694807" cy="913129"/>
          </a:xfrm>
          <a:prstGeom prst="rect">
            <a:avLst/>
          </a:prstGeom>
        </p:spPr>
        <p:txBody>
          <a:bodyPr anchor="t" rtlCol="false" tIns="0" lIns="0" bIns="0" rIns="0">
            <a:spAutoFit/>
          </a:bodyPr>
          <a:lstStyle/>
          <a:p>
            <a:pPr algn="l">
              <a:lnSpc>
                <a:spcPts val="7420"/>
              </a:lnSpc>
            </a:pPr>
            <a:r>
              <a:rPr lang="en-US" sz="5300">
                <a:solidFill>
                  <a:srgbClr val="FFC000"/>
                </a:solidFill>
                <a:latin typeface="Roboto Bold"/>
                <a:ea typeface="Roboto Bold"/>
                <a:cs typeface="Roboto Bold"/>
                <a:sym typeface="Roboto Bold"/>
              </a:rPr>
              <a:t>Dosen Pengampu</a:t>
            </a:r>
          </a:p>
        </p:txBody>
      </p:sp>
      <p:sp>
        <p:nvSpPr>
          <p:cNvPr name="TextBox 12" id="12"/>
          <p:cNvSpPr txBox="true"/>
          <p:nvPr/>
        </p:nvSpPr>
        <p:spPr>
          <a:xfrm rot="0">
            <a:off x="10001071" y="5469069"/>
            <a:ext cx="6744055" cy="679451"/>
          </a:xfrm>
          <a:prstGeom prst="rect">
            <a:avLst/>
          </a:prstGeom>
        </p:spPr>
        <p:txBody>
          <a:bodyPr anchor="t" rtlCol="false" tIns="0" lIns="0" bIns="0" rIns="0">
            <a:spAutoFit/>
          </a:bodyPr>
          <a:lstStyle/>
          <a:p>
            <a:pPr algn="l">
              <a:lnSpc>
                <a:spcPts val="5599"/>
              </a:lnSpc>
            </a:pPr>
            <a:r>
              <a:rPr lang="en-US" sz="3999">
                <a:solidFill>
                  <a:srgbClr val="FFFFFF"/>
                </a:solidFill>
                <a:latin typeface="Roboto"/>
                <a:ea typeface="Roboto"/>
                <a:cs typeface="Roboto"/>
                <a:sym typeface="Roboto"/>
              </a:rPr>
              <a:t>Gede Doddy Tisna MS., M.Or</a:t>
            </a:r>
          </a:p>
        </p:txBody>
      </p:sp>
      <p:sp>
        <p:nvSpPr>
          <p:cNvPr name="TextBox 13" id="13"/>
          <p:cNvSpPr txBox="true"/>
          <p:nvPr/>
        </p:nvSpPr>
        <p:spPr>
          <a:xfrm rot="0">
            <a:off x="10001071" y="1983148"/>
            <a:ext cx="5694807" cy="913129"/>
          </a:xfrm>
          <a:prstGeom prst="rect">
            <a:avLst/>
          </a:prstGeom>
        </p:spPr>
        <p:txBody>
          <a:bodyPr anchor="t" rtlCol="false" tIns="0" lIns="0" bIns="0" rIns="0">
            <a:spAutoFit/>
          </a:bodyPr>
          <a:lstStyle/>
          <a:p>
            <a:pPr algn="l">
              <a:lnSpc>
                <a:spcPts val="7420"/>
              </a:lnSpc>
            </a:pPr>
            <a:r>
              <a:rPr lang="en-US" sz="5300">
                <a:solidFill>
                  <a:srgbClr val="FFC000"/>
                </a:solidFill>
                <a:latin typeface="Roboto Bold"/>
                <a:ea typeface="Roboto Bold"/>
                <a:cs typeface="Roboto Bold"/>
                <a:sym typeface="Roboto Bold"/>
              </a:rPr>
              <a:t>Mata Kuliah</a:t>
            </a:r>
          </a:p>
        </p:txBody>
      </p:sp>
      <p:sp>
        <p:nvSpPr>
          <p:cNvPr name="TextBox 14" id="14"/>
          <p:cNvSpPr txBox="true"/>
          <p:nvPr/>
        </p:nvSpPr>
        <p:spPr>
          <a:xfrm rot="0">
            <a:off x="10001071" y="3223302"/>
            <a:ext cx="6744055" cy="679451"/>
          </a:xfrm>
          <a:prstGeom prst="rect">
            <a:avLst/>
          </a:prstGeom>
        </p:spPr>
        <p:txBody>
          <a:bodyPr anchor="t" rtlCol="false" tIns="0" lIns="0" bIns="0" rIns="0">
            <a:spAutoFit/>
          </a:bodyPr>
          <a:lstStyle/>
          <a:p>
            <a:pPr algn="l">
              <a:lnSpc>
                <a:spcPts val="5599"/>
              </a:lnSpc>
            </a:pPr>
            <a:r>
              <a:rPr lang="en-US" sz="3999">
                <a:solidFill>
                  <a:srgbClr val="FFFFFF"/>
                </a:solidFill>
                <a:latin typeface="Roboto"/>
                <a:ea typeface="Roboto"/>
                <a:cs typeface="Roboto"/>
                <a:sym typeface="Roboto"/>
              </a:rPr>
              <a:t>Masase Olahraga</a:t>
            </a:r>
          </a:p>
        </p:txBody>
      </p:sp>
      <p:sp>
        <p:nvSpPr>
          <p:cNvPr name="TextBox 15" id="15"/>
          <p:cNvSpPr txBox="true"/>
          <p:nvPr/>
        </p:nvSpPr>
        <p:spPr>
          <a:xfrm rot="0">
            <a:off x="10001071" y="6481895"/>
            <a:ext cx="5694807" cy="913129"/>
          </a:xfrm>
          <a:prstGeom prst="rect">
            <a:avLst/>
          </a:prstGeom>
        </p:spPr>
        <p:txBody>
          <a:bodyPr anchor="t" rtlCol="false" tIns="0" lIns="0" bIns="0" rIns="0">
            <a:spAutoFit/>
          </a:bodyPr>
          <a:lstStyle/>
          <a:p>
            <a:pPr algn="l">
              <a:lnSpc>
                <a:spcPts val="7420"/>
              </a:lnSpc>
            </a:pPr>
            <a:r>
              <a:rPr lang="en-US" sz="5300">
                <a:solidFill>
                  <a:srgbClr val="FFC000"/>
                </a:solidFill>
                <a:latin typeface="Roboto Bold"/>
                <a:ea typeface="Roboto Bold"/>
                <a:cs typeface="Roboto Bold"/>
                <a:sym typeface="Roboto Bold"/>
              </a:rPr>
              <a:t>Materi</a:t>
            </a:r>
          </a:p>
        </p:txBody>
      </p:sp>
      <p:sp>
        <p:nvSpPr>
          <p:cNvPr name="TextBox 16" id="16"/>
          <p:cNvSpPr txBox="true"/>
          <p:nvPr/>
        </p:nvSpPr>
        <p:spPr>
          <a:xfrm rot="0">
            <a:off x="10001071" y="7713592"/>
            <a:ext cx="7979025" cy="1384301"/>
          </a:xfrm>
          <a:prstGeom prst="rect">
            <a:avLst/>
          </a:prstGeom>
        </p:spPr>
        <p:txBody>
          <a:bodyPr anchor="t" rtlCol="false" tIns="0" lIns="0" bIns="0" rIns="0">
            <a:spAutoFit/>
          </a:bodyPr>
          <a:lstStyle/>
          <a:p>
            <a:pPr algn="l">
              <a:lnSpc>
                <a:spcPts val="5599"/>
              </a:lnSpc>
            </a:pPr>
            <a:r>
              <a:rPr lang="en-US" sz="3999">
                <a:solidFill>
                  <a:srgbClr val="FFFFFF"/>
                </a:solidFill>
                <a:latin typeface="Roboto"/>
                <a:ea typeface="Roboto"/>
                <a:cs typeface="Roboto"/>
                <a:sym typeface="Roboto"/>
              </a:rPr>
              <a:t>Faktor-Faktor Yang Mempengaruhi Pelaksanaan Masase </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0F1517"/>
        </a:solidFill>
      </p:bgPr>
    </p:bg>
    <p:spTree>
      <p:nvGrpSpPr>
        <p:cNvPr id="1" name=""/>
        <p:cNvGrpSpPr/>
        <p:nvPr/>
      </p:nvGrpSpPr>
      <p:grpSpPr>
        <a:xfrm>
          <a:off x="0" y="0"/>
          <a:ext cx="0" cy="0"/>
          <a:chOff x="0" y="0"/>
          <a:chExt cx="0" cy="0"/>
        </a:xfrm>
      </p:grpSpPr>
      <p:sp>
        <p:nvSpPr>
          <p:cNvPr name="Freeform 2" id="2"/>
          <p:cNvSpPr/>
          <p:nvPr/>
        </p:nvSpPr>
        <p:spPr>
          <a:xfrm flipH="false" flipV="false" rot="0">
            <a:off x="-2589156" y="-322142"/>
            <a:ext cx="22760512" cy="10754342"/>
          </a:xfrm>
          <a:custGeom>
            <a:avLst/>
            <a:gdLst/>
            <a:ahLst/>
            <a:cxnLst/>
            <a:rect r="r" b="b" t="t" l="l"/>
            <a:pathLst>
              <a:path h="10754342" w="22760512">
                <a:moveTo>
                  <a:pt x="0" y="0"/>
                </a:moveTo>
                <a:lnTo>
                  <a:pt x="22760511" y="0"/>
                </a:lnTo>
                <a:lnTo>
                  <a:pt x="22760511" y="10754342"/>
                </a:lnTo>
                <a:lnTo>
                  <a:pt x="0" y="10754342"/>
                </a:lnTo>
                <a:lnTo>
                  <a:pt x="0" y="0"/>
                </a:lnTo>
                <a:close/>
              </a:path>
            </a:pathLst>
          </a:custGeom>
          <a:blipFill>
            <a:blip r:embed="rId2">
              <a:alphaModFix amt="13000"/>
            </a:blip>
            <a:stretch>
              <a:fillRect l="0" t="0" r="0" b="0"/>
            </a:stretch>
          </a:blipFill>
        </p:spPr>
      </p:sp>
      <p:grpSp>
        <p:nvGrpSpPr>
          <p:cNvPr name="Group 3" id="3"/>
          <p:cNvGrpSpPr/>
          <p:nvPr/>
        </p:nvGrpSpPr>
        <p:grpSpPr>
          <a:xfrm rot="0">
            <a:off x="17672193" y="0"/>
            <a:ext cx="615807" cy="571315"/>
            <a:chOff x="0" y="0"/>
            <a:chExt cx="162188" cy="150470"/>
          </a:xfrm>
        </p:grpSpPr>
        <p:sp>
          <p:nvSpPr>
            <p:cNvPr name="Freeform 4" id="4"/>
            <p:cNvSpPr/>
            <p:nvPr/>
          </p:nvSpPr>
          <p:spPr>
            <a:xfrm flipH="false" flipV="false" rot="0">
              <a:off x="0" y="0"/>
              <a:ext cx="162188" cy="150470"/>
            </a:xfrm>
            <a:custGeom>
              <a:avLst/>
              <a:gdLst/>
              <a:ahLst/>
              <a:cxnLst/>
              <a:rect r="r" b="b" t="t" l="l"/>
              <a:pathLst>
                <a:path h="150470" w="162188">
                  <a:moveTo>
                    <a:pt x="0" y="0"/>
                  </a:moveTo>
                  <a:lnTo>
                    <a:pt x="162188" y="0"/>
                  </a:lnTo>
                  <a:lnTo>
                    <a:pt x="162188" y="150470"/>
                  </a:lnTo>
                  <a:lnTo>
                    <a:pt x="0" y="150470"/>
                  </a:lnTo>
                  <a:close/>
                </a:path>
              </a:pathLst>
            </a:custGeom>
            <a:solidFill>
              <a:srgbClr val="FFC000"/>
            </a:solidFill>
          </p:spPr>
        </p:sp>
        <p:sp>
          <p:nvSpPr>
            <p:cNvPr name="TextBox 5" id="5"/>
            <p:cNvSpPr txBox="true"/>
            <p:nvPr/>
          </p:nvSpPr>
          <p:spPr>
            <a:xfrm>
              <a:off x="0" y="-57150"/>
              <a:ext cx="162188" cy="207620"/>
            </a:xfrm>
            <a:prstGeom prst="rect">
              <a:avLst/>
            </a:prstGeom>
          </p:spPr>
          <p:txBody>
            <a:bodyPr anchor="ctr" rtlCol="false" tIns="50800" lIns="50800" bIns="50800" rIns="50800"/>
            <a:lstStyle/>
            <a:p>
              <a:pPr algn="ctr">
                <a:lnSpc>
                  <a:spcPts val="2800"/>
                </a:lnSpc>
              </a:pPr>
            </a:p>
          </p:txBody>
        </p:sp>
      </p:grpSp>
      <p:grpSp>
        <p:nvGrpSpPr>
          <p:cNvPr name="Group 6" id="6"/>
          <p:cNvGrpSpPr/>
          <p:nvPr/>
        </p:nvGrpSpPr>
        <p:grpSpPr>
          <a:xfrm rot="0">
            <a:off x="17215674" y="571315"/>
            <a:ext cx="456519" cy="457385"/>
            <a:chOff x="0" y="0"/>
            <a:chExt cx="120236" cy="120464"/>
          </a:xfrm>
        </p:grpSpPr>
        <p:sp>
          <p:nvSpPr>
            <p:cNvPr name="Freeform 7" id="7"/>
            <p:cNvSpPr/>
            <p:nvPr/>
          </p:nvSpPr>
          <p:spPr>
            <a:xfrm flipH="false" flipV="false" rot="0">
              <a:off x="0" y="0"/>
              <a:ext cx="120236" cy="120464"/>
            </a:xfrm>
            <a:custGeom>
              <a:avLst/>
              <a:gdLst/>
              <a:ahLst/>
              <a:cxnLst/>
              <a:rect r="r" b="b" t="t" l="l"/>
              <a:pathLst>
                <a:path h="120464" w="120236">
                  <a:moveTo>
                    <a:pt x="0" y="0"/>
                  </a:moveTo>
                  <a:lnTo>
                    <a:pt x="120236" y="0"/>
                  </a:lnTo>
                  <a:lnTo>
                    <a:pt x="120236" y="120464"/>
                  </a:lnTo>
                  <a:lnTo>
                    <a:pt x="0" y="120464"/>
                  </a:lnTo>
                  <a:close/>
                </a:path>
              </a:pathLst>
            </a:custGeom>
            <a:solidFill>
              <a:srgbClr val="FFC000"/>
            </a:solidFill>
          </p:spPr>
        </p:sp>
        <p:sp>
          <p:nvSpPr>
            <p:cNvPr name="TextBox 8" id="8"/>
            <p:cNvSpPr txBox="true"/>
            <p:nvPr/>
          </p:nvSpPr>
          <p:spPr>
            <a:xfrm>
              <a:off x="0" y="-57150"/>
              <a:ext cx="120236" cy="177614"/>
            </a:xfrm>
            <a:prstGeom prst="rect">
              <a:avLst/>
            </a:prstGeom>
          </p:spPr>
          <p:txBody>
            <a:bodyPr anchor="ctr" rtlCol="false" tIns="50800" lIns="50800" bIns="50800" rIns="50800"/>
            <a:lstStyle/>
            <a:p>
              <a:pPr algn="ctr">
                <a:lnSpc>
                  <a:spcPts val="2800"/>
                </a:lnSpc>
              </a:pPr>
            </a:p>
          </p:txBody>
        </p:sp>
      </p:grpSp>
      <p:sp>
        <p:nvSpPr>
          <p:cNvPr name="Freeform 9" id="9"/>
          <p:cNvSpPr/>
          <p:nvPr/>
        </p:nvSpPr>
        <p:spPr>
          <a:xfrm flipH="false" flipV="false" rot="0">
            <a:off x="340229" y="340229"/>
            <a:ext cx="1091896" cy="1091896"/>
          </a:xfrm>
          <a:custGeom>
            <a:avLst/>
            <a:gdLst/>
            <a:ahLst/>
            <a:cxnLst/>
            <a:rect r="r" b="b" t="t" l="l"/>
            <a:pathLst>
              <a:path h="1091896" w="1091896">
                <a:moveTo>
                  <a:pt x="0" y="0"/>
                </a:moveTo>
                <a:lnTo>
                  <a:pt x="1091896" y="0"/>
                </a:lnTo>
                <a:lnTo>
                  <a:pt x="1091896" y="1091896"/>
                </a:lnTo>
                <a:lnTo>
                  <a:pt x="0" y="1091896"/>
                </a:lnTo>
                <a:lnTo>
                  <a:pt x="0" y="0"/>
                </a:lnTo>
                <a:close/>
              </a:path>
            </a:pathLst>
          </a:custGeom>
          <a:blipFill>
            <a:blip r:embed="rId3"/>
            <a:stretch>
              <a:fillRect l="0" t="0" r="0" b="0"/>
            </a:stretch>
          </a:blipFill>
        </p:spPr>
      </p:sp>
      <p:sp>
        <p:nvSpPr>
          <p:cNvPr name="TextBox 10" id="10"/>
          <p:cNvSpPr txBox="true"/>
          <p:nvPr/>
        </p:nvSpPr>
        <p:spPr>
          <a:xfrm rot="0">
            <a:off x="1881196" y="1681213"/>
            <a:ext cx="14525608" cy="1633219"/>
          </a:xfrm>
          <a:prstGeom prst="rect">
            <a:avLst/>
          </a:prstGeom>
        </p:spPr>
        <p:txBody>
          <a:bodyPr anchor="t" rtlCol="false" tIns="0" lIns="0" bIns="0" rIns="0">
            <a:spAutoFit/>
          </a:bodyPr>
          <a:lstStyle/>
          <a:p>
            <a:pPr algn="ctr">
              <a:lnSpc>
                <a:spcPts val="6580"/>
              </a:lnSpc>
            </a:pPr>
            <a:r>
              <a:rPr lang="en-US" sz="4700">
                <a:solidFill>
                  <a:srgbClr val="FFC000"/>
                </a:solidFill>
                <a:latin typeface="Roboto Bold"/>
                <a:ea typeface="Roboto Bold"/>
                <a:cs typeface="Roboto Bold"/>
                <a:sym typeface="Roboto Bold"/>
              </a:rPr>
              <a:t>FAKTOR-FAKTOR YANG MEMPENGARUHI PELAKSANAAN MASASE </a:t>
            </a:r>
          </a:p>
        </p:txBody>
      </p:sp>
      <p:grpSp>
        <p:nvGrpSpPr>
          <p:cNvPr name="Group 11" id="11"/>
          <p:cNvGrpSpPr/>
          <p:nvPr/>
        </p:nvGrpSpPr>
        <p:grpSpPr>
          <a:xfrm rot="0">
            <a:off x="6345530" y="4093189"/>
            <a:ext cx="675737" cy="675737"/>
            <a:chOff x="0" y="0"/>
            <a:chExt cx="812800" cy="812800"/>
          </a:xfrm>
        </p:grpSpPr>
        <p:sp>
          <p:nvSpPr>
            <p:cNvPr name="Freeform 12" id="1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C000"/>
            </a:solidFill>
          </p:spPr>
        </p:sp>
        <p:sp>
          <p:nvSpPr>
            <p:cNvPr name="TextBox 13" id="13"/>
            <p:cNvSpPr txBox="true"/>
            <p:nvPr/>
          </p:nvSpPr>
          <p:spPr>
            <a:xfrm>
              <a:off x="76200" y="19050"/>
              <a:ext cx="660400" cy="717550"/>
            </a:xfrm>
            <a:prstGeom prst="rect">
              <a:avLst/>
            </a:prstGeom>
          </p:spPr>
          <p:txBody>
            <a:bodyPr anchor="ctr" rtlCol="false" tIns="50800" lIns="50800" bIns="50800" rIns="50800"/>
            <a:lstStyle/>
            <a:p>
              <a:pPr algn="ctr">
                <a:lnSpc>
                  <a:spcPts val="2800"/>
                </a:lnSpc>
              </a:pPr>
            </a:p>
          </p:txBody>
        </p:sp>
      </p:grpSp>
      <p:grpSp>
        <p:nvGrpSpPr>
          <p:cNvPr name="Group 14" id="14"/>
          <p:cNvGrpSpPr/>
          <p:nvPr/>
        </p:nvGrpSpPr>
        <p:grpSpPr>
          <a:xfrm rot="0">
            <a:off x="7303794" y="4015887"/>
            <a:ext cx="4638676" cy="830341"/>
            <a:chOff x="0" y="0"/>
            <a:chExt cx="1221709" cy="218691"/>
          </a:xfrm>
        </p:grpSpPr>
        <p:sp>
          <p:nvSpPr>
            <p:cNvPr name="Freeform 15" id="15"/>
            <p:cNvSpPr/>
            <p:nvPr/>
          </p:nvSpPr>
          <p:spPr>
            <a:xfrm flipH="false" flipV="false" rot="0">
              <a:off x="0" y="0"/>
              <a:ext cx="1221709" cy="218691"/>
            </a:xfrm>
            <a:custGeom>
              <a:avLst/>
              <a:gdLst/>
              <a:ahLst/>
              <a:cxnLst/>
              <a:rect r="r" b="b" t="t" l="l"/>
              <a:pathLst>
                <a:path h="218691" w="1221709">
                  <a:moveTo>
                    <a:pt x="0" y="0"/>
                  </a:moveTo>
                  <a:lnTo>
                    <a:pt x="1221709" y="0"/>
                  </a:lnTo>
                  <a:lnTo>
                    <a:pt x="1221709" y="218691"/>
                  </a:lnTo>
                  <a:lnTo>
                    <a:pt x="0" y="218691"/>
                  </a:lnTo>
                  <a:close/>
                </a:path>
              </a:pathLst>
            </a:custGeom>
            <a:solidFill>
              <a:srgbClr val="FFC000"/>
            </a:solidFill>
          </p:spPr>
        </p:sp>
        <p:sp>
          <p:nvSpPr>
            <p:cNvPr name="TextBox 16" id="16"/>
            <p:cNvSpPr txBox="true"/>
            <p:nvPr/>
          </p:nvSpPr>
          <p:spPr>
            <a:xfrm>
              <a:off x="0" y="-57150"/>
              <a:ext cx="1221709" cy="275841"/>
            </a:xfrm>
            <a:prstGeom prst="rect">
              <a:avLst/>
            </a:prstGeom>
          </p:spPr>
          <p:txBody>
            <a:bodyPr anchor="ctr" rtlCol="false" tIns="50800" lIns="50800" bIns="50800" rIns="50800"/>
            <a:lstStyle/>
            <a:p>
              <a:pPr algn="ctr">
                <a:lnSpc>
                  <a:spcPts val="2800"/>
                </a:lnSpc>
              </a:pPr>
            </a:p>
          </p:txBody>
        </p:sp>
      </p:grpSp>
      <p:sp>
        <p:nvSpPr>
          <p:cNvPr name="TextBox 17" id="17"/>
          <p:cNvSpPr txBox="true"/>
          <p:nvPr/>
        </p:nvSpPr>
        <p:spPr>
          <a:xfrm rot="0">
            <a:off x="7478506" y="4233891"/>
            <a:ext cx="4355029" cy="356234"/>
          </a:xfrm>
          <a:prstGeom prst="rect">
            <a:avLst/>
          </a:prstGeom>
        </p:spPr>
        <p:txBody>
          <a:bodyPr anchor="t" rtlCol="false" tIns="0" lIns="0" bIns="0" rIns="0">
            <a:spAutoFit/>
          </a:bodyPr>
          <a:lstStyle/>
          <a:p>
            <a:pPr algn="just">
              <a:lnSpc>
                <a:spcPts val="2940"/>
              </a:lnSpc>
            </a:pPr>
            <a:r>
              <a:rPr lang="en-US" sz="2100">
                <a:solidFill>
                  <a:srgbClr val="0F1517"/>
                </a:solidFill>
                <a:latin typeface="Open Sans"/>
                <a:ea typeface="Open Sans"/>
                <a:cs typeface="Open Sans"/>
                <a:sym typeface="Open Sans"/>
              </a:rPr>
              <a:t>Cabang olahraga yang dilakukan</a:t>
            </a:r>
          </a:p>
        </p:txBody>
      </p:sp>
      <p:sp>
        <p:nvSpPr>
          <p:cNvPr name="TextBox 18" id="18"/>
          <p:cNvSpPr txBox="true"/>
          <p:nvPr/>
        </p:nvSpPr>
        <p:spPr>
          <a:xfrm rot="0">
            <a:off x="6585787" y="4198513"/>
            <a:ext cx="195224" cy="431799"/>
          </a:xfrm>
          <a:prstGeom prst="rect">
            <a:avLst/>
          </a:prstGeom>
        </p:spPr>
        <p:txBody>
          <a:bodyPr anchor="t" rtlCol="false" tIns="0" lIns="0" bIns="0" rIns="0">
            <a:spAutoFit/>
          </a:bodyPr>
          <a:lstStyle/>
          <a:p>
            <a:pPr algn="just">
              <a:lnSpc>
                <a:spcPts val="3500"/>
              </a:lnSpc>
            </a:pPr>
            <a:r>
              <a:rPr lang="en-US" sz="2500">
                <a:solidFill>
                  <a:srgbClr val="0F1517"/>
                </a:solidFill>
                <a:latin typeface="Open Sans Bold"/>
                <a:ea typeface="Open Sans Bold"/>
                <a:cs typeface="Open Sans Bold"/>
                <a:sym typeface="Open Sans Bold"/>
              </a:rPr>
              <a:t>1</a:t>
            </a:r>
          </a:p>
        </p:txBody>
      </p:sp>
      <p:grpSp>
        <p:nvGrpSpPr>
          <p:cNvPr name="Group 19" id="19"/>
          <p:cNvGrpSpPr/>
          <p:nvPr/>
        </p:nvGrpSpPr>
        <p:grpSpPr>
          <a:xfrm rot="0">
            <a:off x="6345530" y="5249437"/>
            <a:ext cx="675737" cy="675737"/>
            <a:chOff x="0" y="0"/>
            <a:chExt cx="812800" cy="812800"/>
          </a:xfrm>
        </p:grpSpPr>
        <p:sp>
          <p:nvSpPr>
            <p:cNvPr name="Freeform 20" id="2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C000"/>
            </a:solidFill>
          </p:spPr>
        </p:sp>
        <p:sp>
          <p:nvSpPr>
            <p:cNvPr name="TextBox 21" id="21"/>
            <p:cNvSpPr txBox="true"/>
            <p:nvPr/>
          </p:nvSpPr>
          <p:spPr>
            <a:xfrm>
              <a:off x="76200" y="19050"/>
              <a:ext cx="660400" cy="717550"/>
            </a:xfrm>
            <a:prstGeom prst="rect">
              <a:avLst/>
            </a:prstGeom>
          </p:spPr>
          <p:txBody>
            <a:bodyPr anchor="ctr" rtlCol="false" tIns="50800" lIns="50800" bIns="50800" rIns="50800"/>
            <a:lstStyle/>
            <a:p>
              <a:pPr algn="ctr">
                <a:lnSpc>
                  <a:spcPts val="2800"/>
                </a:lnSpc>
              </a:pPr>
            </a:p>
          </p:txBody>
        </p:sp>
      </p:grpSp>
      <p:grpSp>
        <p:nvGrpSpPr>
          <p:cNvPr name="Group 22" id="22"/>
          <p:cNvGrpSpPr/>
          <p:nvPr/>
        </p:nvGrpSpPr>
        <p:grpSpPr>
          <a:xfrm rot="0">
            <a:off x="7303794" y="5172135"/>
            <a:ext cx="4638676" cy="830341"/>
            <a:chOff x="0" y="0"/>
            <a:chExt cx="1221709" cy="218691"/>
          </a:xfrm>
        </p:grpSpPr>
        <p:sp>
          <p:nvSpPr>
            <p:cNvPr name="Freeform 23" id="23"/>
            <p:cNvSpPr/>
            <p:nvPr/>
          </p:nvSpPr>
          <p:spPr>
            <a:xfrm flipH="false" flipV="false" rot="0">
              <a:off x="0" y="0"/>
              <a:ext cx="1221709" cy="218691"/>
            </a:xfrm>
            <a:custGeom>
              <a:avLst/>
              <a:gdLst/>
              <a:ahLst/>
              <a:cxnLst/>
              <a:rect r="r" b="b" t="t" l="l"/>
              <a:pathLst>
                <a:path h="218691" w="1221709">
                  <a:moveTo>
                    <a:pt x="0" y="0"/>
                  </a:moveTo>
                  <a:lnTo>
                    <a:pt x="1221709" y="0"/>
                  </a:lnTo>
                  <a:lnTo>
                    <a:pt x="1221709" y="218691"/>
                  </a:lnTo>
                  <a:lnTo>
                    <a:pt x="0" y="218691"/>
                  </a:lnTo>
                  <a:close/>
                </a:path>
              </a:pathLst>
            </a:custGeom>
            <a:solidFill>
              <a:srgbClr val="FFC000"/>
            </a:solidFill>
          </p:spPr>
        </p:sp>
        <p:sp>
          <p:nvSpPr>
            <p:cNvPr name="TextBox 24" id="24"/>
            <p:cNvSpPr txBox="true"/>
            <p:nvPr/>
          </p:nvSpPr>
          <p:spPr>
            <a:xfrm>
              <a:off x="0" y="-57150"/>
              <a:ext cx="1221709" cy="275841"/>
            </a:xfrm>
            <a:prstGeom prst="rect">
              <a:avLst/>
            </a:prstGeom>
          </p:spPr>
          <p:txBody>
            <a:bodyPr anchor="ctr" rtlCol="false" tIns="50800" lIns="50800" bIns="50800" rIns="50800"/>
            <a:lstStyle/>
            <a:p>
              <a:pPr algn="ctr">
                <a:lnSpc>
                  <a:spcPts val="2800"/>
                </a:lnSpc>
              </a:pPr>
            </a:p>
          </p:txBody>
        </p:sp>
      </p:grpSp>
      <p:sp>
        <p:nvSpPr>
          <p:cNvPr name="TextBox 25" id="25"/>
          <p:cNvSpPr txBox="true"/>
          <p:nvPr/>
        </p:nvSpPr>
        <p:spPr>
          <a:xfrm rot="0">
            <a:off x="7478506" y="5361881"/>
            <a:ext cx="4071672" cy="356234"/>
          </a:xfrm>
          <a:prstGeom prst="rect">
            <a:avLst/>
          </a:prstGeom>
        </p:spPr>
        <p:txBody>
          <a:bodyPr anchor="t" rtlCol="false" tIns="0" lIns="0" bIns="0" rIns="0">
            <a:spAutoFit/>
          </a:bodyPr>
          <a:lstStyle/>
          <a:p>
            <a:pPr algn="just">
              <a:lnSpc>
                <a:spcPts val="2940"/>
              </a:lnSpc>
            </a:pPr>
            <a:r>
              <a:rPr lang="en-US" sz="2100">
                <a:solidFill>
                  <a:srgbClr val="0F1517"/>
                </a:solidFill>
                <a:latin typeface="Open Sans"/>
                <a:ea typeface="Open Sans"/>
                <a:cs typeface="Open Sans"/>
                <a:sym typeface="Open Sans"/>
              </a:rPr>
              <a:t>Kondisi tubuh atlet</a:t>
            </a:r>
          </a:p>
        </p:txBody>
      </p:sp>
      <p:sp>
        <p:nvSpPr>
          <p:cNvPr name="TextBox 26" id="26"/>
          <p:cNvSpPr txBox="true"/>
          <p:nvPr/>
        </p:nvSpPr>
        <p:spPr>
          <a:xfrm rot="0">
            <a:off x="6585787" y="5342831"/>
            <a:ext cx="195224" cy="431799"/>
          </a:xfrm>
          <a:prstGeom prst="rect">
            <a:avLst/>
          </a:prstGeom>
        </p:spPr>
        <p:txBody>
          <a:bodyPr anchor="t" rtlCol="false" tIns="0" lIns="0" bIns="0" rIns="0">
            <a:spAutoFit/>
          </a:bodyPr>
          <a:lstStyle/>
          <a:p>
            <a:pPr algn="just">
              <a:lnSpc>
                <a:spcPts val="3500"/>
              </a:lnSpc>
            </a:pPr>
            <a:r>
              <a:rPr lang="en-US" sz="2500">
                <a:solidFill>
                  <a:srgbClr val="0F1517"/>
                </a:solidFill>
                <a:latin typeface="Open Sans Bold"/>
                <a:ea typeface="Open Sans Bold"/>
                <a:cs typeface="Open Sans Bold"/>
                <a:sym typeface="Open Sans Bold"/>
              </a:rPr>
              <a:t>2</a:t>
            </a:r>
          </a:p>
        </p:txBody>
      </p:sp>
      <p:grpSp>
        <p:nvGrpSpPr>
          <p:cNvPr name="Group 27" id="27"/>
          <p:cNvGrpSpPr/>
          <p:nvPr/>
        </p:nvGrpSpPr>
        <p:grpSpPr>
          <a:xfrm rot="0">
            <a:off x="6345530" y="6460778"/>
            <a:ext cx="675737" cy="675737"/>
            <a:chOff x="0" y="0"/>
            <a:chExt cx="812800" cy="812800"/>
          </a:xfrm>
        </p:grpSpPr>
        <p:sp>
          <p:nvSpPr>
            <p:cNvPr name="Freeform 28" id="2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C000"/>
            </a:solidFill>
          </p:spPr>
        </p:sp>
        <p:sp>
          <p:nvSpPr>
            <p:cNvPr name="TextBox 29" id="29"/>
            <p:cNvSpPr txBox="true"/>
            <p:nvPr/>
          </p:nvSpPr>
          <p:spPr>
            <a:xfrm>
              <a:off x="76200" y="19050"/>
              <a:ext cx="660400" cy="717550"/>
            </a:xfrm>
            <a:prstGeom prst="rect">
              <a:avLst/>
            </a:prstGeom>
          </p:spPr>
          <p:txBody>
            <a:bodyPr anchor="ctr" rtlCol="false" tIns="50800" lIns="50800" bIns="50800" rIns="50800"/>
            <a:lstStyle/>
            <a:p>
              <a:pPr algn="ctr">
                <a:lnSpc>
                  <a:spcPts val="2800"/>
                </a:lnSpc>
              </a:pPr>
            </a:p>
          </p:txBody>
        </p:sp>
      </p:grpSp>
      <p:grpSp>
        <p:nvGrpSpPr>
          <p:cNvPr name="Group 30" id="30"/>
          <p:cNvGrpSpPr/>
          <p:nvPr/>
        </p:nvGrpSpPr>
        <p:grpSpPr>
          <a:xfrm rot="0">
            <a:off x="7303794" y="6383476"/>
            <a:ext cx="4638676" cy="830341"/>
            <a:chOff x="0" y="0"/>
            <a:chExt cx="1221709" cy="218691"/>
          </a:xfrm>
        </p:grpSpPr>
        <p:sp>
          <p:nvSpPr>
            <p:cNvPr name="Freeform 31" id="31"/>
            <p:cNvSpPr/>
            <p:nvPr/>
          </p:nvSpPr>
          <p:spPr>
            <a:xfrm flipH="false" flipV="false" rot="0">
              <a:off x="0" y="0"/>
              <a:ext cx="1221709" cy="218691"/>
            </a:xfrm>
            <a:custGeom>
              <a:avLst/>
              <a:gdLst/>
              <a:ahLst/>
              <a:cxnLst/>
              <a:rect r="r" b="b" t="t" l="l"/>
              <a:pathLst>
                <a:path h="218691" w="1221709">
                  <a:moveTo>
                    <a:pt x="0" y="0"/>
                  </a:moveTo>
                  <a:lnTo>
                    <a:pt x="1221709" y="0"/>
                  </a:lnTo>
                  <a:lnTo>
                    <a:pt x="1221709" y="218691"/>
                  </a:lnTo>
                  <a:lnTo>
                    <a:pt x="0" y="218691"/>
                  </a:lnTo>
                  <a:close/>
                </a:path>
              </a:pathLst>
            </a:custGeom>
            <a:solidFill>
              <a:srgbClr val="FFC000"/>
            </a:solidFill>
          </p:spPr>
        </p:sp>
        <p:sp>
          <p:nvSpPr>
            <p:cNvPr name="TextBox 32" id="32"/>
            <p:cNvSpPr txBox="true"/>
            <p:nvPr/>
          </p:nvSpPr>
          <p:spPr>
            <a:xfrm>
              <a:off x="0" y="-57150"/>
              <a:ext cx="1221709" cy="275841"/>
            </a:xfrm>
            <a:prstGeom prst="rect">
              <a:avLst/>
            </a:prstGeom>
          </p:spPr>
          <p:txBody>
            <a:bodyPr anchor="ctr" rtlCol="false" tIns="50800" lIns="50800" bIns="50800" rIns="50800"/>
            <a:lstStyle/>
            <a:p>
              <a:pPr algn="ctr">
                <a:lnSpc>
                  <a:spcPts val="2800"/>
                </a:lnSpc>
              </a:pPr>
            </a:p>
          </p:txBody>
        </p:sp>
      </p:grpSp>
      <p:sp>
        <p:nvSpPr>
          <p:cNvPr name="TextBox 33" id="33"/>
          <p:cNvSpPr txBox="true"/>
          <p:nvPr/>
        </p:nvSpPr>
        <p:spPr>
          <a:xfrm rot="0">
            <a:off x="7478506" y="6572875"/>
            <a:ext cx="4463964" cy="356234"/>
          </a:xfrm>
          <a:prstGeom prst="rect">
            <a:avLst/>
          </a:prstGeom>
        </p:spPr>
        <p:txBody>
          <a:bodyPr anchor="t" rtlCol="false" tIns="0" lIns="0" bIns="0" rIns="0">
            <a:spAutoFit/>
          </a:bodyPr>
          <a:lstStyle/>
          <a:p>
            <a:pPr algn="just">
              <a:lnSpc>
                <a:spcPts val="2940"/>
              </a:lnSpc>
            </a:pPr>
            <a:r>
              <a:rPr lang="en-US" sz="2100">
                <a:solidFill>
                  <a:srgbClr val="0F1517"/>
                </a:solidFill>
                <a:latin typeface="Open Sans"/>
                <a:ea typeface="Open Sans"/>
                <a:cs typeface="Open Sans"/>
                <a:sym typeface="Open Sans"/>
              </a:rPr>
              <a:t>Kontra indikasi terhadap masasge</a:t>
            </a:r>
          </a:p>
        </p:txBody>
      </p:sp>
      <p:sp>
        <p:nvSpPr>
          <p:cNvPr name="TextBox 34" id="34"/>
          <p:cNvSpPr txBox="true"/>
          <p:nvPr/>
        </p:nvSpPr>
        <p:spPr>
          <a:xfrm rot="0">
            <a:off x="6585787" y="6553825"/>
            <a:ext cx="195224" cy="431799"/>
          </a:xfrm>
          <a:prstGeom prst="rect">
            <a:avLst/>
          </a:prstGeom>
        </p:spPr>
        <p:txBody>
          <a:bodyPr anchor="t" rtlCol="false" tIns="0" lIns="0" bIns="0" rIns="0">
            <a:spAutoFit/>
          </a:bodyPr>
          <a:lstStyle/>
          <a:p>
            <a:pPr algn="just">
              <a:lnSpc>
                <a:spcPts val="3500"/>
              </a:lnSpc>
            </a:pPr>
            <a:r>
              <a:rPr lang="en-US" sz="2500">
                <a:solidFill>
                  <a:srgbClr val="0F1517"/>
                </a:solidFill>
                <a:latin typeface="Open Sans Bold"/>
                <a:ea typeface="Open Sans Bold"/>
                <a:cs typeface="Open Sans Bold"/>
                <a:sym typeface="Open Sans Bold"/>
              </a:rPr>
              <a:t>3</a:t>
            </a:r>
          </a:p>
        </p:txBody>
      </p:sp>
      <p:grpSp>
        <p:nvGrpSpPr>
          <p:cNvPr name="Group 35" id="35"/>
          <p:cNvGrpSpPr/>
          <p:nvPr/>
        </p:nvGrpSpPr>
        <p:grpSpPr>
          <a:xfrm rot="0">
            <a:off x="6345530" y="7643443"/>
            <a:ext cx="675737" cy="675737"/>
            <a:chOff x="0" y="0"/>
            <a:chExt cx="812800" cy="812800"/>
          </a:xfrm>
        </p:grpSpPr>
        <p:sp>
          <p:nvSpPr>
            <p:cNvPr name="Freeform 36" id="3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C000"/>
            </a:solidFill>
          </p:spPr>
        </p:sp>
        <p:sp>
          <p:nvSpPr>
            <p:cNvPr name="TextBox 37" id="37"/>
            <p:cNvSpPr txBox="true"/>
            <p:nvPr/>
          </p:nvSpPr>
          <p:spPr>
            <a:xfrm>
              <a:off x="76200" y="19050"/>
              <a:ext cx="660400" cy="717550"/>
            </a:xfrm>
            <a:prstGeom prst="rect">
              <a:avLst/>
            </a:prstGeom>
          </p:spPr>
          <p:txBody>
            <a:bodyPr anchor="ctr" rtlCol="false" tIns="50800" lIns="50800" bIns="50800" rIns="50800"/>
            <a:lstStyle/>
            <a:p>
              <a:pPr algn="ctr">
                <a:lnSpc>
                  <a:spcPts val="2800"/>
                </a:lnSpc>
              </a:pPr>
            </a:p>
          </p:txBody>
        </p:sp>
      </p:grpSp>
      <p:grpSp>
        <p:nvGrpSpPr>
          <p:cNvPr name="Group 38" id="38"/>
          <p:cNvGrpSpPr/>
          <p:nvPr/>
        </p:nvGrpSpPr>
        <p:grpSpPr>
          <a:xfrm rot="0">
            <a:off x="7303794" y="7566141"/>
            <a:ext cx="4638676" cy="830341"/>
            <a:chOff x="0" y="0"/>
            <a:chExt cx="1221709" cy="218691"/>
          </a:xfrm>
        </p:grpSpPr>
        <p:sp>
          <p:nvSpPr>
            <p:cNvPr name="Freeform 39" id="39"/>
            <p:cNvSpPr/>
            <p:nvPr/>
          </p:nvSpPr>
          <p:spPr>
            <a:xfrm flipH="false" flipV="false" rot="0">
              <a:off x="0" y="0"/>
              <a:ext cx="1221709" cy="218691"/>
            </a:xfrm>
            <a:custGeom>
              <a:avLst/>
              <a:gdLst/>
              <a:ahLst/>
              <a:cxnLst/>
              <a:rect r="r" b="b" t="t" l="l"/>
              <a:pathLst>
                <a:path h="218691" w="1221709">
                  <a:moveTo>
                    <a:pt x="0" y="0"/>
                  </a:moveTo>
                  <a:lnTo>
                    <a:pt x="1221709" y="0"/>
                  </a:lnTo>
                  <a:lnTo>
                    <a:pt x="1221709" y="218691"/>
                  </a:lnTo>
                  <a:lnTo>
                    <a:pt x="0" y="218691"/>
                  </a:lnTo>
                  <a:close/>
                </a:path>
              </a:pathLst>
            </a:custGeom>
            <a:solidFill>
              <a:srgbClr val="FFC000"/>
            </a:solidFill>
          </p:spPr>
        </p:sp>
        <p:sp>
          <p:nvSpPr>
            <p:cNvPr name="TextBox 40" id="40"/>
            <p:cNvSpPr txBox="true"/>
            <p:nvPr/>
          </p:nvSpPr>
          <p:spPr>
            <a:xfrm>
              <a:off x="0" y="-57150"/>
              <a:ext cx="1221709" cy="275841"/>
            </a:xfrm>
            <a:prstGeom prst="rect">
              <a:avLst/>
            </a:prstGeom>
          </p:spPr>
          <p:txBody>
            <a:bodyPr anchor="ctr" rtlCol="false" tIns="50800" lIns="50800" bIns="50800" rIns="50800"/>
            <a:lstStyle/>
            <a:p>
              <a:pPr algn="ctr">
                <a:lnSpc>
                  <a:spcPts val="2800"/>
                </a:lnSpc>
              </a:pPr>
            </a:p>
          </p:txBody>
        </p:sp>
      </p:grpSp>
      <p:sp>
        <p:nvSpPr>
          <p:cNvPr name="TextBox 41" id="41"/>
          <p:cNvSpPr txBox="true"/>
          <p:nvPr/>
        </p:nvSpPr>
        <p:spPr>
          <a:xfrm rot="0">
            <a:off x="7478506" y="7728168"/>
            <a:ext cx="2978069" cy="356234"/>
          </a:xfrm>
          <a:prstGeom prst="rect">
            <a:avLst/>
          </a:prstGeom>
        </p:spPr>
        <p:txBody>
          <a:bodyPr anchor="t" rtlCol="false" tIns="0" lIns="0" bIns="0" rIns="0">
            <a:spAutoFit/>
          </a:bodyPr>
          <a:lstStyle/>
          <a:p>
            <a:pPr algn="just">
              <a:lnSpc>
                <a:spcPts val="2940"/>
              </a:lnSpc>
            </a:pPr>
            <a:r>
              <a:rPr lang="en-US" sz="2100">
                <a:solidFill>
                  <a:srgbClr val="0F1517"/>
                </a:solidFill>
                <a:latin typeface="Open Sans"/>
                <a:ea typeface="Open Sans"/>
                <a:cs typeface="Open Sans"/>
                <a:sym typeface="Open Sans"/>
              </a:rPr>
              <a:t>Waktu</a:t>
            </a:r>
          </a:p>
        </p:txBody>
      </p:sp>
      <p:sp>
        <p:nvSpPr>
          <p:cNvPr name="TextBox 42" id="42"/>
          <p:cNvSpPr txBox="true"/>
          <p:nvPr/>
        </p:nvSpPr>
        <p:spPr>
          <a:xfrm rot="0">
            <a:off x="6585787" y="7736836"/>
            <a:ext cx="195224" cy="431799"/>
          </a:xfrm>
          <a:prstGeom prst="rect">
            <a:avLst/>
          </a:prstGeom>
        </p:spPr>
        <p:txBody>
          <a:bodyPr anchor="t" rtlCol="false" tIns="0" lIns="0" bIns="0" rIns="0">
            <a:spAutoFit/>
          </a:bodyPr>
          <a:lstStyle/>
          <a:p>
            <a:pPr algn="just">
              <a:lnSpc>
                <a:spcPts val="3500"/>
              </a:lnSpc>
            </a:pPr>
            <a:r>
              <a:rPr lang="en-US" sz="2500">
                <a:solidFill>
                  <a:srgbClr val="0F1517"/>
                </a:solidFill>
                <a:latin typeface="Open Sans Bold"/>
                <a:ea typeface="Open Sans Bold"/>
                <a:cs typeface="Open Sans Bold"/>
                <a:sym typeface="Open Sans Bold"/>
              </a:rPr>
              <a:t>4</a:t>
            </a:r>
          </a:p>
        </p:txBody>
      </p:sp>
      <p:grpSp>
        <p:nvGrpSpPr>
          <p:cNvPr name="Group 43" id="43"/>
          <p:cNvGrpSpPr/>
          <p:nvPr/>
        </p:nvGrpSpPr>
        <p:grpSpPr>
          <a:xfrm rot="0">
            <a:off x="6345530" y="8854784"/>
            <a:ext cx="675737" cy="675737"/>
            <a:chOff x="0" y="0"/>
            <a:chExt cx="812800" cy="812800"/>
          </a:xfrm>
        </p:grpSpPr>
        <p:sp>
          <p:nvSpPr>
            <p:cNvPr name="Freeform 44" id="4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C000"/>
            </a:solidFill>
          </p:spPr>
        </p:sp>
        <p:sp>
          <p:nvSpPr>
            <p:cNvPr name="TextBox 45" id="45"/>
            <p:cNvSpPr txBox="true"/>
            <p:nvPr/>
          </p:nvSpPr>
          <p:spPr>
            <a:xfrm>
              <a:off x="76200" y="19050"/>
              <a:ext cx="660400" cy="717550"/>
            </a:xfrm>
            <a:prstGeom prst="rect">
              <a:avLst/>
            </a:prstGeom>
          </p:spPr>
          <p:txBody>
            <a:bodyPr anchor="ctr" rtlCol="false" tIns="50800" lIns="50800" bIns="50800" rIns="50800"/>
            <a:lstStyle/>
            <a:p>
              <a:pPr algn="ctr">
                <a:lnSpc>
                  <a:spcPts val="2800"/>
                </a:lnSpc>
              </a:pPr>
            </a:p>
          </p:txBody>
        </p:sp>
      </p:grpSp>
      <p:grpSp>
        <p:nvGrpSpPr>
          <p:cNvPr name="Group 46" id="46"/>
          <p:cNvGrpSpPr/>
          <p:nvPr/>
        </p:nvGrpSpPr>
        <p:grpSpPr>
          <a:xfrm rot="0">
            <a:off x="7303794" y="8777482"/>
            <a:ext cx="4638676" cy="830341"/>
            <a:chOff x="0" y="0"/>
            <a:chExt cx="1221709" cy="218691"/>
          </a:xfrm>
        </p:grpSpPr>
        <p:sp>
          <p:nvSpPr>
            <p:cNvPr name="Freeform 47" id="47"/>
            <p:cNvSpPr/>
            <p:nvPr/>
          </p:nvSpPr>
          <p:spPr>
            <a:xfrm flipH="false" flipV="false" rot="0">
              <a:off x="0" y="0"/>
              <a:ext cx="1221709" cy="218691"/>
            </a:xfrm>
            <a:custGeom>
              <a:avLst/>
              <a:gdLst/>
              <a:ahLst/>
              <a:cxnLst/>
              <a:rect r="r" b="b" t="t" l="l"/>
              <a:pathLst>
                <a:path h="218691" w="1221709">
                  <a:moveTo>
                    <a:pt x="0" y="0"/>
                  </a:moveTo>
                  <a:lnTo>
                    <a:pt x="1221709" y="0"/>
                  </a:lnTo>
                  <a:lnTo>
                    <a:pt x="1221709" y="218691"/>
                  </a:lnTo>
                  <a:lnTo>
                    <a:pt x="0" y="218691"/>
                  </a:lnTo>
                  <a:close/>
                </a:path>
              </a:pathLst>
            </a:custGeom>
            <a:solidFill>
              <a:srgbClr val="FFC000"/>
            </a:solidFill>
          </p:spPr>
        </p:sp>
        <p:sp>
          <p:nvSpPr>
            <p:cNvPr name="TextBox 48" id="48"/>
            <p:cNvSpPr txBox="true"/>
            <p:nvPr/>
          </p:nvSpPr>
          <p:spPr>
            <a:xfrm>
              <a:off x="0" y="-57150"/>
              <a:ext cx="1221709" cy="275841"/>
            </a:xfrm>
            <a:prstGeom prst="rect">
              <a:avLst/>
            </a:prstGeom>
          </p:spPr>
          <p:txBody>
            <a:bodyPr anchor="ctr" rtlCol="false" tIns="50800" lIns="50800" bIns="50800" rIns="50800"/>
            <a:lstStyle/>
            <a:p>
              <a:pPr algn="ctr">
                <a:lnSpc>
                  <a:spcPts val="2800"/>
                </a:lnSpc>
              </a:pPr>
            </a:p>
          </p:txBody>
        </p:sp>
      </p:grpSp>
      <p:sp>
        <p:nvSpPr>
          <p:cNvPr name="TextBox 49" id="49"/>
          <p:cNvSpPr txBox="true"/>
          <p:nvPr/>
        </p:nvSpPr>
        <p:spPr>
          <a:xfrm rot="0">
            <a:off x="7478506" y="9002688"/>
            <a:ext cx="3279752" cy="356234"/>
          </a:xfrm>
          <a:prstGeom prst="rect">
            <a:avLst/>
          </a:prstGeom>
        </p:spPr>
        <p:txBody>
          <a:bodyPr anchor="t" rtlCol="false" tIns="0" lIns="0" bIns="0" rIns="0">
            <a:spAutoFit/>
          </a:bodyPr>
          <a:lstStyle/>
          <a:p>
            <a:pPr algn="just">
              <a:lnSpc>
                <a:spcPts val="2940"/>
              </a:lnSpc>
            </a:pPr>
            <a:r>
              <a:rPr lang="en-US" sz="2100">
                <a:solidFill>
                  <a:srgbClr val="0F1517"/>
                </a:solidFill>
                <a:latin typeface="Open Sans"/>
                <a:ea typeface="Open Sans"/>
                <a:cs typeface="Open Sans"/>
                <a:sym typeface="Open Sans"/>
              </a:rPr>
              <a:t>Cuaca</a:t>
            </a:r>
          </a:p>
        </p:txBody>
      </p:sp>
      <p:sp>
        <p:nvSpPr>
          <p:cNvPr name="TextBox 50" id="50"/>
          <p:cNvSpPr txBox="true"/>
          <p:nvPr/>
        </p:nvSpPr>
        <p:spPr>
          <a:xfrm rot="0">
            <a:off x="6585787" y="8948178"/>
            <a:ext cx="195224" cy="431799"/>
          </a:xfrm>
          <a:prstGeom prst="rect">
            <a:avLst/>
          </a:prstGeom>
        </p:spPr>
        <p:txBody>
          <a:bodyPr anchor="t" rtlCol="false" tIns="0" lIns="0" bIns="0" rIns="0">
            <a:spAutoFit/>
          </a:bodyPr>
          <a:lstStyle/>
          <a:p>
            <a:pPr algn="just">
              <a:lnSpc>
                <a:spcPts val="3500"/>
              </a:lnSpc>
            </a:pPr>
            <a:r>
              <a:rPr lang="en-US" sz="2500">
                <a:solidFill>
                  <a:srgbClr val="0F1517"/>
                </a:solidFill>
                <a:latin typeface="Open Sans Bold"/>
                <a:ea typeface="Open Sans Bold"/>
                <a:cs typeface="Open Sans Bold"/>
                <a:sym typeface="Open Sans Bold"/>
              </a:rPr>
              <a:t>5</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0F1517"/>
        </a:solidFill>
      </p:bgPr>
    </p:bg>
    <p:spTree>
      <p:nvGrpSpPr>
        <p:cNvPr id="1" name=""/>
        <p:cNvGrpSpPr/>
        <p:nvPr/>
      </p:nvGrpSpPr>
      <p:grpSpPr>
        <a:xfrm>
          <a:off x="0" y="0"/>
          <a:ext cx="0" cy="0"/>
          <a:chOff x="0" y="0"/>
          <a:chExt cx="0" cy="0"/>
        </a:xfrm>
      </p:grpSpPr>
      <p:sp>
        <p:nvSpPr>
          <p:cNvPr name="Freeform 2" id="2"/>
          <p:cNvSpPr/>
          <p:nvPr/>
        </p:nvSpPr>
        <p:spPr>
          <a:xfrm flipH="false" flipV="false" rot="0">
            <a:off x="-2589156" y="-322142"/>
            <a:ext cx="22760512" cy="10754342"/>
          </a:xfrm>
          <a:custGeom>
            <a:avLst/>
            <a:gdLst/>
            <a:ahLst/>
            <a:cxnLst/>
            <a:rect r="r" b="b" t="t" l="l"/>
            <a:pathLst>
              <a:path h="10754342" w="22760512">
                <a:moveTo>
                  <a:pt x="0" y="0"/>
                </a:moveTo>
                <a:lnTo>
                  <a:pt x="22760511" y="0"/>
                </a:lnTo>
                <a:lnTo>
                  <a:pt x="22760511" y="10754342"/>
                </a:lnTo>
                <a:lnTo>
                  <a:pt x="0" y="10754342"/>
                </a:lnTo>
                <a:lnTo>
                  <a:pt x="0" y="0"/>
                </a:lnTo>
                <a:close/>
              </a:path>
            </a:pathLst>
          </a:custGeom>
          <a:blipFill>
            <a:blip r:embed="rId2">
              <a:alphaModFix amt="13000"/>
            </a:blip>
            <a:stretch>
              <a:fillRect l="0" t="0" r="0" b="0"/>
            </a:stretch>
          </a:blipFill>
        </p:spPr>
      </p:sp>
      <p:grpSp>
        <p:nvGrpSpPr>
          <p:cNvPr name="Group 3" id="3"/>
          <p:cNvGrpSpPr/>
          <p:nvPr/>
        </p:nvGrpSpPr>
        <p:grpSpPr>
          <a:xfrm rot="0">
            <a:off x="16643493" y="290476"/>
            <a:ext cx="615807" cy="571315"/>
            <a:chOff x="0" y="0"/>
            <a:chExt cx="162188" cy="150470"/>
          </a:xfrm>
        </p:grpSpPr>
        <p:sp>
          <p:nvSpPr>
            <p:cNvPr name="Freeform 4" id="4"/>
            <p:cNvSpPr/>
            <p:nvPr/>
          </p:nvSpPr>
          <p:spPr>
            <a:xfrm flipH="false" flipV="false" rot="0">
              <a:off x="0" y="0"/>
              <a:ext cx="162188" cy="150470"/>
            </a:xfrm>
            <a:custGeom>
              <a:avLst/>
              <a:gdLst/>
              <a:ahLst/>
              <a:cxnLst/>
              <a:rect r="r" b="b" t="t" l="l"/>
              <a:pathLst>
                <a:path h="150470" w="162188">
                  <a:moveTo>
                    <a:pt x="0" y="0"/>
                  </a:moveTo>
                  <a:lnTo>
                    <a:pt x="162188" y="0"/>
                  </a:lnTo>
                  <a:lnTo>
                    <a:pt x="162188" y="150470"/>
                  </a:lnTo>
                  <a:lnTo>
                    <a:pt x="0" y="150470"/>
                  </a:lnTo>
                  <a:close/>
                </a:path>
              </a:pathLst>
            </a:custGeom>
            <a:solidFill>
              <a:srgbClr val="FFC000"/>
            </a:solidFill>
          </p:spPr>
        </p:sp>
        <p:sp>
          <p:nvSpPr>
            <p:cNvPr name="TextBox 5" id="5"/>
            <p:cNvSpPr txBox="true"/>
            <p:nvPr/>
          </p:nvSpPr>
          <p:spPr>
            <a:xfrm>
              <a:off x="0" y="-57150"/>
              <a:ext cx="162188" cy="207620"/>
            </a:xfrm>
            <a:prstGeom prst="rect">
              <a:avLst/>
            </a:prstGeom>
          </p:spPr>
          <p:txBody>
            <a:bodyPr anchor="ctr" rtlCol="false" tIns="50800" lIns="50800" bIns="50800" rIns="50800"/>
            <a:lstStyle/>
            <a:p>
              <a:pPr algn="ctr">
                <a:lnSpc>
                  <a:spcPts val="2800"/>
                </a:lnSpc>
              </a:pPr>
            </a:p>
          </p:txBody>
        </p:sp>
      </p:grpSp>
      <p:grpSp>
        <p:nvGrpSpPr>
          <p:cNvPr name="Group 6" id="6"/>
          <p:cNvGrpSpPr/>
          <p:nvPr/>
        </p:nvGrpSpPr>
        <p:grpSpPr>
          <a:xfrm rot="0">
            <a:off x="16186974" y="861791"/>
            <a:ext cx="456519" cy="457385"/>
            <a:chOff x="0" y="0"/>
            <a:chExt cx="120236" cy="120464"/>
          </a:xfrm>
        </p:grpSpPr>
        <p:sp>
          <p:nvSpPr>
            <p:cNvPr name="Freeform 7" id="7"/>
            <p:cNvSpPr/>
            <p:nvPr/>
          </p:nvSpPr>
          <p:spPr>
            <a:xfrm flipH="false" flipV="false" rot="0">
              <a:off x="0" y="0"/>
              <a:ext cx="120236" cy="120464"/>
            </a:xfrm>
            <a:custGeom>
              <a:avLst/>
              <a:gdLst/>
              <a:ahLst/>
              <a:cxnLst/>
              <a:rect r="r" b="b" t="t" l="l"/>
              <a:pathLst>
                <a:path h="120464" w="120236">
                  <a:moveTo>
                    <a:pt x="0" y="0"/>
                  </a:moveTo>
                  <a:lnTo>
                    <a:pt x="120236" y="0"/>
                  </a:lnTo>
                  <a:lnTo>
                    <a:pt x="120236" y="120464"/>
                  </a:lnTo>
                  <a:lnTo>
                    <a:pt x="0" y="120464"/>
                  </a:lnTo>
                  <a:close/>
                </a:path>
              </a:pathLst>
            </a:custGeom>
            <a:solidFill>
              <a:srgbClr val="FFC000"/>
            </a:solidFill>
          </p:spPr>
        </p:sp>
        <p:sp>
          <p:nvSpPr>
            <p:cNvPr name="TextBox 8" id="8"/>
            <p:cNvSpPr txBox="true"/>
            <p:nvPr/>
          </p:nvSpPr>
          <p:spPr>
            <a:xfrm>
              <a:off x="0" y="-57150"/>
              <a:ext cx="120236" cy="177614"/>
            </a:xfrm>
            <a:prstGeom prst="rect">
              <a:avLst/>
            </a:prstGeom>
          </p:spPr>
          <p:txBody>
            <a:bodyPr anchor="ctr" rtlCol="false" tIns="50800" lIns="50800" bIns="50800" rIns="50800"/>
            <a:lstStyle/>
            <a:p>
              <a:pPr algn="ctr">
                <a:lnSpc>
                  <a:spcPts val="2800"/>
                </a:lnSpc>
              </a:pPr>
            </a:p>
          </p:txBody>
        </p:sp>
      </p:grpSp>
      <p:sp>
        <p:nvSpPr>
          <p:cNvPr name="Freeform 9" id="9"/>
          <p:cNvSpPr/>
          <p:nvPr/>
        </p:nvSpPr>
        <p:spPr>
          <a:xfrm flipH="false" flipV="false" rot="0">
            <a:off x="340229" y="340229"/>
            <a:ext cx="1091896" cy="1091896"/>
          </a:xfrm>
          <a:custGeom>
            <a:avLst/>
            <a:gdLst/>
            <a:ahLst/>
            <a:cxnLst/>
            <a:rect r="r" b="b" t="t" l="l"/>
            <a:pathLst>
              <a:path h="1091896" w="1091896">
                <a:moveTo>
                  <a:pt x="0" y="0"/>
                </a:moveTo>
                <a:lnTo>
                  <a:pt x="1091896" y="0"/>
                </a:lnTo>
                <a:lnTo>
                  <a:pt x="1091896" y="1091896"/>
                </a:lnTo>
                <a:lnTo>
                  <a:pt x="0" y="1091896"/>
                </a:lnTo>
                <a:lnTo>
                  <a:pt x="0" y="0"/>
                </a:lnTo>
                <a:close/>
              </a:path>
            </a:pathLst>
          </a:custGeom>
          <a:blipFill>
            <a:blip r:embed="rId3"/>
            <a:stretch>
              <a:fillRect l="0" t="0" r="0" b="0"/>
            </a:stretch>
          </a:blipFill>
        </p:spPr>
      </p:sp>
      <p:grpSp>
        <p:nvGrpSpPr>
          <p:cNvPr name="Group 10" id="10"/>
          <p:cNvGrpSpPr/>
          <p:nvPr/>
        </p:nvGrpSpPr>
        <p:grpSpPr>
          <a:xfrm rot="0">
            <a:off x="2658415" y="1435975"/>
            <a:ext cx="1021000" cy="1021000"/>
            <a:chOff x="0" y="0"/>
            <a:chExt cx="812800" cy="812800"/>
          </a:xfrm>
        </p:grpSpPr>
        <p:sp>
          <p:nvSpPr>
            <p:cNvPr name="Freeform 11" id="1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C000"/>
            </a:solidFill>
          </p:spPr>
        </p:sp>
        <p:sp>
          <p:nvSpPr>
            <p:cNvPr name="TextBox 12" id="12"/>
            <p:cNvSpPr txBox="true"/>
            <p:nvPr/>
          </p:nvSpPr>
          <p:spPr>
            <a:xfrm>
              <a:off x="76200" y="19050"/>
              <a:ext cx="660400" cy="717550"/>
            </a:xfrm>
            <a:prstGeom prst="rect">
              <a:avLst/>
            </a:prstGeom>
          </p:spPr>
          <p:txBody>
            <a:bodyPr anchor="ctr" rtlCol="false" tIns="50800" lIns="50800" bIns="50800" rIns="50800"/>
            <a:lstStyle/>
            <a:p>
              <a:pPr algn="ctr">
                <a:lnSpc>
                  <a:spcPts val="2800"/>
                </a:lnSpc>
              </a:pPr>
            </a:p>
          </p:txBody>
        </p:sp>
      </p:grpSp>
      <p:grpSp>
        <p:nvGrpSpPr>
          <p:cNvPr name="Group 13" id="13"/>
          <p:cNvGrpSpPr/>
          <p:nvPr/>
        </p:nvGrpSpPr>
        <p:grpSpPr>
          <a:xfrm rot="0">
            <a:off x="4106297" y="1319176"/>
            <a:ext cx="7008770" cy="1254597"/>
            <a:chOff x="0" y="0"/>
            <a:chExt cx="1221709" cy="218691"/>
          </a:xfrm>
        </p:grpSpPr>
        <p:sp>
          <p:nvSpPr>
            <p:cNvPr name="Freeform 14" id="14"/>
            <p:cNvSpPr/>
            <p:nvPr/>
          </p:nvSpPr>
          <p:spPr>
            <a:xfrm flipH="false" flipV="false" rot="0">
              <a:off x="0" y="0"/>
              <a:ext cx="1221709" cy="218691"/>
            </a:xfrm>
            <a:custGeom>
              <a:avLst/>
              <a:gdLst/>
              <a:ahLst/>
              <a:cxnLst/>
              <a:rect r="r" b="b" t="t" l="l"/>
              <a:pathLst>
                <a:path h="218691" w="1221709">
                  <a:moveTo>
                    <a:pt x="0" y="0"/>
                  </a:moveTo>
                  <a:lnTo>
                    <a:pt x="1221709" y="0"/>
                  </a:lnTo>
                  <a:lnTo>
                    <a:pt x="1221709" y="218691"/>
                  </a:lnTo>
                  <a:lnTo>
                    <a:pt x="0" y="218691"/>
                  </a:lnTo>
                  <a:close/>
                </a:path>
              </a:pathLst>
            </a:custGeom>
            <a:solidFill>
              <a:srgbClr val="FFC000"/>
            </a:solidFill>
          </p:spPr>
        </p:sp>
        <p:sp>
          <p:nvSpPr>
            <p:cNvPr name="TextBox 15" id="15"/>
            <p:cNvSpPr txBox="true"/>
            <p:nvPr/>
          </p:nvSpPr>
          <p:spPr>
            <a:xfrm>
              <a:off x="0" y="-57150"/>
              <a:ext cx="1221709" cy="275841"/>
            </a:xfrm>
            <a:prstGeom prst="rect">
              <a:avLst/>
            </a:prstGeom>
          </p:spPr>
          <p:txBody>
            <a:bodyPr anchor="ctr" rtlCol="false" tIns="50800" lIns="50800" bIns="50800" rIns="50800"/>
            <a:lstStyle/>
            <a:p>
              <a:pPr algn="ctr">
                <a:lnSpc>
                  <a:spcPts val="2800"/>
                </a:lnSpc>
              </a:pPr>
            </a:p>
          </p:txBody>
        </p:sp>
      </p:grpSp>
      <p:graphicFrame>
        <p:nvGraphicFramePr>
          <p:cNvPr name="Table 16" id="16"/>
          <p:cNvGraphicFramePr>
            <a:graphicFrameLocks noGrp="true"/>
          </p:cNvGraphicFramePr>
          <p:nvPr/>
        </p:nvGraphicFramePr>
        <p:xfrm>
          <a:off x="3679415" y="4601777"/>
          <a:ext cx="7315200" cy="3381375"/>
        </p:xfrm>
        <a:graphic>
          <a:graphicData uri="http://schemas.openxmlformats.org/drawingml/2006/table">
            <a:tbl>
              <a:tblPr/>
              <a:tblGrid>
                <a:gridCol w="3657600"/>
                <a:gridCol w="3657600"/>
              </a:tblGrid>
              <a:tr h="1030790">
                <a:tc>
                  <a:txBody>
                    <a:bodyPr anchor="t" rtlCol="false"/>
                    <a:lstStyle/>
                    <a:p>
                      <a:pPr algn="ctr">
                        <a:lnSpc>
                          <a:spcPts val="2800"/>
                        </a:lnSpc>
                        <a:defRPr/>
                      </a:pPr>
                      <a:r>
                        <a:rPr lang="en-US" sz="2000">
                          <a:solidFill>
                            <a:srgbClr val="000000"/>
                          </a:solidFill>
                          <a:latin typeface="Roboto Bold"/>
                          <a:ea typeface="Roboto Bold"/>
                          <a:cs typeface="Roboto Bold"/>
                          <a:sym typeface="Roboto Bold"/>
                        </a:rPr>
                        <a:t>Cabang Olahraga</a:t>
                      </a:r>
                      <a:endParaRPr lang="en-US" sz="1100"/>
                    </a:p>
                  </a:txBody>
                  <a:tcPr marL="190500" marR="190500" marT="190500" marB="190500" anchor="ctr">
                    <a:lnL cmpd="sng" algn="ctr" cap="flat" w="38100">
                      <a:solidFill>
                        <a:srgbClr val="FFFFFF"/>
                      </a:solidFill>
                      <a:prstDash val="solid"/>
                      <a:round/>
                      <a:headEnd type="none" w="med" len="med"/>
                      <a:tailEnd type="none" w="med" len="med"/>
                    </a:lnL>
                    <a:lnR cmpd="sng" algn="ctr" cap="flat" w="38100">
                      <a:solidFill>
                        <a:srgbClr val="FFFFFF"/>
                      </a:solidFill>
                      <a:prstDash val="solid"/>
                      <a:round/>
                      <a:headEnd type="none" w="med" len="med"/>
                      <a:tailEnd type="none" w="med" len="med"/>
                    </a:lnR>
                    <a:lnT cmpd="sng" algn="ctr" cap="flat" w="38100">
                      <a:solidFill>
                        <a:srgbClr val="FFFFFF"/>
                      </a:solidFill>
                      <a:prstDash val="solid"/>
                      <a:round/>
                      <a:headEnd type="none" w="med" len="med"/>
                      <a:tailEnd type="none" w="med" len="med"/>
                    </a:lnT>
                    <a:lnB cmpd="sng" algn="ctr" cap="flat" w="38100">
                      <a:solidFill>
                        <a:srgbClr val="FFFFFF"/>
                      </a:solidFill>
                      <a:prstDash val="solid"/>
                      <a:round/>
                      <a:headEnd type="none" w="med" len="med"/>
                      <a:tailEnd type="none" w="med" len="med"/>
                    </a:lnB>
                    <a:solidFill>
                      <a:srgbClr val="E6E6E6"/>
                    </a:solidFill>
                  </a:tcPr>
                </a:tc>
                <a:tc>
                  <a:txBody>
                    <a:bodyPr anchor="t" rtlCol="false"/>
                    <a:lstStyle/>
                    <a:p>
                      <a:pPr algn="ctr">
                        <a:lnSpc>
                          <a:spcPts val="2800"/>
                        </a:lnSpc>
                        <a:defRPr/>
                      </a:pPr>
                      <a:r>
                        <a:rPr lang="en-US" sz="2000">
                          <a:solidFill>
                            <a:srgbClr val="000000"/>
                          </a:solidFill>
                          <a:latin typeface="Roboto Bold"/>
                          <a:ea typeface="Roboto Bold"/>
                          <a:cs typeface="Roboto Bold"/>
                          <a:sym typeface="Roboto Bold"/>
                        </a:rPr>
                        <a:t>Masase</a:t>
                      </a:r>
                      <a:endParaRPr lang="en-US" sz="1100"/>
                    </a:p>
                  </a:txBody>
                  <a:tcPr marL="190500" marR="190500" marT="190500" marB="190500" anchor="ctr">
                    <a:lnL cmpd="sng" algn="ctr" cap="flat" w="38100">
                      <a:solidFill>
                        <a:srgbClr val="FFFFFF"/>
                      </a:solidFill>
                      <a:prstDash val="solid"/>
                      <a:round/>
                      <a:headEnd type="none" w="med" len="med"/>
                      <a:tailEnd type="none" w="med" len="med"/>
                    </a:lnL>
                    <a:lnR cmpd="sng" algn="ctr" cap="flat" w="38100">
                      <a:solidFill>
                        <a:srgbClr val="FFFFFF"/>
                      </a:solidFill>
                      <a:prstDash val="solid"/>
                      <a:round/>
                      <a:headEnd type="none" w="med" len="med"/>
                      <a:tailEnd type="none" w="med" len="med"/>
                    </a:lnR>
                    <a:lnT cmpd="sng" algn="ctr" cap="flat" w="38100">
                      <a:solidFill>
                        <a:srgbClr val="FFFFFF"/>
                      </a:solidFill>
                      <a:prstDash val="solid"/>
                      <a:round/>
                      <a:headEnd type="none" w="med" len="med"/>
                      <a:tailEnd type="none" w="med" len="med"/>
                    </a:lnT>
                    <a:lnB cmpd="sng" algn="ctr" cap="flat" w="38100">
                      <a:solidFill>
                        <a:srgbClr val="FFFFFF"/>
                      </a:solidFill>
                      <a:prstDash val="solid"/>
                      <a:round/>
                      <a:headEnd type="none" w="med" len="med"/>
                      <a:tailEnd type="none" w="med" len="med"/>
                    </a:lnB>
                    <a:solidFill>
                      <a:srgbClr val="E6E6E6"/>
                    </a:solidFill>
                  </a:tcPr>
                </a:tc>
              </a:tr>
              <a:tr h="1175293">
                <a:tc>
                  <a:txBody>
                    <a:bodyPr anchor="t" rtlCol="false"/>
                    <a:lstStyle/>
                    <a:p>
                      <a:pPr algn="ctr">
                        <a:lnSpc>
                          <a:spcPts val="2800"/>
                        </a:lnSpc>
                        <a:defRPr/>
                      </a:pPr>
                      <a:r>
                        <a:rPr lang="en-US" sz="2000">
                          <a:solidFill>
                            <a:srgbClr val="FFFFFF"/>
                          </a:solidFill>
                          <a:latin typeface="Roboto"/>
                          <a:ea typeface="Roboto"/>
                          <a:cs typeface="Roboto"/>
                          <a:sym typeface="Roboto"/>
                        </a:rPr>
                        <a:t>tenis meja, tenis dan bulu tangkis</a:t>
                      </a:r>
                      <a:endParaRPr lang="en-US" sz="1100"/>
                    </a:p>
                  </a:txBody>
                  <a:tcPr marL="190500" marR="190500" marT="190500" marB="190500" anchor="ctr">
                    <a:lnL cmpd="sng" algn="ctr" cap="flat" w="38100">
                      <a:solidFill>
                        <a:srgbClr val="FFFFFF"/>
                      </a:solidFill>
                      <a:prstDash val="solid"/>
                      <a:round/>
                      <a:headEnd type="none" w="med" len="med"/>
                      <a:tailEnd type="none" w="med" len="med"/>
                    </a:lnL>
                    <a:lnR cmpd="sng" algn="ctr" cap="flat" w="38100">
                      <a:solidFill>
                        <a:srgbClr val="FFFFFF"/>
                      </a:solidFill>
                      <a:prstDash val="solid"/>
                      <a:round/>
                      <a:headEnd type="none" w="med" len="med"/>
                      <a:tailEnd type="none" w="med" len="med"/>
                    </a:lnR>
                    <a:lnT cmpd="sng" algn="ctr" cap="flat" w="38100">
                      <a:solidFill>
                        <a:srgbClr val="FFFFFF"/>
                      </a:solidFill>
                      <a:prstDash val="solid"/>
                      <a:round/>
                      <a:headEnd type="none" w="med" len="med"/>
                      <a:tailEnd type="none" w="med" len="med"/>
                    </a:lnT>
                    <a:lnB cmpd="sng" algn="ctr" cap="flat" w="38100">
                      <a:solidFill>
                        <a:srgbClr val="FFFFFF"/>
                      </a:solidFill>
                      <a:prstDash val="solid"/>
                      <a:round/>
                      <a:headEnd type="none" w="med" len="med"/>
                      <a:tailEnd type="none" w="med" len="med"/>
                    </a:lnB>
                  </a:tcPr>
                </a:tc>
                <a:tc>
                  <a:txBody>
                    <a:bodyPr anchor="t" rtlCol="false"/>
                    <a:lstStyle/>
                    <a:p>
                      <a:pPr algn="ctr">
                        <a:lnSpc>
                          <a:spcPts val="2800"/>
                        </a:lnSpc>
                        <a:defRPr/>
                      </a:pPr>
                      <a:r>
                        <a:rPr lang="en-US" sz="2000">
                          <a:solidFill>
                            <a:srgbClr val="FFFFFF"/>
                          </a:solidFill>
                          <a:latin typeface="Roboto"/>
                          <a:ea typeface="Roboto"/>
                          <a:cs typeface="Roboto"/>
                          <a:sym typeface="Roboto"/>
                        </a:rPr>
                        <a:t>ditujukan pada otot-otot persendian bahu</a:t>
                      </a:r>
                      <a:endParaRPr lang="en-US" sz="1100"/>
                    </a:p>
                  </a:txBody>
                  <a:tcPr marL="190500" marR="190500" marT="190500" marB="190500" anchor="ctr">
                    <a:lnL cmpd="sng" algn="ctr" cap="flat" w="38100">
                      <a:solidFill>
                        <a:srgbClr val="FFFFFF"/>
                      </a:solidFill>
                      <a:prstDash val="solid"/>
                      <a:round/>
                      <a:headEnd type="none" w="med" len="med"/>
                      <a:tailEnd type="none" w="med" len="med"/>
                    </a:lnL>
                    <a:lnR cmpd="sng" algn="ctr" cap="flat" w="38100">
                      <a:solidFill>
                        <a:srgbClr val="FFFFFF"/>
                      </a:solidFill>
                      <a:prstDash val="solid"/>
                      <a:round/>
                      <a:headEnd type="none" w="med" len="med"/>
                      <a:tailEnd type="none" w="med" len="med"/>
                    </a:lnR>
                    <a:lnT cmpd="sng" algn="ctr" cap="flat" w="38100">
                      <a:solidFill>
                        <a:srgbClr val="FFFFFF"/>
                      </a:solidFill>
                      <a:prstDash val="solid"/>
                      <a:round/>
                      <a:headEnd type="none" w="med" len="med"/>
                      <a:tailEnd type="none" w="med" len="med"/>
                    </a:lnT>
                    <a:lnB cmpd="sng" algn="ctr" cap="flat" w="38100">
                      <a:solidFill>
                        <a:srgbClr val="FFFFFF"/>
                      </a:solidFill>
                      <a:prstDash val="solid"/>
                      <a:round/>
                      <a:headEnd type="none" w="med" len="med"/>
                      <a:tailEnd type="none" w="med" len="med"/>
                    </a:lnB>
                  </a:tcPr>
                </a:tc>
              </a:tr>
              <a:tr h="1175293">
                <a:tc>
                  <a:txBody>
                    <a:bodyPr anchor="t" rtlCol="false"/>
                    <a:lstStyle/>
                    <a:p>
                      <a:pPr algn="ctr">
                        <a:lnSpc>
                          <a:spcPts val="2800"/>
                        </a:lnSpc>
                        <a:defRPr/>
                      </a:pPr>
                      <a:r>
                        <a:rPr lang="en-US" sz="2000">
                          <a:solidFill>
                            <a:srgbClr val="FFFFFF"/>
                          </a:solidFill>
                          <a:latin typeface="Roboto"/>
                          <a:ea typeface="Roboto"/>
                          <a:cs typeface="Roboto"/>
                          <a:sym typeface="Roboto"/>
                        </a:rPr>
                        <a:t>pemain sepakbola, atlet pelari, pelompat</a:t>
                      </a:r>
                      <a:endParaRPr lang="en-US" sz="1100"/>
                    </a:p>
                  </a:txBody>
                  <a:tcPr marL="190500" marR="190500" marT="190500" marB="190500" anchor="ctr">
                    <a:lnL cmpd="sng" algn="ctr" cap="flat" w="38100">
                      <a:solidFill>
                        <a:srgbClr val="FFFFFF"/>
                      </a:solidFill>
                      <a:prstDash val="solid"/>
                      <a:round/>
                      <a:headEnd type="none" w="med" len="med"/>
                      <a:tailEnd type="none" w="med" len="med"/>
                    </a:lnL>
                    <a:lnR cmpd="sng" algn="ctr" cap="flat" w="38100">
                      <a:solidFill>
                        <a:srgbClr val="FFFFFF"/>
                      </a:solidFill>
                      <a:prstDash val="solid"/>
                      <a:round/>
                      <a:headEnd type="none" w="med" len="med"/>
                      <a:tailEnd type="none" w="med" len="med"/>
                    </a:lnR>
                    <a:lnT cmpd="sng" algn="ctr" cap="flat" w="38100">
                      <a:solidFill>
                        <a:srgbClr val="FFFFFF"/>
                      </a:solidFill>
                      <a:prstDash val="solid"/>
                      <a:round/>
                      <a:headEnd type="none" w="med" len="med"/>
                      <a:tailEnd type="none" w="med" len="med"/>
                    </a:lnT>
                    <a:lnB cmpd="sng" algn="ctr" cap="flat" w="38100">
                      <a:solidFill>
                        <a:srgbClr val="FFFFFF"/>
                      </a:solidFill>
                      <a:prstDash val="solid"/>
                      <a:round/>
                      <a:headEnd type="none" w="med" len="med"/>
                      <a:tailEnd type="none" w="med" len="med"/>
                    </a:lnB>
                  </a:tcPr>
                </a:tc>
                <a:tc>
                  <a:txBody>
                    <a:bodyPr anchor="t" rtlCol="false"/>
                    <a:lstStyle/>
                    <a:p>
                      <a:pPr algn="ctr">
                        <a:lnSpc>
                          <a:spcPts val="2800"/>
                        </a:lnSpc>
                        <a:defRPr/>
                      </a:pPr>
                      <a:r>
                        <a:rPr lang="en-US" sz="2000">
                          <a:solidFill>
                            <a:srgbClr val="FFFFFF"/>
                          </a:solidFill>
                          <a:latin typeface="Roboto"/>
                          <a:ea typeface="Roboto"/>
                          <a:cs typeface="Roboto"/>
                          <a:sym typeface="Roboto"/>
                        </a:rPr>
                        <a:t>otot-otot tungkai</a:t>
                      </a:r>
                      <a:endParaRPr lang="en-US" sz="1100"/>
                    </a:p>
                  </a:txBody>
                  <a:tcPr marL="190500" marR="190500" marT="190500" marB="190500" anchor="ctr">
                    <a:lnL cmpd="sng" algn="ctr" cap="flat" w="38100">
                      <a:solidFill>
                        <a:srgbClr val="FFFFFF"/>
                      </a:solidFill>
                      <a:prstDash val="solid"/>
                      <a:round/>
                      <a:headEnd type="none" w="med" len="med"/>
                      <a:tailEnd type="none" w="med" len="med"/>
                    </a:lnL>
                    <a:lnR cmpd="sng" algn="ctr" cap="flat" w="38100">
                      <a:solidFill>
                        <a:srgbClr val="FFFFFF"/>
                      </a:solidFill>
                      <a:prstDash val="solid"/>
                      <a:round/>
                      <a:headEnd type="none" w="med" len="med"/>
                      <a:tailEnd type="none" w="med" len="med"/>
                    </a:lnR>
                    <a:lnT cmpd="sng" algn="ctr" cap="flat" w="38100">
                      <a:solidFill>
                        <a:srgbClr val="FFFFFF"/>
                      </a:solidFill>
                      <a:prstDash val="solid"/>
                      <a:round/>
                      <a:headEnd type="none" w="med" len="med"/>
                      <a:tailEnd type="none" w="med" len="med"/>
                    </a:lnT>
                    <a:lnB cmpd="sng" algn="ctr" cap="flat" w="38100">
                      <a:solidFill>
                        <a:srgbClr val="FFFFFF"/>
                      </a:solidFill>
                      <a:prstDash val="solid"/>
                      <a:round/>
                      <a:headEnd type="none" w="med" len="med"/>
                      <a:tailEnd type="none" w="med" len="med"/>
                    </a:lnB>
                  </a:tcPr>
                </a:tc>
              </a:tr>
            </a:tbl>
          </a:graphicData>
        </a:graphic>
      </p:graphicFrame>
      <p:sp>
        <p:nvSpPr>
          <p:cNvPr name="TextBox 17" id="17"/>
          <p:cNvSpPr txBox="true"/>
          <p:nvPr/>
        </p:nvSpPr>
        <p:spPr>
          <a:xfrm rot="0">
            <a:off x="4370276" y="1639459"/>
            <a:ext cx="6580196" cy="547357"/>
          </a:xfrm>
          <a:prstGeom prst="rect">
            <a:avLst/>
          </a:prstGeom>
        </p:spPr>
        <p:txBody>
          <a:bodyPr anchor="t" rtlCol="false" tIns="0" lIns="0" bIns="0" rIns="0">
            <a:spAutoFit/>
          </a:bodyPr>
          <a:lstStyle/>
          <a:p>
            <a:pPr algn="just">
              <a:lnSpc>
                <a:spcPts val="4442"/>
              </a:lnSpc>
            </a:pPr>
            <a:r>
              <a:rPr lang="en-US" sz="3173">
                <a:solidFill>
                  <a:srgbClr val="0F1517"/>
                </a:solidFill>
                <a:latin typeface="Open Sans"/>
                <a:ea typeface="Open Sans"/>
                <a:cs typeface="Open Sans"/>
                <a:sym typeface="Open Sans"/>
              </a:rPr>
              <a:t>Cabang olahraga yang dilakukan</a:t>
            </a:r>
          </a:p>
        </p:txBody>
      </p:sp>
      <p:sp>
        <p:nvSpPr>
          <p:cNvPr name="TextBox 18" id="18"/>
          <p:cNvSpPr txBox="true"/>
          <p:nvPr/>
        </p:nvSpPr>
        <p:spPr>
          <a:xfrm rot="0">
            <a:off x="3021429" y="1614788"/>
            <a:ext cx="294972" cy="632749"/>
          </a:xfrm>
          <a:prstGeom prst="rect">
            <a:avLst/>
          </a:prstGeom>
        </p:spPr>
        <p:txBody>
          <a:bodyPr anchor="t" rtlCol="false" tIns="0" lIns="0" bIns="0" rIns="0">
            <a:spAutoFit/>
          </a:bodyPr>
          <a:lstStyle/>
          <a:p>
            <a:pPr algn="just">
              <a:lnSpc>
                <a:spcPts val="5288"/>
              </a:lnSpc>
            </a:pPr>
            <a:r>
              <a:rPr lang="en-US" sz="3777">
                <a:solidFill>
                  <a:srgbClr val="0F1517"/>
                </a:solidFill>
                <a:latin typeface="Open Sans Bold"/>
                <a:ea typeface="Open Sans Bold"/>
                <a:cs typeface="Open Sans Bold"/>
                <a:sym typeface="Open Sans Bold"/>
              </a:rPr>
              <a:t>1</a:t>
            </a:r>
          </a:p>
        </p:txBody>
      </p:sp>
      <p:sp>
        <p:nvSpPr>
          <p:cNvPr name="TextBox 19" id="19"/>
          <p:cNvSpPr txBox="true"/>
          <p:nvPr/>
        </p:nvSpPr>
        <p:spPr>
          <a:xfrm rot="0">
            <a:off x="1432125" y="3282197"/>
            <a:ext cx="13165545" cy="548055"/>
          </a:xfrm>
          <a:prstGeom prst="rect">
            <a:avLst/>
          </a:prstGeom>
        </p:spPr>
        <p:txBody>
          <a:bodyPr anchor="t" rtlCol="false" tIns="0" lIns="0" bIns="0" rIns="0">
            <a:spAutoFit/>
          </a:bodyPr>
          <a:lstStyle/>
          <a:p>
            <a:pPr algn="just">
              <a:lnSpc>
                <a:spcPts val="4442"/>
              </a:lnSpc>
            </a:pPr>
            <a:r>
              <a:rPr lang="en-US" sz="3173">
                <a:solidFill>
                  <a:srgbClr val="FFFFFF"/>
                </a:solidFill>
                <a:latin typeface="Open Sans"/>
                <a:ea typeface="Open Sans"/>
                <a:cs typeface="Open Sans"/>
                <a:sym typeface="Open Sans"/>
              </a:rPr>
              <a:t>Perlu mengetahui lebih dahulu tentang cabang olahraga yang diikuti </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0F1517"/>
        </a:solidFill>
      </p:bgPr>
    </p:bg>
    <p:spTree>
      <p:nvGrpSpPr>
        <p:cNvPr id="1" name=""/>
        <p:cNvGrpSpPr/>
        <p:nvPr/>
      </p:nvGrpSpPr>
      <p:grpSpPr>
        <a:xfrm>
          <a:off x="0" y="0"/>
          <a:ext cx="0" cy="0"/>
          <a:chOff x="0" y="0"/>
          <a:chExt cx="0" cy="0"/>
        </a:xfrm>
      </p:grpSpPr>
      <p:sp>
        <p:nvSpPr>
          <p:cNvPr name="Freeform 2" id="2"/>
          <p:cNvSpPr/>
          <p:nvPr/>
        </p:nvSpPr>
        <p:spPr>
          <a:xfrm flipH="false" flipV="false" rot="0">
            <a:off x="-2589156" y="-322142"/>
            <a:ext cx="22760512" cy="10754342"/>
          </a:xfrm>
          <a:custGeom>
            <a:avLst/>
            <a:gdLst/>
            <a:ahLst/>
            <a:cxnLst/>
            <a:rect r="r" b="b" t="t" l="l"/>
            <a:pathLst>
              <a:path h="10754342" w="22760512">
                <a:moveTo>
                  <a:pt x="0" y="0"/>
                </a:moveTo>
                <a:lnTo>
                  <a:pt x="22760511" y="0"/>
                </a:lnTo>
                <a:lnTo>
                  <a:pt x="22760511" y="10754342"/>
                </a:lnTo>
                <a:lnTo>
                  <a:pt x="0" y="10754342"/>
                </a:lnTo>
                <a:lnTo>
                  <a:pt x="0" y="0"/>
                </a:lnTo>
                <a:close/>
              </a:path>
            </a:pathLst>
          </a:custGeom>
          <a:blipFill>
            <a:blip r:embed="rId2">
              <a:alphaModFix amt="13000"/>
            </a:blip>
            <a:stretch>
              <a:fillRect l="0" t="0" r="0" b="0"/>
            </a:stretch>
          </a:blipFill>
        </p:spPr>
      </p:sp>
      <p:grpSp>
        <p:nvGrpSpPr>
          <p:cNvPr name="Group 3" id="3"/>
          <p:cNvGrpSpPr/>
          <p:nvPr/>
        </p:nvGrpSpPr>
        <p:grpSpPr>
          <a:xfrm rot="0">
            <a:off x="17672193" y="0"/>
            <a:ext cx="615807" cy="571315"/>
            <a:chOff x="0" y="0"/>
            <a:chExt cx="162188" cy="150470"/>
          </a:xfrm>
        </p:grpSpPr>
        <p:sp>
          <p:nvSpPr>
            <p:cNvPr name="Freeform 4" id="4"/>
            <p:cNvSpPr/>
            <p:nvPr/>
          </p:nvSpPr>
          <p:spPr>
            <a:xfrm flipH="false" flipV="false" rot="0">
              <a:off x="0" y="0"/>
              <a:ext cx="162188" cy="150470"/>
            </a:xfrm>
            <a:custGeom>
              <a:avLst/>
              <a:gdLst/>
              <a:ahLst/>
              <a:cxnLst/>
              <a:rect r="r" b="b" t="t" l="l"/>
              <a:pathLst>
                <a:path h="150470" w="162188">
                  <a:moveTo>
                    <a:pt x="0" y="0"/>
                  </a:moveTo>
                  <a:lnTo>
                    <a:pt x="162188" y="0"/>
                  </a:lnTo>
                  <a:lnTo>
                    <a:pt x="162188" y="150470"/>
                  </a:lnTo>
                  <a:lnTo>
                    <a:pt x="0" y="150470"/>
                  </a:lnTo>
                  <a:close/>
                </a:path>
              </a:pathLst>
            </a:custGeom>
            <a:solidFill>
              <a:srgbClr val="FFC000"/>
            </a:solidFill>
          </p:spPr>
        </p:sp>
        <p:sp>
          <p:nvSpPr>
            <p:cNvPr name="TextBox 5" id="5"/>
            <p:cNvSpPr txBox="true"/>
            <p:nvPr/>
          </p:nvSpPr>
          <p:spPr>
            <a:xfrm>
              <a:off x="0" y="-57150"/>
              <a:ext cx="162188" cy="207620"/>
            </a:xfrm>
            <a:prstGeom prst="rect">
              <a:avLst/>
            </a:prstGeom>
          </p:spPr>
          <p:txBody>
            <a:bodyPr anchor="ctr" rtlCol="false" tIns="50800" lIns="50800" bIns="50800" rIns="50800"/>
            <a:lstStyle/>
            <a:p>
              <a:pPr algn="ctr">
                <a:lnSpc>
                  <a:spcPts val="2800"/>
                </a:lnSpc>
              </a:pPr>
            </a:p>
          </p:txBody>
        </p:sp>
      </p:grpSp>
      <p:grpSp>
        <p:nvGrpSpPr>
          <p:cNvPr name="Group 6" id="6"/>
          <p:cNvGrpSpPr/>
          <p:nvPr/>
        </p:nvGrpSpPr>
        <p:grpSpPr>
          <a:xfrm rot="0">
            <a:off x="17215674" y="571315"/>
            <a:ext cx="456519" cy="457385"/>
            <a:chOff x="0" y="0"/>
            <a:chExt cx="120236" cy="120464"/>
          </a:xfrm>
        </p:grpSpPr>
        <p:sp>
          <p:nvSpPr>
            <p:cNvPr name="Freeform 7" id="7"/>
            <p:cNvSpPr/>
            <p:nvPr/>
          </p:nvSpPr>
          <p:spPr>
            <a:xfrm flipH="false" flipV="false" rot="0">
              <a:off x="0" y="0"/>
              <a:ext cx="120236" cy="120464"/>
            </a:xfrm>
            <a:custGeom>
              <a:avLst/>
              <a:gdLst/>
              <a:ahLst/>
              <a:cxnLst/>
              <a:rect r="r" b="b" t="t" l="l"/>
              <a:pathLst>
                <a:path h="120464" w="120236">
                  <a:moveTo>
                    <a:pt x="0" y="0"/>
                  </a:moveTo>
                  <a:lnTo>
                    <a:pt x="120236" y="0"/>
                  </a:lnTo>
                  <a:lnTo>
                    <a:pt x="120236" y="120464"/>
                  </a:lnTo>
                  <a:lnTo>
                    <a:pt x="0" y="120464"/>
                  </a:lnTo>
                  <a:close/>
                </a:path>
              </a:pathLst>
            </a:custGeom>
            <a:solidFill>
              <a:srgbClr val="FFC000"/>
            </a:solidFill>
          </p:spPr>
        </p:sp>
        <p:sp>
          <p:nvSpPr>
            <p:cNvPr name="TextBox 8" id="8"/>
            <p:cNvSpPr txBox="true"/>
            <p:nvPr/>
          </p:nvSpPr>
          <p:spPr>
            <a:xfrm>
              <a:off x="0" y="-57150"/>
              <a:ext cx="120236" cy="177614"/>
            </a:xfrm>
            <a:prstGeom prst="rect">
              <a:avLst/>
            </a:prstGeom>
          </p:spPr>
          <p:txBody>
            <a:bodyPr anchor="ctr" rtlCol="false" tIns="50800" lIns="50800" bIns="50800" rIns="50800"/>
            <a:lstStyle/>
            <a:p>
              <a:pPr algn="ctr">
                <a:lnSpc>
                  <a:spcPts val="2800"/>
                </a:lnSpc>
              </a:pPr>
            </a:p>
          </p:txBody>
        </p:sp>
      </p:grpSp>
      <p:sp>
        <p:nvSpPr>
          <p:cNvPr name="Freeform 9" id="9"/>
          <p:cNvSpPr/>
          <p:nvPr/>
        </p:nvSpPr>
        <p:spPr>
          <a:xfrm flipH="false" flipV="false" rot="0">
            <a:off x="340229" y="340229"/>
            <a:ext cx="1091896" cy="1091896"/>
          </a:xfrm>
          <a:custGeom>
            <a:avLst/>
            <a:gdLst/>
            <a:ahLst/>
            <a:cxnLst/>
            <a:rect r="r" b="b" t="t" l="l"/>
            <a:pathLst>
              <a:path h="1091896" w="1091896">
                <a:moveTo>
                  <a:pt x="0" y="0"/>
                </a:moveTo>
                <a:lnTo>
                  <a:pt x="1091896" y="0"/>
                </a:lnTo>
                <a:lnTo>
                  <a:pt x="1091896" y="1091896"/>
                </a:lnTo>
                <a:lnTo>
                  <a:pt x="0" y="1091896"/>
                </a:lnTo>
                <a:lnTo>
                  <a:pt x="0" y="0"/>
                </a:lnTo>
                <a:close/>
              </a:path>
            </a:pathLst>
          </a:custGeom>
          <a:blipFill>
            <a:blip r:embed="rId3"/>
            <a:stretch>
              <a:fillRect l="0" t="0" r="0" b="0"/>
            </a:stretch>
          </a:blipFill>
        </p:spPr>
      </p:sp>
      <p:grpSp>
        <p:nvGrpSpPr>
          <p:cNvPr name="Group 10" id="10"/>
          <p:cNvGrpSpPr/>
          <p:nvPr/>
        </p:nvGrpSpPr>
        <p:grpSpPr>
          <a:xfrm rot="0">
            <a:off x="1028700" y="5220802"/>
            <a:ext cx="675737" cy="675737"/>
            <a:chOff x="0" y="0"/>
            <a:chExt cx="812800" cy="812800"/>
          </a:xfrm>
        </p:grpSpPr>
        <p:sp>
          <p:nvSpPr>
            <p:cNvPr name="Freeform 11" id="1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C000"/>
            </a:solidFill>
          </p:spPr>
        </p:sp>
        <p:sp>
          <p:nvSpPr>
            <p:cNvPr name="TextBox 12" id="12"/>
            <p:cNvSpPr txBox="true"/>
            <p:nvPr/>
          </p:nvSpPr>
          <p:spPr>
            <a:xfrm>
              <a:off x="76200" y="19050"/>
              <a:ext cx="660400" cy="717550"/>
            </a:xfrm>
            <a:prstGeom prst="rect">
              <a:avLst/>
            </a:prstGeom>
          </p:spPr>
          <p:txBody>
            <a:bodyPr anchor="ctr" rtlCol="false" tIns="50800" lIns="50800" bIns="50800" rIns="50800"/>
            <a:lstStyle/>
            <a:p>
              <a:pPr algn="ctr">
                <a:lnSpc>
                  <a:spcPts val="2800"/>
                </a:lnSpc>
              </a:pPr>
            </a:p>
          </p:txBody>
        </p:sp>
      </p:grpSp>
      <p:grpSp>
        <p:nvGrpSpPr>
          <p:cNvPr name="Group 13" id="13"/>
          <p:cNvGrpSpPr/>
          <p:nvPr/>
        </p:nvGrpSpPr>
        <p:grpSpPr>
          <a:xfrm rot="0">
            <a:off x="1986964" y="5143500"/>
            <a:ext cx="9059481" cy="830341"/>
            <a:chOff x="0" y="0"/>
            <a:chExt cx="2386036" cy="218691"/>
          </a:xfrm>
        </p:grpSpPr>
        <p:sp>
          <p:nvSpPr>
            <p:cNvPr name="Freeform 14" id="14"/>
            <p:cNvSpPr/>
            <p:nvPr/>
          </p:nvSpPr>
          <p:spPr>
            <a:xfrm flipH="false" flipV="false" rot="0">
              <a:off x="0" y="0"/>
              <a:ext cx="2386036" cy="218691"/>
            </a:xfrm>
            <a:custGeom>
              <a:avLst/>
              <a:gdLst/>
              <a:ahLst/>
              <a:cxnLst/>
              <a:rect r="r" b="b" t="t" l="l"/>
              <a:pathLst>
                <a:path h="218691" w="2386036">
                  <a:moveTo>
                    <a:pt x="0" y="0"/>
                  </a:moveTo>
                  <a:lnTo>
                    <a:pt x="2386036" y="0"/>
                  </a:lnTo>
                  <a:lnTo>
                    <a:pt x="2386036" y="218691"/>
                  </a:lnTo>
                  <a:lnTo>
                    <a:pt x="0" y="218691"/>
                  </a:lnTo>
                  <a:close/>
                </a:path>
              </a:pathLst>
            </a:custGeom>
            <a:solidFill>
              <a:srgbClr val="FFC000"/>
            </a:solidFill>
          </p:spPr>
        </p:sp>
        <p:sp>
          <p:nvSpPr>
            <p:cNvPr name="TextBox 15" id="15"/>
            <p:cNvSpPr txBox="true"/>
            <p:nvPr/>
          </p:nvSpPr>
          <p:spPr>
            <a:xfrm>
              <a:off x="0" y="-57150"/>
              <a:ext cx="2386036" cy="275841"/>
            </a:xfrm>
            <a:prstGeom prst="rect">
              <a:avLst/>
            </a:prstGeom>
          </p:spPr>
          <p:txBody>
            <a:bodyPr anchor="ctr" rtlCol="false" tIns="50800" lIns="50800" bIns="50800" rIns="50800"/>
            <a:lstStyle/>
            <a:p>
              <a:pPr algn="ctr">
                <a:lnSpc>
                  <a:spcPts val="2800"/>
                </a:lnSpc>
              </a:pPr>
            </a:p>
          </p:txBody>
        </p:sp>
      </p:grpSp>
      <p:grpSp>
        <p:nvGrpSpPr>
          <p:cNvPr name="Group 16" id="16"/>
          <p:cNvGrpSpPr/>
          <p:nvPr/>
        </p:nvGrpSpPr>
        <p:grpSpPr>
          <a:xfrm rot="0">
            <a:off x="1028700" y="6299748"/>
            <a:ext cx="10017745" cy="830341"/>
            <a:chOff x="0" y="0"/>
            <a:chExt cx="13356994" cy="1107122"/>
          </a:xfrm>
        </p:grpSpPr>
        <p:grpSp>
          <p:nvGrpSpPr>
            <p:cNvPr name="Group 17" id="17"/>
            <p:cNvGrpSpPr/>
            <p:nvPr/>
          </p:nvGrpSpPr>
          <p:grpSpPr>
            <a:xfrm rot="0">
              <a:off x="0" y="103069"/>
              <a:ext cx="900983" cy="900983"/>
              <a:chOff x="0" y="0"/>
              <a:chExt cx="812800" cy="812800"/>
            </a:xfrm>
          </p:grpSpPr>
          <p:sp>
            <p:nvSpPr>
              <p:cNvPr name="Freeform 18" id="1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C000"/>
              </a:solidFill>
            </p:spPr>
          </p:sp>
          <p:sp>
            <p:nvSpPr>
              <p:cNvPr name="TextBox 19" id="19"/>
              <p:cNvSpPr txBox="true"/>
              <p:nvPr/>
            </p:nvSpPr>
            <p:spPr>
              <a:xfrm>
                <a:off x="76200" y="19050"/>
                <a:ext cx="660400" cy="717550"/>
              </a:xfrm>
              <a:prstGeom prst="rect">
                <a:avLst/>
              </a:prstGeom>
            </p:spPr>
            <p:txBody>
              <a:bodyPr anchor="ctr" rtlCol="false" tIns="50800" lIns="50800" bIns="50800" rIns="50800"/>
              <a:lstStyle/>
              <a:p>
                <a:pPr algn="ctr">
                  <a:lnSpc>
                    <a:spcPts val="2800"/>
                  </a:lnSpc>
                </a:pPr>
              </a:p>
            </p:txBody>
          </p:sp>
        </p:grpSp>
        <p:grpSp>
          <p:nvGrpSpPr>
            <p:cNvPr name="Group 20" id="20"/>
            <p:cNvGrpSpPr/>
            <p:nvPr/>
          </p:nvGrpSpPr>
          <p:grpSpPr>
            <a:xfrm rot="0">
              <a:off x="1277686" y="0"/>
              <a:ext cx="12079308" cy="1107122"/>
              <a:chOff x="0" y="0"/>
              <a:chExt cx="2386036" cy="218691"/>
            </a:xfrm>
          </p:grpSpPr>
          <p:sp>
            <p:nvSpPr>
              <p:cNvPr name="Freeform 21" id="21"/>
              <p:cNvSpPr/>
              <p:nvPr/>
            </p:nvSpPr>
            <p:spPr>
              <a:xfrm flipH="false" flipV="false" rot="0">
                <a:off x="0" y="0"/>
                <a:ext cx="2386036" cy="218691"/>
              </a:xfrm>
              <a:custGeom>
                <a:avLst/>
                <a:gdLst/>
                <a:ahLst/>
                <a:cxnLst/>
                <a:rect r="r" b="b" t="t" l="l"/>
                <a:pathLst>
                  <a:path h="218691" w="2386036">
                    <a:moveTo>
                      <a:pt x="0" y="0"/>
                    </a:moveTo>
                    <a:lnTo>
                      <a:pt x="2386036" y="0"/>
                    </a:lnTo>
                    <a:lnTo>
                      <a:pt x="2386036" y="218691"/>
                    </a:lnTo>
                    <a:lnTo>
                      <a:pt x="0" y="218691"/>
                    </a:lnTo>
                    <a:close/>
                  </a:path>
                </a:pathLst>
              </a:custGeom>
              <a:solidFill>
                <a:srgbClr val="FFC000"/>
              </a:solidFill>
            </p:spPr>
          </p:sp>
          <p:sp>
            <p:nvSpPr>
              <p:cNvPr name="TextBox 22" id="22"/>
              <p:cNvSpPr txBox="true"/>
              <p:nvPr/>
            </p:nvSpPr>
            <p:spPr>
              <a:xfrm>
                <a:off x="0" y="-57150"/>
                <a:ext cx="2386036" cy="275841"/>
              </a:xfrm>
              <a:prstGeom prst="rect">
                <a:avLst/>
              </a:prstGeom>
            </p:spPr>
            <p:txBody>
              <a:bodyPr anchor="ctr" rtlCol="false" tIns="50800" lIns="50800" bIns="50800" rIns="50800"/>
              <a:lstStyle/>
              <a:p>
                <a:pPr algn="ctr">
                  <a:lnSpc>
                    <a:spcPts val="2800"/>
                  </a:lnSpc>
                </a:pPr>
              </a:p>
            </p:txBody>
          </p:sp>
        </p:grpSp>
        <p:sp>
          <p:nvSpPr>
            <p:cNvPr name="TextBox 23" id="23"/>
            <p:cNvSpPr txBox="true"/>
            <p:nvPr/>
          </p:nvSpPr>
          <p:spPr>
            <a:xfrm rot="0">
              <a:off x="1510635" y="265695"/>
              <a:ext cx="11613410" cy="462279"/>
            </a:xfrm>
            <a:prstGeom prst="rect">
              <a:avLst/>
            </a:prstGeom>
          </p:spPr>
          <p:txBody>
            <a:bodyPr anchor="t" rtlCol="false" tIns="0" lIns="0" bIns="0" rIns="0">
              <a:spAutoFit/>
            </a:bodyPr>
            <a:lstStyle/>
            <a:p>
              <a:pPr algn="just">
                <a:lnSpc>
                  <a:spcPts val="2940"/>
                </a:lnSpc>
              </a:pPr>
              <a:r>
                <a:rPr lang="en-US" sz="2100">
                  <a:solidFill>
                    <a:srgbClr val="0F1517"/>
                  </a:solidFill>
                  <a:latin typeface="Open Sans"/>
                  <a:ea typeface="Open Sans"/>
                  <a:cs typeface="Open Sans"/>
                  <a:sym typeface="Open Sans"/>
                </a:rPr>
                <a:t>otot terasa keras bila dipegang</a:t>
              </a:r>
            </a:p>
          </p:txBody>
        </p:sp>
        <p:sp>
          <p:nvSpPr>
            <p:cNvPr name="TextBox 24" id="24"/>
            <p:cNvSpPr txBox="true"/>
            <p:nvPr/>
          </p:nvSpPr>
          <p:spPr>
            <a:xfrm rot="0">
              <a:off x="320342" y="246645"/>
              <a:ext cx="260298" cy="556683"/>
            </a:xfrm>
            <a:prstGeom prst="rect">
              <a:avLst/>
            </a:prstGeom>
          </p:spPr>
          <p:txBody>
            <a:bodyPr anchor="t" rtlCol="false" tIns="0" lIns="0" bIns="0" rIns="0">
              <a:spAutoFit/>
            </a:bodyPr>
            <a:lstStyle/>
            <a:p>
              <a:pPr algn="just">
                <a:lnSpc>
                  <a:spcPts val="3500"/>
                </a:lnSpc>
              </a:pPr>
              <a:r>
                <a:rPr lang="en-US" sz="2500">
                  <a:solidFill>
                    <a:srgbClr val="0F1517"/>
                  </a:solidFill>
                  <a:latin typeface="Open Sans Bold"/>
                  <a:ea typeface="Open Sans Bold"/>
                  <a:cs typeface="Open Sans Bold"/>
                  <a:sym typeface="Open Sans Bold"/>
                </a:rPr>
                <a:t>2</a:t>
              </a:r>
            </a:p>
          </p:txBody>
        </p:sp>
      </p:grpSp>
      <p:grpSp>
        <p:nvGrpSpPr>
          <p:cNvPr name="Group 25" id="25"/>
          <p:cNvGrpSpPr/>
          <p:nvPr/>
        </p:nvGrpSpPr>
        <p:grpSpPr>
          <a:xfrm rot="0">
            <a:off x="886177" y="2776715"/>
            <a:ext cx="1021000" cy="1021000"/>
            <a:chOff x="0" y="0"/>
            <a:chExt cx="812800" cy="812800"/>
          </a:xfrm>
        </p:grpSpPr>
        <p:sp>
          <p:nvSpPr>
            <p:cNvPr name="Freeform 26" id="2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C000"/>
            </a:solidFill>
          </p:spPr>
        </p:sp>
        <p:sp>
          <p:nvSpPr>
            <p:cNvPr name="TextBox 27" id="27"/>
            <p:cNvSpPr txBox="true"/>
            <p:nvPr/>
          </p:nvSpPr>
          <p:spPr>
            <a:xfrm>
              <a:off x="76200" y="19050"/>
              <a:ext cx="660400" cy="717550"/>
            </a:xfrm>
            <a:prstGeom prst="rect">
              <a:avLst/>
            </a:prstGeom>
          </p:spPr>
          <p:txBody>
            <a:bodyPr anchor="ctr" rtlCol="false" tIns="50800" lIns="50800" bIns="50800" rIns="50800"/>
            <a:lstStyle/>
            <a:p>
              <a:pPr algn="ctr">
                <a:lnSpc>
                  <a:spcPts val="2800"/>
                </a:lnSpc>
              </a:pPr>
            </a:p>
          </p:txBody>
        </p:sp>
      </p:grpSp>
      <p:grpSp>
        <p:nvGrpSpPr>
          <p:cNvPr name="Group 28" id="28"/>
          <p:cNvGrpSpPr/>
          <p:nvPr/>
        </p:nvGrpSpPr>
        <p:grpSpPr>
          <a:xfrm rot="0">
            <a:off x="2334059" y="2659916"/>
            <a:ext cx="7008770" cy="1254597"/>
            <a:chOff x="0" y="0"/>
            <a:chExt cx="1221709" cy="218691"/>
          </a:xfrm>
        </p:grpSpPr>
        <p:sp>
          <p:nvSpPr>
            <p:cNvPr name="Freeform 29" id="29"/>
            <p:cNvSpPr/>
            <p:nvPr/>
          </p:nvSpPr>
          <p:spPr>
            <a:xfrm flipH="false" flipV="false" rot="0">
              <a:off x="0" y="0"/>
              <a:ext cx="1221709" cy="218691"/>
            </a:xfrm>
            <a:custGeom>
              <a:avLst/>
              <a:gdLst/>
              <a:ahLst/>
              <a:cxnLst/>
              <a:rect r="r" b="b" t="t" l="l"/>
              <a:pathLst>
                <a:path h="218691" w="1221709">
                  <a:moveTo>
                    <a:pt x="0" y="0"/>
                  </a:moveTo>
                  <a:lnTo>
                    <a:pt x="1221709" y="0"/>
                  </a:lnTo>
                  <a:lnTo>
                    <a:pt x="1221709" y="218691"/>
                  </a:lnTo>
                  <a:lnTo>
                    <a:pt x="0" y="218691"/>
                  </a:lnTo>
                  <a:close/>
                </a:path>
              </a:pathLst>
            </a:custGeom>
            <a:solidFill>
              <a:srgbClr val="FFC000"/>
            </a:solidFill>
          </p:spPr>
        </p:sp>
        <p:sp>
          <p:nvSpPr>
            <p:cNvPr name="TextBox 30" id="30"/>
            <p:cNvSpPr txBox="true"/>
            <p:nvPr/>
          </p:nvSpPr>
          <p:spPr>
            <a:xfrm>
              <a:off x="0" y="-57150"/>
              <a:ext cx="1221709" cy="275841"/>
            </a:xfrm>
            <a:prstGeom prst="rect">
              <a:avLst/>
            </a:prstGeom>
          </p:spPr>
          <p:txBody>
            <a:bodyPr anchor="ctr" rtlCol="false" tIns="50800" lIns="50800" bIns="50800" rIns="50800"/>
            <a:lstStyle/>
            <a:p>
              <a:pPr algn="ctr">
                <a:lnSpc>
                  <a:spcPts val="2800"/>
                </a:lnSpc>
              </a:pPr>
            </a:p>
          </p:txBody>
        </p:sp>
      </p:grpSp>
      <p:sp>
        <p:nvSpPr>
          <p:cNvPr name="Freeform 31" id="31"/>
          <p:cNvSpPr/>
          <p:nvPr/>
        </p:nvSpPr>
        <p:spPr>
          <a:xfrm flipH="false" flipV="false" rot="0">
            <a:off x="12122770" y="2262250"/>
            <a:ext cx="4440604" cy="2958552"/>
          </a:xfrm>
          <a:custGeom>
            <a:avLst/>
            <a:gdLst/>
            <a:ahLst/>
            <a:cxnLst/>
            <a:rect r="r" b="b" t="t" l="l"/>
            <a:pathLst>
              <a:path h="2958552" w="4440604">
                <a:moveTo>
                  <a:pt x="0" y="0"/>
                </a:moveTo>
                <a:lnTo>
                  <a:pt x="4440604" y="0"/>
                </a:lnTo>
                <a:lnTo>
                  <a:pt x="4440604" y="2958552"/>
                </a:lnTo>
                <a:lnTo>
                  <a:pt x="0" y="2958552"/>
                </a:lnTo>
                <a:lnTo>
                  <a:pt x="0" y="0"/>
                </a:lnTo>
                <a:close/>
              </a:path>
            </a:pathLst>
          </a:custGeom>
          <a:blipFill>
            <a:blip r:embed="rId4"/>
            <a:stretch>
              <a:fillRect l="0" t="0" r="0" b="0"/>
            </a:stretch>
          </a:blipFill>
        </p:spPr>
      </p:sp>
      <p:sp>
        <p:nvSpPr>
          <p:cNvPr name="Freeform 32" id="32"/>
          <p:cNvSpPr/>
          <p:nvPr/>
        </p:nvSpPr>
        <p:spPr>
          <a:xfrm flipH="false" flipV="false" rot="0">
            <a:off x="12122770" y="5558671"/>
            <a:ext cx="4440604" cy="2958552"/>
          </a:xfrm>
          <a:custGeom>
            <a:avLst/>
            <a:gdLst/>
            <a:ahLst/>
            <a:cxnLst/>
            <a:rect r="r" b="b" t="t" l="l"/>
            <a:pathLst>
              <a:path h="2958552" w="4440604">
                <a:moveTo>
                  <a:pt x="0" y="0"/>
                </a:moveTo>
                <a:lnTo>
                  <a:pt x="4440604" y="0"/>
                </a:lnTo>
                <a:lnTo>
                  <a:pt x="4440604" y="2958552"/>
                </a:lnTo>
                <a:lnTo>
                  <a:pt x="0" y="2958552"/>
                </a:lnTo>
                <a:lnTo>
                  <a:pt x="0" y="0"/>
                </a:lnTo>
                <a:close/>
              </a:path>
            </a:pathLst>
          </a:custGeom>
          <a:blipFill>
            <a:blip r:embed="rId5"/>
            <a:stretch>
              <a:fillRect l="0" t="0" r="0" b="0"/>
            </a:stretch>
          </a:blipFill>
        </p:spPr>
      </p:sp>
      <p:sp>
        <p:nvSpPr>
          <p:cNvPr name="TextBox 33" id="33"/>
          <p:cNvSpPr txBox="true"/>
          <p:nvPr/>
        </p:nvSpPr>
        <p:spPr>
          <a:xfrm rot="0">
            <a:off x="2161676" y="5361504"/>
            <a:ext cx="8710058" cy="356234"/>
          </a:xfrm>
          <a:prstGeom prst="rect">
            <a:avLst/>
          </a:prstGeom>
        </p:spPr>
        <p:txBody>
          <a:bodyPr anchor="t" rtlCol="false" tIns="0" lIns="0" bIns="0" rIns="0">
            <a:spAutoFit/>
          </a:bodyPr>
          <a:lstStyle/>
          <a:p>
            <a:pPr algn="just">
              <a:lnSpc>
                <a:spcPts val="2940"/>
              </a:lnSpc>
            </a:pPr>
            <a:r>
              <a:rPr lang="en-US" sz="2100">
                <a:solidFill>
                  <a:srgbClr val="0F1517"/>
                </a:solidFill>
                <a:latin typeface="Open Sans"/>
                <a:ea typeface="Open Sans"/>
                <a:cs typeface="Open Sans"/>
                <a:sym typeface="Open Sans"/>
              </a:rPr>
              <a:t>ototnya terasa halus dan elastis bila dipegang</a:t>
            </a:r>
          </a:p>
        </p:txBody>
      </p:sp>
      <p:sp>
        <p:nvSpPr>
          <p:cNvPr name="TextBox 34" id="34"/>
          <p:cNvSpPr txBox="true"/>
          <p:nvPr/>
        </p:nvSpPr>
        <p:spPr>
          <a:xfrm rot="0">
            <a:off x="1268957" y="5326125"/>
            <a:ext cx="195224" cy="431799"/>
          </a:xfrm>
          <a:prstGeom prst="rect">
            <a:avLst/>
          </a:prstGeom>
        </p:spPr>
        <p:txBody>
          <a:bodyPr anchor="t" rtlCol="false" tIns="0" lIns="0" bIns="0" rIns="0">
            <a:spAutoFit/>
          </a:bodyPr>
          <a:lstStyle/>
          <a:p>
            <a:pPr algn="just">
              <a:lnSpc>
                <a:spcPts val="3500"/>
              </a:lnSpc>
            </a:pPr>
            <a:r>
              <a:rPr lang="en-US" sz="2500">
                <a:solidFill>
                  <a:srgbClr val="0F1517"/>
                </a:solidFill>
                <a:latin typeface="Open Sans Bold"/>
                <a:ea typeface="Open Sans Bold"/>
                <a:cs typeface="Open Sans Bold"/>
                <a:sym typeface="Open Sans Bold"/>
              </a:rPr>
              <a:t>1</a:t>
            </a:r>
          </a:p>
        </p:txBody>
      </p:sp>
      <p:sp>
        <p:nvSpPr>
          <p:cNvPr name="TextBox 35" id="35"/>
          <p:cNvSpPr txBox="true"/>
          <p:nvPr/>
        </p:nvSpPr>
        <p:spPr>
          <a:xfrm rot="0">
            <a:off x="2598038" y="2980199"/>
            <a:ext cx="6580196" cy="547357"/>
          </a:xfrm>
          <a:prstGeom prst="rect">
            <a:avLst/>
          </a:prstGeom>
        </p:spPr>
        <p:txBody>
          <a:bodyPr anchor="t" rtlCol="false" tIns="0" lIns="0" bIns="0" rIns="0">
            <a:spAutoFit/>
          </a:bodyPr>
          <a:lstStyle/>
          <a:p>
            <a:pPr algn="just">
              <a:lnSpc>
                <a:spcPts val="4442"/>
              </a:lnSpc>
            </a:pPr>
            <a:r>
              <a:rPr lang="en-US" sz="3173">
                <a:solidFill>
                  <a:srgbClr val="0F1517"/>
                </a:solidFill>
                <a:latin typeface="Open Sans"/>
                <a:ea typeface="Open Sans"/>
                <a:cs typeface="Open Sans"/>
                <a:sym typeface="Open Sans"/>
              </a:rPr>
              <a:t>Kondisi Tubuh atlet</a:t>
            </a:r>
          </a:p>
        </p:txBody>
      </p:sp>
      <p:sp>
        <p:nvSpPr>
          <p:cNvPr name="TextBox 36" id="36"/>
          <p:cNvSpPr txBox="true"/>
          <p:nvPr/>
        </p:nvSpPr>
        <p:spPr>
          <a:xfrm rot="0">
            <a:off x="1249191" y="2955528"/>
            <a:ext cx="273892" cy="632749"/>
          </a:xfrm>
          <a:prstGeom prst="rect">
            <a:avLst/>
          </a:prstGeom>
        </p:spPr>
        <p:txBody>
          <a:bodyPr anchor="t" rtlCol="false" tIns="0" lIns="0" bIns="0" rIns="0">
            <a:spAutoFit/>
          </a:bodyPr>
          <a:lstStyle/>
          <a:p>
            <a:pPr algn="just">
              <a:lnSpc>
                <a:spcPts val="5288"/>
              </a:lnSpc>
            </a:pPr>
            <a:r>
              <a:rPr lang="en-US" sz="3777">
                <a:solidFill>
                  <a:srgbClr val="0F1517"/>
                </a:solidFill>
                <a:latin typeface="Open Sans Bold"/>
                <a:ea typeface="Open Sans Bold"/>
                <a:cs typeface="Open Sans Bold"/>
                <a:sym typeface="Open Sans Bold"/>
              </a:rPr>
              <a:t>2</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0F1517"/>
        </a:solidFill>
      </p:bgPr>
    </p:bg>
    <p:spTree>
      <p:nvGrpSpPr>
        <p:cNvPr id="1" name=""/>
        <p:cNvGrpSpPr/>
        <p:nvPr/>
      </p:nvGrpSpPr>
      <p:grpSpPr>
        <a:xfrm>
          <a:off x="0" y="0"/>
          <a:ext cx="0" cy="0"/>
          <a:chOff x="0" y="0"/>
          <a:chExt cx="0" cy="0"/>
        </a:xfrm>
      </p:grpSpPr>
      <p:sp>
        <p:nvSpPr>
          <p:cNvPr name="Freeform 2" id="2"/>
          <p:cNvSpPr/>
          <p:nvPr/>
        </p:nvSpPr>
        <p:spPr>
          <a:xfrm flipH="false" flipV="false" rot="0">
            <a:off x="-2589156" y="-322142"/>
            <a:ext cx="22760512" cy="10754342"/>
          </a:xfrm>
          <a:custGeom>
            <a:avLst/>
            <a:gdLst/>
            <a:ahLst/>
            <a:cxnLst/>
            <a:rect r="r" b="b" t="t" l="l"/>
            <a:pathLst>
              <a:path h="10754342" w="22760512">
                <a:moveTo>
                  <a:pt x="0" y="0"/>
                </a:moveTo>
                <a:lnTo>
                  <a:pt x="22760511" y="0"/>
                </a:lnTo>
                <a:lnTo>
                  <a:pt x="22760511" y="10754342"/>
                </a:lnTo>
                <a:lnTo>
                  <a:pt x="0" y="10754342"/>
                </a:lnTo>
                <a:lnTo>
                  <a:pt x="0" y="0"/>
                </a:lnTo>
                <a:close/>
              </a:path>
            </a:pathLst>
          </a:custGeom>
          <a:blipFill>
            <a:blip r:embed="rId2">
              <a:alphaModFix amt="13000"/>
            </a:blip>
            <a:stretch>
              <a:fillRect l="0" t="0" r="0" b="0"/>
            </a:stretch>
          </a:blipFill>
        </p:spPr>
      </p:sp>
      <p:grpSp>
        <p:nvGrpSpPr>
          <p:cNvPr name="Group 3" id="3"/>
          <p:cNvGrpSpPr/>
          <p:nvPr/>
        </p:nvGrpSpPr>
        <p:grpSpPr>
          <a:xfrm rot="0">
            <a:off x="17672193" y="0"/>
            <a:ext cx="615807" cy="571315"/>
            <a:chOff x="0" y="0"/>
            <a:chExt cx="162188" cy="150470"/>
          </a:xfrm>
        </p:grpSpPr>
        <p:sp>
          <p:nvSpPr>
            <p:cNvPr name="Freeform 4" id="4"/>
            <p:cNvSpPr/>
            <p:nvPr/>
          </p:nvSpPr>
          <p:spPr>
            <a:xfrm flipH="false" flipV="false" rot="0">
              <a:off x="0" y="0"/>
              <a:ext cx="162188" cy="150470"/>
            </a:xfrm>
            <a:custGeom>
              <a:avLst/>
              <a:gdLst/>
              <a:ahLst/>
              <a:cxnLst/>
              <a:rect r="r" b="b" t="t" l="l"/>
              <a:pathLst>
                <a:path h="150470" w="162188">
                  <a:moveTo>
                    <a:pt x="0" y="0"/>
                  </a:moveTo>
                  <a:lnTo>
                    <a:pt x="162188" y="0"/>
                  </a:lnTo>
                  <a:lnTo>
                    <a:pt x="162188" y="150470"/>
                  </a:lnTo>
                  <a:lnTo>
                    <a:pt x="0" y="150470"/>
                  </a:lnTo>
                  <a:close/>
                </a:path>
              </a:pathLst>
            </a:custGeom>
            <a:solidFill>
              <a:srgbClr val="FFC000"/>
            </a:solidFill>
          </p:spPr>
        </p:sp>
        <p:sp>
          <p:nvSpPr>
            <p:cNvPr name="TextBox 5" id="5"/>
            <p:cNvSpPr txBox="true"/>
            <p:nvPr/>
          </p:nvSpPr>
          <p:spPr>
            <a:xfrm>
              <a:off x="0" y="-57150"/>
              <a:ext cx="162188" cy="207620"/>
            </a:xfrm>
            <a:prstGeom prst="rect">
              <a:avLst/>
            </a:prstGeom>
          </p:spPr>
          <p:txBody>
            <a:bodyPr anchor="ctr" rtlCol="false" tIns="50800" lIns="50800" bIns="50800" rIns="50800"/>
            <a:lstStyle/>
            <a:p>
              <a:pPr algn="ctr">
                <a:lnSpc>
                  <a:spcPts val="2800"/>
                </a:lnSpc>
              </a:pPr>
            </a:p>
          </p:txBody>
        </p:sp>
      </p:grpSp>
      <p:grpSp>
        <p:nvGrpSpPr>
          <p:cNvPr name="Group 6" id="6"/>
          <p:cNvGrpSpPr/>
          <p:nvPr/>
        </p:nvGrpSpPr>
        <p:grpSpPr>
          <a:xfrm rot="0">
            <a:off x="17215674" y="571315"/>
            <a:ext cx="456519" cy="457385"/>
            <a:chOff x="0" y="0"/>
            <a:chExt cx="120236" cy="120464"/>
          </a:xfrm>
        </p:grpSpPr>
        <p:sp>
          <p:nvSpPr>
            <p:cNvPr name="Freeform 7" id="7"/>
            <p:cNvSpPr/>
            <p:nvPr/>
          </p:nvSpPr>
          <p:spPr>
            <a:xfrm flipH="false" flipV="false" rot="0">
              <a:off x="0" y="0"/>
              <a:ext cx="120236" cy="120464"/>
            </a:xfrm>
            <a:custGeom>
              <a:avLst/>
              <a:gdLst/>
              <a:ahLst/>
              <a:cxnLst/>
              <a:rect r="r" b="b" t="t" l="l"/>
              <a:pathLst>
                <a:path h="120464" w="120236">
                  <a:moveTo>
                    <a:pt x="0" y="0"/>
                  </a:moveTo>
                  <a:lnTo>
                    <a:pt x="120236" y="0"/>
                  </a:lnTo>
                  <a:lnTo>
                    <a:pt x="120236" y="120464"/>
                  </a:lnTo>
                  <a:lnTo>
                    <a:pt x="0" y="120464"/>
                  </a:lnTo>
                  <a:close/>
                </a:path>
              </a:pathLst>
            </a:custGeom>
            <a:solidFill>
              <a:srgbClr val="FFC000"/>
            </a:solidFill>
          </p:spPr>
        </p:sp>
        <p:sp>
          <p:nvSpPr>
            <p:cNvPr name="TextBox 8" id="8"/>
            <p:cNvSpPr txBox="true"/>
            <p:nvPr/>
          </p:nvSpPr>
          <p:spPr>
            <a:xfrm>
              <a:off x="0" y="-57150"/>
              <a:ext cx="120236" cy="177614"/>
            </a:xfrm>
            <a:prstGeom prst="rect">
              <a:avLst/>
            </a:prstGeom>
          </p:spPr>
          <p:txBody>
            <a:bodyPr anchor="ctr" rtlCol="false" tIns="50800" lIns="50800" bIns="50800" rIns="50800"/>
            <a:lstStyle/>
            <a:p>
              <a:pPr algn="ctr">
                <a:lnSpc>
                  <a:spcPts val="2800"/>
                </a:lnSpc>
              </a:pPr>
            </a:p>
          </p:txBody>
        </p:sp>
      </p:grpSp>
      <p:sp>
        <p:nvSpPr>
          <p:cNvPr name="Freeform 9" id="9"/>
          <p:cNvSpPr/>
          <p:nvPr/>
        </p:nvSpPr>
        <p:spPr>
          <a:xfrm flipH="false" flipV="false" rot="0">
            <a:off x="340229" y="340229"/>
            <a:ext cx="1091896" cy="1091896"/>
          </a:xfrm>
          <a:custGeom>
            <a:avLst/>
            <a:gdLst/>
            <a:ahLst/>
            <a:cxnLst/>
            <a:rect r="r" b="b" t="t" l="l"/>
            <a:pathLst>
              <a:path h="1091896" w="1091896">
                <a:moveTo>
                  <a:pt x="0" y="0"/>
                </a:moveTo>
                <a:lnTo>
                  <a:pt x="1091896" y="0"/>
                </a:lnTo>
                <a:lnTo>
                  <a:pt x="1091896" y="1091896"/>
                </a:lnTo>
                <a:lnTo>
                  <a:pt x="0" y="1091896"/>
                </a:lnTo>
                <a:lnTo>
                  <a:pt x="0" y="0"/>
                </a:lnTo>
                <a:close/>
              </a:path>
            </a:pathLst>
          </a:custGeom>
          <a:blipFill>
            <a:blip r:embed="rId3"/>
            <a:stretch>
              <a:fillRect l="0" t="0" r="0" b="0"/>
            </a:stretch>
          </a:blipFill>
        </p:spPr>
      </p:sp>
      <p:grpSp>
        <p:nvGrpSpPr>
          <p:cNvPr name="Group 10" id="10"/>
          <p:cNvGrpSpPr/>
          <p:nvPr/>
        </p:nvGrpSpPr>
        <p:grpSpPr>
          <a:xfrm rot="0">
            <a:off x="886177" y="2776715"/>
            <a:ext cx="1021000" cy="1021000"/>
            <a:chOff x="0" y="0"/>
            <a:chExt cx="812800" cy="812800"/>
          </a:xfrm>
        </p:grpSpPr>
        <p:sp>
          <p:nvSpPr>
            <p:cNvPr name="Freeform 11" id="1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C000"/>
            </a:solidFill>
          </p:spPr>
        </p:sp>
        <p:sp>
          <p:nvSpPr>
            <p:cNvPr name="TextBox 12" id="12"/>
            <p:cNvSpPr txBox="true"/>
            <p:nvPr/>
          </p:nvSpPr>
          <p:spPr>
            <a:xfrm>
              <a:off x="76200" y="19050"/>
              <a:ext cx="660400" cy="717550"/>
            </a:xfrm>
            <a:prstGeom prst="rect">
              <a:avLst/>
            </a:prstGeom>
          </p:spPr>
          <p:txBody>
            <a:bodyPr anchor="ctr" rtlCol="false" tIns="50800" lIns="50800" bIns="50800" rIns="50800"/>
            <a:lstStyle/>
            <a:p>
              <a:pPr algn="ctr">
                <a:lnSpc>
                  <a:spcPts val="2800"/>
                </a:lnSpc>
              </a:pPr>
            </a:p>
          </p:txBody>
        </p:sp>
      </p:grpSp>
      <p:grpSp>
        <p:nvGrpSpPr>
          <p:cNvPr name="Group 13" id="13"/>
          <p:cNvGrpSpPr/>
          <p:nvPr/>
        </p:nvGrpSpPr>
        <p:grpSpPr>
          <a:xfrm rot="0">
            <a:off x="2334059" y="2659916"/>
            <a:ext cx="7008770" cy="1254597"/>
            <a:chOff x="0" y="0"/>
            <a:chExt cx="1221709" cy="218691"/>
          </a:xfrm>
        </p:grpSpPr>
        <p:sp>
          <p:nvSpPr>
            <p:cNvPr name="Freeform 14" id="14"/>
            <p:cNvSpPr/>
            <p:nvPr/>
          </p:nvSpPr>
          <p:spPr>
            <a:xfrm flipH="false" flipV="false" rot="0">
              <a:off x="0" y="0"/>
              <a:ext cx="1221709" cy="218691"/>
            </a:xfrm>
            <a:custGeom>
              <a:avLst/>
              <a:gdLst/>
              <a:ahLst/>
              <a:cxnLst/>
              <a:rect r="r" b="b" t="t" l="l"/>
              <a:pathLst>
                <a:path h="218691" w="1221709">
                  <a:moveTo>
                    <a:pt x="0" y="0"/>
                  </a:moveTo>
                  <a:lnTo>
                    <a:pt x="1221709" y="0"/>
                  </a:lnTo>
                  <a:lnTo>
                    <a:pt x="1221709" y="218691"/>
                  </a:lnTo>
                  <a:lnTo>
                    <a:pt x="0" y="218691"/>
                  </a:lnTo>
                  <a:close/>
                </a:path>
              </a:pathLst>
            </a:custGeom>
            <a:solidFill>
              <a:srgbClr val="FFC000"/>
            </a:solidFill>
          </p:spPr>
        </p:sp>
        <p:sp>
          <p:nvSpPr>
            <p:cNvPr name="TextBox 15" id="15"/>
            <p:cNvSpPr txBox="true"/>
            <p:nvPr/>
          </p:nvSpPr>
          <p:spPr>
            <a:xfrm>
              <a:off x="0" y="-57150"/>
              <a:ext cx="1221709" cy="275841"/>
            </a:xfrm>
            <a:prstGeom prst="rect">
              <a:avLst/>
            </a:prstGeom>
          </p:spPr>
          <p:txBody>
            <a:bodyPr anchor="ctr" rtlCol="false" tIns="50800" lIns="50800" bIns="50800" rIns="50800"/>
            <a:lstStyle/>
            <a:p>
              <a:pPr algn="ctr">
                <a:lnSpc>
                  <a:spcPts val="2800"/>
                </a:lnSpc>
              </a:pPr>
            </a:p>
          </p:txBody>
        </p:sp>
      </p:grpSp>
      <p:sp>
        <p:nvSpPr>
          <p:cNvPr name="Freeform 16" id="16"/>
          <p:cNvSpPr/>
          <p:nvPr/>
        </p:nvSpPr>
        <p:spPr>
          <a:xfrm flipH="false" flipV="false" rot="0">
            <a:off x="12122770" y="2262250"/>
            <a:ext cx="4440604" cy="2958552"/>
          </a:xfrm>
          <a:custGeom>
            <a:avLst/>
            <a:gdLst/>
            <a:ahLst/>
            <a:cxnLst/>
            <a:rect r="r" b="b" t="t" l="l"/>
            <a:pathLst>
              <a:path h="2958552" w="4440604">
                <a:moveTo>
                  <a:pt x="0" y="0"/>
                </a:moveTo>
                <a:lnTo>
                  <a:pt x="4440604" y="0"/>
                </a:lnTo>
                <a:lnTo>
                  <a:pt x="4440604" y="2958552"/>
                </a:lnTo>
                <a:lnTo>
                  <a:pt x="0" y="2958552"/>
                </a:lnTo>
                <a:lnTo>
                  <a:pt x="0" y="0"/>
                </a:lnTo>
                <a:close/>
              </a:path>
            </a:pathLst>
          </a:custGeom>
          <a:blipFill>
            <a:blip r:embed="rId4"/>
            <a:stretch>
              <a:fillRect l="0" t="0" r="0" b="0"/>
            </a:stretch>
          </a:blipFill>
        </p:spPr>
      </p:sp>
      <p:sp>
        <p:nvSpPr>
          <p:cNvPr name="Freeform 17" id="17"/>
          <p:cNvSpPr/>
          <p:nvPr/>
        </p:nvSpPr>
        <p:spPr>
          <a:xfrm flipH="false" flipV="false" rot="0">
            <a:off x="12122770" y="5558671"/>
            <a:ext cx="4440604" cy="2958552"/>
          </a:xfrm>
          <a:custGeom>
            <a:avLst/>
            <a:gdLst/>
            <a:ahLst/>
            <a:cxnLst/>
            <a:rect r="r" b="b" t="t" l="l"/>
            <a:pathLst>
              <a:path h="2958552" w="4440604">
                <a:moveTo>
                  <a:pt x="0" y="0"/>
                </a:moveTo>
                <a:lnTo>
                  <a:pt x="4440604" y="0"/>
                </a:lnTo>
                <a:lnTo>
                  <a:pt x="4440604" y="2958552"/>
                </a:lnTo>
                <a:lnTo>
                  <a:pt x="0" y="2958552"/>
                </a:lnTo>
                <a:lnTo>
                  <a:pt x="0" y="0"/>
                </a:lnTo>
                <a:close/>
              </a:path>
            </a:pathLst>
          </a:custGeom>
          <a:blipFill>
            <a:blip r:embed="rId5"/>
            <a:stretch>
              <a:fillRect l="0" t="0" r="0" b="0"/>
            </a:stretch>
          </a:blipFill>
        </p:spPr>
      </p:sp>
      <p:sp>
        <p:nvSpPr>
          <p:cNvPr name="TextBox 18" id="18"/>
          <p:cNvSpPr txBox="true"/>
          <p:nvPr/>
        </p:nvSpPr>
        <p:spPr>
          <a:xfrm rot="0">
            <a:off x="2334059" y="4671703"/>
            <a:ext cx="7847956" cy="2116834"/>
          </a:xfrm>
          <a:prstGeom prst="rect">
            <a:avLst/>
          </a:prstGeom>
        </p:spPr>
        <p:txBody>
          <a:bodyPr anchor="t" rtlCol="false" tIns="0" lIns="0" bIns="0" rIns="0">
            <a:spAutoFit/>
          </a:bodyPr>
          <a:lstStyle/>
          <a:p>
            <a:pPr algn="just">
              <a:lnSpc>
                <a:spcPts val="3402"/>
              </a:lnSpc>
            </a:pPr>
            <a:r>
              <a:rPr lang="en-US" sz="2100">
                <a:solidFill>
                  <a:srgbClr val="FFFFFF"/>
                </a:solidFill>
                <a:latin typeface="Open Sans"/>
                <a:ea typeface="Open Sans"/>
                <a:cs typeface="Open Sans"/>
                <a:sym typeface="Open Sans"/>
              </a:rPr>
              <a:t>Adanya faktor ini perlu perhatian kita lebih teliti, sebab, kemungkinan besar atlet menderita suatu penyakit, yang merupakan kontra indikasi terhadap masas. Perlu diketahui mengenai, status kondisi tubuh atlet, dengan mempelajari kesehatan atlet </a:t>
            </a:r>
          </a:p>
        </p:txBody>
      </p:sp>
      <p:sp>
        <p:nvSpPr>
          <p:cNvPr name="TextBox 19" id="19"/>
          <p:cNvSpPr txBox="true"/>
          <p:nvPr/>
        </p:nvSpPr>
        <p:spPr>
          <a:xfrm rot="0">
            <a:off x="2598038" y="2980199"/>
            <a:ext cx="6580196" cy="547357"/>
          </a:xfrm>
          <a:prstGeom prst="rect">
            <a:avLst/>
          </a:prstGeom>
        </p:spPr>
        <p:txBody>
          <a:bodyPr anchor="t" rtlCol="false" tIns="0" lIns="0" bIns="0" rIns="0">
            <a:spAutoFit/>
          </a:bodyPr>
          <a:lstStyle/>
          <a:p>
            <a:pPr algn="just">
              <a:lnSpc>
                <a:spcPts val="4442"/>
              </a:lnSpc>
            </a:pPr>
            <a:r>
              <a:rPr lang="en-US" sz="3173">
                <a:solidFill>
                  <a:srgbClr val="0F1517"/>
                </a:solidFill>
                <a:latin typeface="Open Sans"/>
                <a:ea typeface="Open Sans"/>
                <a:cs typeface="Open Sans"/>
                <a:sym typeface="Open Sans"/>
              </a:rPr>
              <a:t>Kontra Indikasi Terhadap Masas</a:t>
            </a:r>
          </a:p>
        </p:txBody>
      </p:sp>
      <p:sp>
        <p:nvSpPr>
          <p:cNvPr name="TextBox 20" id="20"/>
          <p:cNvSpPr txBox="true"/>
          <p:nvPr/>
        </p:nvSpPr>
        <p:spPr>
          <a:xfrm rot="0">
            <a:off x="1249191" y="2955528"/>
            <a:ext cx="273892" cy="632749"/>
          </a:xfrm>
          <a:prstGeom prst="rect">
            <a:avLst/>
          </a:prstGeom>
        </p:spPr>
        <p:txBody>
          <a:bodyPr anchor="t" rtlCol="false" tIns="0" lIns="0" bIns="0" rIns="0">
            <a:spAutoFit/>
          </a:bodyPr>
          <a:lstStyle/>
          <a:p>
            <a:pPr algn="just">
              <a:lnSpc>
                <a:spcPts val="5288"/>
              </a:lnSpc>
            </a:pPr>
            <a:r>
              <a:rPr lang="en-US" sz="3777">
                <a:solidFill>
                  <a:srgbClr val="0F1517"/>
                </a:solidFill>
                <a:latin typeface="Open Sans Bold"/>
                <a:ea typeface="Open Sans Bold"/>
                <a:cs typeface="Open Sans Bold"/>
                <a:sym typeface="Open Sans Bold"/>
              </a:rPr>
              <a:t>3</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0F1517"/>
        </a:solidFill>
      </p:bgPr>
    </p:bg>
    <p:spTree>
      <p:nvGrpSpPr>
        <p:cNvPr id="1" name=""/>
        <p:cNvGrpSpPr/>
        <p:nvPr/>
      </p:nvGrpSpPr>
      <p:grpSpPr>
        <a:xfrm>
          <a:off x="0" y="0"/>
          <a:ext cx="0" cy="0"/>
          <a:chOff x="0" y="0"/>
          <a:chExt cx="0" cy="0"/>
        </a:xfrm>
      </p:grpSpPr>
      <p:sp>
        <p:nvSpPr>
          <p:cNvPr name="Freeform 2" id="2"/>
          <p:cNvSpPr/>
          <p:nvPr/>
        </p:nvSpPr>
        <p:spPr>
          <a:xfrm flipH="false" flipV="false" rot="0">
            <a:off x="-2589156" y="-322142"/>
            <a:ext cx="22760512" cy="10754342"/>
          </a:xfrm>
          <a:custGeom>
            <a:avLst/>
            <a:gdLst/>
            <a:ahLst/>
            <a:cxnLst/>
            <a:rect r="r" b="b" t="t" l="l"/>
            <a:pathLst>
              <a:path h="10754342" w="22760512">
                <a:moveTo>
                  <a:pt x="0" y="0"/>
                </a:moveTo>
                <a:lnTo>
                  <a:pt x="22760511" y="0"/>
                </a:lnTo>
                <a:lnTo>
                  <a:pt x="22760511" y="10754342"/>
                </a:lnTo>
                <a:lnTo>
                  <a:pt x="0" y="10754342"/>
                </a:lnTo>
                <a:lnTo>
                  <a:pt x="0" y="0"/>
                </a:lnTo>
                <a:close/>
              </a:path>
            </a:pathLst>
          </a:custGeom>
          <a:blipFill>
            <a:blip r:embed="rId2">
              <a:alphaModFix amt="13000"/>
            </a:blip>
            <a:stretch>
              <a:fillRect l="0" t="0" r="0" b="0"/>
            </a:stretch>
          </a:blipFill>
        </p:spPr>
      </p:sp>
      <p:grpSp>
        <p:nvGrpSpPr>
          <p:cNvPr name="Group 3" id="3"/>
          <p:cNvGrpSpPr/>
          <p:nvPr/>
        </p:nvGrpSpPr>
        <p:grpSpPr>
          <a:xfrm rot="0">
            <a:off x="17672193" y="0"/>
            <a:ext cx="615807" cy="571315"/>
            <a:chOff x="0" y="0"/>
            <a:chExt cx="162188" cy="150470"/>
          </a:xfrm>
        </p:grpSpPr>
        <p:sp>
          <p:nvSpPr>
            <p:cNvPr name="Freeform 4" id="4"/>
            <p:cNvSpPr/>
            <p:nvPr/>
          </p:nvSpPr>
          <p:spPr>
            <a:xfrm flipH="false" flipV="false" rot="0">
              <a:off x="0" y="0"/>
              <a:ext cx="162188" cy="150470"/>
            </a:xfrm>
            <a:custGeom>
              <a:avLst/>
              <a:gdLst/>
              <a:ahLst/>
              <a:cxnLst/>
              <a:rect r="r" b="b" t="t" l="l"/>
              <a:pathLst>
                <a:path h="150470" w="162188">
                  <a:moveTo>
                    <a:pt x="0" y="0"/>
                  </a:moveTo>
                  <a:lnTo>
                    <a:pt x="162188" y="0"/>
                  </a:lnTo>
                  <a:lnTo>
                    <a:pt x="162188" y="150470"/>
                  </a:lnTo>
                  <a:lnTo>
                    <a:pt x="0" y="150470"/>
                  </a:lnTo>
                  <a:close/>
                </a:path>
              </a:pathLst>
            </a:custGeom>
            <a:solidFill>
              <a:srgbClr val="FFC000"/>
            </a:solidFill>
          </p:spPr>
        </p:sp>
        <p:sp>
          <p:nvSpPr>
            <p:cNvPr name="TextBox 5" id="5"/>
            <p:cNvSpPr txBox="true"/>
            <p:nvPr/>
          </p:nvSpPr>
          <p:spPr>
            <a:xfrm>
              <a:off x="0" y="-57150"/>
              <a:ext cx="162188" cy="207620"/>
            </a:xfrm>
            <a:prstGeom prst="rect">
              <a:avLst/>
            </a:prstGeom>
          </p:spPr>
          <p:txBody>
            <a:bodyPr anchor="ctr" rtlCol="false" tIns="50800" lIns="50800" bIns="50800" rIns="50800"/>
            <a:lstStyle/>
            <a:p>
              <a:pPr algn="ctr">
                <a:lnSpc>
                  <a:spcPts val="2800"/>
                </a:lnSpc>
              </a:pPr>
            </a:p>
          </p:txBody>
        </p:sp>
      </p:grpSp>
      <p:grpSp>
        <p:nvGrpSpPr>
          <p:cNvPr name="Group 6" id="6"/>
          <p:cNvGrpSpPr/>
          <p:nvPr/>
        </p:nvGrpSpPr>
        <p:grpSpPr>
          <a:xfrm rot="0">
            <a:off x="17215674" y="571315"/>
            <a:ext cx="456519" cy="457385"/>
            <a:chOff x="0" y="0"/>
            <a:chExt cx="120236" cy="120464"/>
          </a:xfrm>
        </p:grpSpPr>
        <p:sp>
          <p:nvSpPr>
            <p:cNvPr name="Freeform 7" id="7"/>
            <p:cNvSpPr/>
            <p:nvPr/>
          </p:nvSpPr>
          <p:spPr>
            <a:xfrm flipH="false" flipV="false" rot="0">
              <a:off x="0" y="0"/>
              <a:ext cx="120236" cy="120464"/>
            </a:xfrm>
            <a:custGeom>
              <a:avLst/>
              <a:gdLst/>
              <a:ahLst/>
              <a:cxnLst/>
              <a:rect r="r" b="b" t="t" l="l"/>
              <a:pathLst>
                <a:path h="120464" w="120236">
                  <a:moveTo>
                    <a:pt x="0" y="0"/>
                  </a:moveTo>
                  <a:lnTo>
                    <a:pt x="120236" y="0"/>
                  </a:lnTo>
                  <a:lnTo>
                    <a:pt x="120236" y="120464"/>
                  </a:lnTo>
                  <a:lnTo>
                    <a:pt x="0" y="120464"/>
                  </a:lnTo>
                  <a:close/>
                </a:path>
              </a:pathLst>
            </a:custGeom>
            <a:solidFill>
              <a:srgbClr val="FFC000"/>
            </a:solidFill>
          </p:spPr>
        </p:sp>
        <p:sp>
          <p:nvSpPr>
            <p:cNvPr name="TextBox 8" id="8"/>
            <p:cNvSpPr txBox="true"/>
            <p:nvPr/>
          </p:nvSpPr>
          <p:spPr>
            <a:xfrm>
              <a:off x="0" y="-57150"/>
              <a:ext cx="120236" cy="177614"/>
            </a:xfrm>
            <a:prstGeom prst="rect">
              <a:avLst/>
            </a:prstGeom>
          </p:spPr>
          <p:txBody>
            <a:bodyPr anchor="ctr" rtlCol="false" tIns="50800" lIns="50800" bIns="50800" rIns="50800"/>
            <a:lstStyle/>
            <a:p>
              <a:pPr algn="ctr">
                <a:lnSpc>
                  <a:spcPts val="2800"/>
                </a:lnSpc>
              </a:pPr>
            </a:p>
          </p:txBody>
        </p:sp>
      </p:grpSp>
      <p:sp>
        <p:nvSpPr>
          <p:cNvPr name="Freeform 9" id="9"/>
          <p:cNvSpPr/>
          <p:nvPr/>
        </p:nvSpPr>
        <p:spPr>
          <a:xfrm flipH="false" flipV="false" rot="0">
            <a:off x="340229" y="340229"/>
            <a:ext cx="1091896" cy="1091896"/>
          </a:xfrm>
          <a:custGeom>
            <a:avLst/>
            <a:gdLst/>
            <a:ahLst/>
            <a:cxnLst/>
            <a:rect r="r" b="b" t="t" l="l"/>
            <a:pathLst>
              <a:path h="1091896" w="1091896">
                <a:moveTo>
                  <a:pt x="0" y="0"/>
                </a:moveTo>
                <a:lnTo>
                  <a:pt x="1091896" y="0"/>
                </a:lnTo>
                <a:lnTo>
                  <a:pt x="1091896" y="1091896"/>
                </a:lnTo>
                <a:lnTo>
                  <a:pt x="0" y="1091896"/>
                </a:lnTo>
                <a:lnTo>
                  <a:pt x="0" y="0"/>
                </a:lnTo>
                <a:close/>
              </a:path>
            </a:pathLst>
          </a:custGeom>
          <a:blipFill>
            <a:blip r:embed="rId3"/>
            <a:stretch>
              <a:fillRect l="0" t="0" r="0" b="0"/>
            </a:stretch>
          </a:blipFill>
        </p:spPr>
      </p:sp>
      <p:grpSp>
        <p:nvGrpSpPr>
          <p:cNvPr name="Group 10" id="10"/>
          <p:cNvGrpSpPr/>
          <p:nvPr/>
        </p:nvGrpSpPr>
        <p:grpSpPr>
          <a:xfrm rot="0">
            <a:off x="1028700" y="4585569"/>
            <a:ext cx="675737" cy="675737"/>
            <a:chOff x="0" y="0"/>
            <a:chExt cx="812800" cy="812800"/>
          </a:xfrm>
        </p:grpSpPr>
        <p:sp>
          <p:nvSpPr>
            <p:cNvPr name="Freeform 11" id="1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C000"/>
            </a:solidFill>
          </p:spPr>
        </p:sp>
        <p:sp>
          <p:nvSpPr>
            <p:cNvPr name="TextBox 12" id="12"/>
            <p:cNvSpPr txBox="true"/>
            <p:nvPr/>
          </p:nvSpPr>
          <p:spPr>
            <a:xfrm>
              <a:off x="76200" y="19050"/>
              <a:ext cx="660400" cy="717550"/>
            </a:xfrm>
            <a:prstGeom prst="rect">
              <a:avLst/>
            </a:prstGeom>
          </p:spPr>
          <p:txBody>
            <a:bodyPr anchor="ctr" rtlCol="false" tIns="50800" lIns="50800" bIns="50800" rIns="50800"/>
            <a:lstStyle/>
            <a:p>
              <a:pPr algn="ctr">
                <a:lnSpc>
                  <a:spcPts val="2800"/>
                </a:lnSpc>
              </a:pPr>
            </a:p>
          </p:txBody>
        </p:sp>
      </p:grpSp>
      <p:grpSp>
        <p:nvGrpSpPr>
          <p:cNvPr name="Group 13" id="13"/>
          <p:cNvGrpSpPr/>
          <p:nvPr/>
        </p:nvGrpSpPr>
        <p:grpSpPr>
          <a:xfrm rot="0">
            <a:off x="1986964" y="4508267"/>
            <a:ext cx="9059481" cy="830341"/>
            <a:chOff x="0" y="0"/>
            <a:chExt cx="2386036" cy="218691"/>
          </a:xfrm>
        </p:grpSpPr>
        <p:sp>
          <p:nvSpPr>
            <p:cNvPr name="Freeform 14" id="14"/>
            <p:cNvSpPr/>
            <p:nvPr/>
          </p:nvSpPr>
          <p:spPr>
            <a:xfrm flipH="false" flipV="false" rot="0">
              <a:off x="0" y="0"/>
              <a:ext cx="2386036" cy="218691"/>
            </a:xfrm>
            <a:custGeom>
              <a:avLst/>
              <a:gdLst/>
              <a:ahLst/>
              <a:cxnLst/>
              <a:rect r="r" b="b" t="t" l="l"/>
              <a:pathLst>
                <a:path h="218691" w="2386036">
                  <a:moveTo>
                    <a:pt x="0" y="0"/>
                  </a:moveTo>
                  <a:lnTo>
                    <a:pt x="2386036" y="0"/>
                  </a:lnTo>
                  <a:lnTo>
                    <a:pt x="2386036" y="218691"/>
                  </a:lnTo>
                  <a:lnTo>
                    <a:pt x="0" y="218691"/>
                  </a:lnTo>
                  <a:close/>
                </a:path>
              </a:pathLst>
            </a:custGeom>
            <a:solidFill>
              <a:srgbClr val="FFC000"/>
            </a:solidFill>
          </p:spPr>
        </p:sp>
        <p:sp>
          <p:nvSpPr>
            <p:cNvPr name="TextBox 15" id="15"/>
            <p:cNvSpPr txBox="true"/>
            <p:nvPr/>
          </p:nvSpPr>
          <p:spPr>
            <a:xfrm>
              <a:off x="0" y="-57150"/>
              <a:ext cx="2386036" cy="275841"/>
            </a:xfrm>
            <a:prstGeom prst="rect">
              <a:avLst/>
            </a:prstGeom>
          </p:spPr>
          <p:txBody>
            <a:bodyPr anchor="ctr" rtlCol="false" tIns="50800" lIns="50800" bIns="50800" rIns="50800"/>
            <a:lstStyle/>
            <a:p>
              <a:pPr algn="ctr">
                <a:lnSpc>
                  <a:spcPts val="2800"/>
                </a:lnSpc>
              </a:pPr>
            </a:p>
          </p:txBody>
        </p:sp>
      </p:grpSp>
      <p:grpSp>
        <p:nvGrpSpPr>
          <p:cNvPr name="Group 16" id="16"/>
          <p:cNvGrpSpPr/>
          <p:nvPr/>
        </p:nvGrpSpPr>
        <p:grpSpPr>
          <a:xfrm rot="0">
            <a:off x="1028700" y="5664515"/>
            <a:ext cx="10017745" cy="917455"/>
            <a:chOff x="0" y="0"/>
            <a:chExt cx="13356994" cy="1223273"/>
          </a:xfrm>
        </p:grpSpPr>
        <p:grpSp>
          <p:nvGrpSpPr>
            <p:cNvPr name="Group 17" id="17"/>
            <p:cNvGrpSpPr/>
            <p:nvPr/>
          </p:nvGrpSpPr>
          <p:grpSpPr>
            <a:xfrm rot="0">
              <a:off x="0" y="103069"/>
              <a:ext cx="900983" cy="900983"/>
              <a:chOff x="0" y="0"/>
              <a:chExt cx="812800" cy="812800"/>
            </a:xfrm>
          </p:grpSpPr>
          <p:sp>
            <p:nvSpPr>
              <p:cNvPr name="Freeform 18" id="1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C000"/>
              </a:solidFill>
            </p:spPr>
          </p:sp>
          <p:sp>
            <p:nvSpPr>
              <p:cNvPr name="TextBox 19" id="19"/>
              <p:cNvSpPr txBox="true"/>
              <p:nvPr/>
            </p:nvSpPr>
            <p:spPr>
              <a:xfrm>
                <a:off x="76200" y="19050"/>
                <a:ext cx="660400" cy="717550"/>
              </a:xfrm>
              <a:prstGeom prst="rect">
                <a:avLst/>
              </a:prstGeom>
            </p:spPr>
            <p:txBody>
              <a:bodyPr anchor="ctr" rtlCol="false" tIns="50800" lIns="50800" bIns="50800" rIns="50800"/>
              <a:lstStyle/>
              <a:p>
                <a:pPr algn="ctr">
                  <a:lnSpc>
                    <a:spcPts val="2800"/>
                  </a:lnSpc>
                </a:pPr>
              </a:p>
            </p:txBody>
          </p:sp>
        </p:grpSp>
        <p:grpSp>
          <p:nvGrpSpPr>
            <p:cNvPr name="Group 20" id="20"/>
            <p:cNvGrpSpPr/>
            <p:nvPr/>
          </p:nvGrpSpPr>
          <p:grpSpPr>
            <a:xfrm rot="0">
              <a:off x="1277686" y="0"/>
              <a:ext cx="12079308" cy="1107122"/>
              <a:chOff x="0" y="0"/>
              <a:chExt cx="2386036" cy="218691"/>
            </a:xfrm>
          </p:grpSpPr>
          <p:sp>
            <p:nvSpPr>
              <p:cNvPr name="Freeform 21" id="21"/>
              <p:cNvSpPr/>
              <p:nvPr/>
            </p:nvSpPr>
            <p:spPr>
              <a:xfrm flipH="false" flipV="false" rot="0">
                <a:off x="0" y="0"/>
                <a:ext cx="2386036" cy="218691"/>
              </a:xfrm>
              <a:custGeom>
                <a:avLst/>
                <a:gdLst/>
                <a:ahLst/>
                <a:cxnLst/>
                <a:rect r="r" b="b" t="t" l="l"/>
                <a:pathLst>
                  <a:path h="218691" w="2386036">
                    <a:moveTo>
                      <a:pt x="0" y="0"/>
                    </a:moveTo>
                    <a:lnTo>
                      <a:pt x="2386036" y="0"/>
                    </a:lnTo>
                    <a:lnTo>
                      <a:pt x="2386036" y="218691"/>
                    </a:lnTo>
                    <a:lnTo>
                      <a:pt x="0" y="218691"/>
                    </a:lnTo>
                    <a:close/>
                  </a:path>
                </a:pathLst>
              </a:custGeom>
              <a:solidFill>
                <a:srgbClr val="FFC000"/>
              </a:solidFill>
            </p:spPr>
          </p:sp>
          <p:sp>
            <p:nvSpPr>
              <p:cNvPr name="TextBox 22" id="22"/>
              <p:cNvSpPr txBox="true"/>
              <p:nvPr/>
            </p:nvSpPr>
            <p:spPr>
              <a:xfrm>
                <a:off x="0" y="-57150"/>
                <a:ext cx="2386036" cy="275841"/>
              </a:xfrm>
              <a:prstGeom prst="rect">
                <a:avLst/>
              </a:prstGeom>
            </p:spPr>
            <p:txBody>
              <a:bodyPr anchor="ctr" rtlCol="false" tIns="50800" lIns="50800" bIns="50800" rIns="50800"/>
              <a:lstStyle/>
              <a:p>
                <a:pPr algn="ctr">
                  <a:lnSpc>
                    <a:spcPts val="2800"/>
                  </a:lnSpc>
                </a:pPr>
              </a:p>
            </p:txBody>
          </p:sp>
        </p:grpSp>
        <p:sp>
          <p:nvSpPr>
            <p:cNvPr name="TextBox 23" id="23"/>
            <p:cNvSpPr txBox="true"/>
            <p:nvPr/>
          </p:nvSpPr>
          <p:spPr>
            <a:xfrm rot="0">
              <a:off x="1510635" y="265695"/>
              <a:ext cx="11613410" cy="957579"/>
            </a:xfrm>
            <a:prstGeom prst="rect">
              <a:avLst/>
            </a:prstGeom>
          </p:spPr>
          <p:txBody>
            <a:bodyPr anchor="t" rtlCol="false" tIns="0" lIns="0" bIns="0" rIns="0">
              <a:spAutoFit/>
            </a:bodyPr>
            <a:lstStyle/>
            <a:p>
              <a:pPr algn="just">
                <a:lnSpc>
                  <a:spcPts val="2940"/>
                </a:lnSpc>
              </a:pPr>
              <a:r>
                <a:rPr lang="en-US" sz="2100">
                  <a:solidFill>
                    <a:srgbClr val="0F1517"/>
                  </a:solidFill>
                  <a:latin typeface="Open Sans"/>
                  <a:ea typeface="Open Sans"/>
                  <a:cs typeface="Open Sans"/>
                  <a:sym typeface="Open Sans"/>
                </a:rPr>
                <a:t>Massage anggota tubuh bagian atas 10 menit.</a:t>
              </a:r>
            </a:p>
            <a:p>
              <a:pPr algn="just">
                <a:lnSpc>
                  <a:spcPts val="2940"/>
                </a:lnSpc>
              </a:pPr>
            </a:p>
          </p:txBody>
        </p:sp>
        <p:sp>
          <p:nvSpPr>
            <p:cNvPr name="TextBox 24" id="24"/>
            <p:cNvSpPr txBox="true"/>
            <p:nvPr/>
          </p:nvSpPr>
          <p:spPr>
            <a:xfrm rot="0">
              <a:off x="320342" y="246645"/>
              <a:ext cx="260298" cy="556683"/>
            </a:xfrm>
            <a:prstGeom prst="rect">
              <a:avLst/>
            </a:prstGeom>
          </p:spPr>
          <p:txBody>
            <a:bodyPr anchor="t" rtlCol="false" tIns="0" lIns="0" bIns="0" rIns="0">
              <a:spAutoFit/>
            </a:bodyPr>
            <a:lstStyle/>
            <a:p>
              <a:pPr algn="just">
                <a:lnSpc>
                  <a:spcPts val="3500"/>
                </a:lnSpc>
              </a:pPr>
              <a:r>
                <a:rPr lang="en-US" sz="2500">
                  <a:solidFill>
                    <a:srgbClr val="0F1517"/>
                  </a:solidFill>
                  <a:latin typeface="Open Sans Bold"/>
                  <a:ea typeface="Open Sans Bold"/>
                  <a:cs typeface="Open Sans Bold"/>
                  <a:sym typeface="Open Sans Bold"/>
                </a:rPr>
                <a:t>2</a:t>
              </a:r>
            </a:p>
          </p:txBody>
        </p:sp>
      </p:grpSp>
      <p:grpSp>
        <p:nvGrpSpPr>
          <p:cNvPr name="Group 25" id="25"/>
          <p:cNvGrpSpPr/>
          <p:nvPr/>
        </p:nvGrpSpPr>
        <p:grpSpPr>
          <a:xfrm rot="0">
            <a:off x="886177" y="2776715"/>
            <a:ext cx="1021000" cy="1021000"/>
            <a:chOff x="0" y="0"/>
            <a:chExt cx="812800" cy="812800"/>
          </a:xfrm>
        </p:grpSpPr>
        <p:sp>
          <p:nvSpPr>
            <p:cNvPr name="Freeform 26" id="2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C000"/>
            </a:solidFill>
          </p:spPr>
        </p:sp>
        <p:sp>
          <p:nvSpPr>
            <p:cNvPr name="TextBox 27" id="27"/>
            <p:cNvSpPr txBox="true"/>
            <p:nvPr/>
          </p:nvSpPr>
          <p:spPr>
            <a:xfrm>
              <a:off x="76200" y="19050"/>
              <a:ext cx="660400" cy="717550"/>
            </a:xfrm>
            <a:prstGeom prst="rect">
              <a:avLst/>
            </a:prstGeom>
          </p:spPr>
          <p:txBody>
            <a:bodyPr anchor="ctr" rtlCol="false" tIns="50800" lIns="50800" bIns="50800" rIns="50800"/>
            <a:lstStyle/>
            <a:p>
              <a:pPr algn="ctr">
                <a:lnSpc>
                  <a:spcPts val="2800"/>
                </a:lnSpc>
              </a:pPr>
            </a:p>
          </p:txBody>
        </p:sp>
      </p:grpSp>
      <p:grpSp>
        <p:nvGrpSpPr>
          <p:cNvPr name="Group 28" id="28"/>
          <p:cNvGrpSpPr/>
          <p:nvPr/>
        </p:nvGrpSpPr>
        <p:grpSpPr>
          <a:xfrm rot="0">
            <a:off x="2334059" y="2659916"/>
            <a:ext cx="3554077" cy="1268549"/>
            <a:chOff x="0" y="0"/>
            <a:chExt cx="619516" cy="221123"/>
          </a:xfrm>
        </p:grpSpPr>
        <p:sp>
          <p:nvSpPr>
            <p:cNvPr name="Freeform 29" id="29"/>
            <p:cNvSpPr/>
            <p:nvPr/>
          </p:nvSpPr>
          <p:spPr>
            <a:xfrm flipH="false" flipV="false" rot="0">
              <a:off x="0" y="0"/>
              <a:ext cx="619516" cy="221123"/>
            </a:xfrm>
            <a:custGeom>
              <a:avLst/>
              <a:gdLst/>
              <a:ahLst/>
              <a:cxnLst/>
              <a:rect r="r" b="b" t="t" l="l"/>
              <a:pathLst>
                <a:path h="221123" w="619516">
                  <a:moveTo>
                    <a:pt x="0" y="0"/>
                  </a:moveTo>
                  <a:lnTo>
                    <a:pt x="619516" y="0"/>
                  </a:lnTo>
                  <a:lnTo>
                    <a:pt x="619516" y="221123"/>
                  </a:lnTo>
                  <a:lnTo>
                    <a:pt x="0" y="221123"/>
                  </a:lnTo>
                  <a:close/>
                </a:path>
              </a:pathLst>
            </a:custGeom>
            <a:solidFill>
              <a:srgbClr val="FFC000"/>
            </a:solidFill>
          </p:spPr>
        </p:sp>
        <p:sp>
          <p:nvSpPr>
            <p:cNvPr name="TextBox 30" id="30"/>
            <p:cNvSpPr txBox="true"/>
            <p:nvPr/>
          </p:nvSpPr>
          <p:spPr>
            <a:xfrm>
              <a:off x="0" y="-57150"/>
              <a:ext cx="619516" cy="278273"/>
            </a:xfrm>
            <a:prstGeom prst="rect">
              <a:avLst/>
            </a:prstGeom>
          </p:spPr>
          <p:txBody>
            <a:bodyPr anchor="ctr" rtlCol="false" tIns="50800" lIns="50800" bIns="50800" rIns="50800"/>
            <a:lstStyle/>
            <a:p>
              <a:pPr algn="ctr">
                <a:lnSpc>
                  <a:spcPts val="2800"/>
                </a:lnSpc>
              </a:pPr>
            </a:p>
          </p:txBody>
        </p:sp>
      </p:grpSp>
      <p:sp>
        <p:nvSpPr>
          <p:cNvPr name="TextBox 31" id="31"/>
          <p:cNvSpPr txBox="true"/>
          <p:nvPr/>
        </p:nvSpPr>
        <p:spPr>
          <a:xfrm rot="0">
            <a:off x="2161676" y="4726270"/>
            <a:ext cx="8710058" cy="356234"/>
          </a:xfrm>
          <a:prstGeom prst="rect">
            <a:avLst/>
          </a:prstGeom>
        </p:spPr>
        <p:txBody>
          <a:bodyPr anchor="t" rtlCol="false" tIns="0" lIns="0" bIns="0" rIns="0">
            <a:spAutoFit/>
          </a:bodyPr>
          <a:lstStyle/>
          <a:p>
            <a:pPr algn="just">
              <a:lnSpc>
                <a:spcPts val="2940"/>
              </a:lnSpc>
            </a:pPr>
            <a:r>
              <a:rPr lang="en-US" sz="2100">
                <a:solidFill>
                  <a:srgbClr val="0F1517"/>
                </a:solidFill>
                <a:latin typeface="Open Sans"/>
                <a:ea typeface="Open Sans"/>
                <a:cs typeface="Open Sans"/>
                <a:sym typeface="Open Sans"/>
              </a:rPr>
              <a:t>1.Massage anggota tubuh bagian bawah 15 menit.</a:t>
            </a:r>
          </a:p>
        </p:txBody>
      </p:sp>
      <p:sp>
        <p:nvSpPr>
          <p:cNvPr name="TextBox 32" id="32"/>
          <p:cNvSpPr txBox="true"/>
          <p:nvPr/>
        </p:nvSpPr>
        <p:spPr>
          <a:xfrm rot="0">
            <a:off x="1268957" y="4690892"/>
            <a:ext cx="195224" cy="431799"/>
          </a:xfrm>
          <a:prstGeom prst="rect">
            <a:avLst/>
          </a:prstGeom>
        </p:spPr>
        <p:txBody>
          <a:bodyPr anchor="t" rtlCol="false" tIns="0" lIns="0" bIns="0" rIns="0">
            <a:spAutoFit/>
          </a:bodyPr>
          <a:lstStyle/>
          <a:p>
            <a:pPr algn="just">
              <a:lnSpc>
                <a:spcPts val="3500"/>
              </a:lnSpc>
            </a:pPr>
            <a:r>
              <a:rPr lang="en-US" sz="2500">
                <a:solidFill>
                  <a:srgbClr val="0F1517"/>
                </a:solidFill>
                <a:latin typeface="Open Sans Bold"/>
                <a:ea typeface="Open Sans Bold"/>
                <a:cs typeface="Open Sans Bold"/>
                <a:sym typeface="Open Sans Bold"/>
              </a:rPr>
              <a:t>1</a:t>
            </a:r>
          </a:p>
        </p:txBody>
      </p:sp>
      <p:sp>
        <p:nvSpPr>
          <p:cNvPr name="TextBox 33" id="33"/>
          <p:cNvSpPr txBox="true"/>
          <p:nvPr/>
        </p:nvSpPr>
        <p:spPr>
          <a:xfrm rot="0">
            <a:off x="2598038" y="2980199"/>
            <a:ext cx="6580196" cy="547357"/>
          </a:xfrm>
          <a:prstGeom prst="rect">
            <a:avLst/>
          </a:prstGeom>
        </p:spPr>
        <p:txBody>
          <a:bodyPr anchor="t" rtlCol="false" tIns="0" lIns="0" bIns="0" rIns="0">
            <a:spAutoFit/>
          </a:bodyPr>
          <a:lstStyle/>
          <a:p>
            <a:pPr algn="just">
              <a:lnSpc>
                <a:spcPts val="4442"/>
              </a:lnSpc>
            </a:pPr>
            <a:r>
              <a:rPr lang="en-US" sz="3173">
                <a:solidFill>
                  <a:srgbClr val="0F1517"/>
                </a:solidFill>
                <a:latin typeface="Open Sans"/>
                <a:ea typeface="Open Sans"/>
                <a:cs typeface="Open Sans"/>
                <a:sym typeface="Open Sans"/>
              </a:rPr>
              <a:t>Waktu</a:t>
            </a:r>
          </a:p>
        </p:txBody>
      </p:sp>
      <p:sp>
        <p:nvSpPr>
          <p:cNvPr name="TextBox 34" id="34"/>
          <p:cNvSpPr txBox="true"/>
          <p:nvPr/>
        </p:nvSpPr>
        <p:spPr>
          <a:xfrm rot="0">
            <a:off x="1249191" y="2955528"/>
            <a:ext cx="273892" cy="632749"/>
          </a:xfrm>
          <a:prstGeom prst="rect">
            <a:avLst/>
          </a:prstGeom>
        </p:spPr>
        <p:txBody>
          <a:bodyPr anchor="t" rtlCol="false" tIns="0" lIns="0" bIns="0" rIns="0">
            <a:spAutoFit/>
          </a:bodyPr>
          <a:lstStyle/>
          <a:p>
            <a:pPr algn="just">
              <a:lnSpc>
                <a:spcPts val="5288"/>
              </a:lnSpc>
            </a:pPr>
            <a:r>
              <a:rPr lang="en-US" sz="3777">
                <a:solidFill>
                  <a:srgbClr val="0F1517"/>
                </a:solidFill>
                <a:latin typeface="Open Sans Bold"/>
                <a:ea typeface="Open Sans Bold"/>
                <a:cs typeface="Open Sans Bold"/>
                <a:sym typeface="Open Sans Bold"/>
              </a:rPr>
              <a:t>4</a:t>
            </a:r>
          </a:p>
        </p:txBody>
      </p:sp>
      <p:grpSp>
        <p:nvGrpSpPr>
          <p:cNvPr name="Group 35" id="35"/>
          <p:cNvGrpSpPr/>
          <p:nvPr/>
        </p:nvGrpSpPr>
        <p:grpSpPr>
          <a:xfrm rot="0">
            <a:off x="1028700" y="6905820"/>
            <a:ext cx="10017745" cy="830341"/>
            <a:chOff x="0" y="0"/>
            <a:chExt cx="13356994" cy="1107122"/>
          </a:xfrm>
        </p:grpSpPr>
        <p:grpSp>
          <p:nvGrpSpPr>
            <p:cNvPr name="Group 36" id="36"/>
            <p:cNvGrpSpPr/>
            <p:nvPr/>
          </p:nvGrpSpPr>
          <p:grpSpPr>
            <a:xfrm rot="0">
              <a:off x="0" y="103069"/>
              <a:ext cx="900983" cy="900983"/>
              <a:chOff x="0" y="0"/>
              <a:chExt cx="812800" cy="812800"/>
            </a:xfrm>
          </p:grpSpPr>
          <p:sp>
            <p:nvSpPr>
              <p:cNvPr name="Freeform 37" id="3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C000"/>
              </a:solidFill>
            </p:spPr>
          </p:sp>
          <p:sp>
            <p:nvSpPr>
              <p:cNvPr name="TextBox 38" id="38"/>
              <p:cNvSpPr txBox="true"/>
              <p:nvPr/>
            </p:nvSpPr>
            <p:spPr>
              <a:xfrm>
                <a:off x="76200" y="19050"/>
                <a:ext cx="660400" cy="717550"/>
              </a:xfrm>
              <a:prstGeom prst="rect">
                <a:avLst/>
              </a:prstGeom>
            </p:spPr>
            <p:txBody>
              <a:bodyPr anchor="ctr" rtlCol="false" tIns="50800" lIns="50800" bIns="50800" rIns="50800"/>
              <a:lstStyle/>
              <a:p>
                <a:pPr algn="ctr">
                  <a:lnSpc>
                    <a:spcPts val="2800"/>
                  </a:lnSpc>
                </a:pPr>
              </a:p>
            </p:txBody>
          </p:sp>
        </p:grpSp>
        <p:grpSp>
          <p:nvGrpSpPr>
            <p:cNvPr name="Group 39" id="39"/>
            <p:cNvGrpSpPr/>
            <p:nvPr/>
          </p:nvGrpSpPr>
          <p:grpSpPr>
            <a:xfrm rot="0">
              <a:off x="1277686" y="0"/>
              <a:ext cx="12079308" cy="1107122"/>
              <a:chOff x="0" y="0"/>
              <a:chExt cx="2386036" cy="218691"/>
            </a:xfrm>
          </p:grpSpPr>
          <p:sp>
            <p:nvSpPr>
              <p:cNvPr name="Freeform 40" id="40"/>
              <p:cNvSpPr/>
              <p:nvPr/>
            </p:nvSpPr>
            <p:spPr>
              <a:xfrm flipH="false" flipV="false" rot="0">
                <a:off x="0" y="0"/>
                <a:ext cx="2386036" cy="218691"/>
              </a:xfrm>
              <a:custGeom>
                <a:avLst/>
                <a:gdLst/>
                <a:ahLst/>
                <a:cxnLst/>
                <a:rect r="r" b="b" t="t" l="l"/>
                <a:pathLst>
                  <a:path h="218691" w="2386036">
                    <a:moveTo>
                      <a:pt x="0" y="0"/>
                    </a:moveTo>
                    <a:lnTo>
                      <a:pt x="2386036" y="0"/>
                    </a:lnTo>
                    <a:lnTo>
                      <a:pt x="2386036" y="218691"/>
                    </a:lnTo>
                    <a:lnTo>
                      <a:pt x="0" y="218691"/>
                    </a:lnTo>
                    <a:close/>
                  </a:path>
                </a:pathLst>
              </a:custGeom>
              <a:solidFill>
                <a:srgbClr val="FFC000"/>
              </a:solidFill>
            </p:spPr>
          </p:sp>
          <p:sp>
            <p:nvSpPr>
              <p:cNvPr name="TextBox 41" id="41"/>
              <p:cNvSpPr txBox="true"/>
              <p:nvPr/>
            </p:nvSpPr>
            <p:spPr>
              <a:xfrm>
                <a:off x="0" y="-57150"/>
                <a:ext cx="2386036" cy="275841"/>
              </a:xfrm>
              <a:prstGeom prst="rect">
                <a:avLst/>
              </a:prstGeom>
            </p:spPr>
            <p:txBody>
              <a:bodyPr anchor="ctr" rtlCol="false" tIns="50800" lIns="50800" bIns="50800" rIns="50800"/>
              <a:lstStyle/>
              <a:p>
                <a:pPr algn="ctr">
                  <a:lnSpc>
                    <a:spcPts val="2800"/>
                  </a:lnSpc>
                </a:pPr>
              </a:p>
            </p:txBody>
          </p:sp>
        </p:grpSp>
        <p:sp>
          <p:nvSpPr>
            <p:cNvPr name="TextBox 42" id="42"/>
            <p:cNvSpPr txBox="true"/>
            <p:nvPr/>
          </p:nvSpPr>
          <p:spPr>
            <a:xfrm rot="0">
              <a:off x="1510635" y="265695"/>
              <a:ext cx="11613410" cy="462279"/>
            </a:xfrm>
            <a:prstGeom prst="rect">
              <a:avLst/>
            </a:prstGeom>
          </p:spPr>
          <p:txBody>
            <a:bodyPr anchor="t" rtlCol="false" tIns="0" lIns="0" bIns="0" rIns="0">
              <a:spAutoFit/>
            </a:bodyPr>
            <a:lstStyle/>
            <a:p>
              <a:pPr algn="just">
                <a:lnSpc>
                  <a:spcPts val="2940"/>
                </a:lnSpc>
              </a:pPr>
              <a:r>
                <a:rPr lang="en-US" sz="2100">
                  <a:solidFill>
                    <a:srgbClr val="0F1517"/>
                  </a:solidFill>
                  <a:latin typeface="Open Sans"/>
                  <a:ea typeface="Open Sans"/>
                  <a:cs typeface="Open Sans"/>
                  <a:sym typeface="Open Sans"/>
                </a:rPr>
                <a:t>Massage punggung 10 menit.</a:t>
              </a:r>
            </a:p>
          </p:txBody>
        </p:sp>
        <p:sp>
          <p:nvSpPr>
            <p:cNvPr name="TextBox 43" id="43"/>
            <p:cNvSpPr txBox="true"/>
            <p:nvPr/>
          </p:nvSpPr>
          <p:spPr>
            <a:xfrm rot="0">
              <a:off x="320342" y="246645"/>
              <a:ext cx="260298" cy="556683"/>
            </a:xfrm>
            <a:prstGeom prst="rect">
              <a:avLst/>
            </a:prstGeom>
          </p:spPr>
          <p:txBody>
            <a:bodyPr anchor="t" rtlCol="false" tIns="0" lIns="0" bIns="0" rIns="0">
              <a:spAutoFit/>
            </a:bodyPr>
            <a:lstStyle/>
            <a:p>
              <a:pPr algn="just">
                <a:lnSpc>
                  <a:spcPts val="3500"/>
                </a:lnSpc>
              </a:pPr>
              <a:r>
                <a:rPr lang="en-US" sz="2500">
                  <a:solidFill>
                    <a:srgbClr val="0F1517"/>
                  </a:solidFill>
                  <a:latin typeface="Open Sans Bold"/>
                  <a:ea typeface="Open Sans Bold"/>
                  <a:cs typeface="Open Sans Bold"/>
                  <a:sym typeface="Open Sans Bold"/>
                </a:rPr>
                <a:t>3</a:t>
              </a:r>
            </a:p>
          </p:txBody>
        </p:sp>
      </p:grpSp>
      <p:grpSp>
        <p:nvGrpSpPr>
          <p:cNvPr name="Group 44" id="44"/>
          <p:cNvGrpSpPr/>
          <p:nvPr/>
        </p:nvGrpSpPr>
        <p:grpSpPr>
          <a:xfrm rot="0">
            <a:off x="1028700" y="8136211"/>
            <a:ext cx="10017745" cy="830341"/>
            <a:chOff x="0" y="0"/>
            <a:chExt cx="13356994" cy="1107122"/>
          </a:xfrm>
        </p:grpSpPr>
        <p:grpSp>
          <p:nvGrpSpPr>
            <p:cNvPr name="Group 45" id="45"/>
            <p:cNvGrpSpPr/>
            <p:nvPr/>
          </p:nvGrpSpPr>
          <p:grpSpPr>
            <a:xfrm rot="0">
              <a:off x="0" y="103069"/>
              <a:ext cx="900983" cy="900983"/>
              <a:chOff x="0" y="0"/>
              <a:chExt cx="812800" cy="812800"/>
            </a:xfrm>
          </p:grpSpPr>
          <p:sp>
            <p:nvSpPr>
              <p:cNvPr name="Freeform 46" id="4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C000"/>
              </a:solidFill>
            </p:spPr>
          </p:sp>
          <p:sp>
            <p:nvSpPr>
              <p:cNvPr name="TextBox 47" id="47"/>
              <p:cNvSpPr txBox="true"/>
              <p:nvPr/>
            </p:nvSpPr>
            <p:spPr>
              <a:xfrm>
                <a:off x="76200" y="19050"/>
                <a:ext cx="660400" cy="717550"/>
              </a:xfrm>
              <a:prstGeom prst="rect">
                <a:avLst/>
              </a:prstGeom>
            </p:spPr>
            <p:txBody>
              <a:bodyPr anchor="ctr" rtlCol="false" tIns="50800" lIns="50800" bIns="50800" rIns="50800"/>
              <a:lstStyle/>
              <a:p>
                <a:pPr algn="ctr">
                  <a:lnSpc>
                    <a:spcPts val="2800"/>
                  </a:lnSpc>
                </a:pPr>
              </a:p>
            </p:txBody>
          </p:sp>
        </p:grpSp>
        <p:grpSp>
          <p:nvGrpSpPr>
            <p:cNvPr name="Group 48" id="48"/>
            <p:cNvGrpSpPr/>
            <p:nvPr/>
          </p:nvGrpSpPr>
          <p:grpSpPr>
            <a:xfrm rot="0">
              <a:off x="1277686" y="0"/>
              <a:ext cx="12079308" cy="1107122"/>
              <a:chOff x="0" y="0"/>
              <a:chExt cx="2386036" cy="218691"/>
            </a:xfrm>
          </p:grpSpPr>
          <p:sp>
            <p:nvSpPr>
              <p:cNvPr name="Freeform 49" id="49"/>
              <p:cNvSpPr/>
              <p:nvPr/>
            </p:nvSpPr>
            <p:spPr>
              <a:xfrm flipH="false" flipV="false" rot="0">
                <a:off x="0" y="0"/>
                <a:ext cx="2386036" cy="218691"/>
              </a:xfrm>
              <a:custGeom>
                <a:avLst/>
                <a:gdLst/>
                <a:ahLst/>
                <a:cxnLst/>
                <a:rect r="r" b="b" t="t" l="l"/>
                <a:pathLst>
                  <a:path h="218691" w="2386036">
                    <a:moveTo>
                      <a:pt x="0" y="0"/>
                    </a:moveTo>
                    <a:lnTo>
                      <a:pt x="2386036" y="0"/>
                    </a:lnTo>
                    <a:lnTo>
                      <a:pt x="2386036" y="218691"/>
                    </a:lnTo>
                    <a:lnTo>
                      <a:pt x="0" y="218691"/>
                    </a:lnTo>
                    <a:close/>
                  </a:path>
                </a:pathLst>
              </a:custGeom>
              <a:solidFill>
                <a:srgbClr val="FFC000"/>
              </a:solidFill>
            </p:spPr>
          </p:sp>
          <p:sp>
            <p:nvSpPr>
              <p:cNvPr name="TextBox 50" id="50"/>
              <p:cNvSpPr txBox="true"/>
              <p:nvPr/>
            </p:nvSpPr>
            <p:spPr>
              <a:xfrm>
                <a:off x="0" y="-57150"/>
                <a:ext cx="2386036" cy="275841"/>
              </a:xfrm>
              <a:prstGeom prst="rect">
                <a:avLst/>
              </a:prstGeom>
            </p:spPr>
            <p:txBody>
              <a:bodyPr anchor="ctr" rtlCol="false" tIns="50800" lIns="50800" bIns="50800" rIns="50800"/>
              <a:lstStyle/>
              <a:p>
                <a:pPr algn="ctr">
                  <a:lnSpc>
                    <a:spcPts val="2800"/>
                  </a:lnSpc>
                </a:pPr>
              </a:p>
            </p:txBody>
          </p:sp>
        </p:grpSp>
        <p:sp>
          <p:nvSpPr>
            <p:cNvPr name="TextBox 51" id="51"/>
            <p:cNvSpPr txBox="true"/>
            <p:nvPr/>
          </p:nvSpPr>
          <p:spPr>
            <a:xfrm rot="0">
              <a:off x="1510635" y="265695"/>
              <a:ext cx="11613410" cy="462279"/>
            </a:xfrm>
            <a:prstGeom prst="rect">
              <a:avLst/>
            </a:prstGeom>
          </p:spPr>
          <p:txBody>
            <a:bodyPr anchor="t" rtlCol="false" tIns="0" lIns="0" bIns="0" rIns="0">
              <a:spAutoFit/>
            </a:bodyPr>
            <a:lstStyle/>
            <a:p>
              <a:pPr algn="just">
                <a:lnSpc>
                  <a:spcPts val="2940"/>
                </a:lnSpc>
              </a:pPr>
              <a:r>
                <a:rPr lang="en-US" sz="2100">
                  <a:solidFill>
                    <a:srgbClr val="0F1517"/>
                  </a:solidFill>
                  <a:latin typeface="Open Sans"/>
                  <a:ea typeface="Open Sans"/>
                  <a:cs typeface="Open Sans"/>
                  <a:sym typeface="Open Sans"/>
                </a:rPr>
                <a:t>1.Massage dada dan perut 5 menit.</a:t>
              </a:r>
            </a:p>
          </p:txBody>
        </p:sp>
        <p:sp>
          <p:nvSpPr>
            <p:cNvPr name="TextBox 52" id="52"/>
            <p:cNvSpPr txBox="true"/>
            <p:nvPr/>
          </p:nvSpPr>
          <p:spPr>
            <a:xfrm rot="0">
              <a:off x="320342" y="246645"/>
              <a:ext cx="260298" cy="556683"/>
            </a:xfrm>
            <a:prstGeom prst="rect">
              <a:avLst/>
            </a:prstGeom>
          </p:spPr>
          <p:txBody>
            <a:bodyPr anchor="t" rtlCol="false" tIns="0" lIns="0" bIns="0" rIns="0">
              <a:spAutoFit/>
            </a:bodyPr>
            <a:lstStyle/>
            <a:p>
              <a:pPr algn="just">
                <a:lnSpc>
                  <a:spcPts val="3500"/>
                </a:lnSpc>
              </a:pPr>
              <a:r>
                <a:rPr lang="en-US" sz="2500">
                  <a:solidFill>
                    <a:srgbClr val="0F1517"/>
                  </a:solidFill>
                  <a:latin typeface="Open Sans Bold"/>
                  <a:ea typeface="Open Sans Bold"/>
                  <a:cs typeface="Open Sans Bold"/>
                  <a:sym typeface="Open Sans Bold"/>
                </a:rPr>
                <a:t>4</a:t>
              </a:r>
            </a:p>
          </p:txBody>
        </p:sp>
      </p:grpSp>
      <p:sp>
        <p:nvSpPr>
          <p:cNvPr name="Freeform 53" id="53"/>
          <p:cNvSpPr/>
          <p:nvPr/>
        </p:nvSpPr>
        <p:spPr>
          <a:xfrm flipH="false" flipV="false" rot="0">
            <a:off x="12695509" y="4743744"/>
            <a:ext cx="3868287" cy="2577247"/>
          </a:xfrm>
          <a:custGeom>
            <a:avLst/>
            <a:gdLst/>
            <a:ahLst/>
            <a:cxnLst/>
            <a:rect r="r" b="b" t="t" l="l"/>
            <a:pathLst>
              <a:path h="2577247" w="3868287">
                <a:moveTo>
                  <a:pt x="0" y="0"/>
                </a:moveTo>
                <a:lnTo>
                  <a:pt x="3868287" y="0"/>
                </a:lnTo>
                <a:lnTo>
                  <a:pt x="3868287" y="2577246"/>
                </a:lnTo>
                <a:lnTo>
                  <a:pt x="0" y="2577246"/>
                </a:lnTo>
                <a:lnTo>
                  <a:pt x="0" y="0"/>
                </a:lnTo>
                <a:close/>
              </a:path>
            </a:pathLst>
          </a:custGeom>
          <a:blipFill>
            <a:blip r:embed="rId4"/>
            <a:stretch>
              <a:fillRect l="0" t="0" r="0" b="0"/>
            </a:stretch>
          </a:blipFill>
        </p:spPr>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0F1517"/>
        </a:solidFill>
      </p:bgPr>
    </p:bg>
    <p:spTree>
      <p:nvGrpSpPr>
        <p:cNvPr id="1" name=""/>
        <p:cNvGrpSpPr/>
        <p:nvPr/>
      </p:nvGrpSpPr>
      <p:grpSpPr>
        <a:xfrm>
          <a:off x="0" y="0"/>
          <a:ext cx="0" cy="0"/>
          <a:chOff x="0" y="0"/>
          <a:chExt cx="0" cy="0"/>
        </a:xfrm>
      </p:grpSpPr>
      <p:sp>
        <p:nvSpPr>
          <p:cNvPr name="Freeform 2" id="2"/>
          <p:cNvSpPr/>
          <p:nvPr/>
        </p:nvSpPr>
        <p:spPr>
          <a:xfrm flipH="false" flipV="false" rot="0">
            <a:off x="-2589156" y="-322142"/>
            <a:ext cx="22760512" cy="10754342"/>
          </a:xfrm>
          <a:custGeom>
            <a:avLst/>
            <a:gdLst/>
            <a:ahLst/>
            <a:cxnLst/>
            <a:rect r="r" b="b" t="t" l="l"/>
            <a:pathLst>
              <a:path h="10754342" w="22760512">
                <a:moveTo>
                  <a:pt x="0" y="0"/>
                </a:moveTo>
                <a:lnTo>
                  <a:pt x="22760511" y="0"/>
                </a:lnTo>
                <a:lnTo>
                  <a:pt x="22760511" y="10754342"/>
                </a:lnTo>
                <a:lnTo>
                  <a:pt x="0" y="10754342"/>
                </a:lnTo>
                <a:lnTo>
                  <a:pt x="0" y="0"/>
                </a:lnTo>
                <a:close/>
              </a:path>
            </a:pathLst>
          </a:custGeom>
          <a:blipFill>
            <a:blip r:embed="rId2">
              <a:alphaModFix amt="13000"/>
            </a:blip>
            <a:stretch>
              <a:fillRect l="0" t="0" r="0" b="0"/>
            </a:stretch>
          </a:blipFill>
        </p:spPr>
      </p:sp>
      <p:grpSp>
        <p:nvGrpSpPr>
          <p:cNvPr name="Group 3" id="3"/>
          <p:cNvGrpSpPr/>
          <p:nvPr/>
        </p:nvGrpSpPr>
        <p:grpSpPr>
          <a:xfrm rot="0">
            <a:off x="17672193" y="0"/>
            <a:ext cx="615807" cy="571315"/>
            <a:chOff x="0" y="0"/>
            <a:chExt cx="162188" cy="150470"/>
          </a:xfrm>
        </p:grpSpPr>
        <p:sp>
          <p:nvSpPr>
            <p:cNvPr name="Freeform 4" id="4"/>
            <p:cNvSpPr/>
            <p:nvPr/>
          </p:nvSpPr>
          <p:spPr>
            <a:xfrm flipH="false" flipV="false" rot="0">
              <a:off x="0" y="0"/>
              <a:ext cx="162188" cy="150470"/>
            </a:xfrm>
            <a:custGeom>
              <a:avLst/>
              <a:gdLst/>
              <a:ahLst/>
              <a:cxnLst/>
              <a:rect r="r" b="b" t="t" l="l"/>
              <a:pathLst>
                <a:path h="150470" w="162188">
                  <a:moveTo>
                    <a:pt x="0" y="0"/>
                  </a:moveTo>
                  <a:lnTo>
                    <a:pt x="162188" y="0"/>
                  </a:lnTo>
                  <a:lnTo>
                    <a:pt x="162188" y="150470"/>
                  </a:lnTo>
                  <a:lnTo>
                    <a:pt x="0" y="150470"/>
                  </a:lnTo>
                  <a:close/>
                </a:path>
              </a:pathLst>
            </a:custGeom>
            <a:solidFill>
              <a:srgbClr val="FFC000"/>
            </a:solidFill>
          </p:spPr>
        </p:sp>
        <p:sp>
          <p:nvSpPr>
            <p:cNvPr name="TextBox 5" id="5"/>
            <p:cNvSpPr txBox="true"/>
            <p:nvPr/>
          </p:nvSpPr>
          <p:spPr>
            <a:xfrm>
              <a:off x="0" y="-57150"/>
              <a:ext cx="162188" cy="207620"/>
            </a:xfrm>
            <a:prstGeom prst="rect">
              <a:avLst/>
            </a:prstGeom>
          </p:spPr>
          <p:txBody>
            <a:bodyPr anchor="ctr" rtlCol="false" tIns="50800" lIns="50800" bIns="50800" rIns="50800"/>
            <a:lstStyle/>
            <a:p>
              <a:pPr algn="ctr">
                <a:lnSpc>
                  <a:spcPts val="2800"/>
                </a:lnSpc>
              </a:pPr>
            </a:p>
          </p:txBody>
        </p:sp>
      </p:grpSp>
      <p:grpSp>
        <p:nvGrpSpPr>
          <p:cNvPr name="Group 6" id="6"/>
          <p:cNvGrpSpPr/>
          <p:nvPr/>
        </p:nvGrpSpPr>
        <p:grpSpPr>
          <a:xfrm rot="0">
            <a:off x="17215674" y="571315"/>
            <a:ext cx="456519" cy="457385"/>
            <a:chOff x="0" y="0"/>
            <a:chExt cx="120236" cy="120464"/>
          </a:xfrm>
        </p:grpSpPr>
        <p:sp>
          <p:nvSpPr>
            <p:cNvPr name="Freeform 7" id="7"/>
            <p:cNvSpPr/>
            <p:nvPr/>
          </p:nvSpPr>
          <p:spPr>
            <a:xfrm flipH="false" flipV="false" rot="0">
              <a:off x="0" y="0"/>
              <a:ext cx="120236" cy="120464"/>
            </a:xfrm>
            <a:custGeom>
              <a:avLst/>
              <a:gdLst/>
              <a:ahLst/>
              <a:cxnLst/>
              <a:rect r="r" b="b" t="t" l="l"/>
              <a:pathLst>
                <a:path h="120464" w="120236">
                  <a:moveTo>
                    <a:pt x="0" y="0"/>
                  </a:moveTo>
                  <a:lnTo>
                    <a:pt x="120236" y="0"/>
                  </a:lnTo>
                  <a:lnTo>
                    <a:pt x="120236" y="120464"/>
                  </a:lnTo>
                  <a:lnTo>
                    <a:pt x="0" y="120464"/>
                  </a:lnTo>
                  <a:close/>
                </a:path>
              </a:pathLst>
            </a:custGeom>
            <a:solidFill>
              <a:srgbClr val="FFC000"/>
            </a:solidFill>
          </p:spPr>
        </p:sp>
        <p:sp>
          <p:nvSpPr>
            <p:cNvPr name="TextBox 8" id="8"/>
            <p:cNvSpPr txBox="true"/>
            <p:nvPr/>
          </p:nvSpPr>
          <p:spPr>
            <a:xfrm>
              <a:off x="0" y="-57150"/>
              <a:ext cx="120236" cy="177614"/>
            </a:xfrm>
            <a:prstGeom prst="rect">
              <a:avLst/>
            </a:prstGeom>
          </p:spPr>
          <p:txBody>
            <a:bodyPr anchor="ctr" rtlCol="false" tIns="50800" lIns="50800" bIns="50800" rIns="50800"/>
            <a:lstStyle/>
            <a:p>
              <a:pPr algn="ctr">
                <a:lnSpc>
                  <a:spcPts val="2800"/>
                </a:lnSpc>
              </a:pPr>
            </a:p>
          </p:txBody>
        </p:sp>
      </p:grpSp>
      <p:sp>
        <p:nvSpPr>
          <p:cNvPr name="Freeform 9" id="9"/>
          <p:cNvSpPr/>
          <p:nvPr/>
        </p:nvSpPr>
        <p:spPr>
          <a:xfrm flipH="false" flipV="false" rot="0">
            <a:off x="340229" y="340229"/>
            <a:ext cx="1091896" cy="1091896"/>
          </a:xfrm>
          <a:custGeom>
            <a:avLst/>
            <a:gdLst/>
            <a:ahLst/>
            <a:cxnLst/>
            <a:rect r="r" b="b" t="t" l="l"/>
            <a:pathLst>
              <a:path h="1091896" w="1091896">
                <a:moveTo>
                  <a:pt x="0" y="0"/>
                </a:moveTo>
                <a:lnTo>
                  <a:pt x="1091896" y="0"/>
                </a:lnTo>
                <a:lnTo>
                  <a:pt x="1091896" y="1091896"/>
                </a:lnTo>
                <a:lnTo>
                  <a:pt x="0" y="1091896"/>
                </a:lnTo>
                <a:lnTo>
                  <a:pt x="0" y="0"/>
                </a:lnTo>
                <a:close/>
              </a:path>
            </a:pathLst>
          </a:custGeom>
          <a:blipFill>
            <a:blip r:embed="rId3"/>
            <a:stretch>
              <a:fillRect l="0" t="0" r="0" b="0"/>
            </a:stretch>
          </a:blipFill>
        </p:spPr>
      </p:sp>
      <p:grpSp>
        <p:nvGrpSpPr>
          <p:cNvPr name="Group 10" id="10"/>
          <p:cNvGrpSpPr/>
          <p:nvPr/>
        </p:nvGrpSpPr>
        <p:grpSpPr>
          <a:xfrm rot="0">
            <a:off x="886177" y="2776715"/>
            <a:ext cx="1021000" cy="1021000"/>
            <a:chOff x="0" y="0"/>
            <a:chExt cx="812800" cy="812800"/>
          </a:xfrm>
        </p:grpSpPr>
        <p:sp>
          <p:nvSpPr>
            <p:cNvPr name="Freeform 11" id="1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C000"/>
            </a:solidFill>
          </p:spPr>
        </p:sp>
        <p:sp>
          <p:nvSpPr>
            <p:cNvPr name="TextBox 12" id="12"/>
            <p:cNvSpPr txBox="true"/>
            <p:nvPr/>
          </p:nvSpPr>
          <p:spPr>
            <a:xfrm>
              <a:off x="76200" y="19050"/>
              <a:ext cx="660400" cy="717550"/>
            </a:xfrm>
            <a:prstGeom prst="rect">
              <a:avLst/>
            </a:prstGeom>
          </p:spPr>
          <p:txBody>
            <a:bodyPr anchor="ctr" rtlCol="false" tIns="50800" lIns="50800" bIns="50800" rIns="50800"/>
            <a:lstStyle/>
            <a:p>
              <a:pPr algn="ctr">
                <a:lnSpc>
                  <a:spcPts val="2800"/>
                </a:lnSpc>
              </a:pPr>
            </a:p>
          </p:txBody>
        </p:sp>
      </p:grpSp>
      <p:grpSp>
        <p:nvGrpSpPr>
          <p:cNvPr name="Group 13" id="13"/>
          <p:cNvGrpSpPr/>
          <p:nvPr/>
        </p:nvGrpSpPr>
        <p:grpSpPr>
          <a:xfrm rot="0">
            <a:off x="2334059" y="2659916"/>
            <a:ext cx="7008770" cy="1254597"/>
            <a:chOff x="0" y="0"/>
            <a:chExt cx="1221709" cy="218691"/>
          </a:xfrm>
        </p:grpSpPr>
        <p:sp>
          <p:nvSpPr>
            <p:cNvPr name="Freeform 14" id="14"/>
            <p:cNvSpPr/>
            <p:nvPr/>
          </p:nvSpPr>
          <p:spPr>
            <a:xfrm flipH="false" flipV="false" rot="0">
              <a:off x="0" y="0"/>
              <a:ext cx="1221709" cy="218691"/>
            </a:xfrm>
            <a:custGeom>
              <a:avLst/>
              <a:gdLst/>
              <a:ahLst/>
              <a:cxnLst/>
              <a:rect r="r" b="b" t="t" l="l"/>
              <a:pathLst>
                <a:path h="218691" w="1221709">
                  <a:moveTo>
                    <a:pt x="0" y="0"/>
                  </a:moveTo>
                  <a:lnTo>
                    <a:pt x="1221709" y="0"/>
                  </a:lnTo>
                  <a:lnTo>
                    <a:pt x="1221709" y="218691"/>
                  </a:lnTo>
                  <a:lnTo>
                    <a:pt x="0" y="218691"/>
                  </a:lnTo>
                  <a:close/>
                </a:path>
              </a:pathLst>
            </a:custGeom>
            <a:solidFill>
              <a:srgbClr val="FFC000"/>
            </a:solidFill>
          </p:spPr>
        </p:sp>
        <p:sp>
          <p:nvSpPr>
            <p:cNvPr name="TextBox 15" id="15"/>
            <p:cNvSpPr txBox="true"/>
            <p:nvPr/>
          </p:nvSpPr>
          <p:spPr>
            <a:xfrm>
              <a:off x="0" y="-57150"/>
              <a:ext cx="1221709" cy="275841"/>
            </a:xfrm>
            <a:prstGeom prst="rect">
              <a:avLst/>
            </a:prstGeom>
          </p:spPr>
          <p:txBody>
            <a:bodyPr anchor="ctr" rtlCol="false" tIns="50800" lIns="50800" bIns="50800" rIns="50800"/>
            <a:lstStyle/>
            <a:p>
              <a:pPr algn="ctr">
                <a:lnSpc>
                  <a:spcPts val="2800"/>
                </a:lnSpc>
              </a:pPr>
            </a:p>
          </p:txBody>
        </p:sp>
      </p:grpSp>
      <p:sp>
        <p:nvSpPr>
          <p:cNvPr name="Freeform 16" id="16"/>
          <p:cNvSpPr/>
          <p:nvPr/>
        </p:nvSpPr>
        <p:spPr>
          <a:xfrm flipH="false" flipV="false" rot="0">
            <a:off x="12122770" y="2262250"/>
            <a:ext cx="4440604" cy="2958552"/>
          </a:xfrm>
          <a:custGeom>
            <a:avLst/>
            <a:gdLst/>
            <a:ahLst/>
            <a:cxnLst/>
            <a:rect r="r" b="b" t="t" l="l"/>
            <a:pathLst>
              <a:path h="2958552" w="4440604">
                <a:moveTo>
                  <a:pt x="0" y="0"/>
                </a:moveTo>
                <a:lnTo>
                  <a:pt x="4440604" y="0"/>
                </a:lnTo>
                <a:lnTo>
                  <a:pt x="4440604" y="2958552"/>
                </a:lnTo>
                <a:lnTo>
                  <a:pt x="0" y="2958552"/>
                </a:lnTo>
                <a:lnTo>
                  <a:pt x="0" y="0"/>
                </a:lnTo>
                <a:close/>
              </a:path>
            </a:pathLst>
          </a:custGeom>
          <a:blipFill>
            <a:blip r:embed="rId4"/>
            <a:stretch>
              <a:fillRect l="0" t="0" r="0" b="0"/>
            </a:stretch>
          </a:blipFill>
        </p:spPr>
      </p:sp>
      <p:sp>
        <p:nvSpPr>
          <p:cNvPr name="Freeform 17" id="17"/>
          <p:cNvSpPr/>
          <p:nvPr/>
        </p:nvSpPr>
        <p:spPr>
          <a:xfrm flipH="false" flipV="false" rot="0">
            <a:off x="12122770" y="5558671"/>
            <a:ext cx="4440604" cy="2958552"/>
          </a:xfrm>
          <a:custGeom>
            <a:avLst/>
            <a:gdLst/>
            <a:ahLst/>
            <a:cxnLst/>
            <a:rect r="r" b="b" t="t" l="l"/>
            <a:pathLst>
              <a:path h="2958552" w="4440604">
                <a:moveTo>
                  <a:pt x="0" y="0"/>
                </a:moveTo>
                <a:lnTo>
                  <a:pt x="4440604" y="0"/>
                </a:lnTo>
                <a:lnTo>
                  <a:pt x="4440604" y="2958552"/>
                </a:lnTo>
                <a:lnTo>
                  <a:pt x="0" y="2958552"/>
                </a:lnTo>
                <a:lnTo>
                  <a:pt x="0" y="0"/>
                </a:lnTo>
                <a:close/>
              </a:path>
            </a:pathLst>
          </a:custGeom>
          <a:blipFill>
            <a:blip r:embed="rId5"/>
            <a:stretch>
              <a:fillRect l="0" t="0" r="0" b="0"/>
            </a:stretch>
          </a:blipFill>
        </p:spPr>
      </p:sp>
      <p:sp>
        <p:nvSpPr>
          <p:cNvPr name="TextBox 18" id="18"/>
          <p:cNvSpPr txBox="true"/>
          <p:nvPr/>
        </p:nvSpPr>
        <p:spPr>
          <a:xfrm rot="0">
            <a:off x="2334059" y="4671703"/>
            <a:ext cx="7847956" cy="1688209"/>
          </a:xfrm>
          <a:prstGeom prst="rect">
            <a:avLst/>
          </a:prstGeom>
        </p:spPr>
        <p:txBody>
          <a:bodyPr anchor="t" rtlCol="false" tIns="0" lIns="0" bIns="0" rIns="0">
            <a:spAutoFit/>
          </a:bodyPr>
          <a:lstStyle/>
          <a:p>
            <a:pPr algn="just">
              <a:lnSpc>
                <a:spcPts val="3402"/>
              </a:lnSpc>
            </a:pPr>
            <a:r>
              <a:rPr lang="en-US" sz="2100">
                <a:solidFill>
                  <a:srgbClr val="FFFFFF"/>
                </a:solidFill>
                <a:latin typeface="Open Sans"/>
                <a:ea typeface="Open Sans"/>
                <a:cs typeface="Open Sans"/>
                <a:sym typeface="Open Sans"/>
              </a:rPr>
              <a:t>berolahraga di daerah yang beriklim dingin, akan lebih banyak mengalami cedera pada otot, dibandingkan dengan berolahraga di daerah tropis.</a:t>
            </a:r>
          </a:p>
          <a:p>
            <a:pPr algn="just">
              <a:lnSpc>
                <a:spcPts val="3402"/>
              </a:lnSpc>
            </a:pPr>
          </a:p>
        </p:txBody>
      </p:sp>
      <p:sp>
        <p:nvSpPr>
          <p:cNvPr name="TextBox 19" id="19"/>
          <p:cNvSpPr txBox="true"/>
          <p:nvPr/>
        </p:nvSpPr>
        <p:spPr>
          <a:xfrm rot="0">
            <a:off x="2598038" y="2980199"/>
            <a:ext cx="6580196" cy="547357"/>
          </a:xfrm>
          <a:prstGeom prst="rect">
            <a:avLst/>
          </a:prstGeom>
        </p:spPr>
        <p:txBody>
          <a:bodyPr anchor="t" rtlCol="false" tIns="0" lIns="0" bIns="0" rIns="0">
            <a:spAutoFit/>
          </a:bodyPr>
          <a:lstStyle/>
          <a:p>
            <a:pPr algn="just">
              <a:lnSpc>
                <a:spcPts val="4442"/>
              </a:lnSpc>
            </a:pPr>
            <a:r>
              <a:rPr lang="en-US" sz="3173">
                <a:solidFill>
                  <a:srgbClr val="0F1517"/>
                </a:solidFill>
                <a:latin typeface="Open Sans"/>
                <a:ea typeface="Open Sans"/>
                <a:cs typeface="Open Sans"/>
                <a:sym typeface="Open Sans"/>
              </a:rPr>
              <a:t>Cuaca</a:t>
            </a:r>
          </a:p>
        </p:txBody>
      </p:sp>
      <p:sp>
        <p:nvSpPr>
          <p:cNvPr name="TextBox 20" id="20"/>
          <p:cNvSpPr txBox="true"/>
          <p:nvPr/>
        </p:nvSpPr>
        <p:spPr>
          <a:xfrm rot="0">
            <a:off x="1249191" y="2955528"/>
            <a:ext cx="273892" cy="632749"/>
          </a:xfrm>
          <a:prstGeom prst="rect">
            <a:avLst/>
          </a:prstGeom>
        </p:spPr>
        <p:txBody>
          <a:bodyPr anchor="t" rtlCol="false" tIns="0" lIns="0" bIns="0" rIns="0">
            <a:spAutoFit/>
          </a:bodyPr>
          <a:lstStyle/>
          <a:p>
            <a:pPr algn="just">
              <a:lnSpc>
                <a:spcPts val="5288"/>
              </a:lnSpc>
            </a:pPr>
            <a:r>
              <a:rPr lang="en-US" sz="3777">
                <a:solidFill>
                  <a:srgbClr val="0F1517"/>
                </a:solidFill>
                <a:latin typeface="Open Sans Bold"/>
                <a:ea typeface="Open Sans Bold"/>
                <a:cs typeface="Open Sans Bold"/>
                <a:sym typeface="Open Sans Bold"/>
              </a:rPr>
              <a:t>5</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0F1517"/>
        </a:solidFill>
      </p:bgPr>
    </p:bg>
    <p:spTree>
      <p:nvGrpSpPr>
        <p:cNvPr id="1" name=""/>
        <p:cNvGrpSpPr/>
        <p:nvPr/>
      </p:nvGrpSpPr>
      <p:grpSpPr>
        <a:xfrm>
          <a:off x="0" y="0"/>
          <a:ext cx="0" cy="0"/>
          <a:chOff x="0" y="0"/>
          <a:chExt cx="0" cy="0"/>
        </a:xfrm>
      </p:grpSpPr>
      <p:sp>
        <p:nvSpPr>
          <p:cNvPr name="Freeform 2" id="2"/>
          <p:cNvSpPr/>
          <p:nvPr/>
        </p:nvSpPr>
        <p:spPr>
          <a:xfrm flipH="false" flipV="false" rot="0">
            <a:off x="-2589156" y="-322142"/>
            <a:ext cx="22760512" cy="10754342"/>
          </a:xfrm>
          <a:custGeom>
            <a:avLst/>
            <a:gdLst/>
            <a:ahLst/>
            <a:cxnLst/>
            <a:rect r="r" b="b" t="t" l="l"/>
            <a:pathLst>
              <a:path h="10754342" w="22760512">
                <a:moveTo>
                  <a:pt x="0" y="0"/>
                </a:moveTo>
                <a:lnTo>
                  <a:pt x="22760511" y="0"/>
                </a:lnTo>
                <a:lnTo>
                  <a:pt x="22760511" y="10754342"/>
                </a:lnTo>
                <a:lnTo>
                  <a:pt x="0" y="10754342"/>
                </a:lnTo>
                <a:lnTo>
                  <a:pt x="0" y="0"/>
                </a:lnTo>
                <a:close/>
              </a:path>
            </a:pathLst>
          </a:custGeom>
          <a:blipFill>
            <a:blip r:embed="rId2">
              <a:alphaModFix amt="13000"/>
            </a:blip>
            <a:stretch>
              <a:fillRect l="0" t="0" r="0" b="0"/>
            </a:stretch>
          </a:blipFill>
        </p:spPr>
      </p:sp>
      <p:grpSp>
        <p:nvGrpSpPr>
          <p:cNvPr name="Group 3" id="3"/>
          <p:cNvGrpSpPr/>
          <p:nvPr/>
        </p:nvGrpSpPr>
        <p:grpSpPr>
          <a:xfrm rot="0">
            <a:off x="17672193" y="0"/>
            <a:ext cx="615807" cy="571315"/>
            <a:chOff x="0" y="0"/>
            <a:chExt cx="162188" cy="150470"/>
          </a:xfrm>
        </p:grpSpPr>
        <p:sp>
          <p:nvSpPr>
            <p:cNvPr name="Freeform 4" id="4"/>
            <p:cNvSpPr/>
            <p:nvPr/>
          </p:nvSpPr>
          <p:spPr>
            <a:xfrm flipH="false" flipV="false" rot="0">
              <a:off x="0" y="0"/>
              <a:ext cx="162188" cy="150470"/>
            </a:xfrm>
            <a:custGeom>
              <a:avLst/>
              <a:gdLst/>
              <a:ahLst/>
              <a:cxnLst/>
              <a:rect r="r" b="b" t="t" l="l"/>
              <a:pathLst>
                <a:path h="150470" w="162188">
                  <a:moveTo>
                    <a:pt x="0" y="0"/>
                  </a:moveTo>
                  <a:lnTo>
                    <a:pt x="162188" y="0"/>
                  </a:lnTo>
                  <a:lnTo>
                    <a:pt x="162188" y="150470"/>
                  </a:lnTo>
                  <a:lnTo>
                    <a:pt x="0" y="150470"/>
                  </a:lnTo>
                  <a:close/>
                </a:path>
              </a:pathLst>
            </a:custGeom>
            <a:solidFill>
              <a:srgbClr val="FFC000"/>
            </a:solidFill>
          </p:spPr>
        </p:sp>
        <p:sp>
          <p:nvSpPr>
            <p:cNvPr name="TextBox 5" id="5"/>
            <p:cNvSpPr txBox="true"/>
            <p:nvPr/>
          </p:nvSpPr>
          <p:spPr>
            <a:xfrm>
              <a:off x="0" y="-57150"/>
              <a:ext cx="162188" cy="207620"/>
            </a:xfrm>
            <a:prstGeom prst="rect">
              <a:avLst/>
            </a:prstGeom>
          </p:spPr>
          <p:txBody>
            <a:bodyPr anchor="ctr" rtlCol="false" tIns="50800" lIns="50800" bIns="50800" rIns="50800"/>
            <a:lstStyle/>
            <a:p>
              <a:pPr algn="ctr">
                <a:lnSpc>
                  <a:spcPts val="2800"/>
                </a:lnSpc>
              </a:pPr>
            </a:p>
          </p:txBody>
        </p:sp>
      </p:grpSp>
      <p:grpSp>
        <p:nvGrpSpPr>
          <p:cNvPr name="Group 6" id="6"/>
          <p:cNvGrpSpPr/>
          <p:nvPr/>
        </p:nvGrpSpPr>
        <p:grpSpPr>
          <a:xfrm rot="0">
            <a:off x="17215674" y="571315"/>
            <a:ext cx="456519" cy="457385"/>
            <a:chOff x="0" y="0"/>
            <a:chExt cx="120236" cy="120464"/>
          </a:xfrm>
        </p:grpSpPr>
        <p:sp>
          <p:nvSpPr>
            <p:cNvPr name="Freeform 7" id="7"/>
            <p:cNvSpPr/>
            <p:nvPr/>
          </p:nvSpPr>
          <p:spPr>
            <a:xfrm flipH="false" flipV="false" rot="0">
              <a:off x="0" y="0"/>
              <a:ext cx="120236" cy="120464"/>
            </a:xfrm>
            <a:custGeom>
              <a:avLst/>
              <a:gdLst/>
              <a:ahLst/>
              <a:cxnLst/>
              <a:rect r="r" b="b" t="t" l="l"/>
              <a:pathLst>
                <a:path h="120464" w="120236">
                  <a:moveTo>
                    <a:pt x="0" y="0"/>
                  </a:moveTo>
                  <a:lnTo>
                    <a:pt x="120236" y="0"/>
                  </a:lnTo>
                  <a:lnTo>
                    <a:pt x="120236" y="120464"/>
                  </a:lnTo>
                  <a:lnTo>
                    <a:pt x="0" y="120464"/>
                  </a:lnTo>
                  <a:close/>
                </a:path>
              </a:pathLst>
            </a:custGeom>
            <a:solidFill>
              <a:srgbClr val="FFC000"/>
            </a:solidFill>
          </p:spPr>
        </p:sp>
        <p:sp>
          <p:nvSpPr>
            <p:cNvPr name="TextBox 8" id="8"/>
            <p:cNvSpPr txBox="true"/>
            <p:nvPr/>
          </p:nvSpPr>
          <p:spPr>
            <a:xfrm>
              <a:off x="0" y="-57150"/>
              <a:ext cx="120236" cy="177614"/>
            </a:xfrm>
            <a:prstGeom prst="rect">
              <a:avLst/>
            </a:prstGeom>
          </p:spPr>
          <p:txBody>
            <a:bodyPr anchor="ctr" rtlCol="false" tIns="50800" lIns="50800" bIns="50800" rIns="50800"/>
            <a:lstStyle/>
            <a:p>
              <a:pPr algn="ctr">
                <a:lnSpc>
                  <a:spcPts val="2800"/>
                </a:lnSpc>
              </a:pPr>
            </a:p>
          </p:txBody>
        </p:sp>
      </p:grpSp>
      <p:sp>
        <p:nvSpPr>
          <p:cNvPr name="Freeform 9" id="9"/>
          <p:cNvSpPr/>
          <p:nvPr/>
        </p:nvSpPr>
        <p:spPr>
          <a:xfrm flipH="false" flipV="false" rot="0">
            <a:off x="340229" y="340229"/>
            <a:ext cx="1091896" cy="1091896"/>
          </a:xfrm>
          <a:custGeom>
            <a:avLst/>
            <a:gdLst/>
            <a:ahLst/>
            <a:cxnLst/>
            <a:rect r="r" b="b" t="t" l="l"/>
            <a:pathLst>
              <a:path h="1091896" w="1091896">
                <a:moveTo>
                  <a:pt x="0" y="0"/>
                </a:moveTo>
                <a:lnTo>
                  <a:pt x="1091896" y="0"/>
                </a:lnTo>
                <a:lnTo>
                  <a:pt x="1091896" y="1091896"/>
                </a:lnTo>
                <a:lnTo>
                  <a:pt x="0" y="1091896"/>
                </a:lnTo>
                <a:lnTo>
                  <a:pt x="0" y="0"/>
                </a:lnTo>
                <a:close/>
              </a:path>
            </a:pathLst>
          </a:custGeom>
          <a:blipFill>
            <a:blip r:embed="rId3"/>
            <a:stretch>
              <a:fillRect l="0" t="0" r="0" b="0"/>
            </a:stretch>
          </a:blipFill>
        </p:spPr>
      </p:sp>
      <p:sp>
        <p:nvSpPr>
          <p:cNvPr name="TextBox 10" id="10"/>
          <p:cNvSpPr txBox="true"/>
          <p:nvPr/>
        </p:nvSpPr>
        <p:spPr>
          <a:xfrm rot="0">
            <a:off x="9144000" y="4399597"/>
            <a:ext cx="7394918" cy="1335407"/>
          </a:xfrm>
          <a:prstGeom prst="rect">
            <a:avLst/>
          </a:prstGeom>
        </p:spPr>
        <p:txBody>
          <a:bodyPr anchor="t" rtlCol="false" tIns="0" lIns="0" bIns="0" rIns="0">
            <a:spAutoFit/>
          </a:bodyPr>
          <a:lstStyle/>
          <a:p>
            <a:pPr algn="l">
              <a:lnSpc>
                <a:spcPts val="10919"/>
              </a:lnSpc>
            </a:pPr>
            <a:r>
              <a:rPr lang="en-US" sz="7799">
                <a:solidFill>
                  <a:srgbClr val="FFC000"/>
                </a:solidFill>
                <a:latin typeface="Roboto Bold"/>
                <a:ea typeface="Roboto Bold"/>
                <a:cs typeface="Roboto Bold"/>
                <a:sym typeface="Roboto Bold"/>
              </a:rPr>
              <a:t>TERIMAKASIH</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DAGLTGj2FiE</dc:identifier>
  <dcterms:modified xsi:type="dcterms:W3CDTF">2011-08-01T06:04:30Z</dcterms:modified>
  <cp:revision>1</cp:revision>
  <dc:title>VID TOPIK 4</dc:title>
</cp:coreProperties>
</file>