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5" r:id="rId16"/>
    <p:sldId id="274" r:id="rId17"/>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41518" y="1020415"/>
            <a:ext cx="7359015" cy="2527300"/>
          </a:xfrm>
          <a:prstGeom prst="rect">
            <a:avLst/>
          </a:prstGeom>
        </p:spPr>
        <p:txBody>
          <a:bodyPr wrap="square" lIns="0" tIns="0" rIns="0" bIns="0">
            <a:spAutoFit/>
          </a:bodyPr>
          <a:lstStyle>
            <a:lvl1pPr>
              <a:defRPr sz="5100" b="0" i="0">
                <a:solidFill>
                  <a:srgbClr val="313131"/>
                </a:solidFill>
                <a:latin typeface="Calibri"/>
                <a:cs typeface="Calibri"/>
              </a:defRPr>
            </a:lvl1pPr>
          </a:lstStyle>
          <a:p>
            <a:endParaRPr/>
          </a:p>
        </p:txBody>
      </p:sp>
      <p:sp>
        <p:nvSpPr>
          <p:cNvPr id="3" name="Holder 3"/>
          <p:cNvSpPr>
            <a:spLocks noGrp="1"/>
          </p:cNvSpPr>
          <p:nvPr>
            <p:ph type="subTitle" idx="4"/>
          </p:nvPr>
        </p:nvSpPr>
        <p:spPr>
          <a:xfrm>
            <a:off x="647761" y="3579997"/>
            <a:ext cx="7163434" cy="1252854"/>
          </a:xfrm>
          <a:prstGeom prst="rect">
            <a:avLst/>
          </a:prstGeom>
        </p:spPr>
        <p:txBody>
          <a:bodyPr wrap="square" lIns="0" tIns="0" rIns="0" bIns="0">
            <a:spAutoFit/>
          </a:bodyPr>
          <a:lstStyle>
            <a:lvl1pPr>
              <a:defRPr sz="27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00" b="0" i="0">
                <a:solidFill>
                  <a:srgbClr val="31313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7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00" b="0" i="0">
                <a:solidFill>
                  <a:srgbClr val="31313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100" b="0" i="0">
                <a:solidFill>
                  <a:srgbClr val="31313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l="-17000" r="-17000"/>
          </a:stretch>
        </a:blip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14726" y="-143172"/>
            <a:ext cx="8114546" cy="1282094"/>
          </a:xfrm>
          <a:prstGeom prst="rect">
            <a:avLst/>
          </a:prstGeom>
        </p:spPr>
        <p:txBody>
          <a:bodyPr wrap="square" lIns="0" tIns="0" rIns="0" bIns="0">
            <a:spAutoFit/>
          </a:bodyPr>
          <a:lstStyle>
            <a:lvl1pPr>
              <a:defRPr sz="5100" b="0" i="0">
                <a:solidFill>
                  <a:srgbClr val="313131"/>
                </a:solidFill>
                <a:latin typeface="Calibri"/>
                <a:cs typeface="Calibri"/>
              </a:defRPr>
            </a:lvl1pPr>
          </a:lstStyle>
          <a:p>
            <a:endParaRPr/>
          </a:p>
        </p:txBody>
      </p:sp>
      <p:sp>
        <p:nvSpPr>
          <p:cNvPr id="3" name="Holder 3"/>
          <p:cNvSpPr>
            <a:spLocks noGrp="1"/>
          </p:cNvSpPr>
          <p:nvPr>
            <p:ph type="body" idx="1"/>
          </p:nvPr>
        </p:nvSpPr>
        <p:spPr>
          <a:xfrm>
            <a:off x="634655" y="1443830"/>
            <a:ext cx="7874688" cy="3907154"/>
          </a:xfrm>
          <a:prstGeom prst="rect">
            <a:avLst/>
          </a:prstGeom>
        </p:spPr>
        <p:txBody>
          <a:bodyPr wrap="square" lIns="0" tIns="0" rIns="0" bIns="0">
            <a:spAutoFit/>
          </a:bodyPr>
          <a:lstStyle>
            <a:lvl1pPr>
              <a:defRPr sz="27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7/18/2024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5"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7"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sp>
        <p:nvSpPr>
          <p:cNvPr id="9" name="Rectangle 8"/>
          <p:cNvSpPr/>
          <p:nvPr/>
        </p:nvSpPr>
        <p:spPr>
          <a:xfrm>
            <a:off x="2190750" y="6269504"/>
            <a:ext cx="4572000" cy="646331"/>
          </a:xfrm>
          <a:prstGeom prst="rect">
            <a:avLst/>
          </a:prstGeom>
        </p:spPr>
        <p:txBody>
          <a:bodyPr>
            <a:spAutoFit/>
          </a:bodyPr>
          <a:lstStyle/>
          <a:p>
            <a:pPr algn="ctr"/>
            <a:r>
              <a:rPr lang="en-ID" b="1" dirty="0">
                <a:solidFill>
                  <a:schemeClr val="bg1"/>
                </a:solidFill>
                <a:latin typeface="Segoe UI Semibold" pitchFamily="34" charset="0"/>
                <a:cs typeface="Segoe UI Semibold" pitchFamily="34" charset="0"/>
              </a:rPr>
              <a:t>PRINSIP-PRINSIP DASAR PEMBELAJARAN BAHASA INDONESIA SEKOLAH DASAR</a:t>
            </a:r>
          </a:p>
        </p:txBody>
      </p:sp>
      <p:sp>
        <p:nvSpPr>
          <p:cNvPr id="10" name="Rectangle 9"/>
          <p:cNvSpPr/>
          <p:nvPr/>
        </p:nvSpPr>
        <p:spPr>
          <a:xfrm>
            <a:off x="1062261" y="2133600"/>
            <a:ext cx="6536095" cy="1754326"/>
          </a:xfrm>
          <a:prstGeom prst="rect">
            <a:avLst/>
          </a:prstGeom>
        </p:spPr>
        <p:txBody>
          <a:bodyPr wrap="square">
            <a:spAutoFit/>
          </a:bodyPr>
          <a:lstStyle/>
          <a:p>
            <a:pPr algn="ctr"/>
            <a:r>
              <a:rPr lang="it-IT" sz="3600" b="1" dirty="0">
                <a:solidFill>
                  <a:srgbClr val="008080"/>
                </a:solidFill>
                <a:latin typeface="Poppins" panose="00000500000000000000" pitchFamily="2" charset="0"/>
                <a:cs typeface="Poppins" panose="00000500000000000000" pitchFamily="2" charset="0"/>
              </a:rPr>
              <a:t>Prinsip Pembelajaran Bahasa dan Sastra Indonesia di SD/MI</a:t>
            </a:r>
            <a:endParaRPr lang="en-ID" sz="3600" b="1" dirty="0">
              <a:solidFill>
                <a:srgbClr val="008080"/>
              </a:solidFill>
              <a:latin typeface="Poppins" panose="00000500000000000000" pitchFamily="2" charset="0"/>
              <a:cs typeface="Poppins" panose="00000500000000000000" pitchFamily="2" charset="0"/>
            </a:endParaRPr>
          </a:p>
        </p:txBody>
      </p:sp>
      <p:pic>
        <p:nvPicPr>
          <p:cNvPr id="8" name="Graphic 7" descr="Teacher with solid fill">
            <a:extLst>
              <a:ext uri="{FF2B5EF4-FFF2-40B4-BE49-F238E27FC236}">
                <a16:creationId xmlns:a16="http://schemas.microsoft.com/office/drawing/2014/main" id="{1D8C85C8-629C-DAC7-DEC2-BD684FA8D39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a:spLocks noGrp="1"/>
          </p:cNvSpPr>
          <p:nvPr>
            <p:ph type="title"/>
          </p:nvPr>
        </p:nvSpPr>
        <p:spPr>
          <a:xfrm>
            <a:off x="3453885" y="618389"/>
            <a:ext cx="5404586" cy="925123"/>
          </a:xfrm>
          <a:prstGeom prst="rect">
            <a:avLst/>
          </a:prstGeom>
        </p:spPr>
        <p:txBody>
          <a:bodyPr vert="horz" wrap="square" lIns="0" tIns="184656" rIns="0" bIns="0" rtlCol="0">
            <a:spAutoFit/>
          </a:bodyPr>
          <a:lstStyle/>
          <a:p>
            <a:pPr algn="ctr">
              <a:lnSpc>
                <a:spcPct val="100000"/>
              </a:lnSpc>
              <a:spcBef>
                <a:spcPts val="120"/>
              </a:spcBef>
            </a:pPr>
            <a:r>
              <a:rPr sz="2400" b="1" spc="-75" dirty="0">
                <a:solidFill>
                  <a:srgbClr val="008080"/>
                </a:solidFill>
                <a:latin typeface="Poppins" panose="00000500000000000000" pitchFamily="2" charset="0"/>
                <a:ea typeface="Segoe UI Emoji" pitchFamily="34" charset="0"/>
                <a:cs typeface="Poppins" panose="00000500000000000000" pitchFamily="2" charset="0"/>
              </a:rPr>
              <a:t>Penilaian</a:t>
            </a:r>
            <a:r>
              <a:rPr sz="2400" b="1" spc="-40" dirty="0">
                <a:solidFill>
                  <a:srgbClr val="008080"/>
                </a:solidFill>
                <a:latin typeface="Poppins" panose="00000500000000000000" pitchFamily="2" charset="0"/>
                <a:ea typeface="Segoe UI Emoji" pitchFamily="34" charset="0"/>
                <a:cs typeface="Poppins" panose="00000500000000000000" pitchFamily="2" charset="0"/>
              </a:rPr>
              <a:t> </a:t>
            </a:r>
            <a:r>
              <a:rPr sz="2400" b="1" spc="-160" dirty="0">
                <a:solidFill>
                  <a:srgbClr val="008080"/>
                </a:solidFill>
                <a:latin typeface="Poppins" panose="00000500000000000000" pitchFamily="2" charset="0"/>
                <a:ea typeface="Segoe UI Emoji" pitchFamily="34" charset="0"/>
                <a:cs typeface="Poppins" panose="00000500000000000000" pitchFamily="2" charset="0"/>
              </a:rPr>
              <a:t>yang</a:t>
            </a:r>
            <a:r>
              <a:rPr sz="2400" b="1" spc="-15" dirty="0">
                <a:solidFill>
                  <a:srgbClr val="008080"/>
                </a:solidFill>
                <a:latin typeface="Poppins" panose="00000500000000000000" pitchFamily="2" charset="0"/>
                <a:ea typeface="Segoe UI Emoji" pitchFamily="34" charset="0"/>
                <a:cs typeface="Poppins" panose="00000500000000000000" pitchFamily="2" charset="0"/>
              </a:rPr>
              <a:t> </a:t>
            </a:r>
            <a:r>
              <a:rPr sz="2400" b="1" spc="-110" dirty="0" err="1">
                <a:solidFill>
                  <a:srgbClr val="008080"/>
                </a:solidFill>
                <a:latin typeface="Poppins" panose="00000500000000000000" pitchFamily="2" charset="0"/>
                <a:ea typeface="Segoe UI Emoji" pitchFamily="34" charset="0"/>
                <a:cs typeface="Poppins" panose="00000500000000000000" pitchFamily="2" charset="0"/>
              </a:rPr>
              <a:t>sebena</a:t>
            </a:r>
            <a:r>
              <a:rPr lang="en-ID" sz="2400" b="1" spc="-110" dirty="0" err="1">
                <a:solidFill>
                  <a:srgbClr val="008080"/>
                </a:solidFill>
                <a:latin typeface="Poppins" panose="00000500000000000000" pitchFamily="2" charset="0"/>
                <a:ea typeface="Segoe UI Emoji" pitchFamily="34" charset="0"/>
                <a:cs typeface="Poppins" panose="00000500000000000000" pitchFamily="2" charset="0"/>
              </a:rPr>
              <a:t>rnya</a:t>
            </a:r>
            <a:r>
              <a:rPr lang="en-ID" sz="2400" b="1" spc="-110" dirty="0">
                <a:solidFill>
                  <a:srgbClr val="008080"/>
                </a:solidFill>
                <a:latin typeface="Poppins" panose="00000500000000000000" pitchFamily="2" charset="0"/>
                <a:ea typeface="Segoe UI Emoji" pitchFamily="34" charset="0"/>
                <a:cs typeface="Poppins" panose="00000500000000000000" pitchFamily="2" charset="0"/>
              </a:rPr>
              <a:t> (Authentic Assessment)</a:t>
            </a:r>
            <a:endParaRPr sz="2400" b="1" dirty="0">
              <a:solidFill>
                <a:srgbClr val="008080"/>
              </a:solidFill>
              <a:latin typeface="Poppins" panose="00000500000000000000" pitchFamily="2" charset="0"/>
              <a:ea typeface="Segoe UI Emoji" pitchFamily="34" charset="0"/>
              <a:cs typeface="Poppins" panose="00000500000000000000" pitchFamily="2" charset="0"/>
            </a:endParaRPr>
          </a:p>
        </p:txBody>
      </p:sp>
      <p:sp>
        <p:nvSpPr>
          <p:cNvPr id="7" name="object 7"/>
          <p:cNvSpPr txBox="1"/>
          <p:nvPr/>
        </p:nvSpPr>
        <p:spPr>
          <a:xfrm>
            <a:off x="732891" y="1763546"/>
            <a:ext cx="7633334" cy="3799053"/>
          </a:xfrm>
          <a:prstGeom prst="rect">
            <a:avLst/>
          </a:prstGeom>
        </p:spPr>
        <p:txBody>
          <a:bodyPr vert="horz" wrap="square" lIns="0" tIns="8890" rIns="0" bIns="0" rtlCol="0">
            <a:spAutoFit/>
          </a:bodyPr>
          <a:lstStyle/>
          <a:p>
            <a:pPr marL="355600" marR="382270" indent="-342900" algn="just">
              <a:lnSpc>
                <a:spcPts val="3270"/>
              </a:lnSpc>
              <a:spcBef>
                <a:spcPts val="70"/>
              </a:spcBef>
              <a:buFont typeface="Wingdings" panose="05000000000000000000" pitchFamily="2" charset="2"/>
              <a:buChar char="Ø"/>
              <a:tabLst>
                <a:tab pos="1990089" algn="l"/>
              </a:tabLst>
            </a:pPr>
            <a:r>
              <a:rPr dirty="0">
                <a:solidFill>
                  <a:srgbClr val="FF0000"/>
                </a:solidFill>
                <a:latin typeface="Poppins" panose="00000500000000000000" pitchFamily="2" charset="0"/>
                <a:cs typeface="Poppins" panose="00000500000000000000" pitchFamily="2" charset="0"/>
              </a:rPr>
              <a:t>Penilaian</a:t>
            </a:r>
            <a:r>
              <a:rPr spc="41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pembelajaran</a:t>
            </a:r>
            <a:r>
              <a:rPr spc="43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berbasis</a:t>
            </a:r>
            <a:r>
              <a:rPr spc="459"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konteksmal</a:t>
            </a:r>
            <a:r>
              <a:rPr spc="370" dirty="0">
                <a:solidFill>
                  <a:srgbClr val="FF0000"/>
                </a:solidFill>
                <a:latin typeface="Poppins" panose="00000500000000000000" pitchFamily="2" charset="0"/>
                <a:cs typeface="Poppins" panose="00000500000000000000" pitchFamily="2" charset="0"/>
              </a:rPr>
              <a:t> </a:t>
            </a:r>
            <a:r>
              <a:rPr spc="-25" dirty="0">
                <a:solidFill>
                  <a:srgbClr val="FF0000"/>
                </a:solidFill>
                <a:latin typeface="Poppins" panose="00000500000000000000" pitchFamily="2" charset="0"/>
                <a:cs typeface="Poppins" panose="00000500000000000000" pitchFamily="2" charset="0"/>
              </a:rPr>
              <a:t>ini </a:t>
            </a:r>
            <a:r>
              <a:rPr dirty="0">
                <a:solidFill>
                  <a:srgbClr val="FF0000"/>
                </a:solidFill>
                <a:latin typeface="Poppins" panose="00000500000000000000" pitchFamily="2" charset="0"/>
                <a:cs typeface="Poppins" panose="00000500000000000000" pitchFamily="2" charset="0"/>
              </a:rPr>
              <a:t>dilakukan</a:t>
            </a:r>
            <a:r>
              <a:rPr spc="95" dirty="0">
                <a:solidFill>
                  <a:srgbClr val="FF0000"/>
                </a:solidFill>
                <a:latin typeface="Poppins" panose="00000500000000000000" pitchFamily="2" charset="0"/>
                <a:cs typeface="Poppins" panose="00000500000000000000" pitchFamily="2" charset="0"/>
              </a:rPr>
              <a:t> </a:t>
            </a:r>
            <a:r>
              <a:rPr dirty="0" err="1">
                <a:solidFill>
                  <a:srgbClr val="FF0000"/>
                </a:solidFill>
                <a:latin typeface="Poppins" panose="00000500000000000000" pitchFamily="2" charset="0"/>
                <a:cs typeface="Poppins" panose="00000500000000000000" pitchFamily="2" charset="0"/>
              </a:rPr>
              <a:t>dengan</a:t>
            </a:r>
            <a:r>
              <a:rPr spc="65" dirty="0">
                <a:solidFill>
                  <a:srgbClr val="FF0000"/>
                </a:solidFill>
                <a:latin typeface="Poppins" panose="00000500000000000000" pitchFamily="2" charset="0"/>
                <a:cs typeface="Poppins" panose="00000500000000000000" pitchFamily="2" charset="0"/>
              </a:rPr>
              <a:t> </a:t>
            </a:r>
            <a:r>
              <a:rPr spc="-30" dirty="0" err="1">
                <a:solidFill>
                  <a:srgbClr val="FF0000"/>
                </a:solidFill>
                <a:latin typeface="Poppins" panose="00000500000000000000" pitchFamily="2" charset="0"/>
                <a:cs typeface="Poppins" panose="00000500000000000000" pitchFamily="2" charset="0"/>
              </a:rPr>
              <a:t>menga</a:t>
            </a:r>
            <a:r>
              <a:rPr lang="en-ID" spc="-30" dirty="0" err="1">
                <a:solidFill>
                  <a:srgbClr val="FF0000"/>
                </a:solidFill>
                <a:latin typeface="Poppins" panose="00000500000000000000" pitchFamily="2" charset="0"/>
                <a:cs typeface="Poppins" panose="00000500000000000000" pitchFamily="2" charset="0"/>
              </a:rPr>
              <a:t>mati</a:t>
            </a:r>
            <a:r>
              <a:rPr spc="24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peserta</a:t>
            </a:r>
            <a:r>
              <a:rPr spc="70" dirty="0">
                <a:solidFill>
                  <a:srgbClr val="FF0000"/>
                </a:solidFill>
                <a:latin typeface="Poppins" panose="00000500000000000000" pitchFamily="2" charset="0"/>
                <a:cs typeface="Poppins" panose="00000500000000000000" pitchFamily="2" charset="0"/>
              </a:rPr>
              <a:t> </a:t>
            </a:r>
            <a:r>
              <a:rPr spc="-10" dirty="0" err="1">
                <a:solidFill>
                  <a:srgbClr val="FF0000"/>
                </a:solidFill>
                <a:latin typeface="Poppins" panose="00000500000000000000" pitchFamily="2" charset="0"/>
                <a:cs typeface="Poppins" panose="00000500000000000000" pitchFamily="2" charset="0"/>
              </a:rPr>
              <a:t>didik</a:t>
            </a:r>
            <a:r>
              <a:rPr spc="-10" dirty="0">
                <a:solidFill>
                  <a:srgbClr val="FF0000"/>
                </a:solidFill>
                <a:latin typeface="Poppins" panose="00000500000000000000" pitchFamily="2" charset="0"/>
                <a:cs typeface="Poppins" panose="00000500000000000000" pitchFamily="2" charset="0"/>
              </a:rPr>
              <a:t> </a:t>
            </a:r>
            <a:r>
              <a:rPr spc="-10" dirty="0" err="1">
                <a:solidFill>
                  <a:srgbClr val="FF0000"/>
                </a:solidFill>
                <a:latin typeface="Poppins" panose="00000500000000000000" pitchFamily="2" charset="0"/>
                <a:cs typeface="Poppins" panose="00000500000000000000" pitchFamily="2" charset="0"/>
              </a:rPr>
              <a:t>menggunakan</a:t>
            </a:r>
            <a:r>
              <a:rPr lang="en-ID" spc="-10" dirty="0">
                <a:solidFill>
                  <a:srgbClr val="FF0000"/>
                </a:solidFill>
                <a:latin typeface="Poppins" panose="00000500000000000000" pitchFamily="2" charset="0"/>
                <a:cs typeface="Poppins" panose="00000500000000000000" pitchFamily="2" charset="0"/>
              </a:rPr>
              <a:t> </a:t>
            </a:r>
            <a:r>
              <a:rPr dirty="0" err="1">
                <a:solidFill>
                  <a:srgbClr val="FF0000"/>
                </a:solidFill>
                <a:latin typeface="Poppins" panose="00000500000000000000" pitchFamily="2" charset="0"/>
                <a:cs typeface="Poppins" panose="00000500000000000000" pitchFamily="2" charset="0"/>
              </a:rPr>
              <a:t>bahasa</a:t>
            </a:r>
            <a:r>
              <a:rPr dirty="0">
                <a:solidFill>
                  <a:srgbClr val="FF0000"/>
                </a:solidFill>
                <a:latin typeface="Poppins" panose="00000500000000000000" pitchFamily="2" charset="0"/>
                <a:cs typeface="Poppins" panose="00000500000000000000" pitchFamily="2" charset="0"/>
              </a:rPr>
              <a:t>,</a:t>
            </a:r>
            <a:r>
              <a:rPr spc="22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baik</a:t>
            </a:r>
            <a:r>
              <a:rPr spc="45" dirty="0">
                <a:solidFill>
                  <a:srgbClr val="FF0000"/>
                </a:solidFill>
                <a:latin typeface="Poppins" panose="00000500000000000000" pitchFamily="2" charset="0"/>
                <a:cs typeface="Poppins" panose="00000500000000000000" pitchFamily="2" charset="0"/>
              </a:rPr>
              <a:t> </a:t>
            </a:r>
            <a:r>
              <a:rPr spc="75" dirty="0">
                <a:solidFill>
                  <a:srgbClr val="FF0000"/>
                </a:solidFill>
                <a:latin typeface="Poppins" panose="00000500000000000000" pitchFamily="2" charset="0"/>
                <a:cs typeface="Poppins" panose="00000500000000000000" pitchFamily="2" charset="0"/>
              </a:rPr>
              <a:t>di</a:t>
            </a:r>
            <a:r>
              <a:rPr spc="-2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dalam</a:t>
            </a:r>
            <a:r>
              <a:rPr spc="27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kelas</a:t>
            </a:r>
            <a:r>
              <a:rPr spc="165" dirty="0">
                <a:solidFill>
                  <a:srgbClr val="FF0000"/>
                </a:solidFill>
                <a:latin typeface="Poppins" panose="00000500000000000000" pitchFamily="2" charset="0"/>
                <a:cs typeface="Poppins" panose="00000500000000000000" pitchFamily="2" charset="0"/>
              </a:rPr>
              <a:t> </a:t>
            </a:r>
            <a:r>
              <a:rPr spc="80" dirty="0" err="1">
                <a:solidFill>
                  <a:srgbClr val="FF0000"/>
                </a:solidFill>
                <a:latin typeface="Poppins" panose="00000500000000000000" pitchFamily="2" charset="0"/>
                <a:cs typeface="Poppins" panose="00000500000000000000" pitchFamily="2" charset="0"/>
              </a:rPr>
              <a:t>maupun</a:t>
            </a:r>
            <a:r>
              <a:rPr spc="140" dirty="0">
                <a:solidFill>
                  <a:srgbClr val="FF0000"/>
                </a:solidFill>
                <a:latin typeface="Poppins" panose="00000500000000000000" pitchFamily="2" charset="0"/>
                <a:cs typeface="Poppins" panose="00000500000000000000" pitchFamily="2" charset="0"/>
              </a:rPr>
              <a:t> </a:t>
            </a:r>
            <a:r>
              <a:rPr spc="45" dirty="0">
                <a:solidFill>
                  <a:srgbClr val="FF0000"/>
                </a:solidFill>
                <a:latin typeface="Poppins" panose="00000500000000000000" pitchFamily="2" charset="0"/>
                <a:cs typeface="Poppins" panose="00000500000000000000" pitchFamily="2" charset="0"/>
              </a:rPr>
              <a:t>di</a:t>
            </a:r>
            <a:r>
              <a:rPr lang="en-ID" spc="45" dirty="0">
                <a:solidFill>
                  <a:srgbClr val="FF0000"/>
                </a:solidFill>
                <a:latin typeface="Poppins" panose="00000500000000000000" pitchFamily="2" charset="0"/>
                <a:cs typeface="Poppins" panose="00000500000000000000" pitchFamily="2" charset="0"/>
              </a:rPr>
              <a:t> </a:t>
            </a:r>
            <a:r>
              <a:rPr dirty="0" err="1">
                <a:solidFill>
                  <a:srgbClr val="FF0000"/>
                </a:solidFill>
                <a:latin typeface="Poppins" panose="00000500000000000000" pitchFamily="2" charset="0"/>
                <a:cs typeface="Poppins" panose="00000500000000000000" pitchFamily="2" charset="0"/>
              </a:rPr>
              <a:t>luar</a:t>
            </a:r>
            <a:r>
              <a:rPr spc="125" dirty="0">
                <a:solidFill>
                  <a:srgbClr val="FF0000"/>
                </a:solidFill>
                <a:latin typeface="Poppins" panose="00000500000000000000" pitchFamily="2" charset="0"/>
                <a:cs typeface="Poppins" panose="00000500000000000000" pitchFamily="2" charset="0"/>
              </a:rPr>
              <a:t> </a:t>
            </a:r>
            <a:r>
              <a:rPr spc="-10" dirty="0">
                <a:solidFill>
                  <a:srgbClr val="FF0000"/>
                </a:solidFill>
                <a:latin typeface="Poppins" panose="00000500000000000000" pitchFamily="2" charset="0"/>
                <a:cs typeface="Poppins" panose="00000500000000000000" pitchFamily="2" charset="0"/>
              </a:rPr>
              <a:t>k</a:t>
            </a:r>
            <a:r>
              <a:rPr lang="en-ID" spc="-10" dirty="0">
                <a:solidFill>
                  <a:srgbClr val="FF0000"/>
                </a:solidFill>
                <a:latin typeface="Poppins" panose="00000500000000000000" pitchFamily="2" charset="0"/>
                <a:cs typeface="Poppins" panose="00000500000000000000" pitchFamily="2" charset="0"/>
              </a:rPr>
              <a:t>e</a:t>
            </a:r>
            <a:r>
              <a:rPr spc="-10" dirty="0">
                <a:solidFill>
                  <a:srgbClr val="FF0000"/>
                </a:solidFill>
                <a:latin typeface="Poppins" panose="00000500000000000000" pitchFamily="2" charset="0"/>
                <a:cs typeface="Poppins" panose="00000500000000000000" pitchFamily="2" charset="0"/>
              </a:rPr>
              <a:t>la</a:t>
            </a:r>
            <a:r>
              <a:rPr lang="en-ID" spc="-10" dirty="0">
                <a:solidFill>
                  <a:srgbClr val="FF0000"/>
                </a:solidFill>
                <a:latin typeface="Poppins" panose="00000500000000000000" pitchFamily="2" charset="0"/>
                <a:cs typeface="Poppins" panose="00000500000000000000" pitchFamily="2" charset="0"/>
              </a:rPr>
              <a:t>s</a:t>
            </a:r>
            <a:r>
              <a:rPr spc="-10" dirty="0">
                <a:solidFill>
                  <a:srgbClr val="FF0000"/>
                </a:solidFill>
                <a:latin typeface="Poppins" panose="00000500000000000000" pitchFamily="2" charset="0"/>
                <a:cs typeface="Poppins" panose="00000500000000000000" pitchFamily="2" charset="0"/>
              </a:rPr>
              <a:t>.</a:t>
            </a:r>
            <a:endParaRPr dirty="0">
              <a:solidFill>
                <a:srgbClr val="FF0000"/>
              </a:solidFill>
              <a:latin typeface="Poppins" panose="00000500000000000000" pitchFamily="2" charset="0"/>
              <a:cs typeface="Poppins" panose="00000500000000000000" pitchFamily="2" charset="0"/>
            </a:endParaRPr>
          </a:p>
          <a:p>
            <a:pPr marL="355600" marR="5080" indent="-342900" algn="just">
              <a:lnSpc>
                <a:spcPct val="105900"/>
              </a:lnSpc>
              <a:spcBef>
                <a:spcPts val="370"/>
              </a:spcBef>
              <a:buFont typeface="Wingdings" panose="05000000000000000000" pitchFamily="2" charset="2"/>
              <a:buChar char="Ø"/>
            </a:pPr>
            <a:r>
              <a:rPr dirty="0">
                <a:latin typeface="Poppins" panose="00000500000000000000" pitchFamily="2" charset="0"/>
                <a:cs typeface="Poppins" panose="00000500000000000000" pitchFamily="2" charset="0"/>
              </a:rPr>
              <a:t>Kemajuan</a:t>
            </a:r>
            <a:r>
              <a:rPr spc="36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belajar</a:t>
            </a:r>
            <a:r>
              <a:rPr spc="10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juga</a:t>
            </a:r>
            <a:r>
              <a:rPr spc="80" dirty="0">
                <a:latin typeface="Poppins" panose="00000500000000000000" pitchFamily="2" charset="0"/>
                <a:cs typeface="Poppins" panose="00000500000000000000" pitchFamily="2" charset="0"/>
              </a:rPr>
              <a:t> </a:t>
            </a:r>
            <a:r>
              <a:rPr dirty="0">
                <a:solidFill>
                  <a:srgbClr val="BF0C11"/>
                </a:solidFill>
                <a:latin typeface="Poppins" panose="00000500000000000000" pitchFamily="2" charset="0"/>
                <a:cs typeface="Poppins" panose="00000500000000000000" pitchFamily="2" charset="0"/>
              </a:rPr>
              <a:t>dinilai</a:t>
            </a:r>
            <a:r>
              <a:rPr spc="145" dirty="0">
                <a:solidFill>
                  <a:srgbClr val="BF0C11"/>
                </a:solidFill>
                <a:latin typeface="Poppins" panose="00000500000000000000" pitchFamily="2" charset="0"/>
                <a:cs typeface="Poppins" panose="00000500000000000000" pitchFamily="2" charset="0"/>
              </a:rPr>
              <a:t> </a:t>
            </a:r>
            <a:r>
              <a:rPr dirty="0">
                <a:solidFill>
                  <a:srgbClr val="C8081C"/>
                </a:solidFill>
                <a:latin typeface="Poppins" panose="00000500000000000000" pitchFamily="2" charset="0"/>
                <a:cs typeface="Poppins" panose="00000500000000000000" pitchFamily="2" charset="0"/>
              </a:rPr>
              <a:t>dari</a:t>
            </a:r>
            <a:r>
              <a:rPr spc="180" dirty="0">
                <a:solidFill>
                  <a:srgbClr val="C8081C"/>
                </a:solidFill>
                <a:latin typeface="Poppins" panose="00000500000000000000" pitchFamily="2" charset="0"/>
                <a:cs typeface="Poppins" panose="00000500000000000000" pitchFamily="2" charset="0"/>
              </a:rPr>
              <a:t> </a:t>
            </a:r>
            <a:r>
              <a:rPr dirty="0">
                <a:solidFill>
                  <a:srgbClr val="BF1323"/>
                </a:solidFill>
                <a:latin typeface="Poppins" panose="00000500000000000000" pitchFamily="2" charset="0"/>
                <a:cs typeface="Poppins" panose="00000500000000000000" pitchFamily="2" charset="0"/>
              </a:rPr>
              <a:t>proses,</a:t>
            </a:r>
            <a:r>
              <a:rPr spc="345" dirty="0">
                <a:solidFill>
                  <a:srgbClr val="BF1323"/>
                </a:solidFill>
                <a:latin typeface="Poppins" panose="00000500000000000000" pitchFamily="2" charset="0"/>
                <a:cs typeface="Poppins" panose="00000500000000000000" pitchFamily="2" charset="0"/>
              </a:rPr>
              <a:t> </a:t>
            </a:r>
            <a:r>
              <a:rPr dirty="0">
                <a:solidFill>
                  <a:srgbClr val="B60A23"/>
                </a:solidFill>
                <a:latin typeface="Poppins" panose="00000500000000000000" pitchFamily="2" charset="0"/>
                <a:cs typeface="Poppins" panose="00000500000000000000" pitchFamily="2" charset="0"/>
              </a:rPr>
              <a:t>bukan</a:t>
            </a:r>
            <a:r>
              <a:rPr spc="175" dirty="0">
                <a:solidFill>
                  <a:srgbClr val="B60A23"/>
                </a:solidFill>
                <a:latin typeface="Poppins" panose="00000500000000000000" pitchFamily="2" charset="0"/>
                <a:cs typeface="Poppins" panose="00000500000000000000" pitchFamily="2" charset="0"/>
              </a:rPr>
              <a:t> </a:t>
            </a:r>
            <a:r>
              <a:rPr spc="-10" dirty="0">
                <a:solidFill>
                  <a:srgbClr val="B31824"/>
                </a:solidFill>
                <a:latin typeface="Poppins" panose="00000500000000000000" pitchFamily="2" charset="0"/>
                <a:cs typeface="Poppins" panose="00000500000000000000" pitchFamily="2" charset="0"/>
              </a:rPr>
              <a:t>semata- </a:t>
            </a:r>
            <a:r>
              <a:rPr dirty="0" err="1">
                <a:solidFill>
                  <a:srgbClr val="C62836"/>
                </a:solidFill>
                <a:latin typeface="Poppins" panose="00000500000000000000" pitchFamily="2" charset="0"/>
                <a:cs typeface="Poppins" panose="00000500000000000000" pitchFamily="2" charset="0"/>
              </a:rPr>
              <a:t>mata</a:t>
            </a:r>
            <a:r>
              <a:rPr spc="135" dirty="0">
                <a:solidFill>
                  <a:srgbClr val="C62836"/>
                </a:solidFill>
                <a:latin typeface="Poppins" panose="00000500000000000000" pitchFamily="2" charset="0"/>
                <a:cs typeface="Poppins" panose="00000500000000000000" pitchFamily="2" charset="0"/>
              </a:rPr>
              <a:t> </a:t>
            </a:r>
            <a:r>
              <a:rPr dirty="0">
                <a:solidFill>
                  <a:srgbClr val="D10E1A"/>
                </a:solidFill>
                <a:latin typeface="Poppins" panose="00000500000000000000" pitchFamily="2" charset="0"/>
                <a:cs typeface="Poppins" panose="00000500000000000000" pitchFamily="2" charset="0"/>
              </a:rPr>
              <a:t>da</a:t>
            </a:r>
            <a:r>
              <a:rPr lang="en-ID" dirty="0">
                <a:solidFill>
                  <a:srgbClr val="D10E1A"/>
                </a:solidFill>
                <a:latin typeface="Poppins" panose="00000500000000000000" pitchFamily="2" charset="0"/>
                <a:cs typeface="Poppins" panose="00000500000000000000" pitchFamily="2" charset="0"/>
              </a:rPr>
              <a:t>r</a:t>
            </a:r>
            <a:r>
              <a:rPr dirty="0">
                <a:solidFill>
                  <a:srgbClr val="D10E1A"/>
                </a:solidFill>
                <a:latin typeface="Poppins" panose="00000500000000000000" pitchFamily="2" charset="0"/>
                <a:cs typeface="Poppins" panose="00000500000000000000" pitchFamily="2" charset="0"/>
              </a:rPr>
              <a:t>i</a:t>
            </a:r>
            <a:r>
              <a:rPr spc="150" dirty="0">
                <a:solidFill>
                  <a:srgbClr val="D10E1A"/>
                </a:solidFill>
                <a:latin typeface="Poppins" panose="00000500000000000000" pitchFamily="2" charset="0"/>
                <a:cs typeface="Poppins" panose="00000500000000000000" pitchFamily="2" charset="0"/>
              </a:rPr>
              <a:t> </a:t>
            </a:r>
            <a:r>
              <a:rPr dirty="0">
                <a:solidFill>
                  <a:srgbClr val="CD1C16"/>
                </a:solidFill>
                <a:latin typeface="Poppins" panose="00000500000000000000" pitchFamily="2" charset="0"/>
                <a:cs typeface="Poppins" panose="00000500000000000000" pitchFamily="2" charset="0"/>
              </a:rPr>
              <a:t>hasil.</a:t>
            </a:r>
            <a:r>
              <a:rPr spc="55" dirty="0">
                <a:solidFill>
                  <a:srgbClr val="CD1C16"/>
                </a:solidFill>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Penilaian</a:t>
            </a:r>
            <a:r>
              <a:rPr spc="245" dirty="0">
                <a:latin typeface="Poppins" panose="00000500000000000000" pitchFamily="2" charset="0"/>
                <a:cs typeface="Poppins" panose="00000500000000000000" pitchFamily="2" charset="0"/>
              </a:rPr>
              <a:t> </a:t>
            </a:r>
            <a:r>
              <a:rPr spc="60" dirty="0">
                <a:latin typeface="Poppins" panose="00000500000000000000" pitchFamily="2" charset="0"/>
                <a:cs typeface="Poppins" panose="00000500000000000000" pitchFamily="2" charset="0"/>
              </a:rPr>
              <a:t>bukan</a:t>
            </a:r>
            <a:r>
              <a:rPr spc="229"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hanya</a:t>
            </a:r>
            <a:r>
              <a:rPr spc="80" dirty="0">
                <a:latin typeface="Poppins" panose="00000500000000000000" pitchFamily="2" charset="0"/>
                <a:cs typeface="Poppins" panose="00000500000000000000" pitchFamily="2" charset="0"/>
              </a:rPr>
              <a:t> </a:t>
            </a:r>
            <a:r>
              <a:rPr spc="65" dirty="0">
                <a:latin typeface="Poppins" panose="00000500000000000000" pitchFamily="2" charset="0"/>
                <a:cs typeface="Poppins" panose="00000500000000000000" pitchFamily="2" charset="0"/>
              </a:rPr>
              <a:t>oleh</a:t>
            </a:r>
            <a:r>
              <a:rPr spc="105" dirty="0">
                <a:latin typeface="Poppins" panose="00000500000000000000" pitchFamily="2" charset="0"/>
                <a:cs typeface="Poppins" panose="00000500000000000000" pitchFamily="2" charset="0"/>
              </a:rPr>
              <a:t> </a:t>
            </a:r>
            <a:r>
              <a:rPr spc="-20" dirty="0">
                <a:latin typeface="Poppins" panose="00000500000000000000" pitchFamily="2" charset="0"/>
                <a:cs typeface="Poppins" panose="00000500000000000000" pitchFamily="2" charset="0"/>
              </a:rPr>
              <a:t>guru, </a:t>
            </a:r>
            <a:r>
              <a:rPr spc="55" dirty="0">
                <a:latin typeface="Poppins" panose="00000500000000000000" pitchFamily="2" charset="0"/>
                <a:cs typeface="Poppins" panose="00000500000000000000" pitchFamily="2" charset="0"/>
              </a:rPr>
              <a:t>melainkan</a:t>
            </a:r>
            <a:r>
              <a:rPr spc="24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bisa</a:t>
            </a:r>
            <a:r>
              <a:rPr spc="3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juga</a:t>
            </a:r>
            <a:r>
              <a:rPr spc="114" dirty="0">
                <a:latin typeface="Poppins" panose="00000500000000000000" pitchFamily="2" charset="0"/>
                <a:cs typeface="Poppins" panose="00000500000000000000" pitchFamily="2" charset="0"/>
              </a:rPr>
              <a:t> </a:t>
            </a:r>
            <a:r>
              <a:rPr spc="50" dirty="0">
                <a:latin typeface="Poppins" panose="00000500000000000000" pitchFamily="2" charset="0"/>
                <a:cs typeface="Poppins" panose="00000500000000000000" pitchFamily="2" charset="0"/>
              </a:rPr>
              <a:t>dari</a:t>
            </a:r>
            <a:r>
              <a:rPr spc="105" dirty="0">
                <a:latin typeface="Poppins" panose="00000500000000000000" pitchFamily="2" charset="0"/>
                <a:cs typeface="Poppins" panose="00000500000000000000" pitchFamily="2" charset="0"/>
              </a:rPr>
              <a:t> </a:t>
            </a:r>
            <a:r>
              <a:rPr spc="70" dirty="0">
                <a:latin typeface="Poppins" panose="00000500000000000000" pitchFamily="2" charset="0"/>
                <a:cs typeface="Poppins" panose="00000500000000000000" pitchFamily="2" charset="0"/>
              </a:rPr>
              <a:t>teman</a:t>
            </a:r>
            <a:r>
              <a:rPr spc="21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atau</a:t>
            </a:r>
            <a:r>
              <a:rPr spc="155" dirty="0">
                <a:latin typeface="Poppins" panose="00000500000000000000" pitchFamily="2" charset="0"/>
                <a:cs typeface="Poppins" panose="00000500000000000000" pitchFamily="2" charset="0"/>
              </a:rPr>
              <a:t> </a:t>
            </a:r>
            <a:r>
              <a:rPr spc="55" dirty="0">
                <a:latin typeface="Poppins" panose="00000500000000000000" pitchFamily="2" charset="0"/>
                <a:cs typeface="Poppins" panose="00000500000000000000" pitchFamily="2" charset="0"/>
              </a:rPr>
              <a:t>orang</a:t>
            </a:r>
            <a:r>
              <a:rPr spc="5" dirty="0">
                <a:latin typeface="Poppins" panose="00000500000000000000" pitchFamily="2" charset="0"/>
                <a:cs typeface="Poppins" panose="00000500000000000000" pitchFamily="2" charset="0"/>
              </a:rPr>
              <a:t> </a:t>
            </a:r>
            <a:r>
              <a:rPr spc="-10" dirty="0">
                <a:latin typeface="Poppins" panose="00000500000000000000" pitchFamily="2" charset="0"/>
                <a:cs typeface="Poppins" panose="00000500000000000000" pitchFamily="2" charset="0"/>
              </a:rPr>
              <a:t>lain.</a:t>
            </a:r>
            <a:endParaRPr dirty="0">
              <a:latin typeface="Poppins" panose="00000500000000000000" pitchFamily="2" charset="0"/>
              <a:cs typeface="Poppins" panose="00000500000000000000" pitchFamily="2" charset="0"/>
            </a:endParaRPr>
          </a:p>
          <a:p>
            <a:pPr marL="358775" marR="531495" indent="-342900" algn="just">
              <a:lnSpc>
                <a:spcPct val="107800"/>
              </a:lnSpc>
              <a:spcBef>
                <a:spcPts val="425"/>
              </a:spcBef>
              <a:buFont typeface="Wingdings" panose="05000000000000000000" pitchFamily="2" charset="2"/>
              <a:buChar char="Ø"/>
            </a:pPr>
            <a:r>
              <a:rPr i="1" spc="125" dirty="0" err="1">
                <a:latin typeface="Poppins" panose="00000500000000000000" pitchFamily="2" charset="0"/>
                <a:cs typeface="Poppins" panose="00000500000000000000" pitchFamily="2" charset="0"/>
              </a:rPr>
              <a:t>Asesment</a:t>
            </a:r>
            <a:r>
              <a:rPr i="1" spc="25" dirty="0">
                <a:latin typeface="Poppins" panose="00000500000000000000" pitchFamily="2" charset="0"/>
                <a:cs typeface="Poppins" panose="00000500000000000000" pitchFamily="2" charset="0"/>
              </a:rPr>
              <a:t> </a:t>
            </a:r>
            <a:r>
              <a:rPr lang="en-ID" spc="-90" dirty="0" err="1">
                <a:latin typeface="Poppins" panose="00000500000000000000" pitchFamily="2" charset="0"/>
                <a:cs typeface="Poppins" panose="00000500000000000000" pitchFamily="2" charset="0"/>
              </a:rPr>
              <a:t>autentik</a:t>
            </a:r>
            <a:r>
              <a:rPr lang="en-ID" spc="-90" dirty="0">
                <a:latin typeface="Poppins" panose="00000500000000000000" pitchFamily="2" charset="0"/>
                <a:cs typeface="Poppins" panose="00000500000000000000" pitchFamily="2" charset="0"/>
              </a:rPr>
              <a:t> di</a:t>
            </a:r>
            <a:r>
              <a:rPr dirty="0" err="1">
                <a:latin typeface="Poppins" panose="00000500000000000000" pitchFamily="2" charset="0"/>
                <a:cs typeface="Poppins" panose="00000500000000000000" pitchFamily="2" charset="0"/>
              </a:rPr>
              <a:t>laksanakan</a:t>
            </a:r>
            <a:r>
              <a:rPr spc="380" dirty="0">
                <a:latin typeface="Poppins" panose="00000500000000000000" pitchFamily="2" charset="0"/>
                <a:cs typeface="Poppins" panose="00000500000000000000" pitchFamily="2" charset="0"/>
              </a:rPr>
              <a:t> </a:t>
            </a:r>
            <a:r>
              <a:rPr dirty="0">
                <a:solidFill>
                  <a:srgbClr val="2D976B"/>
                </a:solidFill>
                <a:latin typeface="Poppins" panose="00000500000000000000" pitchFamily="2" charset="0"/>
                <a:cs typeface="Poppins" panose="00000500000000000000" pitchFamily="2" charset="0"/>
              </a:rPr>
              <a:t>selama</a:t>
            </a:r>
            <a:r>
              <a:rPr spc="300" dirty="0">
                <a:solidFill>
                  <a:srgbClr val="2D976B"/>
                </a:solidFill>
                <a:latin typeface="Poppins" panose="00000500000000000000" pitchFamily="2" charset="0"/>
                <a:cs typeface="Poppins" panose="00000500000000000000" pitchFamily="2" charset="0"/>
              </a:rPr>
              <a:t> </a:t>
            </a:r>
            <a:r>
              <a:rPr spc="60" dirty="0" err="1">
                <a:solidFill>
                  <a:srgbClr val="2A9C66"/>
                </a:solidFill>
                <a:latin typeface="Poppins" panose="00000500000000000000" pitchFamily="2" charset="0"/>
                <a:cs typeface="Poppins" panose="00000500000000000000" pitchFamily="2" charset="0"/>
              </a:rPr>
              <a:t>dan</a:t>
            </a:r>
            <a:r>
              <a:rPr spc="280" dirty="0">
                <a:solidFill>
                  <a:srgbClr val="2A9C66"/>
                </a:solidFill>
                <a:latin typeface="Poppins" panose="00000500000000000000" pitchFamily="2" charset="0"/>
                <a:cs typeface="Poppins" panose="00000500000000000000" pitchFamily="2" charset="0"/>
              </a:rPr>
              <a:t> </a:t>
            </a:r>
            <a:r>
              <a:rPr spc="-10" dirty="0" err="1">
                <a:solidFill>
                  <a:srgbClr val="31875B"/>
                </a:solidFill>
                <a:latin typeface="Poppins" panose="00000500000000000000" pitchFamily="2" charset="0"/>
                <a:cs typeface="Poppins" panose="00000500000000000000" pitchFamily="2" charset="0"/>
              </a:rPr>
              <a:t>sesuda</a:t>
            </a:r>
            <a:r>
              <a:rPr lang="en-ID" spc="-10" dirty="0">
                <a:solidFill>
                  <a:srgbClr val="31875B"/>
                </a:solidFill>
                <a:latin typeface="Poppins" panose="00000500000000000000" pitchFamily="2" charset="0"/>
                <a:cs typeface="Poppins" panose="00000500000000000000" pitchFamily="2" charset="0"/>
              </a:rPr>
              <a:t>h</a:t>
            </a:r>
            <a:r>
              <a:rPr spc="-10" dirty="0">
                <a:solidFill>
                  <a:srgbClr val="31875B"/>
                </a:solidFill>
                <a:latin typeface="Poppins" panose="00000500000000000000" pitchFamily="2" charset="0"/>
                <a:cs typeface="Poppins" panose="00000500000000000000" pitchFamily="2" charset="0"/>
              </a:rPr>
              <a:t> </a:t>
            </a:r>
            <a:r>
              <a:rPr dirty="0">
                <a:solidFill>
                  <a:srgbClr val="2AA16B"/>
                </a:solidFill>
                <a:latin typeface="Poppins" panose="00000500000000000000" pitchFamily="2" charset="0"/>
                <a:cs typeface="Poppins" panose="00000500000000000000" pitchFamily="2" charset="0"/>
              </a:rPr>
              <a:t>proses</a:t>
            </a:r>
            <a:r>
              <a:rPr spc="425" dirty="0">
                <a:solidFill>
                  <a:srgbClr val="2AA16B"/>
                </a:solidFill>
                <a:latin typeface="Poppins" panose="00000500000000000000" pitchFamily="2" charset="0"/>
                <a:cs typeface="Poppins" panose="00000500000000000000" pitchFamily="2" charset="0"/>
              </a:rPr>
              <a:t> </a:t>
            </a:r>
            <a:r>
              <a:rPr spc="55" dirty="0">
                <a:solidFill>
                  <a:srgbClr val="219E66"/>
                </a:solidFill>
                <a:latin typeface="Poppins" panose="00000500000000000000" pitchFamily="2" charset="0"/>
                <a:cs typeface="Poppins" panose="00000500000000000000" pitchFamily="2" charset="0"/>
              </a:rPr>
              <a:t>pembelajaran</a:t>
            </a:r>
            <a:r>
              <a:rPr spc="405" dirty="0">
                <a:solidFill>
                  <a:srgbClr val="219E66"/>
                </a:solidFill>
                <a:latin typeface="Poppins" panose="00000500000000000000" pitchFamily="2" charset="0"/>
                <a:cs typeface="Poppins" panose="00000500000000000000" pitchFamily="2" charset="0"/>
              </a:rPr>
              <a:t> </a:t>
            </a:r>
            <a:r>
              <a:rPr dirty="0">
                <a:solidFill>
                  <a:srgbClr val="2F9360"/>
                </a:solidFill>
                <a:latin typeface="Poppins" panose="00000500000000000000" pitchFamily="2" charset="0"/>
                <a:cs typeface="Poppins" panose="00000500000000000000" pitchFamily="2" charset="0"/>
              </a:rPr>
              <a:t>berlangsung</a:t>
            </a:r>
            <a:r>
              <a:rPr spc="350" dirty="0">
                <a:solidFill>
                  <a:srgbClr val="2F9360"/>
                </a:solidFill>
                <a:latin typeface="Poppins" panose="00000500000000000000" pitchFamily="2" charset="0"/>
                <a:cs typeface="Poppins" panose="00000500000000000000" pitchFamily="2" charset="0"/>
              </a:rPr>
              <a:t> </a:t>
            </a:r>
            <a:r>
              <a:rPr spc="-10" dirty="0">
                <a:solidFill>
                  <a:srgbClr val="1D7950"/>
                </a:solidFill>
                <a:latin typeface="Poppins" panose="00000500000000000000" pitchFamily="2" charset="0"/>
                <a:cs typeface="Poppins" panose="00000500000000000000" pitchFamily="2" charset="0"/>
              </a:rPr>
              <a:t>secara </a:t>
            </a:r>
            <a:r>
              <a:rPr spc="70" dirty="0">
                <a:solidFill>
                  <a:srgbClr val="2A9966"/>
                </a:solidFill>
                <a:latin typeface="Poppins" panose="00000500000000000000" pitchFamily="2" charset="0"/>
                <a:cs typeface="Poppins" panose="00000500000000000000" pitchFamily="2" charset="0"/>
              </a:rPr>
              <a:t>berkesinmnbungan</a:t>
            </a:r>
            <a:r>
              <a:rPr spc="35" dirty="0">
                <a:solidFill>
                  <a:srgbClr val="2A9966"/>
                </a:solidFill>
                <a:latin typeface="Poppins" panose="00000500000000000000" pitchFamily="2" charset="0"/>
                <a:cs typeface="Poppins" panose="00000500000000000000" pitchFamily="2" charset="0"/>
              </a:rPr>
              <a:t> </a:t>
            </a:r>
            <a:r>
              <a:rPr spc="80" dirty="0" err="1">
                <a:solidFill>
                  <a:srgbClr val="24905B"/>
                </a:solidFill>
                <a:latin typeface="Poppins" panose="00000500000000000000" pitchFamily="2" charset="0"/>
                <a:cs typeface="Poppins" panose="00000500000000000000" pitchFamily="2" charset="0"/>
              </a:rPr>
              <a:t>dan</a:t>
            </a:r>
            <a:r>
              <a:rPr spc="204" dirty="0">
                <a:solidFill>
                  <a:srgbClr val="24905B"/>
                </a:solidFill>
                <a:latin typeface="Poppins" panose="00000500000000000000" pitchFamily="2" charset="0"/>
                <a:cs typeface="Poppins" panose="00000500000000000000" pitchFamily="2" charset="0"/>
              </a:rPr>
              <a:t> </a:t>
            </a:r>
            <a:r>
              <a:rPr spc="-10" dirty="0" err="1">
                <a:solidFill>
                  <a:srgbClr val="2A8056"/>
                </a:solidFill>
                <a:latin typeface="Poppins" panose="00000500000000000000" pitchFamily="2" charset="0"/>
                <a:cs typeface="Poppins" panose="00000500000000000000" pitchFamily="2" charset="0"/>
              </a:rPr>
              <a:t>te</a:t>
            </a:r>
            <a:r>
              <a:rPr lang="en-ID" spc="-10" dirty="0" err="1">
                <a:solidFill>
                  <a:srgbClr val="2A8056"/>
                </a:solidFill>
                <a:latin typeface="Poppins" panose="00000500000000000000" pitchFamily="2" charset="0"/>
                <a:cs typeface="Poppins" panose="00000500000000000000" pitchFamily="2" charset="0"/>
              </a:rPr>
              <a:t>rin</a:t>
            </a:r>
            <a:r>
              <a:rPr spc="-10" dirty="0" err="1">
                <a:solidFill>
                  <a:srgbClr val="2A8056"/>
                </a:solidFill>
                <a:latin typeface="Poppins" panose="00000500000000000000" pitchFamily="2" charset="0"/>
                <a:cs typeface="Poppins" panose="00000500000000000000" pitchFamily="2" charset="0"/>
              </a:rPr>
              <a:t>tegrasi</a:t>
            </a:r>
            <a:r>
              <a:rPr spc="-10" dirty="0">
                <a:solidFill>
                  <a:srgbClr val="2A8056"/>
                </a:solidFill>
                <a:latin typeface="Poppins" panose="00000500000000000000" pitchFamily="2" charset="0"/>
                <a:cs typeface="Poppins" panose="00000500000000000000" pitchFamily="2" charset="0"/>
              </a:rPr>
              <a:t>.</a:t>
            </a:r>
            <a:endParaRPr lang="en-ID" dirty="0">
              <a:latin typeface="Poppins" panose="00000500000000000000" pitchFamily="2" charset="0"/>
              <a:cs typeface="Poppins" panose="00000500000000000000" pitchFamily="2" charset="0"/>
            </a:endParaRPr>
          </a:p>
          <a:p>
            <a:pPr marL="358775" marR="531495" indent="-342900" algn="just">
              <a:lnSpc>
                <a:spcPct val="107800"/>
              </a:lnSpc>
              <a:spcBef>
                <a:spcPts val="425"/>
              </a:spcBef>
              <a:buFont typeface="Wingdings" panose="05000000000000000000" pitchFamily="2" charset="2"/>
              <a:buChar char="Ø"/>
            </a:pPr>
            <a:r>
              <a:rPr lang="en-ID" spc="75" dirty="0">
                <a:latin typeface="Poppins" panose="00000500000000000000" pitchFamily="2" charset="0"/>
                <a:cs typeface="Poppins" panose="00000500000000000000" pitchFamily="2" charset="0"/>
              </a:rPr>
              <a:t>As</a:t>
            </a:r>
            <a:r>
              <a:rPr spc="75" dirty="0" err="1">
                <a:latin typeface="Poppins" panose="00000500000000000000" pitchFamily="2" charset="0"/>
                <a:cs typeface="Poppins" panose="00000500000000000000" pitchFamily="2" charset="0"/>
              </a:rPr>
              <a:t>esmen</a:t>
            </a:r>
            <a:r>
              <a:rPr spc="15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tersebut</a:t>
            </a:r>
            <a:r>
              <a:rPr spc="260" dirty="0">
                <a:latin typeface="Poppins" panose="00000500000000000000" pitchFamily="2" charset="0"/>
                <a:cs typeface="Poppins" panose="00000500000000000000" pitchFamily="2" charset="0"/>
              </a:rPr>
              <a:t> </a:t>
            </a:r>
            <a:r>
              <a:rPr spc="75" dirty="0">
                <a:latin typeface="Poppins" panose="00000500000000000000" pitchFamily="2" charset="0"/>
                <a:cs typeface="Poppins" panose="00000500000000000000" pitchFamily="2" charset="0"/>
              </a:rPr>
              <a:t>pun</a:t>
            </a:r>
            <a:r>
              <a:rPr spc="180" dirty="0">
                <a:latin typeface="Poppins" panose="00000500000000000000" pitchFamily="2" charset="0"/>
                <a:cs typeface="Poppins" panose="00000500000000000000" pitchFamily="2" charset="0"/>
              </a:rPr>
              <a:t> </a:t>
            </a:r>
            <a:r>
              <a:rPr spc="65" dirty="0" err="1">
                <a:latin typeface="Poppins" panose="00000500000000000000" pitchFamily="2" charset="0"/>
                <a:cs typeface="Poppins" panose="00000500000000000000" pitchFamily="2" charset="0"/>
              </a:rPr>
              <a:t>dil</a:t>
            </a:r>
            <a:r>
              <a:rPr lang="en-ID" spc="65" dirty="0">
                <a:latin typeface="Poppins" panose="00000500000000000000" pitchFamily="2" charset="0"/>
                <a:cs typeface="Poppins" panose="00000500000000000000" pitchFamily="2" charset="0"/>
              </a:rPr>
              <a:t>a</a:t>
            </a:r>
            <a:r>
              <a:rPr spc="65" dirty="0" err="1">
                <a:latin typeface="Poppins" panose="00000500000000000000" pitchFamily="2" charset="0"/>
                <a:cs typeface="Poppins" panose="00000500000000000000" pitchFamily="2" charset="0"/>
              </a:rPr>
              <a:t>sanakan</a:t>
            </a:r>
            <a:r>
              <a:rPr spc="360" dirty="0">
                <a:latin typeface="Poppins" panose="00000500000000000000" pitchFamily="2" charset="0"/>
                <a:cs typeface="Poppins" panose="00000500000000000000" pitchFamily="2" charset="0"/>
              </a:rPr>
              <a:t> </a:t>
            </a:r>
            <a:r>
              <a:rPr lang="en-ID" spc="70" dirty="0" err="1">
                <a:latin typeface="Poppins" panose="00000500000000000000" pitchFamily="2" charset="0"/>
                <a:cs typeface="Poppins" panose="00000500000000000000" pitchFamily="2" charset="0"/>
              </a:rPr>
              <a:t>untuk</a:t>
            </a:r>
            <a:r>
              <a:rPr lang="en-ID" spc="70" dirty="0">
                <a:latin typeface="Poppins" panose="00000500000000000000" pitchFamily="2" charset="0"/>
                <a:cs typeface="Poppins" panose="00000500000000000000" pitchFamily="2" charset="0"/>
              </a:rPr>
              <a:t> </a:t>
            </a:r>
            <a:r>
              <a:rPr spc="-10" dirty="0" err="1">
                <a:latin typeface="Poppins" panose="00000500000000000000" pitchFamily="2" charset="0"/>
                <a:cs typeface="Poppins" panose="00000500000000000000" pitchFamily="2" charset="0"/>
              </a:rPr>
              <a:t>keteram</a:t>
            </a:r>
            <a:r>
              <a:rPr lang="en-ID" spc="-10" dirty="0" err="1">
                <a:latin typeface="Poppins" panose="00000500000000000000" pitchFamily="2" charset="0"/>
                <a:cs typeface="Poppins" panose="00000500000000000000" pitchFamily="2" charset="0"/>
              </a:rPr>
              <a:t>pilan</a:t>
            </a:r>
            <a:r>
              <a:rPr lang="en-ID" spc="-10" dirty="0">
                <a:latin typeface="Poppins" panose="00000500000000000000" pitchFamily="2" charset="0"/>
                <a:cs typeface="Poppins" panose="00000500000000000000" pitchFamily="2" charset="0"/>
              </a:rPr>
              <a:t> </a:t>
            </a:r>
            <a:r>
              <a:rPr lang="en-ID" spc="-10" dirty="0" err="1">
                <a:latin typeface="Poppins" panose="00000500000000000000" pitchFamily="2" charset="0"/>
                <a:cs typeface="Poppins" panose="00000500000000000000" pitchFamily="2" charset="0"/>
              </a:rPr>
              <a:t>performansi</a:t>
            </a:r>
            <a:endParaRPr dirty="0">
              <a:latin typeface="Poppins" panose="00000500000000000000" pitchFamily="2" charset="0"/>
              <a:cs typeface="Poppins" panose="00000500000000000000" pitchFamily="2" charset="0"/>
            </a:endParaRPr>
          </a:p>
        </p:txBody>
      </p:sp>
      <p:sp>
        <p:nvSpPr>
          <p:cNvPr id="10"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11"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12"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99C025D0-4096-E879-ED82-39FD75A20A5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339080" y="1149575"/>
            <a:ext cx="3804920" cy="382156"/>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008080"/>
                </a:solidFill>
                <a:latin typeface="Poppins" panose="00000500000000000000" pitchFamily="2" charset="0"/>
                <a:cs typeface="Poppins" panose="00000500000000000000" pitchFamily="2" charset="0"/>
              </a:rPr>
              <a:t>Prinsip</a:t>
            </a:r>
            <a:r>
              <a:rPr sz="2400" b="1" spc="55" dirty="0">
                <a:solidFill>
                  <a:srgbClr val="008080"/>
                </a:solidFill>
                <a:latin typeface="Poppins" panose="00000500000000000000" pitchFamily="2" charset="0"/>
                <a:cs typeface="Poppins" panose="00000500000000000000" pitchFamily="2" charset="0"/>
              </a:rPr>
              <a:t> </a:t>
            </a:r>
            <a:r>
              <a:rPr sz="2400" b="1" spc="60" dirty="0">
                <a:solidFill>
                  <a:srgbClr val="008080"/>
                </a:solidFill>
                <a:latin typeface="Poppins" panose="00000500000000000000" pitchFamily="2" charset="0"/>
                <a:cs typeface="Poppins" panose="00000500000000000000" pitchFamily="2" charset="0"/>
              </a:rPr>
              <a:t>Integratif</a:t>
            </a:r>
            <a:endParaRPr sz="2400" b="1" dirty="0">
              <a:solidFill>
                <a:srgbClr val="008080"/>
              </a:solidFill>
              <a:latin typeface="Poppins" panose="00000500000000000000" pitchFamily="2" charset="0"/>
              <a:cs typeface="Poppins" panose="00000500000000000000" pitchFamily="2" charset="0"/>
            </a:endParaRPr>
          </a:p>
        </p:txBody>
      </p:sp>
      <p:sp>
        <p:nvSpPr>
          <p:cNvPr id="4" name="object 4"/>
          <p:cNvSpPr txBox="1"/>
          <p:nvPr/>
        </p:nvSpPr>
        <p:spPr>
          <a:xfrm>
            <a:off x="658177" y="1961400"/>
            <a:ext cx="7827645" cy="2548518"/>
          </a:xfrm>
          <a:prstGeom prst="rect">
            <a:avLst/>
          </a:prstGeom>
        </p:spPr>
        <p:txBody>
          <a:bodyPr vert="horz" wrap="square" lIns="0" tIns="74930" rIns="0" bIns="0" rtlCol="0">
            <a:spAutoFit/>
          </a:bodyPr>
          <a:lstStyle/>
          <a:p>
            <a:pPr marL="355600" indent="-342900" algn="just">
              <a:lnSpc>
                <a:spcPct val="100000"/>
              </a:lnSpc>
              <a:spcBef>
                <a:spcPts val="590"/>
              </a:spcBef>
              <a:buFont typeface="Wingdings" panose="05000000000000000000" pitchFamily="2" charset="2"/>
              <a:buChar char="Ø"/>
            </a:pPr>
            <a:r>
              <a:rPr dirty="0">
                <a:latin typeface="Poppins" panose="00000500000000000000" pitchFamily="2" charset="0"/>
                <a:ea typeface="Segoe UI Emoji" pitchFamily="34" charset="0"/>
                <a:cs typeface="Poppins" panose="00000500000000000000" pitchFamily="2" charset="0"/>
              </a:rPr>
              <a:t>Salah</a:t>
            </a:r>
            <a:r>
              <a:rPr spc="30"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satu</a:t>
            </a:r>
            <a:r>
              <a:rPr spc="114"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hakikat</a:t>
            </a:r>
            <a:r>
              <a:rPr spc="45"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bahasa</a:t>
            </a:r>
            <a:r>
              <a:rPr spc="-35" dirty="0">
                <a:latin typeface="Poppins" panose="00000500000000000000" pitchFamily="2" charset="0"/>
                <a:ea typeface="Segoe UI Emoji" pitchFamily="34" charset="0"/>
                <a:cs typeface="Poppins" panose="00000500000000000000" pitchFamily="2" charset="0"/>
              </a:rPr>
              <a:t> </a:t>
            </a:r>
            <a:r>
              <a:rPr dirty="0" err="1">
                <a:latin typeface="Poppins" panose="00000500000000000000" pitchFamily="2" charset="0"/>
                <a:ea typeface="Segoe UI Emoji" pitchFamily="34" charset="0"/>
                <a:cs typeface="Poppins" panose="00000500000000000000" pitchFamily="2" charset="0"/>
              </a:rPr>
              <a:t>adalah</a:t>
            </a:r>
            <a:r>
              <a:rPr spc="-60" dirty="0">
                <a:latin typeface="Poppins" panose="00000500000000000000" pitchFamily="2" charset="0"/>
                <a:ea typeface="Segoe UI Emoji" pitchFamily="34" charset="0"/>
                <a:cs typeface="Poppins" panose="00000500000000000000" pitchFamily="2" charset="0"/>
              </a:rPr>
              <a:t> </a:t>
            </a:r>
            <a:r>
              <a:rPr dirty="0" err="1">
                <a:solidFill>
                  <a:srgbClr val="CA0F13"/>
                </a:solidFill>
                <a:latin typeface="Poppins" panose="00000500000000000000" pitchFamily="2" charset="0"/>
                <a:ea typeface="Segoe UI Emoji" pitchFamily="34" charset="0"/>
                <a:cs typeface="Poppins" panose="00000500000000000000" pitchFamily="2" charset="0"/>
              </a:rPr>
              <a:t>sua</a:t>
            </a:r>
            <a:r>
              <a:rPr lang="en-ID" dirty="0" err="1">
                <a:solidFill>
                  <a:srgbClr val="CA0F13"/>
                </a:solidFill>
                <a:latin typeface="Poppins" panose="00000500000000000000" pitchFamily="2" charset="0"/>
                <a:ea typeface="Segoe UI Emoji" pitchFamily="34" charset="0"/>
                <a:cs typeface="Poppins" panose="00000500000000000000" pitchFamily="2" charset="0"/>
              </a:rPr>
              <a:t>tu</a:t>
            </a:r>
            <a:r>
              <a:rPr spc="-10" dirty="0">
                <a:solidFill>
                  <a:srgbClr val="CA0F13"/>
                </a:solidFill>
                <a:latin typeface="Poppins" panose="00000500000000000000" pitchFamily="2" charset="0"/>
                <a:ea typeface="Segoe UI Emoji" pitchFamily="34" charset="0"/>
                <a:cs typeface="Poppins" panose="00000500000000000000" pitchFamily="2" charset="0"/>
              </a:rPr>
              <a:t> </a:t>
            </a:r>
            <a:r>
              <a:rPr spc="-10" dirty="0">
                <a:solidFill>
                  <a:srgbClr val="910A0C"/>
                </a:solidFill>
                <a:latin typeface="Poppins" panose="00000500000000000000" pitchFamily="2" charset="0"/>
                <a:ea typeface="Segoe UI Emoji" pitchFamily="34" charset="0"/>
                <a:cs typeface="Poppins" panose="00000500000000000000" pitchFamily="2" charset="0"/>
              </a:rPr>
              <a:t>sistem.</a:t>
            </a:r>
            <a:endParaRPr dirty="0">
              <a:latin typeface="Poppins" panose="00000500000000000000" pitchFamily="2" charset="0"/>
              <a:ea typeface="Segoe UI Emoji" pitchFamily="34" charset="0"/>
              <a:cs typeface="Poppins" panose="00000500000000000000" pitchFamily="2" charset="0"/>
            </a:endParaRPr>
          </a:p>
          <a:p>
            <a:pPr marL="354966" marR="5080" indent="-342900" algn="just">
              <a:lnSpc>
                <a:spcPct val="103400"/>
              </a:lnSpc>
              <a:spcBef>
                <a:spcPts val="375"/>
              </a:spcBef>
              <a:buFont typeface="Wingdings" panose="05000000000000000000" pitchFamily="2" charset="2"/>
              <a:buChar char="Ø"/>
            </a:pPr>
            <a:r>
              <a:rPr spc="55" dirty="0">
                <a:latin typeface="Poppins" panose="00000500000000000000" pitchFamily="2" charset="0"/>
                <a:ea typeface="Segoe UI Emoji" pitchFamily="34" charset="0"/>
                <a:cs typeface="Poppins" panose="00000500000000000000" pitchFamily="2" charset="0"/>
              </a:rPr>
              <a:t>Hal</a:t>
            </a:r>
            <a:r>
              <a:rPr spc="-15"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tersebut</a:t>
            </a:r>
            <a:r>
              <a:rPr spc="210"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berarti</a:t>
            </a:r>
            <a:r>
              <a:rPr spc="70"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suam</a:t>
            </a:r>
            <a:r>
              <a:rPr spc="229"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keseluruhan</a:t>
            </a:r>
            <a:r>
              <a:rPr spc="310" dirty="0">
                <a:latin typeface="Poppins" panose="00000500000000000000" pitchFamily="2" charset="0"/>
                <a:ea typeface="Segoe UI Emoji" pitchFamily="34" charset="0"/>
                <a:cs typeface="Poppins" panose="00000500000000000000" pitchFamily="2" charset="0"/>
              </a:rPr>
              <a:t> </a:t>
            </a:r>
            <a:r>
              <a:rPr spc="-10" dirty="0">
                <a:latin typeface="Poppins" panose="00000500000000000000" pitchFamily="2" charset="0"/>
                <a:ea typeface="Segoe UI Emoji" pitchFamily="34" charset="0"/>
                <a:cs typeface="Poppins" panose="00000500000000000000" pitchFamily="2" charset="0"/>
              </a:rPr>
              <a:t>kegiatan </a:t>
            </a:r>
            <a:r>
              <a:rPr spc="-35" dirty="0">
                <a:latin typeface="Poppins" panose="00000500000000000000" pitchFamily="2" charset="0"/>
                <a:ea typeface="Segoe UI Emoji" pitchFamily="34" charset="0"/>
                <a:cs typeface="Poppins" panose="00000500000000000000" pitchFamily="2" charset="0"/>
              </a:rPr>
              <a:t>yang</a:t>
            </a:r>
            <a:r>
              <a:rPr spc="-114"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satu</a:t>
            </a:r>
            <a:r>
              <a:rPr spc="40"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dengan</a:t>
            </a:r>
            <a:r>
              <a:rPr spc="20" dirty="0">
                <a:latin typeface="Poppins" panose="00000500000000000000" pitchFamily="2" charset="0"/>
                <a:ea typeface="Segoe UI Emoji" pitchFamily="34" charset="0"/>
                <a:cs typeface="Poppins" panose="00000500000000000000" pitchFamily="2" charset="0"/>
              </a:rPr>
              <a:t> </a:t>
            </a:r>
            <a:r>
              <a:rPr spc="-10" dirty="0">
                <a:latin typeface="Poppins" panose="00000500000000000000" pitchFamily="2" charset="0"/>
                <a:ea typeface="Segoe UI Emoji" pitchFamily="34" charset="0"/>
                <a:cs typeface="Poppins" panose="00000500000000000000" pitchFamily="2" charset="0"/>
              </a:rPr>
              <a:t>yang</a:t>
            </a:r>
            <a:r>
              <a:rPr spc="-120"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lainnya</a:t>
            </a:r>
            <a:r>
              <a:rPr spc="-10" dirty="0">
                <a:latin typeface="Poppins" panose="00000500000000000000" pitchFamily="2" charset="0"/>
                <a:ea typeface="Segoe UI Emoji" pitchFamily="34" charset="0"/>
                <a:cs typeface="Poppins" panose="00000500000000000000" pitchFamily="2" charset="0"/>
              </a:rPr>
              <a:t> saling</a:t>
            </a:r>
            <a:r>
              <a:rPr spc="-85" dirty="0">
                <a:latin typeface="Poppins" panose="00000500000000000000" pitchFamily="2" charset="0"/>
                <a:ea typeface="Segoe UI Emoji" pitchFamily="34" charset="0"/>
                <a:cs typeface="Poppins" panose="00000500000000000000" pitchFamily="2" charset="0"/>
              </a:rPr>
              <a:t> </a:t>
            </a:r>
            <a:r>
              <a:rPr spc="-10" dirty="0" err="1">
                <a:latin typeface="Poppins" panose="00000500000000000000" pitchFamily="2" charset="0"/>
                <a:ea typeface="Segoe UI Emoji" pitchFamily="34" charset="0"/>
                <a:cs typeface="Poppins" panose="00000500000000000000" pitchFamily="2" charset="0"/>
              </a:rPr>
              <a:t>berkaitan</a:t>
            </a:r>
            <a:r>
              <a:rPr spc="-10" dirty="0">
                <a:latin typeface="Poppins" panose="00000500000000000000" pitchFamily="2" charset="0"/>
                <a:ea typeface="Segoe UI Emoji" pitchFamily="34" charset="0"/>
                <a:cs typeface="Poppins" panose="00000500000000000000" pitchFamily="2" charset="0"/>
              </a:rPr>
              <a:t> </a:t>
            </a:r>
            <a:r>
              <a:rPr lang="en-ID" spc="50" dirty="0" err="1">
                <a:latin typeface="Poppins" panose="00000500000000000000" pitchFamily="2" charset="0"/>
                <a:ea typeface="Segoe UI Emoji" pitchFamily="34" charset="0"/>
                <a:cs typeface="Poppins" panose="00000500000000000000" pitchFamily="2" charset="0"/>
              </a:rPr>
              <a:t>untuk</a:t>
            </a:r>
            <a:r>
              <a:rPr spc="70" dirty="0">
                <a:latin typeface="Poppins" panose="00000500000000000000" pitchFamily="2" charset="0"/>
                <a:ea typeface="Segoe UI Emoji" pitchFamily="34" charset="0"/>
                <a:cs typeface="Poppins" panose="00000500000000000000" pitchFamily="2" charset="0"/>
              </a:rPr>
              <a:t> </a:t>
            </a:r>
            <a:r>
              <a:rPr dirty="0" err="1">
                <a:latin typeface="Poppins" panose="00000500000000000000" pitchFamily="2" charset="0"/>
                <a:ea typeface="Segoe UI Emoji" pitchFamily="34" charset="0"/>
                <a:cs typeface="Poppins" panose="00000500000000000000" pitchFamily="2" charset="0"/>
              </a:rPr>
              <a:t>mencapai</a:t>
            </a:r>
            <a:r>
              <a:rPr lang="en-ID" spc="130" dirty="0">
                <a:latin typeface="Poppins" panose="00000500000000000000" pitchFamily="2" charset="0"/>
                <a:ea typeface="Segoe UI Emoji" pitchFamily="34" charset="0"/>
                <a:cs typeface="Poppins" panose="00000500000000000000" pitchFamily="2" charset="0"/>
              </a:rPr>
              <a:t> </a:t>
            </a:r>
            <a:r>
              <a:rPr lang="en-ID" spc="130" dirty="0" err="1">
                <a:latin typeface="Poppins" panose="00000500000000000000" pitchFamily="2" charset="0"/>
                <a:ea typeface="Segoe UI Emoji" pitchFamily="34" charset="0"/>
                <a:cs typeface="Poppins" panose="00000500000000000000" pitchFamily="2" charset="0"/>
              </a:rPr>
              <a:t>tujuan</a:t>
            </a:r>
            <a:r>
              <a:rPr lang="en-ID" spc="130" dirty="0">
                <a:latin typeface="Poppins" panose="00000500000000000000" pitchFamily="2" charset="0"/>
                <a:ea typeface="Segoe UI Emoji" pitchFamily="34" charset="0"/>
                <a:cs typeface="Poppins" panose="00000500000000000000" pitchFamily="2" charset="0"/>
              </a:rPr>
              <a:t> </a:t>
            </a:r>
            <a:r>
              <a:rPr dirty="0" err="1">
                <a:latin typeface="Poppins" panose="00000500000000000000" pitchFamily="2" charset="0"/>
                <a:ea typeface="Segoe UI Emoji" pitchFamily="34" charset="0"/>
                <a:cs typeface="Poppins" panose="00000500000000000000" pitchFamily="2" charset="0"/>
              </a:rPr>
              <a:t>berbahasa</a:t>
            </a:r>
            <a:r>
              <a:rPr spc="200" dirty="0">
                <a:latin typeface="Poppins" panose="00000500000000000000" pitchFamily="2" charset="0"/>
                <a:ea typeface="Segoe UI Emoji" pitchFamily="34" charset="0"/>
                <a:cs typeface="Poppins" panose="00000500000000000000" pitchFamily="2" charset="0"/>
              </a:rPr>
              <a:t> </a:t>
            </a:r>
            <a:r>
              <a:rPr spc="-20" dirty="0" err="1">
                <a:latin typeface="Poppins" panose="00000500000000000000" pitchFamily="2" charset="0"/>
                <a:ea typeface="Segoe UI Emoji" pitchFamily="34" charset="0"/>
                <a:cs typeface="Poppins" panose="00000500000000000000" pitchFamily="2" charset="0"/>
              </a:rPr>
              <a:t>yaim</a:t>
            </a:r>
            <a:r>
              <a:rPr lang="en-ID" spc="-20" dirty="0" err="1">
                <a:latin typeface="Poppins" panose="00000500000000000000" pitchFamily="2" charset="0"/>
                <a:ea typeface="Segoe UI Emoji" pitchFamily="34" charset="0"/>
                <a:cs typeface="Poppins" panose="00000500000000000000" pitchFamily="2" charset="0"/>
              </a:rPr>
              <a:t>tu</a:t>
            </a:r>
            <a:r>
              <a:rPr spc="-20" dirty="0">
                <a:latin typeface="Poppins" panose="00000500000000000000" pitchFamily="2" charset="0"/>
                <a:ea typeface="Segoe UI Emoji" pitchFamily="34" charset="0"/>
                <a:cs typeface="Poppins" panose="00000500000000000000" pitchFamily="2" charset="0"/>
              </a:rPr>
              <a:t> </a:t>
            </a:r>
            <a:r>
              <a:rPr spc="-10" dirty="0" err="1">
                <a:latin typeface="Poppins" panose="00000500000000000000" pitchFamily="2" charset="0"/>
                <a:ea typeface="Segoe UI Emoji" pitchFamily="34" charset="0"/>
                <a:cs typeface="Poppins" panose="00000500000000000000" pitchFamily="2" charset="0"/>
              </a:rPr>
              <a:t>berkomunikasi</a:t>
            </a:r>
            <a:r>
              <a:rPr spc="-10" dirty="0">
                <a:latin typeface="Poppins" panose="00000500000000000000" pitchFamily="2" charset="0"/>
                <a:ea typeface="Segoe UI Emoji" pitchFamily="34" charset="0"/>
                <a:cs typeface="Poppins" panose="00000500000000000000" pitchFamily="2" charset="0"/>
              </a:rPr>
              <a:t>.</a:t>
            </a:r>
            <a:endParaRPr lang="en-ID" dirty="0">
              <a:latin typeface="Poppins" panose="00000500000000000000" pitchFamily="2" charset="0"/>
              <a:ea typeface="Segoe UI Emoji" pitchFamily="34" charset="0"/>
              <a:cs typeface="Poppins" panose="00000500000000000000" pitchFamily="2" charset="0"/>
            </a:endParaRPr>
          </a:p>
          <a:p>
            <a:pPr marL="354966" marR="5080" indent="-342900" algn="just">
              <a:lnSpc>
                <a:spcPct val="103400"/>
              </a:lnSpc>
              <a:spcBef>
                <a:spcPts val="375"/>
              </a:spcBef>
              <a:buFont typeface="Wingdings" panose="05000000000000000000" pitchFamily="2" charset="2"/>
              <a:buChar char="Ø"/>
            </a:pPr>
            <a:r>
              <a:rPr spc="-10" dirty="0" err="1">
                <a:solidFill>
                  <a:srgbClr val="E60505"/>
                </a:solidFill>
                <a:latin typeface="Poppins" panose="00000500000000000000" pitchFamily="2" charset="0"/>
                <a:ea typeface="Segoe UI Emoji" pitchFamily="34" charset="0"/>
                <a:cs typeface="Poppins" panose="00000500000000000000" pitchFamily="2" charset="0"/>
              </a:rPr>
              <a:t>Subsistem</a:t>
            </a:r>
            <a:r>
              <a:rPr spc="75" dirty="0">
                <a:solidFill>
                  <a:srgbClr val="E60505"/>
                </a:solidFill>
                <a:latin typeface="Poppins" panose="00000500000000000000" pitchFamily="2" charset="0"/>
                <a:ea typeface="Segoe UI Emoji" pitchFamily="34" charset="0"/>
                <a:cs typeface="Poppins" panose="00000500000000000000" pitchFamily="2" charset="0"/>
              </a:rPr>
              <a:t> </a:t>
            </a:r>
            <a:r>
              <a:rPr dirty="0">
                <a:solidFill>
                  <a:srgbClr val="D10C1D"/>
                </a:solidFill>
                <a:latin typeface="Poppins" panose="00000500000000000000" pitchFamily="2" charset="0"/>
                <a:ea typeface="Segoe UI Emoji" pitchFamily="34" charset="0"/>
                <a:cs typeface="Poppins" panose="00000500000000000000" pitchFamily="2" charset="0"/>
              </a:rPr>
              <a:t>dari</a:t>
            </a:r>
            <a:r>
              <a:rPr spc="-110" dirty="0">
                <a:solidFill>
                  <a:srgbClr val="D10C1D"/>
                </a:solidFill>
                <a:latin typeface="Poppins" panose="00000500000000000000" pitchFamily="2" charset="0"/>
                <a:ea typeface="Segoe UI Emoji" pitchFamily="34" charset="0"/>
                <a:cs typeface="Poppins" panose="00000500000000000000" pitchFamily="2" charset="0"/>
              </a:rPr>
              <a:t> </a:t>
            </a:r>
            <a:r>
              <a:rPr dirty="0" err="1">
                <a:solidFill>
                  <a:srgbClr val="D11311"/>
                </a:solidFill>
                <a:latin typeface="Poppins" panose="00000500000000000000" pitchFamily="2" charset="0"/>
                <a:ea typeface="Segoe UI Emoji" pitchFamily="34" charset="0"/>
                <a:cs typeface="Poppins" panose="00000500000000000000" pitchFamily="2" charset="0"/>
              </a:rPr>
              <a:t>bahasa</a:t>
            </a:r>
            <a:r>
              <a:rPr spc="-120" dirty="0">
                <a:solidFill>
                  <a:srgbClr val="D11311"/>
                </a:solidFill>
                <a:latin typeface="Poppins" panose="00000500000000000000" pitchFamily="2" charset="0"/>
                <a:ea typeface="Segoe UI Emoji" pitchFamily="34" charset="0"/>
                <a:cs typeface="Poppins" panose="00000500000000000000" pitchFamily="2" charset="0"/>
              </a:rPr>
              <a:t> </a:t>
            </a:r>
            <a:r>
              <a:rPr spc="-20" dirty="0" err="1">
                <a:latin typeface="Poppins" panose="00000500000000000000" pitchFamily="2" charset="0"/>
                <a:ea typeface="Segoe UI Emoji" pitchFamily="34" charset="0"/>
                <a:cs typeface="Poppins" panose="00000500000000000000" pitchFamily="2" charset="0"/>
              </a:rPr>
              <a:t>itu</a:t>
            </a:r>
            <a:r>
              <a:rPr spc="-20" dirty="0">
                <a:latin typeface="Poppins" panose="00000500000000000000" pitchFamily="2" charset="0"/>
                <a:ea typeface="Segoe UI Emoji" pitchFamily="34" charset="0"/>
                <a:cs typeface="Poppins" panose="00000500000000000000" pitchFamily="2" charset="0"/>
              </a:rPr>
              <a:t>?</a:t>
            </a:r>
            <a:endParaRPr lang="en-ID" dirty="0">
              <a:latin typeface="Poppins" panose="00000500000000000000" pitchFamily="2" charset="0"/>
              <a:ea typeface="Segoe UI Emoji" pitchFamily="34" charset="0"/>
              <a:cs typeface="Poppins" panose="00000500000000000000" pitchFamily="2" charset="0"/>
            </a:endParaRPr>
          </a:p>
          <a:p>
            <a:pPr marL="354966" marR="5080" indent="-342900" algn="just">
              <a:lnSpc>
                <a:spcPct val="103400"/>
              </a:lnSpc>
              <a:spcBef>
                <a:spcPts val="375"/>
              </a:spcBef>
              <a:buFont typeface="Wingdings" panose="05000000000000000000" pitchFamily="2" charset="2"/>
              <a:buChar char="Ø"/>
            </a:pPr>
            <a:r>
              <a:rPr lang="en-ID" spc="-10" dirty="0">
                <a:latin typeface="Poppins" panose="00000500000000000000" pitchFamily="2" charset="0"/>
                <a:ea typeface="Segoe UI Emoji" pitchFamily="34" charset="0"/>
                <a:cs typeface="Poppins" panose="00000500000000000000" pitchFamily="2" charset="0"/>
              </a:rPr>
              <a:t>S</a:t>
            </a:r>
            <a:r>
              <a:rPr spc="-10" dirty="0" err="1">
                <a:latin typeface="Poppins" panose="00000500000000000000" pitchFamily="2" charset="0"/>
                <a:ea typeface="Segoe UI Emoji" pitchFamily="34" charset="0"/>
                <a:cs typeface="Poppins" panose="00000500000000000000" pitchFamily="2" charset="0"/>
              </a:rPr>
              <a:t>ubsistem</a:t>
            </a:r>
            <a:r>
              <a:rPr spc="55"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bahasa</a:t>
            </a:r>
            <a:r>
              <a:rPr spc="-125" dirty="0">
                <a:latin typeface="Poppins" panose="00000500000000000000" pitchFamily="2" charset="0"/>
                <a:ea typeface="Segoe UI Emoji" pitchFamily="34" charset="0"/>
                <a:cs typeface="Poppins" panose="00000500000000000000" pitchFamily="2" charset="0"/>
              </a:rPr>
              <a:t> </a:t>
            </a:r>
            <a:r>
              <a:rPr dirty="0">
                <a:latin typeface="Poppins" panose="00000500000000000000" pitchFamily="2" charset="0"/>
                <a:ea typeface="Segoe UI Emoji" pitchFamily="34" charset="0"/>
                <a:cs typeface="Poppins" panose="00000500000000000000" pitchFamily="2" charset="0"/>
              </a:rPr>
              <a:t>adalah</a:t>
            </a:r>
            <a:r>
              <a:rPr spc="-100" dirty="0">
                <a:latin typeface="Poppins" panose="00000500000000000000" pitchFamily="2" charset="0"/>
                <a:ea typeface="Segoe UI Emoji" pitchFamily="34" charset="0"/>
                <a:cs typeface="Poppins" panose="00000500000000000000" pitchFamily="2" charset="0"/>
              </a:rPr>
              <a:t> </a:t>
            </a:r>
            <a:r>
              <a:rPr spc="-20" dirty="0">
                <a:latin typeface="Poppins" panose="00000500000000000000" pitchFamily="2" charset="0"/>
                <a:ea typeface="Segoe UI Emoji" pitchFamily="34" charset="0"/>
                <a:cs typeface="Poppins" panose="00000500000000000000" pitchFamily="2" charset="0"/>
              </a:rPr>
              <a:t>fonologi,</a:t>
            </a:r>
            <a:r>
              <a:rPr spc="-30" dirty="0">
                <a:latin typeface="Poppins" panose="00000500000000000000" pitchFamily="2" charset="0"/>
                <a:ea typeface="Segoe UI Emoji" pitchFamily="34" charset="0"/>
                <a:cs typeface="Poppins" panose="00000500000000000000" pitchFamily="2" charset="0"/>
              </a:rPr>
              <a:t> </a:t>
            </a:r>
            <a:r>
              <a:rPr spc="-10" dirty="0" err="1">
                <a:latin typeface="Poppins" panose="00000500000000000000" pitchFamily="2" charset="0"/>
                <a:ea typeface="Segoe UI Emoji" pitchFamily="34" charset="0"/>
                <a:cs typeface="Poppins" panose="00000500000000000000" pitchFamily="2" charset="0"/>
              </a:rPr>
              <a:t>morfologi</a:t>
            </a:r>
            <a:r>
              <a:rPr spc="-10" dirty="0">
                <a:latin typeface="Poppins" panose="00000500000000000000" pitchFamily="2" charset="0"/>
                <a:ea typeface="Segoe UI Emoji" pitchFamily="34" charset="0"/>
                <a:cs typeface="Poppins" panose="00000500000000000000" pitchFamily="2" charset="0"/>
              </a:rPr>
              <a:t>,</a:t>
            </a:r>
            <a:r>
              <a:rPr lang="en-ID" dirty="0">
                <a:latin typeface="Poppins" panose="00000500000000000000" pitchFamily="2" charset="0"/>
                <a:ea typeface="Segoe UI Emoji" pitchFamily="34" charset="0"/>
                <a:cs typeface="Poppins" panose="00000500000000000000" pitchFamily="2" charset="0"/>
              </a:rPr>
              <a:t> </a:t>
            </a:r>
            <a:r>
              <a:rPr dirty="0" err="1">
                <a:latin typeface="Poppins" panose="00000500000000000000" pitchFamily="2" charset="0"/>
                <a:ea typeface="Segoe UI Emoji" pitchFamily="34" charset="0"/>
                <a:cs typeface="Poppins" panose="00000500000000000000" pitchFamily="2" charset="0"/>
              </a:rPr>
              <a:t>sintaksis</a:t>
            </a:r>
            <a:r>
              <a:rPr dirty="0">
                <a:latin typeface="Poppins" panose="00000500000000000000" pitchFamily="2" charset="0"/>
                <a:ea typeface="Segoe UI Emoji" pitchFamily="34" charset="0"/>
                <a:cs typeface="Poppins" panose="00000500000000000000" pitchFamily="2" charset="0"/>
              </a:rPr>
              <a:t>,</a:t>
            </a:r>
            <a:r>
              <a:rPr spc="30" dirty="0">
                <a:latin typeface="Poppins" panose="00000500000000000000" pitchFamily="2" charset="0"/>
                <a:ea typeface="Segoe UI Emoji" pitchFamily="34" charset="0"/>
                <a:cs typeface="Poppins" panose="00000500000000000000" pitchFamily="2" charset="0"/>
              </a:rPr>
              <a:t> </a:t>
            </a:r>
            <a:r>
              <a:rPr spc="70" dirty="0" err="1">
                <a:latin typeface="Poppins" panose="00000500000000000000" pitchFamily="2" charset="0"/>
                <a:ea typeface="Segoe UI Emoji" pitchFamily="34" charset="0"/>
                <a:cs typeface="Poppins" panose="00000500000000000000" pitchFamily="2" charset="0"/>
              </a:rPr>
              <a:t>dan</a:t>
            </a:r>
            <a:r>
              <a:rPr spc="-70" dirty="0">
                <a:latin typeface="Poppins" panose="00000500000000000000" pitchFamily="2" charset="0"/>
                <a:ea typeface="Segoe UI Emoji" pitchFamily="34" charset="0"/>
                <a:cs typeface="Poppins" panose="00000500000000000000" pitchFamily="2" charset="0"/>
              </a:rPr>
              <a:t> </a:t>
            </a:r>
            <a:r>
              <a:rPr spc="-10" dirty="0" err="1">
                <a:latin typeface="Poppins" panose="00000500000000000000" pitchFamily="2" charset="0"/>
                <a:ea typeface="Segoe UI Emoji" pitchFamily="34" charset="0"/>
                <a:cs typeface="Poppins" panose="00000500000000000000" pitchFamily="2" charset="0"/>
              </a:rPr>
              <a:t>semantik</a:t>
            </a:r>
            <a:r>
              <a:rPr spc="-10" dirty="0">
                <a:latin typeface="Poppins" panose="00000500000000000000" pitchFamily="2" charset="0"/>
                <a:ea typeface="Segoe UI Emoji" pitchFamily="34" charset="0"/>
                <a:cs typeface="Poppins" panose="00000500000000000000" pitchFamily="2" charset="0"/>
              </a:rPr>
              <a:t>.</a:t>
            </a:r>
            <a:endParaRPr lang="en-ID" dirty="0">
              <a:latin typeface="Poppins" panose="00000500000000000000" pitchFamily="2" charset="0"/>
              <a:ea typeface="Segoe UI Emoji" pitchFamily="34" charset="0"/>
              <a:cs typeface="Poppins" panose="00000500000000000000" pitchFamily="2" charset="0"/>
            </a:endParaRPr>
          </a:p>
          <a:p>
            <a:pPr marL="354966" marR="5080" indent="-342900" algn="just">
              <a:lnSpc>
                <a:spcPct val="103400"/>
              </a:lnSpc>
              <a:spcBef>
                <a:spcPts val="375"/>
              </a:spcBef>
              <a:buFont typeface="Wingdings" panose="05000000000000000000" pitchFamily="2" charset="2"/>
              <a:buChar char="Ø"/>
            </a:pPr>
            <a:r>
              <a:rPr dirty="0" err="1">
                <a:latin typeface="Poppins" panose="00000500000000000000" pitchFamily="2" charset="0"/>
                <a:ea typeface="Segoe UI Emoji" pitchFamily="34" charset="0"/>
                <a:cs typeface="Poppins" panose="00000500000000000000" pitchFamily="2" charset="0"/>
              </a:rPr>
              <a:t>Keempat</a:t>
            </a:r>
            <a:r>
              <a:rPr spc="40" dirty="0">
                <a:latin typeface="Poppins" panose="00000500000000000000" pitchFamily="2" charset="0"/>
                <a:ea typeface="Segoe UI Emoji" pitchFamily="34" charset="0"/>
                <a:cs typeface="Poppins" panose="00000500000000000000" pitchFamily="2" charset="0"/>
              </a:rPr>
              <a:t> </a:t>
            </a:r>
            <a:r>
              <a:rPr spc="-80" dirty="0">
                <a:latin typeface="Poppins" panose="00000500000000000000" pitchFamily="2" charset="0"/>
                <a:ea typeface="Segoe UI Emoji" pitchFamily="34" charset="0"/>
                <a:cs typeface="Poppins" panose="00000500000000000000" pitchFamily="2" charset="0"/>
              </a:rPr>
              <a:t>subsistem</a:t>
            </a:r>
            <a:r>
              <a:rPr spc="30" dirty="0">
                <a:latin typeface="Poppins" panose="00000500000000000000" pitchFamily="2" charset="0"/>
                <a:ea typeface="Segoe UI Emoji" pitchFamily="34" charset="0"/>
                <a:cs typeface="Poppins" panose="00000500000000000000" pitchFamily="2" charset="0"/>
              </a:rPr>
              <a:t> </a:t>
            </a:r>
            <a:r>
              <a:rPr dirty="0" err="1">
                <a:latin typeface="Poppins" panose="00000500000000000000" pitchFamily="2" charset="0"/>
                <a:ea typeface="Segoe UI Emoji" pitchFamily="34" charset="0"/>
                <a:cs typeface="Poppins" panose="00000500000000000000" pitchFamily="2" charset="0"/>
              </a:rPr>
              <a:t>ini</a:t>
            </a:r>
            <a:r>
              <a:rPr spc="-95" dirty="0">
                <a:latin typeface="Poppins" panose="00000500000000000000" pitchFamily="2" charset="0"/>
                <a:ea typeface="Segoe UI Emoji" pitchFamily="34" charset="0"/>
                <a:cs typeface="Poppins" panose="00000500000000000000" pitchFamily="2" charset="0"/>
              </a:rPr>
              <a:t> </a:t>
            </a:r>
            <a:r>
              <a:rPr lang="en-ID" dirty="0" err="1">
                <a:latin typeface="Poppins" panose="00000500000000000000" pitchFamily="2" charset="0"/>
                <a:ea typeface="Segoe UI Emoji" pitchFamily="34" charset="0"/>
                <a:cs typeface="Poppins" panose="00000500000000000000" pitchFamily="2" charset="0"/>
              </a:rPr>
              <a:t>tidak</a:t>
            </a:r>
            <a:r>
              <a:rPr spc="-35" dirty="0">
                <a:latin typeface="Poppins" panose="00000500000000000000" pitchFamily="2" charset="0"/>
                <a:ea typeface="Segoe UI Emoji" pitchFamily="34" charset="0"/>
                <a:cs typeface="Poppins" panose="00000500000000000000" pitchFamily="2" charset="0"/>
              </a:rPr>
              <a:t> </a:t>
            </a:r>
            <a:r>
              <a:rPr spc="-10" dirty="0" err="1">
                <a:latin typeface="Poppins" panose="00000500000000000000" pitchFamily="2" charset="0"/>
                <a:ea typeface="Segoe UI Emoji" pitchFamily="34" charset="0"/>
                <a:cs typeface="Poppins" panose="00000500000000000000" pitchFamily="2" charset="0"/>
              </a:rPr>
              <a:t>dapat</a:t>
            </a:r>
            <a:r>
              <a:rPr spc="-20" dirty="0">
                <a:latin typeface="Poppins" panose="00000500000000000000" pitchFamily="2" charset="0"/>
                <a:ea typeface="Segoe UI Emoji" pitchFamily="34" charset="0"/>
                <a:cs typeface="Poppins" panose="00000500000000000000" pitchFamily="2" charset="0"/>
              </a:rPr>
              <a:t> </a:t>
            </a:r>
            <a:r>
              <a:rPr spc="-10" dirty="0" err="1">
                <a:latin typeface="Poppins" panose="00000500000000000000" pitchFamily="2" charset="0"/>
                <a:ea typeface="Segoe UI Emoji" pitchFamily="34" charset="0"/>
                <a:cs typeface="Poppins" panose="00000500000000000000" pitchFamily="2" charset="0"/>
              </a:rPr>
              <a:t>berdiri</a:t>
            </a:r>
            <a:r>
              <a:rPr lang="en-ID" spc="-10" dirty="0">
                <a:latin typeface="Poppins" panose="00000500000000000000" pitchFamily="2" charset="0"/>
                <a:ea typeface="Segoe UI Emoji" pitchFamily="34" charset="0"/>
                <a:cs typeface="Poppins" panose="00000500000000000000" pitchFamily="2" charset="0"/>
              </a:rPr>
              <a:t> </a:t>
            </a:r>
            <a:r>
              <a:rPr spc="-10" dirty="0" err="1">
                <a:latin typeface="Poppins" panose="00000500000000000000" pitchFamily="2" charset="0"/>
                <a:ea typeface="Segoe UI Emoji" pitchFamily="34" charset="0"/>
                <a:cs typeface="Poppins" panose="00000500000000000000" pitchFamily="2" charset="0"/>
              </a:rPr>
              <a:t>sendiri</a:t>
            </a:r>
            <a:r>
              <a:rPr spc="-10" dirty="0">
                <a:latin typeface="Poppins" panose="00000500000000000000" pitchFamily="2" charset="0"/>
                <a:ea typeface="Segoe UI Emoji" pitchFamily="34" charset="0"/>
                <a:cs typeface="Poppins" panose="00000500000000000000" pitchFamily="2" charset="0"/>
              </a:rPr>
              <a:t>.</a:t>
            </a:r>
            <a:endParaRPr dirty="0">
              <a:latin typeface="Poppins" panose="00000500000000000000" pitchFamily="2" charset="0"/>
              <a:ea typeface="Segoe UI Emoji" pitchFamily="34" charset="0"/>
              <a:cs typeface="Poppins" panose="00000500000000000000" pitchFamily="2" charset="0"/>
            </a:endParaRPr>
          </a:p>
        </p:txBody>
      </p:sp>
      <p:sp>
        <p:nvSpPr>
          <p:cNvPr id="5"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6"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7"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129FA084-9E41-E06C-25C2-1BB61339160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610376" y="1439749"/>
            <a:ext cx="7962900" cy="3548279"/>
          </a:xfrm>
          <a:prstGeom prst="rect">
            <a:avLst/>
          </a:prstGeom>
        </p:spPr>
        <p:txBody>
          <a:bodyPr vert="horz" wrap="square" lIns="0" tIns="11430" rIns="0" bIns="0" rtlCol="0">
            <a:spAutoFit/>
          </a:bodyPr>
          <a:lstStyle/>
          <a:p>
            <a:pPr marL="400685" marR="5080" indent="-342900" algn="just">
              <a:lnSpc>
                <a:spcPct val="107800"/>
              </a:lnSpc>
              <a:spcBef>
                <a:spcPts val="90"/>
              </a:spcBef>
              <a:buFont typeface="Arial" pitchFamily="34" charset="0"/>
              <a:buChar char="•"/>
            </a:pPr>
            <a:r>
              <a:rPr sz="1900" spc="55" dirty="0">
                <a:solidFill>
                  <a:schemeClr val="tx1"/>
                </a:solidFill>
                <a:latin typeface="Poppins" panose="00000500000000000000" pitchFamily="2" charset="0"/>
                <a:ea typeface="Segoe UI Symbol" pitchFamily="34" charset="0"/>
                <a:cs typeface="Poppins" panose="00000500000000000000" pitchFamily="2" charset="0"/>
              </a:rPr>
              <a:t>Berdasarkan</a:t>
            </a:r>
            <a:r>
              <a:rPr sz="1900" spc="495"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kenyataan</a:t>
            </a:r>
            <a:r>
              <a:rPr sz="1900" spc="355"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di</a:t>
            </a:r>
            <a:r>
              <a:rPr sz="1900" spc="225"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atas,</a:t>
            </a:r>
            <a:r>
              <a:rPr sz="1900" spc="290" dirty="0">
                <a:solidFill>
                  <a:schemeClr val="tx1"/>
                </a:solidFill>
                <a:latin typeface="Poppins" panose="00000500000000000000" pitchFamily="2" charset="0"/>
                <a:ea typeface="Segoe UI Symbol" pitchFamily="34" charset="0"/>
                <a:cs typeface="Poppins" panose="00000500000000000000" pitchFamily="2" charset="0"/>
              </a:rPr>
              <a:t> </a:t>
            </a:r>
            <a:r>
              <a:rPr sz="1900" spc="75" dirty="0">
                <a:solidFill>
                  <a:schemeClr val="tx1"/>
                </a:solidFill>
                <a:latin typeface="Poppins" panose="00000500000000000000" pitchFamily="2" charset="0"/>
                <a:ea typeface="Segoe UI Symbol" pitchFamily="34" charset="0"/>
                <a:cs typeface="Poppins" panose="00000500000000000000" pitchFamily="2" charset="0"/>
              </a:rPr>
              <a:t>maka</a:t>
            </a:r>
            <a:r>
              <a:rPr sz="1900" spc="235"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pembelajaran</a:t>
            </a:r>
            <a:r>
              <a:rPr sz="1900" spc="50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a:solidFill>
                  <a:schemeClr val="tx1"/>
                </a:solidFill>
                <a:latin typeface="Poppins" panose="00000500000000000000" pitchFamily="2" charset="0"/>
                <a:ea typeface="Segoe UI Symbol" pitchFamily="34" charset="0"/>
                <a:cs typeface="Poppins" panose="00000500000000000000" pitchFamily="2" charset="0"/>
              </a:rPr>
              <a:t>bahasa </a:t>
            </a:r>
            <a:r>
              <a:rPr sz="1900" spc="55" dirty="0">
                <a:solidFill>
                  <a:schemeClr val="tx1"/>
                </a:solidFill>
                <a:latin typeface="Poppins" panose="00000500000000000000" pitchFamily="2" charset="0"/>
                <a:ea typeface="Segoe UI Symbol" pitchFamily="34" charset="0"/>
                <a:cs typeface="Poppins" panose="00000500000000000000" pitchFamily="2" charset="0"/>
              </a:rPr>
              <a:t>hendaknya</a:t>
            </a:r>
            <a:r>
              <a:rPr sz="1900" spc="480"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tidak</a:t>
            </a:r>
            <a:r>
              <a:rPr sz="1900" spc="300"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disajikan</a:t>
            </a:r>
            <a:r>
              <a:rPr sz="1900" spc="355"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secara</a:t>
            </a:r>
            <a:r>
              <a:rPr sz="1900" spc="32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terpisah-</a:t>
            </a:r>
            <a:r>
              <a:rPr sz="1900" spc="-10" dirty="0" err="1">
                <a:solidFill>
                  <a:schemeClr val="tx1"/>
                </a:solidFill>
                <a:latin typeface="Poppins" panose="00000500000000000000" pitchFamily="2" charset="0"/>
                <a:ea typeface="Segoe UI Symbol" pitchFamily="34" charset="0"/>
                <a:cs typeface="Poppins" panose="00000500000000000000" pitchFamily="2" charset="0"/>
              </a:rPr>
              <a:t>pisah</a:t>
            </a:r>
            <a:r>
              <a:rPr sz="1900" spc="-10" dirty="0">
                <a:solidFill>
                  <a:schemeClr val="tx1"/>
                </a:solidFill>
                <a:latin typeface="Poppins" panose="00000500000000000000" pitchFamily="2" charset="0"/>
                <a:ea typeface="Segoe UI Symbol" pitchFamily="34" charset="0"/>
                <a:cs typeface="Poppins" panose="00000500000000000000" pitchFamily="2" charset="0"/>
              </a:rPr>
              <a:t>.</a:t>
            </a:r>
            <a:endParaRPr lang="en-ID" sz="1900" dirty="0">
              <a:solidFill>
                <a:schemeClr val="tx1"/>
              </a:solidFill>
              <a:latin typeface="Poppins" panose="00000500000000000000" pitchFamily="2" charset="0"/>
              <a:ea typeface="Segoe UI Symbol" pitchFamily="34" charset="0"/>
              <a:cs typeface="Poppins" panose="00000500000000000000" pitchFamily="2" charset="0"/>
            </a:endParaRPr>
          </a:p>
          <a:p>
            <a:pPr marL="400685" marR="5080" indent="-342900" algn="just">
              <a:lnSpc>
                <a:spcPct val="107800"/>
              </a:lnSpc>
              <a:spcBef>
                <a:spcPts val="90"/>
              </a:spcBef>
              <a:buFont typeface="Arial" pitchFamily="34" charset="0"/>
              <a:buChar char="•"/>
            </a:pPr>
            <a:r>
              <a:rPr sz="1900" spc="-10" dirty="0" err="1">
                <a:solidFill>
                  <a:schemeClr val="tx1"/>
                </a:solidFill>
                <a:latin typeface="Poppins" panose="00000500000000000000" pitchFamily="2" charset="0"/>
                <a:ea typeface="Segoe UI Symbol" pitchFamily="34" charset="0"/>
                <a:cs typeface="Poppins" panose="00000500000000000000" pitchFamily="2" charset="0"/>
              </a:rPr>
              <a:t>Pembelajaran</a:t>
            </a:r>
            <a:r>
              <a:rPr sz="1900" dirty="0">
                <a:solidFill>
                  <a:schemeClr val="tx1"/>
                </a:solidFill>
                <a:latin typeface="Poppins" panose="00000500000000000000" pitchFamily="2" charset="0"/>
                <a:ea typeface="Segoe UI Symbol" pitchFamily="34" charset="0"/>
                <a:cs typeface="Poppins" panose="00000500000000000000" pitchFamily="2" charset="0"/>
              </a:rPr>
              <a:t>	Bahasa</a:t>
            </a:r>
            <a:r>
              <a:rPr sz="1900" spc="260" dirty="0">
                <a:solidFill>
                  <a:schemeClr val="tx1"/>
                </a:solidFill>
                <a:latin typeface="Poppins" panose="00000500000000000000" pitchFamily="2" charset="0"/>
                <a:ea typeface="Segoe UI Symbol" pitchFamily="34" charset="0"/>
                <a:cs typeface="Poppins" panose="00000500000000000000" pitchFamily="2" charset="0"/>
              </a:rPr>
              <a:t> </a:t>
            </a:r>
            <a:r>
              <a:rPr sz="1900" spc="70" dirty="0">
                <a:solidFill>
                  <a:schemeClr val="tx1"/>
                </a:solidFill>
                <a:latin typeface="Poppins" panose="00000500000000000000" pitchFamily="2" charset="0"/>
                <a:ea typeface="Segoe UI Symbol" pitchFamily="34" charset="0"/>
                <a:cs typeface="Poppins" panose="00000500000000000000" pitchFamily="2" charset="0"/>
              </a:rPr>
              <a:t>Indonesia</a:t>
            </a:r>
            <a:r>
              <a:rPr sz="1900" spc="235" dirty="0">
                <a:solidFill>
                  <a:schemeClr val="tx1"/>
                </a:solidFill>
                <a:latin typeface="Poppins" panose="00000500000000000000" pitchFamily="2" charset="0"/>
                <a:ea typeface="Segoe UI Symbol" pitchFamily="34" charset="0"/>
                <a:cs typeface="Poppins" panose="00000500000000000000" pitchFamily="2" charset="0"/>
              </a:rPr>
              <a:t> </a:t>
            </a:r>
            <a:r>
              <a:rPr sz="1900" spc="60" dirty="0">
                <a:solidFill>
                  <a:schemeClr val="tx1"/>
                </a:solidFill>
                <a:latin typeface="Poppins" panose="00000500000000000000" pitchFamily="2" charset="0"/>
                <a:ea typeface="Segoe UI Symbol" pitchFamily="34" charset="0"/>
                <a:cs typeface="Poppins" panose="00000500000000000000" pitchFamily="2" charset="0"/>
              </a:rPr>
              <a:t>harus</a:t>
            </a:r>
            <a:r>
              <a:rPr sz="1900" spc="175"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secara</a:t>
            </a:r>
            <a:r>
              <a:rPr sz="1900" spc="270" dirty="0">
                <a:solidFill>
                  <a:schemeClr val="tx1"/>
                </a:solidFill>
                <a:latin typeface="Poppins" panose="00000500000000000000" pitchFamily="2" charset="0"/>
                <a:ea typeface="Segoe UI Symbol" pitchFamily="34" charset="0"/>
                <a:cs typeface="Poppins" panose="00000500000000000000" pitchFamily="2" charset="0"/>
              </a:rPr>
              <a:t> </a:t>
            </a:r>
            <a:r>
              <a:rPr sz="1900" spc="60" dirty="0">
                <a:solidFill>
                  <a:schemeClr val="tx1"/>
                </a:solidFill>
                <a:latin typeface="Poppins" panose="00000500000000000000" pitchFamily="2" charset="0"/>
                <a:ea typeface="Segoe UI Symbol" pitchFamily="34" charset="0"/>
                <a:cs typeface="Poppins" panose="00000500000000000000" pitchFamily="2" charset="0"/>
              </a:rPr>
              <a:t>terpadu</a:t>
            </a:r>
            <a:r>
              <a:rPr sz="1900" spc="250" dirty="0">
                <a:solidFill>
                  <a:schemeClr val="tx1"/>
                </a:solidFill>
                <a:latin typeface="Poppins" panose="00000500000000000000" pitchFamily="2" charset="0"/>
                <a:ea typeface="Segoe UI Symbol" pitchFamily="34" charset="0"/>
                <a:cs typeface="Poppins" panose="00000500000000000000" pitchFamily="2" charset="0"/>
              </a:rPr>
              <a:t> </a:t>
            </a:r>
            <a:r>
              <a:rPr sz="1900" spc="-20" dirty="0" err="1">
                <a:solidFill>
                  <a:schemeClr val="tx1"/>
                </a:solidFill>
                <a:latin typeface="Poppins" panose="00000500000000000000" pitchFamily="2" charset="0"/>
                <a:ea typeface="Segoe UI Symbol" pitchFamily="34" charset="0"/>
                <a:cs typeface="Poppins" panose="00000500000000000000" pitchFamily="2" charset="0"/>
              </a:rPr>
              <a:t>atau</a:t>
            </a:r>
            <a:r>
              <a:rPr sz="1900" spc="-2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err="1">
                <a:solidFill>
                  <a:schemeClr val="tx1"/>
                </a:solidFill>
                <a:latin typeface="Poppins" panose="00000500000000000000" pitchFamily="2" charset="0"/>
                <a:ea typeface="Segoe UI Symbol" pitchFamily="34" charset="0"/>
                <a:cs typeface="Poppins" panose="00000500000000000000" pitchFamily="2" charset="0"/>
              </a:rPr>
              <a:t>terintegra</a:t>
            </a:r>
            <a:r>
              <a:rPr lang="en-ID" sz="1900" spc="-10" dirty="0" err="1">
                <a:solidFill>
                  <a:schemeClr val="tx1"/>
                </a:solidFill>
                <a:latin typeface="Poppins" panose="00000500000000000000" pitchFamily="2" charset="0"/>
                <a:ea typeface="Segoe UI Symbol" pitchFamily="34" charset="0"/>
                <a:cs typeface="Poppins" panose="00000500000000000000" pitchFamily="2" charset="0"/>
              </a:rPr>
              <a:t>tif</a:t>
            </a:r>
            <a:r>
              <a:rPr sz="1900" spc="-10" dirty="0">
                <a:solidFill>
                  <a:schemeClr val="tx1"/>
                </a:solidFill>
                <a:latin typeface="Poppins" panose="00000500000000000000" pitchFamily="2" charset="0"/>
                <a:ea typeface="Segoe UI Symbol" pitchFamily="34" charset="0"/>
                <a:cs typeface="Poppins" panose="00000500000000000000" pitchFamily="2" charset="0"/>
              </a:rPr>
              <a:t>.</a:t>
            </a:r>
            <a:endParaRPr lang="en-ID" sz="1900" dirty="0">
              <a:solidFill>
                <a:schemeClr val="tx1"/>
              </a:solidFill>
              <a:latin typeface="Poppins" panose="00000500000000000000" pitchFamily="2" charset="0"/>
              <a:ea typeface="Segoe UI Symbol" pitchFamily="34" charset="0"/>
              <a:cs typeface="Poppins" panose="00000500000000000000" pitchFamily="2" charset="0"/>
            </a:endParaRPr>
          </a:p>
          <a:p>
            <a:pPr marL="400685" marR="5080" indent="-342900" algn="just">
              <a:lnSpc>
                <a:spcPct val="107800"/>
              </a:lnSpc>
              <a:spcBef>
                <a:spcPts val="90"/>
              </a:spcBef>
              <a:buFont typeface="Arial" pitchFamily="34" charset="0"/>
              <a:buChar char="•"/>
            </a:pPr>
            <a:r>
              <a:rPr sz="1900" spc="55" dirty="0">
                <a:solidFill>
                  <a:schemeClr val="tx1"/>
                </a:solidFill>
                <a:latin typeface="Poppins" panose="00000500000000000000" pitchFamily="2" charset="0"/>
                <a:ea typeface="Segoe UI Symbol" pitchFamily="34" charset="0"/>
                <a:cs typeface="Poppins" panose="00000500000000000000" pitchFamily="2" charset="0"/>
              </a:rPr>
              <a:t>Kita</a:t>
            </a:r>
            <a:r>
              <a:rPr sz="1900" spc="140" dirty="0">
                <a:solidFill>
                  <a:schemeClr val="tx1"/>
                </a:solidFill>
                <a:latin typeface="Poppins" panose="00000500000000000000" pitchFamily="2" charset="0"/>
                <a:ea typeface="Segoe UI Symbol" pitchFamily="34" charset="0"/>
                <a:cs typeface="Poppins" panose="00000500000000000000" pitchFamily="2" charset="0"/>
              </a:rPr>
              <a:t> </a:t>
            </a:r>
            <a:r>
              <a:rPr lang="en-ID" sz="1900" dirty="0" err="1">
                <a:solidFill>
                  <a:schemeClr val="tx1"/>
                </a:solidFill>
                <a:latin typeface="Poppins" panose="00000500000000000000" pitchFamily="2" charset="0"/>
                <a:ea typeface="Segoe UI Symbol" pitchFamily="34" charset="0"/>
                <a:cs typeface="Poppins" panose="00000500000000000000" pitchFamily="2" charset="0"/>
              </a:rPr>
              <a:t>mengajarkan</a:t>
            </a:r>
            <a:r>
              <a:rPr lang="en-ID" sz="1900" dirty="0">
                <a:solidFill>
                  <a:schemeClr val="tx1"/>
                </a:solidFill>
                <a:latin typeface="Poppins" panose="00000500000000000000" pitchFamily="2" charset="0"/>
                <a:ea typeface="Segoe UI Symbol" pitchFamily="34" charset="0"/>
                <a:cs typeface="Poppins" panose="00000500000000000000" pitchFamily="2" charset="0"/>
              </a:rPr>
              <a:t> </a:t>
            </a:r>
            <a:r>
              <a:rPr lang="en-ID" sz="1900" dirty="0" err="1">
                <a:solidFill>
                  <a:schemeClr val="tx1"/>
                </a:solidFill>
                <a:latin typeface="Poppins" panose="00000500000000000000" pitchFamily="2" charset="0"/>
                <a:ea typeface="Segoe UI Symbol" pitchFamily="34" charset="0"/>
                <a:cs typeface="Poppins" panose="00000500000000000000" pitchFamily="2" charset="0"/>
              </a:rPr>
              <a:t>kosa</a:t>
            </a:r>
            <a:r>
              <a:rPr lang="en-ID" sz="1900" dirty="0">
                <a:solidFill>
                  <a:schemeClr val="tx1"/>
                </a:solidFill>
                <a:latin typeface="Poppins" panose="00000500000000000000" pitchFamily="2" charset="0"/>
                <a:ea typeface="Segoe UI Symbol" pitchFamily="34" charset="0"/>
                <a:cs typeface="Poppins" panose="00000500000000000000" pitchFamily="2" charset="0"/>
              </a:rPr>
              <a:t> kata, </a:t>
            </a:r>
            <a:r>
              <a:rPr sz="1900" dirty="0" err="1">
                <a:solidFill>
                  <a:schemeClr val="tx1"/>
                </a:solidFill>
                <a:latin typeface="Poppins" panose="00000500000000000000" pitchFamily="2" charset="0"/>
                <a:ea typeface="Segoe UI Symbol" pitchFamily="34" charset="0"/>
                <a:cs typeface="Poppins" panose="00000500000000000000" pitchFamily="2" charset="0"/>
              </a:rPr>
              <a:t>bisa</a:t>
            </a:r>
            <a:r>
              <a:rPr sz="1900" spc="65" dirty="0">
                <a:solidFill>
                  <a:schemeClr val="tx1"/>
                </a:solidFill>
                <a:latin typeface="Poppins" panose="00000500000000000000" pitchFamily="2" charset="0"/>
                <a:ea typeface="Segoe UI Symbol" pitchFamily="34" charset="0"/>
                <a:cs typeface="Poppins" panose="00000500000000000000" pitchFamily="2" charset="0"/>
              </a:rPr>
              <a:t> </a:t>
            </a:r>
            <a:r>
              <a:rPr sz="1900" spc="110" dirty="0" err="1">
                <a:solidFill>
                  <a:schemeClr val="tx1"/>
                </a:solidFill>
                <a:latin typeface="Poppins" panose="00000500000000000000" pitchFamily="2" charset="0"/>
                <a:ea typeface="Segoe UI Symbol" pitchFamily="34" charset="0"/>
                <a:cs typeface="Poppins" panose="00000500000000000000" pitchFamily="2" charset="0"/>
              </a:rPr>
              <a:t>dipadukan</a:t>
            </a:r>
            <a:r>
              <a:rPr sz="1900" spc="340" dirty="0">
                <a:solidFill>
                  <a:schemeClr val="tx1"/>
                </a:solidFill>
                <a:latin typeface="Poppins" panose="00000500000000000000" pitchFamily="2" charset="0"/>
                <a:ea typeface="Segoe UI Symbol" pitchFamily="34" charset="0"/>
                <a:cs typeface="Poppins" panose="00000500000000000000" pitchFamily="2" charset="0"/>
              </a:rPr>
              <a:t> </a:t>
            </a:r>
            <a:r>
              <a:rPr sz="1900" spc="95" dirty="0" err="1">
                <a:solidFill>
                  <a:schemeClr val="tx1"/>
                </a:solidFill>
                <a:latin typeface="Poppins" panose="00000500000000000000" pitchFamily="2" charset="0"/>
                <a:ea typeface="Segoe UI Symbol" pitchFamily="34" charset="0"/>
                <a:cs typeface="Poppins" panose="00000500000000000000" pitchFamily="2" charset="0"/>
              </a:rPr>
              <a:t>pada</a:t>
            </a:r>
            <a:r>
              <a:rPr lang="en-ID" sz="190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err="1">
                <a:solidFill>
                  <a:schemeClr val="tx1"/>
                </a:solidFill>
                <a:latin typeface="Poppins" panose="00000500000000000000" pitchFamily="2" charset="0"/>
                <a:ea typeface="Segoe UI Symbol" pitchFamily="34" charset="0"/>
                <a:cs typeface="Poppins" panose="00000500000000000000" pitchFamily="2" charset="0"/>
              </a:rPr>
              <a:t>pembelajaran</a:t>
            </a:r>
            <a:r>
              <a:rPr lang="en-ID" sz="1900" spc="-10" dirty="0">
                <a:solidFill>
                  <a:schemeClr val="tx1"/>
                </a:solidFill>
                <a:latin typeface="Poppins" panose="00000500000000000000" pitchFamily="2" charset="0"/>
                <a:ea typeface="Segoe UI Symbol" pitchFamily="34" charset="0"/>
                <a:cs typeface="Poppins" panose="00000500000000000000" pitchFamily="2" charset="0"/>
              </a:rPr>
              <a:t> </a:t>
            </a:r>
            <a:r>
              <a:rPr sz="1900" spc="60" dirty="0" err="1">
                <a:solidFill>
                  <a:schemeClr val="tx1"/>
                </a:solidFill>
                <a:latin typeface="Poppins" panose="00000500000000000000" pitchFamily="2" charset="0"/>
                <a:ea typeface="Segoe UI Symbol" pitchFamily="34" charset="0"/>
                <a:cs typeface="Poppins" panose="00000500000000000000" pitchFamily="2" charset="0"/>
              </a:rPr>
              <a:t>membaca</a:t>
            </a:r>
            <a:r>
              <a:rPr sz="1900" spc="60" dirty="0">
                <a:solidFill>
                  <a:schemeClr val="tx1"/>
                </a:solidFill>
                <a:latin typeface="Poppins" panose="00000500000000000000" pitchFamily="2" charset="0"/>
                <a:ea typeface="Segoe UI Symbol" pitchFamily="34" charset="0"/>
                <a:cs typeface="Poppins" panose="00000500000000000000" pitchFamily="2" charset="0"/>
              </a:rPr>
              <a:t>,</a:t>
            </a:r>
            <a:r>
              <a:rPr sz="1900" spc="415"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menulis,</a:t>
            </a:r>
            <a:r>
              <a:rPr sz="1900" spc="37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atau</a:t>
            </a:r>
            <a:r>
              <a:rPr sz="1900" spc="275"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err="1">
                <a:solidFill>
                  <a:schemeClr val="tx1"/>
                </a:solidFill>
                <a:latin typeface="Poppins" panose="00000500000000000000" pitchFamily="2" charset="0"/>
                <a:ea typeface="Segoe UI Symbol" pitchFamily="34" charset="0"/>
                <a:cs typeface="Poppins" panose="00000500000000000000" pitchFamily="2" charset="0"/>
              </a:rPr>
              <a:t>berbicara</a:t>
            </a:r>
            <a:r>
              <a:rPr sz="1900" spc="-10" dirty="0">
                <a:solidFill>
                  <a:schemeClr val="tx1"/>
                </a:solidFill>
                <a:latin typeface="Poppins" panose="00000500000000000000" pitchFamily="2" charset="0"/>
                <a:ea typeface="Segoe UI Symbol" pitchFamily="34" charset="0"/>
                <a:cs typeface="Poppins" panose="00000500000000000000" pitchFamily="2" charset="0"/>
              </a:rPr>
              <a:t>.</a:t>
            </a:r>
            <a:endParaRPr lang="en-ID" sz="1900" dirty="0">
              <a:solidFill>
                <a:schemeClr val="tx1"/>
              </a:solidFill>
              <a:latin typeface="Poppins" panose="00000500000000000000" pitchFamily="2" charset="0"/>
              <a:ea typeface="Segoe UI Symbol" pitchFamily="34" charset="0"/>
              <a:cs typeface="Poppins" panose="00000500000000000000" pitchFamily="2" charset="0"/>
            </a:endParaRPr>
          </a:p>
          <a:p>
            <a:pPr marL="400685" marR="5080" indent="-342900" algn="just">
              <a:lnSpc>
                <a:spcPct val="107800"/>
              </a:lnSpc>
              <a:spcBef>
                <a:spcPts val="90"/>
              </a:spcBef>
              <a:buFont typeface="Arial" pitchFamily="34" charset="0"/>
              <a:buChar char="•"/>
            </a:pPr>
            <a:r>
              <a:rPr sz="1900" spc="-10" dirty="0" err="1">
                <a:solidFill>
                  <a:schemeClr val="tx1"/>
                </a:solidFill>
                <a:latin typeface="Poppins" panose="00000500000000000000" pitchFamily="2" charset="0"/>
                <a:ea typeface="Segoe UI Symbol" pitchFamily="34" charset="0"/>
                <a:cs typeface="Poppins" panose="00000500000000000000" pitchFamily="2" charset="0"/>
              </a:rPr>
              <a:t>Mengajarkan</a:t>
            </a:r>
            <a:r>
              <a:rPr lang="en-ID" sz="1900" spc="-10" dirty="0">
                <a:solidFill>
                  <a:schemeClr val="tx1"/>
                </a:solidFill>
                <a:latin typeface="Poppins" panose="00000500000000000000" pitchFamily="2" charset="0"/>
                <a:ea typeface="Segoe UI Symbol" pitchFamily="34" charset="0"/>
                <a:cs typeface="Poppins" panose="00000500000000000000" pitchFamily="2" charset="0"/>
              </a:rPr>
              <a:t> </a:t>
            </a:r>
            <a:r>
              <a:rPr lang="en-ID" sz="1900" dirty="0" err="1">
                <a:solidFill>
                  <a:schemeClr val="tx1"/>
                </a:solidFill>
                <a:latin typeface="Poppins" panose="00000500000000000000" pitchFamily="2" charset="0"/>
                <a:ea typeface="Segoe UI Symbol" pitchFamily="34" charset="0"/>
                <a:cs typeface="Poppins" panose="00000500000000000000" pitchFamily="2" charset="0"/>
              </a:rPr>
              <a:t>kalimat</a:t>
            </a:r>
            <a:r>
              <a:rPr sz="1900" dirty="0">
                <a:solidFill>
                  <a:schemeClr val="tx1"/>
                </a:solidFill>
                <a:latin typeface="Poppins" panose="00000500000000000000" pitchFamily="2" charset="0"/>
                <a:ea typeface="Segoe UI Symbol" pitchFamily="34" charset="0"/>
                <a:cs typeface="Poppins" panose="00000500000000000000" pitchFamily="2" charset="0"/>
              </a:rPr>
              <a:t>,</a:t>
            </a:r>
            <a:r>
              <a:rPr sz="1900" spc="120"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bisa</a:t>
            </a:r>
            <a:r>
              <a:rPr sz="1900" spc="90"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kita</a:t>
            </a:r>
            <a:r>
              <a:rPr sz="1900" spc="135" dirty="0">
                <a:solidFill>
                  <a:schemeClr val="tx1"/>
                </a:solidFill>
                <a:latin typeface="Poppins" panose="00000500000000000000" pitchFamily="2" charset="0"/>
                <a:ea typeface="Segoe UI Symbol" pitchFamily="34" charset="0"/>
                <a:cs typeface="Poppins" panose="00000500000000000000" pitchFamily="2" charset="0"/>
              </a:rPr>
              <a:t> </a:t>
            </a:r>
            <a:r>
              <a:rPr sz="1900" spc="60" dirty="0">
                <a:solidFill>
                  <a:schemeClr val="tx1"/>
                </a:solidFill>
                <a:latin typeface="Poppins" panose="00000500000000000000" pitchFamily="2" charset="0"/>
                <a:ea typeface="Segoe UI Symbol" pitchFamily="34" charset="0"/>
                <a:cs typeface="Poppins" panose="00000500000000000000" pitchFamily="2" charset="0"/>
              </a:rPr>
              <a:t>padukan</a:t>
            </a:r>
            <a:r>
              <a:rPr sz="1900" spc="18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a:solidFill>
                  <a:schemeClr val="tx1"/>
                </a:solidFill>
                <a:latin typeface="Poppins" panose="00000500000000000000" pitchFamily="2" charset="0"/>
                <a:ea typeface="Segoe UI Symbol" pitchFamily="34" charset="0"/>
                <a:cs typeface="Poppins" panose="00000500000000000000" pitchFamily="2" charset="0"/>
              </a:rPr>
              <a:t>dengan </a:t>
            </a:r>
            <a:r>
              <a:rPr sz="1900" dirty="0">
                <a:solidFill>
                  <a:schemeClr val="tx1"/>
                </a:solidFill>
                <a:latin typeface="Poppins" panose="00000500000000000000" pitchFamily="2" charset="0"/>
                <a:ea typeface="Segoe UI Symbol" pitchFamily="34" charset="0"/>
                <a:cs typeface="Poppins" panose="00000500000000000000" pitchFamily="2" charset="0"/>
              </a:rPr>
              <a:t>menyimak,</a:t>
            </a:r>
            <a:r>
              <a:rPr sz="1900" spc="470"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berbicara,</a:t>
            </a:r>
            <a:r>
              <a:rPr sz="1900" spc="465" dirty="0">
                <a:solidFill>
                  <a:schemeClr val="tx1"/>
                </a:solidFill>
                <a:latin typeface="Poppins" panose="00000500000000000000" pitchFamily="2" charset="0"/>
                <a:ea typeface="Segoe UI Symbol" pitchFamily="34" charset="0"/>
                <a:cs typeface="Poppins" panose="00000500000000000000" pitchFamily="2" charset="0"/>
              </a:rPr>
              <a:t> </a:t>
            </a:r>
            <a:r>
              <a:rPr sz="1900" spc="75" dirty="0">
                <a:solidFill>
                  <a:schemeClr val="tx1"/>
                </a:solidFill>
                <a:latin typeface="Poppins" panose="00000500000000000000" pitchFamily="2" charset="0"/>
                <a:ea typeface="Segoe UI Symbol" pitchFamily="34" charset="0"/>
                <a:cs typeface="Poppins" panose="00000500000000000000" pitchFamily="2" charset="0"/>
              </a:rPr>
              <a:t>membaca,</a:t>
            </a:r>
            <a:r>
              <a:rPr sz="1900" spc="405" dirty="0">
                <a:solidFill>
                  <a:schemeClr val="tx1"/>
                </a:solidFill>
                <a:latin typeface="Poppins" panose="00000500000000000000" pitchFamily="2" charset="0"/>
                <a:ea typeface="Segoe UI Symbol" pitchFamily="34" charset="0"/>
                <a:cs typeface="Poppins" panose="00000500000000000000" pitchFamily="2" charset="0"/>
              </a:rPr>
              <a:t> </a:t>
            </a:r>
            <a:r>
              <a:rPr sz="1900" dirty="0">
                <a:solidFill>
                  <a:schemeClr val="tx1"/>
                </a:solidFill>
                <a:latin typeface="Poppins" panose="00000500000000000000" pitchFamily="2" charset="0"/>
                <a:ea typeface="Segoe UI Symbol" pitchFamily="34" charset="0"/>
                <a:cs typeface="Poppins" panose="00000500000000000000" pitchFamily="2" charset="0"/>
              </a:rPr>
              <a:t>atau</a:t>
            </a:r>
            <a:r>
              <a:rPr sz="1900" spc="43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a:solidFill>
                  <a:schemeClr val="tx1"/>
                </a:solidFill>
                <a:latin typeface="Poppins" panose="00000500000000000000" pitchFamily="2" charset="0"/>
                <a:ea typeface="Segoe UI Symbol" pitchFamily="34" charset="0"/>
                <a:cs typeface="Poppins" panose="00000500000000000000" pitchFamily="2" charset="0"/>
              </a:rPr>
              <a:t>menulis.</a:t>
            </a:r>
            <a:endParaRPr sz="1900" dirty="0">
              <a:solidFill>
                <a:schemeClr val="tx1"/>
              </a:solidFill>
              <a:latin typeface="Poppins" panose="00000500000000000000" pitchFamily="2" charset="0"/>
              <a:ea typeface="Segoe UI Symbol" pitchFamily="34" charset="0"/>
              <a:cs typeface="Poppins" panose="00000500000000000000" pitchFamily="2" charset="0"/>
            </a:endParaRPr>
          </a:p>
          <a:p>
            <a:pPr marL="12065" marR="695960" algn="just">
              <a:lnSpc>
                <a:spcPct val="106100"/>
              </a:lnSpc>
              <a:spcBef>
                <a:spcPts val="385"/>
              </a:spcBef>
              <a:tabLst>
                <a:tab pos="4860290" algn="l"/>
              </a:tabLst>
            </a:pPr>
            <a:r>
              <a:rPr lang="en-ID" sz="1900" spc="-20" dirty="0" err="1">
                <a:solidFill>
                  <a:schemeClr val="tx1"/>
                </a:solidFill>
                <a:latin typeface="Poppins" panose="00000500000000000000" pitchFamily="2" charset="0"/>
                <a:ea typeface="Segoe UI Symbol" pitchFamily="34" charset="0"/>
                <a:cs typeface="Poppins" panose="00000500000000000000" pitchFamily="2" charset="0"/>
              </a:rPr>
              <a:t>Jadi</a:t>
            </a:r>
            <a:r>
              <a:rPr lang="en-ID" sz="1900" spc="-20" dirty="0">
                <a:solidFill>
                  <a:schemeClr val="tx1"/>
                </a:solidFill>
                <a:latin typeface="Poppins" panose="00000500000000000000" pitchFamily="2" charset="0"/>
                <a:ea typeface="Segoe UI Symbol" pitchFamily="34" charset="0"/>
                <a:cs typeface="Poppins" panose="00000500000000000000" pitchFamily="2" charset="0"/>
              </a:rPr>
              <a:t>, </a:t>
            </a:r>
            <a:r>
              <a:rPr lang="en-ID" sz="1900" spc="-20" dirty="0" err="1">
                <a:solidFill>
                  <a:schemeClr val="tx1"/>
                </a:solidFill>
                <a:latin typeface="Poppins" panose="00000500000000000000" pitchFamily="2" charset="0"/>
                <a:ea typeface="Segoe UI Symbol" pitchFamily="34" charset="0"/>
                <a:cs typeface="Poppins" panose="00000500000000000000" pitchFamily="2" charset="0"/>
              </a:rPr>
              <a:t>jel</a:t>
            </a:r>
            <a:r>
              <a:rPr sz="1900" spc="-20" dirty="0">
                <a:solidFill>
                  <a:schemeClr val="tx1"/>
                </a:solidFill>
                <a:latin typeface="Poppins" panose="00000500000000000000" pitchFamily="2" charset="0"/>
                <a:ea typeface="Segoe UI Symbol" pitchFamily="34" charset="0"/>
                <a:cs typeface="Poppins" panose="00000500000000000000" pitchFamily="2" charset="0"/>
              </a:rPr>
              <a:t>a</a:t>
            </a:r>
            <a:r>
              <a:rPr lang="en-ID" sz="1900" spc="-20" dirty="0" err="1">
                <a:solidFill>
                  <a:schemeClr val="tx1"/>
                </a:solidFill>
                <a:latin typeface="Poppins" panose="00000500000000000000" pitchFamily="2" charset="0"/>
                <a:ea typeface="Segoe UI Symbol" pitchFamily="34" charset="0"/>
                <a:cs typeface="Poppins" panose="00000500000000000000" pitchFamily="2" charset="0"/>
              </a:rPr>
              <a:t>sla</a:t>
            </a:r>
            <a:r>
              <a:rPr sz="1900" spc="-20" dirty="0">
                <a:solidFill>
                  <a:schemeClr val="tx1"/>
                </a:solidFill>
                <a:latin typeface="Poppins" panose="00000500000000000000" pitchFamily="2" charset="0"/>
                <a:ea typeface="Segoe UI Symbol" pitchFamily="34" charset="0"/>
                <a:cs typeface="Poppins" panose="00000500000000000000" pitchFamily="2" charset="0"/>
              </a:rPr>
              <a:t>h,</a:t>
            </a:r>
            <a:r>
              <a:rPr sz="1900" spc="11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bahwa</a:t>
            </a:r>
            <a:r>
              <a:rPr sz="1900" spc="10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err="1">
                <a:solidFill>
                  <a:schemeClr val="tx1"/>
                </a:solidFill>
                <a:latin typeface="Poppins" panose="00000500000000000000" pitchFamily="2" charset="0"/>
                <a:ea typeface="Segoe UI Symbol" pitchFamily="34" charset="0"/>
                <a:cs typeface="Poppins" panose="00000500000000000000" pitchFamily="2" charset="0"/>
              </a:rPr>
              <a:t>pembelajaran</a:t>
            </a:r>
            <a:r>
              <a:rPr lang="en-ID" sz="190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bahasa</a:t>
            </a:r>
            <a:r>
              <a:rPr sz="1900" spc="24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a:solidFill>
                  <a:schemeClr val="tx1"/>
                </a:solidFill>
                <a:latin typeface="Poppins" panose="00000500000000000000" pitchFamily="2" charset="0"/>
                <a:ea typeface="Segoe UI Symbol" pitchFamily="34" charset="0"/>
                <a:cs typeface="Poppins" panose="00000500000000000000" pitchFamily="2" charset="0"/>
              </a:rPr>
              <a:t>Indonesia </a:t>
            </a:r>
            <a:r>
              <a:rPr lang="en-ID" sz="1900" spc="-50" dirty="0" err="1">
                <a:solidFill>
                  <a:schemeClr val="tx1"/>
                </a:solidFill>
                <a:latin typeface="Poppins" panose="00000500000000000000" pitchFamily="2" charset="0"/>
                <a:ea typeface="Segoe UI Symbol" pitchFamily="34" charset="0"/>
                <a:cs typeface="Poppins" panose="00000500000000000000" pitchFamily="2" charset="0"/>
              </a:rPr>
              <a:t>tidak</a:t>
            </a:r>
            <a:r>
              <a:rPr lang="en-ID" sz="1900" spc="-50" dirty="0">
                <a:solidFill>
                  <a:schemeClr val="tx1"/>
                </a:solidFill>
                <a:latin typeface="Poppins" panose="00000500000000000000" pitchFamily="2" charset="0"/>
                <a:ea typeface="Segoe UI Symbol" pitchFamily="34" charset="0"/>
                <a:cs typeface="Poppins" panose="00000500000000000000" pitchFamily="2" charset="0"/>
              </a:rPr>
              <a:t> </a:t>
            </a:r>
            <a:r>
              <a:rPr sz="1900" spc="50" dirty="0" err="1">
                <a:solidFill>
                  <a:schemeClr val="tx1"/>
                </a:solidFill>
                <a:latin typeface="Poppins" panose="00000500000000000000" pitchFamily="2" charset="0"/>
                <a:ea typeface="Segoe UI Symbol" pitchFamily="34" charset="0"/>
                <a:cs typeface="Poppins" panose="00000500000000000000" pitchFamily="2" charset="0"/>
              </a:rPr>
              <a:t>dapat</a:t>
            </a:r>
            <a:r>
              <a:rPr sz="1900" dirty="0">
                <a:solidFill>
                  <a:schemeClr val="tx1"/>
                </a:solidFill>
                <a:latin typeface="Poppins" panose="00000500000000000000" pitchFamily="2" charset="0"/>
                <a:ea typeface="Segoe UI Symbol" pitchFamily="34" charset="0"/>
                <a:cs typeface="Poppins" panose="00000500000000000000" pitchFamily="2" charset="0"/>
              </a:rPr>
              <a:t> disajikan</a:t>
            </a:r>
            <a:r>
              <a:rPr sz="1900" spc="215"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secara</a:t>
            </a:r>
            <a:r>
              <a:rPr sz="1900" spc="14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terpisah-</a:t>
            </a:r>
            <a:r>
              <a:rPr sz="1900" spc="-10" dirty="0" err="1">
                <a:solidFill>
                  <a:schemeClr val="tx1"/>
                </a:solidFill>
                <a:latin typeface="Poppins" panose="00000500000000000000" pitchFamily="2" charset="0"/>
                <a:ea typeface="Segoe UI Symbol" pitchFamily="34" charset="0"/>
                <a:cs typeface="Poppins" panose="00000500000000000000" pitchFamily="2" charset="0"/>
              </a:rPr>
              <a:t>pisah</a:t>
            </a:r>
            <a:r>
              <a:rPr lang="en-ID" sz="1900" spc="-1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err="1">
                <a:solidFill>
                  <a:schemeClr val="tx1"/>
                </a:solidFill>
                <a:latin typeface="Poppins" panose="00000500000000000000" pitchFamily="2" charset="0"/>
                <a:ea typeface="Segoe UI Symbol" pitchFamily="34" charset="0"/>
                <a:cs typeface="Poppins" panose="00000500000000000000" pitchFamily="2" charset="0"/>
              </a:rPr>
              <a:t>Pembelajaran</a:t>
            </a:r>
            <a:r>
              <a:rPr lang="en-ID" sz="190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bahasa</a:t>
            </a:r>
            <a:r>
              <a:rPr sz="1900" spc="310"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a:solidFill>
                  <a:schemeClr val="tx1"/>
                </a:solidFill>
                <a:latin typeface="Poppins" panose="00000500000000000000" pitchFamily="2" charset="0"/>
                <a:ea typeface="Segoe UI Symbol" pitchFamily="34" charset="0"/>
                <a:cs typeface="Poppins" panose="00000500000000000000" pitchFamily="2" charset="0"/>
              </a:rPr>
              <a:t>Indonesia</a:t>
            </a:r>
            <a:r>
              <a:rPr lang="en-ID" sz="190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harus</a:t>
            </a:r>
            <a:r>
              <a:rPr sz="1900" spc="210" dirty="0">
                <a:solidFill>
                  <a:schemeClr val="tx1"/>
                </a:solidFill>
                <a:latin typeface="Poppins" panose="00000500000000000000" pitchFamily="2" charset="0"/>
                <a:ea typeface="Segoe UI Symbol" pitchFamily="34" charset="0"/>
                <a:cs typeface="Poppins" panose="00000500000000000000" pitchFamily="2" charset="0"/>
              </a:rPr>
              <a:t> </a:t>
            </a:r>
            <a:r>
              <a:rPr sz="1900" dirty="0" err="1">
                <a:solidFill>
                  <a:schemeClr val="tx1"/>
                </a:solidFill>
                <a:latin typeface="Poppins" panose="00000500000000000000" pitchFamily="2" charset="0"/>
                <a:ea typeface="Segoe UI Symbol" pitchFamily="34" charset="0"/>
                <a:cs typeface="Poppins" panose="00000500000000000000" pitchFamily="2" charset="0"/>
              </a:rPr>
              <a:t>diajarkan</a:t>
            </a:r>
            <a:r>
              <a:rPr sz="1900" spc="385" dirty="0">
                <a:solidFill>
                  <a:schemeClr val="tx1"/>
                </a:solidFill>
                <a:latin typeface="Poppins" panose="00000500000000000000" pitchFamily="2" charset="0"/>
                <a:ea typeface="Segoe UI Symbol" pitchFamily="34" charset="0"/>
                <a:cs typeface="Poppins" panose="00000500000000000000" pitchFamily="2" charset="0"/>
              </a:rPr>
              <a:t> </a:t>
            </a:r>
            <a:r>
              <a:rPr sz="1900" spc="-10" dirty="0" err="1">
                <a:solidFill>
                  <a:schemeClr val="tx1"/>
                </a:solidFill>
                <a:latin typeface="Poppins" panose="00000500000000000000" pitchFamily="2" charset="0"/>
                <a:ea typeface="Segoe UI Symbol" pitchFamily="34" charset="0"/>
                <a:cs typeface="Poppins" panose="00000500000000000000" pitchFamily="2" charset="0"/>
              </a:rPr>
              <a:t>secara</a:t>
            </a:r>
            <a:r>
              <a:rPr lang="en-ID" sz="1900" spc="-10" dirty="0">
                <a:solidFill>
                  <a:schemeClr val="tx1"/>
                </a:solidFill>
                <a:latin typeface="Poppins" panose="00000500000000000000" pitchFamily="2" charset="0"/>
                <a:ea typeface="Segoe UI Symbol" pitchFamily="34" charset="0"/>
                <a:cs typeface="Poppins" panose="00000500000000000000" pitchFamily="2" charset="0"/>
              </a:rPr>
              <a:t> </a:t>
            </a:r>
            <a:r>
              <a:rPr sz="1900" spc="60" dirty="0" err="1">
                <a:solidFill>
                  <a:schemeClr val="tx1"/>
                </a:solidFill>
                <a:latin typeface="Poppins" panose="00000500000000000000" pitchFamily="2" charset="0"/>
                <a:ea typeface="Segoe UI Symbol" pitchFamily="34" charset="0"/>
                <a:cs typeface="Poppins" panose="00000500000000000000" pitchFamily="2" charset="0"/>
              </a:rPr>
              <a:t>terpadu</a:t>
            </a:r>
            <a:r>
              <a:rPr sz="1900" spc="60" dirty="0">
                <a:solidFill>
                  <a:schemeClr val="tx1"/>
                </a:solidFill>
                <a:latin typeface="Poppins" panose="00000500000000000000" pitchFamily="2" charset="0"/>
                <a:ea typeface="Segoe UI Symbol" pitchFamily="34" charset="0"/>
                <a:cs typeface="Poppins" panose="00000500000000000000" pitchFamily="2" charset="0"/>
              </a:rPr>
              <a:t>.</a:t>
            </a:r>
            <a:endParaRPr sz="1900" dirty="0">
              <a:solidFill>
                <a:schemeClr val="tx1"/>
              </a:solidFill>
              <a:latin typeface="Poppins" panose="00000500000000000000" pitchFamily="2" charset="0"/>
              <a:ea typeface="Segoe UI Symbol" pitchFamily="34" charset="0"/>
              <a:cs typeface="Poppins" panose="00000500000000000000" pitchFamily="2" charset="0"/>
            </a:endParaRPr>
          </a:p>
        </p:txBody>
      </p:sp>
      <p:sp>
        <p:nvSpPr>
          <p:cNvPr id="4"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5"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6"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FAF1ACB9-2C59-89A6-4A4C-D1027343931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5181600" y="1198003"/>
            <a:ext cx="4213860" cy="381515"/>
          </a:xfrm>
          <a:prstGeom prst="rect">
            <a:avLst/>
          </a:prstGeom>
        </p:spPr>
        <p:txBody>
          <a:bodyPr vert="horz" wrap="square" lIns="0" tIns="12065" rIns="0" bIns="0" rtlCol="0">
            <a:spAutoFit/>
          </a:bodyPr>
          <a:lstStyle/>
          <a:p>
            <a:pPr marL="12700">
              <a:lnSpc>
                <a:spcPct val="100000"/>
              </a:lnSpc>
              <a:spcBef>
                <a:spcPts val="95"/>
              </a:spcBef>
              <a:tabLst>
                <a:tab pos="1717675" algn="l"/>
                <a:tab pos="2875915" algn="l"/>
              </a:tabLst>
            </a:pPr>
            <a:r>
              <a:rPr lang="en-ID" sz="2400" b="1" spc="-10" dirty="0" err="1">
                <a:solidFill>
                  <a:srgbClr val="008080"/>
                </a:solidFill>
                <a:latin typeface="Poppins" panose="00000500000000000000" pitchFamily="2" charset="0"/>
                <a:cs typeface="Poppins" panose="00000500000000000000" pitchFamily="2" charset="0"/>
              </a:rPr>
              <a:t>Prinsip</a:t>
            </a:r>
            <a:r>
              <a:rPr lang="en-ID" sz="2400" b="1" spc="-10" dirty="0">
                <a:solidFill>
                  <a:srgbClr val="008080"/>
                </a:solidFill>
                <a:latin typeface="Poppins" panose="00000500000000000000" pitchFamily="2" charset="0"/>
                <a:cs typeface="Poppins" panose="00000500000000000000" pitchFamily="2" charset="0"/>
              </a:rPr>
              <a:t> </a:t>
            </a:r>
            <a:r>
              <a:rPr lang="en-ID" sz="2400" b="1" spc="-10" dirty="0" err="1">
                <a:solidFill>
                  <a:srgbClr val="008080"/>
                </a:solidFill>
                <a:latin typeface="Poppins" panose="00000500000000000000" pitchFamily="2" charset="0"/>
                <a:cs typeface="Poppins" panose="00000500000000000000" pitchFamily="2" charset="0"/>
              </a:rPr>
              <a:t>Fungsional</a:t>
            </a:r>
            <a:endParaRPr sz="2400" b="1" dirty="0">
              <a:solidFill>
                <a:srgbClr val="008080"/>
              </a:solidFill>
              <a:latin typeface="Poppins" panose="00000500000000000000" pitchFamily="2" charset="0"/>
              <a:cs typeface="Poppins" panose="00000500000000000000" pitchFamily="2" charset="0"/>
            </a:endParaRPr>
          </a:p>
        </p:txBody>
      </p:sp>
      <p:sp>
        <p:nvSpPr>
          <p:cNvPr id="6" name="object 6"/>
          <p:cNvSpPr txBox="1">
            <a:spLocks noGrp="1"/>
          </p:cNvSpPr>
          <p:nvPr>
            <p:ph type="body" idx="1"/>
          </p:nvPr>
        </p:nvSpPr>
        <p:spPr>
          <a:xfrm>
            <a:off x="732891" y="1905000"/>
            <a:ext cx="7290144" cy="2246128"/>
          </a:xfrm>
          <a:prstGeom prst="rect">
            <a:avLst/>
          </a:prstGeom>
        </p:spPr>
        <p:txBody>
          <a:bodyPr vert="horz" wrap="square" lIns="0" tIns="17145" rIns="0" bIns="0" rtlCol="0">
            <a:spAutoFit/>
          </a:bodyPr>
          <a:lstStyle/>
          <a:p>
            <a:pPr marL="477520" indent="-457200" algn="just">
              <a:lnSpc>
                <a:spcPct val="100000"/>
              </a:lnSpc>
              <a:spcBef>
                <a:spcPts val="135"/>
              </a:spcBef>
              <a:buFont typeface="Wingdings" pitchFamily="2" charset="2"/>
              <a:buChar char="q"/>
              <a:tabLst>
                <a:tab pos="5401945" algn="l"/>
              </a:tabLst>
            </a:pPr>
            <a:r>
              <a:rPr sz="1800" dirty="0">
                <a:latin typeface="Poppins" panose="00000500000000000000" pitchFamily="2" charset="0"/>
                <a:cs typeface="Poppins" panose="00000500000000000000" pitchFamily="2" charset="0"/>
              </a:rPr>
              <a:t>Kurikulum</a:t>
            </a:r>
            <a:r>
              <a:rPr sz="1800" spc="31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2004</a:t>
            </a:r>
            <a:r>
              <a:rPr sz="1800" spc="114" dirty="0">
                <a:latin typeface="Poppins" panose="00000500000000000000" pitchFamily="2" charset="0"/>
                <a:cs typeface="Poppins" panose="00000500000000000000" pitchFamily="2" charset="0"/>
              </a:rPr>
              <a:t> </a:t>
            </a:r>
            <a:r>
              <a:rPr lang="en-ID" sz="1800" dirty="0" err="1">
                <a:latin typeface="Poppins" panose="00000500000000000000" pitchFamily="2" charset="0"/>
                <a:cs typeface="Poppins" panose="00000500000000000000" pitchFamily="2" charset="0"/>
              </a:rPr>
              <a:t>tu</a:t>
            </a:r>
            <a:r>
              <a:rPr sz="1800" dirty="0" err="1">
                <a:latin typeface="Poppins" panose="00000500000000000000" pitchFamily="2" charset="0"/>
                <a:cs typeface="Poppins" panose="00000500000000000000" pitchFamily="2" charset="0"/>
              </a:rPr>
              <a:t>juan</a:t>
            </a:r>
            <a:r>
              <a:rPr sz="1800" spc="229" dirty="0">
                <a:latin typeface="Poppins" panose="00000500000000000000" pitchFamily="2" charset="0"/>
                <a:cs typeface="Poppins" panose="00000500000000000000" pitchFamily="2" charset="0"/>
              </a:rPr>
              <a:t> </a:t>
            </a:r>
            <a:r>
              <a:rPr sz="1800" spc="-10" dirty="0" err="1">
                <a:latin typeface="Poppins" panose="00000500000000000000" pitchFamily="2" charset="0"/>
                <a:cs typeface="Poppins" panose="00000500000000000000" pitchFamily="2" charset="0"/>
              </a:rPr>
              <a:t>pembelajaran</a:t>
            </a:r>
            <a:r>
              <a:rPr lang="en-ID" sz="1800" spc="-1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bahasa</a:t>
            </a:r>
            <a:r>
              <a:rPr sz="1800" spc="85" dirty="0">
                <a:latin typeface="Poppins" panose="00000500000000000000" pitchFamily="2" charset="0"/>
                <a:cs typeface="Poppins" panose="00000500000000000000" pitchFamily="2" charset="0"/>
              </a:rPr>
              <a:t> </a:t>
            </a:r>
            <a:r>
              <a:rPr sz="1800" spc="-10" dirty="0">
                <a:latin typeface="Poppins" panose="00000500000000000000" pitchFamily="2" charset="0"/>
                <a:cs typeface="Poppins" panose="00000500000000000000" pitchFamily="2" charset="0"/>
              </a:rPr>
              <a:t>Indonesia</a:t>
            </a:r>
            <a:r>
              <a:rPr lang="en-ID" sz="1800" spc="-1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adalah</a:t>
            </a:r>
            <a:r>
              <a:rPr sz="1800" spc="32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agar</a:t>
            </a:r>
            <a:r>
              <a:rPr sz="1800" spc="33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peserta</a:t>
            </a:r>
            <a:r>
              <a:rPr sz="1800" spc="18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didik</a:t>
            </a:r>
            <a:r>
              <a:rPr sz="1800" spc="150" dirty="0">
                <a:latin typeface="Poppins" panose="00000500000000000000" pitchFamily="2" charset="0"/>
                <a:cs typeface="Poppins" panose="00000500000000000000" pitchFamily="2" charset="0"/>
              </a:rPr>
              <a:t> </a:t>
            </a:r>
            <a:r>
              <a:rPr sz="1800" spc="50" dirty="0">
                <a:latin typeface="Poppins" panose="00000500000000000000" pitchFamily="2" charset="0"/>
                <a:cs typeface="Poppins" panose="00000500000000000000" pitchFamily="2" charset="0"/>
              </a:rPr>
              <a:t>dapat</a:t>
            </a:r>
            <a:r>
              <a:rPr sz="1800" spc="15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menggunakan</a:t>
            </a:r>
            <a:r>
              <a:rPr sz="1800" spc="470" dirty="0">
                <a:latin typeface="Poppins" panose="00000500000000000000" pitchFamily="2" charset="0"/>
                <a:cs typeface="Poppins" panose="00000500000000000000" pitchFamily="2" charset="0"/>
              </a:rPr>
              <a:t> </a:t>
            </a:r>
            <a:r>
              <a:rPr sz="1800" spc="-10" dirty="0">
                <a:latin typeface="Poppins" panose="00000500000000000000" pitchFamily="2" charset="0"/>
                <a:cs typeface="Poppins" panose="00000500000000000000" pitchFamily="2" charset="0"/>
              </a:rPr>
              <a:t>bahasa </a:t>
            </a:r>
            <a:r>
              <a:rPr sz="1800" dirty="0">
                <a:latin typeface="Poppins" panose="00000500000000000000" pitchFamily="2" charset="0"/>
                <a:cs typeface="Poppins" panose="00000500000000000000" pitchFamily="2" charset="0"/>
              </a:rPr>
              <a:t>Indonesia</a:t>
            </a:r>
            <a:r>
              <a:rPr sz="1800" spc="28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dalam</a:t>
            </a:r>
            <a:r>
              <a:rPr sz="1800" spc="26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berkomunikasi</a:t>
            </a:r>
            <a:r>
              <a:rPr sz="1800" spc="35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dengan</a:t>
            </a:r>
            <a:r>
              <a:rPr sz="1800" spc="39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baik</a:t>
            </a:r>
            <a:r>
              <a:rPr sz="1800" spc="215" dirty="0">
                <a:latin typeface="Poppins" panose="00000500000000000000" pitchFamily="2" charset="0"/>
                <a:cs typeface="Poppins" panose="00000500000000000000" pitchFamily="2" charset="0"/>
              </a:rPr>
              <a:t> </a:t>
            </a:r>
            <a:r>
              <a:rPr sz="1800" spc="40" dirty="0" err="1">
                <a:latin typeface="Poppins" panose="00000500000000000000" pitchFamily="2" charset="0"/>
                <a:cs typeface="Poppins" panose="00000500000000000000" pitchFamily="2" charset="0"/>
              </a:rPr>
              <a:t>dan</a:t>
            </a:r>
            <a:r>
              <a:rPr sz="1800" spc="40" dirty="0">
                <a:latin typeface="Poppins" panose="00000500000000000000" pitchFamily="2" charset="0"/>
                <a:cs typeface="Poppins" panose="00000500000000000000" pitchFamily="2" charset="0"/>
              </a:rPr>
              <a:t> </a:t>
            </a:r>
            <a:r>
              <a:rPr sz="1800" spc="-10" dirty="0" err="1">
                <a:latin typeface="Poppins" panose="00000500000000000000" pitchFamily="2" charset="0"/>
                <a:cs typeface="Poppins" panose="00000500000000000000" pitchFamily="2" charset="0"/>
              </a:rPr>
              <a:t>benar</a:t>
            </a:r>
            <a:r>
              <a:rPr sz="1800" spc="-10" dirty="0">
                <a:latin typeface="Poppins" panose="00000500000000000000" pitchFamily="2" charset="0"/>
                <a:cs typeface="Poppins" panose="00000500000000000000" pitchFamily="2" charset="0"/>
              </a:rPr>
              <a:t>.</a:t>
            </a:r>
            <a:endParaRPr lang="en-ID" sz="1800" dirty="0">
              <a:latin typeface="Poppins" panose="00000500000000000000" pitchFamily="2" charset="0"/>
              <a:cs typeface="Poppins" panose="00000500000000000000" pitchFamily="2" charset="0"/>
            </a:endParaRPr>
          </a:p>
          <a:p>
            <a:pPr marL="477520" indent="-457200" algn="just">
              <a:lnSpc>
                <a:spcPct val="100000"/>
              </a:lnSpc>
              <a:spcBef>
                <a:spcPts val="135"/>
              </a:spcBef>
              <a:buFont typeface="Wingdings" pitchFamily="2" charset="2"/>
              <a:buChar char="q"/>
              <a:tabLst>
                <a:tab pos="5401945" algn="l"/>
              </a:tabLst>
            </a:pPr>
            <a:r>
              <a:rPr sz="1800" spc="85" dirty="0">
                <a:latin typeface="Poppins" panose="00000500000000000000" pitchFamily="2" charset="0"/>
                <a:cs typeface="Poppins" panose="00000500000000000000" pitchFamily="2" charset="0"/>
              </a:rPr>
              <a:t>Hal</a:t>
            </a:r>
            <a:r>
              <a:rPr sz="1800" spc="10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ini</a:t>
            </a:r>
            <a:r>
              <a:rPr sz="1800" spc="9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sejalan</a:t>
            </a:r>
            <a:r>
              <a:rPr sz="1800" spc="22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dengan</a:t>
            </a:r>
            <a:r>
              <a:rPr sz="1800" spc="32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pri</a:t>
            </a:r>
            <a:r>
              <a:rPr lang="en-ID" sz="1800" dirty="0">
                <a:latin typeface="Poppins" panose="00000500000000000000" pitchFamily="2" charset="0"/>
                <a:cs typeface="Poppins" panose="00000500000000000000" pitchFamily="2" charset="0"/>
              </a:rPr>
              <a:t>n</a:t>
            </a:r>
            <a:r>
              <a:rPr sz="1800" dirty="0">
                <a:latin typeface="Poppins" panose="00000500000000000000" pitchFamily="2" charset="0"/>
                <a:cs typeface="Poppins" panose="00000500000000000000" pitchFamily="2" charset="0"/>
              </a:rPr>
              <a:t>sip</a:t>
            </a:r>
            <a:r>
              <a:rPr sz="1800" spc="30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pembelajaran</a:t>
            </a:r>
            <a:r>
              <a:rPr sz="1800" spc="40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bahasa</a:t>
            </a:r>
            <a:r>
              <a:rPr sz="1800" spc="155" dirty="0">
                <a:latin typeface="Poppins" panose="00000500000000000000" pitchFamily="2" charset="0"/>
                <a:cs typeface="Poppins" panose="00000500000000000000" pitchFamily="2" charset="0"/>
              </a:rPr>
              <a:t> </a:t>
            </a:r>
            <a:r>
              <a:rPr sz="1800" spc="-20" dirty="0">
                <a:latin typeface="Poppins" panose="00000500000000000000" pitchFamily="2" charset="0"/>
                <a:cs typeface="Poppins" panose="00000500000000000000" pitchFamily="2" charset="0"/>
              </a:rPr>
              <a:t>yang </a:t>
            </a:r>
            <a:r>
              <a:rPr sz="1800" dirty="0">
                <a:latin typeface="Poppins" panose="00000500000000000000" pitchFamily="2" charset="0"/>
                <a:cs typeface="Poppins" panose="00000500000000000000" pitchFamily="2" charset="0"/>
              </a:rPr>
              <a:t>fungsional,</a:t>
            </a:r>
            <a:r>
              <a:rPr sz="1800" spc="12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yai</a:t>
            </a:r>
            <a:r>
              <a:rPr lang="en-ID" sz="1800" dirty="0" err="1">
                <a:latin typeface="Poppins" panose="00000500000000000000" pitchFamily="2" charset="0"/>
                <a:cs typeface="Poppins" panose="00000500000000000000" pitchFamily="2" charset="0"/>
              </a:rPr>
              <a:t>tu</a:t>
            </a:r>
            <a:r>
              <a:rPr sz="1800" spc="75" dirty="0">
                <a:latin typeface="Poppins" panose="00000500000000000000" pitchFamily="2" charset="0"/>
                <a:cs typeface="Poppins" panose="00000500000000000000" pitchFamily="2" charset="0"/>
              </a:rPr>
              <a:t> </a:t>
            </a:r>
            <a:r>
              <a:rPr sz="1800" spc="-10" dirty="0" err="1">
                <a:latin typeface="Poppins" panose="00000500000000000000" pitchFamily="2" charset="0"/>
                <a:cs typeface="Poppins" panose="00000500000000000000" pitchFamily="2" charset="0"/>
              </a:rPr>
              <a:t>pembelajaran</a:t>
            </a:r>
            <a:r>
              <a:rPr lang="en-ID" sz="180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bahasa</a:t>
            </a:r>
            <a:r>
              <a:rPr sz="1800" spc="34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harus</a:t>
            </a:r>
            <a:r>
              <a:rPr sz="1800" spc="245" dirty="0">
                <a:latin typeface="Poppins" panose="00000500000000000000" pitchFamily="2" charset="0"/>
                <a:cs typeface="Poppins" panose="00000500000000000000" pitchFamily="2" charset="0"/>
              </a:rPr>
              <a:t> </a:t>
            </a:r>
            <a:r>
              <a:rPr sz="1800" spc="-10" dirty="0">
                <a:latin typeface="Poppins" panose="00000500000000000000" pitchFamily="2" charset="0"/>
                <a:cs typeface="Poppins" panose="00000500000000000000" pitchFamily="2" charset="0"/>
              </a:rPr>
              <a:t>dikaitkan </a:t>
            </a:r>
            <a:r>
              <a:rPr sz="1800" dirty="0">
                <a:latin typeface="Poppins" panose="00000500000000000000" pitchFamily="2" charset="0"/>
                <a:cs typeface="Poppins" panose="00000500000000000000" pitchFamily="2" charset="0"/>
              </a:rPr>
              <a:t>dengan</a:t>
            </a:r>
            <a:r>
              <a:rPr sz="1800" spc="40" dirty="0">
                <a:latin typeface="Poppins" panose="00000500000000000000" pitchFamily="2" charset="0"/>
                <a:cs typeface="Poppins" panose="00000500000000000000" pitchFamily="2" charset="0"/>
              </a:rPr>
              <a:t> </a:t>
            </a:r>
            <a:r>
              <a:rPr sz="1800" spc="-20" dirty="0">
                <a:latin typeface="Poppins" panose="00000500000000000000" pitchFamily="2" charset="0"/>
                <a:cs typeface="Poppins" panose="00000500000000000000" pitchFamily="2" charset="0"/>
              </a:rPr>
              <a:t>fungsinya,</a:t>
            </a:r>
            <a:r>
              <a:rPr sz="1800" spc="175"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baik</a:t>
            </a:r>
            <a:r>
              <a:rPr sz="1800" spc="-35" dirty="0">
                <a:latin typeface="Poppins" panose="00000500000000000000" pitchFamily="2" charset="0"/>
                <a:cs typeface="Poppins" panose="00000500000000000000" pitchFamily="2" charset="0"/>
              </a:rPr>
              <a:t> </a:t>
            </a:r>
            <a:r>
              <a:rPr lang="en-ID" sz="1800" dirty="0" err="1">
                <a:latin typeface="Poppins" panose="00000500000000000000" pitchFamily="2" charset="0"/>
                <a:cs typeface="Poppins" panose="00000500000000000000" pitchFamily="2" charset="0"/>
              </a:rPr>
              <a:t>dalam</a:t>
            </a:r>
            <a:r>
              <a:rPr sz="1800" spc="140" dirty="0">
                <a:latin typeface="Poppins" panose="00000500000000000000" pitchFamily="2" charset="0"/>
                <a:cs typeface="Poppins" panose="00000500000000000000" pitchFamily="2" charset="0"/>
              </a:rPr>
              <a:t> </a:t>
            </a:r>
            <a:r>
              <a:rPr sz="1800" spc="-10" dirty="0" err="1">
                <a:latin typeface="Poppins" panose="00000500000000000000" pitchFamily="2" charset="0"/>
                <a:cs typeface="Poppins" panose="00000500000000000000" pitchFamily="2" charset="0"/>
              </a:rPr>
              <a:t>berkomunikasi</a:t>
            </a:r>
            <a:r>
              <a:rPr lang="en-ID" sz="1800" dirty="0">
                <a:latin typeface="Poppins" panose="00000500000000000000" pitchFamily="2" charset="0"/>
                <a:cs typeface="Poppins" panose="00000500000000000000" pitchFamily="2" charset="0"/>
              </a:rPr>
              <a:t> </a:t>
            </a:r>
            <a:r>
              <a:rPr sz="1800" spc="-10" dirty="0" err="1">
                <a:latin typeface="Poppins" panose="00000500000000000000" pitchFamily="2" charset="0"/>
                <a:cs typeface="Poppins" panose="00000500000000000000" pitchFamily="2" charset="0"/>
              </a:rPr>
              <a:t>maupun</a:t>
            </a:r>
            <a:r>
              <a:rPr sz="1800" spc="-10"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dalam</a:t>
            </a:r>
            <a:r>
              <a:rPr sz="1800" spc="33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memenuhi</a:t>
            </a:r>
            <a:r>
              <a:rPr sz="1800" spc="480" dirty="0">
                <a:latin typeface="Poppins" panose="00000500000000000000" pitchFamily="2" charset="0"/>
                <a:cs typeface="Poppins" panose="00000500000000000000" pitchFamily="2" charset="0"/>
              </a:rPr>
              <a:t> </a:t>
            </a:r>
            <a:r>
              <a:rPr sz="1800" spc="-10" dirty="0" err="1">
                <a:latin typeface="Poppins" panose="00000500000000000000" pitchFamily="2" charset="0"/>
                <a:cs typeface="Poppins" panose="00000500000000000000" pitchFamily="2" charset="0"/>
              </a:rPr>
              <a:t>keterampilan</a:t>
            </a:r>
            <a:r>
              <a:rPr lang="en-ID" sz="1800" dirty="0">
                <a:latin typeface="Poppins" panose="00000500000000000000" pitchFamily="2" charset="0"/>
                <a:cs typeface="Poppins" panose="00000500000000000000" pitchFamily="2" charset="0"/>
              </a:rPr>
              <a:t> </a:t>
            </a:r>
            <a:r>
              <a:rPr sz="1800" dirty="0" err="1">
                <a:latin typeface="Poppins" panose="00000500000000000000" pitchFamily="2" charset="0"/>
                <a:cs typeface="Poppins" panose="00000500000000000000" pitchFamily="2" charset="0"/>
              </a:rPr>
              <a:t>untuk</a:t>
            </a:r>
            <a:r>
              <a:rPr sz="1800" spc="305" dirty="0">
                <a:latin typeface="Poppins" panose="00000500000000000000" pitchFamily="2" charset="0"/>
                <a:cs typeface="Poppins" panose="00000500000000000000" pitchFamily="2" charset="0"/>
              </a:rPr>
              <a:t> </a:t>
            </a:r>
            <a:r>
              <a:rPr sz="1800" spc="-10" dirty="0">
                <a:latin typeface="Poppins" panose="00000500000000000000" pitchFamily="2" charset="0"/>
                <a:cs typeface="Poppins" panose="00000500000000000000" pitchFamily="2" charset="0"/>
              </a:rPr>
              <a:t>hidup </a:t>
            </a:r>
            <a:r>
              <a:rPr sz="1800" dirty="0">
                <a:latin typeface="Poppins" panose="00000500000000000000" pitchFamily="2" charset="0"/>
                <a:cs typeface="Poppins" panose="00000500000000000000" pitchFamily="2" charset="0"/>
              </a:rPr>
              <a:t>(Purnomo,</a:t>
            </a:r>
            <a:r>
              <a:rPr sz="1800" spc="445" dirty="0">
                <a:latin typeface="Poppins" panose="00000500000000000000" pitchFamily="2" charset="0"/>
                <a:cs typeface="Poppins" panose="00000500000000000000" pitchFamily="2" charset="0"/>
              </a:rPr>
              <a:t> </a:t>
            </a:r>
            <a:r>
              <a:rPr sz="1800" dirty="0">
                <a:latin typeface="Poppins" panose="00000500000000000000" pitchFamily="2" charset="0"/>
                <a:cs typeface="Poppins" panose="00000500000000000000" pitchFamily="2" charset="0"/>
              </a:rPr>
              <a:t>2002:</a:t>
            </a:r>
            <a:r>
              <a:rPr sz="1800" spc="155" dirty="0">
                <a:latin typeface="Poppins" panose="00000500000000000000" pitchFamily="2" charset="0"/>
                <a:cs typeface="Poppins" panose="00000500000000000000" pitchFamily="2" charset="0"/>
              </a:rPr>
              <a:t> </a:t>
            </a:r>
            <a:r>
              <a:rPr sz="1800" spc="-55" dirty="0">
                <a:latin typeface="Poppins" panose="00000500000000000000" pitchFamily="2" charset="0"/>
                <a:cs typeface="Poppins" panose="00000500000000000000" pitchFamily="2" charset="0"/>
              </a:rPr>
              <a:t>10-</a:t>
            </a:r>
            <a:r>
              <a:rPr sz="1800" spc="-20" dirty="0">
                <a:latin typeface="Poppins" panose="00000500000000000000" pitchFamily="2" charset="0"/>
                <a:cs typeface="Poppins" panose="00000500000000000000" pitchFamily="2" charset="0"/>
              </a:rPr>
              <a:t>11).</a:t>
            </a:r>
            <a:endParaRPr sz="1800" dirty="0">
              <a:latin typeface="Poppins" panose="00000500000000000000" pitchFamily="2" charset="0"/>
              <a:cs typeface="Poppins" panose="00000500000000000000" pitchFamily="2" charset="0"/>
            </a:endParaRPr>
          </a:p>
        </p:txBody>
      </p:sp>
      <p:sp>
        <p:nvSpPr>
          <p:cNvPr id="7"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8"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9"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7014D439-772B-3202-F81F-294A238F8E4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7"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8"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sp>
        <p:nvSpPr>
          <p:cNvPr id="9" name="object 6"/>
          <p:cNvSpPr txBox="1">
            <a:spLocks noGrp="1"/>
          </p:cNvSpPr>
          <p:nvPr>
            <p:ph type="body" idx="1"/>
          </p:nvPr>
        </p:nvSpPr>
        <p:spPr>
          <a:xfrm>
            <a:off x="610376" y="1863052"/>
            <a:ext cx="7543024" cy="2812950"/>
          </a:xfrm>
          <a:prstGeom prst="rect">
            <a:avLst/>
          </a:prstGeom>
        </p:spPr>
        <p:txBody>
          <a:bodyPr vert="horz" wrap="square" lIns="0" tIns="17145" rIns="0" bIns="0" rtlCol="0">
            <a:spAutoFit/>
          </a:bodyPr>
          <a:lstStyle/>
          <a:p>
            <a:pPr marL="477520" indent="-457200" algn="just">
              <a:lnSpc>
                <a:spcPct val="100000"/>
              </a:lnSpc>
              <a:spcBef>
                <a:spcPts val="135"/>
              </a:spcBef>
              <a:buFont typeface="Wingdings" pitchFamily="2" charset="2"/>
              <a:buChar char="q"/>
              <a:tabLst>
                <a:tab pos="5401945" algn="l"/>
              </a:tabLst>
            </a:pPr>
            <a:r>
              <a:rPr lang="en-US" sz="1800" dirty="0" err="1">
                <a:latin typeface="Poppins" panose="00000500000000000000" pitchFamily="2" charset="0"/>
                <a:cs typeface="Poppins" panose="00000500000000000000" pitchFamily="2" charset="0"/>
              </a:rPr>
              <a:t>Prinsip</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fungsional</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pembelajaran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bahasa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pada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hakikatnya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sejalan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dengan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konsep</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pembelajaran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pendekatan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komunikatif</a:t>
            </a:r>
            <a:r>
              <a:rPr lang="en-US" sz="1800" dirty="0">
                <a:latin typeface="Poppins" panose="00000500000000000000" pitchFamily="2" charset="0"/>
                <a:cs typeface="Poppins" panose="00000500000000000000" pitchFamily="2" charset="0"/>
              </a:rPr>
              <a:t>.</a:t>
            </a:r>
          </a:p>
          <a:p>
            <a:pPr marL="477520" indent="-457200" algn="just">
              <a:lnSpc>
                <a:spcPct val="100000"/>
              </a:lnSpc>
              <a:spcBef>
                <a:spcPts val="135"/>
              </a:spcBef>
              <a:buFont typeface="Wingdings" pitchFamily="2" charset="2"/>
              <a:buChar char="q"/>
              <a:tabLst>
                <a:tab pos="5401945" algn="l"/>
              </a:tabLst>
            </a:pPr>
            <a:r>
              <a:rPr lang="en-US" sz="1800" dirty="0" err="1">
                <a:latin typeface="Poppins" panose="00000500000000000000" pitchFamily="2" charset="0"/>
                <a:cs typeface="Poppins" panose="00000500000000000000" pitchFamily="2" charset="0"/>
              </a:rPr>
              <a:t>Konsep</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pendekatan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komunikatif</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mengisyaratkan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bahwa</a:t>
            </a:r>
            <a:r>
              <a:rPr lang="en-US" sz="1800" dirty="0">
                <a:latin typeface="Poppins" panose="00000500000000000000" pitchFamily="2" charset="0"/>
                <a:cs typeface="Poppins" panose="00000500000000000000" pitchFamily="2" charset="0"/>
              </a:rPr>
              <a:t> guru </a:t>
            </a:r>
            <a:r>
              <a:rPr lang="en-US" sz="1800" dirty="0" err="1">
                <a:latin typeface="Poppins" panose="00000500000000000000" pitchFamily="2" charset="0"/>
                <a:cs typeface="Poppins" panose="00000500000000000000" pitchFamily="2" charset="0"/>
              </a:rPr>
              <a:t>bukanlah</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pelıguasa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dalaın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kelas</a:t>
            </a:r>
            <a:r>
              <a:rPr lang="en-US" sz="1800" dirty="0">
                <a:latin typeface="Poppins" panose="00000500000000000000" pitchFamily="2" charset="0"/>
                <a:cs typeface="Poppins" panose="00000500000000000000" pitchFamily="2" charset="0"/>
              </a:rPr>
              <a:t>. Guru </a:t>
            </a:r>
            <a:r>
              <a:rPr lang="en-US" sz="1800" dirty="0" err="1">
                <a:latin typeface="Poppins" panose="00000500000000000000" pitchFamily="2" charset="0"/>
                <a:cs typeface="Poppins" panose="00000500000000000000" pitchFamily="2" charset="0"/>
              </a:rPr>
              <a:t>bukanlah</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satu-satunya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pemberi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informasi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sumber</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belajar</a:t>
            </a:r>
            <a:r>
              <a:rPr lang="en-US" sz="1800" dirty="0">
                <a:latin typeface="Poppins" panose="00000500000000000000" pitchFamily="2" charset="0"/>
                <a:cs typeface="Poppins" panose="00000500000000000000" pitchFamily="2" charset="0"/>
              </a:rPr>
              <a:t>.</a:t>
            </a:r>
          </a:p>
          <a:p>
            <a:pPr marL="477520" indent="-457200" algn="just">
              <a:lnSpc>
                <a:spcPct val="100000"/>
              </a:lnSpc>
              <a:spcBef>
                <a:spcPts val="135"/>
              </a:spcBef>
              <a:buFont typeface="Wingdings" pitchFamily="2" charset="2"/>
              <a:buChar char="q"/>
              <a:tabLst>
                <a:tab pos="5401945" algn="l"/>
              </a:tabLst>
            </a:pPr>
            <a:r>
              <a:rPr lang="en-US" sz="1800" dirty="0" err="1">
                <a:latin typeface="Poppins" panose="00000500000000000000" pitchFamily="2" charset="0"/>
                <a:cs typeface="Poppins" panose="00000500000000000000" pitchFamily="2" charset="0"/>
              </a:rPr>
              <a:t>Sebaliknya</a:t>
            </a:r>
            <a:r>
              <a:rPr lang="en-US" sz="1800" dirty="0">
                <a:latin typeface="Poppins" panose="00000500000000000000" pitchFamily="2" charset="0"/>
                <a:cs typeface="Poppins" panose="00000500000000000000" pitchFamily="2" charset="0"/>
              </a:rPr>
              <a:t>, guru </a:t>
            </a:r>
            <a:r>
              <a:rPr lang="en-US" sz="1800" dirty="0" err="1">
                <a:latin typeface="Poppins" panose="00000500000000000000" pitchFamily="2" charset="0"/>
                <a:cs typeface="Poppins" panose="00000500000000000000" pitchFamily="2" charset="0"/>
              </a:rPr>
              <a:t>sebagai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penerima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informasi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Hairuddin</a:t>
            </a:r>
            <a:r>
              <a:rPr lang="en-US" sz="1800" dirty="0">
                <a:latin typeface="Poppins" panose="00000500000000000000" pitchFamily="2" charset="0"/>
                <a:cs typeface="Poppins" panose="00000500000000000000" pitchFamily="2" charset="0"/>
              </a:rPr>
              <a:t>, 2000:136). </a:t>
            </a:r>
            <a:r>
              <a:rPr lang="en-US" sz="1800" dirty="0" err="1">
                <a:latin typeface="Poppins" panose="00000500000000000000" pitchFamily="2" charset="0"/>
                <a:cs typeface="Poppins" panose="00000500000000000000" pitchFamily="2" charset="0"/>
              </a:rPr>
              <a:t>Jadi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pembelajaran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didasarkan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pada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multisumber</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Dengan</a:t>
            </a:r>
            <a:r>
              <a:rPr lang="en-US" sz="1800" dirty="0">
                <a:latin typeface="Poppins" panose="00000500000000000000" pitchFamily="2" charset="0"/>
                <a:cs typeface="Poppins" panose="00000500000000000000" pitchFamily="2" charset="0"/>
              </a:rPr>
              <a:t> kata lain, </a:t>
            </a:r>
            <a:r>
              <a:rPr lang="en-US" sz="1800" dirty="0" err="1">
                <a:latin typeface="Poppins" panose="00000500000000000000" pitchFamily="2" charset="0"/>
                <a:cs typeface="Poppins" panose="00000500000000000000" pitchFamily="2" charset="0"/>
              </a:rPr>
              <a:t>sumber</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belajar</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terdiri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atas</a:t>
            </a:r>
            <a:r>
              <a:rPr lang="en-US" sz="1800" dirty="0">
                <a:latin typeface="Poppins" panose="00000500000000000000" pitchFamily="2" charset="0"/>
                <a:cs typeface="Poppins" panose="00000500000000000000" pitchFamily="2" charset="0"/>
              </a:rPr>
              <a:t> guru, </a:t>
            </a:r>
            <a:r>
              <a:rPr lang="en-US" sz="1800" dirty="0" err="1">
                <a:latin typeface="Poppins" panose="00000500000000000000" pitchFamily="2" charset="0"/>
                <a:cs typeface="Poppins" panose="00000500000000000000" pitchFamily="2" charset="0"/>
              </a:rPr>
              <a:t>peserta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didik</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lingkungan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Lingkungan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terdekat</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adalah</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kelas</a:t>
            </a:r>
            <a:r>
              <a:rPr lang="en-US" sz="1800" dirty="0">
                <a:latin typeface="Poppins" panose="00000500000000000000" pitchFamily="2" charset="0"/>
                <a:cs typeface="Poppins" panose="00000500000000000000" pitchFamily="2" charset="0"/>
              </a:rPr>
              <a:t>.</a:t>
            </a:r>
          </a:p>
        </p:txBody>
      </p:sp>
      <p:pic>
        <p:nvPicPr>
          <p:cNvPr id="2" name="Graphic 1" descr="Teacher with solid fill">
            <a:extLst>
              <a:ext uri="{FF2B5EF4-FFF2-40B4-BE49-F238E27FC236}">
                <a16:creationId xmlns:a16="http://schemas.microsoft.com/office/drawing/2014/main" id="{7E86EB99-0133-54DD-0B0B-50FF372E59C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
        <p:nvSpPr>
          <p:cNvPr id="3" name="object 5">
            <a:extLst>
              <a:ext uri="{FF2B5EF4-FFF2-40B4-BE49-F238E27FC236}">
                <a16:creationId xmlns:a16="http://schemas.microsoft.com/office/drawing/2014/main" id="{6421DB0C-31F2-02D4-4DB7-DB0BD5AFCA8B}"/>
              </a:ext>
            </a:extLst>
          </p:cNvPr>
          <p:cNvSpPr txBox="1">
            <a:spLocks noGrp="1"/>
          </p:cNvSpPr>
          <p:nvPr>
            <p:ph type="title"/>
          </p:nvPr>
        </p:nvSpPr>
        <p:spPr>
          <a:xfrm>
            <a:off x="5181600" y="1198003"/>
            <a:ext cx="4213860" cy="381515"/>
          </a:xfrm>
          <a:prstGeom prst="rect">
            <a:avLst/>
          </a:prstGeom>
        </p:spPr>
        <p:txBody>
          <a:bodyPr vert="horz" wrap="square" lIns="0" tIns="12065" rIns="0" bIns="0" rtlCol="0">
            <a:spAutoFit/>
          </a:bodyPr>
          <a:lstStyle/>
          <a:p>
            <a:pPr marL="12700">
              <a:lnSpc>
                <a:spcPct val="100000"/>
              </a:lnSpc>
              <a:spcBef>
                <a:spcPts val="95"/>
              </a:spcBef>
              <a:tabLst>
                <a:tab pos="1717675" algn="l"/>
                <a:tab pos="2875915" algn="l"/>
              </a:tabLst>
            </a:pPr>
            <a:r>
              <a:rPr lang="en-ID" sz="2400" b="1" spc="-10" dirty="0" err="1">
                <a:solidFill>
                  <a:srgbClr val="008080"/>
                </a:solidFill>
                <a:latin typeface="Poppins" panose="00000500000000000000" pitchFamily="2" charset="0"/>
                <a:cs typeface="Poppins" panose="00000500000000000000" pitchFamily="2" charset="0"/>
              </a:rPr>
              <a:t>Prinsip</a:t>
            </a:r>
            <a:r>
              <a:rPr lang="en-ID" sz="2400" b="1" spc="-10" dirty="0">
                <a:solidFill>
                  <a:srgbClr val="008080"/>
                </a:solidFill>
                <a:latin typeface="Poppins" panose="00000500000000000000" pitchFamily="2" charset="0"/>
                <a:cs typeface="Poppins" panose="00000500000000000000" pitchFamily="2" charset="0"/>
              </a:rPr>
              <a:t> </a:t>
            </a:r>
            <a:r>
              <a:rPr lang="en-ID" sz="2400" b="1" spc="-10" dirty="0" err="1">
                <a:solidFill>
                  <a:srgbClr val="008080"/>
                </a:solidFill>
                <a:latin typeface="Poppins" panose="00000500000000000000" pitchFamily="2" charset="0"/>
                <a:cs typeface="Poppins" panose="00000500000000000000" pitchFamily="2" charset="0"/>
              </a:rPr>
              <a:t>Fungsional</a:t>
            </a:r>
            <a:endParaRPr sz="2400" b="1" dirty="0">
              <a:solidFill>
                <a:srgbClr val="008080"/>
              </a:solidFill>
              <a:latin typeface="Poppins" panose="00000500000000000000" pitchFamily="2" charset="0"/>
              <a:cs typeface="Poppins" panose="00000500000000000000" pitchFamily="2"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7"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8"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sp>
        <p:nvSpPr>
          <p:cNvPr id="9" name="object 6"/>
          <p:cNvSpPr txBox="1">
            <a:spLocks noGrp="1"/>
          </p:cNvSpPr>
          <p:nvPr>
            <p:ph type="body" idx="1"/>
          </p:nvPr>
        </p:nvSpPr>
        <p:spPr>
          <a:xfrm>
            <a:off x="765548" y="1905000"/>
            <a:ext cx="7195015" cy="3405419"/>
          </a:xfrm>
          <a:prstGeom prst="rect">
            <a:avLst/>
          </a:prstGeom>
        </p:spPr>
        <p:txBody>
          <a:bodyPr vert="horz" wrap="square" lIns="0" tIns="17145" rIns="0" bIns="0" rtlCol="0">
            <a:spAutoFit/>
          </a:bodyPr>
          <a:lstStyle/>
          <a:p>
            <a:pPr marL="477520" indent="-457200" algn="just">
              <a:lnSpc>
                <a:spcPct val="100000"/>
              </a:lnSpc>
              <a:spcBef>
                <a:spcPts val="135"/>
              </a:spcBef>
              <a:buFont typeface="Wingdings" pitchFamily="2" charset="2"/>
              <a:buChar char="q"/>
              <a:tabLst>
                <a:tab pos="5401945" algn="l"/>
              </a:tabLst>
            </a:pPr>
            <a:r>
              <a:rPr lang="en-US" sz="1800" dirty="0" err="1">
                <a:latin typeface="Poppins" panose="00000500000000000000" pitchFamily="2" charset="0"/>
                <a:cs typeface="Poppins" panose="00000500000000000000" pitchFamily="2" charset="0"/>
              </a:rPr>
              <a:t>Prinsip</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apresiatif</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lebih</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ditekankan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pada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pembelajaran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sastra</a:t>
            </a:r>
            <a:r>
              <a:rPr lang="en-US" sz="1800" dirty="0">
                <a:latin typeface="Poppins" panose="00000500000000000000" pitchFamily="2" charset="0"/>
                <a:cs typeface="Poppins" panose="00000500000000000000" pitchFamily="2" charset="0"/>
              </a:rPr>
              <a:t>.</a:t>
            </a:r>
          </a:p>
          <a:p>
            <a:pPr marL="477520" indent="-457200" algn="just">
              <a:lnSpc>
                <a:spcPct val="100000"/>
              </a:lnSpc>
              <a:spcBef>
                <a:spcPts val="135"/>
              </a:spcBef>
              <a:buFont typeface="Wingdings" pitchFamily="2" charset="2"/>
              <a:buChar char="q"/>
              <a:tabLst>
                <a:tab pos="5401945" algn="l"/>
              </a:tabLst>
            </a:pPr>
            <a:r>
              <a:rPr lang="en-US" sz="1800" dirty="0" err="1">
                <a:latin typeface="Poppins" panose="00000500000000000000" pitchFamily="2" charset="0"/>
                <a:cs typeface="Poppins" panose="00000500000000000000" pitchFamily="2" charset="0"/>
              </a:rPr>
              <a:t>Dalam</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buku</a:t>
            </a:r>
            <a:r>
              <a:rPr lang="en-US" sz="1800" dirty="0">
                <a:latin typeface="Poppins" panose="00000500000000000000" pitchFamily="2" charset="0"/>
                <a:cs typeface="Poppins" panose="00000500000000000000" pitchFamily="2" charset="0"/>
              </a:rPr>
              <a:t> ajar </a:t>
            </a:r>
            <a:r>
              <a:rPr lang="en-US" sz="1800" dirty="0" err="1">
                <a:latin typeface="Poppins" panose="00000500000000000000" pitchFamily="2" charset="0"/>
                <a:cs typeface="Poppins" panose="00000500000000000000" pitchFamily="2" charset="0"/>
              </a:rPr>
              <a:t>ini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istilah</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apresiatif</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dimaknai</a:t>
            </a:r>
            <a:r>
              <a:rPr lang="en-US" sz="1800" dirty="0">
                <a:latin typeface="Poppins" panose="00000500000000000000" pitchFamily="2" charset="0"/>
                <a:cs typeface="Poppins" panose="00000500000000000000" pitchFamily="2" charset="0"/>
              </a:rPr>
              <a:t> yang “</a:t>
            </a:r>
            <a:r>
              <a:rPr lang="en-US" sz="1800" dirty="0" err="1">
                <a:latin typeface="Poppins" panose="00000500000000000000" pitchFamily="2" charset="0"/>
                <a:cs typeface="Poppins" panose="00000500000000000000" pitchFamily="2" charset="0"/>
              </a:rPr>
              <a:t>menyenangkan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Jadi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prinsip</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apresiatif</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berarti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prinsip</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pembelajaran</a:t>
            </a:r>
            <a:r>
              <a:rPr lang="en-US" sz="1800" dirty="0">
                <a:latin typeface="Poppins" panose="00000500000000000000" pitchFamily="2" charset="0"/>
                <a:cs typeface="Poppins" panose="00000500000000000000" pitchFamily="2" charset="0"/>
              </a:rPr>
              <a:t> yang </a:t>
            </a:r>
            <a:r>
              <a:rPr lang="en-US" sz="1800" dirty="0" err="1">
                <a:latin typeface="Poppins" panose="00000500000000000000" pitchFamily="2" charset="0"/>
                <a:cs typeface="Poppins" panose="00000500000000000000" pitchFamily="2" charset="0"/>
              </a:rPr>
              <a:t>menyenangkan</a:t>
            </a:r>
            <a:r>
              <a:rPr lang="en-US" sz="1800" dirty="0">
                <a:latin typeface="Poppins" panose="00000500000000000000" pitchFamily="2" charset="0"/>
                <a:cs typeface="Poppins" panose="00000500000000000000" pitchFamily="2" charset="0"/>
              </a:rPr>
              <a:t>.</a:t>
            </a:r>
          </a:p>
          <a:p>
            <a:pPr marL="477520" indent="-457200" algn="just">
              <a:lnSpc>
                <a:spcPct val="100000"/>
              </a:lnSpc>
              <a:spcBef>
                <a:spcPts val="135"/>
              </a:spcBef>
              <a:buFont typeface="Wingdings" pitchFamily="2" charset="2"/>
              <a:buChar char="q"/>
              <a:tabLst>
                <a:tab pos="5401945" algn="l"/>
              </a:tabLst>
            </a:pPr>
            <a:r>
              <a:rPr lang="en-US" sz="1800" dirty="0" err="1">
                <a:latin typeface="Poppins" panose="00000500000000000000" pitchFamily="2" charset="0"/>
                <a:cs typeface="Poppins" panose="00000500000000000000" pitchFamily="2" charset="0"/>
              </a:rPr>
              <a:t>Menilik</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artinya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tersebut</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berarti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prinsip</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ini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tidak</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hanya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berlaku</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bagi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pembelajaran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sastra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tetapi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juga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bagi</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pembelajaran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aspek</a:t>
            </a:r>
            <a:r>
              <a:rPr lang="en-US" sz="1800" dirty="0">
                <a:latin typeface="Poppins" panose="00000500000000000000" pitchFamily="2" charset="0"/>
                <a:cs typeface="Poppins" panose="00000500000000000000" pitchFamily="2" charset="0"/>
              </a:rPr>
              <a:t> yang lain, </a:t>
            </a:r>
            <a:r>
              <a:rPr lang="en-US" sz="1800" dirty="0" err="1">
                <a:latin typeface="Poppins" panose="00000500000000000000" pitchFamily="2" charset="0"/>
                <a:cs typeface="Poppins" panose="00000500000000000000" pitchFamily="2" charset="0"/>
              </a:rPr>
              <a:t>bahkan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untuk</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mata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pelajaran</a:t>
            </a:r>
            <a:r>
              <a:rPr lang="en-US" sz="1800" dirty="0">
                <a:latin typeface="Poppins" panose="00000500000000000000" pitchFamily="2" charset="0"/>
                <a:cs typeface="Poppins" panose="00000500000000000000" pitchFamily="2" charset="0"/>
              </a:rPr>
              <a:t> di </a:t>
            </a:r>
            <a:r>
              <a:rPr lang="en-US" sz="1800" dirty="0" err="1">
                <a:latin typeface="Poppins" panose="00000500000000000000" pitchFamily="2" charset="0"/>
                <a:cs typeface="Poppins" panose="00000500000000000000" pitchFamily="2" charset="0"/>
              </a:rPr>
              <a:t>luar</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mata</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pelajaran</a:t>
            </a:r>
            <a:r>
              <a:rPr lang="en-US" sz="1800" dirty="0">
                <a:latin typeface="Poppins" panose="00000500000000000000" pitchFamily="2" charset="0"/>
                <a:cs typeface="Poppins" panose="00000500000000000000" pitchFamily="2" charset="0"/>
              </a:rPr>
              <a:t> </a:t>
            </a:r>
            <a:r>
              <a:rPr lang="en-US" sz="1800" dirty="0" err="1">
                <a:latin typeface="Poppins" panose="00000500000000000000" pitchFamily="2" charset="0"/>
                <a:cs typeface="Poppins" panose="00000500000000000000" pitchFamily="2" charset="0"/>
              </a:rPr>
              <a:t>bahasa</a:t>
            </a:r>
            <a:r>
              <a:rPr lang="en-US" sz="1800" dirty="0">
                <a:latin typeface="Poppins" panose="00000500000000000000" pitchFamily="2" charset="0"/>
                <a:cs typeface="Poppins" panose="00000500000000000000" pitchFamily="2" charset="0"/>
              </a:rPr>
              <a:t> Indonesia.</a:t>
            </a:r>
          </a:p>
          <a:p>
            <a:pPr marL="477520" indent="-457200" algn="just">
              <a:lnSpc>
                <a:spcPct val="100000"/>
              </a:lnSpc>
              <a:spcBef>
                <a:spcPts val="135"/>
              </a:spcBef>
              <a:buFont typeface="Wingdings" pitchFamily="2" charset="2"/>
              <a:buChar char="q"/>
              <a:tabLst>
                <a:tab pos="5401945" algn="l"/>
              </a:tabLst>
            </a:pPr>
            <a:endParaRPr lang="en-US" sz="1800" dirty="0">
              <a:latin typeface="Poppins" panose="00000500000000000000" pitchFamily="2" charset="0"/>
              <a:cs typeface="Poppins" panose="00000500000000000000" pitchFamily="2" charset="0"/>
            </a:endParaRPr>
          </a:p>
          <a:p>
            <a:pPr marL="477520" indent="-457200" algn="just">
              <a:lnSpc>
                <a:spcPct val="100000"/>
              </a:lnSpc>
              <a:spcBef>
                <a:spcPts val="135"/>
              </a:spcBef>
              <a:buFont typeface="Wingdings" pitchFamily="2" charset="2"/>
              <a:buChar char="q"/>
              <a:tabLst>
                <a:tab pos="5401945" algn="l"/>
              </a:tabLst>
            </a:pPr>
            <a:endParaRPr lang="en-US" sz="1800" dirty="0">
              <a:latin typeface="Poppins" panose="00000500000000000000" pitchFamily="2" charset="0"/>
              <a:cs typeface="Poppins" panose="00000500000000000000" pitchFamily="2" charset="0"/>
            </a:endParaRPr>
          </a:p>
          <a:p>
            <a:pPr marL="477520" indent="-457200" algn="just">
              <a:lnSpc>
                <a:spcPct val="100000"/>
              </a:lnSpc>
              <a:spcBef>
                <a:spcPts val="135"/>
              </a:spcBef>
              <a:buFont typeface="Wingdings" pitchFamily="2" charset="2"/>
              <a:buChar char="q"/>
              <a:tabLst>
                <a:tab pos="5401945" algn="l"/>
              </a:tabLst>
            </a:pPr>
            <a:endParaRPr lang="en-US" sz="1800" dirty="0">
              <a:latin typeface="Poppins" panose="00000500000000000000" pitchFamily="2" charset="0"/>
              <a:cs typeface="Poppins" panose="00000500000000000000" pitchFamily="2" charset="0"/>
            </a:endParaRPr>
          </a:p>
        </p:txBody>
      </p:sp>
      <p:sp>
        <p:nvSpPr>
          <p:cNvPr id="3" name="Rectangle 2"/>
          <p:cNvSpPr/>
          <p:nvPr/>
        </p:nvSpPr>
        <p:spPr>
          <a:xfrm>
            <a:off x="5105400" y="1138535"/>
            <a:ext cx="2704908" cy="461665"/>
          </a:xfrm>
          <a:prstGeom prst="rect">
            <a:avLst/>
          </a:prstGeom>
        </p:spPr>
        <p:txBody>
          <a:bodyPr wrap="none">
            <a:spAutoFit/>
          </a:bodyPr>
          <a:lstStyle/>
          <a:p>
            <a:r>
              <a:rPr lang="en-US" sz="2400" b="1" spc="-40" dirty="0" err="1">
                <a:solidFill>
                  <a:srgbClr val="008080"/>
                </a:solidFill>
                <a:latin typeface="Poppins" panose="00000500000000000000" pitchFamily="2" charset="0"/>
                <a:cs typeface="Poppins" panose="00000500000000000000" pitchFamily="2" charset="0"/>
              </a:rPr>
              <a:t>Prinsip</a:t>
            </a:r>
            <a:r>
              <a:rPr lang="en-US" sz="2400" b="1" spc="-180" dirty="0">
                <a:solidFill>
                  <a:srgbClr val="008080"/>
                </a:solidFill>
                <a:latin typeface="Poppins" panose="00000500000000000000" pitchFamily="2" charset="0"/>
                <a:cs typeface="Poppins" panose="00000500000000000000" pitchFamily="2" charset="0"/>
              </a:rPr>
              <a:t> </a:t>
            </a:r>
            <a:r>
              <a:rPr lang="en-US" sz="2400" b="1" spc="-105" dirty="0" err="1">
                <a:solidFill>
                  <a:srgbClr val="008080"/>
                </a:solidFill>
                <a:latin typeface="Poppins" panose="00000500000000000000" pitchFamily="2" charset="0"/>
                <a:cs typeface="Poppins" panose="00000500000000000000" pitchFamily="2" charset="0"/>
              </a:rPr>
              <a:t>Apresiatif</a:t>
            </a:r>
            <a:endParaRPr lang="en-US" sz="2400" b="1" dirty="0">
              <a:solidFill>
                <a:srgbClr val="008080"/>
              </a:solidFill>
              <a:latin typeface="Poppins" panose="00000500000000000000" pitchFamily="2" charset="0"/>
              <a:cs typeface="Poppins" panose="00000500000000000000" pitchFamily="2" charset="0"/>
            </a:endParaRPr>
          </a:p>
        </p:txBody>
      </p:sp>
      <p:pic>
        <p:nvPicPr>
          <p:cNvPr id="2" name="Graphic 1" descr="Teacher with solid fill">
            <a:extLst>
              <a:ext uri="{FF2B5EF4-FFF2-40B4-BE49-F238E27FC236}">
                <a16:creationId xmlns:a16="http://schemas.microsoft.com/office/drawing/2014/main" id="{DECC0D0F-5231-FBB9-263C-FE9A4E068B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extLst>
      <p:ext uri="{BB962C8B-B14F-4D97-AF65-F5344CB8AC3E}">
        <p14:creationId xmlns:p14="http://schemas.microsoft.com/office/powerpoint/2010/main" val="2616881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8292" y="2895600"/>
            <a:ext cx="5225882" cy="830997"/>
          </a:xfrm>
        </p:spPr>
        <p:txBody>
          <a:bodyPr/>
          <a:lstStyle/>
          <a:p>
            <a:pPr algn="ctr"/>
            <a:r>
              <a:rPr lang="en-ID" sz="5400" dirty="0">
                <a:solidFill>
                  <a:srgbClr val="008080"/>
                </a:solidFill>
                <a:latin typeface="Berlin Sans FB Demi" pitchFamily="34" charset="0"/>
              </a:rPr>
              <a:t>TERIMA KASIH</a:t>
            </a:r>
            <a:endParaRPr lang="en-US" sz="5400" dirty="0">
              <a:solidFill>
                <a:srgbClr val="008080"/>
              </a:solidFill>
              <a:latin typeface="Berlin Sans FB Demi" pitchFamily="34" charset="0"/>
            </a:endParaRPr>
          </a:p>
        </p:txBody>
      </p:sp>
      <p:sp>
        <p:nvSpPr>
          <p:cNvPr id="5"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6"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7"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3" name="Graphic 2" descr="Teacher with solid fill">
            <a:extLst>
              <a:ext uri="{FF2B5EF4-FFF2-40B4-BE49-F238E27FC236}">
                <a16:creationId xmlns:a16="http://schemas.microsoft.com/office/drawing/2014/main" id="{9FA55200-29AE-147A-BABC-42FA9D45AD3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extLst>
      <p:ext uri="{BB962C8B-B14F-4D97-AF65-F5344CB8AC3E}">
        <p14:creationId xmlns:p14="http://schemas.microsoft.com/office/powerpoint/2010/main" val="237156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p:nvPr/>
        </p:nvSpPr>
        <p:spPr>
          <a:xfrm>
            <a:off x="716915" y="2133600"/>
            <a:ext cx="7710170" cy="3312958"/>
          </a:xfrm>
          <a:prstGeom prst="rect">
            <a:avLst/>
          </a:prstGeom>
        </p:spPr>
        <p:txBody>
          <a:bodyPr vert="horz" wrap="square" lIns="0" tIns="24765" rIns="0" bIns="0" rtlCol="0">
            <a:spAutoFit/>
          </a:bodyPr>
          <a:lstStyle/>
          <a:p>
            <a:pPr marL="354966" marR="15240" indent="-342900" algn="l">
              <a:lnSpc>
                <a:spcPct val="96500"/>
              </a:lnSpc>
              <a:spcBef>
                <a:spcPts val="195"/>
              </a:spcBef>
              <a:buFont typeface="Courier New" pitchFamily="49" charset="0"/>
              <a:buChar char="o"/>
              <a:tabLst>
                <a:tab pos="3122930" algn="l"/>
              </a:tabLst>
            </a:pPr>
            <a:r>
              <a:rPr b="1" dirty="0" err="1">
                <a:latin typeface="Poppins" panose="00000500000000000000" pitchFamily="2" charset="0"/>
                <a:cs typeface="Poppins" panose="00000500000000000000" pitchFamily="2" charset="0"/>
              </a:rPr>
              <a:t>Pumomo</a:t>
            </a:r>
            <a:r>
              <a:rPr b="1" dirty="0">
                <a:latin typeface="Poppins" panose="00000500000000000000" pitchFamily="2" charset="0"/>
                <a:cs typeface="Poppins" panose="00000500000000000000" pitchFamily="2" charset="0"/>
              </a:rPr>
              <a:t> (200</a:t>
            </a:r>
            <a:r>
              <a:rPr lang="en-ID" b="1" dirty="0">
                <a:latin typeface="Poppins" panose="00000500000000000000" pitchFamily="2" charset="0"/>
                <a:cs typeface="Poppins" panose="00000500000000000000" pitchFamily="2" charset="0"/>
              </a:rPr>
              <a:t>2</a:t>
            </a:r>
            <a:r>
              <a:rPr b="1" dirty="0">
                <a:latin typeface="Poppins" panose="00000500000000000000" pitchFamily="2" charset="0"/>
                <a:cs typeface="Poppins" panose="00000500000000000000" pitchFamily="2" charset="0"/>
              </a:rPr>
              <a:t>:10)</a:t>
            </a:r>
            <a:r>
              <a:rPr lang="en-ID"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a:t>
            </a:r>
            <a:r>
              <a:rPr dirty="0" err="1">
                <a:latin typeface="Poppins" panose="00000500000000000000" pitchFamily="2" charset="0"/>
                <a:cs typeface="Poppins" panose="00000500000000000000" pitchFamily="2" charset="0"/>
              </a:rPr>
              <a:t>kontek</a:t>
            </a:r>
            <a:r>
              <a:rPr lang="en-ID" dirty="0" err="1">
                <a:latin typeface="Poppins" panose="00000500000000000000" pitchFamily="2" charset="0"/>
                <a:cs typeface="Poppins" panose="00000500000000000000" pitchFamily="2" charset="0"/>
              </a:rPr>
              <a:t>stual</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adalah</a:t>
            </a:r>
            <a:r>
              <a:rPr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pembelajaran</a:t>
            </a:r>
            <a:r>
              <a:rPr dirty="0">
                <a:latin typeface="Poppins" panose="00000500000000000000" pitchFamily="2" charset="0"/>
                <a:cs typeface="Poppins" panose="00000500000000000000" pitchFamily="2" charset="0"/>
              </a:rPr>
              <a:t> y</a:t>
            </a:r>
            <a:r>
              <a:rPr lang="en-ID" dirty="0">
                <a:latin typeface="Poppins" panose="00000500000000000000" pitchFamily="2" charset="0"/>
                <a:cs typeface="Poppins" panose="00000500000000000000" pitchFamily="2" charset="0"/>
              </a:rPr>
              <a:t>a</a:t>
            </a:r>
            <a:r>
              <a:rPr dirty="0" err="1">
                <a:latin typeface="Poppins" panose="00000500000000000000" pitchFamily="2" charset="0"/>
                <a:cs typeface="Poppins" panose="00000500000000000000" pitchFamily="2" charset="0"/>
              </a:rPr>
              <a:t>ng</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dilakukan</a:t>
            </a:r>
            <a:r>
              <a:rPr dirty="0">
                <a:latin typeface="Poppins" panose="00000500000000000000" pitchFamily="2" charset="0"/>
                <a:cs typeface="Poppins" panose="00000500000000000000" pitchFamily="2" charset="0"/>
              </a:rPr>
              <a:t> sec</a:t>
            </a:r>
            <a:r>
              <a:rPr lang="en-ID" dirty="0" err="1">
                <a:latin typeface="Poppins" panose="00000500000000000000" pitchFamily="2" charset="0"/>
                <a:cs typeface="Poppins" panose="00000500000000000000" pitchFamily="2" charset="0"/>
              </a:rPr>
              <a:t>ara</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konteks</a:t>
            </a:r>
            <a:r>
              <a:rPr dirty="0">
                <a:latin typeface="Poppins" panose="00000500000000000000" pitchFamily="2" charset="0"/>
                <a:cs typeface="Poppins" panose="00000500000000000000" pitchFamily="2" charset="0"/>
              </a:rPr>
              <a:t>, baik konteks linguistik maupun </a:t>
            </a:r>
            <a:r>
              <a:rPr dirty="0" err="1">
                <a:latin typeface="Poppins" panose="00000500000000000000" pitchFamily="2" charset="0"/>
                <a:cs typeface="Poppins" panose="00000500000000000000" pitchFamily="2" charset="0"/>
              </a:rPr>
              <a:t>konteks</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nonlinguis</a:t>
            </a:r>
            <a:r>
              <a:rPr lang="en-ID" dirty="0" err="1">
                <a:latin typeface="Poppins" panose="00000500000000000000" pitchFamily="2" charset="0"/>
                <a:cs typeface="Poppins" panose="00000500000000000000" pitchFamily="2" charset="0"/>
              </a:rPr>
              <a:t>ti</a:t>
            </a:r>
            <a:r>
              <a:rPr dirty="0">
                <a:latin typeface="Poppins" panose="00000500000000000000" pitchFamily="2" charset="0"/>
                <a:cs typeface="Poppins" panose="00000500000000000000" pitchFamily="2" charset="0"/>
              </a:rPr>
              <a:t>k.”</a:t>
            </a:r>
          </a:p>
          <a:p>
            <a:pPr marL="363855" marR="5080" indent="-342900" algn="l">
              <a:lnSpc>
                <a:spcPct val="97300"/>
              </a:lnSpc>
              <a:spcBef>
                <a:spcPts val="375"/>
              </a:spcBef>
              <a:buFont typeface="Courier New" pitchFamily="49" charset="0"/>
              <a:buChar char="o"/>
            </a:pPr>
            <a:r>
              <a:rPr lang="en-ID" b="1" dirty="0">
                <a:latin typeface="Poppins" panose="00000500000000000000" pitchFamily="2" charset="0"/>
                <a:cs typeface="Poppins" panose="00000500000000000000" pitchFamily="2" charset="0"/>
              </a:rPr>
              <a:t>D</a:t>
            </a:r>
            <a:r>
              <a:rPr b="1" dirty="0" err="1">
                <a:latin typeface="Poppins" panose="00000500000000000000" pitchFamily="2" charset="0"/>
                <a:cs typeface="Poppins" panose="00000500000000000000" pitchFamily="2" charset="0"/>
              </a:rPr>
              <a:t>epdiknas</a:t>
            </a:r>
            <a:r>
              <a:rPr b="1" dirty="0">
                <a:latin typeface="Poppins" panose="00000500000000000000" pitchFamily="2" charset="0"/>
                <a:cs typeface="Poppins" panose="00000500000000000000" pitchFamily="2" charset="0"/>
              </a:rPr>
              <a:t> (2002:5}</a:t>
            </a:r>
            <a:r>
              <a:rPr dirty="0">
                <a:latin typeface="Poppins" panose="00000500000000000000" pitchFamily="2" charset="0"/>
                <a:cs typeface="Poppins" panose="00000500000000000000" pitchFamily="2" charset="0"/>
              </a:rPr>
              <a:t> “pembelajaran yang </a:t>
            </a:r>
            <a:r>
              <a:rPr dirty="0" err="1">
                <a:latin typeface="Poppins" panose="00000500000000000000" pitchFamily="2" charset="0"/>
                <a:cs typeface="Poppins" panose="00000500000000000000" pitchFamily="2" charset="0"/>
              </a:rPr>
              <a:t>mengaitkan</a:t>
            </a:r>
            <a:r>
              <a:rPr dirty="0">
                <a:latin typeface="Poppins" panose="00000500000000000000" pitchFamily="2" charset="0"/>
                <a:cs typeface="Poppins" panose="00000500000000000000" pitchFamily="2" charset="0"/>
              </a:rPr>
              <a:t> ma</a:t>
            </a:r>
            <a:r>
              <a:rPr lang="en-ID" dirty="0">
                <a:latin typeface="Poppins" panose="00000500000000000000" pitchFamily="2" charset="0"/>
                <a:cs typeface="Poppins" panose="00000500000000000000" pitchFamily="2" charset="0"/>
              </a:rPr>
              <a:t>t</a:t>
            </a:r>
            <a:r>
              <a:rPr dirty="0" err="1">
                <a:latin typeface="Poppins" panose="00000500000000000000" pitchFamily="2" charset="0"/>
                <a:cs typeface="Poppins" panose="00000500000000000000" pitchFamily="2" charset="0"/>
              </a:rPr>
              <a:t>eri</a:t>
            </a:r>
            <a:r>
              <a:rPr dirty="0">
                <a:latin typeface="Poppins" panose="00000500000000000000" pitchFamily="2" charset="0"/>
                <a:cs typeface="Poppins" panose="00000500000000000000" pitchFamily="2" charset="0"/>
              </a:rPr>
              <a:t> yang diajarkan dengan dunia nyata peserta didik dan mendorong peserta didik membuat hubungan antara pengetahuan yang dimilikinya dengan pengetahuan dalam kehidupan </a:t>
            </a:r>
            <a:r>
              <a:rPr dirty="0" err="1">
                <a:latin typeface="Poppins" panose="00000500000000000000" pitchFamily="2" charset="0"/>
                <a:cs typeface="Poppins" panose="00000500000000000000" pitchFamily="2" charset="0"/>
              </a:rPr>
              <a:t>sehari-hari</a:t>
            </a:r>
            <a:r>
              <a:rPr dirty="0">
                <a:latin typeface="Poppins" panose="00000500000000000000" pitchFamily="2" charset="0"/>
                <a:cs typeface="Poppins" panose="00000500000000000000" pitchFamily="2" charset="0"/>
              </a:rPr>
              <a:t>.”</a:t>
            </a:r>
          </a:p>
          <a:p>
            <a:pPr marL="363219" marR="694055" indent="-342900" algn="l">
              <a:lnSpc>
                <a:spcPts val="2920"/>
              </a:lnSpc>
              <a:buFont typeface="Courier New" pitchFamily="49" charset="0"/>
              <a:buChar char="o"/>
            </a:pPr>
            <a:r>
              <a:rPr lang="en-ID" dirty="0">
                <a:latin typeface="Poppins" panose="00000500000000000000" pitchFamily="2" charset="0"/>
                <a:cs typeface="Poppins" panose="00000500000000000000" pitchFamily="2" charset="0"/>
              </a:rPr>
              <a:t>K</a:t>
            </a:r>
            <a:r>
              <a:rPr dirty="0" err="1">
                <a:latin typeface="Poppins" panose="00000500000000000000" pitchFamily="2" charset="0"/>
                <a:cs typeface="Poppins" panose="00000500000000000000" pitchFamily="2" charset="0"/>
              </a:rPr>
              <a:t>omponen</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yai</a:t>
            </a:r>
            <a:r>
              <a:rPr lang="en-ID" dirty="0" err="1">
                <a:latin typeface="Poppins" panose="00000500000000000000" pitchFamily="2" charset="0"/>
                <a:cs typeface="Poppins" panose="00000500000000000000" pitchFamily="2" charset="0"/>
              </a:rPr>
              <a:t>tu</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konst</a:t>
            </a:r>
            <a:r>
              <a:rPr lang="en-ID" dirty="0" err="1">
                <a:latin typeface="Poppins" panose="00000500000000000000" pitchFamily="2" charset="0"/>
                <a:cs typeface="Poppins" panose="00000500000000000000" pitchFamily="2" charset="0"/>
              </a:rPr>
              <a:t>ruktivisme</a:t>
            </a:r>
            <a:r>
              <a:rPr dirty="0">
                <a:latin typeface="Poppins" panose="00000500000000000000" pitchFamily="2" charset="0"/>
                <a:cs typeface="Poppins" panose="00000500000000000000" pitchFamily="2" charset="0"/>
              </a:rPr>
              <a:t>, bertanya, menemukan, masyarakat belajar, pemodelan, dan</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penilaian</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sebenarnya</a:t>
            </a:r>
            <a:r>
              <a:rPr lang="en-ID" dirty="0">
                <a:latin typeface="Poppins" panose="00000500000000000000" pitchFamily="2" charset="0"/>
                <a:cs typeface="Poppins" panose="00000500000000000000" pitchFamily="2" charset="0"/>
              </a:rPr>
              <a:t>.</a:t>
            </a:r>
            <a:r>
              <a:rPr dirty="0">
                <a:latin typeface="Poppins" panose="00000500000000000000" pitchFamily="2" charset="0"/>
                <a:cs typeface="Poppins" panose="00000500000000000000" pitchFamily="2" charset="0"/>
              </a:rPr>
              <a:t> </a:t>
            </a:r>
          </a:p>
        </p:txBody>
      </p:sp>
      <p:sp>
        <p:nvSpPr>
          <p:cNvPr id="6"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8"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9"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sp>
        <p:nvSpPr>
          <p:cNvPr id="3" name="Title 2"/>
          <p:cNvSpPr>
            <a:spLocks noGrp="1"/>
          </p:cNvSpPr>
          <p:nvPr>
            <p:ph type="title"/>
          </p:nvPr>
        </p:nvSpPr>
        <p:spPr>
          <a:xfrm>
            <a:off x="4648200" y="1336494"/>
            <a:ext cx="3862625" cy="369332"/>
          </a:xfrm>
        </p:spPr>
        <p:txBody>
          <a:bodyPr/>
          <a:lstStyle/>
          <a:p>
            <a:pPr algn="ctr"/>
            <a:r>
              <a:rPr lang="en-ID" sz="2400" b="1" dirty="0" err="1">
                <a:solidFill>
                  <a:srgbClr val="008080"/>
                </a:solidFill>
                <a:latin typeface="Poppins" panose="00000500000000000000" pitchFamily="2" charset="0"/>
                <a:cs typeface="Poppins" panose="00000500000000000000" pitchFamily="2" charset="0"/>
              </a:rPr>
              <a:t>Prinsip</a:t>
            </a:r>
            <a:r>
              <a:rPr lang="en-ID" sz="2400" b="1" dirty="0">
                <a:solidFill>
                  <a:srgbClr val="008080"/>
                </a:solidFill>
                <a:latin typeface="Poppins" panose="00000500000000000000" pitchFamily="2" charset="0"/>
                <a:cs typeface="Poppins" panose="00000500000000000000" pitchFamily="2" charset="0"/>
              </a:rPr>
              <a:t> </a:t>
            </a:r>
            <a:r>
              <a:rPr lang="en-ID" sz="2400" b="1" dirty="0" err="1">
                <a:solidFill>
                  <a:srgbClr val="008080"/>
                </a:solidFill>
                <a:latin typeface="Poppins" panose="00000500000000000000" pitchFamily="2" charset="0"/>
                <a:cs typeface="Poppins" panose="00000500000000000000" pitchFamily="2" charset="0"/>
              </a:rPr>
              <a:t>Kontekstual</a:t>
            </a:r>
            <a:endParaRPr lang="en-US" sz="2400" b="1" dirty="0">
              <a:solidFill>
                <a:srgbClr val="008080"/>
              </a:solidFill>
              <a:latin typeface="Poppins" panose="00000500000000000000" pitchFamily="2" charset="0"/>
              <a:cs typeface="Poppins" panose="00000500000000000000" pitchFamily="2" charset="0"/>
            </a:endParaRPr>
          </a:p>
        </p:txBody>
      </p:sp>
      <p:pic>
        <p:nvPicPr>
          <p:cNvPr id="2" name="Graphic 1" descr="Teacher with solid fill">
            <a:extLst>
              <a:ext uri="{FF2B5EF4-FFF2-40B4-BE49-F238E27FC236}">
                <a16:creationId xmlns:a16="http://schemas.microsoft.com/office/drawing/2014/main" id="{BC8E916C-E23B-06C0-6702-E2BB87128B9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3161179" y="1139903"/>
            <a:ext cx="5394176" cy="381515"/>
          </a:xfrm>
          <a:prstGeom prst="rect">
            <a:avLst/>
          </a:prstGeom>
        </p:spPr>
        <p:txBody>
          <a:bodyPr vert="horz" wrap="square" lIns="0" tIns="12065" rIns="0" bIns="0" rtlCol="0">
            <a:spAutoFit/>
          </a:bodyPr>
          <a:lstStyle/>
          <a:p>
            <a:pPr marL="12700">
              <a:lnSpc>
                <a:spcPct val="100000"/>
              </a:lnSpc>
              <a:spcBef>
                <a:spcPts val="95"/>
              </a:spcBef>
              <a:tabLst>
                <a:tab pos="4072890" algn="l"/>
              </a:tabLst>
            </a:pPr>
            <a:r>
              <a:rPr sz="2400" b="1" spc="-10" dirty="0" err="1">
                <a:solidFill>
                  <a:srgbClr val="008080"/>
                </a:solidFill>
                <a:latin typeface="Poppins" panose="00000500000000000000" pitchFamily="2" charset="0"/>
                <a:cs typeface="Poppins" panose="00000500000000000000" pitchFamily="2" charset="0"/>
              </a:rPr>
              <a:t>Konstruktivisme</a:t>
            </a:r>
            <a:r>
              <a:rPr lang="en-ID" sz="2400" b="1" dirty="0">
                <a:solidFill>
                  <a:srgbClr val="008080"/>
                </a:solidFill>
                <a:latin typeface="Poppins" panose="00000500000000000000" pitchFamily="2" charset="0"/>
                <a:cs typeface="Poppins" panose="00000500000000000000" pitchFamily="2" charset="0"/>
              </a:rPr>
              <a:t> (</a:t>
            </a:r>
            <a:r>
              <a:rPr sz="2400" b="1" i="1" spc="-45" dirty="0">
                <a:solidFill>
                  <a:srgbClr val="008080"/>
                </a:solidFill>
                <a:latin typeface="Poppins" panose="00000500000000000000" pitchFamily="2" charset="0"/>
                <a:cs typeface="Poppins" panose="00000500000000000000" pitchFamily="2" charset="0"/>
              </a:rPr>
              <a:t>Con</a:t>
            </a:r>
            <a:r>
              <a:rPr lang="en-ID" sz="2400" b="1" i="1" spc="-45" dirty="0" err="1">
                <a:solidFill>
                  <a:srgbClr val="008080"/>
                </a:solidFill>
                <a:latin typeface="Poppins" panose="00000500000000000000" pitchFamily="2" charset="0"/>
                <a:cs typeface="Poppins" panose="00000500000000000000" pitchFamily="2" charset="0"/>
              </a:rPr>
              <a:t>structivism</a:t>
            </a:r>
            <a:r>
              <a:rPr lang="en-ID" sz="2400" b="1" i="1" spc="-45" dirty="0">
                <a:solidFill>
                  <a:srgbClr val="008080"/>
                </a:solidFill>
                <a:latin typeface="Poppins" panose="00000500000000000000" pitchFamily="2" charset="0"/>
                <a:cs typeface="Poppins" panose="00000500000000000000" pitchFamily="2" charset="0"/>
              </a:rPr>
              <a:t>)</a:t>
            </a:r>
            <a:endParaRPr sz="2400" b="1" dirty="0">
              <a:solidFill>
                <a:srgbClr val="008080"/>
              </a:solidFill>
              <a:latin typeface="Poppins" panose="00000500000000000000" pitchFamily="2" charset="0"/>
              <a:cs typeface="Poppins" panose="00000500000000000000" pitchFamily="2" charset="0"/>
            </a:endParaRPr>
          </a:p>
        </p:txBody>
      </p:sp>
      <p:sp>
        <p:nvSpPr>
          <p:cNvPr id="6" name="object 5"/>
          <p:cNvSpPr txBox="1"/>
          <p:nvPr/>
        </p:nvSpPr>
        <p:spPr>
          <a:xfrm>
            <a:off x="649605" y="1828800"/>
            <a:ext cx="7905750" cy="3297698"/>
          </a:xfrm>
          <a:prstGeom prst="rect">
            <a:avLst/>
          </a:prstGeom>
        </p:spPr>
        <p:txBody>
          <a:bodyPr vert="horz" wrap="square" lIns="0" tIns="57785" rIns="0" bIns="0" rtlCol="0">
            <a:spAutoFit/>
          </a:bodyPr>
          <a:lstStyle/>
          <a:p>
            <a:pPr marL="355600" indent="-342900" algn="just">
              <a:lnSpc>
                <a:spcPct val="100000"/>
              </a:lnSpc>
              <a:spcBef>
                <a:spcPts val="455"/>
              </a:spcBef>
              <a:buFont typeface="Wingdings" pitchFamily="2" charset="2"/>
              <a:buChar char="ü"/>
              <a:tabLst>
                <a:tab pos="260350" algn="l"/>
              </a:tabLst>
            </a:pPr>
            <a:r>
              <a:rPr dirty="0" err="1">
                <a:latin typeface="Poppins" panose="00000500000000000000" pitchFamily="2" charset="0"/>
                <a:cs typeface="Poppins" panose="00000500000000000000" pitchFamily="2" charset="0"/>
              </a:rPr>
              <a:t>Struk</a:t>
            </a:r>
            <a:r>
              <a:rPr lang="en-ID" dirty="0" err="1">
                <a:latin typeface="Poppins" panose="00000500000000000000" pitchFamily="2" charset="0"/>
                <a:cs typeface="Poppins" panose="00000500000000000000" pitchFamily="2" charset="0"/>
              </a:rPr>
              <a:t>tur</a:t>
            </a:r>
            <a:r>
              <a:rPr dirty="0">
                <a:latin typeface="Poppins" panose="00000500000000000000" pitchFamily="2" charset="0"/>
                <a:cs typeface="Poppins" panose="00000500000000000000" pitchFamily="2" charset="0"/>
              </a:rPr>
              <a:t> pengetahuan dikembangkan </a:t>
            </a:r>
            <a:r>
              <a:rPr dirty="0" err="1">
                <a:latin typeface="Poppins" panose="00000500000000000000" pitchFamily="2" charset="0"/>
                <a:cs typeface="Poppins" panose="00000500000000000000" pitchFamily="2" charset="0"/>
              </a:rPr>
              <a:t>oleh</a:t>
            </a:r>
            <a:r>
              <a:rPr dirty="0">
                <a:latin typeface="Poppins" panose="00000500000000000000" pitchFamily="2" charset="0"/>
                <a:cs typeface="Poppins" panose="00000500000000000000" pitchFamily="2" charset="0"/>
              </a:rPr>
              <a:t> o</a:t>
            </a:r>
            <a:r>
              <a:rPr lang="en-ID" dirty="0" err="1">
                <a:latin typeface="Poppins" panose="00000500000000000000" pitchFamily="2" charset="0"/>
                <a:cs typeface="Poppins" panose="00000500000000000000" pitchFamily="2" charset="0"/>
              </a:rPr>
              <a:t>tak</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manusia</a:t>
            </a:r>
            <a:r>
              <a:rPr dirty="0">
                <a:latin typeface="Poppins" panose="00000500000000000000" pitchFamily="2" charset="0"/>
                <a:cs typeface="Poppins" panose="00000500000000000000" pitchFamily="2" charset="0"/>
              </a:rPr>
              <a:t> melalui dua cara, asimilasi </a:t>
            </a:r>
            <a:r>
              <a:rPr dirty="0" err="1">
                <a:latin typeface="Poppins" panose="00000500000000000000" pitchFamily="2" charset="0"/>
                <a:cs typeface="Poppins" panose="00000500000000000000" pitchFamily="2" charset="0"/>
              </a:rPr>
              <a:t>dan</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akomodasi</a:t>
            </a:r>
            <a:r>
              <a:rPr dirty="0">
                <a:latin typeface="Poppins" panose="00000500000000000000" pitchFamily="2" charset="0"/>
                <a:cs typeface="Poppins" panose="00000500000000000000" pitchFamily="2" charset="0"/>
              </a:rPr>
              <a:t>.</a:t>
            </a:r>
            <a:endParaRPr lang="en-ID" dirty="0">
              <a:latin typeface="Poppins" panose="00000500000000000000" pitchFamily="2" charset="0"/>
              <a:cs typeface="Poppins" panose="00000500000000000000" pitchFamily="2" charset="0"/>
            </a:endParaRPr>
          </a:p>
          <a:p>
            <a:pPr marL="355600" indent="-342900" algn="just">
              <a:lnSpc>
                <a:spcPct val="100000"/>
              </a:lnSpc>
              <a:spcBef>
                <a:spcPts val="455"/>
              </a:spcBef>
              <a:buFont typeface="Wingdings" pitchFamily="2" charset="2"/>
              <a:buChar char="ü"/>
              <a:tabLst>
                <a:tab pos="260350" algn="l"/>
              </a:tabLst>
            </a:pPr>
            <a:r>
              <a:rPr dirty="0" err="1">
                <a:latin typeface="Poppins" panose="00000500000000000000" pitchFamily="2" charset="0"/>
                <a:cs typeface="Poppins" panose="00000500000000000000" pitchFamily="2" charset="0"/>
              </a:rPr>
              <a:t>Asimilasi</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maksudnya</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struk</a:t>
            </a:r>
            <a:r>
              <a:rPr lang="en-ID" dirty="0" err="1">
                <a:latin typeface="Poppins" panose="00000500000000000000" pitchFamily="2" charset="0"/>
                <a:cs typeface="Poppins" panose="00000500000000000000" pitchFamily="2" charset="0"/>
              </a:rPr>
              <a:t>tur</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pengetahua</a:t>
            </a:r>
            <a:r>
              <a:rPr lang="en-ID" dirty="0">
                <a:latin typeface="Poppins" panose="00000500000000000000" pitchFamily="2" charset="0"/>
                <a:cs typeface="Poppins" panose="00000500000000000000" pitchFamily="2" charset="0"/>
              </a:rPr>
              <a:t>n </a:t>
            </a:r>
            <a:r>
              <a:rPr dirty="0" err="1">
                <a:latin typeface="Poppins" panose="00000500000000000000" pitchFamily="2" charset="0"/>
                <a:cs typeface="Poppins" panose="00000500000000000000" pitchFamily="2" charset="0"/>
              </a:rPr>
              <a:t>baru</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dibangun</a:t>
            </a:r>
            <a:r>
              <a:rPr dirty="0">
                <a:latin typeface="Poppins" panose="00000500000000000000" pitchFamily="2" charset="0"/>
                <a:cs typeface="Poppins" panose="00000500000000000000" pitchFamily="2" charset="0"/>
              </a:rPr>
              <a:t> atas dasar pengetahuan yang </a:t>
            </a:r>
            <a:r>
              <a:rPr dirty="0" err="1">
                <a:latin typeface="Poppins" panose="00000500000000000000" pitchFamily="2" charset="0"/>
                <a:cs typeface="Poppins" panose="00000500000000000000" pitchFamily="2" charset="0"/>
              </a:rPr>
              <a:t>sudah</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ada</a:t>
            </a:r>
            <a:r>
              <a:rPr dirty="0">
                <a:latin typeface="Poppins" panose="00000500000000000000" pitchFamily="2" charset="0"/>
                <a:cs typeface="Poppins" panose="00000500000000000000" pitchFamily="2" charset="0"/>
              </a:rPr>
              <a:t>.</a:t>
            </a:r>
            <a:endParaRPr lang="en-ID" dirty="0">
              <a:latin typeface="Poppins" panose="00000500000000000000" pitchFamily="2" charset="0"/>
              <a:cs typeface="Poppins" panose="00000500000000000000" pitchFamily="2" charset="0"/>
            </a:endParaRPr>
          </a:p>
          <a:p>
            <a:pPr marL="355600" indent="-342900" algn="just">
              <a:lnSpc>
                <a:spcPct val="100000"/>
              </a:lnSpc>
              <a:spcBef>
                <a:spcPts val="455"/>
              </a:spcBef>
              <a:buFont typeface="Wingdings" pitchFamily="2" charset="2"/>
              <a:buChar char="ü"/>
              <a:tabLst>
                <a:tab pos="260350" algn="l"/>
              </a:tabLst>
            </a:pPr>
            <a:r>
              <a:rPr dirty="0" err="1">
                <a:latin typeface="Poppins" panose="00000500000000000000" pitchFamily="2" charset="0"/>
                <a:cs typeface="Poppins" panose="00000500000000000000" pitchFamily="2" charset="0"/>
              </a:rPr>
              <a:t>Akomodasi</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adalah</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st</a:t>
            </a:r>
            <a:r>
              <a:rPr lang="en-ID" dirty="0" err="1">
                <a:latin typeface="Poppins" panose="00000500000000000000" pitchFamily="2" charset="0"/>
                <a:cs typeface="Poppins" panose="00000500000000000000" pitchFamily="2" charset="0"/>
              </a:rPr>
              <a:t>ruktur</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penget</a:t>
            </a:r>
            <a:r>
              <a:rPr lang="en-ID" dirty="0" err="1">
                <a:latin typeface="Poppins" panose="00000500000000000000" pitchFamily="2" charset="0"/>
                <a:cs typeface="Poppins" panose="00000500000000000000" pitchFamily="2" charset="0"/>
              </a:rPr>
              <a:t>ahuan</a:t>
            </a:r>
            <a:r>
              <a:rPr dirty="0">
                <a:latin typeface="Poppins" panose="00000500000000000000" pitchFamily="2" charset="0"/>
                <a:cs typeface="Poppins" panose="00000500000000000000" pitchFamily="2" charset="0"/>
              </a:rPr>
              <a:t> yang </a:t>
            </a:r>
            <a:r>
              <a:rPr dirty="0" err="1">
                <a:latin typeface="Poppins" panose="00000500000000000000" pitchFamily="2" charset="0"/>
                <a:cs typeface="Poppins" panose="00000500000000000000" pitchFamily="2" charset="0"/>
              </a:rPr>
              <a:t>sudah</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ada</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dimodifikasi</a:t>
            </a:r>
            <a:r>
              <a:rPr dirty="0">
                <a:latin typeface="Poppins" panose="00000500000000000000" pitchFamily="2" charset="0"/>
                <a:cs typeface="Poppins" panose="00000500000000000000" pitchFamily="2" charset="0"/>
              </a:rPr>
              <a:t> un</a:t>
            </a:r>
            <a:r>
              <a:rPr lang="en-ID" dirty="0" err="1">
                <a:latin typeface="Poppins" panose="00000500000000000000" pitchFamily="2" charset="0"/>
                <a:cs typeface="Poppins" panose="00000500000000000000" pitchFamily="2" charset="0"/>
              </a:rPr>
              <a:t>tu</a:t>
            </a:r>
            <a:r>
              <a:rPr dirty="0">
                <a:latin typeface="Poppins" panose="00000500000000000000" pitchFamily="2" charset="0"/>
                <a:cs typeface="Poppins" panose="00000500000000000000" pitchFamily="2" charset="0"/>
              </a:rPr>
              <a:t>k menampung </a:t>
            </a:r>
            <a:r>
              <a:rPr dirty="0" err="1">
                <a:latin typeface="Poppins" panose="00000500000000000000" pitchFamily="2" charset="0"/>
                <a:cs typeface="Poppins" panose="00000500000000000000" pitchFamily="2" charset="0"/>
              </a:rPr>
              <a:t>dan</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menyesuaikan</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hadirnya</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pengalaman</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baru</a:t>
            </a:r>
            <a:r>
              <a:rPr dirty="0">
                <a:latin typeface="Poppins" panose="00000500000000000000" pitchFamily="2" charset="0"/>
                <a:cs typeface="Poppins" panose="00000500000000000000" pitchFamily="2" charset="0"/>
              </a:rPr>
              <a:t>.</a:t>
            </a:r>
            <a:endParaRPr lang="en-ID" dirty="0">
              <a:latin typeface="Poppins" panose="00000500000000000000" pitchFamily="2" charset="0"/>
              <a:cs typeface="Poppins" panose="00000500000000000000" pitchFamily="2" charset="0"/>
            </a:endParaRPr>
          </a:p>
          <a:p>
            <a:pPr marL="355600" indent="-342900" algn="just">
              <a:lnSpc>
                <a:spcPct val="100000"/>
              </a:lnSpc>
              <a:spcBef>
                <a:spcPts val="455"/>
              </a:spcBef>
              <a:buFont typeface="Wingdings" pitchFamily="2" charset="2"/>
              <a:buChar char="ü"/>
              <a:tabLst>
                <a:tab pos="260350" algn="l"/>
              </a:tabLst>
            </a:pPr>
            <a:r>
              <a:rPr dirty="0" err="1">
                <a:latin typeface="Poppins" panose="00000500000000000000" pitchFamily="2" charset="0"/>
                <a:cs typeface="Poppins" panose="00000500000000000000" pitchFamily="2" charset="0"/>
              </a:rPr>
              <a:t>Bagaimana</a:t>
            </a:r>
            <a:r>
              <a:rPr dirty="0">
                <a:latin typeface="Poppins" panose="00000500000000000000" pitchFamily="2" charset="0"/>
                <a:cs typeface="Poppins" panose="00000500000000000000" pitchFamily="2" charset="0"/>
              </a:rPr>
              <a:t> pelaksanaannya di kelas dalam pembelajaran bahasa Indonesia sehari-hari adalah dapat diwujudkan </a:t>
            </a:r>
            <a:r>
              <a:rPr dirty="0" err="1">
                <a:latin typeface="Poppins" panose="00000500000000000000" pitchFamily="2" charset="0"/>
                <a:cs typeface="Poppins" panose="00000500000000000000" pitchFamily="2" charset="0"/>
              </a:rPr>
              <a:t>dalam</a:t>
            </a:r>
            <a:r>
              <a:rPr dirty="0">
                <a:latin typeface="Poppins" panose="00000500000000000000" pitchFamily="2" charset="0"/>
                <a:cs typeface="Poppins" panose="00000500000000000000" pitchFamily="2" charset="0"/>
              </a:rPr>
              <a:t> ben</a:t>
            </a:r>
            <a:r>
              <a:rPr lang="en-ID" dirty="0" err="1">
                <a:latin typeface="Poppins" panose="00000500000000000000" pitchFamily="2" charset="0"/>
                <a:cs typeface="Poppins" panose="00000500000000000000" pitchFamily="2" charset="0"/>
              </a:rPr>
              <a:t>ak</a:t>
            </a:r>
            <a:r>
              <a:rPr dirty="0">
                <a:latin typeface="Poppins" panose="00000500000000000000" pitchFamily="2" charset="0"/>
                <a:cs typeface="Poppins" panose="00000500000000000000" pitchFamily="2" charset="0"/>
              </a:rPr>
              <a:t> peserta didik disuruh menulis/mengarang dan atau bercerita di depan kelas.</a:t>
            </a:r>
          </a:p>
        </p:txBody>
      </p:sp>
      <p:sp>
        <p:nvSpPr>
          <p:cNvPr id="5"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7"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8"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0E8D6182-BE35-C34F-3B96-D944C77B680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object 5"/>
          <p:cNvSpPr txBox="1"/>
          <p:nvPr/>
        </p:nvSpPr>
        <p:spPr>
          <a:xfrm>
            <a:off x="626046" y="1986297"/>
            <a:ext cx="7891908" cy="2885405"/>
          </a:xfrm>
          <a:prstGeom prst="rect">
            <a:avLst/>
          </a:prstGeom>
        </p:spPr>
        <p:txBody>
          <a:bodyPr vert="horz" wrap="square" lIns="0" tIns="24130" rIns="0" bIns="0" rtlCol="0">
            <a:spAutoFit/>
          </a:bodyPr>
          <a:lstStyle/>
          <a:p>
            <a:pPr marL="12065" marR="5080" algn="just">
              <a:lnSpc>
                <a:spcPct val="96500"/>
              </a:lnSpc>
              <a:spcBef>
                <a:spcPts val="190"/>
              </a:spcBef>
              <a:tabLst>
                <a:tab pos="259079" algn="l"/>
              </a:tabLst>
            </a:pPr>
            <a:r>
              <a:rPr b="1" dirty="0" err="1">
                <a:solidFill>
                  <a:schemeClr val="tx1"/>
                </a:solidFill>
                <a:latin typeface="Poppins" panose="00000500000000000000" pitchFamily="2" charset="0"/>
                <a:cs typeface="Poppins" panose="00000500000000000000" pitchFamily="2" charset="0"/>
              </a:rPr>
              <a:t>Komponen</a:t>
            </a:r>
            <a:r>
              <a:rPr b="1" spc="140" dirty="0">
                <a:solidFill>
                  <a:schemeClr val="tx1"/>
                </a:solidFill>
                <a:latin typeface="Poppins" panose="00000500000000000000" pitchFamily="2" charset="0"/>
                <a:cs typeface="Poppins" panose="00000500000000000000" pitchFamily="2" charset="0"/>
              </a:rPr>
              <a:t> </a:t>
            </a:r>
            <a:r>
              <a:rPr b="1" spc="-20" dirty="0">
                <a:solidFill>
                  <a:schemeClr val="tx1"/>
                </a:solidFill>
                <a:latin typeface="Poppins" panose="00000500000000000000" pitchFamily="2" charset="0"/>
                <a:cs typeface="Poppins" panose="00000500000000000000" pitchFamily="2" charset="0"/>
              </a:rPr>
              <a:t>inkuiri</a:t>
            </a:r>
            <a:r>
              <a:rPr b="1" spc="25" dirty="0">
                <a:solidFill>
                  <a:schemeClr val="tx1"/>
                </a:solidFill>
                <a:latin typeface="Poppins" panose="00000500000000000000" pitchFamily="2" charset="0"/>
                <a:cs typeface="Poppins" panose="00000500000000000000" pitchFamily="2" charset="0"/>
              </a:rPr>
              <a:t> </a:t>
            </a:r>
            <a:r>
              <a:rPr spc="-35" dirty="0">
                <a:solidFill>
                  <a:schemeClr val="tx1"/>
                </a:solidFill>
                <a:latin typeface="Poppins" panose="00000500000000000000" pitchFamily="2" charset="0"/>
                <a:cs typeface="Poppins" panose="00000500000000000000" pitchFamily="2" charset="0"/>
              </a:rPr>
              <a:t>merupakan</a:t>
            </a:r>
            <a:r>
              <a:rPr spc="150" dirty="0">
                <a:solidFill>
                  <a:schemeClr val="tx1"/>
                </a:solidFill>
                <a:latin typeface="Poppins" panose="00000500000000000000" pitchFamily="2" charset="0"/>
                <a:cs typeface="Poppins" panose="00000500000000000000" pitchFamily="2" charset="0"/>
              </a:rPr>
              <a:t> </a:t>
            </a:r>
            <a:r>
              <a:rPr spc="-60" dirty="0">
                <a:solidFill>
                  <a:schemeClr val="tx1"/>
                </a:solidFill>
                <a:latin typeface="Poppins" panose="00000500000000000000" pitchFamily="2" charset="0"/>
                <a:cs typeface="Poppins" panose="00000500000000000000" pitchFamily="2" charset="0"/>
              </a:rPr>
              <a:t>bagian</a:t>
            </a:r>
            <a:r>
              <a:rPr spc="-35" dirty="0">
                <a:solidFill>
                  <a:schemeClr val="tx1"/>
                </a:solidFill>
                <a:latin typeface="Poppins" panose="00000500000000000000" pitchFamily="2" charset="0"/>
                <a:cs typeface="Poppins" panose="00000500000000000000" pitchFamily="2" charset="0"/>
              </a:rPr>
              <a:t> </a:t>
            </a:r>
            <a:r>
              <a:rPr spc="-25" dirty="0">
                <a:solidFill>
                  <a:schemeClr val="tx1"/>
                </a:solidFill>
                <a:latin typeface="Poppins" panose="00000500000000000000" pitchFamily="2" charset="0"/>
                <a:cs typeface="Poppins" panose="00000500000000000000" pitchFamily="2" charset="0"/>
              </a:rPr>
              <a:t>inti</a:t>
            </a:r>
            <a:r>
              <a:rPr spc="-15" dirty="0">
                <a:solidFill>
                  <a:schemeClr val="tx1"/>
                </a:solidFill>
                <a:latin typeface="Poppins" panose="00000500000000000000" pitchFamily="2" charset="0"/>
                <a:cs typeface="Poppins" panose="00000500000000000000" pitchFamily="2" charset="0"/>
              </a:rPr>
              <a:t> </a:t>
            </a:r>
            <a:r>
              <a:rPr spc="-10" dirty="0">
                <a:solidFill>
                  <a:schemeClr val="tx1"/>
                </a:solidFill>
                <a:latin typeface="Poppins" panose="00000500000000000000" pitchFamily="2" charset="0"/>
                <a:cs typeface="Poppins" panose="00000500000000000000" pitchFamily="2" charset="0"/>
              </a:rPr>
              <a:t>dari</a:t>
            </a:r>
            <a:r>
              <a:rPr spc="-55" dirty="0">
                <a:solidFill>
                  <a:schemeClr val="tx1"/>
                </a:solidFill>
                <a:latin typeface="Poppins" panose="00000500000000000000" pitchFamily="2" charset="0"/>
                <a:cs typeface="Poppins" panose="00000500000000000000" pitchFamily="2" charset="0"/>
              </a:rPr>
              <a:t> </a:t>
            </a:r>
            <a:r>
              <a:rPr spc="-20" dirty="0">
                <a:solidFill>
                  <a:schemeClr val="tx1"/>
                </a:solidFill>
                <a:latin typeface="Poppins" panose="00000500000000000000" pitchFamily="2" charset="0"/>
                <a:cs typeface="Poppins" panose="00000500000000000000" pitchFamily="2" charset="0"/>
              </a:rPr>
              <a:t>kegiatan </a:t>
            </a:r>
            <a:r>
              <a:rPr spc="-70" dirty="0">
                <a:solidFill>
                  <a:schemeClr val="tx1"/>
                </a:solidFill>
                <a:latin typeface="Poppins" panose="00000500000000000000" pitchFamily="2" charset="0"/>
                <a:cs typeface="Poppins" panose="00000500000000000000" pitchFamily="2" charset="0"/>
              </a:rPr>
              <a:t>pembelajaran</a:t>
            </a:r>
            <a:r>
              <a:rPr spc="65" dirty="0">
                <a:solidFill>
                  <a:schemeClr val="tx1"/>
                </a:solidFill>
                <a:latin typeface="Poppins" panose="00000500000000000000" pitchFamily="2" charset="0"/>
                <a:cs typeface="Poppins" panose="00000500000000000000" pitchFamily="2" charset="0"/>
              </a:rPr>
              <a:t> </a:t>
            </a:r>
            <a:r>
              <a:rPr spc="-90" dirty="0">
                <a:solidFill>
                  <a:schemeClr val="tx1"/>
                </a:solidFill>
                <a:latin typeface="Poppins" panose="00000500000000000000" pitchFamily="2" charset="0"/>
                <a:cs typeface="Poppins" panose="00000500000000000000" pitchFamily="2" charset="0"/>
              </a:rPr>
              <a:t>berbasis</a:t>
            </a:r>
            <a:r>
              <a:rPr spc="-10" dirty="0">
                <a:solidFill>
                  <a:schemeClr val="tx1"/>
                </a:solidFill>
                <a:latin typeface="Poppins" panose="00000500000000000000" pitchFamily="2" charset="0"/>
                <a:cs typeface="Poppins" panose="00000500000000000000" pitchFamily="2" charset="0"/>
              </a:rPr>
              <a:t> </a:t>
            </a:r>
            <a:r>
              <a:rPr spc="-65" dirty="0">
                <a:solidFill>
                  <a:schemeClr val="tx1"/>
                </a:solidFill>
                <a:latin typeface="Poppins" panose="00000500000000000000" pitchFamily="2" charset="0"/>
                <a:cs typeface="Poppins" panose="00000500000000000000" pitchFamily="2" charset="0"/>
              </a:rPr>
              <a:t>kontekstual.</a:t>
            </a:r>
            <a:r>
              <a:rPr spc="15" dirty="0">
                <a:solidFill>
                  <a:schemeClr val="tx1"/>
                </a:solidFill>
                <a:latin typeface="Poppins" panose="00000500000000000000" pitchFamily="2" charset="0"/>
                <a:cs typeface="Poppins" panose="00000500000000000000" pitchFamily="2" charset="0"/>
              </a:rPr>
              <a:t> </a:t>
            </a:r>
            <a:r>
              <a:rPr spc="-75" dirty="0" err="1">
                <a:solidFill>
                  <a:schemeClr val="tx1"/>
                </a:solidFill>
                <a:latin typeface="Poppins" panose="00000500000000000000" pitchFamily="2" charset="0"/>
                <a:cs typeface="Poppins" panose="00000500000000000000" pitchFamily="2" charset="0"/>
              </a:rPr>
              <a:t>Pengetahuan</a:t>
            </a:r>
            <a:r>
              <a:rPr lang="en-ID" spc="60" dirty="0">
                <a:solidFill>
                  <a:schemeClr val="tx1"/>
                </a:solidFill>
                <a:latin typeface="Poppins" panose="00000500000000000000" pitchFamily="2" charset="0"/>
                <a:cs typeface="Poppins" panose="00000500000000000000" pitchFamily="2" charset="0"/>
              </a:rPr>
              <a:t> </a:t>
            </a:r>
            <a:r>
              <a:rPr spc="-25" dirty="0" err="1">
                <a:solidFill>
                  <a:schemeClr val="tx1"/>
                </a:solidFill>
                <a:latin typeface="Poppins" panose="00000500000000000000" pitchFamily="2" charset="0"/>
                <a:cs typeface="Poppins" panose="00000500000000000000" pitchFamily="2" charset="0"/>
              </a:rPr>
              <a:t>dan</a:t>
            </a:r>
            <a:r>
              <a:rPr spc="-25" dirty="0">
                <a:solidFill>
                  <a:schemeClr val="tx1"/>
                </a:solidFill>
                <a:latin typeface="Poppins" panose="00000500000000000000" pitchFamily="2" charset="0"/>
                <a:cs typeface="Poppins" panose="00000500000000000000" pitchFamily="2" charset="0"/>
              </a:rPr>
              <a:t> </a:t>
            </a:r>
            <a:r>
              <a:rPr spc="-30" dirty="0">
                <a:solidFill>
                  <a:schemeClr val="tx1"/>
                </a:solidFill>
                <a:latin typeface="Poppins" panose="00000500000000000000" pitchFamily="2" charset="0"/>
                <a:cs typeface="Poppins" panose="00000500000000000000" pitchFamily="2" charset="0"/>
              </a:rPr>
              <a:t>keterampilaii</a:t>
            </a:r>
            <a:r>
              <a:rPr spc="210" dirty="0">
                <a:solidFill>
                  <a:schemeClr val="tx1"/>
                </a:solidFill>
                <a:latin typeface="Poppins" panose="00000500000000000000" pitchFamily="2" charset="0"/>
                <a:cs typeface="Poppins" panose="00000500000000000000" pitchFamily="2" charset="0"/>
              </a:rPr>
              <a:t> </a:t>
            </a:r>
            <a:r>
              <a:rPr spc="-40" dirty="0">
                <a:solidFill>
                  <a:schemeClr val="tx1"/>
                </a:solidFill>
                <a:latin typeface="Poppins" panose="00000500000000000000" pitchFamily="2" charset="0"/>
                <a:cs typeface="Poppins" panose="00000500000000000000" pitchFamily="2" charset="0"/>
              </a:rPr>
              <a:t>yang</a:t>
            </a:r>
            <a:r>
              <a:rPr spc="-10" dirty="0">
                <a:solidFill>
                  <a:schemeClr val="tx1"/>
                </a:solidFill>
                <a:latin typeface="Poppins" panose="00000500000000000000" pitchFamily="2" charset="0"/>
                <a:cs typeface="Poppins" panose="00000500000000000000" pitchFamily="2" charset="0"/>
              </a:rPr>
              <a:t> </a:t>
            </a:r>
            <a:r>
              <a:rPr dirty="0">
                <a:solidFill>
                  <a:schemeClr val="tx1"/>
                </a:solidFill>
                <a:latin typeface="Poppins" panose="00000500000000000000" pitchFamily="2" charset="0"/>
                <a:cs typeface="Poppins" panose="00000500000000000000" pitchFamily="2" charset="0"/>
              </a:rPr>
              <a:t>diperoleh</a:t>
            </a:r>
            <a:r>
              <a:rPr spc="145" dirty="0">
                <a:solidFill>
                  <a:schemeClr val="tx1"/>
                </a:solidFill>
                <a:latin typeface="Poppins" panose="00000500000000000000" pitchFamily="2" charset="0"/>
                <a:cs typeface="Poppins" panose="00000500000000000000" pitchFamily="2" charset="0"/>
              </a:rPr>
              <a:t> </a:t>
            </a:r>
            <a:r>
              <a:rPr spc="-40" dirty="0">
                <a:solidFill>
                  <a:schemeClr val="tx1"/>
                </a:solidFill>
                <a:latin typeface="Poppins" panose="00000500000000000000" pitchFamily="2" charset="0"/>
                <a:cs typeface="Poppins" panose="00000500000000000000" pitchFamily="2" charset="0"/>
              </a:rPr>
              <a:t>peserta</a:t>
            </a:r>
            <a:r>
              <a:rPr spc="55" dirty="0">
                <a:solidFill>
                  <a:schemeClr val="tx1"/>
                </a:solidFill>
                <a:latin typeface="Poppins" panose="00000500000000000000" pitchFamily="2" charset="0"/>
                <a:cs typeface="Poppins" panose="00000500000000000000" pitchFamily="2" charset="0"/>
              </a:rPr>
              <a:t> </a:t>
            </a:r>
            <a:r>
              <a:rPr dirty="0" err="1">
                <a:solidFill>
                  <a:schemeClr val="tx1"/>
                </a:solidFill>
                <a:latin typeface="Poppins" panose="00000500000000000000" pitchFamily="2" charset="0"/>
                <a:cs typeface="Poppins" panose="00000500000000000000" pitchFamily="2" charset="0"/>
              </a:rPr>
              <a:t>didik</a:t>
            </a:r>
            <a:r>
              <a:rPr spc="55" dirty="0">
                <a:solidFill>
                  <a:schemeClr val="tx1"/>
                </a:solidFill>
                <a:latin typeface="Poppins" panose="00000500000000000000" pitchFamily="2" charset="0"/>
                <a:cs typeface="Poppins" panose="00000500000000000000" pitchFamily="2" charset="0"/>
              </a:rPr>
              <a:t> </a:t>
            </a:r>
            <a:r>
              <a:rPr lang="en-ID" spc="55" dirty="0" err="1">
                <a:solidFill>
                  <a:schemeClr val="tx1"/>
                </a:solidFill>
                <a:latin typeface="Poppins" panose="00000500000000000000" pitchFamily="2" charset="0"/>
                <a:cs typeface="Poppins" panose="00000500000000000000" pitchFamily="2" charset="0"/>
              </a:rPr>
              <a:t>bu</a:t>
            </a:r>
            <a:r>
              <a:rPr dirty="0" err="1">
                <a:solidFill>
                  <a:schemeClr val="tx1"/>
                </a:solidFill>
                <a:latin typeface="Poppins" panose="00000500000000000000" pitchFamily="2" charset="0"/>
                <a:cs typeface="Poppins" panose="00000500000000000000" pitchFamily="2" charset="0"/>
              </a:rPr>
              <a:t>kan</a:t>
            </a:r>
            <a:r>
              <a:rPr spc="50" dirty="0">
                <a:solidFill>
                  <a:schemeClr val="tx1"/>
                </a:solidFill>
                <a:latin typeface="Poppins" panose="00000500000000000000" pitchFamily="2" charset="0"/>
                <a:cs typeface="Poppins" panose="00000500000000000000" pitchFamily="2" charset="0"/>
              </a:rPr>
              <a:t> </a:t>
            </a:r>
            <a:r>
              <a:rPr spc="-10" dirty="0">
                <a:solidFill>
                  <a:schemeClr val="tx1"/>
                </a:solidFill>
                <a:latin typeface="Poppins" panose="00000500000000000000" pitchFamily="2" charset="0"/>
                <a:cs typeface="Poppins" panose="00000500000000000000" pitchFamily="2" charset="0"/>
              </a:rPr>
              <a:t>hasil </a:t>
            </a:r>
            <a:r>
              <a:rPr spc="-75" dirty="0">
                <a:solidFill>
                  <a:schemeClr val="tx1"/>
                </a:solidFill>
                <a:latin typeface="Poppins" panose="00000500000000000000" pitchFamily="2" charset="0"/>
                <a:cs typeface="Poppins" panose="00000500000000000000" pitchFamily="2" charset="0"/>
              </a:rPr>
              <a:t>mengingat</a:t>
            </a:r>
            <a:r>
              <a:rPr spc="75" dirty="0">
                <a:solidFill>
                  <a:schemeClr val="tx1"/>
                </a:solidFill>
                <a:latin typeface="Poppins" panose="00000500000000000000" pitchFamily="2" charset="0"/>
                <a:cs typeface="Poppins" panose="00000500000000000000" pitchFamily="2" charset="0"/>
              </a:rPr>
              <a:t> </a:t>
            </a:r>
            <a:r>
              <a:rPr spc="-75" dirty="0">
                <a:solidFill>
                  <a:schemeClr val="tx1"/>
                </a:solidFill>
                <a:latin typeface="Poppins" panose="00000500000000000000" pitchFamily="2" charset="0"/>
                <a:cs typeface="Poppins" panose="00000500000000000000" pitchFamily="2" charset="0"/>
              </a:rPr>
              <a:t>seperangkat</a:t>
            </a:r>
            <a:r>
              <a:rPr spc="100" dirty="0">
                <a:solidFill>
                  <a:schemeClr val="tx1"/>
                </a:solidFill>
                <a:latin typeface="Poppins" panose="00000500000000000000" pitchFamily="2" charset="0"/>
                <a:cs typeface="Poppins" panose="00000500000000000000" pitchFamily="2" charset="0"/>
              </a:rPr>
              <a:t> </a:t>
            </a:r>
            <a:r>
              <a:rPr spc="-25" dirty="0">
                <a:solidFill>
                  <a:schemeClr val="tx1"/>
                </a:solidFill>
                <a:latin typeface="Poppins" panose="00000500000000000000" pitchFamily="2" charset="0"/>
                <a:cs typeface="Poppins" panose="00000500000000000000" pitchFamily="2" charset="0"/>
              </a:rPr>
              <a:t>fakta,</a:t>
            </a:r>
            <a:r>
              <a:rPr spc="30" dirty="0">
                <a:solidFill>
                  <a:schemeClr val="tx1"/>
                </a:solidFill>
                <a:latin typeface="Poppins" panose="00000500000000000000" pitchFamily="2" charset="0"/>
                <a:cs typeface="Poppins" panose="00000500000000000000" pitchFamily="2" charset="0"/>
              </a:rPr>
              <a:t> </a:t>
            </a:r>
            <a:r>
              <a:rPr spc="-35" dirty="0">
                <a:solidFill>
                  <a:schemeClr val="tx1"/>
                </a:solidFill>
                <a:latin typeface="Poppins" panose="00000500000000000000" pitchFamily="2" charset="0"/>
                <a:cs typeface="Poppins" panose="00000500000000000000" pitchFamily="2" charset="0"/>
              </a:rPr>
              <a:t>melainkan</a:t>
            </a:r>
            <a:r>
              <a:rPr spc="-25" dirty="0">
                <a:solidFill>
                  <a:schemeClr val="tx1"/>
                </a:solidFill>
                <a:latin typeface="Poppins" panose="00000500000000000000" pitchFamily="2" charset="0"/>
                <a:cs typeface="Poppins" panose="00000500000000000000" pitchFamily="2" charset="0"/>
              </a:rPr>
              <a:t> </a:t>
            </a:r>
            <a:r>
              <a:rPr dirty="0" err="1">
                <a:solidFill>
                  <a:schemeClr val="tx1"/>
                </a:solidFill>
                <a:latin typeface="Poppins" panose="00000500000000000000" pitchFamily="2" charset="0"/>
                <a:cs typeface="Poppins" panose="00000500000000000000" pitchFamily="2" charset="0"/>
              </a:rPr>
              <a:t>dari</a:t>
            </a:r>
            <a:r>
              <a:rPr spc="-70" dirty="0">
                <a:solidFill>
                  <a:schemeClr val="tx1"/>
                </a:solidFill>
                <a:latin typeface="Poppins" panose="00000500000000000000" pitchFamily="2" charset="0"/>
                <a:cs typeface="Poppins" panose="00000500000000000000" pitchFamily="2" charset="0"/>
              </a:rPr>
              <a:t> </a:t>
            </a:r>
            <a:r>
              <a:rPr lang="en-ID" spc="-10" dirty="0">
                <a:solidFill>
                  <a:schemeClr val="tx1"/>
                </a:solidFill>
                <a:latin typeface="Poppins" panose="00000500000000000000" pitchFamily="2" charset="0"/>
                <a:cs typeface="Poppins" panose="00000500000000000000" pitchFamily="2" charset="0"/>
              </a:rPr>
              <a:t>h</a:t>
            </a:r>
            <a:r>
              <a:rPr spc="-10" dirty="0" err="1">
                <a:solidFill>
                  <a:schemeClr val="tx1"/>
                </a:solidFill>
                <a:latin typeface="Poppins" panose="00000500000000000000" pitchFamily="2" charset="0"/>
                <a:cs typeface="Poppins" panose="00000500000000000000" pitchFamily="2" charset="0"/>
              </a:rPr>
              <a:t>asil</a:t>
            </a:r>
            <a:r>
              <a:rPr spc="-10" dirty="0">
                <a:solidFill>
                  <a:schemeClr val="tx1"/>
                </a:solidFill>
                <a:latin typeface="Poppins" panose="00000500000000000000" pitchFamily="2" charset="0"/>
                <a:cs typeface="Poppins" panose="00000500000000000000" pitchFamily="2" charset="0"/>
              </a:rPr>
              <a:t> </a:t>
            </a:r>
            <a:r>
              <a:rPr lang="en-ID" dirty="0">
                <a:solidFill>
                  <a:schemeClr val="tx1"/>
                </a:solidFill>
                <a:latin typeface="Poppins" panose="00000500000000000000" pitchFamily="2" charset="0"/>
                <a:cs typeface="Poppins" panose="00000500000000000000" pitchFamily="2" charset="0"/>
              </a:rPr>
              <a:t>men</a:t>
            </a:r>
            <a:r>
              <a:rPr dirty="0" err="1">
                <a:solidFill>
                  <a:schemeClr val="tx1"/>
                </a:solidFill>
                <a:latin typeface="Poppins" panose="00000500000000000000" pitchFamily="2" charset="0"/>
                <a:cs typeface="Poppins" panose="00000500000000000000" pitchFamily="2" charset="0"/>
              </a:rPr>
              <a:t>emukan</a:t>
            </a:r>
            <a:r>
              <a:rPr spc="540" dirty="0">
                <a:solidFill>
                  <a:schemeClr val="tx1"/>
                </a:solidFill>
                <a:latin typeface="Poppins" panose="00000500000000000000" pitchFamily="2" charset="0"/>
                <a:cs typeface="Poppins" panose="00000500000000000000" pitchFamily="2" charset="0"/>
              </a:rPr>
              <a:t> </a:t>
            </a:r>
            <a:r>
              <a:rPr spc="-10" dirty="0" err="1">
                <a:solidFill>
                  <a:schemeClr val="tx1"/>
                </a:solidFill>
                <a:latin typeface="Poppins" panose="00000500000000000000" pitchFamily="2" charset="0"/>
                <a:cs typeface="Poppins" panose="00000500000000000000" pitchFamily="2" charset="0"/>
              </a:rPr>
              <a:t>sendiri</a:t>
            </a:r>
            <a:r>
              <a:rPr spc="-10" dirty="0">
                <a:solidFill>
                  <a:schemeClr val="tx1"/>
                </a:solidFill>
                <a:latin typeface="Poppins" panose="00000500000000000000" pitchFamily="2" charset="0"/>
                <a:cs typeface="Poppins" panose="00000500000000000000" pitchFamily="2" charset="0"/>
              </a:rPr>
              <a:t>.</a:t>
            </a:r>
            <a:endParaRPr lang="en-ID" spc="-10" dirty="0">
              <a:solidFill>
                <a:schemeClr val="tx1"/>
              </a:solidFill>
              <a:latin typeface="Poppins" panose="00000500000000000000" pitchFamily="2" charset="0"/>
              <a:cs typeface="Poppins" panose="00000500000000000000" pitchFamily="2" charset="0"/>
            </a:endParaRPr>
          </a:p>
          <a:p>
            <a:pPr marL="12065" marR="5080" algn="just">
              <a:lnSpc>
                <a:spcPct val="96500"/>
              </a:lnSpc>
              <a:spcBef>
                <a:spcPts val="190"/>
              </a:spcBef>
              <a:tabLst>
                <a:tab pos="259079" algn="l"/>
              </a:tabLst>
            </a:pPr>
            <a:endParaRPr lang="en-ID" spc="-10" dirty="0">
              <a:solidFill>
                <a:schemeClr val="tx1"/>
              </a:solidFill>
              <a:latin typeface="Poppins" panose="00000500000000000000" pitchFamily="2" charset="0"/>
              <a:cs typeface="Poppins" panose="00000500000000000000" pitchFamily="2" charset="0"/>
            </a:endParaRPr>
          </a:p>
          <a:p>
            <a:pPr marL="12065" marR="5080" algn="just">
              <a:lnSpc>
                <a:spcPct val="96500"/>
              </a:lnSpc>
              <a:spcBef>
                <a:spcPts val="190"/>
              </a:spcBef>
              <a:tabLst>
                <a:tab pos="259079" algn="l"/>
              </a:tabLst>
            </a:pPr>
            <a:r>
              <a:rPr lang="en-ID" spc="-40" dirty="0" err="1">
                <a:solidFill>
                  <a:schemeClr val="tx1"/>
                </a:solidFill>
                <a:latin typeface="Poppins" panose="00000500000000000000" pitchFamily="2" charset="0"/>
                <a:cs typeface="Poppins" panose="00000500000000000000" pitchFamily="2" charset="0"/>
              </a:rPr>
              <a:t>Kegiatan</a:t>
            </a:r>
            <a:r>
              <a:rPr lang="en-ID" spc="-60" dirty="0">
                <a:solidFill>
                  <a:schemeClr val="tx1"/>
                </a:solidFill>
                <a:latin typeface="Poppins" panose="00000500000000000000" pitchFamily="2" charset="0"/>
                <a:cs typeface="Poppins" panose="00000500000000000000" pitchFamily="2" charset="0"/>
              </a:rPr>
              <a:t> </a:t>
            </a:r>
            <a:r>
              <a:rPr lang="en-ID" spc="-60" dirty="0" err="1">
                <a:solidFill>
                  <a:schemeClr val="tx1"/>
                </a:solidFill>
                <a:latin typeface="Poppins" panose="00000500000000000000" pitchFamily="2" charset="0"/>
                <a:cs typeface="Poppins" panose="00000500000000000000" pitchFamily="2" charset="0"/>
              </a:rPr>
              <a:t>inkuiri</a:t>
            </a:r>
            <a:r>
              <a:rPr lang="en-ID" spc="-60" dirty="0">
                <a:solidFill>
                  <a:schemeClr val="tx1"/>
                </a:solidFill>
                <a:latin typeface="Poppins" panose="00000500000000000000" pitchFamily="2" charset="0"/>
                <a:cs typeface="Poppins" panose="00000500000000000000" pitchFamily="2" charset="0"/>
              </a:rPr>
              <a:t> </a:t>
            </a:r>
            <a:r>
              <a:rPr lang="en-ID" spc="-45" dirty="0" err="1">
                <a:solidFill>
                  <a:schemeClr val="tx1"/>
                </a:solidFill>
                <a:latin typeface="Poppins" panose="00000500000000000000" pitchFamily="2" charset="0"/>
                <a:cs typeface="Poppins" panose="00000500000000000000" pitchFamily="2" charset="0"/>
              </a:rPr>
              <a:t>dilakukan</a:t>
            </a:r>
            <a:r>
              <a:rPr lang="en-ID" spc="-15" dirty="0">
                <a:solidFill>
                  <a:schemeClr val="tx1"/>
                </a:solidFill>
                <a:latin typeface="Poppins" panose="00000500000000000000" pitchFamily="2" charset="0"/>
                <a:cs typeface="Poppins" panose="00000500000000000000" pitchFamily="2" charset="0"/>
              </a:rPr>
              <a:t> </a:t>
            </a:r>
            <a:r>
              <a:rPr lang="en-ID" spc="-60" dirty="0" err="1">
                <a:solidFill>
                  <a:schemeClr val="tx1"/>
                </a:solidFill>
                <a:latin typeface="Poppins" panose="00000500000000000000" pitchFamily="2" charset="0"/>
                <a:cs typeface="Poppins" panose="00000500000000000000" pitchFamily="2" charset="0"/>
              </a:rPr>
              <a:t>dengan</a:t>
            </a:r>
            <a:r>
              <a:rPr lang="en-ID" spc="25" dirty="0">
                <a:solidFill>
                  <a:schemeClr val="tx1"/>
                </a:solidFill>
                <a:latin typeface="Poppins" panose="00000500000000000000" pitchFamily="2" charset="0"/>
                <a:cs typeface="Poppins" panose="00000500000000000000" pitchFamily="2" charset="0"/>
              </a:rPr>
              <a:t> </a:t>
            </a:r>
            <a:r>
              <a:rPr lang="en-ID" spc="-25" dirty="0" err="1">
                <a:solidFill>
                  <a:schemeClr val="tx1"/>
                </a:solidFill>
                <a:latin typeface="Poppins" panose="00000500000000000000" pitchFamily="2" charset="0"/>
                <a:cs typeface="Poppins" panose="00000500000000000000" pitchFamily="2" charset="0"/>
              </a:rPr>
              <a:t>lingkah-langkah</a:t>
            </a:r>
            <a:r>
              <a:rPr lang="en-ID" spc="-25" dirty="0">
                <a:solidFill>
                  <a:schemeClr val="tx1"/>
                </a:solidFill>
                <a:latin typeface="Poppins" panose="00000500000000000000" pitchFamily="2" charset="0"/>
                <a:cs typeface="Poppins" panose="00000500000000000000" pitchFamily="2" charset="0"/>
              </a:rPr>
              <a:t> </a:t>
            </a:r>
            <a:r>
              <a:rPr lang="en-ID" spc="-25" dirty="0" err="1">
                <a:solidFill>
                  <a:schemeClr val="tx1"/>
                </a:solidFill>
                <a:latin typeface="Poppins" panose="00000500000000000000" pitchFamily="2" charset="0"/>
                <a:cs typeface="Poppins" panose="00000500000000000000" pitchFamily="2" charset="0"/>
              </a:rPr>
              <a:t>sebagai</a:t>
            </a:r>
            <a:r>
              <a:rPr lang="en-ID" spc="-25" dirty="0">
                <a:solidFill>
                  <a:schemeClr val="tx1"/>
                </a:solidFill>
                <a:latin typeface="Poppins" panose="00000500000000000000" pitchFamily="2" charset="0"/>
                <a:cs typeface="Poppins" panose="00000500000000000000" pitchFamily="2" charset="0"/>
              </a:rPr>
              <a:t> </a:t>
            </a:r>
            <a:r>
              <a:rPr lang="en-ID" spc="-10" dirty="0" err="1">
                <a:solidFill>
                  <a:schemeClr val="tx1"/>
                </a:solidFill>
                <a:latin typeface="Poppins" panose="00000500000000000000" pitchFamily="2" charset="0"/>
                <a:cs typeface="Poppins" panose="00000500000000000000" pitchFamily="2" charset="0"/>
              </a:rPr>
              <a:t>berikut</a:t>
            </a:r>
            <a:r>
              <a:rPr lang="en-ID" spc="-10" dirty="0">
                <a:solidFill>
                  <a:schemeClr val="tx1"/>
                </a:solidFill>
                <a:latin typeface="Poppins" panose="00000500000000000000" pitchFamily="2" charset="0"/>
                <a:cs typeface="Poppins" panose="00000500000000000000" pitchFamily="2" charset="0"/>
              </a:rPr>
              <a:t>.</a:t>
            </a:r>
            <a:endParaRPr lang="en-ID" dirty="0">
              <a:solidFill>
                <a:schemeClr val="tx1"/>
              </a:solidFill>
              <a:latin typeface="Poppins" panose="00000500000000000000" pitchFamily="2" charset="0"/>
              <a:cs typeface="Poppins" panose="00000500000000000000" pitchFamily="2" charset="0"/>
            </a:endParaRPr>
          </a:p>
          <a:p>
            <a:pPr marL="481330" indent="-457200" algn="just">
              <a:lnSpc>
                <a:spcPct val="100000"/>
              </a:lnSpc>
              <a:spcBef>
                <a:spcPts val="145"/>
              </a:spcBef>
              <a:buFont typeface="+mj-lt"/>
              <a:buAutoNum type="arabicPeriod"/>
              <a:tabLst>
                <a:tab pos="271780" algn="l"/>
              </a:tabLst>
            </a:pPr>
            <a:r>
              <a:rPr lang="en-ID" spc="-35" dirty="0" err="1">
                <a:solidFill>
                  <a:schemeClr val="tx1"/>
                </a:solidFill>
                <a:latin typeface="Poppins" panose="00000500000000000000" pitchFamily="2" charset="0"/>
                <a:cs typeface="Poppins" panose="00000500000000000000" pitchFamily="2" charset="0"/>
              </a:rPr>
              <a:t>Merumuskan</a:t>
            </a:r>
            <a:r>
              <a:rPr lang="en-ID" spc="70" dirty="0">
                <a:solidFill>
                  <a:schemeClr val="tx1"/>
                </a:solidFill>
                <a:latin typeface="Poppins" panose="00000500000000000000" pitchFamily="2" charset="0"/>
                <a:cs typeface="Poppins" panose="00000500000000000000" pitchFamily="2" charset="0"/>
              </a:rPr>
              <a:t> </a:t>
            </a:r>
            <a:r>
              <a:rPr lang="en-ID" spc="-10" dirty="0" err="1">
                <a:solidFill>
                  <a:schemeClr val="tx1"/>
                </a:solidFill>
                <a:latin typeface="Poppins" panose="00000500000000000000" pitchFamily="2" charset="0"/>
                <a:cs typeface="Poppins" panose="00000500000000000000" pitchFamily="2" charset="0"/>
              </a:rPr>
              <a:t>masalah</a:t>
            </a:r>
            <a:endParaRPr lang="en-ID" dirty="0">
              <a:solidFill>
                <a:schemeClr val="tx1"/>
              </a:solidFill>
              <a:latin typeface="Poppins" panose="00000500000000000000" pitchFamily="2" charset="0"/>
              <a:cs typeface="Poppins" panose="00000500000000000000" pitchFamily="2" charset="0"/>
            </a:endParaRPr>
          </a:p>
          <a:p>
            <a:pPr marL="481330" indent="-457200" algn="just">
              <a:lnSpc>
                <a:spcPct val="100000"/>
              </a:lnSpc>
              <a:spcBef>
                <a:spcPts val="215"/>
              </a:spcBef>
              <a:buFont typeface="+mj-lt"/>
              <a:buAutoNum type="arabicPeriod"/>
              <a:tabLst>
                <a:tab pos="271780" algn="l"/>
              </a:tabLst>
            </a:pPr>
            <a:r>
              <a:rPr lang="en-ID" spc="-70" dirty="0" err="1">
                <a:solidFill>
                  <a:schemeClr val="tx1"/>
                </a:solidFill>
                <a:latin typeface="Poppins" panose="00000500000000000000" pitchFamily="2" charset="0"/>
                <a:cs typeface="Poppins" panose="00000500000000000000" pitchFamily="2" charset="0"/>
              </a:rPr>
              <a:t>Mengamati</a:t>
            </a:r>
            <a:r>
              <a:rPr lang="en-ID" spc="-70" dirty="0">
                <a:solidFill>
                  <a:schemeClr val="tx1"/>
                </a:solidFill>
                <a:latin typeface="Poppins" panose="00000500000000000000" pitchFamily="2" charset="0"/>
                <a:cs typeface="Poppins" panose="00000500000000000000" pitchFamily="2" charset="0"/>
              </a:rPr>
              <a:t>/</a:t>
            </a:r>
            <a:r>
              <a:rPr lang="en-ID" spc="-70" dirty="0" err="1">
                <a:solidFill>
                  <a:schemeClr val="tx1"/>
                </a:solidFill>
                <a:latin typeface="Poppins" panose="00000500000000000000" pitchFamily="2" charset="0"/>
                <a:cs typeface="Poppins" panose="00000500000000000000" pitchFamily="2" charset="0"/>
              </a:rPr>
              <a:t>melakukan</a:t>
            </a:r>
            <a:r>
              <a:rPr lang="en-ID" spc="-25" dirty="0">
                <a:solidFill>
                  <a:schemeClr val="tx1"/>
                </a:solidFill>
                <a:latin typeface="Poppins" panose="00000500000000000000" pitchFamily="2" charset="0"/>
                <a:cs typeface="Poppins" panose="00000500000000000000" pitchFamily="2" charset="0"/>
              </a:rPr>
              <a:t> </a:t>
            </a:r>
            <a:r>
              <a:rPr lang="en-ID" spc="-10" dirty="0" err="1">
                <a:solidFill>
                  <a:schemeClr val="tx1"/>
                </a:solidFill>
                <a:latin typeface="Poppins" panose="00000500000000000000" pitchFamily="2" charset="0"/>
                <a:cs typeface="Poppins" panose="00000500000000000000" pitchFamily="2" charset="0"/>
              </a:rPr>
              <a:t>observasi</a:t>
            </a:r>
            <a:endParaRPr lang="en-ID" dirty="0">
              <a:solidFill>
                <a:schemeClr val="tx1"/>
              </a:solidFill>
              <a:latin typeface="Poppins" panose="00000500000000000000" pitchFamily="2" charset="0"/>
              <a:cs typeface="Poppins" panose="00000500000000000000" pitchFamily="2" charset="0"/>
            </a:endParaRPr>
          </a:p>
          <a:p>
            <a:pPr marL="481330" indent="-457200" algn="just">
              <a:lnSpc>
                <a:spcPct val="100000"/>
              </a:lnSpc>
              <a:spcBef>
                <a:spcPts val="215"/>
              </a:spcBef>
              <a:buFont typeface="+mj-lt"/>
              <a:buAutoNum type="arabicPeriod"/>
              <a:tabLst>
                <a:tab pos="271780" algn="l"/>
              </a:tabLst>
            </a:pPr>
            <a:r>
              <a:rPr lang="en-ID" spc="-65" dirty="0" err="1">
                <a:solidFill>
                  <a:schemeClr val="tx1"/>
                </a:solidFill>
                <a:latin typeface="Poppins" panose="00000500000000000000" pitchFamily="2" charset="0"/>
                <a:cs typeface="Poppins" panose="00000500000000000000" pitchFamily="2" charset="0"/>
              </a:rPr>
              <a:t>Menganalisis</a:t>
            </a:r>
            <a:r>
              <a:rPr lang="en-ID" spc="100" dirty="0">
                <a:solidFill>
                  <a:schemeClr val="tx1"/>
                </a:solidFill>
                <a:latin typeface="Poppins" panose="00000500000000000000" pitchFamily="2" charset="0"/>
                <a:cs typeface="Poppins" panose="00000500000000000000" pitchFamily="2" charset="0"/>
              </a:rPr>
              <a:t> </a:t>
            </a:r>
            <a:r>
              <a:rPr lang="en-ID" spc="-20" dirty="0" err="1">
                <a:solidFill>
                  <a:schemeClr val="tx1"/>
                </a:solidFill>
                <a:latin typeface="Poppins" panose="00000500000000000000" pitchFamily="2" charset="0"/>
                <a:cs typeface="Poppins" panose="00000500000000000000" pitchFamily="2" charset="0"/>
              </a:rPr>
              <a:t>dan</a:t>
            </a:r>
            <a:r>
              <a:rPr lang="en-ID" spc="-110" dirty="0">
                <a:solidFill>
                  <a:schemeClr val="tx1"/>
                </a:solidFill>
                <a:latin typeface="Poppins" panose="00000500000000000000" pitchFamily="2" charset="0"/>
                <a:cs typeface="Poppins" panose="00000500000000000000" pitchFamily="2" charset="0"/>
              </a:rPr>
              <a:t> </a:t>
            </a:r>
            <a:r>
              <a:rPr lang="en-ID" spc="-70" dirty="0" err="1">
                <a:solidFill>
                  <a:schemeClr val="tx1"/>
                </a:solidFill>
                <a:latin typeface="Poppins" panose="00000500000000000000" pitchFamily="2" charset="0"/>
                <a:cs typeface="Poppins" panose="00000500000000000000" pitchFamily="2" charset="0"/>
              </a:rPr>
              <a:t>menyajikan</a:t>
            </a:r>
            <a:r>
              <a:rPr lang="en-ID" spc="55" dirty="0">
                <a:solidFill>
                  <a:schemeClr val="tx1"/>
                </a:solidFill>
                <a:latin typeface="Poppins" panose="00000500000000000000" pitchFamily="2" charset="0"/>
                <a:cs typeface="Poppins" panose="00000500000000000000" pitchFamily="2" charset="0"/>
              </a:rPr>
              <a:t> </a:t>
            </a:r>
            <a:r>
              <a:rPr lang="en-ID" spc="-10" dirty="0" err="1">
                <a:solidFill>
                  <a:schemeClr val="tx1"/>
                </a:solidFill>
                <a:latin typeface="Poppins" panose="00000500000000000000" pitchFamily="2" charset="0"/>
                <a:cs typeface="Poppins" panose="00000500000000000000" pitchFamily="2" charset="0"/>
              </a:rPr>
              <a:t>hasil</a:t>
            </a:r>
            <a:endParaRPr lang="en-ID" spc="-10" dirty="0">
              <a:solidFill>
                <a:schemeClr val="tx1"/>
              </a:solidFill>
              <a:latin typeface="Poppins" panose="00000500000000000000" pitchFamily="2" charset="0"/>
              <a:cs typeface="Poppins" panose="00000500000000000000" pitchFamily="2" charset="0"/>
            </a:endParaRPr>
          </a:p>
          <a:p>
            <a:pPr marL="481330" indent="-457200" algn="just">
              <a:spcBef>
                <a:spcPts val="215"/>
              </a:spcBef>
              <a:buFont typeface="+mj-lt"/>
              <a:buAutoNum type="arabicPeriod"/>
              <a:tabLst>
                <a:tab pos="271780" algn="l"/>
              </a:tabLst>
            </a:pPr>
            <a:r>
              <a:rPr lang="en-ID" spc="-40" dirty="0" err="1">
                <a:solidFill>
                  <a:schemeClr val="tx1"/>
                </a:solidFill>
                <a:latin typeface="Poppins" panose="00000500000000000000" pitchFamily="2" charset="0"/>
                <a:cs typeface="Poppins" panose="00000500000000000000" pitchFamily="2" charset="0"/>
              </a:rPr>
              <a:t>Mengkomunikasikan</a:t>
            </a:r>
            <a:r>
              <a:rPr lang="en-ID" spc="-40" dirty="0">
                <a:solidFill>
                  <a:schemeClr val="tx1"/>
                </a:solidFill>
                <a:latin typeface="Poppins" panose="00000500000000000000" pitchFamily="2" charset="0"/>
                <a:cs typeface="Poppins" panose="00000500000000000000" pitchFamily="2" charset="0"/>
              </a:rPr>
              <a:t> </a:t>
            </a:r>
            <a:r>
              <a:rPr lang="en-ID" spc="-40" dirty="0" err="1">
                <a:solidFill>
                  <a:schemeClr val="tx1"/>
                </a:solidFill>
                <a:latin typeface="Poppins" panose="00000500000000000000" pitchFamily="2" charset="0"/>
                <a:cs typeface="Poppins" panose="00000500000000000000" pitchFamily="2" charset="0"/>
              </a:rPr>
              <a:t>kepada</a:t>
            </a:r>
            <a:r>
              <a:rPr lang="en-ID" spc="-30" dirty="0">
                <a:solidFill>
                  <a:schemeClr val="tx1"/>
                </a:solidFill>
                <a:latin typeface="Poppins" panose="00000500000000000000" pitchFamily="2" charset="0"/>
                <a:cs typeface="Poppins" panose="00000500000000000000" pitchFamily="2" charset="0"/>
              </a:rPr>
              <a:t> </a:t>
            </a:r>
            <a:r>
              <a:rPr lang="en-ID" spc="-10" dirty="0" err="1">
                <a:solidFill>
                  <a:schemeClr val="tx1"/>
                </a:solidFill>
                <a:latin typeface="Poppins" panose="00000500000000000000" pitchFamily="2" charset="0"/>
                <a:cs typeface="Poppins" panose="00000500000000000000" pitchFamily="2" charset="0"/>
              </a:rPr>
              <a:t>pembaca</a:t>
            </a:r>
            <a:endParaRPr dirty="0">
              <a:solidFill>
                <a:schemeClr val="tx1"/>
              </a:solidFill>
              <a:latin typeface="Poppins" panose="00000500000000000000" pitchFamily="2" charset="0"/>
              <a:cs typeface="Poppins" panose="00000500000000000000" pitchFamily="2" charset="0"/>
            </a:endParaRPr>
          </a:p>
        </p:txBody>
      </p:sp>
      <p:sp>
        <p:nvSpPr>
          <p:cNvPr id="7"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8"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9"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sp>
        <p:nvSpPr>
          <p:cNvPr id="10" name="object 5"/>
          <p:cNvSpPr txBox="1"/>
          <p:nvPr/>
        </p:nvSpPr>
        <p:spPr>
          <a:xfrm>
            <a:off x="4800600" y="1143000"/>
            <a:ext cx="4050551" cy="382605"/>
          </a:xfrm>
          <a:prstGeom prst="rect">
            <a:avLst/>
          </a:prstGeom>
        </p:spPr>
        <p:txBody>
          <a:bodyPr vert="horz" wrap="square" lIns="0" tIns="24130" rIns="0" bIns="0" rtlCol="0">
            <a:spAutoFit/>
          </a:bodyPr>
          <a:lstStyle/>
          <a:p>
            <a:pPr marL="12065" marR="5080">
              <a:lnSpc>
                <a:spcPct val="96500"/>
              </a:lnSpc>
              <a:spcBef>
                <a:spcPts val="190"/>
              </a:spcBef>
              <a:tabLst>
                <a:tab pos="259079" algn="l"/>
              </a:tabLst>
            </a:pPr>
            <a:r>
              <a:rPr lang="en-ID" sz="2400" b="1" dirty="0" err="1">
                <a:solidFill>
                  <a:srgbClr val="008080"/>
                </a:solidFill>
                <a:latin typeface="Poppins" panose="00000500000000000000" pitchFamily="2" charset="0"/>
                <a:cs typeface="Poppins" panose="00000500000000000000" pitchFamily="2" charset="0"/>
              </a:rPr>
              <a:t>Menemukan</a:t>
            </a:r>
            <a:r>
              <a:rPr lang="en-ID" sz="2400" b="1" dirty="0">
                <a:solidFill>
                  <a:srgbClr val="008080"/>
                </a:solidFill>
                <a:latin typeface="Poppins" panose="00000500000000000000" pitchFamily="2" charset="0"/>
                <a:cs typeface="Poppins" panose="00000500000000000000" pitchFamily="2" charset="0"/>
              </a:rPr>
              <a:t> (Inquiry)</a:t>
            </a:r>
            <a:endParaRPr sz="2400" b="1" dirty="0">
              <a:solidFill>
                <a:srgbClr val="008080"/>
              </a:solidFill>
              <a:latin typeface="Poppins" panose="00000500000000000000" pitchFamily="2" charset="0"/>
              <a:cs typeface="Poppins" panose="00000500000000000000" pitchFamily="2" charset="0"/>
            </a:endParaRPr>
          </a:p>
        </p:txBody>
      </p:sp>
      <p:pic>
        <p:nvPicPr>
          <p:cNvPr id="2" name="Graphic 1" descr="Teacher with solid fill">
            <a:extLst>
              <a:ext uri="{FF2B5EF4-FFF2-40B4-BE49-F238E27FC236}">
                <a16:creationId xmlns:a16="http://schemas.microsoft.com/office/drawing/2014/main" id="{14DAD2EC-8050-46D8-1453-E4B72AB70A7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14374" y="586891"/>
            <a:ext cx="4929480" cy="865010"/>
          </a:xfrm>
          <a:prstGeom prst="rect">
            <a:avLst/>
          </a:prstGeom>
        </p:spPr>
        <p:txBody>
          <a:bodyPr vert="horz" wrap="square" lIns="0" tIns="490884" rIns="0" bIns="0" rtlCol="0">
            <a:spAutoFit/>
          </a:bodyPr>
          <a:lstStyle/>
          <a:p>
            <a:pPr marL="19685">
              <a:lnSpc>
                <a:spcPct val="100000"/>
              </a:lnSpc>
              <a:spcBef>
                <a:spcPts val="125"/>
              </a:spcBef>
            </a:pPr>
            <a:r>
              <a:rPr sz="2400" b="1" spc="-170" dirty="0" err="1">
                <a:solidFill>
                  <a:srgbClr val="008080"/>
                </a:solidFill>
                <a:latin typeface="Poppins" panose="00000500000000000000" pitchFamily="2" charset="0"/>
                <a:cs typeface="Poppins" panose="00000500000000000000" pitchFamily="2" charset="0"/>
              </a:rPr>
              <a:t>Bertanya</a:t>
            </a:r>
            <a:r>
              <a:rPr lang="en-ID" sz="2400" b="1" spc="-170" dirty="0">
                <a:solidFill>
                  <a:srgbClr val="008080"/>
                </a:solidFill>
                <a:latin typeface="Poppins" panose="00000500000000000000" pitchFamily="2" charset="0"/>
                <a:cs typeface="Poppins" panose="00000500000000000000" pitchFamily="2" charset="0"/>
              </a:rPr>
              <a:t> (Questioning)</a:t>
            </a:r>
            <a:endParaRPr sz="2400" b="1" i="1" spc="-180" dirty="0">
              <a:solidFill>
                <a:srgbClr val="008080"/>
              </a:solidFill>
              <a:latin typeface="Poppins" panose="00000500000000000000" pitchFamily="2" charset="0"/>
              <a:cs typeface="Poppins" panose="00000500000000000000" pitchFamily="2" charset="0"/>
            </a:endParaRPr>
          </a:p>
        </p:txBody>
      </p:sp>
      <p:sp>
        <p:nvSpPr>
          <p:cNvPr id="3" name="object 3"/>
          <p:cNvSpPr txBox="1"/>
          <p:nvPr/>
        </p:nvSpPr>
        <p:spPr>
          <a:xfrm>
            <a:off x="621262" y="1828800"/>
            <a:ext cx="7553909" cy="3634328"/>
          </a:xfrm>
          <a:prstGeom prst="rect">
            <a:avLst/>
          </a:prstGeom>
        </p:spPr>
        <p:txBody>
          <a:bodyPr vert="horz" wrap="square" lIns="0" tIns="17145" rIns="0" bIns="0" rtlCol="0">
            <a:spAutoFit/>
          </a:bodyPr>
          <a:lstStyle/>
          <a:p>
            <a:pPr marL="355600" indent="-342900" algn="just">
              <a:lnSpc>
                <a:spcPct val="100000"/>
              </a:lnSpc>
              <a:spcBef>
                <a:spcPts val="135"/>
              </a:spcBef>
              <a:buFont typeface="Wingdings" pitchFamily="2" charset="2"/>
              <a:buChar char="q"/>
            </a:pPr>
            <a:r>
              <a:rPr dirty="0" err="1">
                <a:latin typeface="Poppins" panose="00000500000000000000" pitchFamily="2" charset="0"/>
                <a:cs typeface="Poppins" panose="00000500000000000000" pitchFamily="2" charset="0"/>
              </a:rPr>
              <a:t>Bertanya</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merupakan</a:t>
            </a:r>
            <a:r>
              <a:rPr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strategi</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utama</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dalam</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pembelajaran</a:t>
            </a:r>
            <a:r>
              <a:rPr dirty="0">
                <a:latin typeface="Poppins" panose="00000500000000000000" pitchFamily="2" charset="0"/>
                <a:cs typeface="Poppins" panose="00000500000000000000" pitchFamily="2" charset="0"/>
              </a:rPr>
              <a:t> berbasis konteksmal.</a:t>
            </a:r>
          </a:p>
          <a:p>
            <a:pPr marL="355600" marR="517525" indent="-342900" algn="just">
              <a:lnSpc>
                <a:spcPct val="104900"/>
              </a:lnSpc>
              <a:spcBef>
                <a:spcPts val="525"/>
              </a:spcBef>
              <a:buFont typeface="Wingdings" pitchFamily="2" charset="2"/>
              <a:buChar char="q"/>
            </a:pPr>
            <a:r>
              <a:rPr dirty="0" err="1">
                <a:latin typeface="Poppins" panose="00000500000000000000" pitchFamily="2" charset="0"/>
                <a:cs typeface="Poppins" panose="00000500000000000000" pitchFamily="2" charset="0"/>
              </a:rPr>
              <a:t>Tujuan</a:t>
            </a:r>
            <a:r>
              <a:rPr dirty="0">
                <a:latin typeface="Poppins" panose="00000500000000000000" pitchFamily="2" charset="0"/>
                <a:cs typeface="Poppins" panose="00000500000000000000" pitchFamily="2" charset="0"/>
              </a:rPr>
              <a:t> bertanya adalah untuk menggali informasi, mengkonfırmasikan apa yang sudah diketahui, </a:t>
            </a:r>
            <a:r>
              <a:rPr dirty="0" err="1">
                <a:latin typeface="Poppins" panose="00000500000000000000" pitchFamily="2" charset="0"/>
                <a:cs typeface="Poppins" panose="00000500000000000000" pitchFamily="2" charset="0"/>
              </a:rPr>
              <a:t>dan</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mengarahkan</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perhaûan</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kepada</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aspe</a:t>
            </a:r>
            <a:r>
              <a:rPr lang="en-ID" dirty="0">
                <a:latin typeface="Poppins" panose="00000500000000000000" pitchFamily="2" charset="0"/>
                <a:cs typeface="Poppins" panose="00000500000000000000" pitchFamily="2" charset="0"/>
              </a:rPr>
              <a:t>k yang </a:t>
            </a:r>
            <a:r>
              <a:rPr dirty="0" err="1">
                <a:latin typeface="Poppins" panose="00000500000000000000" pitchFamily="2" charset="0"/>
                <a:cs typeface="Poppins" panose="00000500000000000000" pitchFamily="2" charset="0"/>
              </a:rPr>
              <a:t>belum</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dik</a:t>
            </a:r>
            <a:r>
              <a:rPr lang="en-ID" dirty="0">
                <a:latin typeface="Poppins" panose="00000500000000000000" pitchFamily="2" charset="0"/>
                <a:cs typeface="Poppins" panose="00000500000000000000" pitchFamily="2" charset="0"/>
              </a:rPr>
              <a:t>e</a:t>
            </a:r>
            <a:r>
              <a:rPr dirty="0" err="1">
                <a:latin typeface="Poppins" panose="00000500000000000000" pitchFamily="2" charset="0"/>
                <a:cs typeface="Poppins" panose="00000500000000000000" pitchFamily="2" charset="0"/>
              </a:rPr>
              <a:t>tahuinya</a:t>
            </a:r>
            <a:r>
              <a:rPr dirty="0">
                <a:latin typeface="Poppins" panose="00000500000000000000" pitchFamily="2" charset="0"/>
                <a:cs typeface="Poppins" panose="00000500000000000000" pitchFamily="2" charset="0"/>
              </a:rPr>
              <a:t>.</a:t>
            </a:r>
          </a:p>
          <a:p>
            <a:pPr marL="354965" marR="434975" indent="-342900" algn="just">
              <a:lnSpc>
                <a:spcPct val="107400"/>
              </a:lnSpc>
              <a:spcBef>
                <a:spcPts val="325"/>
              </a:spcBef>
              <a:buFont typeface="Wingdings" pitchFamily="2" charset="2"/>
              <a:buChar char="q"/>
              <a:tabLst>
                <a:tab pos="276225" algn="l"/>
                <a:tab pos="3306445" algn="l"/>
                <a:tab pos="6355715" algn="l"/>
              </a:tabLst>
            </a:pPr>
            <a:r>
              <a:rPr dirty="0" err="1">
                <a:latin typeface="Poppins" panose="00000500000000000000" pitchFamily="2" charset="0"/>
                <a:cs typeface="Poppins" panose="00000500000000000000" pitchFamily="2" charset="0"/>
              </a:rPr>
              <a:t>Ke</a:t>
            </a:r>
            <a:r>
              <a:rPr lang="en-ID" dirty="0" err="1">
                <a:latin typeface="Poppins" panose="00000500000000000000" pitchFamily="2" charset="0"/>
                <a:cs typeface="Poppins" panose="00000500000000000000" pitchFamily="2" charset="0"/>
              </a:rPr>
              <a:t>gi</a:t>
            </a:r>
            <a:r>
              <a:rPr dirty="0" err="1">
                <a:latin typeface="Poppins" panose="00000500000000000000" pitchFamily="2" charset="0"/>
                <a:cs typeface="Poppins" panose="00000500000000000000" pitchFamily="2" charset="0"/>
              </a:rPr>
              <a:t>atan</a:t>
            </a:r>
            <a:r>
              <a:rPr dirty="0">
                <a:latin typeface="Poppins" panose="00000500000000000000" pitchFamily="2" charset="0"/>
                <a:cs typeface="Poppins" panose="00000500000000000000" pitchFamily="2" charset="0"/>
              </a:rPr>
              <a:t> bertanya dapat </a:t>
            </a:r>
            <a:r>
              <a:rPr dirty="0" err="1">
                <a:latin typeface="Poppins" panose="00000500000000000000" pitchFamily="2" charset="0"/>
                <a:cs typeface="Poppins" panose="00000500000000000000" pitchFamily="2" charset="0"/>
              </a:rPr>
              <a:t>diterapkan</a:t>
            </a:r>
            <a:r>
              <a:rPr dirty="0">
                <a:latin typeface="Poppins" panose="00000500000000000000" pitchFamily="2" charset="0"/>
                <a:cs typeface="Poppins" panose="00000500000000000000" pitchFamily="2" charset="0"/>
              </a:rPr>
              <a:t> d</a:t>
            </a:r>
            <a:r>
              <a:rPr lang="en-ID" dirty="0">
                <a:latin typeface="Poppins" panose="00000500000000000000" pitchFamily="2" charset="0"/>
                <a:cs typeface="Poppins" panose="00000500000000000000" pitchFamily="2" charset="0"/>
              </a:rPr>
              <a:t>al</a:t>
            </a:r>
            <a:r>
              <a:rPr dirty="0">
                <a:latin typeface="Poppins" panose="00000500000000000000" pitchFamily="2" charset="0"/>
                <a:cs typeface="Poppins" panose="00000500000000000000" pitchFamily="2" charset="0"/>
              </a:rPr>
              <a:t>am ben</a:t>
            </a:r>
            <a:r>
              <a:rPr lang="en-ID" dirty="0" err="1">
                <a:latin typeface="Poppins" panose="00000500000000000000" pitchFamily="2" charset="0"/>
                <a:cs typeface="Poppins" panose="00000500000000000000" pitchFamily="2" charset="0"/>
              </a:rPr>
              <a:t>tu</a:t>
            </a:r>
            <a:r>
              <a:rPr dirty="0">
                <a:latin typeface="Poppins" panose="00000500000000000000" pitchFamily="2" charset="0"/>
                <a:cs typeface="Poppins" panose="00000500000000000000" pitchFamily="2" charset="0"/>
              </a:rPr>
              <a:t>k </a:t>
            </a:r>
            <a:r>
              <a:rPr lang="en-ID" dirty="0" err="1">
                <a:latin typeface="Poppins" panose="00000500000000000000" pitchFamily="2" charset="0"/>
                <a:cs typeface="Poppins" panose="00000500000000000000" pitchFamily="2" charset="0"/>
              </a:rPr>
              <a:t>ketika</a:t>
            </a:r>
            <a:r>
              <a:rPr dirty="0">
                <a:latin typeface="Poppins" panose="00000500000000000000" pitchFamily="2" charset="0"/>
                <a:cs typeface="Poppins" panose="00000500000000000000" pitchFamily="2" charset="0"/>
              </a:rPr>
              <a:t> peserta didik berdiskusi, </a:t>
            </a:r>
            <a:r>
              <a:rPr lang="en-ID" dirty="0" err="1">
                <a:latin typeface="Poppins" panose="00000500000000000000" pitchFamily="2" charset="0"/>
                <a:cs typeface="Poppins" panose="00000500000000000000" pitchFamily="2" charset="0"/>
              </a:rPr>
              <a:t>bekerja</a:t>
            </a:r>
            <a:r>
              <a:rPr dirty="0">
                <a:latin typeface="Poppins" panose="00000500000000000000" pitchFamily="2" charset="0"/>
                <a:cs typeface="Poppins" panose="00000500000000000000" pitchFamily="2" charset="0"/>
              </a:rPr>
              <a:t> dalaın kelompok, </a:t>
            </a:r>
            <a:r>
              <a:rPr dirty="0" err="1">
                <a:latin typeface="Poppins" panose="00000500000000000000" pitchFamily="2" charset="0"/>
                <a:cs typeface="Poppins" panose="00000500000000000000" pitchFamily="2" charset="0"/>
              </a:rPr>
              <a:t>meneınui</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kesulitan</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mengama</a:t>
            </a:r>
            <a:r>
              <a:rPr lang="en-ID" dirty="0" err="1">
                <a:latin typeface="Poppins" panose="00000500000000000000" pitchFamily="2" charset="0"/>
                <a:cs typeface="Poppins" panose="00000500000000000000" pitchFamily="2" charset="0"/>
              </a:rPr>
              <a:t>ti</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sesua</a:t>
            </a:r>
            <a:r>
              <a:rPr lang="en-ID" dirty="0" err="1">
                <a:latin typeface="Poppins" panose="00000500000000000000" pitchFamily="2" charset="0"/>
                <a:cs typeface="Poppins" panose="00000500000000000000" pitchFamily="2" charset="0"/>
              </a:rPr>
              <a:t>tu</a:t>
            </a:r>
            <a:r>
              <a:rPr dirty="0">
                <a:latin typeface="Poppins" panose="00000500000000000000" pitchFamily="2" charset="0"/>
                <a:cs typeface="Poppins" panose="00000500000000000000" pitchFamily="2" charset="0"/>
              </a:rPr>
              <a:t>.</a:t>
            </a:r>
          </a:p>
          <a:p>
            <a:pPr marL="355600" indent="-342900" algn="just">
              <a:lnSpc>
                <a:spcPct val="100000"/>
              </a:lnSpc>
              <a:spcBef>
                <a:spcPts val="635"/>
              </a:spcBef>
              <a:buFont typeface="Wingdings" pitchFamily="2" charset="2"/>
              <a:buChar char="q"/>
              <a:tabLst>
                <a:tab pos="276225" algn="l"/>
              </a:tabLst>
            </a:pPr>
            <a:r>
              <a:rPr dirty="0" err="1">
                <a:latin typeface="Poppins" panose="00000500000000000000" pitchFamily="2" charset="0"/>
                <a:cs typeface="Poppins" panose="00000500000000000000" pitchFamily="2" charset="0"/>
              </a:rPr>
              <a:t>Ke</a:t>
            </a:r>
            <a:r>
              <a:rPr lang="en-ID" dirty="0" err="1">
                <a:latin typeface="Poppins" panose="00000500000000000000" pitchFamily="2" charset="0"/>
                <a:cs typeface="Poppins" panose="00000500000000000000" pitchFamily="2" charset="0"/>
              </a:rPr>
              <a:t>gi</a:t>
            </a:r>
            <a:r>
              <a:rPr dirty="0" err="1">
                <a:latin typeface="Poppins" panose="00000500000000000000" pitchFamily="2" charset="0"/>
                <a:cs typeface="Poppins" panose="00000500000000000000" pitchFamily="2" charset="0"/>
              </a:rPr>
              <a:t>atan</a:t>
            </a:r>
            <a:r>
              <a:rPr dirty="0">
                <a:latin typeface="Poppins" panose="00000500000000000000" pitchFamily="2" charset="0"/>
                <a:cs typeface="Poppins" panose="00000500000000000000" pitchFamily="2" charset="0"/>
              </a:rPr>
              <a:t> bertanya ini dapat dilakukan </a:t>
            </a:r>
            <a:r>
              <a:rPr dirty="0" err="1">
                <a:latin typeface="Poppins" panose="00000500000000000000" pitchFamily="2" charset="0"/>
                <a:cs typeface="Poppins" panose="00000500000000000000" pitchFamily="2" charset="0"/>
              </a:rPr>
              <a:t>antara</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sesama</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Peserta</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didik</a:t>
            </a:r>
            <a:r>
              <a:rPr lang="en-ID" dirty="0">
                <a:latin typeface="Poppins" panose="00000500000000000000" pitchFamily="2" charset="0"/>
                <a:cs typeface="Poppins" panose="00000500000000000000" pitchFamily="2" charset="0"/>
              </a:rPr>
              <a:t>, guru </a:t>
            </a:r>
            <a:r>
              <a:rPr lang="en-ID" dirty="0" err="1">
                <a:latin typeface="Poppins" panose="00000500000000000000" pitchFamily="2" charset="0"/>
                <a:cs typeface="Poppins" panose="00000500000000000000" pitchFamily="2" charset="0"/>
              </a:rPr>
              <a:t>dengan</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peserta</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didik</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peserta</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didik</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dengan</a:t>
            </a:r>
            <a:r>
              <a:rPr lang="en-ID" dirty="0">
                <a:latin typeface="Poppins" panose="00000500000000000000" pitchFamily="2" charset="0"/>
                <a:cs typeface="Poppins" panose="00000500000000000000" pitchFamily="2" charset="0"/>
              </a:rPr>
              <a:t> guru, </a:t>
            </a:r>
            <a:r>
              <a:rPr lang="en-ID" dirty="0" err="1">
                <a:latin typeface="Poppins" panose="00000500000000000000" pitchFamily="2" charset="0"/>
                <a:cs typeface="Poppins" panose="00000500000000000000" pitchFamily="2" charset="0"/>
              </a:rPr>
              <a:t>peserta</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didik</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dengan</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narasumber</a:t>
            </a:r>
            <a:r>
              <a:rPr lang="en-ID" dirty="0">
                <a:latin typeface="Poppins" panose="00000500000000000000" pitchFamily="2" charset="0"/>
                <a:cs typeface="Poppins" panose="00000500000000000000" pitchFamily="2" charset="0"/>
              </a:rPr>
              <a:t>.</a:t>
            </a:r>
            <a:endParaRPr dirty="0">
              <a:latin typeface="Poppins" panose="00000500000000000000" pitchFamily="2" charset="0"/>
              <a:cs typeface="Poppins" panose="00000500000000000000" pitchFamily="2" charset="0"/>
            </a:endParaRPr>
          </a:p>
        </p:txBody>
      </p:sp>
      <p:sp>
        <p:nvSpPr>
          <p:cNvPr id="5"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6"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7"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4" name="Graphic 3" descr="Teacher with solid fill">
            <a:extLst>
              <a:ext uri="{FF2B5EF4-FFF2-40B4-BE49-F238E27FC236}">
                <a16:creationId xmlns:a16="http://schemas.microsoft.com/office/drawing/2014/main" id="{D5A70C92-3C16-72EE-97FA-D7D814E2457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object 10"/>
          <p:cNvSpPr txBox="1">
            <a:spLocks noGrp="1"/>
          </p:cNvSpPr>
          <p:nvPr>
            <p:ph type="title"/>
          </p:nvPr>
        </p:nvSpPr>
        <p:spPr>
          <a:xfrm>
            <a:off x="4572000" y="330707"/>
            <a:ext cx="4648200" cy="1156025"/>
          </a:xfrm>
          <a:prstGeom prst="rect">
            <a:avLst/>
          </a:prstGeom>
        </p:spPr>
        <p:txBody>
          <a:bodyPr vert="horz" wrap="square" lIns="0" tIns="413325" rIns="0" bIns="0" rtlCol="0">
            <a:spAutoFit/>
          </a:bodyPr>
          <a:lstStyle/>
          <a:p>
            <a:pPr marL="12700">
              <a:lnSpc>
                <a:spcPct val="100000"/>
              </a:lnSpc>
              <a:spcBef>
                <a:spcPts val="110"/>
              </a:spcBef>
            </a:pPr>
            <a:r>
              <a:rPr sz="2400" b="1" dirty="0">
                <a:solidFill>
                  <a:srgbClr val="008080"/>
                </a:solidFill>
                <a:latin typeface="Poppins" panose="00000500000000000000" pitchFamily="2" charset="0"/>
                <a:cs typeface="Poppins" panose="00000500000000000000" pitchFamily="2" charset="0"/>
              </a:rPr>
              <a:t>Masyarakat </a:t>
            </a:r>
            <a:r>
              <a:rPr lang="en-ID" sz="2400" b="1" dirty="0" err="1">
                <a:solidFill>
                  <a:srgbClr val="008080"/>
                </a:solidFill>
                <a:latin typeface="Poppins" panose="00000500000000000000" pitchFamily="2" charset="0"/>
                <a:cs typeface="Poppins" panose="00000500000000000000" pitchFamily="2" charset="0"/>
              </a:rPr>
              <a:t>Belajar</a:t>
            </a:r>
            <a:r>
              <a:rPr lang="en-ID" sz="2400" b="1" dirty="0">
                <a:solidFill>
                  <a:srgbClr val="008080"/>
                </a:solidFill>
                <a:latin typeface="Poppins" panose="00000500000000000000" pitchFamily="2" charset="0"/>
                <a:cs typeface="Poppins" panose="00000500000000000000" pitchFamily="2" charset="0"/>
              </a:rPr>
              <a:t> (Learning Community)</a:t>
            </a:r>
            <a:endParaRPr sz="2400" b="1" dirty="0">
              <a:solidFill>
                <a:srgbClr val="008080"/>
              </a:solidFill>
              <a:latin typeface="Poppins" panose="00000500000000000000" pitchFamily="2" charset="0"/>
              <a:cs typeface="Poppins" panose="00000500000000000000" pitchFamily="2" charset="0"/>
            </a:endParaRPr>
          </a:p>
        </p:txBody>
      </p:sp>
      <p:sp>
        <p:nvSpPr>
          <p:cNvPr id="11" name="object 11"/>
          <p:cNvSpPr txBox="1"/>
          <p:nvPr/>
        </p:nvSpPr>
        <p:spPr>
          <a:xfrm>
            <a:off x="610376" y="1718403"/>
            <a:ext cx="7495938" cy="3421193"/>
          </a:xfrm>
          <a:prstGeom prst="rect">
            <a:avLst/>
          </a:prstGeom>
        </p:spPr>
        <p:txBody>
          <a:bodyPr vert="horz" wrap="square" lIns="0" tIns="31750" rIns="0" bIns="0" rtlCol="0">
            <a:spAutoFit/>
          </a:bodyPr>
          <a:lstStyle/>
          <a:p>
            <a:pPr marL="367665" indent="-342900" algn="just">
              <a:lnSpc>
                <a:spcPct val="100000"/>
              </a:lnSpc>
              <a:spcBef>
                <a:spcPts val="250"/>
              </a:spcBef>
              <a:buFont typeface="Wingdings" pitchFamily="2" charset="2"/>
              <a:buChar char="q"/>
            </a:pPr>
            <a:r>
              <a:rPr dirty="0">
                <a:latin typeface="Poppins" panose="00000500000000000000" pitchFamily="2" charset="0"/>
                <a:cs typeface="Poppins" panose="00000500000000000000" pitchFamily="2" charset="0"/>
              </a:rPr>
              <a:t>Ciri kelas berbasis masyarakat belajar </a:t>
            </a:r>
            <a:r>
              <a:rPr dirty="0" err="1">
                <a:latin typeface="Poppins" panose="00000500000000000000" pitchFamily="2" charset="0"/>
                <a:cs typeface="Poppins" panose="00000500000000000000" pitchFamily="2" charset="0"/>
              </a:rPr>
              <a:t>adalah</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pemb</a:t>
            </a:r>
            <a:r>
              <a:rPr lang="en-ID" dirty="0">
                <a:latin typeface="Poppins" panose="00000500000000000000" pitchFamily="2" charset="0"/>
                <a:cs typeface="Poppins" panose="00000500000000000000" pitchFamily="2" charset="0"/>
              </a:rPr>
              <a:t>e</a:t>
            </a:r>
            <a:r>
              <a:rPr dirty="0" err="1">
                <a:latin typeface="Poppins" panose="00000500000000000000" pitchFamily="2" charset="0"/>
                <a:cs typeface="Poppins" panose="00000500000000000000" pitchFamily="2" charset="0"/>
              </a:rPr>
              <a:t>lajaran</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dilakuka</a:t>
            </a:r>
            <a:r>
              <a:rPr lang="en-ID" dirty="0">
                <a:latin typeface="Poppins" panose="00000500000000000000" pitchFamily="2" charset="0"/>
                <a:cs typeface="Poppins" panose="00000500000000000000" pitchFamily="2" charset="0"/>
              </a:rPr>
              <a:t>n</a:t>
            </a:r>
            <a:r>
              <a:rPr dirty="0">
                <a:latin typeface="Poppins" panose="00000500000000000000" pitchFamily="2" charset="0"/>
                <a:cs typeface="Poppins" panose="00000500000000000000" pitchFamily="2" charset="0"/>
              </a:rPr>
              <a:t> dalam bentuk kelompok-kelompok.</a:t>
            </a:r>
          </a:p>
          <a:p>
            <a:pPr marL="358140" indent="-342900" algn="just">
              <a:lnSpc>
                <a:spcPct val="100000"/>
              </a:lnSpc>
              <a:spcBef>
                <a:spcPts val="565"/>
              </a:spcBef>
              <a:buFont typeface="Wingdings" pitchFamily="2" charset="2"/>
              <a:buChar char="q"/>
            </a:pPr>
            <a:r>
              <a:rPr dirty="0">
                <a:latin typeface="Poppins" panose="00000500000000000000" pitchFamily="2" charset="0"/>
                <a:cs typeface="Poppins" panose="00000500000000000000" pitchFamily="2" charset="0"/>
              </a:rPr>
              <a:t>Hasil pembelajaran diperoleh dari </a:t>
            </a:r>
            <a:r>
              <a:rPr dirty="0" err="1">
                <a:latin typeface="Poppins" panose="00000500000000000000" pitchFamily="2" charset="0"/>
                <a:cs typeface="Poppins" panose="00000500000000000000" pitchFamily="2" charset="0"/>
              </a:rPr>
              <a:t>kerja</a:t>
            </a:r>
            <a:r>
              <a:rPr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sa</a:t>
            </a:r>
            <a:r>
              <a:rPr lang="en-ID" dirty="0">
                <a:latin typeface="Poppins" panose="00000500000000000000" pitchFamily="2" charset="0"/>
                <a:cs typeface="Poppins" panose="00000500000000000000" pitchFamily="2" charset="0"/>
              </a:rPr>
              <a:t>m</a:t>
            </a:r>
            <a:r>
              <a:rPr dirty="0">
                <a:latin typeface="Poppins" panose="00000500000000000000" pitchFamily="2" charset="0"/>
                <a:cs typeface="Poppins" panose="00000500000000000000" pitchFamily="2" charset="0"/>
              </a:rPr>
              <a:t>a.</a:t>
            </a:r>
          </a:p>
          <a:p>
            <a:pPr marL="358140" indent="-342900" algn="just">
              <a:lnSpc>
                <a:spcPct val="100000"/>
              </a:lnSpc>
              <a:spcBef>
                <a:spcPts val="495"/>
              </a:spcBef>
              <a:buFont typeface="Wingdings" pitchFamily="2" charset="2"/>
              <a:buChar char="q"/>
            </a:pPr>
            <a:r>
              <a:rPr dirty="0">
                <a:latin typeface="Poppins" panose="00000500000000000000" pitchFamily="2" charset="0"/>
                <a:cs typeface="Poppins" panose="00000500000000000000" pitchFamily="2" charset="0"/>
              </a:rPr>
              <a:t>Kelompok belajar disarankan terdiri atas peserta </a:t>
            </a:r>
            <a:r>
              <a:rPr dirty="0" err="1">
                <a:latin typeface="Poppins" panose="00000500000000000000" pitchFamily="2" charset="0"/>
                <a:cs typeface="Poppins" panose="00000500000000000000" pitchFamily="2" charset="0"/>
              </a:rPr>
              <a:t>didik</a:t>
            </a:r>
            <a:r>
              <a:rPr dirty="0">
                <a:latin typeface="Poppins" panose="00000500000000000000" pitchFamily="2" charset="0"/>
                <a:cs typeface="Poppins" panose="00000500000000000000" pitchFamily="2" charset="0"/>
              </a:rPr>
              <a:t> yang</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ke</a:t>
            </a:r>
            <a:r>
              <a:rPr lang="en-ID" dirty="0">
                <a:latin typeface="Poppins" panose="00000500000000000000" pitchFamily="2" charset="0"/>
                <a:cs typeface="Poppins" panose="00000500000000000000" pitchFamily="2" charset="0"/>
              </a:rPr>
              <a:t>m</a:t>
            </a:r>
            <a:r>
              <a:rPr dirty="0" err="1">
                <a:latin typeface="Poppins" panose="00000500000000000000" pitchFamily="2" charset="0"/>
                <a:cs typeface="Poppins" panose="00000500000000000000" pitchFamily="2" charset="0"/>
              </a:rPr>
              <a:t>ampuannya</a:t>
            </a:r>
            <a:r>
              <a:rPr dirty="0">
                <a:latin typeface="Poppins" panose="00000500000000000000" pitchFamily="2" charset="0"/>
                <a:cs typeface="Poppins" panose="00000500000000000000" pitchFamily="2" charset="0"/>
              </a:rPr>
              <a:t> heterogen.</a:t>
            </a:r>
          </a:p>
          <a:p>
            <a:pPr marL="355600" marR="5080" indent="-342900" algn="just">
              <a:lnSpc>
                <a:spcPct val="105700"/>
              </a:lnSpc>
              <a:spcBef>
                <a:spcPts val="385"/>
              </a:spcBef>
              <a:buFont typeface="Wingdings" pitchFamily="2" charset="2"/>
              <a:buChar char="q"/>
            </a:pPr>
            <a:r>
              <a:rPr dirty="0">
                <a:latin typeface="Poppins" panose="00000500000000000000" pitchFamily="2" charset="0"/>
                <a:cs typeface="Poppins" panose="00000500000000000000" pitchFamily="2" charset="0"/>
              </a:rPr>
              <a:t>Yang pandai mengajari yang lemah, yang sudah tahu membimbing yang belum tahu, yang memiliki gagasan segera menyampaikan usulnya.</a:t>
            </a:r>
          </a:p>
          <a:p>
            <a:pPr marL="358140" marR="240665" indent="-342900" algn="just">
              <a:lnSpc>
                <a:spcPct val="106600"/>
              </a:lnSpc>
              <a:spcBef>
                <a:spcPts val="385"/>
              </a:spcBef>
              <a:buFont typeface="Wingdings" pitchFamily="2" charset="2"/>
              <a:buChar char="q"/>
            </a:pPr>
            <a:r>
              <a:rPr dirty="0">
                <a:latin typeface="Poppins" panose="00000500000000000000" pitchFamily="2" charset="0"/>
                <a:cs typeface="Poppins" panose="00000500000000000000" pitchFamily="2" charset="0"/>
              </a:rPr>
              <a:t>Kelompok belajar bisa bervariasi, baik jumlahnya, maupun kearıggotaannya, bisa juga melibatkan peserta didik di kelas atasnya.</a:t>
            </a:r>
          </a:p>
        </p:txBody>
      </p:sp>
      <p:sp>
        <p:nvSpPr>
          <p:cNvPr id="12"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13"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14"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FE7D08CC-12F8-6B41-1D3A-D3E94A94DA9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572000" y="947651"/>
            <a:ext cx="5112385" cy="382156"/>
          </a:xfrm>
          <a:prstGeom prst="rect">
            <a:avLst/>
          </a:prstGeom>
        </p:spPr>
        <p:txBody>
          <a:bodyPr vert="horz" wrap="square" lIns="0" tIns="12700" rIns="0" bIns="0" rtlCol="0">
            <a:spAutoFit/>
          </a:bodyPr>
          <a:lstStyle/>
          <a:p>
            <a:pPr marL="12700">
              <a:lnSpc>
                <a:spcPct val="100000"/>
              </a:lnSpc>
              <a:spcBef>
                <a:spcPts val="100"/>
              </a:spcBef>
              <a:tabLst>
                <a:tab pos="2627630" algn="l"/>
              </a:tabLst>
            </a:pPr>
            <a:r>
              <a:rPr sz="2400" b="1" spc="-10" dirty="0" err="1">
                <a:solidFill>
                  <a:srgbClr val="008080"/>
                </a:solidFill>
                <a:latin typeface="Poppins" panose="00000500000000000000" pitchFamily="2" charset="0"/>
                <a:cs typeface="Poppins" panose="00000500000000000000" pitchFamily="2" charset="0"/>
              </a:rPr>
              <a:t>Pemodelan</a:t>
            </a:r>
            <a:r>
              <a:rPr lang="en-ID" sz="2400" b="1" dirty="0">
                <a:solidFill>
                  <a:srgbClr val="008080"/>
                </a:solidFill>
                <a:latin typeface="Poppins" panose="00000500000000000000" pitchFamily="2" charset="0"/>
                <a:cs typeface="Poppins" panose="00000500000000000000" pitchFamily="2" charset="0"/>
              </a:rPr>
              <a:t> (</a:t>
            </a:r>
            <a:r>
              <a:rPr lang="en-ID" sz="2400" b="1" dirty="0" err="1">
                <a:solidFill>
                  <a:srgbClr val="008080"/>
                </a:solidFill>
                <a:latin typeface="Poppins" panose="00000500000000000000" pitchFamily="2" charset="0"/>
                <a:cs typeface="Poppins" panose="00000500000000000000" pitchFamily="2" charset="0"/>
              </a:rPr>
              <a:t>Modeling</a:t>
            </a:r>
            <a:r>
              <a:rPr lang="en-ID" sz="2400" b="1" dirty="0">
                <a:solidFill>
                  <a:srgbClr val="008080"/>
                </a:solidFill>
                <a:latin typeface="Poppins" panose="00000500000000000000" pitchFamily="2" charset="0"/>
                <a:cs typeface="Poppins" panose="00000500000000000000" pitchFamily="2" charset="0"/>
              </a:rPr>
              <a:t>)</a:t>
            </a:r>
            <a:endParaRPr sz="2400" b="1" dirty="0">
              <a:solidFill>
                <a:srgbClr val="008080"/>
              </a:solidFill>
              <a:latin typeface="Poppins" panose="00000500000000000000" pitchFamily="2" charset="0"/>
              <a:cs typeface="Poppins" panose="00000500000000000000" pitchFamily="2" charset="0"/>
            </a:endParaRPr>
          </a:p>
        </p:txBody>
      </p:sp>
      <p:sp>
        <p:nvSpPr>
          <p:cNvPr id="4" name="object 4"/>
          <p:cNvSpPr txBox="1"/>
          <p:nvPr/>
        </p:nvSpPr>
        <p:spPr>
          <a:xfrm>
            <a:off x="761999" y="1750894"/>
            <a:ext cx="7391401" cy="3336426"/>
          </a:xfrm>
          <a:prstGeom prst="rect">
            <a:avLst/>
          </a:prstGeom>
        </p:spPr>
        <p:txBody>
          <a:bodyPr vert="horz" wrap="square" lIns="0" tIns="41275" rIns="0" bIns="0" rtlCol="0">
            <a:spAutoFit/>
          </a:bodyPr>
          <a:lstStyle/>
          <a:p>
            <a:pPr marL="372109" indent="-342900" algn="just">
              <a:lnSpc>
                <a:spcPct val="100000"/>
              </a:lnSpc>
              <a:spcBef>
                <a:spcPts val="325"/>
              </a:spcBef>
              <a:buFont typeface="Wingdings" panose="05000000000000000000" pitchFamily="2" charset="2"/>
              <a:buChar char="ü"/>
              <a:tabLst>
                <a:tab pos="2983865" algn="l"/>
              </a:tabLst>
            </a:pPr>
            <a:r>
              <a:rPr spc="55" dirty="0">
                <a:latin typeface="Poppins" panose="00000500000000000000" pitchFamily="2" charset="0"/>
                <a:cs typeface="Poppins" panose="00000500000000000000" pitchFamily="2" charset="0"/>
              </a:rPr>
              <a:t>Cara</a:t>
            </a:r>
            <a:r>
              <a:rPr lang="en-US" spc="55" dirty="0">
                <a:latin typeface="Poppins" panose="00000500000000000000" pitchFamily="2" charset="0"/>
                <a:cs typeface="Poppins" panose="00000500000000000000" pitchFamily="2" charset="0"/>
              </a:rPr>
              <a:t> </a:t>
            </a:r>
            <a:r>
              <a:rPr spc="65" dirty="0" err="1">
                <a:latin typeface="Poppins" panose="00000500000000000000" pitchFamily="2" charset="0"/>
                <a:cs typeface="Poppins" panose="00000500000000000000" pitchFamily="2" charset="0"/>
              </a:rPr>
              <a:t>memberikan</a:t>
            </a:r>
            <a:r>
              <a:rPr dirty="0">
                <a:latin typeface="Poppins" panose="00000500000000000000" pitchFamily="2" charset="0"/>
                <a:cs typeface="Poppins" panose="00000500000000000000" pitchFamily="2" charset="0"/>
              </a:rPr>
              <a:t>	</a:t>
            </a:r>
            <a:r>
              <a:rPr spc="80" dirty="0">
                <a:latin typeface="Poppins" panose="00000500000000000000" pitchFamily="2" charset="0"/>
                <a:cs typeface="Poppins" panose="00000500000000000000" pitchFamily="2" charset="0"/>
              </a:rPr>
              <a:t>model</a:t>
            </a:r>
            <a:r>
              <a:rPr spc="120" dirty="0">
                <a:latin typeface="Poppins" panose="00000500000000000000" pitchFamily="2" charset="0"/>
                <a:cs typeface="Poppins" panose="00000500000000000000" pitchFamily="2" charset="0"/>
              </a:rPr>
              <a:t> </a:t>
            </a:r>
            <a:r>
              <a:rPr spc="50" dirty="0">
                <a:latin typeface="Poppins" panose="00000500000000000000" pitchFamily="2" charset="0"/>
                <a:cs typeface="Poppins" panose="00000500000000000000" pitchFamily="2" charset="0"/>
              </a:rPr>
              <a:t>atau</a:t>
            </a:r>
            <a:r>
              <a:rPr spc="125" dirty="0">
                <a:latin typeface="Poppins" panose="00000500000000000000" pitchFamily="2" charset="0"/>
                <a:cs typeface="Poppins" panose="00000500000000000000" pitchFamily="2" charset="0"/>
              </a:rPr>
              <a:t> </a:t>
            </a:r>
            <a:r>
              <a:rPr spc="65" dirty="0" err="1">
                <a:latin typeface="Poppins" panose="00000500000000000000" pitchFamily="2" charset="0"/>
                <a:cs typeface="Poppins" panose="00000500000000000000" pitchFamily="2" charset="0"/>
              </a:rPr>
              <a:t>contoh</a:t>
            </a:r>
            <a:r>
              <a:rPr spc="220" dirty="0">
                <a:latin typeface="Poppins" panose="00000500000000000000" pitchFamily="2" charset="0"/>
                <a:cs typeface="Poppins" panose="00000500000000000000" pitchFamily="2" charset="0"/>
              </a:rPr>
              <a:t> </a:t>
            </a:r>
            <a:r>
              <a:rPr spc="85" dirty="0">
                <a:latin typeface="Poppins" panose="00000500000000000000" pitchFamily="2" charset="0"/>
                <a:cs typeface="Poppins" panose="00000500000000000000" pitchFamily="2" charset="0"/>
              </a:rPr>
              <a:t>y</a:t>
            </a:r>
            <a:r>
              <a:rPr lang="en-ID" spc="85" dirty="0">
                <a:latin typeface="Poppins" panose="00000500000000000000" pitchFamily="2" charset="0"/>
                <a:cs typeface="Poppins" panose="00000500000000000000" pitchFamily="2" charset="0"/>
              </a:rPr>
              <a:t>a</a:t>
            </a:r>
            <a:r>
              <a:rPr spc="85" dirty="0" err="1">
                <a:latin typeface="Poppins" panose="00000500000000000000" pitchFamily="2" charset="0"/>
                <a:cs typeface="Poppins" panose="00000500000000000000" pitchFamily="2" charset="0"/>
              </a:rPr>
              <a:t>ng</a:t>
            </a:r>
            <a:r>
              <a:rPr spc="60" dirty="0">
                <a:latin typeface="Poppins" panose="00000500000000000000" pitchFamily="2" charset="0"/>
                <a:cs typeface="Poppins" panose="00000500000000000000" pitchFamily="2" charset="0"/>
              </a:rPr>
              <a:t> </a:t>
            </a:r>
            <a:r>
              <a:rPr spc="50" dirty="0" err="1">
                <a:latin typeface="Poppins" panose="00000500000000000000" pitchFamily="2" charset="0"/>
                <a:cs typeface="Poppins" panose="00000500000000000000" pitchFamily="2" charset="0"/>
              </a:rPr>
              <a:t>perlu</a:t>
            </a:r>
            <a:r>
              <a:rPr spc="195" dirty="0">
                <a:latin typeface="Poppins" panose="00000500000000000000" pitchFamily="2" charset="0"/>
                <a:cs typeface="Poppins" panose="00000500000000000000" pitchFamily="2" charset="0"/>
              </a:rPr>
              <a:t> </a:t>
            </a:r>
            <a:r>
              <a:rPr spc="-10" dirty="0" err="1">
                <a:latin typeface="Poppins" panose="00000500000000000000" pitchFamily="2" charset="0"/>
                <a:cs typeface="Poppins" panose="00000500000000000000" pitchFamily="2" charset="0"/>
              </a:rPr>
              <a:t>ditiru</a:t>
            </a:r>
            <a:r>
              <a:rPr spc="-10" dirty="0">
                <a:latin typeface="Poppins" panose="00000500000000000000" pitchFamily="2" charset="0"/>
                <a:cs typeface="Poppins" panose="00000500000000000000" pitchFamily="2" charset="0"/>
              </a:rPr>
              <a:t>.</a:t>
            </a:r>
            <a:r>
              <a:rPr lang="en-ID" dirty="0">
                <a:latin typeface="Poppins" panose="00000500000000000000" pitchFamily="2" charset="0"/>
                <a:cs typeface="Poppins" panose="00000500000000000000" pitchFamily="2" charset="0"/>
              </a:rPr>
              <a:t> </a:t>
            </a:r>
            <a:r>
              <a:rPr spc="90" dirty="0" err="1">
                <a:latin typeface="Poppins" panose="00000500000000000000" pitchFamily="2" charset="0"/>
                <a:cs typeface="Poppins" panose="00000500000000000000" pitchFamily="2" charset="0"/>
              </a:rPr>
              <a:t>Anda</a:t>
            </a:r>
            <a:r>
              <a:rPr spc="13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yang</a:t>
            </a:r>
            <a:r>
              <a:rPr spc="55" dirty="0">
                <a:latin typeface="Poppins" panose="00000500000000000000" pitchFamily="2" charset="0"/>
                <a:cs typeface="Poppins" panose="00000500000000000000" pitchFamily="2" charset="0"/>
              </a:rPr>
              <a:t> merasa</a:t>
            </a:r>
            <a:r>
              <a:rPr spc="254"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kurang</a:t>
            </a:r>
            <a:r>
              <a:rPr spc="170" dirty="0">
                <a:latin typeface="Poppins" panose="00000500000000000000" pitchFamily="2" charset="0"/>
                <a:cs typeface="Poppins" panose="00000500000000000000" pitchFamily="2" charset="0"/>
              </a:rPr>
              <a:t> </a:t>
            </a:r>
            <a:r>
              <a:rPr spc="105" dirty="0" err="1">
                <a:latin typeface="Poppins" panose="00000500000000000000" pitchFamily="2" charset="0"/>
                <a:cs typeface="Poppins" panose="00000500000000000000" pitchFamily="2" charset="0"/>
              </a:rPr>
              <a:t>mampu</a:t>
            </a:r>
            <a:r>
              <a:rPr spc="355" dirty="0">
                <a:latin typeface="Poppins" panose="00000500000000000000" pitchFamily="2" charset="0"/>
                <a:cs typeface="Poppins" panose="00000500000000000000" pitchFamily="2" charset="0"/>
              </a:rPr>
              <a:t> </a:t>
            </a:r>
            <a:r>
              <a:rPr spc="55" dirty="0" err="1">
                <a:latin typeface="Poppins" panose="00000500000000000000" pitchFamily="2" charset="0"/>
                <a:cs typeface="Poppins" panose="00000500000000000000" pitchFamily="2" charset="0"/>
              </a:rPr>
              <a:t>membacakan</a:t>
            </a:r>
            <a:r>
              <a:rPr lang="en-ID" dirty="0">
                <a:latin typeface="Poppins" panose="00000500000000000000" pitchFamily="2" charset="0"/>
                <a:cs typeface="Poppins" panose="00000500000000000000" pitchFamily="2" charset="0"/>
              </a:rPr>
              <a:t> </a:t>
            </a:r>
            <a:r>
              <a:rPr spc="-10" dirty="0" err="1">
                <a:latin typeface="Poppins" panose="00000500000000000000" pitchFamily="2" charset="0"/>
                <a:cs typeface="Poppins" panose="00000500000000000000" pitchFamily="2" charset="0"/>
              </a:rPr>
              <a:t>puisi</a:t>
            </a:r>
            <a:r>
              <a:rPr spc="-10"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atau</a:t>
            </a:r>
            <a:r>
              <a:rPr spc="170" dirty="0">
                <a:latin typeface="Poppins" panose="00000500000000000000" pitchFamily="2" charset="0"/>
                <a:cs typeface="Poppins" panose="00000500000000000000" pitchFamily="2" charset="0"/>
              </a:rPr>
              <a:t> </a:t>
            </a:r>
            <a:r>
              <a:rPr spc="90" dirty="0">
                <a:latin typeface="Poppins" panose="00000500000000000000" pitchFamily="2" charset="0"/>
                <a:cs typeface="Poppins" panose="00000500000000000000" pitchFamily="2" charset="0"/>
              </a:rPr>
              <a:t>be</a:t>
            </a:r>
            <a:r>
              <a:rPr lang="en-ID" spc="90" dirty="0" err="1">
                <a:latin typeface="Poppins" panose="00000500000000000000" pitchFamily="2" charset="0"/>
                <a:cs typeface="Poppins" panose="00000500000000000000" pitchFamily="2" charset="0"/>
              </a:rPr>
              <a:t>rmain</a:t>
            </a:r>
            <a:r>
              <a:rPr spc="260" dirty="0">
                <a:latin typeface="Poppins" panose="00000500000000000000" pitchFamily="2" charset="0"/>
                <a:cs typeface="Poppins" panose="00000500000000000000" pitchFamily="2" charset="0"/>
              </a:rPr>
              <a:t> </a:t>
            </a:r>
            <a:r>
              <a:rPr spc="65" dirty="0">
                <a:latin typeface="Poppins" panose="00000500000000000000" pitchFamily="2" charset="0"/>
                <a:cs typeface="Poppins" panose="00000500000000000000" pitchFamily="2" charset="0"/>
              </a:rPr>
              <a:t>drama,</a:t>
            </a:r>
            <a:r>
              <a:rPr spc="215"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tidak</a:t>
            </a:r>
            <a:r>
              <a:rPr spc="235" dirty="0">
                <a:latin typeface="Poppins" panose="00000500000000000000" pitchFamily="2" charset="0"/>
                <a:cs typeface="Poppins" panose="00000500000000000000" pitchFamily="2" charset="0"/>
              </a:rPr>
              <a:t> </a:t>
            </a:r>
            <a:r>
              <a:rPr spc="50" dirty="0">
                <a:latin typeface="Poppins" panose="00000500000000000000" pitchFamily="2" charset="0"/>
                <a:cs typeface="Poppins" panose="00000500000000000000" pitchFamily="2" charset="0"/>
              </a:rPr>
              <a:t>perlu</a:t>
            </a:r>
            <a:r>
              <a:rPr spc="13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cemas</a:t>
            </a:r>
            <a:r>
              <a:rPr spc="245" dirty="0">
                <a:latin typeface="Poppins" panose="00000500000000000000" pitchFamily="2" charset="0"/>
                <a:cs typeface="Poppins" panose="00000500000000000000" pitchFamily="2" charset="0"/>
              </a:rPr>
              <a:t> </a:t>
            </a:r>
            <a:r>
              <a:rPr spc="70" dirty="0" err="1">
                <a:latin typeface="Poppins" panose="00000500000000000000" pitchFamily="2" charset="0"/>
                <a:cs typeface="Poppins" panose="00000500000000000000" pitchFamily="2" charset="0"/>
              </a:rPr>
              <a:t>karena</a:t>
            </a:r>
            <a:r>
              <a:rPr spc="50" dirty="0">
                <a:latin typeface="Poppins" panose="00000500000000000000" pitchFamily="2" charset="0"/>
                <a:cs typeface="Poppins" panose="00000500000000000000" pitchFamily="2" charset="0"/>
              </a:rPr>
              <a:t> </a:t>
            </a:r>
            <a:r>
              <a:rPr spc="-20" dirty="0" err="1">
                <a:latin typeface="Poppins" panose="00000500000000000000" pitchFamily="2" charset="0"/>
                <a:cs typeface="Poppins" panose="00000500000000000000" pitchFamily="2" charset="0"/>
              </a:rPr>
              <a:t>gu</a:t>
            </a:r>
            <a:r>
              <a:rPr lang="en-ID" spc="-20" dirty="0" err="1">
                <a:latin typeface="Poppins" panose="00000500000000000000" pitchFamily="2" charset="0"/>
                <a:cs typeface="Poppins" panose="00000500000000000000" pitchFamily="2" charset="0"/>
              </a:rPr>
              <a:t>ru</a:t>
            </a:r>
            <a:r>
              <a:rPr lang="en-ID" spc="-20" dirty="0">
                <a:latin typeface="Poppins" panose="00000500000000000000" pitchFamily="2" charset="0"/>
                <a:cs typeface="Poppins" panose="00000500000000000000" pitchFamily="2" charset="0"/>
              </a:rPr>
              <a:t> </a:t>
            </a:r>
            <a:r>
              <a:rPr spc="85" dirty="0" err="1">
                <a:latin typeface="Poppins" panose="00000500000000000000" pitchFamily="2" charset="0"/>
                <a:cs typeface="Poppins" panose="00000500000000000000" pitchFamily="2" charset="0"/>
              </a:rPr>
              <a:t>bukan</a:t>
            </a:r>
            <a:r>
              <a:rPr spc="240" dirty="0">
                <a:latin typeface="Poppins" panose="00000500000000000000" pitchFamily="2" charset="0"/>
                <a:cs typeface="Poppins" panose="00000500000000000000" pitchFamily="2" charset="0"/>
              </a:rPr>
              <a:t> </a:t>
            </a:r>
            <a:r>
              <a:rPr spc="-25" dirty="0" err="1">
                <a:latin typeface="Poppins" panose="00000500000000000000" pitchFamily="2" charset="0"/>
                <a:cs typeface="Poppins" panose="00000500000000000000" pitchFamily="2" charset="0"/>
              </a:rPr>
              <a:t>sa</a:t>
            </a:r>
            <a:r>
              <a:rPr lang="en-ID" spc="-25" dirty="0" err="1">
                <a:latin typeface="Poppins" panose="00000500000000000000" pitchFamily="2" charset="0"/>
                <a:cs typeface="Poppins" panose="00000500000000000000" pitchFamily="2" charset="0"/>
              </a:rPr>
              <a:t>tu</a:t>
            </a:r>
            <a:r>
              <a:rPr lang="en-ID" spc="-25" dirty="0">
                <a:latin typeface="Poppins" panose="00000500000000000000" pitchFamily="2" charset="0"/>
                <a:cs typeface="Poppins" panose="00000500000000000000" pitchFamily="2" charset="0"/>
              </a:rPr>
              <a:t>-</a:t>
            </a:r>
            <a:r>
              <a:rPr dirty="0" err="1">
                <a:latin typeface="Poppins" panose="00000500000000000000" pitchFamily="2" charset="0"/>
                <a:cs typeface="Poppins" panose="00000500000000000000" pitchFamily="2" charset="0"/>
              </a:rPr>
              <a:t>satunya</a:t>
            </a:r>
            <a:r>
              <a:rPr spc="34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yang</a:t>
            </a:r>
            <a:r>
              <a:rPr spc="65" dirty="0">
                <a:latin typeface="Poppins" panose="00000500000000000000" pitchFamily="2" charset="0"/>
                <a:cs typeface="Poppins" panose="00000500000000000000" pitchFamily="2" charset="0"/>
              </a:rPr>
              <a:t> </a:t>
            </a:r>
            <a:r>
              <a:rPr spc="70" dirty="0" err="1">
                <a:latin typeface="Poppins" panose="00000500000000000000" pitchFamily="2" charset="0"/>
                <a:cs typeface="Poppins" panose="00000500000000000000" pitchFamily="2" charset="0"/>
              </a:rPr>
              <a:t>dapat</a:t>
            </a:r>
            <a:r>
              <a:rPr spc="60"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dijadikan</a:t>
            </a:r>
            <a:r>
              <a:rPr spc="315" dirty="0">
                <a:latin typeface="Poppins" panose="00000500000000000000" pitchFamily="2" charset="0"/>
                <a:cs typeface="Poppins" panose="00000500000000000000" pitchFamily="2" charset="0"/>
              </a:rPr>
              <a:t> </a:t>
            </a:r>
            <a:r>
              <a:rPr spc="70" dirty="0">
                <a:latin typeface="Poppins" panose="00000500000000000000" pitchFamily="2" charset="0"/>
                <a:cs typeface="Poppins" panose="00000500000000000000" pitchFamily="2" charset="0"/>
              </a:rPr>
              <a:t>model.</a:t>
            </a:r>
            <a:endParaRPr dirty="0">
              <a:latin typeface="Poppins" panose="00000500000000000000" pitchFamily="2" charset="0"/>
              <a:cs typeface="Poppins" panose="00000500000000000000" pitchFamily="2" charset="0"/>
            </a:endParaRPr>
          </a:p>
          <a:p>
            <a:pPr marL="356235" marR="272415" indent="-342900" algn="just">
              <a:lnSpc>
                <a:spcPct val="107800"/>
              </a:lnSpc>
              <a:spcBef>
                <a:spcPts val="385"/>
              </a:spcBef>
              <a:buFont typeface="Wingdings" panose="05000000000000000000" pitchFamily="2" charset="2"/>
              <a:buChar char="ü"/>
              <a:tabLst>
                <a:tab pos="349885" algn="l"/>
              </a:tabLst>
            </a:pPr>
            <a:r>
              <a:rPr spc="75" dirty="0" err="1">
                <a:latin typeface="Poppins" panose="00000500000000000000" pitchFamily="2" charset="0"/>
                <a:cs typeface="Poppins" panose="00000500000000000000" pitchFamily="2" charset="0"/>
              </a:rPr>
              <a:t>Anda</a:t>
            </a:r>
            <a:r>
              <a:rPr spc="50" dirty="0">
                <a:latin typeface="Poppins" panose="00000500000000000000" pitchFamily="2" charset="0"/>
                <a:cs typeface="Poppins" panose="00000500000000000000" pitchFamily="2" charset="0"/>
              </a:rPr>
              <a:t> </a:t>
            </a:r>
            <a:r>
              <a:rPr spc="70" dirty="0">
                <a:latin typeface="Poppins" panose="00000500000000000000" pitchFamily="2" charset="0"/>
                <a:cs typeface="Poppins" panose="00000500000000000000" pitchFamily="2" charset="0"/>
              </a:rPr>
              <a:t>dapat</a:t>
            </a:r>
            <a:r>
              <a:rPr spc="55" dirty="0">
                <a:latin typeface="Poppins" panose="00000500000000000000" pitchFamily="2" charset="0"/>
                <a:cs typeface="Poppins" panose="00000500000000000000" pitchFamily="2" charset="0"/>
              </a:rPr>
              <a:t> </a:t>
            </a:r>
            <a:r>
              <a:rPr spc="70" dirty="0">
                <a:latin typeface="Poppins" panose="00000500000000000000" pitchFamily="2" charset="0"/>
                <a:cs typeface="Poppins" panose="00000500000000000000" pitchFamily="2" charset="0"/>
              </a:rPr>
              <a:t>meminta</a:t>
            </a:r>
            <a:r>
              <a:rPr spc="155" dirty="0">
                <a:latin typeface="Poppins" panose="00000500000000000000" pitchFamily="2" charset="0"/>
                <a:cs typeface="Poppins" panose="00000500000000000000" pitchFamily="2" charset="0"/>
              </a:rPr>
              <a:t> </a:t>
            </a:r>
            <a:r>
              <a:rPr spc="75" dirty="0">
                <a:latin typeface="Poppins" panose="00000500000000000000" pitchFamily="2" charset="0"/>
                <a:cs typeface="Poppins" panose="00000500000000000000" pitchFamily="2" charset="0"/>
              </a:rPr>
              <a:t>kepada</a:t>
            </a:r>
            <a:r>
              <a:rPr spc="95" dirty="0">
                <a:latin typeface="Poppins" panose="00000500000000000000" pitchFamily="2" charset="0"/>
                <a:cs typeface="Poppins" panose="00000500000000000000" pitchFamily="2" charset="0"/>
              </a:rPr>
              <a:t> </a:t>
            </a:r>
            <a:r>
              <a:rPr spc="70" dirty="0">
                <a:latin typeface="Poppins" panose="00000500000000000000" pitchFamily="2" charset="0"/>
                <a:cs typeface="Poppins" panose="00000500000000000000" pitchFamily="2" charset="0"/>
              </a:rPr>
              <a:t>teman</a:t>
            </a:r>
            <a:r>
              <a:rPr spc="11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sejawat,</a:t>
            </a:r>
            <a:r>
              <a:rPr spc="105" dirty="0">
                <a:latin typeface="Poppins" panose="00000500000000000000" pitchFamily="2" charset="0"/>
                <a:cs typeface="Poppins" panose="00000500000000000000" pitchFamily="2" charset="0"/>
              </a:rPr>
              <a:t> </a:t>
            </a:r>
            <a:r>
              <a:rPr spc="-20" dirty="0">
                <a:latin typeface="Poppins" panose="00000500000000000000" pitchFamily="2" charset="0"/>
                <a:cs typeface="Poppins" panose="00000500000000000000" pitchFamily="2" charset="0"/>
              </a:rPr>
              <a:t>atau </a:t>
            </a:r>
            <a:r>
              <a:rPr spc="60" dirty="0">
                <a:latin typeface="Poppins" panose="00000500000000000000" pitchFamily="2" charset="0"/>
                <a:cs typeface="Poppins" panose="00000500000000000000" pitchFamily="2" charset="0"/>
              </a:rPr>
              <a:t>mendatangkan</a:t>
            </a:r>
            <a:r>
              <a:rPr spc="390" dirty="0">
                <a:latin typeface="Poppins" panose="00000500000000000000" pitchFamily="2" charset="0"/>
                <a:cs typeface="Poppins" panose="00000500000000000000" pitchFamily="2" charset="0"/>
              </a:rPr>
              <a:t> </a:t>
            </a:r>
            <a:r>
              <a:rPr spc="65" dirty="0">
                <a:latin typeface="Poppins" panose="00000500000000000000" pitchFamily="2" charset="0"/>
                <a:cs typeface="Poppins" panose="00000500000000000000" pitchFamily="2" charset="0"/>
              </a:rPr>
              <a:t>pihak</a:t>
            </a:r>
            <a:r>
              <a:rPr spc="17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luar,</a:t>
            </a:r>
            <a:r>
              <a:rPr spc="215" dirty="0">
                <a:latin typeface="Poppins" panose="00000500000000000000" pitchFamily="2" charset="0"/>
                <a:cs typeface="Poppins" panose="00000500000000000000" pitchFamily="2" charset="0"/>
              </a:rPr>
              <a:t> </a:t>
            </a:r>
            <a:r>
              <a:rPr spc="70" dirty="0">
                <a:latin typeface="Poppins" panose="00000500000000000000" pitchFamily="2" charset="0"/>
                <a:cs typeface="Poppins" panose="00000500000000000000" pitchFamily="2" charset="0"/>
              </a:rPr>
              <a:t>pembaca</a:t>
            </a:r>
            <a:r>
              <a:rPr spc="24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puisi,</a:t>
            </a:r>
            <a:r>
              <a:rPr spc="23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atau</a:t>
            </a:r>
            <a:r>
              <a:rPr spc="210" dirty="0">
                <a:latin typeface="Poppins" panose="00000500000000000000" pitchFamily="2" charset="0"/>
                <a:cs typeface="Poppins" panose="00000500000000000000" pitchFamily="2" charset="0"/>
              </a:rPr>
              <a:t> </a:t>
            </a:r>
            <a:r>
              <a:rPr spc="60" dirty="0">
                <a:latin typeface="Poppins" panose="00000500000000000000" pitchFamily="2" charset="0"/>
                <a:cs typeface="Poppins" panose="00000500000000000000" pitchFamily="2" charset="0"/>
              </a:rPr>
              <a:t>pemain </a:t>
            </a:r>
            <a:r>
              <a:rPr spc="95" dirty="0">
                <a:latin typeface="Poppins" panose="00000500000000000000" pitchFamily="2" charset="0"/>
                <a:cs typeface="Poppins" panose="00000500000000000000" pitchFamily="2" charset="0"/>
              </a:rPr>
              <a:t>drama</a:t>
            </a:r>
            <a:r>
              <a:rPr spc="10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yang</a:t>
            </a:r>
            <a:r>
              <a:rPr spc="-35" dirty="0">
                <a:latin typeface="Poppins" panose="00000500000000000000" pitchFamily="2" charset="0"/>
                <a:cs typeface="Poppins" panose="00000500000000000000" pitchFamily="2" charset="0"/>
              </a:rPr>
              <a:t> </a:t>
            </a:r>
            <a:r>
              <a:rPr spc="70" dirty="0" err="1">
                <a:latin typeface="Poppins" panose="00000500000000000000" pitchFamily="2" charset="0"/>
                <a:cs typeface="Poppins" panose="00000500000000000000" pitchFamily="2" charset="0"/>
              </a:rPr>
              <a:t>sudah</a:t>
            </a:r>
            <a:r>
              <a:rPr spc="200" dirty="0">
                <a:latin typeface="Poppins" panose="00000500000000000000" pitchFamily="2" charset="0"/>
                <a:cs typeface="Poppins" panose="00000500000000000000" pitchFamily="2" charset="0"/>
              </a:rPr>
              <a:t> </a:t>
            </a:r>
            <a:r>
              <a:rPr spc="-10" dirty="0" err="1">
                <a:latin typeface="Poppins" panose="00000500000000000000" pitchFamily="2" charset="0"/>
                <a:cs typeface="Poppins" panose="00000500000000000000" pitchFamily="2" charset="0"/>
              </a:rPr>
              <a:t>terkenal</a:t>
            </a:r>
            <a:r>
              <a:rPr spc="-10" dirty="0">
                <a:latin typeface="Poppins" panose="00000500000000000000" pitchFamily="2" charset="0"/>
                <a:cs typeface="Poppins" panose="00000500000000000000" pitchFamily="2" charset="0"/>
              </a:rPr>
              <a:t>.</a:t>
            </a:r>
            <a:endParaRPr lang="en-ID" dirty="0">
              <a:latin typeface="Poppins" panose="00000500000000000000" pitchFamily="2" charset="0"/>
              <a:cs typeface="Poppins" panose="00000500000000000000" pitchFamily="2" charset="0"/>
            </a:endParaRPr>
          </a:p>
          <a:p>
            <a:pPr marL="356235" marR="272415" indent="-342900" algn="just">
              <a:lnSpc>
                <a:spcPct val="107800"/>
              </a:lnSpc>
              <a:spcBef>
                <a:spcPts val="385"/>
              </a:spcBef>
              <a:buFont typeface="Wingdings" panose="05000000000000000000" pitchFamily="2" charset="2"/>
              <a:buChar char="ü"/>
              <a:tabLst>
                <a:tab pos="349885" algn="l"/>
              </a:tabLst>
            </a:pPr>
            <a:r>
              <a:rPr dirty="0" err="1">
                <a:latin typeface="Poppins" panose="00000500000000000000" pitchFamily="2" charset="0"/>
                <a:cs typeface="Poppins" panose="00000500000000000000" pitchFamily="2" charset="0"/>
              </a:rPr>
              <a:t>Dengan</a:t>
            </a:r>
            <a:r>
              <a:rPr spc="26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demikian</a:t>
            </a:r>
            <a:r>
              <a:rPr spc="31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Anda</a:t>
            </a:r>
            <a:r>
              <a:rPr spc="175" dirty="0">
                <a:latin typeface="Poppins" panose="00000500000000000000" pitchFamily="2" charset="0"/>
                <a:cs typeface="Poppins" panose="00000500000000000000" pitchFamily="2" charset="0"/>
              </a:rPr>
              <a:t> </a:t>
            </a:r>
            <a:r>
              <a:rPr spc="50" dirty="0">
                <a:latin typeface="Poppins" panose="00000500000000000000" pitchFamily="2" charset="0"/>
                <a:cs typeface="Poppins" panose="00000500000000000000" pitchFamily="2" charset="0"/>
              </a:rPr>
              <a:t>pun</a:t>
            </a:r>
            <a:r>
              <a:rPr spc="18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dapat</a:t>
            </a:r>
            <a:r>
              <a:rPr spc="215" dirty="0">
                <a:latin typeface="Poppins" panose="00000500000000000000" pitchFamily="2" charset="0"/>
                <a:cs typeface="Poppins" panose="00000500000000000000" pitchFamily="2" charset="0"/>
              </a:rPr>
              <a:t> </a:t>
            </a:r>
            <a:r>
              <a:rPr spc="-10" dirty="0" err="1">
                <a:latin typeface="Poppins" panose="00000500000000000000" pitchFamily="2" charset="0"/>
                <a:cs typeface="Poppins" panose="00000500000000000000" pitchFamily="2" charset="0"/>
              </a:rPr>
              <a:t>melaksanakan</a:t>
            </a:r>
            <a:r>
              <a:rPr spc="-10" dirty="0">
                <a:latin typeface="Poppins" panose="00000500000000000000" pitchFamily="2" charset="0"/>
                <a:cs typeface="Poppins" panose="00000500000000000000" pitchFamily="2" charset="0"/>
              </a:rPr>
              <a:t> </a:t>
            </a:r>
            <a:r>
              <a:rPr spc="-10" dirty="0" err="1">
                <a:latin typeface="Poppins" panose="00000500000000000000" pitchFamily="2" charset="0"/>
                <a:cs typeface="Poppins" panose="00000500000000000000" pitchFamily="2" charset="0"/>
              </a:rPr>
              <a:t>pembelajaran</a:t>
            </a:r>
            <a:r>
              <a:rPr lang="en-ID"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puisi</a:t>
            </a:r>
            <a:r>
              <a:rPr spc="2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drama</a:t>
            </a:r>
            <a:r>
              <a:rPr spc="95" dirty="0">
                <a:latin typeface="Poppins" panose="00000500000000000000" pitchFamily="2" charset="0"/>
                <a:cs typeface="Poppins" panose="00000500000000000000" pitchFamily="2" charset="0"/>
              </a:rPr>
              <a:t> </a:t>
            </a:r>
            <a:r>
              <a:rPr spc="-20" dirty="0">
                <a:latin typeface="Poppins" panose="00000500000000000000" pitchFamily="2" charset="0"/>
                <a:cs typeface="Poppins" panose="00000500000000000000" pitchFamily="2" charset="0"/>
              </a:rPr>
              <a:t>lewat</a:t>
            </a:r>
            <a:r>
              <a:rPr spc="8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model</a:t>
            </a:r>
            <a:r>
              <a:rPr spc="14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tadi.</a:t>
            </a:r>
            <a:r>
              <a:rPr spc="114" dirty="0">
                <a:latin typeface="Poppins" panose="00000500000000000000" pitchFamily="2" charset="0"/>
                <a:cs typeface="Poppins" panose="00000500000000000000" pitchFamily="2" charset="0"/>
              </a:rPr>
              <a:t> </a:t>
            </a:r>
            <a:r>
              <a:rPr spc="-10" dirty="0">
                <a:latin typeface="Poppins" panose="00000500000000000000" pitchFamily="2" charset="0"/>
                <a:cs typeface="Poppins" panose="00000500000000000000" pitchFamily="2" charset="0"/>
              </a:rPr>
              <a:t>Demikian </a:t>
            </a:r>
            <a:r>
              <a:rPr dirty="0">
                <a:latin typeface="Poppins" panose="00000500000000000000" pitchFamily="2" charset="0"/>
                <a:cs typeface="Poppins" panose="00000500000000000000" pitchFamily="2" charset="0"/>
              </a:rPr>
              <a:t>pula</a:t>
            </a:r>
            <a:r>
              <a:rPr spc="204" dirty="0">
                <a:latin typeface="Poppins" panose="00000500000000000000" pitchFamily="2" charset="0"/>
                <a:cs typeface="Poppins" panose="00000500000000000000" pitchFamily="2" charset="0"/>
              </a:rPr>
              <a:t> </a:t>
            </a:r>
            <a:r>
              <a:rPr spc="-10" dirty="0" err="1">
                <a:latin typeface="Poppins" panose="00000500000000000000" pitchFamily="2" charset="0"/>
                <a:cs typeface="Poppins" panose="00000500000000000000" pitchFamily="2" charset="0"/>
              </a:rPr>
              <a:t>pembelajaran</a:t>
            </a:r>
            <a:r>
              <a:rPr lang="en-ID" dirty="0">
                <a:latin typeface="Poppins" panose="00000500000000000000" pitchFamily="2" charset="0"/>
                <a:cs typeface="Poppins" panose="00000500000000000000" pitchFamily="2" charset="0"/>
              </a:rPr>
              <a:t> </a:t>
            </a:r>
            <a:r>
              <a:rPr spc="10" dirty="0">
                <a:latin typeface="Poppins" panose="00000500000000000000" pitchFamily="2" charset="0"/>
                <a:cs typeface="Poppins" panose="00000500000000000000" pitchFamily="2" charset="0"/>
              </a:rPr>
              <a:t>menu</a:t>
            </a:r>
            <a:r>
              <a:rPr lang="en-ID" spc="10" dirty="0" err="1">
                <a:latin typeface="Poppins" panose="00000500000000000000" pitchFamily="2" charset="0"/>
                <a:cs typeface="Poppins" panose="00000500000000000000" pitchFamily="2" charset="0"/>
              </a:rPr>
              <a:t>lis</a:t>
            </a:r>
            <a:r>
              <a:rPr spc="10" dirty="0">
                <a:latin typeface="Poppins" panose="00000500000000000000" pitchFamily="2" charset="0"/>
                <a:cs typeface="Poppins" panose="00000500000000000000" pitchFamily="2" charset="0"/>
              </a:rPr>
              <a:t>/</a:t>
            </a:r>
            <a:r>
              <a:rPr spc="10" dirty="0" err="1">
                <a:latin typeface="Poppins" panose="00000500000000000000" pitchFamily="2" charset="0"/>
                <a:cs typeface="Poppins" panose="00000500000000000000" pitchFamily="2" charset="0"/>
              </a:rPr>
              <a:t>mengarang</a:t>
            </a:r>
            <a:r>
              <a:rPr spc="65" dirty="0">
                <a:latin typeface="Poppins" panose="00000500000000000000" pitchFamily="2" charset="0"/>
                <a:cs typeface="Poppins" panose="00000500000000000000" pitchFamily="2" charset="0"/>
              </a:rPr>
              <a:t> </a:t>
            </a:r>
            <a:r>
              <a:rPr spc="10" dirty="0">
                <a:latin typeface="Poppins" panose="00000500000000000000" pitchFamily="2" charset="0"/>
                <a:cs typeface="Poppins" panose="00000500000000000000" pitchFamily="2" charset="0"/>
              </a:rPr>
              <a:t>kita</a:t>
            </a:r>
            <a:r>
              <a:rPr spc="270" dirty="0">
                <a:latin typeface="Poppins" panose="00000500000000000000" pitchFamily="2" charset="0"/>
                <a:cs typeface="Poppins" panose="00000500000000000000" pitchFamily="2" charset="0"/>
              </a:rPr>
              <a:t> </a:t>
            </a:r>
            <a:r>
              <a:rPr spc="40" dirty="0">
                <a:latin typeface="Poppins" panose="00000500000000000000" pitchFamily="2" charset="0"/>
                <a:cs typeface="Poppins" panose="00000500000000000000" pitchFamily="2" charset="0"/>
              </a:rPr>
              <a:t>dapat </a:t>
            </a:r>
            <a:r>
              <a:rPr dirty="0" err="1">
                <a:latin typeface="Poppins" panose="00000500000000000000" pitchFamily="2" charset="0"/>
                <a:cs typeface="Poppins" panose="00000500000000000000" pitchFamily="2" charset="0"/>
              </a:rPr>
              <a:t>memberikan</a:t>
            </a:r>
            <a:r>
              <a:rPr spc="30"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contoh-</a:t>
            </a:r>
            <a:r>
              <a:rPr spc="-10" dirty="0" err="1">
                <a:latin typeface="Poppins" panose="00000500000000000000" pitchFamily="2" charset="0"/>
                <a:cs typeface="Poppins" panose="00000500000000000000" pitchFamily="2" charset="0"/>
              </a:rPr>
              <a:t>contoh</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tulisan</a:t>
            </a:r>
            <a:r>
              <a:rPr lang="en-ID" dirty="0">
                <a:latin typeface="Poppins" panose="00000500000000000000" pitchFamily="2" charset="0"/>
                <a:cs typeface="Poppins" panose="00000500000000000000" pitchFamily="2" charset="0"/>
              </a:rPr>
              <a:t> </a:t>
            </a:r>
            <a:r>
              <a:rPr spc="-20" dirty="0">
                <a:latin typeface="Poppins" panose="00000500000000000000" pitchFamily="2" charset="0"/>
                <a:cs typeface="Poppins" panose="00000500000000000000" pitchFamily="2" charset="0"/>
              </a:rPr>
              <a:t>yang</a:t>
            </a:r>
            <a:r>
              <a:rPr spc="-10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baik</a:t>
            </a:r>
            <a:r>
              <a:rPr spc="-60" dirty="0">
                <a:latin typeface="Poppins" panose="00000500000000000000" pitchFamily="2" charset="0"/>
                <a:cs typeface="Poppins" panose="00000500000000000000" pitchFamily="2" charset="0"/>
              </a:rPr>
              <a:t> </a:t>
            </a:r>
            <a:r>
              <a:rPr spc="-30" dirty="0">
                <a:latin typeface="Poppins" panose="00000500000000000000" pitchFamily="2" charset="0"/>
                <a:cs typeface="Poppins" panose="00000500000000000000" pitchFamily="2" charset="0"/>
              </a:rPr>
              <a:t>yang</a:t>
            </a:r>
            <a:r>
              <a:rPr spc="-125" dirty="0">
                <a:latin typeface="Poppins" panose="00000500000000000000" pitchFamily="2" charset="0"/>
                <a:cs typeface="Poppins" panose="00000500000000000000" pitchFamily="2" charset="0"/>
              </a:rPr>
              <a:t> </a:t>
            </a:r>
            <a:r>
              <a:rPr spc="-10" dirty="0">
                <a:latin typeface="Poppins" panose="00000500000000000000" pitchFamily="2" charset="0"/>
                <a:cs typeface="Poppins" panose="00000500000000000000" pitchFamily="2" charset="0"/>
              </a:rPr>
              <a:t>telah</a:t>
            </a:r>
            <a:endParaRPr dirty="0">
              <a:latin typeface="Poppins" panose="00000500000000000000" pitchFamily="2" charset="0"/>
              <a:cs typeface="Poppins" panose="00000500000000000000" pitchFamily="2" charset="0"/>
            </a:endParaRPr>
          </a:p>
        </p:txBody>
      </p:sp>
      <p:sp>
        <p:nvSpPr>
          <p:cNvPr id="6"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7"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8"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77F33F9D-DE18-4A87-2307-D4C4B7B115A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object 3"/>
          <p:cNvPicPr/>
          <p:nvPr/>
        </p:nvPicPr>
        <p:blipFill>
          <a:blip r:embed="rId2" cstate="print"/>
          <a:stretch>
            <a:fillRect/>
          </a:stretch>
        </p:blipFill>
        <p:spPr>
          <a:xfrm>
            <a:off x="2286000" y="169664"/>
            <a:ext cx="2053828" cy="8929"/>
          </a:xfrm>
          <a:prstGeom prst="rect">
            <a:avLst/>
          </a:prstGeom>
        </p:spPr>
      </p:pic>
      <p:sp>
        <p:nvSpPr>
          <p:cNvPr id="4" name="object 4"/>
          <p:cNvSpPr txBox="1">
            <a:spLocks noGrp="1"/>
          </p:cNvSpPr>
          <p:nvPr>
            <p:ph type="title"/>
          </p:nvPr>
        </p:nvSpPr>
        <p:spPr>
          <a:xfrm>
            <a:off x="4953000" y="1037860"/>
            <a:ext cx="5029200" cy="573043"/>
          </a:xfrm>
          <a:prstGeom prst="rect">
            <a:avLst/>
          </a:prstGeom>
        </p:spPr>
        <p:txBody>
          <a:bodyPr vert="horz" wrap="square" lIns="0" tIns="201741" rIns="0" bIns="0" rtlCol="0">
            <a:spAutoFit/>
          </a:bodyPr>
          <a:lstStyle/>
          <a:p>
            <a:pPr marL="30480">
              <a:lnSpc>
                <a:spcPct val="100000"/>
              </a:lnSpc>
              <a:spcBef>
                <a:spcPts val="110"/>
              </a:spcBef>
            </a:pPr>
            <a:r>
              <a:rPr sz="2400" b="1" spc="-20" dirty="0" err="1">
                <a:solidFill>
                  <a:srgbClr val="008080"/>
                </a:solidFill>
                <a:latin typeface="Poppins" panose="00000500000000000000" pitchFamily="2" charset="0"/>
                <a:cs typeface="Poppins" panose="00000500000000000000" pitchFamily="2" charset="0"/>
              </a:rPr>
              <a:t>Refleksi</a:t>
            </a:r>
            <a:r>
              <a:rPr lang="en-ID" sz="2400" b="1" spc="-20" dirty="0">
                <a:solidFill>
                  <a:srgbClr val="008080"/>
                </a:solidFill>
                <a:latin typeface="Poppins" panose="00000500000000000000" pitchFamily="2" charset="0"/>
                <a:cs typeface="Poppins" panose="00000500000000000000" pitchFamily="2" charset="0"/>
              </a:rPr>
              <a:t> (Reflection)</a:t>
            </a:r>
            <a:endParaRPr sz="2400" b="1" dirty="0">
              <a:solidFill>
                <a:srgbClr val="008080"/>
              </a:solidFill>
              <a:latin typeface="Poppins" panose="00000500000000000000" pitchFamily="2" charset="0"/>
              <a:cs typeface="Poppins" panose="00000500000000000000" pitchFamily="2" charset="0"/>
            </a:endParaRPr>
          </a:p>
        </p:txBody>
      </p:sp>
      <p:sp>
        <p:nvSpPr>
          <p:cNvPr id="5" name="object 5"/>
          <p:cNvSpPr txBox="1"/>
          <p:nvPr/>
        </p:nvSpPr>
        <p:spPr>
          <a:xfrm>
            <a:off x="765548" y="2057400"/>
            <a:ext cx="7196894" cy="2231828"/>
          </a:xfrm>
          <a:prstGeom prst="rect">
            <a:avLst/>
          </a:prstGeom>
        </p:spPr>
        <p:txBody>
          <a:bodyPr vert="horz" wrap="square" lIns="0" tIns="14604" rIns="0" bIns="0" rtlCol="0">
            <a:spAutoFit/>
          </a:bodyPr>
          <a:lstStyle/>
          <a:p>
            <a:pPr marL="469900" marR="39370" indent="-457200" algn="just">
              <a:lnSpc>
                <a:spcPct val="109700"/>
              </a:lnSpc>
              <a:spcBef>
                <a:spcPts val="114"/>
              </a:spcBef>
              <a:buFont typeface="Wingdings" pitchFamily="2" charset="2"/>
              <a:buChar char="v"/>
            </a:pPr>
            <a:r>
              <a:rPr spc="90" dirty="0" err="1">
                <a:latin typeface="Poppins" panose="00000500000000000000" pitchFamily="2" charset="0"/>
                <a:cs typeface="Poppins" panose="00000500000000000000" pitchFamily="2" charset="0"/>
              </a:rPr>
              <a:t>Anda</a:t>
            </a:r>
            <a:r>
              <a:rPr spc="150" dirty="0">
                <a:latin typeface="Poppins" panose="00000500000000000000" pitchFamily="2" charset="0"/>
                <a:cs typeface="Poppins" panose="00000500000000000000" pitchFamily="2" charset="0"/>
              </a:rPr>
              <a:t> </a:t>
            </a:r>
            <a:r>
              <a:rPr spc="50" dirty="0">
                <a:latin typeface="Poppins" panose="00000500000000000000" pitchFamily="2" charset="0"/>
                <a:cs typeface="Poppins" panose="00000500000000000000" pitchFamily="2" charset="0"/>
              </a:rPr>
              <a:t>mungkin</a:t>
            </a:r>
            <a:r>
              <a:rPr spc="240" dirty="0">
                <a:latin typeface="Poppins" panose="00000500000000000000" pitchFamily="2" charset="0"/>
                <a:cs typeface="Poppins" panose="00000500000000000000" pitchFamily="2" charset="0"/>
              </a:rPr>
              <a:t> </a:t>
            </a:r>
            <a:r>
              <a:rPr spc="80" dirty="0">
                <a:latin typeface="Poppins" panose="00000500000000000000" pitchFamily="2" charset="0"/>
                <a:cs typeface="Poppins" panose="00000500000000000000" pitchFamily="2" charset="0"/>
              </a:rPr>
              <a:t>sudah</a:t>
            </a:r>
            <a:r>
              <a:rPr spc="135" dirty="0">
                <a:latin typeface="Poppins" panose="00000500000000000000" pitchFamily="2" charset="0"/>
                <a:cs typeface="Poppins" panose="00000500000000000000" pitchFamily="2" charset="0"/>
              </a:rPr>
              <a:t> </a:t>
            </a:r>
            <a:r>
              <a:rPr spc="60" dirty="0" err="1">
                <a:latin typeface="Poppins" panose="00000500000000000000" pitchFamily="2" charset="0"/>
                <a:cs typeface="Poppins" panose="00000500000000000000" pitchFamily="2" charset="0"/>
              </a:rPr>
              <a:t>mendengar</a:t>
            </a:r>
            <a:r>
              <a:rPr spc="375"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istilah</a:t>
            </a:r>
            <a:r>
              <a:rPr spc="210" dirty="0">
                <a:latin typeface="Poppins" panose="00000500000000000000" pitchFamily="2" charset="0"/>
                <a:cs typeface="Poppins" panose="00000500000000000000" pitchFamily="2" charset="0"/>
              </a:rPr>
              <a:t> </a:t>
            </a:r>
            <a:r>
              <a:rPr spc="-10" dirty="0">
                <a:latin typeface="Poppins" panose="00000500000000000000" pitchFamily="2" charset="0"/>
                <a:cs typeface="Poppins" panose="00000500000000000000" pitchFamily="2" charset="0"/>
              </a:rPr>
              <a:t>“refleksi”, </a:t>
            </a:r>
            <a:r>
              <a:rPr spc="60" dirty="0">
                <a:latin typeface="Poppins" panose="00000500000000000000" pitchFamily="2" charset="0"/>
                <a:cs typeface="Poppins" panose="00000500000000000000" pitchFamily="2" charset="0"/>
              </a:rPr>
              <a:t>tetapi</a:t>
            </a:r>
            <a:r>
              <a:rPr spc="114"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jangan</a:t>
            </a:r>
            <a:r>
              <a:rPr spc="395" dirty="0">
                <a:latin typeface="Poppins" panose="00000500000000000000" pitchFamily="2" charset="0"/>
                <a:cs typeface="Poppins" panose="00000500000000000000" pitchFamily="2" charset="0"/>
              </a:rPr>
              <a:t> </a:t>
            </a:r>
            <a:r>
              <a:rPr spc="75" dirty="0">
                <a:latin typeface="Poppins" panose="00000500000000000000" pitchFamily="2" charset="0"/>
                <a:cs typeface="Poppins" panose="00000500000000000000" pitchFamily="2" charset="0"/>
              </a:rPr>
              <a:t>keliru</a:t>
            </a:r>
            <a:r>
              <a:rPr spc="335" dirty="0">
                <a:latin typeface="Poppins" panose="00000500000000000000" pitchFamily="2" charset="0"/>
                <a:cs typeface="Poppins" panose="00000500000000000000" pitchFamily="2" charset="0"/>
              </a:rPr>
              <a:t> </a:t>
            </a:r>
            <a:r>
              <a:rPr spc="95" dirty="0">
                <a:latin typeface="Poppins" panose="00000500000000000000" pitchFamily="2" charset="0"/>
                <a:cs typeface="Poppins" panose="00000500000000000000" pitchFamily="2" charset="0"/>
              </a:rPr>
              <a:t>dengan</a:t>
            </a:r>
            <a:r>
              <a:rPr spc="37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refleksi</a:t>
            </a:r>
            <a:r>
              <a:rPr spc="30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yang</a:t>
            </a:r>
            <a:r>
              <a:rPr spc="265" dirty="0">
                <a:latin typeface="Poppins" panose="00000500000000000000" pitchFamily="2" charset="0"/>
                <a:cs typeface="Poppins" panose="00000500000000000000" pitchFamily="2" charset="0"/>
              </a:rPr>
              <a:t> </a:t>
            </a:r>
            <a:r>
              <a:rPr spc="70" dirty="0">
                <a:latin typeface="Poppins" panose="00000500000000000000" pitchFamily="2" charset="0"/>
                <a:cs typeface="Poppins" panose="00000500000000000000" pitchFamily="2" charset="0"/>
              </a:rPr>
              <a:t>berkaitan </a:t>
            </a:r>
            <a:r>
              <a:rPr spc="60" dirty="0">
                <a:latin typeface="Poppins" panose="00000500000000000000" pitchFamily="2" charset="0"/>
                <a:cs typeface="Poppins" panose="00000500000000000000" pitchFamily="2" charset="0"/>
              </a:rPr>
              <a:t>dengan</a:t>
            </a:r>
            <a:r>
              <a:rPr spc="220" dirty="0">
                <a:latin typeface="Poppins" panose="00000500000000000000" pitchFamily="2" charset="0"/>
                <a:cs typeface="Poppins" panose="00000500000000000000" pitchFamily="2" charset="0"/>
              </a:rPr>
              <a:t> </a:t>
            </a:r>
            <a:r>
              <a:rPr spc="65" dirty="0">
                <a:latin typeface="Poppins" panose="00000500000000000000" pitchFamily="2" charset="0"/>
                <a:cs typeface="Poppins" panose="00000500000000000000" pitchFamily="2" charset="0"/>
              </a:rPr>
              <a:t>dunia</a:t>
            </a:r>
            <a:r>
              <a:rPr spc="320"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“urut”</a:t>
            </a:r>
            <a:r>
              <a:rPr spc="290" dirty="0">
                <a:latin typeface="Poppins" panose="00000500000000000000" pitchFamily="2" charset="0"/>
                <a:cs typeface="Poppins" panose="00000500000000000000" pitchFamily="2" charset="0"/>
              </a:rPr>
              <a:t> </a:t>
            </a:r>
            <a:r>
              <a:rPr dirty="0" err="1">
                <a:latin typeface="Poppins" panose="00000500000000000000" pitchFamily="2" charset="0"/>
                <a:cs typeface="Poppins" panose="00000500000000000000" pitchFamily="2" charset="0"/>
              </a:rPr>
              <a:t>atau</a:t>
            </a:r>
            <a:r>
              <a:rPr spc="345" dirty="0">
                <a:latin typeface="Poppins" panose="00000500000000000000" pitchFamily="2" charset="0"/>
                <a:cs typeface="Poppins" panose="00000500000000000000" pitchFamily="2" charset="0"/>
              </a:rPr>
              <a:t> </a:t>
            </a:r>
            <a:r>
              <a:rPr dirty="0">
                <a:latin typeface="Poppins" panose="00000500000000000000" pitchFamily="2" charset="0"/>
                <a:cs typeface="Poppins" panose="00000500000000000000" pitchFamily="2" charset="0"/>
              </a:rPr>
              <a:t>“</a:t>
            </a:r>
            <a:r>
              <a:rPr lang="en-ID" dirty="0" err="1">
                <a:latin typeface="Poppins" panose="00000500000000000000" pitchFamily="2" charset="0"/>
                <a:cs typeface="Poppins" panose="00000500000000000000" pitchFamily="2" charset="0"/>
              </a:rPr>
              <a:t>panti</a:t>
            </a:r>
            <a:r>
              <a:rPr lang="en-ID" dirty="0">
                <a:latin typeface="Poppins" panose="00000500000000000000" pitchFamily="2" charset="0"/>
                <a:cs typeface="Poppins" panose="00000500000000000000" pitchFamily="2" charset="0"/>
              </a:rPr>
              <a:t> </a:t>
            </a:r>
            <a:r>
              <a:rPr lang="en-ID" dirty="0" err="1">
                <a:latin typeface="Poppins" panose="00000500000000000000" pitchFamily="2" charset="0"/>
                <a:cs typeface="Poppins" panose="00000500000000000000" pitchFamily="2" charset="0"/>
              </a:rPr>
              <a:t>pijat</a:t>
            </a:r>
            <a:r>
              <a:rPr spc="-10" dirty="0">
                <a:latin typeface="Poppins" panose="00000500000000000000" pitchFamily="2" charset="0"/>
                <a:cs typeface="Poppins" panose="00000500000000000000" pitchFamily="2" charset="0"/>
              </a:rPr>
              <a:t>”.</a:t>
            </a:r>
            <a:endParaRPr dirty="0">
              <a:latin typeface="Poppins" panose="00000500000000000000" pitchFamily="2" charset="0"/>
              <a:cs typeface="Poppins" panose="00000500000000000000" pitchFamily="2" charset="0"/>
            </a:endParaRPr>
          </a:p>
          <a:p>
            <a:pPr marL="457200" indent="-457200" algn="just">
              <a:lnSpc>
                <a:spcPct val="100000"/>
              </a:lnSpc>
              <a:spcBef>
                <a:spcPts val="1170"/>
              </a:spcBef>
              <a:buFont typeface="Wingdings" pitchFamily="2" charset="2"/>
              <a:buChar char="v"/>
            </a:pPr>
            <a:endParaRPr dirty="0">
              <a:solidFill>
                <a:srgbClr val="FF0000"/>
              </a:solidFill>
              <a:latin typeface="Poppins" panose="00000500000000000000" pitchFamily="2" charset="0"/>
              <a:cs typeface="Poppins" panose="00000500000000000000" pitchFamily="2" charset="0"/>
            </a:endParaRPr>
          </a:p>
          <a:p>
            <a:pPr marL="469265" marR="5080" indent="-457200" algn="just">
              <a:lnSpc>
                <a:spcPct val="106100"/>
              </a:lnSpc>
              <a:buFont typeface="Wingdings" pitchFamily="2" charset="2"/>
              <a:buChar char="v"/>
              <a:tabLst>
                <a:tab pos="266700" algn="l"/>
              </a:tabLst>
            </a:pPr>
            <a:r>
              <a:rPr dirty="0" err="1">
                <a:solidFill>
                  <a:srgbClr val="FF0000"/>
                </a:solidFill>
                <a:latin typeface="Poppins" panose="00000500000000000000" pitchFamily="2" charset="0"/>
                <a:cs typeface="Poppins" panose="00000500000000000000" pitchFamily="2" charset="0"/>
              </a:rPr>
              <a:t>Refleksi</a:t>
            </a:r>
            <a:r>
              <a:rPr spc="12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yang</a:t>
            </a:r>
            <a:r>
              <a:rPr spc="11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dimaksud</a:t>
            </a:r>
            <a:r>
              <a:rPr spc="24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di</a:t>
            </a:r>
            <a:r>
              <a:rPr spc="4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sini</a:t>
            </a:r>
            <a:r>
              <a:rPr spc="135" dirty="0">
                <a:solidFill>
                  <a:srgbClr val="FF0000"/>
                </a:solidFill>
                <a:latin typeface="Poppins" panose="00000500000000000000" pitchFamily="2" charset="0"/>
                <a:cs typeface="Poppins" panose="00000500000000000000" pitchFamily="2" charset="0"/>
              </a:rPr>
              <a:t> </a:t>
            </a:r>
            <a:r>
              <a:rPr dirty="0" err="1">
                <a:solidFill>
                  <a:srgbClr val="FF0000"/>
                </a:solidFill>
                <a:latin typeface="Poppins" panose="00000500000000000000" pitchFamily="2" charset="0"/>
                <a:cs typeface="Poppins" panose="00000500000000000000" pitchFamily="2" charset="0"/>
              </a:rPr>
              <a:t>adalah</a:t>
            </a:r>
            <a:r>
              <a:rPr spc="90" dirty="0">
                <a:solidFill>
                  <a:srgbClr val="FF0000"/>
                </a:solidFill>
                <a:latin typeface="Poppins" panose="00000500000000000000" pitchFamily="2" charset="0"/>
                <a:cs typeface="Poppins" panose="00000500000000000000" pitchFamily="2" charset="0"/>
              </a:rPr>
              <a:t> </a:t>
            </a:r>
            <a:r>
              <a:rPr lang="en-ID" dirty="0" err="1">
                <a:solidFill>
                  <a:srgbClr val="FF0000"/>
                </a:solidFill>
                <a:latin typeface="Poppins" panose="00000500000000000000" pitchFamily="2" charset="0"/>
                <a:cs typeface="Poppins" panose="00000500000000000000" pitchFamily="2" charset="0"/>
              </a:rPr>
              <a:t>cara</a:t>
            </a:r>
            <a:r>
              <a:rPr spc="150" dirty="0">
                <a:solidFill>
                  <a:srgbClr val="FF0000"/>
                </a:solidFill>
                <a:latin typeface="Poppins" panose="00000500000000000000" pitchFamily="2" charset="0"/>
                <a:cs typeface="Poppins" panose="00000500000000000000" pitchFamily="2" charset="0"/>
              </a:rPr>
              <a:t> </a:t>
            </a:r>
            <a:r>
              <a:rPr spc="-10" dirty="0" err="1">
                <a:solidFill>
                  <a:srgbClr val="FF0000"/>
                </a:solidFill>
                <a:latin typeface="Poppins" panose="00000500000000000000" pitchFamily="2" charset="0"/>
                <a:cs typeface="Poppins" panose="00000500000000000000" pitchFamily="2" charset="0"/>
              </a:rPr>
              <a:t>berpi</a:t>
            </a:r>
            <a:r>
              <a:rPr lang="en-ID" spc="-10" dirty="0" err="1">
                <a:solidFill>
                  <a:srgbClr val="FF0000"/>
                </a:solidFill>
                <a:latin typeface="Poppins" panose="00000500000000000000" pitchFamily="2" charset="0"/>
                <a:cs typeface="Poppins" panose="00000500000000000000" pitchFamily="2" charset="0"/>
              </a:rPr>
              <a:t>ki</a:t>
            </a:r>
            <a:r>
              <a:rPr spc="-10" dirty="0">
                <a:solidFill>
                  <a:srgbClr val="FF0000"/>
                </a:solidFill>
                <a:latin typeface="Poppins" panose="00000500000000000000" pitchFamily="2" charset="0"/>
                <a:cs typeface="Poppins" panose="00000500000000000000" pitchFamily="2" charset="0"/>
              </a:rPr>
              <a:t>r </a:t>
            </a:r>
            <a:r>
              <a:rPr lang="en-ID" dirty="0">
                <a:solidFill>
                  <a:srgbClr val="FF0000"/>
                </a:solidFill>
                <a:latin typeface="Poppins" panose="00000500000000000000" pitchFamily="2" charset="0"/>
                <a:cs typeface="Poppins" panose="00000500000000000000" pitchFamily="2" charset="0"/>
              </a:rPr>
              <a:t>ten</a:t>
            </a:r>
            <a:r>
              <a:rPr dirty="0">
                <a:solidFill>
                  <a:srgbClr val="FF0000"/>
                </a:solidFill>
                <a:latin typeface="Poppins" panose="00000500000000000000" pitchFamily="2" charset="0"/>
                <a:cs typeface="Poppins" panose="00000500000000000000" pitchFamily="2" charset="0"/>
              </a:rPr>
              <a:t>tang</a:t>
            </a:r>
            <a:r>
              <a:rPr spc="60" dirty="0">
                <a:solidFill>
                  <a:srgbClr val="FF0000"/>
                </a:solidFill>
                <a:latin typeface="Poppins" panose="00000500000000000000" pitchFamily="2" charset="0"/>
                <a:cs typeface="Poppins" panose="00000500000000000000" pitchFamily="2" charset="0"/>
              </a:rPr>
              <a:t> </a:t>
            </a:r>
            <a:r>
              <a:rPr spc="70" dirty="0">
                <a:solidFill>
                  <a:srgbClr val="FF0000"/>
                </a:solidFill>
                <a:latin typeface="Poppins" panose="00000500000000000000" pitchFamily="2" charset="0"/>
                <a:cs typeface="Poppins" panose="00000500000000000000" pitchFamily="2" charset="0"/>
              </a:rPr>
              <a:t>apa</a:t>
            </a:r>
            <a:r>
              <a:rPr spc="13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yang</a:t>
            </a:r>
            <a:r>
              <a:rPr spc="14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baru</a:t>
            </a:r>
            <a:r>
              <a:rPr spc="21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dipelajari</a:t>
            </a:r>
            <a:r>
              <a:rPr spc="27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atau</a:t>
            </a:r>
            <a:r>
              <a:rPr spc="31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berpikir</a:t>
            </a:r>
            <a:r>
              <a:rPr spc="330" dirty="0">
                <a:solidFill>
                  <a:srgbClr val="FF0000"/>
                </a:solidFill>
                <a:latin typeface="Poppins" panose="00000500000000000000" pitchFamily="2" charset="0"/>
                <a:cs typeface="Poppins" panose="00000500000000000000" pitchFamily="2" charset="0"/>
              </a:rPr>
              <a:t> </a:t>
            </a:r>
            <a:r>
              <a:rPr spc="-25" dirty="0">
                <a:solidFill>
                  <a:srgbClr val="FF0000"/>
                </a:solidFill>
                <a:latin typeface="Poppins" panose="00000500000000000000" pitchFamily="2" charset="0"/>
                <a:cs typeface="Poppins" panose="00000500000000000000" pitchFamily="2" charset="0"/>
              </a:rPr>
              <a:t>ke </a:t>
            </a:r>
            <a:r>
              <a:rPr dirty="0">
                <a:solidFill>
                  <a:srgbClr val="FF0000"/>
                </a:solidFill>
                <a:latin typeface="Poppins" panose="00000500000000000000" pitchFamily="2" charset="0"/>
                <a:cs typeface="Poppins" panose="00000500000000000000" pitchFamily="2" charset="0"/>
              </a:rPr>
              <a:t>belakang</a:t>
            </a:r>
            <a:r>
              <a:rPr spc="245"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tentang</a:t>
            </a:r>
            <a:r>
              <a:rPr spc="5" dirty="0">
                <a:solidFill>
                  <a:srgbClr val="FF0000"/>
                </a:solidFill>
                <a:latin typeface="Poppins" panose="00000500000000000000" pitchFamily="2" charset="0"/>
                <a:cs typeface="Poppins" panose="00000500000000000000" pitchFamily="2" charset="0"/>
              </a:rPr>
              <a:t> </a:t>
            </a:r>
            <a:r>
              <a:rPr spc="70" dirty="0">
                <a:solidFill>
                  <a:srgbClr val="FF0000"/>
                </a:solidFill>
                <a:latin typeface="Poppins" panose="00000500000000000000" pitchFamily="2" charset="0"/>
                <a:cs typeface="Poppins" panose="00000500000000000000" pitchFamily="2" charset="0"/>
              </a:rPr>
              <a:t>apa </a:t>
            </a:r>
            <a:r>
              <a:rPr dirty="0">
                <a:solidFill>
                  <a:srgbClr val="FF0000"/>
                </a:solidFill>
                <a:latin typeface="Poppins" panose="00000500000000000000" pitchFamily="2" charset="0"/>
                <a:cs typeface="Poppins" panose="00000500000000000000" pitchFamily="2" charset="0"/>
              </a:rPr>
              <a:t>yang</a:t>
            </a:r>
            <a:r>
              <a:rPr spc="90" dirty="0">
                <a:solidFill>
                  <a:srgbClr val="FF0000"/>
                </a:solidFill>
                <a:latin typeface="Poppins" panose="00000500000000000000" pitchFamily="2" charset="0"/>
                <a:cs typeface="Poppins" panose="00000500000000000000" pitchFamily="2" charset="0"/>
              </a:rPr>
              <a:t> </a:t>
            </a:r>
            <a:r>
              <a:rPr dirty="0">
                <a:solidFill>
                  <a:srgbClr val="FF0000"/>
                </a:solidFill>
                <a:latin typeface="Poppins" panose="00000500000000000000" pitchFamily="2" charset="0"/>
                <a:cs typeface="Poppins" panose="00000500000000000000" pitchFamily="2" charset="0"/>
              </a:rPr>
              <a:t>bar</a:t>
            </a:r>
            <a:r>
              <a:rPr lang="en-ID" dirty="0">
                <a:solidFill>
                  <a:srgbClr val="FF0000"/>
                </a:solidFill>
                <a:latin typeface="Poppins" panose="00000500000000000000" pitchFamily="2" charset="0"/>
                <a:cs typeface="Poppins" panose="00000500000000000000" pitchFamily="2" charset="0"/>
              </a:rPr>
              <a:t>u </a:t>
            </a:r>
            <a:r>
              <a:rPr lang="en-ID" dirty="0" err="1">
                <a:solidFill>
                  <a:srgbClr val="FF0000"/>
                </a:solidFill>
                <a:latin typeface="Poppins" panose="00000500000000000000" pitchFamily="2" charset="0"/>
                <a:cs typeface="Poppins" panose="00000500000000000000" pitchFamily="2" charset="0"/>
              </a:rPr>
              <a:t>dilakukan</a:t>
            </a:r>
            <a:r>
              <a:rPr spc="95" dirty="0">
                <a:solidFill>
                  <a:srgbClr val="FF0000"/>
                </a:solidFill>
                <a:latin typeface="Poppins" panose="00000500000000000000" pitchFamily="2" charset="0"/>
                <a:cs typeface="Poppins" panose="00000500000000000000" pitchFamily="2" charset="0"/>
              </a:rPr>
              <a:t>.</a:t>
            </a:r>
            <a:endParaRPr dirty="0">
              <a:solidFill>
                <a:srgbClr val="FF0000"/>
              </a:solidFill>
              <a:latin typeface="Poppins" panose="00000500000000000000" pitchFamily="2" charset="0"/>
              <a:cs typeface="Poppins" panose="00000500000000000000" pitchFamily="2" charset="0"/>
            </a:endParaRPr>
          </a:p>
        </p:txBody>
      </p:sp>
      <p:sp>
        <p:nvSpPr>
          <p:cNvPr id="6"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3"/>
            <a:stretch>
              <a:fillRect/>
            </a:stretch>
          </a:blipFill>
        </p:spPr>
      </p:sp>
      <p:sp>
        <p:nvSpPr>
          <p:cNvPr id="7"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4"/>
            <a:stretch>
              <a:fillRect l="-40800"/>
            </a:stretch>
          </a:blipFill>
        </p:spPr>
      </p:sp>
      <p:sp>
        <p:nvSpPr>
          <p:cNvPr id="8"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5"/>
            <a:stretch>
              <a:fillRect/>
            </a:stretch>
          </a:blipFill>
        </p:spPr>
      </p:sp>
      <p:pic>
        <p:nvPicPr>
          <p:cNvPr id="2" name="Graphic 1" descr="Teacher with solid fill">
            <a:extLst>
              <a:ext uri="{FF2B5EF4-FFF2-40B4-BE49-F238E27FC236}">
                <a16:creationId xmlns:a16="http://schemas.microsoft.com/office/drawing/2014/main" id="{6D07EF25-4611-B01A-0137-3980A4B83A0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3298" y="5562599"/>
            <a:ext cx="1364501" cy="136450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88605" y="1742257"/>
            <a:ext cx="7783195" cy="3052118"/>
          </a:xfrm>
          <a:prstGeom prst="rect">
            <a:avLst/>
          </a:prstGeom>
        </p:spPr>
        <p:txBody>
          <a:bodyPr vert="horz" wrap="square" lIns="0" tIns="16510" rIns="0" bIns="0" rtlCol="0">
            <a:spAutoFit/>
          </a:bodyPr>
          <a:lstStyle/>
          <a:p>
            <a:pPr marL="297816" marR="5080" indent="-285750" algn="just">
              <a:lnSpc>
                <a:spcPct val="110100"/>
              </a:lnSpc>
              <a:spcBef>
                <a:spcPts val="130"/>
              </a:spcBef>
              <a:buFont typeface="Wingdings" panose="05000000000000000000" pitchFamily="2" charset="2"/>
              <a:buChar char="v"/>
              <a:tabLst>
                <a:tab pos="250190" algn="l"/>
              </a:tabLst>
            </a:pPr>
            <a:r>
              <a:rPr sz="1800" spc="-10" dirty="0" err="1">
                <a:solidFill>
                  <a:srgbClr val="000000"/>
                </a:solidFill>
                <a:latin typeface="Poppins" panose="00000500000000000000" pitchFamily="2" charset="0"/>
                <a:cs typeface="Poppins" panose="00000500000000000000" pitchFamily="2" charset="0"/>
              </a:rPr>
              <a:t>Reflel</a:t>
            </a:r>
            <a:r>
              <a:rPr lang="en-ID" sz="1800" spc="-10" dirty="0" err="1">
                <a:solidFill>
                  <a:srgbClr val="000000"/>
                </a:solidFill>
                <a:latin typeface="Poppins" panose="00000500000000000000" pitchFamily="2" charset="0"/>
                <a:cs typeface="Poppins" panose="00000500000000000000" pitchFamily="2" charset="0"/>
              </a:rPr>
              <a:t>ek</a:t>
            </a:r>
            <a:r>
              <a:rPr sz="1800" spc="-10" dirty="0" err="1">
                <a:solidFill>
                  <a:srgbClr val="000000"/>
                </a:solidFill>
                <a:latin typeface="Poppins" panose="00000500000000000000" pitchFamily="2" charset="0"/>
                <a:cs typeface="Poppins" panose="00000500000000000000" pitchFamily="2" charset="0"/>
              </a:rPr>
              <a:t>si</a:t>
            </a:r>
            <a:r>
              <a:rPr sz="1800" dirty="0">
                <a:solidFill>
                  <a:srgbClr val="000000"/>
                </a:solidFill>
                <a:latin typeface="Poppins" panose="00000500000000000000" pitchFamily="2" charset="0"/>
                <a:cs typeface="Poppins" panose="00000500000000000000" pitchFamily="2" charset="0"/>
              </a:rPr>
              <a:t> juga</a:t>
            </a:r>
            <a:r>
              <a:rPr sz="1800" spc="35" dirty="0">
                <a:solidFill>
                  <a:srgbClr val="000000"/>
                </a:solidFill>
                <a:latin typeface="Poppins" panose="00000500000000000000" pitchFamily="2" charset="0"/>
                <a:cs typeface="Poppins" panose="00000500000000000000" pitchFamily="2" charset="0"/>
              </a:rPr>
              <a:t> </a:t>
            </a:r>
            <a:r>
              <a:rPr sz="1800" dirty="0">
                <a:solidFill>
                  <a:srgbClr val="000000"/>
                </a:solidFill>
                <a:latin typeface="Poppins" panose="00000500000000000000" pitchFamily="2" charset="0"/>
                <a:cs typeface="Poppins" panose="00000500000000000000" pitchFamily="2" charset="0"/>
              </a:rPr>
              <a:t>merupakan</a:t>
            </a:r>
            <a:r>
              <a:rPr sz="1800" spc="165" dirty="0">
                <a:solidFill>
                  <a:srgbClr val="000000"/>
                </a:solidFill>
                <a:latin typeface="Poppins" panose="00000500000000000000" pitchFamily="2" charset="0"/>
                <a:cs typeface="Poppins" panose="00000500000000000000" pitchFamily="2" charset="0"/>
              </a:rPr>
              <a:t> </a:t>
            </a:r>
            <a:r>
              <a:rPr sz="1800" spc="-10" dirty="0">
                <a:solidFill>
                  <a:srgbClr val="FF0000"/>
                </a:solidFill>
                <a:latin typeface="Poppins" panose="00000500000000000000" pitchFamily="2" charset="0"/>
                <a:cs typeface="Poppins" panose="00000500000000000000" pitchFamily="2" charset="0"/>
              </a:rPr>
              <a:t>tanggapan</a:t>
            </a:r>
            <a:r>
              <a:rPr sz="1800" spc="250" dirty="0">
                <a:solidFill>
                  <a:srgbClr val="FF0000"/>
                </a:solidFill>
                <a:latin typeface="Poppins" panose="00000500000000000000" pitchFamily="2" charset="0"/>
                <a:cs typeface="Poppins" panose="00000500000000000000" pitchFamily="2" charset="0"/>
              </a:rPr>
              <a:t> </a:t>
            </a:r>
            <a:r>
              <a:rPr sz="1800" dirty="0" err="1">
                <a:solidFill>
                  <a:srgbClr val="FF0000"/>
                </a:solidFill>
                <a:latin typeface="Poppins" panose="00000500000000000000" pitchFamily="2" charset="0"/>
                <a:cs typeface="Poppins" panose="00000500000000000000" pitchFamily="2" charset="0"/>
              </a:rPr>
              <a:t>terhadap</a:t>
            </a:r>
            <a:r>
              <a:rPr sz="1800" spc="180" dirty="0">
                <a:solidFill>
                  <a:srgbClr val="FF0000"/>
                </a:solidFill>
                <a:latin typeface="Poppins" panose="00000500000000000000" pitchFamily="2" charset="0"/>
                <a:cs typeface="Poppins" panose="00000500000000000000" pitchFamily="2" charset="0"/>
              </a:rPr>
              <a:t> </a:t>
            </a:r>
            <a:r>
              <a:rPr sz="1800" spc="-10" dirty="0" err="1">
                <a:solidFill>
                  <a:srgbClr val="FF0000"/>
                </a:solidFill>
                <a:latin typeface="Poppins" panose="00000500000000000000" pitchFamily="2" charset="0"/>
                <a:cs typeface="Poppins" panose="00000500000000000000" pitchFamily="2" charset="0"/>
              </a:rPr>
              <a:t>kegiatan</a:t>
            </a:r>
            <a:r>
              <a:rPr lang="en-ID" sz="1800" spc="-10" dirty="0">
                <a:solidFill>
                  <a:srgbClr val="FF0000"/>
                </a:solidFill>
                <a:latin typeface="Poppins" panose="00000500000000000000" pitchFamily="2" charset="0"/>
                <a:cs typeface="Poppins" panose="00000500000000000000" pitchFamily="2" charset="0"/>
              </a:rPr>
              <a:t> </a:t>
            </a:r>
            <a:r>
              <a:rPr sz="1800" dirty="0">
                <a:solidFill>
                  <a:srgbClr val="FF0000"/>
                </a:solidFill>
                <a:latin typeface="Poppins" panose="00000500000000000000" pitchFamily="2" charset="0"/>
                <a:cs typeface="Poppins" panose="00000500000000000000" pitchFamily="2" charset="0"/>
              </a:rPr>
              <a:t>yang</a:t>
            </a:r>
            <a:r>
              <a:rPr sz="1800" spc="100" dirty="0">
                <a:solidFill>
                  <a:srgbClr val="FF0000"/>
                </a:solidFill>
                <a:latin typeface="Poppins" panose="00000500000000000000" pitchFamily="2" charset="0"/>
                <a:cs typeface="Poppins" panose="00000500000000000000" pitchFamily="2" charset="0"/>
              </a:rPr>
              <a:t> </a:t>
            </a:r>
            <a:r>
              <a:rPr sz="1800" dirty="0">
                <a:solidFill>
                  <a:srgbClr val="FF0000"/>
                </a:solidFill>
                <a:latin typeface="Poppins" panose="00000500000000000000" pitchFamily="2" charset="0"/>
                <a:cs typeface="Poppins" panose="00000500000000000000" pitchFamily="2" charset="0"/>
              </a:rPr>
              <a:t>baru</a:t>
            </a:r>
            <a:r>
              <a:rPr sz="1800" spc="35" dirty="0">
                <a:solidFill>
                  <a:srgbClr val="FF0000"/>
                </a:solidFill>
                <a:latin typeface="Poppins" panose="00000500000000000000" pitchFamily="2" charset="0"/>
                <a:cs typeface="Poppins" panose="00000500000000000000" pitchFamily="2" charset="0"/>
              </a:rPr>
              <a:t> </a:t>
            </a:r>
            <a:r>
              <a:rPr sz="1800" dirty="0">
                <a:solidFill>
                  <a:srgbClr val="FF0000"/>
                </a:solidFill>
                <a:latin typeface="Poppins" panose="00000500000000000000" pitchFamily="2" charset="0"/>
                <a:cs typeface="Poppins" panose="00000500000000000000" pitchFamily="2" charset="0"/>
              </a:rPr>
              <a:t>dilakukan</a:t>
            </a:r>
            <a:r>
              <a:rPr sz="1800" spc="175" dirty="0">
                <a:solidFill>
                  <a:srgbClr val="FF0000"/>
                </a:solidFill>
                <a:latin typeface="Poppins" panose="00000500000000000000" pitchFamily="2" charset="0"/>
                <a:cs typeface="Poppins" panose="00000500000000000000" pitchFamily="2" charset="0"/>
              </a:rPr>
              <a:t> </a:t>
            </a:r>
            <a:r>
              <a:rPr sz="1800" dirty="0">
                <a:solidFill>
                  <a:srgbClr val="FF0000"/>
                </a:solidFill>
                <a:latin typeface="Poppins" panose="00000500000000000000" pitchFamily="2" charset="0"/>
                <a:cs typeface="Poppins" panose="00000500000000000000" pitchFamily="2" charset="0"/>
              </a:rPr>
              <a:t>atau</a:t>
            </a:r>
            <a:r>
              <a:rPr sz="1800" spc="70" dirty="0">
                <a:solidFill>
                  <a:srgbClr val="FF0000"/>
                </a:solidFill>
                <a:latin typeface="Poppins" panose="00000500000000000000" pitchFamily="2" charset="0"/>
                <a:cs typeface="Poppins" panose="00000500000000000000" pitchFamily="2" charset="0"/>
              </a:rPr>
              <a:t> </a:t>
            </a:r>
            <a:r>
              <a:rPr sz="1800" dirty="0">
                <a:solidFill>
                  <a:srgbClr val="FF0000"/>
                </a:solidFill>
                <a:latin typeface="Poppins" panose="00000500000000000000" pitchFamily="2" charset="0"/>
                <a:cs typeface="Poppins" panose="00000500000000000000" pitchFamily="2" charset="0"/>
              </a:rPr>
              <a:t>pengetahuan</a:t>
            </a:r>
            <a:r>
              <a:rPr sz="1800" spc="320" dirty="0">
                <a:solidFill>
                  <a:srgbClr val="FF0000"/>
                </a:solidFill>
                <a:latin typeface="Poppins" panose="00000500000000000000" pitchFamily="2" charset="0"/>
                <a:cs typeface="Poppins" panose="00000500000000000000" pitchFamily="2" charset="0"/>
              </a:rPr>
              <a:t> </a:t>
            </a:r>
            <a:r>
              <a:rPr sz="1800" dirty="0">
                <a:solidFill>
                  <a:srgbClr val="FF0000"/>
                </a:solidFill>
                <a:latin typeface="Poppins" panose="00000500000000000000" pitchFamily="2" charset="0"/>
                <a:cs typeface="Poppins" panose="00000500000000000000" pitchFamily="2" charset="0"/>
              </a:rPr>
              <a:t>yang</a:t>
            </a:r>
            <a:r>
              <a:rPr sz="1800" spc="40" dirty="0">
                <a:solidFill>
                  <a:srgbClr val="FF0000"/>
                </a:solidFill>
                <a:latin typeface="Poppins" panose="00000500000000000000" pitchFamily="2" charset="0"/>
                <a:cs typeface="Poppins" panose="00000500000000000000" pitchFamily="2" charset="0"/>
              </a:rPr>
              <a:t> </a:t>
            </a:r>
            <a:r>
              <a:rPr sz="1800" spc="-20" dirty="0" err="1">
                <a:solidFill>
                  <a:srgbClr val="FF0000"/>
                </a:solidFill>
                <a:latin typeface="Poppins" panose="00000500000000000000" pitchFamily="2" charset="0"/>
                <a:cs typeface="Poppins" panose="00000500000000000000" pitchFamily="2" charset="0"/>
              </a:rPr>
              <a:t>baru</a:t>
            </a:r>
            <a:r>
              <a:rPr lang="en-ID" sz="1800" spc="-20" dirty="0">
                <a:solidFill>
                  <a:srgbClr val="FF0000"/>
                </a:solidFill>
                <a:latin typeface="Poppins" panose="00000500000000000000" pitchFamily="2" charset="0"/>
                <a:cs typeface="Poppins" panose="00000500000000000000" pitchFamily="2" charset="0"/>
              </a:rPr>
              <a:t> </a:t>
            </a:r>
            <a:r>
              <a:rPr sz="1800" spc="-10" dirty="0" err="1">
                <a:solidFill>
                  <a:srgbClr val="FF0000"/>
                </a:solidFill>
                <a:latin typeface="Poppins" panose="00000500000000000000" pitchFamily="2" charset="0"/>
                <a:cs typeface="Poppins" panose="00000500000000000000" pitchFamily="2" charset="0"/>
              </a:rPr>
              <a:t>diterima</a:t>
            </a:r>
            <a:r>
              <a:rPr sz="1800" spc="-10" dirty="0">
                <a:solidFill>
                  <a:srgbClr val="FF0000"/>
                </a:solidFill>
                <a:latin typeface="Poppins" panose="00000500000000000000" pitchFamily="2" charset="0"/>
                <a:cs typeface="Poppins" panose="00000500000000000000" pitchFamily="2" charset="0"/>
              </a:rPr>
              <a:t>.</a:t>
            </a:r>
            <a:r>
              <a:rPr sz="1800" spc="25" dirty="0">
                <a:solidFill>
                  <a:srgbClr val="FF0000"/>
                </a:solidFill>
                <a:latin typeface="Poppins" panose="00000500000000000000" pitchFamily="2" charset="0"/>
                <a:cs typeface="Poppins" panose="00000500000000000000" pitchFamily="2" charset="0"/>
              </a:rPr>
              <a:t> </a:t>
            </a:r>
            <a:r>
              <a:rPr sz="1800" dirty="0">
                <a:solidFill>
                  <a:srgbClr val="000000"/>
                </a:solidFill>
                <a:latin typeface="Poppins" panose="00000500000000000000" pitchFamily="2" charset="0"/>
                <a:cs typeface="Poppins" panose="00000500000000000000" pitchFamily="2" charset="0"/>
              </a:rPr>
              <a:t>Pada</a:t>
            </a:r>
            <a:r>
              <a:rPr sz="1800" spc="-35" dirty="0">
                <a:solidFill>
                  <a:srgbClr val="000000"/>
                </a:solidFill>
                <a:latin typeface="Poppins" panose="00000500000000000000" pitchFamily="2" charset="0"/>
                <a:cs typeface="Poppins" panose="00000500000000000000" pitchFamily="2" charset="0"/>
              </a:rPr>
              <a:t> </a:t>
            </a:r>
            <a:r>
              <a:rPr sz="1800" spc="-10" dirty="0">
                <a:solidFill>
                  <a:srgbClr val="000000"/>
                </a:solidFill>
                <a:latin typeface="Poppins" panose="00000500000000000000" pitchFamily="2" charset="0"/>
                <a:cs typeface="Poppins" panose="00000500000000000000" pitchFamily="2" charset="0"/>
              </a:rPr>
              <a:t>akhir</a:t>
            </a:r>
            <a:r>
              <a:rPr sz="1800" spc="-50" dirty="0">
                <a:solidFill>
                  <a:srgbClr val="000000"/>
                </a:solidFill>
                <a:latin typeface="Poppins" panose="00000500000000000000" pitchFamily="2" charset="0"/>
                <a:cs typeface="Poppins" panose="00000500000000000000" pitchFamily="2" charset="0"/>
              </a:rPr>
              <a:t> </a:t>
            </a:r>
            <a:r>
              <a:rPr sz="1800" spc="-20" dirty="0">
                <a:solidFill>
                  <a:srgbClr val="000000"/>
                </a:solidFill>
                <a:latin typeface="Poppins" panose="00000500000000000000" pitchFamily="2" charset="0"/>
                <a:cs typeface="Poppins" panose="00000500000000000000" pitchFamily="2" charset="0"/>
              </a:rPr>
              <a:t>pembelajaran,</a:t>
            </a:r>
            <a:r>
              <a:rPr sz="1800" spc="175" dirty="0">
                <a:solidFill>
                  <a:srgbClr val="000000"/>
                </a:solidFill>
                <a:latin typeface="Poppins" panose="00000500000000000000" pitchFamily="2" charset="0"/>
                <a:cs typeface="Poppins" panose="00000500000000000000" pitchFamily="2" charset="0"/>
              </a:rPr>
              <a:t> </a:t>
            </a:r>
            <a:r>
              <a:rPr sz="1800" spc="-10" dirty="0" err="1">
                <a:solidFill>
                  <a:srgbClr val="000000"/>
                </a:solidFill>
                <a:latin typeface="Poppins" panose="00000500000000000000" pitchFamily="2" charset="0"/>
                <a:cs typeface="Poppins" panose="00000500000000000000" pitchFamily="2" charset="0"/>
              </a:rPr>
              <a:t>kita</a:t>
            </a:r>
            <a:r>
              <a:rPr sz="1800" spc="-45" dirty="0">
                <a:solidFill>
                  <a:srgbClr val="000000"/>
                </a:solidFill>
                <a:latin typeface="Poppins" panose="00000500000000000000" pitchFamily="2" charset="0"/>
                <a:cs typeface="Poppins" panose="00000500000000000000" pitchFamily="2" charset="0"/>
              </a:rPr>
              <a:t> </a:t>
            </a:r>
            <a:r>
              <a:rPr sz="1800" spc="-10" dirty="0" err="1">
                <a:solidFill>
                  <a:srgbClr val="000000"/>
                </a:solidFill>
                <a:latin typeface="Poppins" panose="00000500000000000000" pitchFamily="2" charset="0"/>
                <a:cs typeface="Poppins" panose="00000500000000000000" pitchFamily="2" charset="0"/>
              </a:rPr>
              <a:t>menyediakan</a:t>
            </a:r>
            <a:r>
              <a:rPr lang="en-ID" sz="1800" spc="-10" dirty="0">
                <a:solidFill>
                  <a:srgbClr val="000000"/>
                </a:solidFill>
                <a:latin typeface="Poppins" panose="00000500000000000000" pitchFamily="2" charset="0"/>
                <a:cs typeface="Poppins" panose="00000500000000000000" pitchFamily="2" charset="0"/>
              </a:rPr>
              <a:t> </a:t>
            </a:r>
            <a:r>
              <a:rPr sz="1800" spc="-10" dirty="0" err="1">
                <a:solidFill>
                  <a:srgbClr val="000000"/>
                </a:solidFill>
                <a:latin typeface="Poppins" panose="00000500000000000000" pitchFamily="2" charset="0"/>
                <a:cs typeface="Poppins" panose="00000500000000000000" pitchFamily="2" charset="0"/>
              </a:rPr>
              <a:t>wak</a:t>
            </a:r>
            <a:r>
              <a:rPr lang="en-ID" sz="1800" spc="-10" dirty="0" err="1">
                <a:solidFill>
                  <a:srgbClr val="000000"/>
                </a:solidFill>
                <a:latin typeface="Poppins" panose="00000500000000000000" pitchFamily="2" charset="0"/>
                <a:cs typeface="Poppins" panose="00000500000000000000" pitchFamily="2" charset="0"/>
              </a:rPr>
              <a:t>tu</a:t>
            </a:r>
            <a:r>
              <a:rPr sz="1800" spc="75" dirty="0">
                <a:solidFill>
                  <a:srgbClr val="000000"/>
                </a:solidFill>
                <a:latin typeface="Poppins" panose="00000500000000000000" pitchFamily="2" charset="0"/>
                <a:cs typeface="Poppins" panose="00000500000000000000" pitchFamily="2" charset="0"/>
              </a:rPr>
              <a:t> </a:t>
            </a:r>
            <a:r>
              <a:rPr sz="1800" dirty="0">
                <a:solidFill>
                  <a:srgbClr val="000000"/>
                </a:solidFill>
                <a:latin typeface="Poppins" panose="00000500000000000000" pitchFamily="2" charset="0"/>
                <a:cs typeface="Poppins" panose="00000500000000000000" pitchFamily="2" charset="0"/>
              </a:rPr>
              <a:t>sejenak</a:t>
            </a:r>
            <a:r>
              <a:rPr sz="1800" spc="110" dirty="0">
                <a:solidFill>
                  <a:srgbClr val="000000"/>
                </a:solidFill>
                <a:latin typeface="Poppins" panose="00000500000000000000" pitchFamily="2" charset="0"/>
                <a:cs typeface="Poppins" panose="00000500000000000000" pitchFamily="2" charset="0"/>
              </a:rPr>
              <a:t> </a:t>
            </a:r>
            <a:r>
              <a:rPr sz="1800" spc="-30" dirty="0">
                <a:solidFill>
                  <a:srgbClr val="000000"/>
                </a:solidFill>
                <a:latin typeface="Poppins" panose="00000500000000000000" pitchFamily="2" charset="0"/>
                <a:cs typeface="Poppins" panose="00000500000000000000" pitchFamily="2" charset="0"/>
              </a:rPr>
              <a:t>agar</a:t>
            </a:r>
            <a:r>
              <a:rPr sz="1800" spc="25" dirty="0">
                <a:solidFill>
                  <a:srgbClr val="000000"/>
                </a:solidFill>
                <a:latin typeface="Poppins" panose="00000500000000000000" pitchFamily="2" charset="0"/>
                <a:cs typeface="Poppins" panose="00000500000000000000" pitchFamily="2" charset="0"/>
              </a:rPr>
              <a:t> </a:t>
            </a:r>
            <a:r>
              <a:rPr sz="1800" spc="-35" dirty="0" err="1">
                <a:solidFill>
                  <a:srgbClr val="000000"/>
                </a:solidFill>
                <a:latin typeface="Poppins" panose="00000500000000000000" pitchFamily="2" charset="0"/>
                <a:cs typeface="Poppins" panose="00000500000000000000" pitchFamily="2" charset="0"/>
              </a:rPr>
              <a:t>peserta</a:t>
            </a:r>
            <a:r>
              <a:rPr lang="en-US" sz="1800" spc="45" dirty="0">
                <a:solidFill>
                  <a:srgbClr val="000000"/>
                </a:solidFill>
                <a:latin typeface="Poppins" panose="00000500000000000000" pitchFamily="2" charset="0"/>
                <a:cs typeface="Poppins" panose="00000500000000000000" pitchFamily="2" charset="0"/>
              </a:rPr>
              <a:t> </a:t>
            </a:r>
            <a:r>
              <a:rPr sz="1800" dirty="0" err="1">
                <a:solidFill>
                  <a:srgbClr val="000000"/>
                </a:solidFill>
                <a:latin typeface="Poppins" panose="00000500000000000000" pitchFamily="2" charset="0"/>
                <a:cs typeface="Poppins" panose="00000500000000000000" pitchFamily="2" charset="0"/>
              </a:rPr>
              <a:t>didik</a:t>
            </a:r>
            <a:r>
              <a:rPr sz="1800" spc="10" dirty="0">
                <a:solidFill>
                  <a:srgbClr val="000000"/>
                </a:solidFill>
                <a:latin typeface="Poppins" panose="00000500000000000000" pitchFamily="2" charset="0"/>
                <a:cs typeface="Poppins" panose="00000500000000000000" pitchFamily="2" charset="0"/>
              </a:rPr>
              <a:t> </a:t>
            </a:r>
            <a:r>
              <a:rPr sz="1800" dirty="0" err="1">
                <a:solidFill>
                  <a:srgbClr val="000000"/>
                </a:solidFill>
                <a:latin typeface="Poppins" panose="00000500000000000000" pitchFamily="2" charset="0"/>
                <a:cs typeface="Poppins" panose="00000500000000000000" pitchFamily="2" charset="0"/>
              </a:rPr>
              <a:t>melakukan</a:t>
            </a:r>
            <a:r>
              <a:rPr sz="1800" spc="165" dirty="0">
                <a:solidFill>
                  <a:srgbClr val="000000"/>
                </a:solidFill>
                <a:latin typeface="Poppins" panose="00000500000000000000" pitchFamily="2" charset="0"/>
                <a:cs typeface="Poppins" panose="00000500000000000000" pitchFamily="2" charset="0"/>
              </a:rPr>
              <a:t> </a:t>
            </a:r>
            <a:r>
              <a:rPr sz="1800" spc="-10" dirty="0" err="1">
                <a:solidFill>
                  <a:srgbClr val="000000"/>
                </a:solidFill>
                <a:latin typeface="Poppins" panose="00000500000000000000" pitchFamily="2" charset="0"/>
                <a:cs typeface="Poppins" panose="00000500000000000000" pitchFamily="2" charset="0"/>
              </a:rPr>
              <a:t>refleksi</a:t>
            </a:r>
            <a:r>
              <a:rPr lang="en-US" sz="1800" spc="-10" dirty="0">
                <a:solidFill>
                  <a:srgbClr val="000000"/>
                </a:solidFill>
                <a:latin typeface="Poppins" panose="00000500000000000000" pitchFamily="2" charset="0"/>
                <a:cs typeface="Poppins" panose="00000500000000000000" pitchFamily="2" charset="0"/>
              </a:rPr>
              <a:t>.</a:t>
            </a:r>
            <a:br>
              <a:rPr lang="en-US" sz="1800" spc="-10" dirty="0">
                <a:solidFill>
                  <a:srgbClr val="000000"/>
                </a:solidFill>
                <a:latin typeface="Poppins" panose="00000500000000000000" pitchFamily="2" charset="0"/>
                <a:cs typeface="Poppins" panose="00000500000000000000" pitchFamily="2" charset="0"/>
              </a:rPr>
            </a:br>
            <a:br>
              <a:rPr lang="en-ID" sz="1800" spc="-10" dirty="0">
                <a:solidFill>
                  <a:srgbClr val="000000"/>
                </a:solidFill>
                <a:latin typeface="Poppins" panose="00000500000000000000" pitchFamily="2" charset="0"/>
                <a:cs typeface="Poppins" panose="00000500000000000000" pitchFamily="2" charset="0"/>
              </a:rPr>
            </a:br>
            <a:r>
              <a:rPr lang="en-ID" sz="1800" spc="-10" dirty="0" err="1">
                <a:solidFill>
                  <a:srgbClr val="000000"/>
                </a:solidFill>
                <a:latin typeface="Poppins" panose="00000500000000000000" pitchFamily="2" charset="0"/>
                <a:cs typeface="Poppins" panose="00000500000000000000" pitchFamily="2" charset="0"/>
              </a:rPr>
              <a:t>Kegiatan</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refleksi</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ini</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diwujudkan</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dalam</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bentuk</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pernyataan</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langsung</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tentang</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semua</a:t>
            </a:r>
            <a:r>
              <a:rPr lang="en-ID" sz="1800" spc="-10" dirty="0">
                <a:solidFill>
                  <a:srgbClr val="000000"/>
                </a:solidFill>
                <a:latin typeface="Poppins" panose="00000500000000000000" pitchFamily="2" charset="0"/>
                <a:cs typeface="Poppins" panose="00000500000000000000" pitchFamily="2" charset="0"/>
              </a:rPr>
              <a:t> yang </a:t>
            </a:r>
            <a:r>
              <a:rPr lang="en-ID" sz="1800" spc="-10" dirty="0" err="1">
                <a:solidFill>
                  <a:srgbClr val="000000"/>
                </a:solidFill>
                <a:latin typeface="Poppins" panose="00000500000000000000" pitchFamily="2" charset="0"/>
                <a:cs typeface="Poppins" panose="00000500000000000000" pitchFamily="2" charset="0"/>
              </a:rPr>
              <a:t>diperolehnya</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catatan</a:t>
            </a:r>
            <a:r>
              <a:rPr lang="en-ID" sz="1800" spc="-10" dirty="0">
                <a:solidFill>
                  <a:srgbClr val="000000"/>
                </a:solidFill>
                <a:latin typeface="Poppins" panose="00000500000000000000" pitchFamily="2" charset="0"/>
                <a:cs typeface="Poppins" panose="00000500000000000000" pitchFamily="2" charset="0"/>
              </a:rPr>
              <a:t> di </a:t>
            </a:r>
            <a:r>
              <a:rPr lang="en-ID" sz="1800" spc="-10" dirty="0" err="1">
                <a:solidFill>
                  <a:srgbClr val="000000"/>
                </a:solidFill>
                <a:latin typeface="Poppins" panose="00000500000000000000" pitchFamily="2" charset="0"/>
                <a:cs typeface="Poppins" panose="00000500000000000000" pitchFamily="2" charset="0"/>
              </a:rPr>
              <a:t>buku</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peserta</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didik</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kesan</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dan</a:t>
            </a:r>
            <a:r>
              <a:rPr lang="en-ID" sz="1800" spc="-10" dirty="0">
                <a:solidFill>
                  <a:srgbClr val="000000"/>
                </a:solidFill>
                <a:latin typeface="Poppins" panose="00000500000000000000" pitchFamily="2" charset="0"/>
                <a:cs typeface="Poppins" panose="00000500000000000000" pitchFamily="2" charset="0"/>
              </a:rPr>
              <a:t> saran </a:t>
            </a:r>
            <a:r>
              <a:rPr lang="en-ID" sz="1800" spc="-10" dirty="0" err="1">
                <a:solidFill>
                  <a:srgbClr val="000000"/>
                </a:solidFill>
                <a:latin typeface="Poppins" panose="00000500000000000000" pitchFamily="2" charset="0"/>
                <a:cs typeface="Poppins" panose="00000500000000000000" pitchFamily="2" charset="0"/>
              </a:rPr>
              <a:t>peserta</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didik</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tentang</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pembelajaran</a:t>
            </a:r>
            <a:r>
              <a:rPr lang="en-ID" sz="1800" spc="-10" dirty="0">
                <a:solidFill>
                  <a:srgbClr val="000000"/>
                </a:solidFill>
                <a:latin typeface="Poppins" panose="00000500000000000000" pitchFamily="2" charset="0"/>
                <a:cs typeface="Poppins" panose="00000500000000000000" pitchFamily="2" charset="0"/>
              </a:rPr>
              <a:t> yang </a:t>
            </a:r>
            <a:r>
              <a:rPr lang="en-ID" sz="1800" spc="-10" dirty="0" err="1">
                <a:solidFill>
                  <a:srgbClr val="000000"/>
                </a:solidFill>
                <a:latin typeface="Poppins" panose="00000500000000000000" pitchFamily="2" charset="0"/>
                <a:cs typeface="Poppins" panose="00000500000000000000" pitchFamily="2" charset="0"/>
              </a:rPr>
              <a:t>telah</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berlangsung</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diskusi</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dan</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hasil</a:t>
            </a:r>
            <a:r>
              <a:rPr lang="en-ID" sz="1800" spc="-10" dirty="0">
                <a:solidFill>
                  <a:srgbClr val="000000"/>
                </a:solidFill>
                <a:latin typeface="Poppins" panose="00000500000000000000" pitchFamily="2" charset="0"/>
                <a:cs typeface="Poppins" panose="00000500000000000000" pitchFamily="2" charset="0"/>
              </a:rPr>
              <a:t> </a:t>
            </a:r>
            <a:r>
              <a:rPr lang="en-ID" sz="1800" spc="-10" dirty="0" err="1">
                <a:solidFill>
                  <a:srgbClr val="000000"/>
                </a:solidFill>
                <a:latin typeface="Poppins" panose="00000500000000000000" pitchFamily="2" charset="0"/>
                <a:cs typeface="Poppins" panose="00000500000000000000" pitchFamily="2" charset="0"/>
              </a:rPr>
              <a:t>karya</a:t>
            </a:r>
            <a:r>
              <a:rPr lang="en-ID" sz="1800" spc="-10" dirty="0">
                <a:solidFill>
                  <a:srgbClr val="000000"/>
                </a:solidFill>
                <a:latin typeface="Poppins" panose="00000500000000000000" pitchFamily="2" charset="0"/>
                <a:cs typeface="Poppins" panose="00000500000000000000" pitchFamily="2" charset="0"/>
              </a:rPr>
              <a:t>.</a:t>
            </a:r>
            <a:br>
              <a:rPr lang="en-ID" sz="1800" spc="-10" dirty="0">
                <a:solidFill>
                  <a:srgbClr val="000000"/>
                </a:solidFill>
                <a:latin typeface="Poppins" panose="00000500000000000000" pitchFamily="2" charset="0"/>
                <a:cs typeface="Poppins" panose="00000500000000000000" pitchFamily="2" charset="0"/>
              </a:rPr>
            </a:br>
            <a:endParaRPr sz="1800" dirty="0">
              <a:latin typeface="Poppins" panose="00000500000000000000" pitchFamily="2" charset="0"/>
              <a:cs typeface="Poppins" panose="00000500000000000000" pitchFamily="2" charset="0"/>
            </a:endParaRPr>
          </a:p>
        </p:txBody>
      </p:sp>
      <p:sp>
        <p:nvSpPr>
          <p:cNvPr id="5" name="Freeform 21"/>
          <p:cNvSpPr/>
          <p:nvPr/>
        </p:nvSpPr>
        <p:spPr>
          <a:xfrm>
            <a:off x="179512" y="188640"/>
            <a:ext cx="818187" cy="720080"/>
          </a:xfrm>
          <a:custGeom>
            <a:avLst/>
            <a:gdLst/>
            <a:ahLst/>
            <a:cxnLst/>
            <a:rect l="l" t="t" r="r" b="b"/>
            <a:pathLst>
              <a:path w="1473286" h="1421721">
                <a:moveTo>
                  <a:pt x="0" y="0"/>
                </a:moveTo>
                <a:lnTo>
                  <a:pt x="1473286" y="0"/>
                </a:lnTo>
                <a:lnTo>
                  <a:pt x="1473286" y="1421721"/>
                </a:lnTo>
                <a:lnTo>
                  <a:pt x="0" y="1421721"/>
                </a:lnTo>
                <a:lnTo>
                  <a:pt x="0" y="0"/>
                </a:lnTo>
                <a:close/>
              </a:path>
            </a:pathLst>
          </a:custGeom>
          <a:blipFill>
            <a:blip r:embed="rId2"/>
            <a:stretch>
              <a:fillRect/>
            </a:stretch>
          </a:blipFill>
        </p:spPr>
      </p:sp>
      <p:sp>
        <p:nvSpPr>
          <p:cNvPr id="6" name="Freeform 23"/>
          <p:cNvSpPr/>
          <p:nvPr/>
        </p:nvSpPr>
        <p:spPr>
          <a:xfrm>
            <a:off x="1764886" y="265062"/>
            <a:ext cx="1222938" cy="643658"/>
          </a:xfrm>
          <a:custGeom>
            <a:avLst/>
            <a:gdLst/>
            <a:ahLst/>
            <a:cxnLst/>
            <a:rect l="l" t="t" r="r" b="b"/>
            <a:pathLst>
              <a:path w="2126581" h="1149136">
                <a:moveTo>
                  <a:pt x="0" y="0"/>
                </a:moveTo>
                <a:lnTo>
                  <a:pt x="2126582" y="0"/>
                </a:lnTo>
                <a:lnTo>
                  <a:pt x="2126582" y="1149137"/>
                </a:lnTo>
                <a:lnTo>
                  <a:pt x="0" y="1149137"/>
                </a:lnTo>
                <a:lnTo>
                  <a:pt x="0" y="0"/>
                </a:lnTo>
                <a:close/>
              </a:path>
            </a:pathLst>
          </a:custGeom>
          <a:blipFill>
            <a:blip r:embed="rId3"/>
            <a:stretch>
              <a:fillRect l="-40800"/>
            </a:stretch>
          </a:blipFill>
        </p:spPr>
      </p:sp>
      <p:sp>
        <p:nvSpPr>
          <p:cNvPr id="7" name="Freeform 24"/>
          <p:cNvSpPr/>
          <p:nvPr/>
        </p:nvSpPr>
        <p:spPr>
          <a:xfrm>
            <a:off x="1040490" y="188640"/>
            <a:ext cx="723198" cy="720080"/>
          </a:xfrm>
          <a:custGeom>
            <a:avLst/>
            <a:gdLst/>
            <a:ahLst/>
            <a:cxnLst/>
            <a:rect l="l" t="t" r="r" b="b"/>
            <a:pathLst>
              <a:path w="1396853" h="1368539">
                <a:moveTo>
                  <a:pt x="0" y="0"/>
                </a:moveTo>
                <a:lnTo>
                  <a:pt x="1396853" y="0"/>
                </a:lnTo>
                <a:lnTo>
                  <a:pt x="1396853" y="1368539"/>
                </a:lnTo>
                <a:lnTo>
                  <a:pt x="0" y="1368539"/>
                </a:lnTo>
                <a:lnTo>
                  <a:pt x="0" y="0"/>
                </a:lnTo>
                <a:close/>
              </a:path>
            </a:pathLst>
          </a:custGeom>
          <a:blipFill>
            <a:blip r:embed="rId4"/>
            <a:stretch>
              <a:fillRect/>
            </a:stretch>
          </a:blipFill>
        </p:spPr>
      </p:sp>
      <p:pic>
        <p:nvPicPr>
          <p:cNvPr id="2" name="Graphic 1" descr="Teacher with solid fill">
            <a:extLst>
              <a:ext uri="{FF2B5EF4-FFF2-40B4-BE49-F238E27FC236}">
                <a16:creationId xmlns:a16="http://schemas.microsoft.com/office/drawing/2014/main" id="{0B0CE5C2-DE45-0D3D-6DD4-D7155205031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298" y="5562599"/>
            <a:ext cx="1364501" cy="1364501"/>
          </a:xfrm>
          <a:prstGeom prst="rect">
            <a:avLst/>
          </a:prstGeom>
        </p:spPr>
      </p:pic>
      <p:sp>
        <p:nvSpPr>
          <p:cNvPr id="4" name="object 4">
            <a:extLst>
              <a:ext uri="{FF2B5EF4-FFF2-40B4-BE49-F238E27FC236}">
                <a16:creationId xmlns:a16="http://schemas.microsoft.com/office/drawing/2014/main" id="{B410A38B-19EB-295A-9F4B-F941ACF5D278}"/>
              </a:ext>
            </a:extLst>
          </p:cNvPr>
          <p:cNvSpPr txBox="1">
            <a:spLocks/>
          </p:cNvSpPr>
          <p:nvPr/>
        </p:nvSpPr>
        <p:spPr>
          <a:xfrm>
            <a:off x="4953000" y="1037860"/>
            <a:ext cx="5029200" cy="573043"/>
          </a:xfrm>
          <a:prstGeom prst="rect">
            <a:avLst/>
          </a:prstGeom>
        </p:spPr>
        <p:txBody>
          <a:bodyPr vert="horz" wrap="square" lIns="0" tIns="201741" rIns="0" bIns="0" rtlCol="0">
            <a:spAutoFit/>
          </a:bodyPr>
          <a:lstStyle>
            <a:lvl1pPr>
              <a:defRPr sz="5100" b="0" i="0">
                <a:solidFill>
                  <a:srgbClr val="313131"/>
                </a:solidFill>
                <a:latin typeface="Calibri"/>
                <a:ea typeface="+mj-ea"/>
                <a:cs typeface="Calibri"/>
              </a:defRPr>
            </a:lvl1pPr>
          </a:lstStyle>
          <a:p>
            <a:pPr marL="30480">
              <a:spcBef>
                <a:spcPts val="110"/>
              </a:spcBef>
            </a:pPr>
            <a:r>
              <a:rPr lang="en-US" sz="2400" b="1" spc="-20">
                <a:solidFill>
                  <a:srgbClr val="008080"/>
                </a:solidFill>
                <a:latin typeface="Poppins" panose="00000500000000000000" pitchFamily="2" charset="0"/>
                <a:cs typeface="Poppins" panose="00000500000000000000" pitchFamily="2" charset="0"/>
              </a:rPr>
              <a:t>Refleksi (Reflection)</a:t>
            </a:r>
            <a:endParaRPr lang="en-US" sz="2400" b="1" dirty="0">
              <a:solidFill>
                <a:srgbClr val="008080"/>
              </a:solidFill>
              <a:latin typeface="Poppins" panose="00000500000000000000" pitchFamily="2" charset="0"/>
              <a:cs typeface="Poppins" panose="00000500000000000000" pitchFamily="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TotalTime>
  <Words>1081</Words>
  <Application>Microsoft Office PowerPoint</Application>
  <PresentationFormat>On-screen Show (4:3)</PresentationFormat>
  <Paragraphs>69</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Berlin Sans FB Demi</vt:lpstr>
      <vt:lpstr>Calibri</vt:lpstr>
      <vt:lpstr>Courier New</vt:lpstr>
      <vt:lpstr>Poppins</vt:lpstr>
      <vt:lpstr>Segoe UI Semibold</vt:lpstr>
      <vt:lpstr>Times New Roman</vt:lpstr>
      <vt:lpstr>Wingdings</vt:lpstr>
      <vt:lpstr>Office Theme</vt:lpstr>
      <vt:lpstr>PowerPoint Presentation</vt:lpstr>
      <vt:lpstr>Prinsip Kontekstual</vt:lpstr>
      <vt:lpstr>Konstruktivisme (Constructivism)</vt:lpstr>
      <vt:lpstr>PowerPoint Presentation</vt:lpstr>
      <vt:lpstr>Bertanya (Questioning)</vt:lpstr>
      <vt:lpstr>Masyarakat Belajar (Learning Community)</vt:lpstr>
      <vt:lpstr>Pemodelan (Modeling)</vt:lpstr>
      <vt:lpstr>Refleksi (Reflection)</vt:lpstr>
      <vt:lpstr>Refleleksi juga merupakan tanggapan terhadap kegiatan yang baru dilakukan atau pengetahuan yang baru diterima. Pada akhir pembelajaran, kita menyediakan waktu sejenak agar peserta didik melakukan refleksi.  Kegiatan refleksi ini diwujudkan dalam bentuk: pernyataan langsung tentang semua yang diperolehnya, catatan di buku peserta didik, kesan dan saran peserta didik tentang pembelajaran yang telah berlangsung, diskusi; dan hasil karya. </vt:lpstr>
      <vt:lpstr>Penilaian yang sebenarnya (Authentic Assessment)</vt:lpstr>
      <vt:lpstr>Prinsip Integratif</vt:lpstr>
      <vt:lpstr>PowerPoint Presentation</vt:lpstr>
      <vt:lpstr>Prinsip Fungsional</vt:lpstr>
      <vt:lpstr>Prinsip Fungsional</vt:lpstr>
      <vt:lpstr>PowerPoint Presentation</vt:lpstr>
      <vt:lpstr>TERIMA KASIH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asus_S1N0CX00S94201E@outlook.com</cp:lastModifiedBy>
  <cp:revision>46</cp:revision>
  <dcterms:created xsi:type="dcterms:W3CDTF">2024-07-09T06:09:34Z</dcterms:created>
  <dcterms:modified xsi:type="dcterms:W3CDTF">2024-07-18T07:38:49Z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2024-07-09T00:00:00Z</vt:filetime>
  </property>
  <property fmtid="{D5CDD505-2E9C-101B-9397-08002B2CF9AE}" pid="3" name="Producer">
    <vt:lpwstr>jsPDF 1.3.2 2016-09-30T20:33:17.116Z:jameshall</vt:lpwstr>
  </property>
  <property fmtid="{D5CDD505-2E9C-101B-9397-08002B2CF9AE}" pid="4" name="LastSaved">
    <vt:filetime>2024-07-09T00:00:00Z</vt:filetime>
  </property>
</Properties>
</file>