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85" r:id="rId3"/>
    <p:sldId id="284" r:id="rId4"/>
    <p:sldId id="278" r:id="rId5"/>
    <p:sldId id="279" r:id="rId6"/>
    <p:sldId id="283" r:id="rId7"/>
    <p:sldId id="287" r:id="rId8"/>
    <p:sldId id="295" r:id="rId9"/>
    <p:sldId id="286" r:id="rId10"/>
    <p:sldId id="289" r:id="rId11"/>
    <p:sldId id="290" r:id="rId12"/>
    <p:sldId id="291" r:id="rId13"/>
    <p:sldId id="292" r:id="rId14"/>
    <p:sldId id="293" r:id="rId15"/>
    <p:sldId id="275" r:id="rId16"/>
  </p:sldIdLst>
  <p:sldSz cx="20104100" cy="15100300"/>
  <p:notesSz cx="20104100" cy="1510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97A"/>
    <a:srgbClr val="CC9900"/>
    <a:srgbClr val="0036A2"/>
    <a:srgbClr val="37AFD5"/>
    <a:srgbClr val="E0D586"/>
    <a:srgbClr val="CCCC00"/>
    <a:srgbClr val="DAFFD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700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D45C8F-B271-4012-AD91-8F595466295A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D6D9B62D-C3B8-4757-9E70-424174B76333}">
      <dgm:prSet phldrT="[Text]" custT="1"/>
      <dgm:spPr/>
      <dgm:t>
        <a:bodyPr/>
        <a:lstStyle/>
        <a:p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Bercerita</a:t>
          </a:r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(Storytelling) </a:t>
          </a:r>
          <a:endParaRPr lang="en-US" sz="3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7D7748E-3BA4-4A89-98E1-CD5A27CB1E99}" type="parTrans" cxnId="{E6F196C4-F77D-4AB6-9F87-16DF4DD1505B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C0D1903-EF78-493B-A571-778270D522B9}" type="sibTrans" cxnId="{E6F196C4-F77D-4AB6-9F87-16DF4DD1505B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96C621A-60F4-4729-91FF-97F2926208DD}">
      <dgm:prSet phldrT="[Text]" custT="1"/>
      <dgm:spPr/>
      <dgm:t>
        <a:bodyPr/>
        <a:lstStyle/>
        <a:p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Bermain</a:t>
          </a:r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Peran (Role Play) </a:t>
          </a:r>
          <a:endParaRPr lang="en-US" sz="3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AB9815A-EF0F-41D8-BF35-5CE1862DCBAA}" type="parTrans" cxnId="{52C511DA-4228-473F-870C-E48FA5C4B578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F5A3E73-6B08-4C02-8A78-800A33BEF2E2}" type="sibTrans" cxnId="{52C511DA-4228-473F-870C-E48FA5C4B578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67FCB0B-CD91-4CB0-95F4-86114EEC50F0}">
      <dgm:prSet phldrT="[Text]" custT="1"/>
      <dgm:spPr/>
      <dgm:t>
        <a:bodyPr/>
        <a:lstStyle/>
        <a:p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Tanya Jawab </a:t>
          </a:r>
          <a:endParaRPr lang="en-US" sz="3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7C451F6-7FA8-4CD2-B001-EBDD81829849}" type="parTrans" cxnId="{43832086-E5D6-4655-A39E-42AB7E0D6DF2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61B35B7-A4AF-4694-9407-75F0376E6D2B}" type="sibTrans" cxnId="{43832086-E5D6-4655-A39E-42AB7E0D6DF2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DB12B1C-15AE-4821-9C7F-C5D6224D1721}">
      <dgm:prSet phldrT="[Text]" custT="1"/>
      <dgm:spPr/>
      <dgm:t>
        <a:bodyPr/>
        <a:lstStyle/>
        <a:p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Diskusi</a:t>
          </a:r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3200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Kelompok</a:t>
          </a:r>
          <a:endParaRPr lang="en-US" sz="3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A3EE590-C9A9-4D6C-925E-3DC8826B843E}" type="parTrans" cxnId="{EC36A606-4FB4-4D4D-BA65-76F555B025CB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558D0CF-F09A-47BD-99B6-D32FB49B1B13}" type="sibTrans" cxnId="{EC36A606-4FB4-4D4D-BA65-76F555B025CB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8858B87-5A8C-4A06-B9D5-5C2C9A6B8901}">
      <dgm:prSet phldrT="[Text]" custT="1"/>
      <dgm:spPr/>
      <dgm:t>
        <a:bodyPr/>
        <a:lstStyle/>
        <a:p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Menulis</a:t>
          </a:r>
          <a:r>
            <a:rPr lang="en-US" sz="3200" b="0" i="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3200" b="0" i="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Jurnal</a:t>
          </a:r>
          <a:endParaRPr lang="en-US" sz="3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A6AE2BC-4D09-4124-8251-E3BD25DE4E53}" type="parTrans" cxnId="{A887B003-05A0-4848-8096-1659C50C83D8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04F53C6-B2D7-4C9C-BBDC-FD9C3F25A4B9}" type="sibTrans" cxnId="{A887B003-05A0-4848-8096-1659C50C83D8}">
      <dgm:prSet/>
      <dgm:spPr/>
      <dgm:t>
        <a:bodyPr/>
        <a:lstStyle/>
        <a:p>
          <a:endParaRPr lang="en-US" sz="320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333447F-2A5E-49FA-BE74-BD4EDC079088}" type="pres">
      <dgm:prSet presAssocID="{1DD45C8F-B271-4012-AD91-8F595466295A}" presName="Name0" presStyleCnt="0">
        <dgm:presLayoutVars>
          <dgm:chMax val="7"/>
          <dgm:chPref val="7"/>
          <dgm:dir/>
        </dgm:presLayoutVars>
      </dgm:prSet>
      <dgm:spPr/>
    </dgm:pt>
    <dgm:pt modelId="{190FB832-B74C-473D-9130-1EF723B5C738}" type="pres">
      <dgm:prSet presAssocID="{1DD45C8F-B271-4012-AD91-8F595466295A}" presName="Name1" presStyleCnt="0"/>
      <dgm:spPr/>
    </dgm:pt>
    <dgm:pt modelId="{C25EE4F5-0DBA-4298-A71F-DAC34BA5C79C}" type="pres">
      <dgm:prSet presAssocID="{1DD45C8F-B271-4012-AD91-8F595466295A}" presName="cycle" presStyleCnt="0"/>
      <dgm:spPr/>
    </dgm:pt>
    <dgm:pt modelId="{C0A81060-727B-4A25-893F-F126E31D8713}" type="pres">
      <dgm:prSet presAssocID="{1DD45C8F-B271-4012-AD91-8F595466295A}" presName="srcNode" presStyleLbl="node1" presStyleIdx="0" presStyleCnt="5"/>
      <dgm:spPr/>
    </dgm:pt>
    <dgm:pt modelId="{F872F5DB-C8ED-4D8E-8F6D-E011177BDF73}" type="pres">
      <dgm:prSet presAssocID="{1DD45C8F-B271-4012-AD91-8F595466295A}" presName="conn" presStyleLbl="parChTrans1D2" presStyleIdx="0" presStyleCnt="1"/>
      <dgm:spPr/>
    </dgm:pt>
    <dgm:pt modelId="{F2CAF4A2-4964-484D-89B7-B48FBF0D71E3}" type="pres">
      <dgm:prSet presAssocID="{1DD45C8F-B271-4012-AD91-8F595466295A}" presName="extraNode" presStyleLbl="node1" presStyleIdx="0" presStyleCnt="5"/>
      <dgm:spPr/>
    </dgm:pt>
    <dgm:pt modelId="{1E07B68E-C649-4801-998E-BB51BC7E0AA9}" type="pres">
      <dgm:prSet presAssocID="{1DD45C8F-B271-4012-AD91-8F595466295A}" presName="dstNode" presStyleLbl="node1" presStyleIdx="0" presStyleCnt="5"/>
      <dgm:spPr/>
    </dgm:pt>
    <dgm:pt modelId="{3D107C42-439F-4EEB-95DB-6628BCE44436}" type="pres">
      <dgm:prSet presAssocID="{D6D9B62D-C3B8-4757-9E70-424174B76333}" presName="text_1" presStyleLbl="node1" presStyleIdx="0" presStyleCnt="5">
        <dgm:presLayoutVars>
          <dgm:bulletEnabled val="1"/>
        </dgm:presLayoutVars>
      </dgm:prSet>
      <dgm:spPr/>
    </dgm:pt>
    <dgm:pt modelId="{0631280A-77CE-4FE6-B784-AB0C0AE57531}" type="pres">
      <dgm:prSet presAssocID="{D6D9B62D-C3B8-4757-9E70-424174B76333}" presName="accent_1" presStyleCnt="0"/>
      <dgm:spPr/>
    </dgm:pt>
    <dgm:pt modelId="{DA2B211D-69D8-4548-9063-0FF49C16D43A}" type="pres">
      <dgm:prSet presAssocID="{D6D9B62D-C3B8-4757-9E70-424174B76333}" presName="accentRepeatNode" presStyleLbl="solidFgAcc1" presStyleIdx="0" presStyleCnt="5"/>
      <dgm:spPr/>
    </dgm:pt>
    <dgm:pt modelId="{4D748F9A-D44C-48D3-8475-53C4044EF743}" type="pres">
      <dgm:prSet presAssocID="{A96C621A-60F4-4729-91FF-97F2926208DD}" presName="text_2" presStyleLbl="node1" presStyleIdx="1" presStyleCnt="5">
        <dgm:presLayoutVars>
          <dgm:bulletEnabled val="1"/>
        </dgm:presLayoutVars>
      </dgm:prSet>
      <dgm:spPr/>
    </dgm:pt>
    <dgm:pt modelId="{D11B5E9E-6032-43CE-8BF6-AB5128B53496}" type="pres">
      <dgm:prSet presAssocID="{A96C621A-60F4-4729-91FF-97F2926208DD}" presName="accent_2" presStyleCnt="0"/>
      <dgm:spPr/>
    </dgm:pt>
    <dgm:pt modelId="{FB12513C-12A0-40A0-A378-5AA5D8D3CDFC}" type="pres">
      <dgm:prSet presAssocID="{A96C621A-60F4-4729-91FF-97F2926208DD}" presName="accentRepeatNode" presStyleLbl="solidFgAcc1" presStyleIdx="1" presStyleCnt="5"/>
      <dgm:spPr/>
    </dgm:pt>
    <dgm:pt modelId="{12B1CAC2-3994-4CA5-B450-2FDFBF76C30F}" type="pres">
      <dgm:prSet presAssocID="{7DB12B1C-15AE-4821-9C7F-C5D6224D1721}" presName="text_3" presStyleLbl="node1" presStyleIdx="2" presStyleCnt="5">
        <dgm:presLayoutVars>
          <dgm:bulletEnabled val="1"/>
        </dgm:presLayoutVars>
      </dgm:prSet>
      <dgm:spPr/>
    </dgm:pt>
    <dgm:pt modelId="{58E425D4-2757-4B60-8760-6C4798E1F7F2}" type="pres">
      <dgm:prSet presAssocID="{7DB12B1C-15AE-4821-9C7F-C5D6224D1721}" presName="accent_3" presStyleCnt="0"/>
      <dgm:spPr/>
    </dgm:pt>
    <dgm:pt modelId="{FDF5C8A2-D4F8-4229-9A21-8B700EBAA08D}" type="pres">
      <dgm:prSet presAssocID="{7DB12B1C-15AE-4821-9C7F-C5D6224D1721}" presName="accentRepeatNode" presStyleLbl="solidFgAcc1" presStyleIdx="2" presStyleCnt="5"/>
      <dgm:spPr/>
    </dgm:pt>
    <dgm:pt modelId="{9CAD2955-931E-4492-95AB-912783BE530B}" type="pres">
      <dgm:prSet presAssocID="{38858B87-5A8C-4A06-B9D5-5C2C9A6B8901}" presName="text_4" presStyleLbl="node1" presStyleIdx="3" presStyleCnt="5">
        <dgm:presLayoutVars>
          <dgm:bulletEnabled val="1"/>
        </dgm:presLayoutVars>
      </dgm:prSet>
      <dgm:spPr/>
    </dgm:pt>
    <dgm:pt modelId="{76E86C16-D049-4C2A-AE50-14F9280880B4}" type="pres">
      <dgm:prSet presAssocID="{38858B87-5A8C-4A06-B9D5-5C2C9A6B8901}" presName="accent_4" presStyleCnt="0"/>
      <dgm:spPr/>
    </dgm:pt>
    <dgm:pt modelId="{40EBB202-3774-4DCA-9A7A-13D659189603}" type="pres">
      <dgm:prSet presAssocID="{38858B87-5A8C-4A06-B9D5-5C2C9A6B8901}" presName="accentRepeatNode" presStyleLbl="solidFgAcc1" presStyleIdx="3" presStyleCnt="5"/>
      <dgm:spPr/>
    </dgm:pt>
    <dgm:pt modelId="{A6B3F7AA-FF06-48E1-9D27-B06558053382}" type="pres">
      <dgm:prSet presAssocID="{567FCB0B-CD91-4CB0-95F4-86114EEC50F0}" presName="text_5" presStyleLbl="node1" presStyleIdx="4" presStyleCnt="5">
        <dgm:presLayoutVars>
          <dgm:bulletEnabled val="1"/>
        </dgm:presLayoutVars>
      </dgm:prSet>
      <dgm:spPr/>
    </dgm:pt>
    <dgm:pt modelId="{7271B6A6-FFCA-4B76-819A-781A5EE38548}" type="pres">
      <dgm:prSet presAssocID="{567FCB0B-CD91-4CB0-95F4-86114EEC50F0}" presName="accent_5" presStyleCnt="0"/>
      <dgm:spPr/>
    </dgm:pt>
    <dgm:pt modelId="{863F0B0B-38CE-4578-B7DD-1D1B69CCEF31}" type="pres">
      <dgm:prSet presAssocID="{567FCB0B-CD91-4CB0-95F4-86114EEC50F0}" presName="accentRepeatNode" presStyleLbl="solidFgAcc1" presStyleIdx="4" presStyleCnt="5"/>
      <dgm:spPr/>
    </dgm:pt>
  </dgm:ptLst>
  <dgm:cxnLst>
    <dgm:cxn modelId="{A887B003-05A0-4848-8096-1659C50C83D8}" srcId="{1DD45C8F-B271-4012-AD91-8F595466295A}" destId="{38858B87-5A8C-4A06-B9D5-5C2C9A6B8901}" srcOrd="3" destOrd="0" parTransId="{DA6AE2BC-4D09-4124-8251-E3BD25DE4E53}" sibTransId="{B04F53C6-B2D7-4C9C-BBDC-FD9C3F25A4B9}"/>
    <dgm:cxn modelId="{EC36A606-4FB4-4D4D-BA65-76F555B025CB}" srcId="{1DD45C8F-B271-4012-AD91-8F595466295A}" destId="{7DB12B1C-15AE-4821-9C7F-C5D6224D1721}" srcOrd="2" destOrd="0" parTransId="{2A3EE590-C9A9-4D6C-925E-3DC8826B843E}" sibTransId="{E558D0CF-F09A-47BD-99B6-D32FB49B1B13}"/>
    <dgm:cxn modelId="{F6FF3520-05DA-4DCC-8100-3101045A7BA4}" type="presOf" srcId="{5C0D1903-EF78-493B-A571-778270D522B9}" destId="{F872F5DB-C8ED-4D8E-8F6D-E011177BDF73}" srcOrd="0" destOrd="0" presId="urn:microsoft.com/office/officeart/2008/layout/VerticalCurvedList"/>
    <dgm:cxn modelId="{8617BE40-82B5-41CA-B222-E21A18FB656B}" type="presOf" srcId="{567FCB0B-CD91-4CB0-95F4-86114EEC50F0}" destId="{A6B3F7AA-FF06-48E1-9D27-B06558053382}" srcOrd="0" destOrd="0" presId="urn:microsoft.com/office/officeart/2008/layout/VerticalCurvedList"/>
    <dgm:cxn modelId="{4B848866-B9D1-4EBA-B024-07C6AB405261}" type="presOf" srcId="{7DB12B1C-15AE-4821-9C7F-C5D6224D1721}" destId="{12B1CAC2-3994-4CA5-B450-2FDFBF76C30F}" srcOrd="0" destOrd="0" presId="urn:microsoft.com/office/officeart/2008/layout/VerticalCurvedList"/>
    <dgm:cxn modelId="{43832086-E5D6-4655-A39E-42AB7E0D6DF2}" srcId="{1DD45C8F-B271-4012-AD91-8F595466295A}" destId="{567FCB0B-CD91-4CB0-95F4-86114EEC50F0}" srcOrd="4" destOrd="0" parTransId="{87C451F6-7FA8-4CD2-B001-EBDD81829849}" sibTransId="{561B35B7-A4AF-4694-9407-75F0376E6D2B}"/>
    <dgm:cxn modelId="{F8B0DE9E-D52A-47BD-9C75-4BCE9658B562}" type="presOf" srcId="{38858B87-5A8C-4A06-B9D5-5C2C9A6B8901}" destId="{9CAD2955-931E-4492-95AB-912783BE530B}" srcOrd="0" destOrd="0" presId="urn:microsoft.com/office/officeart/2008/layout/VerticalCurvedList"/>
    <dgm:cxn modelId="{2C51DABA-11E7-43AC-B842-48D35897C74B}" type="presOf" srcId="{1DD45C8F-B271-4012-AD91-8F595466295A}" destId="{B333447F-2A5E-49FA-BE74-BD4EDC079088}" srcOrd="0" destOrd="0" presId="urn:microsoft.com/office/officeart/2008/layout/VerticalCurvedList"/>
    <dgm:cxn modelId="{961B13C3-4DCE-4C05-A3C6-2234A973280C}" type="presOf" srcId="{A96C621A-60F4-4729-91FF-97F2926208DD}" destId="{4D748F9A-D44C-48D3-8475-53C4044EF743}" srcOrd="0" destOrd="0" presId="urn:microsoft.com/office/officeart/2008/layout/VerticalCurvedList"/>
    <dgm:cxn modelId="{E6F196C4-F77D-4AB6-9F87-16DF4DD1505B}" srcId="{1DD45C8F-B271-4012-AD91-8F595466295A}" destId="{D6D9B62D-C3B8-4757-9E70-424174B76333}" srcOrd="0" destOrd="0" parTransId="{F7D7748E-3BA4-4A89-98E1-CD5A27CB1E99}" sibTransId="{5C0D1903-EF78-493B-A571-778270D522B9}"/>
    <dgm:cxn modelId="{52C511DA-4228-473F-870C-E48FA5C4B578}" srcId="{1DD45C8F-B271-4012-AD91-8F595466295A}" destId="{A96C621A-60F4-4729-91FF-97F2926208DD}" srcOrd="1" destOrd="0" parTransId="{CAB9815A-EF0F-41D8-BF35-5CE1862DCBAA}" sibTransId="{5F5A3E73-6B08-4C02-8A78-800A33BEF2E2}"/>
    <dgm:cxn modelId="{ED1FE9E4-BBE5-4E21-8C52-A5D7168D8A57}" type="presOf" srcId="{D6D9B62D-C3B8-4757-9E70-424174B76333}" destId="{3D107C42-439F-4EEB-95DB-6628BCE44436}" srcOrd="0" destOrd="0" presId="urn:microsoft.com/office/officeart/2008/layout/VerticalCurvedList"/>
    <dgm:cxn modelId="{199B74C1-2CB8-4DD0-9CF9-9E84372CD32F}" type="presParOf" srcId="{B333447F-2A5E-49FA-BE74-BD4EDC079088}" destId="{190FB832-B74C-473D-9130-1EF723B5C738}" srcOrd="0" destOrd="0" presId="urn:microsoft.com/office/officeart/2008/layout/VerticalCurvedList"/>
    <dgm:cxn modelId="{FD1A8CBF-9015-4E73-8C52-B7A30F75620F}" type="presParOf" srcId="{190FB832-B74C-473D-9130-1EF723B5C738}" destId="{C25EE4F5-0DBA-4298-A71F-DAC34BA5C79C}" srcOrd="0" destOrd="0" presId="urn:microsoft.com/office/officeart/2008/layout/VerticalCurvedList"/>
    <dgm:cxn modelId="{46A9267A-5D89-4281-B72C-ED2F274F2FA9}" type="presParOf" srcId="{C25EE4F5-0DBA-4298-A71F-DAC34BA5C79C}" destId="{C0A81060-727B-4A25-893F-F126E31D8713}" srcOrd="0" destOrd="0" presId="urn:microsoft.com/office/officeart/2008/layout/VerticalCurvedList"/>
    <dgm:cxn modelId="{472E8A23-72E8-4CBE-A81A-F7FB7B06AD14}" type="presParOf" srcId="{C25EE4F5-0DBA-4298-A71F-DAC34BA5C79C}" destId="{F872F5DB-C8ED-4D8E-8F6D-E011177BDF73}" srcOrd="1" destOrd="0" presId="urn:microsoft.com/office/officeart/2008/layout/VerticalCurvedList"/>
    <dgm:cxn modelId="{8704310A-BBF7-4D61-B0DE-DE83EA661A3C}" type="presParOf" srcId="{C25EE4F5-0DBA-4298-A71F-DAC34BA5C79C}" destId="{F2CAF4A2-4964-484D-89B7-B48FBF0D71E3}" srcOrd="2" destOrd="0" presId="urn:microsoft.com/office/officeart/2008/layout/VerticalCurvedList"/>
    <dgm:cxn modelId="{9C88228A-D5F6-4608-873C-31DC63996E2F}" type="presParOf" srcId="{C25EE4F5-0DBA-4298-A71F-DAC34BA5C79C}" destId="{1E07B68E-C649-4801-998E-BB51BC7E0AA9}" srcOrd="3" destOrd="0" presId="urn:microsoft.com/office/officeart/2008/layout/VerticalCurvedList"/>
    <dgm:cxn modelId="{C62CAB85-3216-4E82-9157-4EBCF3F17E8F}" type="presParOf" srcId="{190FB832-B74C-473D-9130-1EF723B5C738}" destId="{3D107C42-439F-4EEB-95DB-6628BCE44436}" srcOrd="1" destOrd="0" presId="urn:microsoft.com/office/officeart/2008/layout/VerticalCurvedList"/>
    <dgm:cxn modelId="{634E3657-8227-4E43-AA20-BF69D2EA1579}" type="presParOf" srcId="{190FB832-B74C-473D-9130-1EF723B5C738}" destId="{0631280A-77CE-4FE6-B784-AB0C0AE57531}" srcOrd="2" destOrd="0" presId="urn:microsoft.com/office/officeart/2008/layout/VerticalCurvedList"/>
    <dgm:cxn modelId="{FA619AD4-4027-4D58-A7D0-8FF72F33BE1A}" type="presParOf" srcId="{0631280A-77CE-4FE6-B784-AB0C0AE57531}" destId="{DA2B211D-69D8-4548-9063-0FF49C16D43A}" srcOrd="0" destOrd="0" presId="urn:microsoft.com/office/officeart/2008/layout/VerticalCurvedList"/>
    <dgm:cxn modelId="{BE8A508F-99BD-4419-BBBE-D1BF2BBAE0D7}" type="presParOf" srcId="{190FB832-B74C-473D-9130-1EF723B5C738}" destId="{4D748F9A-D44C-48D3-8475-53C4044EF743}" srcOrd="3" destOrd="0" presId="urn:microsoft.com/office/officeart/2008/layout/VerticalCurvedList"/>
    <dgm:cxn modelId="{E4CD6F1F-A068-4312-A6F5-76A60415E14D}" type="presParOf" srcId="{190FB832-B74C-473D-9130-1EF723B5C738}" destId="{D11B5E9E-6032-43CE-8BF6-AB5128B53496}" srcOrd="4" destOrd="0" presId="urn:microsoft.com/office/officeart/2008/layout/VerticalCurvedList"/>
    <dgm:cxn modelId="{29CDDAAD-9F1B-4C1E-9568-2A6EB16AEF5E}" type="presParOf" srcId="{D11B5E9E-6032-43CE-8BF6-AB5128B53496}" destId="{FB12513C-12A0-40A0-A378-5AA5D8D3CDFC}" srcOrd="0" destOrd="0" presId="urn:microsoft.com/office/officeart/2008/layout/VerticalCurvedList"/>
    <dgm:cxn modelId="{7739A276-FB37-4437-BFD2-DEA689593CAF}" type="presParOf" srcId="{190FB832-B74C-473D-9130-1EF723B5C738}" destId="{12B1CAC2-3994-4CA5-B450-2FDFBF76C30F}" srcOrd="5" destOrd="0" presId="urn:microsoft.com/office/officeart/2008/layout/VerticalCurvedList"/>
    <dgm:cxn modelId="{6CC879B1-EE35-4AA1-B6A1-420E506E84E9}" type="presParOf" srcId="{190FB832-B74C-473D-9130-1EF723B5C738}" destId="{58E425D4-2757-4B60-8760-6C4798E1F7F2}" srcOrd="6" destOrd="0" presId="urn:microsoft.com/office/officeart/2008/layout/VerticalCurvedList"/>
    <dgm:cxn modelId="{CD6A24DB-A557-4C41-8D9B-87F24A73373A}" type="presParOf" srcId="{58E425D4-2757-4B60-8760-6C4798E1F7F2}" destId="{FDF5C8A2-D4F8-4229-9A21-8B700EBAA08D}" srcOrd="0" destOrd="0" presId="urn:microsoft.com/office/officeart/2008/layout/VerticalCurvedList"/>
    <dgm:cxn modelId="{A8732CFA-ADCF-4DDD-85AA-8296C2EB68F1}" type="presParOf" srcId="{190FB832-B74C-473D-9130-1EF723B5C738}" destId="{9CAD2955-931E-4492-95AB-912783BE530B}" srcOrd="7" destOrd="0" presId="urn:microsoft.com/office/officeart/2008/layout/VerticalCurvedList"/>
    <dgm:cxn modelId="{975BF20D-0F0B-461D-BEC3-6F3921935169}" type="presParOf" srcId="{190FB832-B74C-473D-9130-1EF723B5C738}" destId="{76E86C16-D049-4C2A-AE50-14F9280880B4}" srcOrd="8" destOrd="0" presId="urn:microsoft.com/office/officeart/2008/layout/VerticalCurvedList"/>
    <dgm:cxn modelId="{E9BF522A-6B28-482C-B595-DEBE212F55D8}" type="presParOf" srcId="{76E86C16-D049-4C2A-AE50-14F9280880B4}" destId="{40EBB202-3774-4DCA-9A7A-13D659189603}" srcOrd="0" destOrd="0" presId="urn:microsoft.com/office/officeart/2008/layout/VerticalCurvedList"/>
    <dgm:cxn modelId="{B4217716-5D10-4437-85C1-4AB4BE38F69A}" type="presParOf" srcId="{190FB832-B74C-473D-9130-1EF723B5C738}" destId="{A6B3F7AA-FF06-48E1-9D27-B06558053382}" srcOrd="9" destOrd="0" presId="urn:microsoft.com/office/officeart/2008/layout/VerticalCurvedList"/>
    <dgm:cxn modelId="{EEA585FF-477B-4AAC-8452-3B77F7BA22C8}" type="presParOf" srcId="{190FB832-B74C-473D-9130-1EF723B5C738}" destId="{7271B6A6-FFCA-4B76-819A-781A5EE38548}" srcOrd="10" destOrd="0" presId="urn:microsoft.com/office/officeart/2008/layout/VerticalCurvedList"/>
    <dgm:cxn modelId="{23AA2298-5E6B-4385-84B2-D0710A83F2E1}" type="presParOf" srcId="{7271B6A6-FFCA-4B76-819A-781A5EE38548}" destId="{863F0B0B-38CE-4578-B7DD-1D1B69CCEF3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2F5DB-C8ED-4D8E-8F6D-E011177BDF73}">
      <dsp:nvSpPr>
        <dsp:cNvPr id="0" name=""/>
        <dsp:cNvSpPr/>
      </dsp:nvSpPr>
      <dsp:spPr>
        <a:xfrm>
          <a:off x="-8358895" y="-1276720"/>
          <a:ext cx="9944841" cy="9944841"/>
        </a:xfrm>
        <a:prstGeom prst="blockArc">
          <a:avLst>
            <a:gd name="adj1" fmla="val 18900000"/>
            <a:gd name="adj2" fmla="val 2700000"/>
            <a:gd name="adj3" fmla="val 217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07C42-439F-4EEB-95DB-6628BCE44436}">
      <dsp:nvSpPr>
        <dsp:cNvPr id="0" name=""/>
        <dsp:cNvSpPr/>
      </dsp:nvSpPr>
      <dsp:spPr>
        <a:xfrm>
          <a:off x="692010" y="461814"/>
          <a:ext cx="9564711" cy="924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360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Bercerita</a:t>
          </a: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(Storytelling) </a:t>
          </a:r>
          <a:endParaRPr lang="en-US" sz="32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92010" y="461814"/>
        <a:ext cx="9564711" cy="924220"/>
      </dsp:txXfrm>
    </dsp:sp>
    <dsp:sp modelId="{DA2B211D-69D8-4548-9063-0FF49C16D43A}">
      <dsp:nvSpPr>
        <dsp:cNvPr id="0" name=""/>
        <dsp:cNvSpPr/>
      </dsp:nvSpPr>
      <dsp:spPr>
        <a:xfrm>
          <a:off x="114372" y="346287"/>
          <a:ext cx="1155275" cy="11552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D748F9A-D44C-48D3-8475-53C4044EF743}">
      <dsp:nvSpPr>
        <dsp:cNvPr id="0" name=""/>
        <dsp:cNvSpPr/>
      </dsp:nvSpPr>
      <dsp:spPr>
        <a:xfrm>
          <a:off x="1354279" y="1847702"/>
          <a:ext cx="8902442" cy="924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360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Bermain</a:t>
          </a: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Peran (Role Play) </a:t>
          </a:r>
          <a:endParaRPr lang="en-US" sz="32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354279" y="1847702"/>
        <a:ext cx="8902442" cy="924220"/>
      </dsp:txXfrm>
    </dsp:sp>
    <dsp:sp modelId="{FB12513C-12A0-40A0-A378-5AA5D8D3CDFC}">
      <dsp:nvSpPr>
        <dsp:cNvPr id="0" name=""/>
        <dsp:cNvSpPr/>
      </dsp:nvSpPr>
      <dsp:spPr>
        <a:xfrm>
          <a:off x="776641" y="1732174"/>
          <a:ext cx="1155275" cy="11552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2B1CAC2-3994-4CA5-B450-2FDFBF76C30F}">
      <dsp:nvSpPr>
        <dsp:cNvPr id="0" name=""/>
        <dsp:cNvSpPr/>
      </dsp:nvSpPr>
      <dsp:spPr>
        <a:xfrm>
          <a:off x="1557543" y="3233589"/>
          <a:ext cx="8699178" cy="924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360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Diskusi</a:t>
          </a: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32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Kelompok</a:t>
          </a:r>
          <a:endParaRPr lang="en-US" sz="32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57543" y="3233589"/>
        <a:ext cx="8699178" cy="924220"/>
      </dsp:txXfrm>
    </dsp:sp>
    <dsp:sp modelId="{FDF5C8A2-D4F8-4229-9A21-8B700EBAA08D}">
      <dsp:nvSpPr>
        <dsp:cNvPr id="0" name=""/>
        <dsp:cNvSpPr/>
      </dsp:nvSpPr>
      <dsp:spPr>
        <a:xfrm>
          <a:off x="979905" y="3118062"/>
          <a:ext cx="1155275" cy="11552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CAD2955-931E-4492-95AB-912783BE530B}">
      <dsp:nvSpPr>
        <dsp:cNvPr id="0" name=""/>
        <dsp:cNvSpPr/>
      </dsp:nvSpPr>
      <dsp:spPr>
        <a:xfrm>
          <a:off x="1354279" y="4619477"/>
          <a:ext cx="8902442" cy="924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360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</a:t>
          </a:r>
          <a:r>
            <a:rPr lang="en-US" sz="32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Menulis</a:t>
          </a: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3200" b="0" i="0" kern="1200" dirty="0" err="1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Jurnal</a:t>
          </a:r>
          <a:endParaRPr lang="en-US" sz="32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354279" y="4619477"/>
        <a:ext cx="8902442" cy="924220"/>
      </dsp:txXfrm>
    </dsp:sp>
    <dsp:sp modelId="{40EBB202-3774-4DCA-9A7A-13D659189603}">
      <dsp:nvSpPr>
        <dsp:cNvPr id="0" name=""/>
        <dsp:cNvSpPr/>
      </dsp:nvSpPr>
      <dsp:spPr>
        <a:xfrm>
          <a:off x="776641" y="4503949"/>
          <a:ext cx="1155275" cy="11552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6B3F7AA-FF06-48E1-9D27-B06558053382}">
      <dsp:nvSpPr>
        <dsp:cNvPr id="0" name=""/>
        <dsp:cNvSpPr/>
      </dsp:nvSpPr>
      <dsp:spPr>
        <a:xfrm>
          <a:off x="692010" y="6005364"/>
          <a:ext cx="9564711" cy="9242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3600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kern="1200" dirty="0">
              <a:solidFill>
                <a:schemeClr val="accent5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rPr>
            <a:t>Teknik Tanya Jawab </a:t>
          </a:r>
          <a:endParaRPr lang="en-US" sz="3200" kern="1200" dirty="0">
            <a:solidFill>
              <a:schemeClr val="accent5">
                <a:lumMod val="75000"/>
              </a:schemeClr>
            </a:solidFill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692010" y="6005364"/>
        <a:ext cx="9564711" cy="924220"/>
      </dsp:txXfrm>
    </dsp:sp>
    <dsp:sp modelId="{863F0B0B-38CE-4578-B7DD-1D1B69CCEF31}">
      <dsp:nvSpPr>
        <dsp:cNvPr id="0" name=""/>
        <dsp:cNvSpPr/>
      </dsp:nvSpPr>
      <dsp:spPr>
        <a:xfrm>
          <a:off x="114372" y="5889837"/>
          <a:ext cx="1155275" cy="11552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808" y="4690881"/>
            <a:ext cx="17088485" cy="3236777"/>
          </a:xfrm>
          <a:prstGeom prst="rect">
            <a:avLst/>
          </a:prstGeom>
        </p:spPr>
        <p:txBody>
          <a:bodyPr lIns="201168" tIns="100584" rIns="201168" bIns="10058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615" y="8556836"/>
            <a:ext cx="14072870" cy="3858966"/>
          </a:xfrm>
          <a:prstGeom prst="rect">
            <a:avLst/>
          </a:prstGeom>
        </p:spPr>
        <p:txBody>
          <a:bodyPr lIns="201168" tIns="100584" rIns="201168" bIns="10058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2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35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40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46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205" y="13995742"/>
            <a:ext cx="4690957" cy="803951"/>
          </a:xfrm>
          <a:prstGeom prst="rect">
            <a:avLst/>
          </a:prstGeom>
        </p:spPr>
        <p:txBody>
          <a:bodyPr lIns="201168" tIns="100584" rIns="201168" bIns="100584"/>
          <a:lstStyle/>
          <a:p>
            <a:fld id="{096D272B-20E1-4D85-ADFC-95A24E58D398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8901" y="13995742"/>
            <a:ext cx="6366298" cy="803951"/>
          </a:xfrm>
          <a:prstGeom prst="rect">
            <a:avLst/>
          </a:prstGeom>
        </p:spPr>
        <p:txBody>
          <a:bodyPr lIns="201168" tIns="100584" rIns="201168" bIns="10058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407938" y="13995742"/>
            <a:ext cx="4690957" cy="803951"/>
          </a:xfrm>
          <a:prstGeom prst="rect">
            <a:avLst/>
          </a:prstGeom>
        </p:spPr>
        <p:txBody>
          <a:bodyPr lIns="201168" tIns="100584" rIns="201168" bIns="100584"/>
          <a:lstStyle/>
          <a:p>
            <a:fld id="{10F833C1-ED43-4E1E-8CBA-14958B427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2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342D72-4EAB-6B92-087D-D190FAAE1A16}"/>
              </a:ext>
            </a:extLst>
          </p:cNvPr>
          <p:cNvSpPr txBox="1"/>
          <p:nvPr/>
        </p:nvSpPr>
        <p:spPr>
          <a:xfrm>
            <a:off x="6584636" y="4811027"/>
            <a:ext cx="5051998" cy="2815323"/>
          </a:xfrm>
          <a:prstGeom prst="rect">
            <a:avLst/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33600" tIns="81280" rIns="81280" bIns="81280" numCol="1" spcCol="1270" anchor="ctr" anchorCtr="0">
            <a:noAutofit/>
          </a:bodyPr>
          <a:lstStyle/>
          <a:p>
            <a:pPr marL="0" lvl="0" indent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6000" b="1" i="1" kern="12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B5B1E2-99EF-CB22-4342-DBA38F31BB06}"/>
              </a:ext>
            </a:extLst>
          </p:cNvPr>
          <p:cNvGrpSpPr/>
          <p:nvPr/>
        </p:nvGrpSpPr>
        <p:grpSpPr>
          <a:xfrm>
            <a:off x="7004050" y="2749550"/>
            <a:ext cx="12299636" cy="6531550"/>
            <a:chOff x="692010" y="461814"/>
            <a:chExt cx="9564711" cy="924220"/>
          </a:xfrm>
          <a:solidFill>
            <a:schemeClr val="accent5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980555B-1422-A09F-16AD-F80BE3239E8D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6B9EBEB-3677-2D2A-5C22-5CBFA05E8B76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rgbClr val="ECD97A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algn="ctr"/>
              <a:r>
                <a:rPr lang="en-US" sz="5400" b="1" spc="5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Teknik dan </a:t>
              </a:r>
              <a:r>
                <a:rPr lang="en-US" sz="5400" b="1" spc="50" dirty="0" err="1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Metode</a:t>
              </a:r>
              <a:br>
                <a:rPr lang="en-US" sz="5400" b="1" spc="5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</a:br>
              <a:r>
                <a:rPr lang="en-US" sz="5400" b="1" spc="50" dirty="0" err="1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dalam</a:t>
              </a:r>
              <a:r>
                <a:rPr lang="en-US" sz="5400" b="1" spc="5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5400" b="1" spc="50" dirty="0" err="1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Pembelajaran</a:t>
              </a:r>
              <a:r>
                <a:rPr lang="en-US" sz="5400" b="1" spc="5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 Bahasa dan Sastra Indonesia </a:t>
              </a:r>
              <a:r>
                <a:rPr lang="en-US" sz="5400" b="1" spc="50" dirty="0" err="1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Berbasis</a:t>
              </a:r>
              <a:r>
                <a:rPr lang="en-US" sz="5400" b="1" spc="5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5400" b="1" spc="50" dirty="0" err="1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Karakter</a:t>
              </a:r>
              <a:r>
                <a:rPr lang="en-US" sz="5400" b="1" spc="5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innerShdw blurRad="63500" dist="50800" dir="13500000">
                      <a:srgbClr val="000000">
                        <a:alpha val="50000"/>
                      </a:srgbClr>
                    </a:innerShdw>
                  </a:effectLst>
                  <a:latin typeface="Poppins" panose="00000500000000000000" pitchFamily="2" charset="0"/>
                  <a:cs typeface="Poppins" panose="00000500000000000000" pitchFamily="2" charset="0"/>
                </a:rPr>
                <a:t> di SD/MI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4820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11C28-2976-C751-D93F-BCD7A5D13317}"/>
              </a:ext>
            </a:extLst>
          </p:cNvPr>
          <p:cNvSpPr txBox="1"/>
          <p:nvPr/>
        </p:nvSpPr>
        <p:spPr>
          <a:xfrm>
            <a:off x="2432050" y="4806950"/>
            <a:ext cx="15240000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Ceramah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Plus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adalah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kombinasi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antara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ceramah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lain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tanya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jawab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diskusi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demonstrasi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Guru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memberikan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penjelasan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materi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kemudian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diskusi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praktis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memperdalam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pemahaman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memungkinkan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penyampaian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informasi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jelas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terstruktur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serta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secara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aktif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44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D5B421-6A07-08C1-0A8A-5DE99C948D35}"/>
              </a:ext>
            </a:extLst>
          </p:cNvPr>
          <p:cNvGrpSpPr/>
          <p:nvPr/>
        </p:nvGrpSpPr>
        <p:grpSpPr>
          <a:xfrm>
            <a:off x="2432050" y="2901950"/>
            <a:ext cx="10287000" cy="1524000"/>
            <a:chOff x="692010" y="461814"/>
            <a:chExt cx="9564711" cy="924220"/>
          </a:xfrm>
          <a:solidFill>
            <a:srgbClr val="CC9900"/>
          </a:solidFill>
          <a:scene3d>
            <a:camera prst="orthographicFront"/>
            <a:lightRig rig="flat" dir="t"/>
          </a:scene3d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1554F5-D984-5605-CDDA-41AAE35371F6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07119D-5B30-443E-E977-60BC4889C6C5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1.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Metode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Ceramah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Plus</a:t>
              </a:r>
              <a:endParaRPr lang="en-US" sz="4800" b="1" i="1" kern="1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0937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11C28-2976-C751-D93F-BCD7A5D13317}"/>
              </a:ext>
            </a:extLst>
          </p:cNvPr>
          <p:cNvSpPr txBox="1"/>
          <p:nvPr/>
        </p:nvSpPr>
        <p:spPr>
          <a:xfrm>
            <a:off x="2432050" y="4962624"/>
            <a:ext cx="15240000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inkuiri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proses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penemuan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penyelidikan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menemukan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jawaban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solusi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terhadap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pertanyaan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masalah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diajukan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didorong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bertanya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mengumpulkan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data,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menganalisis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menyimpulkan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berpikir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kritis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analitis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serta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rasa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ingin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tahu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kerja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keras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44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D5B421-6A07-08C1-0A8A-5DE99C948D35}"/>
              </a:ext>
            </a:extLst>
          </p:cNvPr>
          <p:cNvGrpSpPr/>
          <p:nvPr/>
        </p:nvGrpSpPr>
        <p:grpSpPr>
          <a:xfrm>
            <a:off x="7385050" y="3054350"/>
            <a:ext cx="10287000" cy="1524000"/>
            <a:chOff x="692010" y="461814"/>
            <a:chExt cx="9564711" cy="924220"/>
          </a:xfrm>
          <a:solidFill>
            <a:srgbClr val="CC9900"/>
          </a:solidFill>
          <a:scene3d>
            <a:camera prst="orthographicFront"/>
            <a:lightRig rig="flat" dir="t"/>
          </a:scene3d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1554F5-D984-5605-CDDA-41AAE35371F6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07119D-5B30-443E-E977-60BC4889C6C5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2.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Metode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Inkuiri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(Inquiry-Based Learning)</a:t>
              </a:r>
              <a:endParaRPr lang="en-US" sz="4800" b="1" i="1" kern="1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9360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11C28-2976-C751-D93F-BCD7A5D13317}"/>
              </a:ext>
            </a:extLst>
          </p:cNvPr>
          <p:cNvSpPr txBox="1"/>
          <p:nvPr/>
        </p:nvSpPr>
        <p:spPr>
          <a:xfrm>
            <a:off x="2432050" y="4806950"/>
            <a:ext cx="15240000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demonstrasi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guru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menunjukkan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cara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prosedur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tertentu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di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depan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kelas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kemudian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mengamati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mempraktikkan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sendiri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b="1" i="0" dirty="0">
              <a:solidFill>
                <a:srgbClr val="000000"/>
              </a:solidFill>
              <a:effectLst/>
              <a:latin typeface="Poppins" panose="00000500000000000000" pitchFamily="2" charset="0"/>
            </a:endParaRPr>
          </a:p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Contoh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: 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guru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mendemonstrasikan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cara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membaca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puisi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ekspresi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tepat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cara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paragraf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baik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memahami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materi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lebih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jelas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konkret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44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D5B421-6A07-08C1-0A8A-5DE99C948D35}"/>
              </a:ext>
            </a:extLst>
          </p:cNvPr>
          <p:cNvGrpSpPr/>
          <p:nvPr/>
        </p:nvGrpSpPr>
        <p:grpSpPr>
          <a:xfrm>
            <a:off x="2432050" y="2901950"/>
            <a:ext cx="10287000" cy="1524000"/>
            <a:chOff x="692010" y="461814"/>
            <a:chExt cx="9564711" cy="924220"/>
          </a:xfrm>
          <a:solidFill>
            <a:srgbClr val="CC9900"/>
          </a:solidFill>
          <a:scene3d>
            <a:camera prst="orthographicFront"/>
            <a:lightRig rig="flat" dir="t"/>
          </a:scene3d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1554F5-D984-5605-CDDA-41AAE35371F6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07119D-5B30-443E-E977-60BC4889C6C5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b="1" dirty="0">
                  <a:solidFill>
                    <a:schemeClr val="bg1"/>
                  </a:solidFill>
                  <a:latin typeface="Poppins" panose="00000500000000000000" pitchFamily="2" charset="0"/>
                </a:rPr>
                <a:t>3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.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Metode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Demonstrasi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endParaRPr lang="en-US" sz="4800" b="1" i="1" kern="1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0735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11C28-2976-C751-D93F-BCD7A5D13317}"/>
              </a:ext>
            </a:extLst>
          </p:cNvPr>
          <p:cNvSpPr txBox="1"/>
          <p:nvPr/>
        </p:nvSpPr>
        <p:spPr>
          <a:xfrm>
            <a:off x="2432050" y="4962624"/>
            <a:ext cx="15240000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effectLst/>
                <a:latin typeface="Poppins" panose="00000500000000000000" pitchFamily="2" charset="0"/>
              </a:rPr>
              <a:t>Pembelajaran</a:t>
            </a:r>
            <a:r>
              <a:rPr lang="en-US" sz="44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effectLst/>
                <a:latin typeface="Poppins" panose="00000500000000000000" pitchFamily="2" charset="0"/>
              </a:rPr>
              <a:t>Berbasis</a:t>
            </a:r>
            <a:r>
              <a:rPr lang="en-US" sz="44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effectLst/>
                <a:latin typeface="Poppins" panose="00000500000000000000" pitchFamily="2" charset="0"/>
              </a:rPr>
              <a:t>Proyek</a:t>
            </a:r>
            <a:r>
              <a:rPr lang="en-US" sz="44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jangka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panjang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menuntut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mereka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merencanakan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melaksanakan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menyelesaikan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tugas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tertentu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Proyek-proyek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biasanya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melibatkan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kerjasama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kelompok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menghasilkan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produk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presentasi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4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mengembangkan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serta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tanggung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jawab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kreativitas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44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kolaborasi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44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D5B421-6A07-08C1-0A8A-5DE99C948D35}"/>
              </a:ext>
            </a:extLst>
          </p:cNvPr>
          <p:cNvGrpSpPr/>
          <p:nvPr/>
        </p:nvGrpSpPr>
        <p:grpSpPr>
          <a:xfrm>
            <a:off x="5022850" y="3054350"/>
            <a:ext cx="12649200" cy="1524000"/>
            <a:chOff x="692010" y="461814"/>
            <a:chExt cx="9564711" cy="924220"/>
          </a:xfrm>
          <a:solidFill>
            <a:srgbClr val="CC9900"/>
          </a:solidFill>
          <a:scene3d>
            <a:camera prst="orthographicFront"/>
            <a:lightRig rig="flat" dir="t"/>
          </a:scene3d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1554F5-D984-5605-CDDA-41AAE35371F6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07119D-5B30-443E-E977-60BC4889C6C5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b="1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4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.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Metode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Pembelajaran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Berbasis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Proyek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(Project-Based Learning)</a:t>
              </a:r>
              <a:endParaRPr lang="en-US" sz="4800" b="1" i="1" kern="1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05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11C28-2976-C751-D93F-BCD7A5D13317}"/>
              </a:ext>
            </a:extLst>
          </p:cNvPr>
          <p:cNvSpPr txBox="1"/>
          <p:nvPr/>
        </p:nvSpPr>
        <p:spPr>
          <a:xfrm>
            <a:off x="2432050" y="4806950"/>
            <a:ext cx="15240000" cy="8494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200" b="1" i="0" dirty="0" err="1">
                <a:effectLst/>
                <a:latin typeface="Poppins" panose="00000500000000000000" pitchFamily="2" charset="0"/>
              </a:rPr>
              <a:t>Metode</a:t>
            </a:r>
            <a:r>
              <a:rPr lang="en-US" sz="42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4200" b="1" i="0" dirty="0" err="1">
                <a:effectLst/>
                <a:latin typeface="Poppins" panose="00000500000000000000" pitchFamily="2" charset="0"/>
              </a:rPr>
              <a:t>Pembelajaran</a:t>
            </a:r>
            <a:r>
              <a:rPr lang="en-US" sz="42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4200" b="1" i="0" dirty="0" err="1">
                <a:effectLst/>
                <a:latin typeface="Poppins" panose="00000500000000000000" pitchFamily="2" charset="0"/>
              </a:rPr>
              <a:t>tematik</a:t>
            </a:r>
            <a:r>
              <a:rPr lang="en-US" sz="42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mengintegrasikan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berbagai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mata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pelajaran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satu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tema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kohesif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2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konteks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sastra Indonesia,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tema-tema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relevan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kehidupan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mengajarkan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sekaligus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sz="4200" dirty="0">
              <a:solidFill>
                <a:srgbClr val="000000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Misalnya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tema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lingkungan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mencakup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membaca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berdiskusi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membuat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berhubungan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menjaga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kebersihan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kelestarian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200" b="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lingkungan</a:t>
            </a:r>
            <a:r>
              <a:rPr lang="en-US" sz="4200" b="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</a:t>
            </a:r>
            <a:endParaRPr lang="en-US" sz="4200" b="0" i="0" dirty="0">
              <a:solidFill>
                <a:srgbClr val="212529"/>
              </a:solidFill>
              <a:effectLst/>
              <a:latin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D5B421-6A07-08C1-0A8A-5DE99C948D35}"/>
              </a:ext>
            </a:extLst>
          </p:cNvPr>
          <p:cNvGrpSpPr/>
          <p:nvPr/>
        </p:nvGrpSpPr>
        <p:grpSpPr>
          <a:xfrm>
            <a:off x="2432050" y="2901950"/>
            <a:ext cx="10287000" cy="1524000"/>
            <a:chOff x="692010" y="461814"/>
            <a:chExt cx="9564711" cy="924220"/>
          </a:xfrm>
          <a:solidFill>
            <a:srgbClr val="CC9900"/>
          </a:solidFill>
          <a:scene3d>
            <a:camera prst="orthographicFront"/>
            <a:lightRig rig="flat" dir="t"/>
          </a:scene3d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1554F5-D984-5605-CDDA-41AAE35371F6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007119D-5B30-443E-E977-60BC4889C6C5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5.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Metode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Pembelajaran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4800" b="1" i="0" dirty="0" err="1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Tematik</a:t>
              </a:r>
              <a:r>
                <a:rPr lang="en-US" sz="4800" b="1" i="0" dirty="0">
                  <a:solidFill>
                    <a:schemeClr val="bg1"/>
                  </a:solidFill>
                  <a:effectLst/>
                  <a:latin typeface="Poppins" panose="00000500000000000000" pitchFamily="2" charset="0"/>
                </a:rPr>
                <a:t> </a:t>
              </a:r>
              <a:endParaRPr lang="en-US" sz="4800" b="1" i="1" kern="1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9938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807" y="6178550"/>
            <a:ext cx="17088485" cy="2514600"/>
          </a:xfrm>
        </p:spPr>
        <p:txBody>
          <a:bodyPr/>
          <a:lstStyle/>
          <a:p>
            <a:r>
              <a:rPr lang="en-ID" sz="166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itchFamily="34" charset="0"/>
              </a:rPr>
              <a:t>Terima</a:t>
            </a:r>
            <a:r>
              <a:rPr lang="en-ID" sz="16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Arial Narrow" pitchFamily="34" charset="0"/>
              </a:rPr>
              <a:t> Kasih</a:t>
            </a:r>
            <a:endParaRPr lang="en-US" sz="1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55163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BDBC5A-A8DF-C0C9-8491-AF5FB3FE6C9D}"/>
              </a:ext>
            </a:extLst>
          </p:cNvPr>
          <p:cNvGrpSpPr/>
          <p:nvPr/>
        </p:nvGrpSpPr>
        <p:grpSpPr>
          <a:xfrm>
            <a:off x="2376355" y="3206750"/>
            <a:ext cx="4725485" cy="1905000"/>
            <a:chOff x="692010" y="461814"/>
            <a:chExt cx="9564711" cy="924220"/>
          </a:xfrm>
          <a:solidFill>
            <a:schemeClr val="accent5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267805E-89CA-35B7-1C68-5B71F07BA112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090C694-EA23-672D-D831-D90FF0191FDF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000" b="1" i="0" kern="1200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Teknik</a:t>
              </a:r>
              <a:endParaRPr lang="en-US" sz="6000" b="1" i="1" kern="1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B328A47-798B-17DC-8A2E-2F8DB0B2AF76}"/>
              </a:ext>
            </a:extLst>
          </p:cNvPr>
          <p:cNvSpPr txBox="1"/>
          <p:nvPr/>
        </p:nvSpPr>
        <p:spPr>
          <a:xfrm>
            <a:off x="2376355" y="6026150"/>
            <a:ext cx="154533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6000" b="1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Teknik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adalah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upaya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guru,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usaha-usaha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guru,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cara-cara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mencapai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tujuan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pelaksanaan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60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6000" i="0" dirty="0">
                <a:solidFill>
                  <a:srgbClr val="000000"/>
                </a:solidFill>
                <a:effectLst/>
                <a:latin typeface="Poppins" panose="00000500000000000000" pitchFamily="2" charset="0"/>
              </a:rPr>
              <a:t>. </a:t>
            </a:r>
            <a:endParaRPr lang="en-US" sz="6000" kern="12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195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C3D67-3EDD-E188-84DA-88C640FF65B2}"/>
              </a:ext>
            </a:extLst>
          </p:cNvPr>
          <p:cNvSpPr/>
          <p:nvPr/>
        </p:nvSpPr>
        <p:spPr>
          <a:xfrm>
            <a:off x="2376355" y="5564991"/>
            <a:ext cx="4763761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Teknik-</a:t>
            </a:r>
            <a:r>
              <a:rPr lang="en-US" sz="3600" b="1" spc="50" dirty="0" err="1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teknik</a:t>
            </a:r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600" b="1" spc="50" dirty="0" err="1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600" b="1" spc="50" dirty="0" err="1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 Bahasa dan Sastra Indonesia </a:t>
            </a:r>
            <a:r>
              <a:rPr lang="en-US" sz="3600" b="1" spc="50" dirty="0" err="1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600" b="1" spc="50" dirty="0" err="1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3600" b="1" spc="50" dirty="0" err="1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meliputi</a:t>
            </a:r>
            <a:r>
              <a:rPr lang="en-US" sz="3600" b="1" spc="50" dirty="0">
                <a:ln w="0"/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8531386-7745-4332-8784-CA29609FD5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1648493"/>
              </p:ext>
            </p:extLst>
          </p:nvPr>
        </p:nvGraphicFramePr>
        <p:xfrm>
          <a:off x="7536189" y="4044950"/>
          <a:ext cx="10364461" cy="739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95669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FA3CF73-294A-DDA4-A234-C2156943DC73}"/>
              </a:ext>
            </a:extLst>
          </p:cNvPr>
          <p:cNvGrpSpPr/>
          <p:nvPr/>
        </p:nvGrpSpPr>
        <p:grpSpPr>
          <a:xfrm>
            <a:off x="2105661" y="4181100"/>
            <a:ext cx="15316199" cy="3581400"/>
            <a:chOff x="692010" y="461814"/>
            <a:chExt cx="9564711" cy="924220"/>
          </a:xfrm>
          <a:scene3d>
            <a:camera prst="orthographicFront"/>
            <a:lightRig rig="flat" dir="t"/>
          </a:scene3d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4C97C2B-C6B2-0070-0770-B68711D133EB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E2DEB89-1D4B-68E5-B234-CC2F2912E288}"/>
                </a:ext>
              </a:extLst>
            </p:cNvPr>
            <p:cNvSpPr txBox="1"/>
            <p:nvPr/>
          </p:nvSpPr>
          <p:spPr>
            <a:xfrm>
              <a:off x="692010" y="461814"/>
              <a:ext cx="9279197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Teknik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bercerita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melibatkan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guru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atau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siswa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dalam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menceritakan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kisah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atau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cerita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dengan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menggunakan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ekspresi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wajah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gerakan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tubuh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dan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intonasi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suara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yang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menarik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. Teknik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ini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tidak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hanya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mengembangkan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keterampilan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berbahasa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tetapi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juga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menanamkan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nilai-nilai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karakter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melalui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cerita-cerita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yang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sarat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dengan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pesan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moral.</a:t>
              </a:r>
              <a:endParaRPr lang="en-US" sz="3200" kern="1200" dirty="0">
                <a:latin typeface="Bahnschrift" panose="020B0502040204020203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BDBC5A-A8DF-C0C9-8491-AF5FB3FE6C9D}"/>
              </a:ext>
            </a:extLst>
          </p:cNvPr>
          <p:cNvGrpSpPr/>
          <p:nvPr/>
        </p:nvGrpSpPr>
        <p:grpSpPr>
          <a:xfrm>
            <a:off x="2127250" y="2978150"/>
            <a:ext cx="8763000" cy="924220"/>
            <a:chOff x="692010" y="461814"/>
            <a:chExt cx="9564711" cy="924220"/>
          </a:xfrm>
          <a:scene3d>
            <a:camera prst="orthographicFront"/>
            <a:lightRig rig="flat" dir="t"/>
          </a:scene3d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267805E-89CA-35B7-1C68-5B71F07BA112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090C694-EA23-672D-D831-D90FF0191FDF}"/>
                </a:ext>
              </a:extLst>
            </p:cNvPr>
            <p:cNvSpPr txBox="1"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1. Teknik </a:t>
              </a:r>
              <a:r>
                <a:rPr lang="en-US" sz="3600" b="1" i="0" kern="1200" dirty="0" err="1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Bercerita</a:t>
              </a: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600" b="1" i="1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(Storytelling) 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A46C785-4DA8-6168-F0F9-87771E85A3EB}"/>
              </a:ext>
            </a:extLst>
          </p:cNvPr>
          <p:cNvGrpSpPr/>
          <p:nvPr/>
        </p:nvGrpSpPr>
        <p:grpSpPr>
          <a:xfrm>
            <a:off x="7842250" y="8195760"/>
            <a:ext cx="9610090" cy="924220"/>
            <a:chOff x="1354279" y="1847702"/>
            <a:chExt cx="8902442" cy="924220"/>
          </a:xfrm>
          <a:scene3d>
            <a:camera prst="orthographicFront"/>
            <a:lightRig rig="flat" dir="t"/>
          </a:scene3d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084569A-355C-2A69-B327-896DBDA5C52C}"/>
                </a:ext>
              </a:extLst>
            </p:cNvPr>
            <p:cNvSpPr/>
            <p:nvPr/>
          </p:nvSpPr>
          <p:spPr>
            <a:xfrm>
              <a:off x="1354279" y="1847702"/>
              <a:ext cx="8902442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A8ADB48-325C-CBED-3F36-200F88C2B453}"/>
                </a:ext>
              </a:extLst>
            </p:cNvPr>
            <p:cNvSpPr txBox="1"/>
            <p:nvPr/>
          </p:nvSpPr>
          <p:spPr>
            <a:xfrm>
              <a:off x="1354279" y="1847702"/>
              <a:ext cx="8902442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2. Teknik </a:t>
              </a:r>
              <a:r>
                <a:rPr lang="en-US" sz="3600" b="1" i="0" kern="1200" dirty="0" err="1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Bermain</a:t>
              </a: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Peran (Role Play) </a:t>
              </a:r>
              <a:endParaRPr lang="en-US" sz="3600" b="1" kern="12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D3D34E0-BB58-E0D6-8EB5-E0F778960DC7}"/>
              </a:ext>
            </a:extLst>
          </p:cNvPr>
          <p:cNvGrpSpPr/>
          <p:nvPr/>
        </p:nvGrpSpPr>
        <p:grpSpPr>
          <a:xfrm>
            <a:off x="2136141" y="9244180"/>
            <a:ext cx="15316199" cy="3581400"/>
            <a:chOff x="692010" y="461814"/>
            <a:chExt cx="9564711" cy="924220"/>
          </a:xfrm>
          <a:scene3d>
            <a:camera prst="orthographicFront"/>
            <a:lightRig rig="flat" dir="t"/>
          </a:scene3d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1E1ABC1-E1CF-79F3-6984-E47670338E61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CDD1047-BE6D-057B-E114-9A5E39EB11FC}"/>
                </a:ext>
              </a:extLst>
            </p:cNvPr>
            <p:cNvSpPr txBox="1"/>
            <p:nvPr/>
          </p:nvSpPr>
          <p:spPr>
            <a:xfrm>
              <a:off x="692010" y="461814"/>
              <a:ext cx="9279197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just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Teknik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Bermain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Peran (Role Play) 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Teknik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bermain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peran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memungkinkan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siswa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untuk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memerankan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karakter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dalam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situasi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tertentu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.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Melalui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permainan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peran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siswa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dapat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mengembangkan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keterampilan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berbicara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dan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mendengarkan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serta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menginternalisasi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nilai-nilai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seperti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empati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kerjasama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dan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tanggung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jawab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.</a:t>
              </a:r>
              <a:endParaRPr lang="en-US" sz="3200" kern="1200" dirty="0">
                <a:latin typeface="Bahnschrif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42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6A62A6-6E0A-9E4F-CDCA-433882F324CB}"/>
              </a:ext>
            </a:extLst>
          </p:cNvPr>
          <p:cNvGrpSpPr/>
          <p:nvPr/>
        </p:nvGrpSpPr>
        <p:grpSpPr>
          <a:xfrm>
            <a:off x="2203451" y="8083550"/>
            <a:ext cx="8699178" cy="924220"/>
            <a:chOff x="1557543" y="3233589"/>
            <a:chExt cx="8699178" cy="924220"/>
          </a:xfrm>
          <a:scene3d>
            <a:camera prst="orthographicFront"/>
            <a:lightRig rig="flat" dir="t"/>
          </a:scene3d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CF40A06-A199-D157-B50F-33CB039692EF}"/>
                </a:ext>
              </a:extLst>
            </p:cNvPr>
            <p:cNvSpPr/>
            <p:nvPr/>
          </p:nvSpPr>
          <p:spPr>
            <a:xfrm>
              <a:off x="1557543" y="3233589"/>
              <a:ext cx="8699178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71C69BA-80BA-D695-D10C-6616045431E6}"/>
                </a:ext>
              </a:extLst>
            </p:cNvPr>
            <p:cNvSpPr txBox="1"/>
            <p:nvPr/>
          </p:nvSpPr>
          <p:spPr>
            <a:xfrm>
              <a:off x="1557543" y="3233589"/>
              <a:ext cx="8699178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4. Teknik </a:t>
              </a:r>
              <a:r>
                <a:rPr lang="en-US" sz="3600" b="1" i="0" kern="1200" dirty="0" err="1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Menulis</a:t>
              </a: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600" b="1" i="0" kern="1200" dirty="0" err="1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Jurnal</a:t>
              </a:r>
              <a:endParaRPr lang="en-US" sz="3600" b="1" i="0" kern="12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435AB5-FB44-A81F-2284-7CA011E0104F}"/>
              </a:ext>
            </a:extLst>
          </p:cNvPr>
          <p:cNvGrpSpPr/>
          <p:nvPr/>
        </p:nvGrpSpPr>
        <p:grpSpPr>
          <a:xfrm>
            <a:off x="2203451" y="4181100"/>
            <a:ext cx="15316199" cy="3581400"/>
            <a:chOff x="692010" y="461814"/>
            <a:chExt cx="9564711" cy="924220"/>
          </a:xfrm>
          <a:scene3d>
            <a:camera prst="orthographicFront"/>
            <a:lightRig rig="flat" dir="t"/>
          </a:scene3d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039876-3A19-D665-E869-CBF904F2CCEC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C4F8855-61CE-C383-265A-0199BF1FCF4A}"/>
                </a:ext>
              </a:extLst>
            </p:cNvPr>
            <p:cNvSpPr txBox="1"/>
            <p:nvPr/>
          </p:nvSpPr>
          <p:spPr>
            <a:xfrm>
              <a:off x="692010" y="461814"/>
              <a:ext cx="9279197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algn="just"/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Teknik </a:t>
              </a:r>
              <a:r>
                <a:rPr lang="en-US" sz="3200" b="1" i="0" kern="1200" dirty="0" err="1">
                  <a:latin typeface="Poppins" panose="00000500000000000000" pitchFamily="2" charset="0"/>
                  <a:cs typeface="Poppins" panose="00000500000000000000" pitchFamily="2" charset="0"/>
                </a:rPr>
                <a:t>Diskusi</a:t>
              </a:r>
              <a:r>
                <a:rPr lang="en-US" sz="3200" b="1" i="0" kern="1200" dirty="0"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1" i="0" kern="1200" dirty="0" err="1">
                  <a:latin typeface="Poppins" panose="00000500000000000000" pitchFamily="2" charset="0"/>
                  <a:cs typeface="Poppins" panose="00000500000000000000" pitchFamily="2" charset="0"/>
                </a:rPr>
                <a:t>Kelompok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melibatkan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siswa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dalam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diskusi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kelompok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untuk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membahas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topik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atau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masalah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tertentu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.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Diskusi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kelompok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membantu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siswa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mengembangkan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keterampilan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berpikir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kritis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,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berargumentasi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, dan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mendengarkan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pendapat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orang lain. Nilai-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nilai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seperti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saling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menghargai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dan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toleransi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juga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dapat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ditanamkan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.</a:t>
              </a:r>
              <a:endParaRPr lang="en-US" sz="3200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C2856B1-3F30-EC68-70B1-0EC370FDF323}"/>
              </a:ext>
            </a:extLst>
          </p:cNvPr>
          <p:cNvGrpSpPr/>
          <p:nvPr/>
        </p:nvGrpSpPr>
        <p:grpSpPr>
          <a:xfrm>
            <a:off x="2203451" y="3106335"/>
            <a:ext cx="8699178" cy="924220"/>
            <a:chOff x="1557543" y="3233589"/>
            <a:chExt cx="8699178" cy="924220"/>
          </a:xfrm>
          <a:scene3d>
            <a:camera prst="orthographicFront"/>
            <a:lightRig rig="flat" dir="t"/>
          </a:scene3d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B726E52-54AF-A989-18F8-F54DF2DF330B}"/>
                </a:ext>
              </a:extLst>
            </p:cNvPr>
            <p:cNvSpPr/>
            <p:nvPr/>
          </p:nvSpPr>
          <p:spPr>
            <a:xfrm>
              <a:off x="1557543" y="3233589"/>
              <a:ext cx="8699178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3211401-183C-5500-8C21-DD82EAC3099C}"/>
                </a:ext>
              </a:extLst>
            </p:cNvPr>
            <p:cNvSpPr txBox="1"/>
            <p:nvPr/>
          </p:nvSpPr>
          <p:spPr>
            <a:xfrm>
              <a:off x="1557543" y="3233589"/>
              <a:ext cx="8699178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3. Teknik </a:t>
              </a:r>
              <a:r>
                <a:rPr lang="en-US" sz="3600" b="1" i="0" kern="1200" dirty="0" err="1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Diskusi</a:t>
              </a: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600" b="1" i="0" kern="1200" dirty="0" err="1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Kelompok</a:t>
              </a:r>
              <a:endParaRPr lang="en-US" sz="3600" b="1" kern="12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F0EB7CF-F05D-F393-9243-16C315956C36}"/>
              </a:ext>
            </a:extLst>
          </p:cNvPr>
          <p:cNvGrpSpPr/>
          <p:nvPr/>
        </p:nvGrpSpPr>
        <p:grpSpPr>
          <a:xfrm>
            <a:off x="2203450" y="9388510"/>
            <a:ext cx="15316199" cy="3581400"/>
            <a:chOff x="692010" y="461814"/>
            <a:chExt cx="9564711" cy="924220"/>
          </a:xfrm>
          <a:scene3d>
            <a:camera prst="orthographicFront"/>
            <a:lightRig rig="flat" dir="t"/>
          </a:scene3d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E1B18FF-CF91-368E-44FB-08DF297DB634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92ED801-9724-6373-25BE-FEEDFE696EE6}"/>
                </a:ext>
              </a:extLst>
            </p:cNvPr>
            <p:cNvSpPr txBox="1"/>
            <p:nvPr/>
          </p:nvSpPr>
          <p:spPr>
            <a:xfrm>
              <a:off x="692010" y="461814"/>
              <a:ext cx="9279197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algn="just"/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Teknik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menulis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jurnal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mengajak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siswa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untuk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mencatat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pengalaman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perasaan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dan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pemikiran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mereka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dalam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bentuk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tulisan.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Menulis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jurnal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dapat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membantu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siswa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mengembangkan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keterampilan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menulis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dan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refleksi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diri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,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serta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menginternalisasi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nilai-nilai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karakter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seperti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kejujuran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 dan </a:t>
              </a:r>
              <a:r>
                <a:rPr lang="en-US" sz="3200" b="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introspeksi</a:t>
              </a:r>
              <a:r>
                <a:rPr lang="en-US" sz="3200" b="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</a:rPr>
                <a:t>.</a:t>
              </a:r>
              <a:endParaRPr lang="en-US" sz="3200" dirty="0">
                <a:latin typeface="Bahnschrif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510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435AB5-FB44-A81F-2284-7CA011E0104F}"/>
              </a:ext>
            </a:extLst>
          </p:cNvPr>
          <p:cNvGrpSpPr/>
          <p:nvPr/>
        </p:nvGrpSpPr>
        <p:grpSpPr>
          <a:xfrm>
            <a:off x="2203451" y="4181100"/>
            <a:ext cx="15316199" cy="5045450"/>
            <a:chOff x="692010" y="461814"/>
            <a:chExt cx="9564711" cy="924220"/>
          </a:xfrm>
          <a:scene3d>
            <a:camera prst="orthographicFront"/>
            <a:lightRig rig="flat" dir="t"/>
          </a:scene3d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039876-3A19-D665-E869-CBF904F2CCEC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C4F8855-61CE-C383-265A-0199BF1FCF4A}"/>
                </a:ext>
              </a:extLst>
            </p:cNvPr>
            <p:cNvSpPr txBox="1"/>
            <p:nvPr/>
          </p:nvSpPr>
          <p:spPr>
            <a:xfrm>
              <a:off x="692010" y="461814"/>
              <a:ext cx="9279197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algn="just"/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Teknik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tanya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jawab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melibatkan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guru dan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siswa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dalam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proses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interaktif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di mana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pertanyaan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diajukan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dan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dijawab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untuk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menggali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pemahaman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siswa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tentang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materi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pelajaran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. </a:t>
              </a:r>
            </a:p>
            <a:p>
              <a:pPr algn="just"/>
              <a:endParaRPr lang="en-US" sz="3200" dirty="0">
                <a:solidFill>
                  <a:srgbClr val="000000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algn="just"/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Teknik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ini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mendorong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siswa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untuk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berpikir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kritis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dan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aktif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b="1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berpartisipasi</a:t>
              </a:r>
              <a:r>
                <a:rPr lang="en-US" sz="3200" b="1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dalam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 </a:t>
              </a:r>
              <a:r>
                <a:rPr lang="en-US" sz="3200" i="0" dirty="0" err="1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pembelajaran</a:t>
              </a:r>
              <a:r>
                <a:rPr lang="en-US" sz="3200" i="0" dirty="0">
                  <a:solidFill>
                    <a:srgbClr val="000000"/>
                  </a:solidFill>
                  <a:effectLst/>
                  <a:latin typeface="Poppins" panose="00000500000000000000" pitchFamily="2" charset="0"/>
                  <a:cs typeface="Poppins" panose="00000500000000000000" pitchFamily="2" charset="0"/>
                </a:rPr>
                <a:t>.</a:t>
              </a:r>
              <a:endParaRPr lang="en-US" sz="3200" dirty="0"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C2856B1-3F30-EC68-70B1-0EC370FDF323}"/>
              </a:ext>
            </a:extLst>
          </p:cNvPr>
          <p:cNvGrpSpPr/>
          <p:nvPr/>
        </p:nvGrpSpPr>
        <p:grpSpPr>
          <a:xfrm>
            <a:off x="2203451" y="3106335"/>
            <a:ext cx="8699178" cy="924220"/>
            <a:chOff x="1557543" y="3233589"/>
            <a:chExt cx="8699178" cy="924220"/>
          </a:xfrm>
          <a:scene3d>
            <a:camera prst="orthographicFront"/>
            <a:lightRig rig="flat" dir="t"/>
          </a:scene3d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B726E52-54AF-A989-18F8-F54DF2DF330B}"/>
                </a:ext>
              </a:extLst>
            </p:cNvPr>
            <p:cNvSpPr/>
            <p:nvPr/>
          </p:nvSpPr>
          <p:spPr>
            <a:xfrm>
              <a:off x="1557543" y="3233589"/>
              <a:ext cx="8699178" cy="92422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3211401-183C-5500-8C21-DD82EAC3099C}"/>
                </a:ext>
              </a:extLst>
            </p:cNvPr>
            <p:cNvSpPr txBox="1"/>
            <p:nvPr/>
          </p:nvSpPr>
          <p:spPr>
            <a:xfrm>
              <a:off x="1557543" y="3233589"/>
              <a:ext cx="8699178" cy="9242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b="1" i="0" kern="1200" dirty="0">
                  <a:solidFill>
                    <a:schemeClr val="accent5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5. Teknik Tanya Jawab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001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328A47-798B-17DC-8A2E-2F8DB0B2AF76}"/>
              </a:ext>
            </a:extLst>
          </p:cNvPr>
          <p:cNvSpPr txBox="1"/>
          <p:nvPr/>
        </p:nvSpPr>
        <p:spPr>
          <a:xfrm>
            <a:off x="2400485" y="5492750"/>
            <a:ext cx="15453360" cy="5447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adalah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cara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teratur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terpikir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baik-biak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mencapai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suatu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i="0" dirty="0" err="1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maksud</a:t>
            </a:r>
            <a:r>
              <a:rPr lang="en-US" sz="4400" i="0" dirty="0">
                <a:solidFill>
                  <a:srgbClr val="00000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4400" kern="1200" dirty="0">
              <a:solidFill>
                <a:srgbClr val="00000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 err="1"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merupakan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suatu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cara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agar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tujuan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pengajaran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tercapai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sesuai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dengan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telah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dirumuskan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oleh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pendidik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. Oleh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karena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itu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pendidik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perlu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mengetahui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mempelajari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beberapa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mengajar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dipraktekkan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pada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saat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latin typeface="Poppins" panose="00000500000000000000" pitchFamily="2" charset="0"/>
                <a:cs typeface="Poppins" panose="00000500000000000000" pitchFamily="2" charset="0"/>
              </a:rPr>
              <a:t>mengajar</a:t>
            </a:r>
            <a:r>
              <a:rPr lang="en-US" sz="44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44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96451CE-2B89-5440-A36C-B6A3AABAF1B0}"/>
              </a:ext>
            </a:extLst>
          </p:cNvPr>
          <p:cNvGrpSpPr/>
          <p:nvPr/>
        </p:nvGrpSpPr>
        <p:grpSpPr>
          <a:xfrm>
            <a:off x="2203450" y="2825750"/>
            <a:ext cx="4725485" cy="1905000"/>
            <a:chOff x="692010" y="461814"/>
            <a:chExt cx="9564711" cy="924220"/>
          </a:xfrm>
          <a:solidFill>
            <a:schemeClr val="accent5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F03725A-8CC2-4B00-A673-38B15A6AFF77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25CD2DE-B6EE-10A1-D37C-95B7D9AE4C7C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rgbClr val="ECD97A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000" b="1" i="0" kern="1200" dirty="0" err="1">
                  <a:solidFill>
                    <a:schemeClr val="accent1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Metode</a:t>
              </a:r>
              <a:endParaRPr lang="en-US" sz="6000" b="1" i="1" kern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5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7100" y="4959350"/>
            <a:ext cx="16541750" cy="8458200"/>
          </a:xfrm>
          <a:prstGeom prst="rect">
            <a:avLst/>
          </a:prstGeom>
          <a:blipFill>
            <a:blip r:embed="rId2" cstate="print"/>
            <a:stretch>
              <a:fillRect l="-5117" t="-42477" r="-1775" b="-14179"/>
            </a:stretch>
          </a:blipFill>
          <a:ln>
            <a:solidFill>
              <a:srgbClr val="DAFF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A9434D-47FF-16DC-91EF-2D30816B35ED}"/>
              </a:ext>
            </a:extLst>
          </p:cNvPr>
          <p:cNvGrpSpPr/>
          <p:nvPr/>
        </p:nvGrpSpPr>
        <p:grpSpPr>
          <a:xfrm>
            <a:off x="2203450" y="2825750"/>
            <a:ext cx="4725485" cy="1905000"/>
            <a:chOff x="692010" y="461814"/>
            <a:chExt cx="9564711" cy="924220"/>
          </a:xfrm>
          <a:solidFill>
            <a:schemeClr val="accent5">
              <a:lumMod val="75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08F6697-F4D5-4CC8-0F52-5AB01432D5BE}"/>
                </a:ext>
              </a:extLst>
            </p:cNvPr>
            <p:cNvSpPr/>
            <p:nvPr/>
          </p:nvSpPr>
          <p:spPr>
            <a:xfrm>
              <a:off x="692010" y="461814"/>
              <a:ext cx="9564711" cy="924220"/>
            </a:xfrm>
            <a:prstGeom prst="rect">
              <a:avLst/>
            </a:prstGeom>
            <a:grpFill/>
            <a:sp3d prstMaterial="dkEdge">
              <a:bevelT w="8200" h="38100"/>
            </a:sp3d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E0F408-88BE-20A6-DF73-CA4B93516C25}"/>
                </a:ext>
              </a:extLst>
            </p:cNvPr>
            <p:cNvSpPr txBox="1"/>
            <p:nvPr/>
          </p:nvSpPr>
          <p:spPr>
            <a:xfrm>
              <a:off x="692010" y="461814"/>
              <a:ext cx="8869096" cy="924220"/>
            </a:xfrm>
            <a:prstGeom prst="rect">
              <a:avLst/>
            </a:prstGeom>
            <a:solidFill>
              <a:srgbClr val="ECD97A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33600" tIns="81280" rIns="81280" bIns="81280" numCol="1" spcCol="1270" anchor="ctr" anchorCtr="0">
              <a:noAutofit/>
            </a:bodyPr>
            <a:lstStyle/>
            <a:p>
              <a:pPr marL="0" lvl="0" indent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000" b="1" i="0" kern="1200" dirty="0" err="1">
                  <a:solidFill>
                    <a:schemeClr val="accent1">
                      <a:lumMod val="7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Metode</a:t>
              </a:r>
              <a:endParaRPr lang="en-US" sz="6000" b="1" i="1" kern="1200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128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4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5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11C28-2976-C751-D93F-BCD7A5D13317}"/>
              </a:ext>
            </a:extLst>
          </p:cNvPr>
          <p:cNvSpPr txBox="1"/>
          <p:nvPr/>
        </p:nvSpPr>
        <p:spPr>
          <a:xfrm>
            <a:off x="2584450" y="3663950"/>
            <a:ext cx="15240000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Bahasa dan Sastra Indonesia </a:t>
            </a:r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terdiri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8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atas</a:t>
            </a: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</a:p>
          <a:p>
            <a:pPr algn="ctr"/>
            <a:endParaRPr lang="en-US" sz="3600" dirty="0">
              <a:solidFill>
                <a:schemeClr val="accent1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/>
            <a:endParaRPr lang="en-US" sz="4400" dirty="0">
              <a:solidFill>
                <a:schemeClr val="accent1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/>
            <a:endParaRPr lang="en-US" sz="4400" dirty="0">
              <a:solidFill>
                <a:schemeClr val="accent1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Ceramah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Plus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Inkuiri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(Inquiry-Based Learning)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4400" dirty="0" err="1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Demonstrasi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Proyek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(Project-Based Learning)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4400" b="0" i="0" dirty="0" err="1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Tematik</a:t>
            </a:r>
            <a:r>
              <a:rPr lang="en-US" sz="4400" b="0" i="0" dirty="0">
                <a:solidFill>
                  <a:schemeClr val="accent1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 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0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695</Words>
  <Application>Microsoft Office PowerPoint</Application>
  <PresentationFormat>Custom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Bahnschrift</vt:lpstr>
      <vt:lpstr>Calibri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Asus</cp:lastModifiedBy>
  <cp:revision>16</cp:revision>
  <dcterms:modified xsi:type="dcterms:W3CDTF">2024-07-17T03:37:11Z</dcterms:modified>
</cp:coreProperties>
</file>