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9" r:id="rId4"/>
    <p:sldId id="270" r:id="rId5"/>
    <p:sldId id="278" r:id="rId6"/>
    <p:sldId id="271" r:id="rId7"/>
    <p:sldId id="272" r:id="rId8"/>
    <p:sldId id="273" r:id="rId9"/>
    <p:sldId id="279" r:id="rId10"/>
    <p:sldId id="274" r:id="rId11"/>
    <p:sldId id="275" r:id="rId12"/>
    <p:sldId id="276" r:id="rId13"/>
    <p:sldId id="277" r:id="rId14"/>
    <p:sldId id="280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2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1683C57-466C-4AAA-BBAE-A8F4431C36DD}" type="doc">
      <dgm:prSet loTypeId="urn:microsoft.com/office/officeart/2005/8/layout/list1" loCatId="list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FBB9E427-785B-43C1-AADA-178C99ECFB76}">
      <dgm:prSet phldrT="[Text]"/>
      <dgm:spPr/>
      <dgm:t>
        <a:bodyPr/>
        <a:lstStyle/>
        <a:p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Menyimak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5535D5D4-5975-4A7D-BC2E-145185CAF4C5}" type="parTrans" cxnId="{F9FE9E2E-14E2-47FB-84FA-687A3937E898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A197D58D-3599-4F18-A91C-AD778E89A189}" type="sibTrans" cxnId="{F9FE9E2E-14E2-47FB-84FA-687A3937E898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ED86D2B3-8353-435D-BF92-9ED00837DC1D}">
      <dgm:prSet phldrT="[Text]"/>
      <dgm:spPr/>
      <dgm:t>
        <a:bodyPr/>
        <a:lstStyle/>
        <a:p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Berbicara</a:t>
          </a:r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b="0" i="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b="0" i="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dirty="0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B74A45E-23CC-46E9-A53A-EFD356A6C04B}" type="parTrans" cxnId="{E600F1DE-656F-4FE7-A7C6-16C2C1A0DE7E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9EE8233A-08F4-4892-9DF5-0615FBAB6931}" type="sibTrans" cxnId="{E600F1DE-656F-4FE7-A7C6-16C2C1A0DE7E}">
      <dgm:prSet/>
      <dgm:spPr/>
      <dgm:t>
        <a:bodyPr/>
        <a:lstStyle/>
        <a:p>
          <a:endParaRPr lang="en-US">
            <a:latin typeface="Poppins" panose="00000500000000000000" pitchFamily="2" charset="0"/>
            <a:cs typeface="Poppins" panose="00000500000000000000" pitchFamily="2" charset="0"/>
          </a:endParaRPr>
        </a:p>
      </dgm:t>
    </dgm:pt>
    <dgm:pt modelId="{863BC668-6DFD-4682-A6AA-19330E926D52}" type="pres">
      <dgm:prSet presAssocID="{41683C57-466C-4AAA-BBAE-A8F4431C36DD}" presName="linear" presStyleCnt="0">
        <dgm:presLayoutVars>
          <dgm:dir/>
          <dgm:animLvl val="lvl"/>
          <dgm:resizeHandles val="exact"/>
        </dgm:presLayoutVars>
      </dgm:prSet>
      <dgm:spPr/>
    </dgm:pt>
    <dgm:pt modelId="{79EE24A7-9D9C-46C2-BA07-A3C1D9587B3D}" type="pres">
      <dgm:prSet presAssocID="{FBB9E427-785B-43C1-AADA-178C99ECFB76}" presName="parentLin" presStyleCnt="0"/>
      <dgm:spPr/>
    </dgm:pt>
    <dgm:pt modelId="{D324AA12-CFAC-4047-AD6C-7942CB491C6D}" type="pres">
      <dgm:prSet presAssocID="{FBB9E427-785B-43C1-AADA-178C99ECFB76}" presName="parentLeftMargin" presStyleLbl="node1" presStyleIdx="0" presStyleCnt="2"/>
      <dgm:spPr/>
    </dgm:pt>
    <dgm:pt modelId="{CA3AA640-6B00-46D5-BEAC-EE407C928987}" type="pres">
      <dgm:prSet presAssocID="{FBB9E427-785B-43C1-AADA-178C99ECFB76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838795D-C3A4-4D6B-8928-787C7B75AB21}" type="pres">
      <dgm:prSet presAssocID="{FBB9E427-785B-43C1-AADA-178C99ECFB76}" presName="negativeSpace" presStyleCnt="0"/>
      <dgm:spPr/>
    </dgm:pt>
    <dgm:pt modelId="{D0637895-6857-4D1D-9D69-24508A47B788}" type="pres">
      <dgm:prSet presAssocID="{FBB9E427-785B-43C1-AADA-178C99ECFB76}" presName="childText" presStyleLbl="conFgAcc1" presStyleIdx="0" presStyleCnt="2">
        <dgm:presLayoutVars>
          <dgm:bulletEnabled val="1"/>
        </dgm:presLayoutVars>
      </dgm:prSet>
      <dgm:spPr/>
    </dgm:pt>
    <dgm:pt modelId="{F47D9E12-3E45-4406-837D-039E283F8EB1}" type="pres">
      <dgm:prSet presAssocID="{A197D58D-3599-4F18-A91C-AD778E89A189}" presName="spaceBetweenRectangles" presStyleCnt="0"/>
      <dgm:spPr/>
    </dgm:pt>
    <dgm:pt modelId="{315FF9AA-4EA3-4FCB-8528-4F662A373DE1}" type="pres">
      <dgm:prSet presAssocID="{ED86D2B3-8353-435D-BF92-9ED00837DC1D}" presName="parentLin" presStyleCnt="0"/>
      <dgm:spPr/>
    </dgm:pt>
    <dgm:pt modelId="{9F1270F0-21C9-4F67-A118-7E56385DD93C}" type="pres">
      <dgm:prSet presAssocID="{ED86D2B3-8353-435D-BF92-9ED00837DC1D}" presName="parentLeftMargin" presStyleLbl="node1" presStyleIdx="0" presStyleCnt="2"/>
      <dgm:spPr/>
    </dgm:pt>
    <dgm:pt modelId="{05B8920E-E154-41E7-B854-648E27E212D0}" type="pres">
      <dgm:prSet presAssocID="{ED86D2B3-8353-435D-BF92-9ED00837DC1D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99B761C9-78A1-4473-957B-53C618AF8DA9}" type="pres">
      <dgm:prSet presAssocID="{ED86D2B3-8353-435D-BF92-9ED00837DC1D}" presName="negativeSpace" presStyleCnt="0"/>
      <dgm:spPr/>
    </dgm:pt>
    <dgm:pt modelId="{05AA16AB-FD78-45D2-8C85-76DDECF6ED0C}" type="pres">
      <dgm:prSet presAssocID="{ED86D2B3-8353-435D-BF92-9ED00837DC1D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F9FE9E2E-14E2-47FB-84FA-687A3937E898}" srcId="{41683C57-466C-4AAA-BBAE-A8F4431C36DD}" destId="{FBB9E427-785B-43C1-AADA-178C99ECFB76}" srcOrd="0" destOrd="0" parTransId="{5535D5D4-5975-4A7D-BC2E-145185CAF4C5}" sibTransId="{A197D58D-3599-4F18-A91C-AD778E89A189}"/>
    <dgm:cxn modelId="{6775913B-D5BE-4A02-B329-6F2B9345C402}" type="presOf" srcId="{FBB9E427-785B-43C1-AADA-178C99ECFB76}" destId="{CA3AA640-6B00-46D5-BEAC-EE407C928987}" srcOrd="1" destOrd="0" presId="urn:microsoft.com/office/officeart/2005/8/layout/list1"/>
    <dgm:cxn modelId="{85A22A5D-3CB6-489E-9F5C-96035749BCA9}" type="presOf" srcId="{ED86D2B3-8353-435D-BF92-9ED00837DC1D}" destId="{05B8920E-E154-41E7-B854-648E27E212D0}" srcOrd="1" destOrd="0" presId="urn:microsoft.com/office/officeart/2005/8/layout/list1"/>
    <dgm:cxn modelId="{9FC6AB98-B090-4E2E-8DCA-2B203BA774E2}" type="presOf" srcId="{41683C57-466C-4AAA-BBAE-A8F4431C36DD}" destId="{863BC668-6DFD-4682-A6AA-19330E926D52}" srcOrd="0" destOrd="0" presId="urn:microsoft.com/office/officeart/2005/8/layout/list1"/>
    <dgm:cxn modelId="{E3295FAD-23E9-41DF-B2C5-025DD8C50AC2}" type="presOf" srcId="{FBB9E427-785B-43C1-AADA-178C99ECFB76}" destId="{D324AA12-CFAC-4047-AD6C-7942CB491C6D}" srcOrd="0" destOrd="0" presId="urn:microsoft.com/office/officeart/2005/8/layout/list1"/>
    <dgm:cxn modelId="{304786CB-65CE-44BE-BEA7-1F4059BAE4EB}" type="presOf" srcId="{ED86D2B3-8353-435D-BF92-9ED00837DC1D}" destId="{9F1270F0-21C9-4F67-A118-7E56385DD93C}" srcOrd="0" destOrd="0" presId="urn:microsoft.com/office/officeart/2005/8/layout/list1"/>
    <dgm:cxn modelId="{E600F1DE-656F-4FE7-A7C6-16C2C1A0DE7E}" srcId="{41683C57-466C-4AAA-BBAE-A8F4431C36DD}" destId="{ED86D2B3-8353-435D-BF92-9ED00837DC1D}" srcOrd="1" destOrd="0" parTransId="{8B74A45E-23CC-46E9-A53A-EFD356A6C04B}" sibTransId="{9EE8233A-08F4-4892-9DF5-0615FBAB6931}"/>
    <dgm:cxn modelId="{63F7400A-7E85-475D-8FB6-A1AA7FD483F9}" type="presParOf" srcId="{863BC668-6DFD-4682-A6AA-19330E926D52}" destId="{79EE24A7-9D9C-46C2-BA07-A3C1D9587B3D}" srcOrd="0" destOrd="0" presId="urn:microsoft.com/office/officeart/2005/8/layout/list1"/>
    <dgm:cxn modelId="{23A668F5-1798-4E39-9824-193D1850E150}" type="presParOf" srcId="{79EE24A7-9D9C-46C2-BA07-A3C1D9587B3D}" destId="{D324AA12-CFAC-4047-AD6C-7942CB491C6D}" srcOrd="0" destOrd="0" presId="urn:microsoft.com/office/officeart/2005/8/layout/list1"/>
    <dgm:cxn modelId="{282DCA36-2B84-4ABC-8CA1-BBE293C820B6}" type="presParOf" srcId="{79EE24A7-9D9C-46C2-BA07-A3C1D9587B3D}" destId="{CA3AA640-6B00-46D5-BEAC-EE407C928987}" srcOrd="1" destOrd="0" presId="urn:microsoft.com/office/officeart/2005/8/layout/list1"/>
    <dgm:cxn modelId="{BC2E51AD-CE5E-4F4F-AA87-AB4C3DD39BD4}" type="presParOf" srcId="{863BC668-6DFD-4682-A6AA-19330E926D52}" destId="{A838795D-C3A4-4D6B-8928-787C7B75AB21}" srcOrd="1" destOrd="0" presId="urn:microsoft.com/office/officeart/2005/8/layout/list1"/>
    <dgm:cxn modelId="{58D1340C-BC89-4748-95D6-B27759542C67}" type="presParOf" srcId="{863BC668-6DFD-4682-A6AA-19330E926D52}" destId="{D0637895-6857-4D1D-9D69-24508A47B788}" srcOrd="2" destOrd="0" presId="urn:microsoft.com/office/officeart/2005/8/layout/list1"/>
    <dgm:cxn modelId="{D8F0C4E5-7533-4C77-BD55-9F80B61C9234}" type="presParOf" srcId="{863BC668-6DFD-4682-A6AA-19330E926D52}" destId="{F47D9E12-3E45-4406-837D-039E283F8EB1}" srcOrd="3" destOrd="0" presId="urn:microsoft.com/office/officeart/2005/8/layout/list1"/>
    <dgm:cxn modelId="{7B894BE3-9A3D-471F-A8BC-C58762BEF602}" type="presParOf" srcId="{863BC668-6DFD-4682-A6AA-19330E926D52}" destId="{315FF9AA-4EA3-4FCB-8528-4F662A373DE1}" srcOrd="4" destOrd="0" presId="urn:microsoft.com/office/officeart/2005/8/layout/list1"/>
    <dgm:cxn modelId="{BD5CF0C6-6A76-4AEE-B60C-BD175DD16933}" type="presParOf" srcId="{315FF9AA-4EA3-4FCB-8528-4F662A373DE1}" destId="{9F1270F0-21C9-4F67-A118-7E56385DD93C}" srcOrd="0" destOrd="0" presId="urn:microsoft.com/office/officeart/2005/8/layout/list1"/>
    <dgm:cxn modelId="{28E58BF1-C3FD-4BAD-ACC3-447B28C82296}" type="presParOf" srcId="{315FF9AA-4EA3-4FCB-8528-4F662A373DE1}" destId="{05B8920E-E154-41E7-B854-648E27E212D0}" srcOrd="1" destOrd="0" presId="urn:microsoft.com/office/officeart/2005/8/layout/list1"/>
    <dgm:cxn modelId="{6E09A8A1-CE74-4516-BAB7-2FCD1DB2135E}" type="presParOf" srcId="{863BC668-6DFD-4682-A6AA-19330E926D52}" destId="{99B761C9-78A1-4473-957B-53C618AF8DA9}" srcOrd="5" destOrd="0" presId="urn:microsoft.com/office/officeart/2005/8/layout/list1"/>
    <dgm:cxn modelId="{2E9D255B-E37F-4548-9428-81E96A91F51A}" type="presParOf" srcId="{863BC668-6DFD-4682-A6AA-19330E926D52}" destId="{05AA16AB-FD78-45D2-8C85-76DDECF6ED0C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0A4F9E-85A1-43AC-B69D-21CAF66BE753}" type="doc">
      <dgm:prSet loTypeId="urn:microsoft.com/office/officeart/2008/layout/PictureStrips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066398ED-7D1B-418B-AF29-83A42406CFF6}">
      <dgm:prSet phldrT="[Text]"/>
      <dgm:spPr/>
      <dgm:t>
        <a:bodyPr/>
        <a:lstStyle/>
        <a:p>
          <a:r>
            <a:rPr lang="sv-SE" b="1" i="0" dirty="0">
              <a:effectLst/>
              <a:latin typeface="Poppins" panose="00000500000000000000" pitchFamily="2" charset="0"/>
            </a:rPr>
            <a:t>Kegiatan Mendengarkan Cerita atau Dongeng</a:t>
          </a:r>
          <a:endParaRPr lang="en-US" dirty="0"/>
        </a:p>
      </dgm:t>
    </dgm:pt>
    <dgm:pt modelId="{CBEC0C93-D427-416E-A06D-ADE29C5C4553}" type="parTrans" cxnId="{645B2315-BF9C-47ED-8A12-752BC1911550}">
      <dgm:prSet/>
      <dgm:spPr/>
      <dgm:t>
        <a:bodyPr/>
        <a:lstStyle/>
        <a:p>
          <a:endParaRPr lang="en-US"/>
        </a:p>
      </dgm:t>
    </dgm:pt>
    <dgm:pt modelId="{0F7DC4A8-2ACC-4B71-8F52-3C919AA8D8AD}" type="sibTrans" cxnId="{645B2315-BF9C-47ED-8A12-752BC1911550}">
      <dgm:prSet/>
      <dgm:spPr/>
      <dgm:t>
        <a:bodyPr/>
        <a:lstStyle/>
        <a:p>
          <a:endParaRPr lang="en-US"/>
        </a:p>
      </dgm:t>
    </dgm:pt>
    <dgm:pt modelId="{27C7A324-06D6-46EE-9957-97B86DB63D09}">
      <dgm:prSet phldrT="[Text]"/>
      <dgm:spPr/>
      <dgm:t>
        <a:bodyPr/>
        <a:lstStyle/>
        <a:p>
          <a:r>
            <a:rPr lang="sv-SE" b="1" i="0">
              <a:effectLst/>
              <a:latin typeface="Poppins" panose="00000500000000000000" pitchFamily="2" charset="0"/>
            </a:rPr>
            <a:t>Diskusi Kelompok</a:t>
          </a:r>
          <a:endParaRPr lang="en-US" dirty="0"/>
        </a:p>
      </dgm:t>
    </dgm:pt>
    <dgm:pt modelId="{4AAC878B-8C21-4A22-A4F2-A440CAE6CFD6}" type="parTrans" cxnId="{971ABAB4-357D-4C2B-9C6B-3A0B57674DDD}">
      <dgm:prSet/>
      <dgm:spPr/>
      <dgm:t>
        <a:bodyPr/>
        <a:lstStyle/>
        <a:p>
          <a:endParaRPr lang="en-US"/>
        </a:p>
      </dgm:t>
    </dgm:pt>
    <dgm:pt modelId="{AA1CF6A7-4B53-4E18-A110-4D30687F94A6}" type="sibTrans" cxnId="{971ABAB4-357D-4C2B-9C6B-3A0B57674DDD}">
      <dgm:prSet/>
      <dgm:spPr/>
      <dgm:t>
        <a:bodyPr/>
        <a:lstStyle/>
        <a:p>
          <a:endParaRPr lang="en-US"/>
        </a:p>
      </dgm:t>
    </dgm:pt>
    <dgm:pt modelId="{92391317-55FC-4DA6-896A-B52437DAE5C0}">
      <dgm:prSet phldrT="[Text]"/>
      <dgm:spPr/>
      <dgm:t>
        <a:bodyPr/>
        <a:lstStyle/>
        <a:p>
          <a:r>
            <a:rPr lang="sv-SE" b="1" i="0">
              <a:effectLst/>
              <a:latin typeface="Poppins" panose="00000500000000000000" pitchFamily="2" charset="0"/>
            </a:rPr>
            <a:t>Latihan Mendengarkan Aktif</a:t>
          </a:r>
          <a:endParaRPr lang="en-US" dirty="0"/>
        </a:p>
      </dgm:t>
    </dgm:pt>
    <dgm:pt modelId="{A20A8E14-521D-4477-9AAC-0D7F150A40D8}" type="parTrans" cxnId="{C7373334-9287-4D43-ABF8-1E5B04D2CE4F}">
      <dgm:prSet/>
      <dgm:spPr/>
      <dgm:t>
        <a:bodyPr/>
        <a:lstStyle/>
        <a:p>
          <a:endParaRPr lang="en-US"/>
        </a:p>
      </dgm:t>
    </dgm:pt>
    <dgm:pt modelId="{040F9D3B-4EFA-43D2-93B6-8CA3642588B7}" type="sibTrans" cxnId="{C7373334-9287-4D43-ABF8-1E5B04D2CE4F}">
      <dgm:prSet/>
      <dgm:spPr/>
      <dgm:t>
        <a:bodyPr/>
        <a:lstStyle/>
        <a:p>
          <a:endParaRPr lang="en-US"/>
        </a:p>
      </dgm:t>
    </dgm:pt>
    <dgm:pt modelId="{74A2B970-E76B-4000-9FC0-2EA3FE636F24}" type="pres">
      <dgm:prSet presAssocID="{1E0A4F9E-85A1-43AC-B69D-21CAF66BE753}" presName="Name0" presStyleCnt="0">
        <dgm:presLayoutVars>
          <dgm:dir/>
          <dgm:resizeHandles val="exact"/>
        </dgm:presLayoutVars>
      </dgm:prSet>
      <dgm:spPr/>
    </dgm:pt>
    <dgm:pt modelId="{4C8361C2-6130-4CDD-934C-62136C93D4D4}" type="pres">
      <dgm:prSet presAssocID="{066398ED-7D1B-418B-AF29-83A42406CFF6}" presName="composite" presStyleCnt="0"/>
      <dgm:spPr/>
    </dgm:pt>
    <dgm:pt modelId="{35727145-110C-451D-BDA6-9B779CC8E8DB}" type="pres">
      <dgm:prSet presAssocID="{066398ED-7D1B-418B-AF29-83A42406CFF6}" presName="rect1" presStyleLbl="trAlignAcc1" presStyleIdx="0" presStyleCnt="3">
        <dgm:presLayoutVars>
          <dgm:bulletEnabled val="1"/>
        </dgm:presLayoutVars>
      </dgm:prSet>
      <dgm:spPr/>
    </dgm:pt>
    <dgm:pt modelId="{55481F9E-459C-451A-B460-178BBE373BC3}" type="pres">
      <dgm:prSet presAssocID="{066398ED-7D1B-418B-AF29-83A42406CFF6}" presName="rect2" presStyleLbl="fgImgPlace1" presStyleIdx="0" presStyleCnt="3"/>
      <dgm:spPr/>
    </dgm:pt>
    <dgm:pt modelId="{1D1B798E-A00C-4D9E-9747-8104AE2A1817}" type="pres">
      <dgm:prSet presAssocID="{0F7DC4A8-2ACC-4B71-8F52-3C919AA8D8AD}" presName="sibTrans" presStyleCnt="0"/>
      <dgm:spPr/>
    </dgm:pt>
    <dgm:pt modelId="{D698396F-330A-4DE9-A4DB-93860F6E4249}" type="pres">
      <dgm:prSet presAssocID="{27C7A324-06D6-46EE-9957-97B86DB63D09}" presName="composite" presStyleCnt="0"/>
      <dgm:spPr/>
    </dgm:pt>
    <dgm:pt modelId="{8661B63D-B1F5-4B30-BCA7-7F7ECFF80DB7}" type="pres">
      <dgm:prSet presAssocID="{27C7A324-06D6-46EE-9957-97B86DB63D09}" presName="rect1" presStyleLbl="trAlignAcc1" presStyleIdx="1" presStyleCnt="3">
        <dgm:presLayoutVars>
          <dgm:bulletEnabled val="1"/>
        </dgm:presLayoutVars>
      </dgm:prSet>
      <dgm:spPr/>
    </dgm:pt>
    <dgm:pt modelId="{C57F83A7-6ECB-4898-8CAF-BEA56BB5D2AF}" type="pres">
      <dgm:prSet presAssocID="{27C7A324-06D6-46EE-9957-97B86DB63D09}" presName="rect2" presStyleLbl="fgImgPlace1" presStyleIdx="1" presStyleCnt="3"/>
      <dgm:spPr/>
    </dgm:pt>
    <dgm:pt modelId="{262C0463-6CA2-4ED7-B1AC-1A07DBB4AADE}" type="pres">
      <dgm:prSet presAssocID="{AA1CF6A7-4B53-4E18-A110-4D30687F94A6}" presName="sibTrans" presStyleCnt="0"/>
      <dgm:spPr/>
    </dgm:pt>
    <dgm:pt modelId="{531E62BB-B4C2-46EE-B7C8-03FC0592045C}" type="pres">
      <dgm:prSet presAssocID="{92391317-55FC-4DA6-896A-B52437DAE5C0}" presName="composite" presStyleCnt="0"/>
      <dgm:spPr/>
    </dgm:pt>
    <dgm:pt modelId="{14BDA483-E94A-4C28-9DD9-F79612BBA63E}" type="pres">
      <dgm:prSet presAssocID="{92391317-55FC-4DA6-896A-B52437DAE5C0}" presName="rect1" presStyleLbl="trAlignAcc1" presStyleIdx="2" presStyleCnt="3">
        <dgm:presLayoutVars>
          <dgm:bulletEnabled val="1"/>
        </dgm:presLayoutVars>
      </dgm:prSet>
      <dgm:spPr/>
    </dgm:pt>
    <dgm:pt modelId="{088791FC-BAC2-463C-878F-7E617D5F18BA}" type="pres">
      <dgm:prSet presAssocID="{92391317-55FC-4DA6-896A-B52437DAE5C0}" presName="rect2" presStyleLbl="fgImgPlace1" presStyleIdx="2" presStyleCnt="3"/>
      <dgm:spPr/>
    </dgm:pt>
  </dgm:ptLst>
  <dgm:cxnLst>
    <dgm:cxn modelId="{4B763A0E-B953-4857-B0E0-CC42520FDAA2}" type="presOf" srcId="{1E0A4F9E-85A1-43AC-B69D-21CAF66BE753}" destId="{74A2B970-E76B-4000-9FC0-2EA3FE636F24}" srcOrd="0" destOrd="0" presId="urn:microsoft.com/office/officeart/2008/layout/PictureStrips"/>
    <dgm:cxn modelId="{645B2315-BF9C-47ED-8A12-752BC1911550}" srcId="{1E0A4F9E-85A1-43AC-B69D-21CAF66BE753}" destId="{066398ED-7D1B-418B-AF29-83A42406CFF6}" srcOrd="0" destOrd="0" parTransId="{CBEC0C93-D427-416E-A06D-ADE29C5C4553}" sibTransId="{0F7DC4A8-2ACC-4B71-8F52-3C919AA8D8AD}"/>
    <dgm:cxn modelId="{0440FD24-7284-4B48-9EA4-2167421BD2CA}" type="presOf" srcId="{92391317-55FC-4DA6-896A-B52437DAE5C0}" destId="{14BDA483-E94A-4C28-9DD9-F79612BBA63E}" srcOrd="0" destOrd="0" presId="urn:microsoft.com/office/officeart/2008/layout/PictureStrips"/>
    <dgm:cxn modelId="{C7373334-9287-4D43-ABF8-1E5B04D2CE4F}" srcId="{1E0A4F9E-85A1-43AC-B69D-21CAF66BE753}" destId="{92391317-55FC-4DA6-896A-B52437DAE5C0}" srcOrd="2" destOrd="0" parTransId="{A20A8E14-521D-4477-9AAC-0D7F150A40D8}" sibTransId="{040F9D3B-4EFA-43D2-93B6-8CA3642588B7}"/>
    <dgm:cxn modelId="{971ABAB4-357D-4C2B-9C6B-3A0B57674DDD}" srcId="{1E0A4F9E-85A1-43AC-B69D-21CAF66BE753}" destId="{27C7A324-06D6-46EE-9957-97B86DB63D09}" srcOrd="1" destOrd="0" parTransId="{4AAC878B-8C21-4A22-A4F2-A440CAE6CFD6}" sibTransId="{AA1CF6A7-4B53-4E18-A110-4D30687F94A6}"/>
    <dgm:cxn modelId="{87CF28DD-73BB-41FF-A2D4-9C887BC6EE12}" type="presOf" srcId="{066398ED-7D1B-418B-AF29-83A42406CFF6}" destId="{35727145-110C-451D-BDA6-9B779CC8E8DB}" srcOrd="0" destOrd="0" presId="urn:microsoft.com/office/officeart/2008/layout/PictureStrips"/>
    <dgm:cxn modelId="{DFDE25FC-DA47-4895-B11F-0A5CE092BB99}" type="presOf" srcId="{27C7A324-06D6-46EE-9957-97B86DB63D09}" destId="{8661B63D-B1F5-4B30-BCA7-7F7ECFF80DB7}" srcOrd="0" destOrd="0" presId="urn:microsoft.com/office/officeart/2008/layout/PictureStrips"/>
    <dgm:cxn modelId="{FE158E35-76A2-4286-AFB4-0070E3E7C5E0}" type="presParOf" srcId="{74A2B970-E76B-4000-9FC0-2EA3FE636F24}" destId="{4C8361C2-6130-4CDD-934C-62136C93D4D4}" srcOrd="0" destOrd="0" presId="urn:microsoft.com/office/officeart/2008/layout/PictureStrips"/>
    <dgm:cxn modelId="{877EF337-E25F-4114-AAB9-B6DEA3062F1F}" type="presParOf" srcId="{4C8361C2-6130-4CDD-934C-62136C93D4D4}" destId="{35727145-110C-451D-BDA6-9B779CC8E8DB}" srcOrd="0" destOrd="0" presId="urn:microsoft.com/office/officeart/2008/layout/PictureStrips"/>
    <dgm:cxn modelId="{8A21B4A8-A457-4538-A7FD-ACB63817625E}" type="presParOf" srcId="{4C8361C2-6130-4CDD-934C-62136C93D4D4}" destId="{55481F9E-459C-451A-B460-178BBE373BC3}" srcOrd="1" destOrd="0" presId="urn:microsoft.com/office/officeart/2008/layout/PictureStrips"/>
    <dgm:cxn modelId="{F52A520E-8E29-491A-8804-CB85773D458A}" type="presParOf" srcId="{74A2B970-E76B-4000-9FC0-2EA3FE636F24}" destId="{1D1B798E-A00C-4D9E-9747-8104AE2A1817}" srcOrd="1" destOrd="0" presId="urn:microsoft.com/office/officeart/2008/layout/PictureStrips"/>
    <dgm:cxn modelId="{957BE666-D900-4426-97F4-473EE2C9D502}" type="presParOf" srcId="{74A2B970-E76B-4000-9FC0-2EA3FE636F24}" destId="{D698396F-330A-4DE9-A4DB-93860F6E4249}" srcOrd="2" destOrd="0" presId="urn:microsoft.com/office/officeart/2008/layout/PictureStrips"/>
    <dgm:cxn modelId="{8E89D1E6-4F3E-4F85-86E1-D4DBC5C51FFD}" type="presParOf" srcId="{D698396F-330A-4DE9-A4DB-93860F6E4249}" destId="{8661B63D-B1F5-4B30-BCA7-7F7ECFF80DB7}" srcOrd="0" destOrd="0" presId="urn:microsoft.com/office/officeart/2008/layout/PictureStrips"/>
    <dgm:cxn modelId="{B9F1C596-2FC5-4300-8777-4CA2D23D5CF7}" type="presParOf" srcId="{D698396F-330A-4DE9-A4DB-93860F6E4249}" destId="{C57F83A7-6ECB-4898-8CAF-BEA56BB5D2AF}" srcOrd="1" destOrd="0" presId="urn:microsoft.com/office/officeart/2008/layout/PictureStrips"/>
    <dgm:cxn modelId="{E4DBBE2A-01A6-4A2C-8CC6-C0BD2AADDBBC}" type="presParOf" srcId="{74A2B970-E76B-4000-9FC0-2EA3FE636F24}" destId="{262C0463-6CA2-4ED7-B1AC-1A07DBB4AADE}" srcOrd="3" destOrd="0" presId="urn:microsoft.com/office/officeart/2008/layout/PictureStrips"/>
    <dgm:cxn modelId="{5F1A80F8-523C-4130-B6BA-0E8C71D37306}" type="presParOf" srcId="{74A2B970-E76B-4000-9FC0-2EA3FE636F24}" destId="{531E62BB-B4C2-46EE-B7C8-03FC0592045C}" srcOrd="4" destOrd="0" presId="urn:microsoft.com/office/officeart/2008/layout/PictureStrips"/>
    <dgm:cxn modelId="{B1D01E3B-3D34-441E-9DDE-F5031E6D6491}" type="presParOf" srcId="{531E62BB-B4C2-46EE-B7C8-03FC0592045C}" destId="{14BDA483-E94A-4C28-9DD9-F79612BBA63E}" srcOrd="0" destOrd="0" presId="urn:microsoft.com/office/officeart/2008/layout/PictureStrips"/>
    <dgm:cxn modelId="{5787540C-E902-402D-95A0-0236B17C589F}" type="presParOf" srcId="{531E62BB-B4C2-46EE-B7C8-03FC0592045C}" destId="{088791FC-BAC2-463C-878F-7E617D5F18B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0A4F9E-85A1-43AC-B69D-21CAF66BE753}" type="doc">
      <dgm:prSet loTypeId="urn:microsoft.com/office/officeart/2008/layout/PictureStrips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066398ED-7D1B-418B-AF29-83A42406CFF6}">
      <dgm:prSet phldrT="[Text]" custT="1"/>
      <dgm:spPr/>
      <dgm:t>
        <a:bodyPr/>
        <a:lstStyle/>
        <a:p>
          <a:r>
            <a:rPr lang="en-US" sz="1400" b="1" i="0" dirty="0" err="1">
              <a:effectLst/>
              <a:latin typeface="Poppins" panose="00000500000000000000" pitchFamily="2" charset="0"/>
            </a:rPr>
            <a:t>Presentasi</a:t>
          </a:r>
          <a:r>
            <a:rPr lang="en-US" sz="1400" b="1" i="0" dirty="0">
              <a:effectLst/>
              <a:latin typeface="Poppins" panose="00000500000000000000" pitchFamily="2" charset="0"/>
            </a:rPr>
            <a:t> </a:t>
          </a:r>
          <a:r>
            <a:rPr lang="en-US" sz="1400" b="1" i="0" dirty="0" err="1">
              <a:effectLst/>
              <a:latin typeface="Poppins" panose="00000500000000000000" pitchFamily="2" charset="0"/>
            </a:rPr>
            <a:t>Lisan</a:t>
          </a:r>
          <a:endParaRPr lang="en-US" sz="1400" dirty="0"/>
        </a:p>
      </dgm:t>
    </dgm:pt>
    <dgm:pt modelId="{CBEC0C93-D427-416E-A06D-ADE29C5C4553}" type="parTrans" cxnId="{645B2315-BF9C-47ED-8A12-752BC1911550}">
      <dgm:prSet/>
      <dgm:spPr/>
      <dgm:t>
        <a:bodyPr/>
        <a:lstStyle/>
        <a:p>
          <a:endParaRPr lang="en-US" sz="1400"/>
        </a:p>
      </dgm:t>
    </dgm:pt>
    <dgm:pt modelId="{0F7DC4A8-2ACC-4B71-8F52-3C919AA8D8AD}" type="sibTrans" cxnId="{645B2315-BF9C-47ED-8A12-752BC1911550}">
      <dgm:prSet/>
      <dgm:spPr/>
      <dgm:t>
        <a:bodyPr/>
        <a:lstStyle/>
        <a:p>
          <a:endParaRPr lang="en-US" sz="1400"/>
        </a:p>
      </dgm:t>
    </dgm:pt>
    <dgm:pt modelId="{27C7A324-06D6-46EE-9957-97B86DB63D09}">
      <dgm:prSet phldrT="[Text]" custT="1"/>
      <dgm:spPr/>
      <dgm:t>
        <a:bodyPr/>
        <a:lstStyle/>
        <a:p>
          <a:r>
            <a:rPr lang="en-US" sz="1400" b="1" i="0" dirty="0" err="1">
              <a:effectLst/>
              <a:latin typeface="Poppins" panose="00000500000000000000" pitchFamily="2" charset="0"/>
            </a:rPr>
            <a:t>Permainan</a:t>
          </a:r>
          <a:r>
            <a:rPr lang="en-US" sz="1400" b="1" i="0" dirty="0">
              <a:effectLst/>
              <a:latin typeface="Poppins" panose="00000500000000000000" pitchFamily="2" charset="0"/>
            </a:rPr>
            <a:t> Peran</a:t>
          </a:r>
          <a:endParaRPr lang="en-US" sz="1400" dirty="0"/>
        </a:p>
      </dgm:t>
    </dgm:pt>
    <dgm:pt modelId="{4AAC878B-8C21-4A22-A4F2-A440CAE6CFD6}" type="parTrans" cxnId="{971ABAB4-357D-4C2B-9C6B-3A0B57674DDD}">
      <dgm:prSet/>
      <dgm:spPr/>
      <dgm:t>
        <a:bodyPr/>
        <a:lstStyle/>
        <a:p>
          <a:endParaRPr lang="en-US" sz="1400"/>
        </a:p>
      </dgm:t>
    </dgm:pt>
    <dgm:pt modelId="{AA1CF6A7-4B53-4E18-A110-4D30687F94A6}" type="sibTrans" cxnId="{971ABAB4-357D-4C2B-9C6B-3A0B57674DDD}">
      <dgm:prSet/>
      <dgm:spPr/>
      <dgm:t>
        <a:bodyPr/>
        <a:lstStyle/>
        <a:p>
          <a:endParaRPr lang="en-US" sz="1400"/>
        </a:p>
      </dgm:t>
    </dgm:pt>
    <dgm:pt modelId="{92391317-55FC-4DA6-896A-B52437DAE5C0}">
      <dgm:prSet phldrT="[Text]" custT="1"/>
      <dgm:spPr/>
      <dgm:t>
        <a:bodyPr/>
        <a:lstStyle/>
        <a:p>
          <a:r>
            <a:rPr lang="en-US" sz="1400" b="1" i="0" dirty="0" err="1">
              <a:effectLst/>
              <a:latin typeface="Poppins" panose="00000500000000000000" pitchFamily="2" charset="0"/>
            </a:rPr>
            <a:t>Debat</a:t>
          </a:r>
          <a:r>
            <a:rPr lang="en-US" sz="1400" b="1" i="0" dirty="0">
              <a:effectLst/>
              <a:latin typeface="Poppins" panose="00000500000000000000" pitchFamily="2" charset="0"/>
            </a:rPr>
            <a:t> </a:t>
          </a:r>
          <a:r>
            <a:rPr lang="en-US" sz="1400" b="1" i="0" dirty="0" err="1">
              <a:effectLst/>
              <a:latin typeface="Poppins" panose="00000500000000000000" pitchFamily="2" charset="0"/>
            </a:rPr>
            <a:t>atau</a:t>
          </a:r>
          <a:r>
            <a:rPr lang="en-US" sz="1400" b="1" i="0" dirty="0">
              <a:effectLst/>
              <a:latin typeface="Poppins" panose="00000500000000000000" pitchFamily="2" charset="0"/>
            </a:rPr>
            <a:t> </a:t>
          </a:r>
          <a:r>
            <a:rPr lang="en-US" sz="1400" b="1" i="0" dirty="0" err="1">
              <a:effectLst/>
              <a:latin typeface="Poppins" panose="00000500000000000000" pitchFamily="2" charset="0"/>
            </a:rPr>
            <a:t>Diskusi</a:t>
          </a:r>
          <a:r>
            <a:rPr lang="en-US" sz="1400" b="1" i="0" dirty="0">
              <a:effectLst/>
              <a:latin typeface="Poppins" panose="00000500000000000000" pitchFamily="2" charset="0"/>
            </a:rPr>
            <a:t> </a:t>
          </a:r>
          <a:r>
            <a:rPr lang="en-US" sz="1400" b="1" i="0" dirty="0" err="1">
              <a:effectLst/>
              <a:latin typeface="Poppins" panose="00000500000000000000" pitchFamily="2" charset="0"/>
            </a:rPr>
            <a:t>Terarah</a:t>
          </a:r>
          <a:endParaRPr lang="en-US" sz="1400" dirty="0"/>
        </a:p>
      </dgm:t>
    </dgm:pt>
    <dgm:pt modelId="{A20A8E14-521D-4477-9AAC-0D7F150A40D8}" type="parTrans" cxnId="{C7373334-9287-4D43-ABF8-1E5B04D2CE4F}">
      <dgm:prSet/>
      <dgm:spPr/>
      <dgm:t>
        <a:bodyPr/>
        <a:lstStyle/>
        <a:p>
          <a:endParaRPr lang="en-US" sz="1400"/>
        </a:p>
      </dgm:t>
    </dgm:pt>
    <dgm:pt modelId="{040F9D3B-4EFA-43D2-93B6-8CA3642588B7}" type="sibTrans" cxnId="{C7373334-9287-4D43-ABF8-1E5B04D2CE4F}">
      <dgm:prSet/>
      <dgm:spPr/>
      <dgm:t>
        <a:bodyPr/>
        <a:lstStyle/>
        <a:p>
          <a:endParaRPr lang="en-US" sz="1400"/>
        </a:p>
      </dgm:t>
    </dgm:pt>
    <dgm:pt modelId="{74A2B970-E76B-4000-9FC0-2EA3FE636F24}" type="pres">
      <dgm:prSet presAssocID="{1E0A4F9E-85A1-43AC-B69D-21CAF66BE753}" presName="Name0" presStyleCnt="0">
        <dgm:presLayoutVars>
          <dgm:dir/>
          <dgm:resizeHandles val="exact"/>
        </dgm:presLayoutVars>
      </dgm:prSet>
      <dgm:spPr/>
    </dgm:pt>
    <dgm:pt modelId="{4C8361C2-6130-4CDD-934C-62136C93D4D4}" type="pres">
      <dgm:prSet presAssocID="{066398ED-7D1B-418B-AF29-83A42406CFF6}" presName="composite" presStyleCnt="0"/>
      <dgm:spPr/>
    </dgm:pt>
    <dgm:pt modelId="{35727145-110C-451D-BDA6-9B779CC8E8DB}" type="pres">
      <dgm:prSet presAssocID="{066398ED-7D1B-418B-AF29-83A42406CFF6}" presName="rect1" presStyleLbl="trAlignAcc1" presStyleIdx="0" presStyleCnt="3">
        <dgm:presLayoutVars>
          <dgm:bulletEnabled val="1"/>
        </dgm:presLayoutVars>
      </dgm:prSet>
      <dgm:spPr/>
    </dgm:pt>
    <dgm:pt modelId="{55481F9E-459C-451A-B460-178BBE373BC3}" type="pres">
      <dgm:prSet presAssocID="{066398ED-7D1B-418B-AF29-83A42406CFF6}" presName="rect2" presStyleLbl="fgImgPlace1" presStyleIdx="0" presStyleCnt="3"/>
      <dgm:spPr/>
    </dgm:pt>
    <dgm:pt modelId="{1D1B798E-A00C-4D9E-9747-8104AE2A1817}" type="pres">
      <dgm:prSet presAssocID="{0F7DC4A8-2ACC-4B71-8F52-3C919AA8D8AD}" presName="sibTrans" presStyleCnt="0"/>
      <dgm:spPr/>
    </dgm:pt>
    <dgm:pt modelId="{D698396F-330A-4DE9-A4DB-93860F6E4249}" type="pres">
      <dgm:prSet presAssocID="{27C7A324-06D6-46EE-9957-97B86DB63D09}" presName="composite" presStyleCnt="0"/>
      <dgm:spPr/>
    </dgm:pt>
    <dgm:pt modelId="{8661B63D-B1F5-4B30-BCA7-7F7ECFF80DB7}" type="pres">
      <dgm:prSet presAssocID="{27C7A324-06D6-46EE-9957-97B86DB63D09}" presName="rect1" presStyleLbl="trAlignAcc1" presStyleIdx="1" presStyleCnt="3">
        <dgm:presLayoutVars>
          <dgm:bulletEnabled val="1"/>
        </dgm:presLayoutVars>
      </dgm:prSet>
      <dgm:spPr/>
    </dgm:pt>
    <dgm:pt modelId="{C57F83A7-6ECB-4898-8CAF-BEA56BB5D2AF}" type="pres">
      <dgm:prSet presAssocID="{27C7A324-06D6-46EE-9957-97B86DB63D09}" presName="rect2" presStyleLbl="fgImgPlace1" presStyleIdx="1" presStyleCnt="3"/>
      <dgm:spPr/>
    </dgm:pt>
    <dgm:pt modelId="{262C0463-6CA2-4ED7-B1AC-1A07DBB4AADE}" type="pres">
      <dgm:prSet presAssocID="{AA1CF6A7-4B53-4E18-A110-4D30687F94A6}" presName="sibTrans" presStyleCnt="0"/>
      <dgm:spPr/>
    </dgm:pt>
    <dgm:pt modelId="{531E62BB-B4C2-46EE-B7C8-03FC0592045C}" type="pres">
      <dgm:prSet presAssocID="{92391317-55FC-4DA6-896A-B52437DAE5C0}" presName="composite" presStyleCnt="0"/>
      <dgm:spPr/>
    </dgm:pt>
    <dgm:pt modelId="{14BDA483-E94A-4C28-9DD9-F79612BBA63E}" type="pres">
      <dgm:prSet presAssocID="{92391317-55FC-4DA6-896A-B52437DAE5C0}" presName="rect1" presStyleLbl="trAlignAcc1" presStyleIdx="2" presStyleCnt="3">
        <dgm:presLayoutVars>
          <dgm:bulletEnabled val="1"/>
        </dgm:presLayoutVars>
      </dgm:prSet>
      <dgm:spPr/>
    </dgm:pt>
    <dgm:pt modelId="{088791FC-BAC2-463C-878F-7E617D5F18BA}" type="pres">
      <dgm:prSet presAssocID="{92391317-55FC-4DA6-896A-B52437DAE5C0}" presName="rect2" presStyleLbl="fgImgPlace1" presStyleIdx="2" presStyleCnt="3"/>
      <dgm:spPr/>
    </dgm:pt>
  </dgm:ptLst>
  <dgm:cxnLst>
    <dgm:cxn modelId="{4B763A0E-B953-4857-B0E0-CC42520FDAA2}" type="presOf" srcId="{1E0A4F9E-85A1-43AC-B69D-21CAF66BE753}" destId="{74A2B970-E76B-4000-9FC0-2EA3FE636F24}" srcOrd="0" destOrd="0" presId="urn:microsoft.com/office/officeart/2008/layout/PictureStrips"/>
    <dgm:cxn modelId="{645B2315-BF9C-47ED-8A12-752BC1911550}" srcId="{1E0A4F9E-85A1-43AC-B69D-21CAF66BE753}" destId="{066398ED-7D1B-418B-AF29-83A42406CFF6}" srcOrd="0" destOrd="0" parTransId="{CBEC0C93-D427-416E-A06D-ADE29C5C4553}" sibTransId="{0F7DC4A8-2ACC-4B71-8F52-3C919AA8D8AD}"/>
    <dgm:cxn modelId="{0440FD24-7284-4B48-9EA4-2167421BD2CA}" type="presOf" srcId="{92391317-55FC-4DA6-896A-B52437DAE5C0}" destId="{14BDA483-E94A-4C28-9DD9-F79612BBA63E}" srcOrd="0" destOrd="0" presId="urn:microsoft.com/office/officeart/2008/layout/PictureStrips"/>
    <dgm:cxn modelId="{C7373334-9287-4D43-ABF8-1E5B04D2CE4F}" srcId="{1E0A4F9E-85A1-43AC-B69D-21CAF66BE753}" destId="{92391317-55FC-4DA6-896A-B52437DAE5C0}" srcOrd="2" destOrd="0" parTransId="{A20A8E14-521D-4477-9AAC-0D7F150A40D8}" sibTransId="{040F9D3B-4EFA-43D2-93B6-8CA3642588B7}"/>
    <dgm:cxn modelId="{971ABAB4-357D-4C2B-9C6B-3A0B57674DDD}" srcId="{1E0A4F9E-85A1-43AC-B69D-21CAF66BE753}" destId="{27C7A324-06D6-46EE-9957-97B86DB63D09}" srcOrd="1" destOrd="0" parTransId="{4AAC878B-8C21-4A22-A4F2-A440CAE6CFD6}" sibTransId="{AA1CF6A7-4B53-4E18-A110-4D30687F94A6}"/>
    <dgm:cxn modelId="{87CF28DD-73BB-41FF-A2D4-9C887BC6EE12}" type="presOf" srcId="{066398ED-7D1B-418B-AF29-83A42406CFF6}" destId="{35727145-110C-451D-BDA6-9B779CC8E8DB}" srcOrd="0" destOrd="0" presId="urn:microsoft.com/office/officeart/2008/layout/PictureStrips"/>
    <dgm:cxn modelId="{DFDE25FC-DA47-4895-B11F-0A5CE092BB99}" type="presOf" srcId="{27C7A324-06D6-46EE-9957-97B86DB63D09}" destId="{8661B63D-B1F5-4B30-BCA7-7F7ECFF80DB7}" srcOrd="0" destOrd="0" presId="urn:microsoft.com/office/officeart/2008/layout/PictureStrips"/>
    <dgm:cxn modelId="{FE158E35-76A2-4286-AFB4-0070E3E7C5E0}" type="presParOf" srcId="{74A2B970-E76B-4000-9FC0-2EA3FE636F24}" destId="{4C8361C2-6130-4CDD-934C-62136C93D4D4}" srcOrd="0" destOrd="0" presId="urn:microsoft.com/office/officeart/2008/layout/PictureStrips"/>
    <dgm:cxn modelId="{877EF337-E25F-4114-AAB9-B6DEA3062F1F}" type="presParOf" srcId="{4C8361C2-6130-4CDD-934C-62136C93D4D4}" destId="{35727145-110C-451D-BDA6-9B779CC8E8DB}" srcOrd="0" destOrd="0" presId="urn:microsoft.com/office/officeart/2008/layout/PictureStrips"/>
    <dgm:cxn modelId="{8A21B4A8-A457-4538-A7FD-ACB63817625E}" type="presParOf" srcId="{4C8361C2-6130-4CDD-934C-62136C93D4D4}" destId="{55481F9E-459C-451A-B460-178BBE373BC3}" srcOrd="1" destOrd="0" presId="urn:microsoft.com/office/officeart/2008/layout/PictureStrips"/>
    <dgm:cxn modelId="{F52A520E-8E29-491A-8804-CB85773D458A}" type="presParOf" srcId="{74A2B970-E76B-4000-9FC0-2EA3FE636F24}" destId="{1D1B798E-A00C-4D9E-9747-8104AE2A1817}" srcOrd="1" destOrd="0" presId="urn:microsoft.com/office/officeart/2008/layout/PictureStrips"/>
    <dgm:cxn modelId="{957BE666-D900-4426-97F4-473EE2C9D502}" type="presParOf" srcId="{74A2B970-E76B-4000-9FC0-2EA3FE636F24}" destId="{D698396F-330A-4DE9-A4DB-93860F6E4249}" srcOrd="2" destOrd="0" presId="urn:microsoft.com/office/officeart/2008/layout/PictureStrips"/>
    <dgm:cxn modelId="{8E89D1E6-4F3E-4F85-86E1-D4DBC5C51FFD}" type="presParOf" srcId="{D698396F-330A-4DE9-A4DB-93860F6E4249}" destId="{8661B63D-B1F5-4B30-BCA7-7F7ECFF80DB7}" srcOrd="0" destOrd="0" presId="urn:microsoft.com/office/officeart/2008/layout/PictureStrips"/>
    <dgm:cxn modelId="{B9F1C596-2FC5-4300-8777-4CA2D23D5CF7}" type="presParOf" srcId="{D698396F-330A-4DE9-A4DB-93860F6E4249}" destId="{C57F83A7-6ECB-4898-8CAF-BEA56BB5D2AF}" srcOrd="1" destOrd="0" presId="urn:microsoft.com/office/officeart/2008/layout/PictureStrips"/>
    <dgm:cxn modelId="{E4DBBE2A-01A6-4A2C-8CC6-C0BD2AADDBBC}" type="presParOf" srcId="{74A2B970-E76B-4000-9FC0-2EA3FE636F24}" destId="{262C0463-6CA2-4ED7-B1AC-1A07DBB4AADE}" srcOrd="3" destOrd="0" presId="urn:microsoft.com/office/officeart/2008/layout/PictureStrips"/>
    <dgm:cxn modelId="{5F1A80F8-523C-4130-B6BA-0E8C71D37306}" type="presParOf" srcId="{74A2B970-E76B-4000-9FC0-2EA3FE636F24}" destId="{531E62BB-B4C2-46EE-B7C8-03FC0592045C}" srcOrd="4" destOrd="0" presId="urn:microsoft.com/office/officeart/2008/layout/PictureStrips"/>
    <dgm:cxn modelId="{B1D01E3B-3D34-441E-9DDE-F5031E6D6491}" type="presParOf" srcId="{531E62BB-B4C2-46EE-B7C8-03FC0592045C}" destId="{14BDA483-E94A-4C28-9DD9-F79612BBA63E}" srcOrd="0" destOrd="0" presId="urn:microsoft.com/office/officeart/2008/layout/PictureStrips"/>
    <dgm:cxn modelId="{5787540C-E902-402D-95A0-0236B17C589F}" type="presParOf" srcId="{531E62BB-B4C2-46EE-B7C8-03FC0592045C}" destId="{088791FC-BAC2-463C-878F-7E617D5F18BA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637895-6857-4D1D-9D69-24508A47B788}">
      <dsp:nvSpPr>
        <dsp:cNvPr id="0" name=""/>
        <dsp:cNvSpPr/>
      </dsp:nvSpPr>
      <dsp:spPr>
        <a:xfrm>
          <a:off x="0" y="821844"/>
          <a:ext cx="5004047" cy="428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3AA640-6B00-46D5-BEAC-EE407C928987}">
      <dsp:nvSpPr>
        <dsp:cNvPr id="0" name=""/>
        <dsp:cNvSpPr/>
      </dsp:nvSpPr>
      <dsp:spPr>
        <a:xfrm>
          <a:off x="250202" y="570923"/>
          <a:ext cx="350283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399" tIns="0" rIns="13239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Menyimak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74700" y="595421"/>
        <a:ext cx="3453837" cy="452844"/>
      </dsp:txXfrm>
    </dsp:sp>
    <dsp:sp modelId="{05AA16AB-FD78-45D2-8C85-76DDECF6ED0C}">
      <dsp:nvSpPr>
        <dsp:cNvPr id="0" name=""/>
        <dsp:cNvSpPr/>
      </dsp:nvSpPr>
      <dsp:spPr>
        <a:xfrm>
          <a:off x="0" y="1592963"/>
          <a:ext cx="5004047" cy="42840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5B8920E-E154-41E7-B854-648E27E212D0}">
      <dsp:nvSpPr>
        <dsp:cNvPr id="0" name=""/>
        <dsp:cNvSpPr/>
      </dsp:nvSpPr>
      <dsp:spPr>
        <a:xfrm>
          <a:off x="250202" y="1342043"/>
          <a:ext cx="3502833" cy="50184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2399" tIns="0" rIns="132399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Berbicara</a:t>
          </a: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Berbasis</a:t>
          </a:r>
          <a:r>
            <a:rPr lang="en-US" sz="1700" b="0" i="0" kern="1200" dirty="0">
              <a:latin typeface="Poppins" panose="00000500000000000000" pitchFamily="2" charset="0"/>
              <a:cs typeface="Poppins" panose="00000500000000000000" pitchFamily="2" charset="0"/>
            </a:rPr>
            <a:t> </a:t>
          </a:r>
          <a:r>
            <a:rPr lang="en-US" sz="1700" b="0" i="0" kern="1200" dirty="0" err="1">
              <a:latin typeface="Poppins" panose="00000500000000000000" pitchFamily="2" charset="0"/>
              <a:cs typeface="Poppins" panose="00000500000000000000" pitchFamily="2" charset="0"/>
            </a:rPr>
            <a:t>Karakter</a:t>
          </a:r>
          <a:endParaRPr lang="en-US" sz="1700" kern="1200" dirty="0">
            <a:latin typeface="Poppins" panose="00000500000000000000" pitchFamily="2" charset="0"/>
            <a:cs typeface="Poppins" panose="00000500000000000000" pitchFamily="2" charset="0"/>
          </a:endParaRPr>
        </a:p>
      </dsp:txBody>
      <dsp:txXfrm>
        <a:off x="274700" y="1366541"/>
        <a:ext cx="3453837" cy="45284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27145-110C-451D-BDA6-9B779CC8E8DB}">
      <dsp:nvSpPr>
        <dsp:cNvPr id="0" name=""/>
        <dsp:cNvSpPr/>
      </dsp:nvSpPr>
      <dsp:spPr>
        <a:xfrm>
          <a:off x="118700" y="503423"/>
          <a:ext cx="2835314" cy="8860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4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i="0" kern="1200" dirty="0">
              <a:effectLst/>
              <a:latin typeface="Poppins" panose="00000500000000000000" pitchFamily="2" charset="0"/>
            </a:rPr>
            <a:t>Kegiatan Mendengarkan Cerita atau Dongeng</a:t>
          </a:r>
          <a:endParaRPr lang="en-US" sz="1400" kern="1200" dirty="0"/>
        </a:p>
      </dsp:txBody>
      <dsp:txXfrm>
        <a:off x="118700" y="503423"/>
        <a:ext cx="2835314" cy="886035"/>
      </dsp:txXfrm>
    </dsp:sp>
    <dsp:sp modelId="{55481F9E-459C-451A-B460-178BBE373BC3}">
      <dsp:nvSpPr>
        <dsp:cNvPr id="0" name=""/>
        <dsp:cNvSpPr/>
      </dsp:nvSpPr>
      <dsp:spPr>
        <a:xfrm>
          <a:off x="562" y="375440"/>
          <a:ext cx="620225" cy="930337"/>
        </a:xfrm>
        <a:prstGeom prst="rect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1B63D-B1F5-4B30-BCA7-7F7ECFF80DB7}">
      <dsp:nvSpPr>
        <dsp:cNvPr id="0" name=""/>
        <dsp:cNvSpPr/>
      </dsp:nvSpPr>
      <dsp:spPr>
        <a:xfrm>
          <a:off x="3212794" y="503423"/>
          <a:ext cx="2835314" cy="8860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4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i="0" kern="1200">
              <a:effectLst/>
              <a:latin typeface="Poppins" panose="00000500000000000000" pitchFamily="2" charset="0"/>
            </a:rPr>
            <a:t>Diskusi Kelompok</a:t>
          </a:r>
          <a:endParaRPr lang="en-US" sz="1400" kern="1200" dirty="0"/>
        </a:p>
      </dsp:txBody>
      <dsp:txXfrm>
        <a:off x="3212794" y="503423"/>
        <a:ext cx="2835314" cy="886035"/>
      </dsp:txXfrm>
    </dsp:sp>
    <dsp:sp modelId="{C57F83A7-6ECB-4898-8CAF-BEA56BB5D2AF}">
      <dsp:nvSpPr>
        <dsp:cNvPr id="0" name=""/>
        <dsp:cNvSpPr/>
      </dsp:nvSpPr>
      <dsp:spPr>
        <a:xfrm>
          <a:off x="3094656" y="375440"/>
          <a:ext cx="620225" cy="930337"/>
        </a:xfrm>
        <a:prstGeom prst="rect">
          <a:avLst/>
        </a:prstGeom>
        <a:solidFill>
          <a:schemeClr val="accent2">
            <a:tint val="50000"/>
            <a:hueOff val="2501437"/>
            <a:satOff val="-2237"/>
            <a:lumOff val="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BDA483-E94A-4C28-9DD9-F79612BBA63E}">
      <dsp:nvSpPr>
        <dsp:cNvPr id="0" name=""/>
        <dsp:cNvSpPr/>
      </dsp:nvSpPr>
      <dsp:spPr>
        <a:xfrm>
          <a:off x="1665747" y="1618843"/>
          <a:ext cx="2835314" cy="8860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4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400" b="1" i="0" kern="1200">
              <a:effectLst/>
              <a:latin typeface="Poppins" panose="00000500000000000000" pitchFamily="2" charset="0"/>
            </a:rPr>
            <a:t>Latihan Mendengarkan Aktif</a:t>
          </a:r>
          <a:endParaRPr lang="en-US" sz="1400" kern="1200" dirty="0"/>
        </a:p>
      </dsp:txBody>
      <dsp:txXfrm>
        <a:off x="1665747" y="1618843"/>
        <a:ext cx="2835314" cy="886035"/>
      </dsp:txXfrm>
    </dsp:sp>
    <dsp:sp modelId="{088791FC-BAC2-463C-878F-7E617D5F18BA}">
      <dsp:nvSpPr>
        <dsp:cNvPr id="0" name=""/>
        <dsp:cNvSpPr/>
      </dsp:nvSpPr>
      <dsp:spPr>
        <a:xfrm>
          <a:off x="1547609" y="1490860"/>
          <a:ext cx="620225" cy="930337"/>
        </a:xfrm>
        <a:prstGeom prst="rect">
          <a:avLst/>
        </a:prstGeom>
        <a:solidFill>
          <a:schemeClr val="accent2">
            <a:tint val="50000"/>
            <a:hueOff val="5002875"/>
            <a:satOff val="-4473"/>
            <a:lumOff val="1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727145-110C-451D-BDA6-9B779CC8E8DB}">
      <dsp:nvSpPr>
        <dsp:cNvPr id="0" name=""/>
        <dsp:cNvSpPr/>
      </dsp:nvSpPr>
      <dsp:spPr>
        <a:xfrm>
          <a:off x="118700" y="503423"/>
          <a:ext cx="2835314" cy="8860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4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 err="1">
              <a:effectLst/>
              <a:latin typeface="Poppins" panose="00000500000000000000" pitchFamily="2" charset="0"/>
            </a:rPr>
            <a:t>Presentasi</a:t>
          </a:r>
          <a:r>
            <a:rPr lang="en-US" sz="1400" b="1" i="0" kern="1200" dirty="0">
              <a:effectLst/>
              <a:latin typeface="Poppins" panose="00000500000000000000" pitchFamily="2" charset="0"/>
            </a:rPr>
            <a:t> </a:t>
          </a:r>
          <a:r>
            <a:rPr lang="en-US" sz="1400" b="1" i="0" kern="1200" dirty="0" err="1">
              <a:effectLst/>
              <a:latin typeface="Poppins" panose="00000500000000000000" pitchFamily="2" charset="0"/>
            </a:rPr>
            <a:t>Lisan</a:t>
          </a:r>
          <a:endParaRPr lang="en-US" sz="1400" kern="1200" dirty="0"/>
        </a:p>
      </dsp:txBody>
      <dsp:txXfrm>
        <a:off x="118700" y="503423"/>
        <a:ext cx="2835314" cy="886035"/>
      </dsp:txXfrm>
    </dsp:sp>
    <dsp:sp modelId="{55481F9E-459C-451A-B460-178BBE373BC3}">
      <dsp:nvSpPr>
        <dsp:cNvPr id="0" name=""/>
        <dsp:cNvSpPr/>
      </dsp:nvSpPr>
      <dsp:spPr>
        <a:xfrm>
          <a:off x="562" y="375440"/>
          <a:ext cx="620225" cy="930337"/>
        </a:xfrm>
        <a:prstGeom prst="rect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61B63D-B1F5-4B30-BCA7-7F7ECFF80DB7}">
      <dsp:nvSpPr>
        <dsp:cNvPr id="0" name=""/>
        <dsp:cNvSpPr/>
      </dsp:nvSpPr>
      <dsp:spPr>
        <a:xfrm>
          <a:off x="3212794" y="503423"/>
          <a:ext cx="2835314" cy="8860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4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 err="1">
              <a:effectLst/>
              <a:latin typeface="Poppins" panose="00000500000000000000" pitchFamily="2" charset="0"/>
            </a:rPr>
            <a:t>Permainan</a:t>
          </a:r>
          <a:r>
            <a:rPr lang="en-US" sz="1400" b="1" i="0" kern="1200" dirty="0">
              <a:effectLst/>
              <a:latin typeface="Poppins" panose="00000500000000000000" pitchFamily="2" charset="0"/>
            </a:rPr>
            <a:t> Peran</a:t>
          </a:r>
          <a:endParaRPr lang="en-US" sz="1400" kern="1200" dirty="0"/>
        </a:p>
      </dsp:txBody>
      <dsp:txXfrm>
        <a:off x="3212794" y="503423"/>
        <a:ext cx="2835314" cy="886035"/>
      </dsp:txXfrm>
    </dsp:sp>
    <dsp:sp modelId="{C57F83A7-6ECB-4898-8CAF-BEA56BB5D2AF}">
      <dsp:nvSpPr>
        <dsp:cNvPr id="0" name=""/>
        <dsp:cNvSpPr/>
      </dsp:nvSpPr>
      <dsp:spPr>
        <a:xfrm>
          <a:off x="3094656" y="375440"/>
          <a:ext cx="620225" cy="930337"/>
        </a:xfrm>
        <a:prstGeom prst="rect">
          <a:avLst/>
        </a:prstGeom>
        <a:solidFill>
          <a:schemeClr val="accent4">
            <a:tint val="50000"/>
            <a:hueOff val="-1990641"/>
            <a:satOff val="11305"/>
            <a:lumOff val="897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BDA483-E94A-4C28-9DD9-F79612BBA63E}">
      <dsp:nvSpPr>
        <dsp:cNvPr id="0" name=""/>
        <dsp:cNvSpPr/>
      </dsp:nvSpPr>
      <dsp:spPr>
        <a:xfrm>
          <a:off x="1665747" y="1618843"/>
          <a:ext cx="2835314" cy="886035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0142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 err="1">
              <a:effectLst/>
              <a:latin typeface="Poppins" panose="00000500000000000000" pitchFamily="2" charset="0"/>
            </a:rPr>
            <a:t>Debat</a:t>
          </a:r>
          <a:r>
            <a:rPr lang="en-US" sz="1400" b="1" i="0" kern="1200" dirty="0">
              <a:effectLst/>
              <a:latin typeface="Poppins" panose="00000500000000000000" pitchFamily="2" charset="0"/>
            </a:rPr>
            <a:t> </a:t>
          </a:r>
          <a:r>
            <a:rPr lang="en-US" sz="1400" b="1" i="0" kern="1200" dirty="0" err="1">
              <a:effectLst/>
              <a:latin typeface="Poppins" panose="00000500000000000000" pitchFamily="2" charset="0"/>
            </a:rPr>
            <a:t>atau</a:t>
          </a:r>
          <a:r>
            <a:rPr lang="en-US" sz="1400" b="1" i="0" kern="1200" dirty="0">
              <a:effectLst/>
              <a:latin typeface="Poppins" panose="00000500000000000000" pitchFamily="2" charset="0"/>
            </a:rPr>
            <a:t> </a:t>
          </a:r>
          <a:r>
            <a:rPr lang="en-US" sz="1400" b="1" i="0" kern="1200" dirty="0" err="1">
              <a:effectLst/>
              <a:latin typeface="Poppins" panose="00000500000000000000" pitchFamily="2" charset="0"/>
            </a:rPr>
            <a:t>Diskusi</a:t>
          </a:r>
          <a:r>
            <a:rPr lang="en-US" sz="1400" b="1" i="0" kern="1200" dirty="0">
              <a:effectLst/>
              <a:latin typeface="Poppins" panose="00000500000000000000" pitchFamily="2" charset="0"/>
            </a:rPr>
            <a:t> </a:t>
          </a:r>
          <a:r>
            <a:rPr lang="en-US" sz="1400" b="1" i="0" kern="1200" dirty="0" err="1">
              <a:effectLst/>
              <a:latin typeface="Poppins" panose="00000500000000000000" pitchFamily="2" charset="0"/>
            </a:rPr>
            <a:t>Terarah</a:t>
          </a:r>
          <a:endParaRPr lang="en-US" sz="1400" kern="1200" dirty="0"/>
        </a:p>
      </dsp:txBody>
      <dsp:txXfrm>
        <a:off x="1665747" y="1618843"/>
        <a:ext cx="2835314" cy="886035"/>
      </dsp:txXfrm>
    </dsp:sp>
    <dsp:sp modelId="{088791FC-BAC2-463C-878F-7E617D5F18BA}">
      <dsp:nvSpPr>
        <dsp:cNvPr id="0" name=""/>
        <dsp:cNvSpPr/>
      </dsp:nvSpPr>
      <dsp:spPr>
        <a:xfrm>
          <a:off x="1547609" y="1490860"/>
          <a:ext cx="620225" cy="930337"/>
        </a:xfrm>
        <a:prstGeom prst="rect">
          <a:avLst/>
        </a:prstGeom>
        <a:solidFill>
          <a:schemeClr val="accent4">
            <a:tint val="50000"/>
            <a:hueOff val="-3981281"/>
            <a:satOff val="22610"/>
            <a:lumOff val="17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52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04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406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315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047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918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40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26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021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9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493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4BF49-ED6D-4F6F-9290-97116B0F7CF5}" type="datetimeFigureOut">
              <a:rPr lang="en-US" smtClean="0"/>
              <a:t>7/19/2024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36AC59-1C01-4A82-8E48-C7DF62D8AA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25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4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4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3.png"/><Relationship Id="rId7" Type="http://schemas.openxmlformats.org/officeDocument/2006/relationships/diagramQuickStyle" Target="../diagrams/quickStyle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3.xml"/><Relationship Id="rId5" Type="http://schemas.openxmlformats.org/officeDocument/2006/relationships/diagramData" Target="../diagrams/data3.xml"/><Relationship Id="rId4" Type="http://schemas.openxmlformats.org/officeDocument/2006/relationships/image" Target="../media/image4.png"/><Relationship Id="rId9" Type="http://schemas.microsoft.com/office/2007/relationships/diagramDrawing" Target="../diagrams/drawin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772400" cy="4178895"/>
          </a:xfrm>
        </p:spPr>
        <p:txBody>
          <a:bodyPr>
            <a:noAutofit/>
          </a:bodyPr>
          <a:lstStyle/>
          <a:p>
            <a:r>
              <a:rPr lang="it-IT" sz="4000" b="1" dirty="0">
                <a:solidFill>
                  <a:schemeClr val="bg2">
                    <a:lumMod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Arial Unicode MS" pitchFamily="34" charset="-128"/>
              </a:rPr>
              <a:t>Keterampilan Berbahasa Indonesia Berbasis Karakter di SD/MI</a:t>
            </a:r>
            <a:br>
              <a:rPr lang="it-IT" sz="4000" b="1" dirty="0">
                <a:solidFill>
                  <a:schemeClr val="bg2">
                    <a:lumMod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Arial Unicode MS" pitchFamily="34" charset="-128"/>
              </a:rPr>
            </a:br>
            <a:br>
              <a:rPr lang="it-IT" sz="4000" b="1" dirty="0">
                <a:solidFill>
                  <a:schemeClr val="bg2">
                    <a:lumMod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Arial Unicode MS" pitchFamily="34" charset="-128"/>
              </a:rPr>
            </a:br>
            <a:br>
              <a:rPr lang="it-IT" sz="4000" b="1" dirty="0">
                <a:solidFill>
                  <a:schemeClr val="bg2">
                    <a:lumMod val="5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Arial Unicode MS" pitchFamily="34" charset="-128"/>
              </a:rPr>
            </a:br>
            <a:r>
              <a:rPr lang="it-IT" sz="40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MS Gothic" panose="020B0609070205080204" pitchFamily="49" charset="-128"/>
                <a:ea typeface="MS Gothic" panose="020B0609070205080204" pitchFamily="49" charset="-128"/>
                <a:cs typeface="Arial Unicode MS" pitchFamily="34" charset="-128"/>
              </a:rPr>
              <a:t>(Menyimak dan Berbicara)</a:t>
            </a:r>
            <a:endParaRPr lang="en-US" sz="3200" b="1" dirty="0">
              <a:solidFill>
                <a:schemeClr val="accent2">
                  <a:lumMod val="60000"/>
                  <a:lumOff val="40000"/>
                </a:schemeClr>
              </a:solidFill>
              <a:latin typeface="MS Gothic" panose="020B0609070205080204" pitchFamily="49" charset="-128"/>
              <a:ea typeface="MS Gothic" panose="020B0609070205080204" pitchFamily="49" charset="-128"/>
              <a:cs typeface="Arial Unicode MS" pitchFamily="34" charset="-128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pic>
        <p:nvPicPr>
          <p:cNvPr id="7" name="Graphic 6" descr="Chevron arrows with solid fill">
            <a:extLst>
              <a:ext uri="{FF2B5EF4-FFF2-40B4-BE49-F238E27FC236}">
                <a16:creationId xmlns:a16="http://schemas.microsoft.com/office/drawing/2014/main" id="{15F7BFA8-4EC2-D9E3-FC22-66DFD949B5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114800" y="34290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2038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 err="1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Berbicara</a:t>
            </a:r>
            <a:r>
              <a:rPr lang="en-US" sz="2000" b="1" i="0" dirty="0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Karakter</a:t>
            </a:r>
            <a:endParaRPr lang="en-US" sz="2000" b="1" i="0" dirty="0">
              <a:solidFill>
                <a:schemeClr val="bg1"/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6624736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berbicara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melibatkan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kemampuan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mengungkapkan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pikiran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perasaan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secara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lisan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jelas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efektif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berbicara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mencakup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Presentasi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Lisan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Permainan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Peran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Debat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Diskusi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Terarah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Dodecagon 6">
            <a:extLst>
              <a:ext uri="{FF2B5EF4-FFF2-40B4-BE49-F238E27FC236}">
                <a16:creationId xmlns:a16="http://schemas.microsoft.com/office/drawing/2014/main" id="{D5282D9D-E879-CFE3-77BA-D38725688DA0}"/>
              </a:ext>
            </a:extLst>
          </p:cNvPr>
          <p:cNvSpPr/>
          <p:nvPr/>
        </p:nvSpPr>
        <p:spPr>
          <a:xfrm>
            <a:off x="7524328" y="980728"/>
            <a:ext cx="576064" cy="504056"/>
          </a:xfrm>
          <a:prstGeom prst="dodecagon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bg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23532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anose="00000500000000000000" pitchFamily="2" charset="0"/>
              </a:rPr>
              <a:t>Presentasi Lisan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diberi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kesempatan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presentasi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di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depan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kelas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tentang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topik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tertentu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kejujuran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kerja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keras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751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Poppins" panose="00000500000000000000" pitchFamily="2" charset="0"/>
              </a:rPr>
              <a:t>Permainan Peran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memainkan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peran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skenario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tertentu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mengajarkan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empati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kerjasama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806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Debat atau Diskusi Terarah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berdiskusi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berdebat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tentang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isu-isu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relevan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kehidupan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mereka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seperti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menjaga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lingkungan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pentingnya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Kegiatan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mengembangkan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berpikir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kritis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menghargai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orang lain.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048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Kesimpulan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9173" y="2348880"/>
            <a:ext cx="6624736" cy="316835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Pengembangan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komprehensif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(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berbicara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) sangat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penting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di SD/MI.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Integrasi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dalam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bahasa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Indonesia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membantu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tidak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hanya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mahir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tetapi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juga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memiliki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sikap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perilaku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positif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Mengajak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guru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mengimplementasikan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pendekatan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dalam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kegiatan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1800" dirty="0" err="1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sehari-hari</a:t>
            </a:r>
            <a:r>
              <a:rPr lang="en-US" sz="1800" dirty="0">
                <a:solidFill>
                  <a:schemeClr val="accent4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25348449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Rectangle 7"/>
          <p:cNvSpPr/>
          <p:nvPr/>
        </p:nvSpPr>
        <p:spPr>
          <a:xfrm>
            <a:off x="1980643" y="2636912"/>
            <a:ext cx="502092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dirty="0" err="1">
                <a:solidFill>
                  <a:schemeClr val="bg2">
                    <a:lumMod val="50000"/>
                  </a:schemeClr>
                </a:solidFill>
                <a:latin typeface="Bauhaus 93" panose="04030905020B02020C02" pitchFamily="82" charset="0"/>
              </a:rPr>
              <a:t>Terima</a:t>
            </a:r>
            <a:r>
              <a:rPr lang="en-US" sz="6600" dirty="0">
                <a:solidFill>
                  <a:schemeClr val="bg2">
                    <a:lumMod val="50000"/>
                  </a:schemeClr>
                </a:solidFill>
                <a:latin typeface="Bauhaus 93" panose="04030905020B02020C02" pitchFamily="82" charset="0"/>
              </a:rPr>
              <a:t> </a:t>
            </a:r>
            <a:r>
              <a:rPr lang="en-US" sz="6600" dirty="0" err="1">
                <a:solidFill>
                  <a:schemeClr val="bg2">
                    <a:lumMod val="50000"/>
                  </a:schemeClr>
                </a:solidFill>
                <a:latin typeface="Bauhaus 93" panose="04030905020B02020C02" pitchFamily="82" charset="0"/>
              </a:rPr>
              <a:t>Kasih</a:t>
            </a:r>
            <a:endParaRPr lang="en-US" sz="6600" dirty="0">
              <a:solidFill>
                <a:schemeClr val="bg2">
                  <a:lumMod val="50000"/>
                </a:schemeClr>
              </a:solidFill>
              <a:latin typeface="Bauhaus 93" panose="04030905020B02020C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2177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ID" sz="2400" b="1" dirty="0" err="1">
                <a:solidFill>
                  <a:schemeClr val="bg2">
                    <a:lumMod val="50000"/>
                  </a:schemeClr>
                </a:solidFill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Pendahuluan</a:t>
            </a:r>
            <a:endParaRPr lang="en-US" sz="2400" b="1" dirty="0">
              <a:solidFill>
                <a:schemeClr val="bg2">
                  <a:lumMod val="50000"/>
                </a:schemeClr>
              </a:solidFill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6624736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bahasa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Indonesia 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 SD/MI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harus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mencakup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pengembangan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komprehensif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yaitu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berbicara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dan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menulis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 </a:t>
            </a:r>
            <a:r>
              <a:rPr lang="en-US" sz="2000" b="1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bahasa</a:t>
            </a: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Indonesia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juga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harus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mengintegrasikan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nilai-nilai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agar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tidak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hanya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mahir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berbahasa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tetapi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juga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memiliki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sikap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perilaku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positif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</p:spTree>
    <p:extLst>
      <p:ext uri="{BB962C8B-B14F-4D97-AF65-F5344CB8AC3E}">
        <p14:creationId xmlns:p14="http://schemas.microsoft.com/office/powerpoint/2010/main" val="1749387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94B9B311-DD09-8315-F4BD-9DCA616AB5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4947519"/>
              </p:ext>
            </p:extLst>
          </p:nvPr>
        </p:nvGraphicFramePr>
        <p:xfrm>
          <a:off x="1187624" y="2564904"/>
          <a:ext cx="5004048" cy="2592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D65229EC-9F40-3F99-40BE-8DF35C3FEB2A}"/>
              </a:ext>
            </a:extLst>
          </p:cNvPr>
          <p:cNvSpPr txBox="1"/>
          <p:nvPr/>
        </p:nvSpPr>
        <p:spPr>
          <a:xfrm>
            <a:off x="3275856" y="1412776"/>
            <a:ext cx="4572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0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Keterampilan</a:t>
            </a:r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Berbahasa</a:t>
            </a:r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Indonesia </a:t>
            </a:r>
            <a:r>
              <a:rPr lang="en-US" sz="20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Karakter</a:t>
            </a:r>
            <a:r>
              <a:rPr lang="en-US" sz="2000" b="0" i="0" dirty="0">
                <a:solidFill>
                  <a:schemeClr val="bg2">
                    <a:lumMod val="50000"/>
                  </a:schemeClr>
                </a:solidFill>
                <a:effectLst/>
                <a:latin typeface="Poppins" panose="00000500000000000000" pitchFamily="2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7198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>
                <a:effectLst/>
                <a:latin typeface="Poppins" panose="00000500000000000000" pitchFamily="2" charset="0"/>
              </a:rPr>
              <a:t>Menyimak </a:t>
            </a:r>
            <a:r>
              <a:rPr lang="en-US" sz="2000" b="1" i="0" dirty="0" err="1"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effectLst/>
                <a:latin typeface="Poppins" panose="00000500000000000000" pitchFamily="2" charset="0"/>
              </a:rPr>
              <a:t>Karakter</a:t>
            </a:r>
            <a:endParaRPr lang="en-US" sz="2000" b="1" i="0" dirty="0">
              <a:effectLst/>
              <a:latin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747C51C-0D6B-CC11-618C-75D68808B0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5690644"/>
              </p:ext>
            </p:extLst>
          </p:nvPr>
        </p:nvGraphicFramePr>
        <p:xfrm>
          <a:off x="1763688" y="2276872"/>
          <a:ext cx="604867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Heptagon 10">
            <a:extLst>
              <a:ext uri="{FF2B5EF4-FFF2-40B4-BE49-F238E27FC236}">
                <a16:creationId xmlns:a16="http://schemas.microsoft.com/office/drawing/2014/main" id="{A926D82C-819A-EDDC-5CD7-A1CEBF52E2D9}"/>
              </a:ext>
            </a:extLst>
          </p:cNvPr>
          <p:cNvSpPr/>
          <p:nvPr/>
        </p:nvSpPr>
        <p:spPr>
          <a:xfrm>
            <a:off x="1763688" y="2852936"/>
            <a:ext cx="576064" cy="504056"/>
          </a:xfrm>
          <a:prstGeom prst="heptag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id="{1CA5974D-EDEB-3020-3F72-CA445D73074D}"/>
              </a:ext>
            </a:extLst>
          </p:cNvPr>
          <p:cNvSpPr/>
          <p:nvPr/>
        </p:nvSpPr>
        <p:spPr>
          <a:xfrm>
            <a:off x="4860032" y="2852936"/>
            <a:ext cx="576064" cy="504056"/>
          </a:xfrm>
          <a:prstGeom prst="hept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id="{F3C27786-1621-10F3-EE3B-D51A215BCFAC}"/>
              </a:ext>
            </a:extLst>
          </p:cNvPr>
          <p:cNvSpPr/>
          <p:nvPr/>
        </p:nvSpPr>
        <p:spPr>
          <a:xfrm>
            <a:off x="3347864" y="3933056"/>
            <a:ext cx="576064" cy="504056"/>
          </a:xfrm>
          <a:prstGeom prst="heptag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590952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>
                <a:effectLst/>
                <a:latin typeface="Poppins" panose="00000500000000000000" pitchFamily="2" charset="0"/>
              </a:rPr>
              <a:t>Menyimak </a:t>
            </a:r>
            <a:r>
              <a:rPr lang="en-US" sz="2000" b="1" i="0" dirty="0" err="1"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effectLst/>
                <a:latin typeface="Poppins" panose="00000500000000000000" pitchFamily="2" charset="0"/>
              </a:rPr>
              <a:t>Karakter</a:t>
            </a:r>
            <a:endParaRPr lang="en-US" sz="2000" b="1" i="0" dirty="0">
              <a:effectLst/>
              <a:latin typeface="Poppins" panose="00000500000000000000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7624" y="2276872"/>
            <a:ext cx="6624736" cy="38492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adalah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keterampilan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mendengarkan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seksama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memahami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informasi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disampaikan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secara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lisan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</a:p>
          <a:p>
            <a:pPr marL="0" indent="0" algn="just">
              <a:buNone/>
            </a:pP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Pembelajaran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berbasis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karakter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dilakukan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cara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berikut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v-SE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Kegiatan Mendengarkan Cerita atau Dongeng</a:t>
            </a:r>
            <a:endParaRPr lang="en-US" sz="2000" b="0" i="0" dirty="0">
              <a:solidFill>
                <a:srgbClr val="212529"/>
              </a:solidFill>
              <a:effectLst/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Diskusi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Kelompok</a:t>
            </a:r>
            <a:endParaRPr lang="en-US" sz="2000" b="0" i="0" dirty="0">
              <a:solidFill>
                <a:srgbClr val="212529"/>
              </a:solidFill>
              <a:effectLst/>
              <a:latin typeface="Poppins" panose="00000500000000000000" pitchFamily="2" charset="0"/>
              <a:cs typeface="Poppins" panose="00000500000000000000" pitchFamily="2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Latihan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Mendengarkan</a:t>
            </a:r>
            <a:r>
              <a:rPr lang="en-US" sz="2000" b="0" i="0" dirty="0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  <a:r>
              <a:rPr lang="en-US" sz="2000" b="0" i="0" dirty="0" err="1">
                <a:solidFill>
                  <a:srgbClr val="212529"/>
                </a:solidFill>
                <a:effectLst/>
                <a:latin typeface="Poppins" panose="00000500000000000000" pitchFamily="2" charset="0"/>
                <a:cs typeface="Poppins" panose="00000500000000000000" pitchFamily="2" charset="0"/>
              </a:rPr>
              <a:t>Aktif</a:t>
            </a:r>
            <a:endParaRPr lang="en-US" sz="2000" dirty="0">
              <a:latin typeface="Poppins" panose="00000500000000000000" pitchFamily="2" charset="0"/>
              <a:ea typeface="Arial Unicode MS" pitchFamily="34" charset="-128"/>
              <a:cs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8" name="Dodecagon 7">
            <a:extLst>
              <a:ext uri="{FF2B5EF4-FFF2-40B4-BE49-F238E27FC236}">
                <a16:creationId xmlns:a16="http://schemas.microsoft.com/office/drawing/2014/main" id="{3A1D1C43-1D6E-678C-0CA7-45472B8FF37E}"/>
              </a:ext>
            </a:extLst>
          </p:cNvPr>
          <p:cNvSpPr/>
          <p:nvPr/>
        </p:nvSpPr>
        <p:spPr>
          <a:xfrm>
            <a:off x="7524328" y="980728"/>
            <a:ext cx="576064" cy="504056"/>
          </a:xfrm>
          <a:prstGeom prst="dodecag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ysClr val="windowText" lastClr="000000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719901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Kegiatan Mendengarkan Cerita atau Dongeng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Guru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dapat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membacakan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dongeng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yang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mengandung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moral. 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diminta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baik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kemudian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mendiskusikan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moral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dari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tersebut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674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Diskusi Kelompok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Setelah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informasi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cerita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,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berdiskusi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dalam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kelompok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membahas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menarik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kesimpulan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bersama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Kegiatan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mengajarkan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kerjasama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toleransi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35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sv-SE" sz="2000" b="1" i="0" dirty="0">
                <a:solidFill>
                  <a:schemeClr val="accent4">
                    <a:lumMod val="75000"/>
                  </a:schemeClr>
                </a:solidFill>
                <a:effectLst/>
                <a:latin typeface="Poppins" panose="00000500000000000000" pitchFamily="2" charset="0"/>
              </a:rPr>
              <a:t>Latihan Mendengarkan Aktif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5616" y="2878995"/>
            <a:ext cx="6624736" cy="26971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Siswa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dilatih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untuk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menyimak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instruksi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atau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penjelasan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guru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dengan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baik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menjawab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pertanyaan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terkait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 Hal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ini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menanamkan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nilai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tanggung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jawab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 dan </a:t>
            </a:r>
            <a:r>
              <a:rPr lang="en-US" sz="2000" dirty="0" err="1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disiplin</a:t>
            </a:r>
            <a:r>
              <a:rPr lang="en-US" sz="2000" dirty="0">
                <a:latin typeface="Poppins" panose="00000500000000000000" pitchFamily="2" charset="0"/>
                <a:ea typeface="Arial Unicode MS" pitchFamily="34" charset="-128"/>
                <a:cs typeface="Poppins" panose="00000500000000000000" pitchFamily="2" charset="0"/>
              </a:rPr>
              <a:t>.</a:t>
            </a: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94376317-52F3-ED28-73B9-620415575D6B}"/>
              </a:ext>
            </a:extLst>
          </p:cNvPr>
          <p:cNvSpPr/>
          <p:nvPr/>
        </p:nvSpPr>
        <p:spPr>
          <a:xfrm>
            <a:off x="4932040" y="2204864"/>
            <a:ext cx="360040" cy="576064"/>
          </a:xfrm>
          <a:prstGeom prst="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3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4762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0" y="1340768"/>
            <a:ext cx="3240360" cy="720080"/>
          </a:xfrm>
          <a:solidFill>
            <a:schemeClr val="accent4">
              <a:lumMod val="7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sz="2000" b="1" i="0" dirty="0" err="1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Berbicara</a:t>
            </a:r>
            <a:r>
              <a:rPr lang="en-US" sz="2000" b="1" i="0" dirty="0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Berbasis</a:t>
            </a:r>
            <a:r>
              <a:rPr lang="en-US" sz="2000" b="1" i="0" dirty="0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 </a:t>
            </a:r>
            <a:r>
              <a:rPr lang="en-US" sz="2000" b="1" i="0" dirty="0" err="1">
                <a:solidFill>
                  <a:schemeClr val="bg1"/>
                </a:solidFill>
                <a:effectLst/>
                <a:latin typeface="Poppins" panose="00000500000000000000" pitchFamily="2" charset="0"/>
              </a:rPr>
              <a:t>Karakter</a:t>
            </a:r>
            <a:endParaRPr lang="en-US" sz="2000" b="1" i="0" dirty="0">
              <a:solidFill>
                <a:schemeClr val="bg1"/>
              </a:solidFill>
              <a:effectLst/>
              <a:latin typeface="Poppins" panose="00000500000000000000" pitchFamily="2" charset="0"/>
            </a:endParaRPr>
          </a:p>
        </p:txBody>
      </p:sp>
      <p:sp>
        <p:nvSpPr>
          <p:cNvPr id="4" name="Freeform 21"/>
          <p:cNvSpPr/>
          <p:nvPr/>
        </p:nvSpPr>
        <p:spPr>
          <a:xfrm>
            <a:off x="179512" y="188640"/>
            <a:ext cx="818187" cy="720080"/>
          </a:xfrm>
          <a:custGeom>
            <a:avLst/>
            <a:gdLst/>
            <a:ahLst/>
            <a:cxnLst/>
            <a:rect l="l" t="t" r="r" b="b"/>
            <a:pathLst>
              <a:path w="1473286" h="1421721">
                <a:moveTo>
                  <a:pt x="0" y="0"/>
                </a:moveTo>
                <a:lnTo>
                  <a:pt x="1473286" y="0"/>
                </a:lnTo>
                <a:lnTo>
                  <a:pt x="1473286" y="1421721"/>
                </a:lnTo>
                <a:lnTo>
                  <a:pt x="0" y="142172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</p:sp>
      <p:sp>
        <p:nvSpPr>
          <p:cNvPr id="5" name="Freeform 23"/>
          <p:cNvSpPr/>
          <p:nvPr/>
        </p:nvSpPr>
        <p:spPr>
          <a:xfrm>
            <a:off x="1764886" y="265062"/>
            <a:ext cx="1222938" cy="643658"/>
          </a:xfrm>
          <a:custGeom>
            <a:avLst/>
            <a:gdLst/>
            <a:ahLst/>
            <a:cxnLst/>
            <a:rect l="l" t="t" r="r" b="b"/>
            <a:pathLst>
              <a:path w="2126581" h="1149136">
                <a:moveTo>
                  <a:pt x="0" y="0"/>
                </a:moveTo>
                <a:lnTo>
                  <a:pt x="2126582" y="0"/>
                </a:lnTo>
                <a:lnTo>
                  <a:pt x="2126582" y="1149137"/>
                </a:lnTo>
                <a:lnTo>
                  <a:pt x="0" y="1149137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-40800"/>
            </a:stretch>
          </a:blipFill>
        </p:spPr>
      </p:sp>
      <p:sp>
        <p:nvSpPr>
          <p:cNvPr id="6" name="Freeform 24"/>
          <p:cNvSpPr/>
          <p:nvPr/>
        </p:nvSpPr>
        <p:spPr>
          <a:xfrm>
            <a:off x="1040490" y="188640"/>
            <a:ext cx="723198" cy="720080"/>
          </a:xfrm>
          <a:custGeom>
            <a:avLst/>
            <a:gdLst/>
            <a:ahLst/>
            <a:cxnLst/>
            <a:rect l="l" t="t" r="r" b="b"/>
            <a:pathLst>
              <a:path w="1396853" h="1368539">
                <a:moveTo>
                  <a:pt x="0" y="0"/>
                </a:moveTo>
                <a:lnTo>
                  <a:pt x="1396853" y="0"/>
                </a:lnTo>
                <a:lnTo>
                  <a:pt x="1396853" y="1368539"/>
                </a:lnTo>
                <a:lnTo>
                  <a:pt x="0" y="136853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E747C51C-0D6B-CC11-618C-75D68808B0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1713423"/>
              </p:ext>
            </p:extLst>
          </p:nvPr>
        </p:nvGraphicFramePr>
        <p:xfrm>
          <a:off x="1763688" y="2276872"/>
          <a:ext cx="6048672" cy="2880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11" name="Heptagon 10">
            <a:extLst>
              <a:ext uri="{FF2B5EF4-FFF2-40B4-BE49-F238E27FC236}">
                <a16:creationId xmlns:a16="http://schemas.microsoft.com/office/drawing/2014/main" id="{A926D82C-819A-EDDC-5CD7-A1CEBF52E2D9}"/>
              </a:ext>
            </a:extLst>
          </p:cNvPr>
          <p:cNvSpPr/>
          <p:nvPr/>
        </p:nvSpPr>
        <p:spPr>
          <a:xfrm>
            <a:off x="1763688" y="2852936"/>
            <a:ext cx="576064" cy="504056"/>
          </a:xfrm>
          <a:prstGeom prst="heptagon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1</a:t>
            </a:r>
          </a:p>
        </p:txBody>
      </p:sp>
      <p:sp>
        <p:nvSpPr>
          <p:cNvPr id="12" name="Heptagon 11">
            <a:extLst>
              <a:ext uri="{FF2B5EF4-FFF2-40B4-BE49-F238E27FC236}">
                <a16:creationId xmlns:a16="http://schemas.microsoft.com/office/drawing/2014/main" id="{1CA5974D-EDEB-3020-3F72-CA445D73074D}"/>
              </a:ext>
            </a:extLst>
          </p:cNvPr>
          <p:cNvSpPr/>
          <p:nvPr/>
        </p:nvSpPr>
        <p:spPr>
          <a:xfrm>
            <a:off x="4860032" y="2852936"/>
            <a:ext cx="576064" cy="504056"/>
          </a:xfrm>
          <a:prstGeom prst="heptagon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2</a:t>
            </a:r>
          </a:p>
        </p:txBody>
      </p:sp>
      <p:sp>
        <p:nvSpPr>
          <p:cNvPr id="13" name="Heptagon 12">
            <a:extLst>
              <a:ext uri="{FF2B5EF4-FFF2-40B4-BE49-F238E27FC236}">
                <a16:creationId xmlns:a16="http://schemas.microsoft.com/office/drawing/2014/main" id="{F3C27786-1621-10F3-EE3B-D51A215BCFAC}"/>
              </a:ext>
            </a:extLst>
          </p:cNvPr>
          <p:cNvSpPr/>
          <p:nvPr/>
        </p:nvSpPr>
        <p:spPr>
          <a:xfrm>
            <a:off x="3347864" y="3933056"/>
            <a:ext cx="576064" cy="504056"/>
          </a:xfrm>
          <a:prstGeom prst="heptagon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Poppins" panose="00000500000000000000" pitchFamily="2" charset="0"/>
                <a:cs typeface="Poppins" panose="00000500000000000000" pitchFamily="2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29067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397</Words>
  <Application>Microsoft Office PowerPoint</Application>
  <PresentationFormat>On-screen Show (4:3)</PresentationFormat>
  <Paragraphs>54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MS Gothic</vt:lpstr>
      <vt:lpstr>Arial</vt:lpstr>
      <vt:lpstr>Bauhaus 93</vt:lpstr>
      <vt:lpstr>Calibri</vt:lpstr>
      <vt:lpstr>Poppins</vt:lpstr>
      <vt:lpstr>Office Theme</vt:lpstr>
      <vt:lpstr>Keterampilan Berbahasa Indonesia Berbasis Karakter di SD/MI   (Menyimak dan Berbicara)</vt:lpstr>
      <vt:lpstr>Pendahuluan</vt:lpstr>
      <vt:lpstr>PowerPoint Presentation</vt:lpstr>
      <vt:lpstr>Menyimak Berbasis Karakter</vt:lpstr>
      <vt:lpstr>Menyimak Berbasis Karakter</vt:lpstr>
      <vt:lpstr>Kegiatan Mendengarkan Cerita atau Dongeng</vt:lpstr>
      <vt:lpstr>Diskusi Kelompok</vt:lpstr>
      <vt:lpstr>Latihan Mendengarkan Aktif</vt:lpstr>
      <vt:lpstr>Berbicara Berbasis Karakter</vt:lpstr>
      <vt:lpstr>Berbicara Berbasis Karakter</vt:lpstr>
      <vt:lpstr>Presentasi Lisan</vt:lpstr>
      <vt:lpstr>Permainan Peran</vt:lpstr>
      <vt:lpstr>Debat atau Diskusi Terarah</vt:lpstr>
      <vt:lpstr>Kesimpulan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Keterampilan Berbahasa Indonesia Berbasis Karakter di SD/MI:</dc:title>
  <dc:creator>ismail - [2010]</dc:creator>
  <cp:lastModifiedBy>asus_S1N0CX00S94201E@outlook.com</cp:lastModifiedBy>
  <cp:revision>24</cp:revision>
  <dcterms:created xsi:type="dcterms:W3CDTF">2024-07-12T05:44:42Z</dcterms:created>
  <dcterms:modified xsi:type="dcterms:W3CDTF">2024-07-19T06:02:30Z</dcterms:modified>
</cp:coreProperties>
</file>