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7" r:id="rId2"/>
  </p:sldMasterIdLst>
  <p:notesMasterIdLst>
    <p:notesMasterId r:id="rId21"/>
  </p:notesMasterIdLst>
  <p:handoutMasterIdLst>
    <p:handoutMasterId r:id="rId22"/>
  </p:handoutMasterIdLst>
  <p:sldIdLst>
    <p:sldId id="256" r:id="rId3"/>
    <p:sldId id="302" r:id="rId4"/>
    <p:sldId id="301" r:id="rId5"/>
    <p:sldId id="304" r:id="rId6"/>
    <p:sldId id="299" r:id="rId7"/>
    <p:sldId id="257" r:id="rId8"/>
    <p:sldId id="305" r:id="rId9"/>
    <p:sldId id="261" r:id="rId10"/>
    <p:sldId id="258" r:id="rId11"/>
    <p:sldId id="307" r:id="rId12"/>
    <p:sldId id="306" r:id="rId13"/>
    <p:sldId id="298" r:id="rId14"/>
    <p:sldId id="308" r:id="rId15"/>
    <p:sldId id="309" r:id="rId16"/>
    <p:sldId id="262" r:id="rId17"/>
    <p:sldId id="310" r:id="rId18"/>
    <p:sldId id="311" r:id="rId19"/>
    <p:sldId id="259" r:id="rId20"/>
  </p:sldIdLst>
  <p:sldSz cx="9144000" cy="5143500" type="screen16x9"/>
  <p:notesSz cx="6858000" cy="9144000"/>
  <p:embeddedFontLst>
    <p:embeddedFont>
      <p:font typeface="Agency FB" panose="020B0503020202020204" pitchFamily="34" charset="0"/>
      <p:regular r:id="rId23"/>
      <p:bold r:id="rId24"/>
    </p:embeddedFont>
    <p:embeddedFont>
      <p:font typeface="Aharoni" panose="02010803020104030203" pitchFamily="2" charset="-79"/>
      <p:bold r:id="rId25"/>
    </p:embeddedFont>
    <p:embeddedFont>
      <p:font typeface="Anaheim" panose="020B0604020202020204" charset="0"/>
      <p:regular r:id="rId26"/>
    </p:embeddedFont>
    <p:embeddedFont>
      <p:font typeface="Arimo" panose="020B0604020202020204" charset="0"/>
      <p:regular r:id="rId27"/>
      <p:bold r:id="rId28"/>
      <p:italic r:id="rId29"/>
      <p:boldItalic r:id="rId30"/>
    </p:embeddedFont>
    <p:embeddedFont>
      <p:font typeface="Bahnschrift Condensed" panose="020B0502040204020203" pitchFamily="34" charset="0"/>
      <p:regular r:id="rId31"/>
      <p:bold r:id="rId32"/>
    </p:embeddedFont>
    <p:embeddedFont>
      <p:font typeface="Bebas Neue" panose="020B0606020202050201" pitchFamily="34" charset="0"/>
      <p:regular r:id="rId33"/>
    </p:embeddedFont>
    <p:embeddedFont>
      <p:font typeface="Berlin Sans FB" panose="020E0602020502020306" pitchFamily="34" charset="0"/>
      <p:regular r:id="rId34"/>
      <p:bold r:id="rId35"/>
    </p:embeddedFont>
    <p:embeddedFont>
      <p:font typeface="Comic Sans MS" panose="030F0702030302020204" pitchFamily="66" charset="0"/>
      <p:regular r:id="rId36"/>
      <p:bold r:id="rId37"/>
      <p:italic r:id="rId38"/>
      <p:boldItalic r:id="rId39"/>
    </p:embeddedFont>
    <p:embeddedFont>
      <p:font typeface="Cooper Black" panose="0208090404030B020404" pitchFamily="18" charset="0"/>
      <p:regular r:id="rId40"/>
    </p:embeddedFont>
    <p:embeddedFont>
      <p:font typeface="Glacial Indifference Bold" panose="020B0604020202020204" charset="0"/>
      <p:regular r:id="rId41"/>
    </p:embeddedFont>
    <p:embeddedFont>
      <p:font typeface="Haettenschweiler" panose="020B0706040902060204" pitchFamily="34" charset="0"/>
      <p:regular r:id="rId42"/>
    </p:embeddedFont>
    <p:embeddedFont>
      <p:font typeface="Handyman" panose="020B0604020202020204" charset="0"/>
      <p:regular r:id="rId43"/>
    </p:embeddedFont>
    <p:embeddedFont>
      <p:font typeface="High Tower Text" panose="02040502050506030303" pitchFamily="18" charset="0"/>
      <p:regular r:id="rId44"/>
      <p:italic r:id="rId45"/>
    </p:embeddedFont>
    <p:embeddedFont>
      <p:font typeface="Poppins ExtraBold" panose="00000900000000000000" pitchFamily="2" charset="0"/>
      <p:bold r:id="rId46"/>
      <p:boldItalic r:id="rId47"/>
    </p:embeddedFont>
    <p:embeddedFont>
      <p:font typeface="Sitka Text" pitchFamily="2" charset="0"/>
      <p:regular r:id="rId48"/>
      <p:bold r:id="rId49"/>
      <p:italic r:id="rId50"/>
      <p:boldItalic r:id="rId51"/>
    </p:embeddedFont>
    <p:embeddedFont>
      <p:font typeface="STXinwei" panose="02010800040101010101" pitchFamily="2" charset="-122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4" roundtripDataSignature="AMtx7mjklaCVvtpHUWSNd0ixSQ+jquZ75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11F541-A4B2-ED5A-A1BB-492D0D4F4E6A}" name="Carmen Ocaña Ordóñez" initials="COO" userId="S::cocana@freepikco.onmicrosoft.com::8797eea9-71d2-4559-9885-17450e4007ad" providerId="AD"/>
  <p188:author id="{07DF5676-9B57-8A99-AB6D-A504E5026BD2}" name="cportales@INTRANET.FREEPIKCOMPANY.COM" initials="c" userId="S-1-5-21-179105700-2695781124-4246538168-241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B4A4"/>
    <a:srgbClr val="A7B3B2"/>
    <a:srgbClr val="4C6A78"/>
    <a:srgbClr val="1C343C"/>
    <a:srgbClr val="F0E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6DF7B9C-EBDF-46A0-83E7-B09A4955A7FC}">
  <a:tblStyle styleId="{A6DF7B9C-EBDF-46A0-83E7-B09A4955A7F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357" autoAdjust="0"/>
  </p:normalViewPr>
  <p:slideViewPr>
    <p:cSldViewPr snapToGrid="0">
      <p:cViewPr varScale="1">
        <p:scale>
          <a:sx n="74" d="100"/>
          <a:sy n="74" d="100"/>
        </p:scale>
        <p:origin x="976" y="52"/>
      </p:cViewPr>
      <p:guideLst/>
    </p:cSldViewPr>
  </p:slideViewPr>
  <p:outlineViewPr>
    <p:cViewPr>
      <p:scale>
        <a:sx n="33" d="100"/>
        <a:sy n="33" d="100"/>
      </p:scale>
      <p:origin x="0" y="-249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font" Target="fonts/font28.fntdata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7.fntdata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64" Type="http://customschemas.google.com/relationships/presentationmetadata" Target="metadata"/><Relationship Id="rId69" Type="http://schemas.microsoft.com/office/2018/10/relationships/authors" Target="authors.xml"/><Relationship Id="rId8" Type="http://schemas.openxmlformats.org/officeDocument/2006/relationships/slide" Target="slides/slide6.xml"/><Relationship Id="rId51" Type="http://schemas.openxmlformats.org/officeDocument/2006/relationships/font" Target="fonts/font29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font" Target="fonts/font27.fntdata"/><Relationship Id="rId10" Type="http://schemas.openxmlformats.org/officeDocument/2006/relationships/slide" Target="slides/slide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font" Target="fonts/font30.fntdata"/><Relationship Id="rId6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9A47F7-AB59-010F-0AE0-F0A6996F06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A8EDDB-94C4-4DEE-344C-BA4DAA4DBC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669EE-84A5-4202-8F96-4EDD14B1D69C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F79D3D-0736-0D65-BF41-79FC5E8026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81272-2883-7B3A-EB06-921012988B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F1383-626C-4313-8C37-6559D5338B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37675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2390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0766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2294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899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5814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2799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8346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286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1143000" y="1264595"/>
            <a:ext cx="6858000" cy="207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Bebas Neue"/>
              <a:buNone/>
              <a:defRPr sz="6600" b="1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1143000" y="3412063"/>
            <a:ext cx="6858000" cy="351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tx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 dirty="0"/>
          </a:p>
        </p:txBody>
      </p:sp>
      <p:grpSp>
        <p:nvGrpSpPr>
          <p:cNvPr id="725" name="Grupo 724">
            <a:extLst>
              <a:ext uri="{FF2B5EF4-FFF2-40B4-BE49-F238E27FC236}">
                <a16:creationId xmlns:a16="http://schemas.microsoft.com/office/drawing/2014/main" id="{C3690CF7-0AB7-CEE5-1526-CC6C62F51E11}"/>
              </a:ext>
            </a:extLst>
          </p:cNvPr>
          <p:cNvGrpSpPr/>
          <p:nvPr userDrawn="1"/>
        </p:nvGrpSpPr>
        <p:grpSpPr>
          <a:xfrm>
            <a:off x="-450421" y="-383843"/>
            <a:ext cx="1507863" cy="1510278"/>
            <a:chOff x="39184" y="-151930"/>
            <a:chExt cx="1309806" cy="1311904"/>
          </a:xfrm>
        </p:grpSpPr>
        <p:sp>
          <p:nvSpPr>
            <p:cNvPr id="267" name="Oval 357">
              <a:extLst>
                <a:ext uri="{FF2B5EF4-FFF2-40B4-BE49-F238E27FC236}">
                  <a16:creationId xmlns:a16="http://schemas.microsoft.com/office/drawing/2014/main" id="{8D9F469D-B08A-4D84-830B-9EC7E7F8E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909" y="544953"/>
              <a:ext cx="44081" cy="44081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8" name="Freeform 358">
              <a:extLst>
                <a:ext uri="{FF2B5EF4-FFF2-40B4-BE49-F238E27FC236}">
                  <a16:creationId xmlns:a16="http://schemas.microsoft.com/office/drawing/2014/main" id="{13CEA5A5-2357-D68F-94E1-DF0B55C70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442" y="614221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6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9" name="Freeform 359">
              <a:extLst>
                <a:ext uri="{FF2B5EF4-FFF2-40B4-BE49-F238E27FC236}">
                  <a16:creationId xmlns:a16="http://schemas.microsoft.com/office/drawing/2014/main" id="{07CF7994-FE6A-48AE-0756-8987A4FAF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075" y="685588"/>
              <a:ext cx="48279" cy="482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0" name="Freeform 360">
              <a:extLst>
                <a:ext uri="{FF2B5EF4-FFF2-40B4-BE49-F238E27FC236}">
                  <a16:creationId xmlns:a16="http://schemas.microsoft.com/office/drawing/2014/main" id="{F5ACD910-D4C1-EDDB-D4C5-291AFD3B2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707" y="756956"/>
              <a:ext cx="48279" cy="482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6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1" name="Freeform 361">
              <a:extLst>
                <a:ext uri="{FF2B5EF4-FFF2-40B4-BE49-F238E27FC236}">
                  <a16:creationId xmlns:a16="http://schemas.microsoft.com/office/drawing/2014/main" id="{53F0FBD3-2371-F32A-49EC-D0567A7DC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439" y="828324"/>
              <a:ext cx="46179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2" name="Freeform 362">
              <a:extLst>
                <a:ext uri="{FF2B5EF4-FFF2-40B4-BE49-F238E27FC236}">
                  <a16:creationId xmlns:a16="http://schemas.microsoft.com/office/drawing/2014/main" id="{2EFE3795-1CE3-53EF-092E-6714563C7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072" y="899691"/>
              <a:ext cx="48279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3" name="Freeform 363">
              <a:extLst>
                <a:ext uri="{FF2B5EF4-FFF2-40B4-BE49-F238E27FC236}">
                  <a16:creationId xmlns:a16="http://schemas.microsoft.com/office/drawing/2014/main" id="{3D9CE8EF-A482-AB8F-CAF5-2A8909A76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704" y="968960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4" name="Freeform 364">
              <a:extLst>
                <a:ext uri="{FF2B5EF4-FFF2-40B4-BE49-F238E27FC236}">
                  <a16:creationId xmlns:a16="http://schemas.microsoft.com/office/drawing/2014/main" id="{1BAFFDEE-FC7F-945B-D3B8-A31788595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36" y="1040328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6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5" name="Freeform 365">
              <a:extLst>
                <a:ext uri="{FF2B5EF4-FFF2-40B4-BE49-F238E27FC236}">
                  <a16:creationId xmlns:a16="http://schemas.microsoft.com/office/drawing/2014/main" id="{F3FB3DB8-171B-FB86-EF85-48C8A8988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69" y="1111695"/>
              <a:ext cx="48279" cy="482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7" name="Freeform 377">
              <a:extLst>
                <a:ext uri="{FF2B5EF4-FFF2-40B4-BE49-F238E27FC236}">
                  <a16:creationId xmlns:a16="http://schemas.microsoft.com/office/drawing/2014/main" id="{CC072E61-5A4C-2F51-E9F9-FC6AB5C93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036" y="486180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8" name="Freeform 378">
              <a:extLst>
                <a:ext uri="{FF2B5EF4-FFF2-40B4-BE49-F238E27FC236}">
                  <a16:creationId xmlns:a16="http://schemas.microsoft.com/office/drawing/2014/main" id="{95E6BC66-6AFC-F3D1-F83D-6355C60B8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769" y="557547"/>
              <a:ext cx="46179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9" name="Oval 379">
              <a:extLst>
                <a:ext uri="{FF2B5EF4-FFF2-40B4-BE49-F238E27FC236}">
                  <a16:creationId xmlns:a16="http://schemas.microsoft.com/office/drawing/2014/main" id="{CAE85FA6-1943-6F74-7337-C83CBCF79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499" y="628915"/>
              <a:ext cx="44081" cy="44081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0" name="Oval 380">
              <a:extLst>
                <a:ext uri="{FF2B5EF4-FFF2-40B4-BE49-F238E27FC236}">
                  <a16:creationId xmlns:a16="http://schemas.microsoft.com/office/drawing/2014/main" id="{3EBE61E8-12DB-EE89-CFBA-76644ADB0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132" y="700282"/>
              <a:ext cx="44081" cy="44081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1" name="Freeform 381">
              <a:extLst>
                <a:ext uri="{FF2B5EF4-FFF2-40B4-BE49-F238E27FC236}">
                  <a16:creationId xmlns:a16="http://schemas.microsoft.com/office/drawing/2014/main" id="{A9890DA5-DE12-8414-6B5A-E515B28EA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666" y="769550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2" name="Freeform 382">
              <a:extLst>
                <a:ext uri="{FF2B5EF4-FFF2-40B4-BE49-F238E27FC236}">
                  <a16:creationId xmlns:a16="http://schemas.microsoft.com/office/drawing/2014/main" id="{1E998832-D69D-7559-F5C7-31E2263F5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298" y="840918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3" name="Freeform 383">
              <a:extLst>
                <a:ext uri="{FF2B5EF4-FFF2-40B4-BE49-F238E27FC236}">
                  <a16:creationId xmlns:a16="http://schemas.microsoft.com/office/drawing/2014/main" id="{861CFE8A-3614-EBEB-4591-0D1D1AD38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931" y="912285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4" name="Freeform 384">
              <a:extLst>
                <a:ext uri="{FF2B5EF4-FFF2-40B4-BE49-F238E27FC236}">
                  <a16:creationId xmlns:a16="http://schemas.microsoft.com/office/drawing/2014/main" id="{5E9DA820-1FA5-41B7-2DF0-D1EF965C0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662" y="983653"/>
              <a:ext cx="46179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5" name="Freeform 385">
              <a:extLst>
                <a:ext uri="{FF2B5EF4-FFF2-40B4-BE49-F238E27FC236}">
                  <a16:creationId xmlns:a16="http://schemas.microsoft.com/office/drawing/2014/main" id="{F2B0276D-98C4-6ECD-5731-4745E4310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294" y="1052922"/>
              <a:ext cx="46179" cy="48279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900 w 1094"/>
                <a:gd name="T5" fmla="*/ 195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7" name="Freeform 397">
              <a:extLst>
                <a:ext uri="{FF2B5EF4-FFF2-40B4-BE49-F238E27FC236}">
                  <a16:creationId xmlns:a16="http://schemas.microsoft.com/office/drawing/2014/main" id="{0E900F22-A5FC-CA42-0790-5DAB950D1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363" y="427407"/>
              <a:ext cx="48279" cy="482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8" name="Freeform 398">
              <a:extLst>
                <a:ext uri="{FF2B5EF4-FFF2-40B4-BE49-F238E27FC236}">
                  <a16:creationId xmlns:a16="http://schemas.microsoft.com/office/drawing/2014/main" id="{4EDEC237-B650-F81A-98A8-8813A6A9D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995" y="498774"/>
              <a:ext cx="48279" cy="482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9" name="Oval 399">
              <a:extLst>
                <a:ext uri="{FF2B5EF4-FFF2-40B4-BE49-F238E27FC236}">
                  <a16:creationId xmlns:a16="http://schemas.microsoft.com/office/drawing/2014/main" id="{AE1142D4-8358-5D73-132F-29B2DD162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726" y="572240"/>
              <a:ext cx="44081" cy="44081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0" name="Oval 400">
              <a:extLst>
                <a:ext uri="{FF2B5EF4-FFF2-40B4-BE49-F238E27FC236}">
                  <a16:creationId xmlns:a16="http://schemas.microsoft.com/office/drawing/2014/main" id="{066F819F-D800-5738-8A75-54B2FB162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359" y="643608"/>
              <a:ext cx="44081" cy="41981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1" name="Freeform 401">
              <a:extLst>
                <a:ext uri="{FF2B5EF4-FFF2-40B4-BE49-F238E27FC236}">
                  <a16:creationId xmlns:a16="http://schemas.microsoft.com/office/drawing/2014/main" id="{C1D769B2-4E73-C253-1DE0-202F8A23B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893" y="710777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6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2" name="Freeform 402">
              <a:extLst>
                <a:ext uri="{FF2B5EF4-FFF2-40B4-BE49-F238E27FC236}">
                  <a16:creationId xmlns:a16="http://schemas.microsoft.com/office/drawing/2014/main" id="{68B105EC-B623-D2BD-83A0-D1C536B08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623" y="782145"/>
              <a:ext cx="46179" cy="482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3" name="Freeform 403">
              <a:extLst>
                <a:ext uri="{FF2B5EF4-FFF2-40B4-BE49-F238E27FC236}">
                  <a16:creationId xmlns:a16="http://schemas.microsoft.com/office/drawing/2014/main" id="{264DBE71-CC28-1C8D-D4BF-8B82864E0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256" y="853512"/>
              <a:ext cx="48279" cy="482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6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4" name="Freeform 404">
              <a:extLst>
                <a:ext uri="{FF2B5EF4-FFF2-40B4-BE49-F238E27FC236}">
                  <a16:creationId xmlns:a16="http://schemas.microsoft.com/office/drawing/2014/main" id="{CB80133A-A09F-7968-94D6-EC5F489EC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888" y="924880"/>
              <a:ext cx="48279" cy="482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5" name="Freeform 405">
              <a:extLst>
                <a:ext uri="{FF2B5EF4-FFF2-40B4-BE49-F238E27FC236}">
                  <a16:creationId xmlns:a16="http://schemas.microsoft.com/office/drawing/2014/main" id="{CE9344E0-9A17-B2A2-FD49-B47C08A81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21" y="996247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9" name="Freeform 418">
              <a:extLst>
                <a:ext uri="{FF2B5EF4-FFF2-40B4-BE49-F238E27FC236}">
                  <a16:creationId xmlns:a16="http://schemas.microsoft.com/office/drawing/2014/main" id="{8A7C6264-990A-6EE6-B4D0-622F84D1F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589" y="370732"/>
              <a:ext cx="48278" cy="46179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0" name="Freeform 419">
              <a:extLst>
                <a:ext uri="{FF2B5EF4-FFF2-40B4-BE49-F238E27FC236}">
                  <a16:creationId xmlns:a16="http://schemas.microsoft.com/office/drawing/2014/main" id="{418DA73E-CCC9-81DF-AFCC-E82CDDF88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21" y="440001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1" name="Freeform 420">
              <a:extLst>
                <a:ext uri="{FF2B5EF4-FFF2-40B4-BE49-F238E27FC236}">
                  <a16:creationId xmlns:a16="http://schemas.microsoft.com/office/drawing/2014/main" id="{C2225B1F-AB03-709F-A7D9-693B59319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54" y="511368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2" name="Freeform 421">
              <a:extLst>
                <a:ext uri="{FF2B5EF4-FFF2-40B4-BE49-F238E27FC236}">
                  <a16:creationId xmlns:a16="http://schemas.microsoft.com/office/drawing/2014/main" id="{AFE30962-60C9-C2B6-A24A-EE0E75689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585" y="582736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3" name="Freeform 422">
              <a:extLst>
                <a:ext uri="{FF2B5EF4-FFF2-40B4-BE49-F238E27FC236}">
                  <a16:creationId xmlns:a16="http://schemas.microsoft.com/office/drawing/2014/main" id="{8EA24EFB-EDBD-DBDE-3690-ADF893337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218" y="654104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4" name="Oval 423">
              <a:extLst>
                <a:ext uri="{FF2B5EF4-FFF2-40B4-BE49-F238E27FC236}">
                  <a16:creationId xmlns:a16="http://schemas.microsoft.com/office/drawing/2014/main" id="{F4DFD1B6-1812-1866-8E2F-33A7D8BA2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949" y="727570"/>
              <a:ext cx="44080" cy="41981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5" name="Freeform 424">
              <a:extLst>
                <a:ext uri="{FF2B5EF4-FFF2-40B4-BE49-F238E27FC236}">
                  <a16:creationId xmlns:a16="http://schemas.microsoft.com/office/drawing/2014/main" id="{CEACA76A-48A2-C4C7-ED6D-7D11BC4E9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83" y="796839"/>
              <a:ext cx="48278" cy="46179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6" name="Freeform 425">
              <a:extLst>
                <a:ext uri="{FF2B5EF4-FFF2-40B4-BE49-F238E27FC236}">
                  <a16:creationId xmlns:a16="http://schemas.microsoft.com/office/drawing/2014/main" id="{CDDB6D0C-405F-7802-C5FB-84B9FC366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15" y="866107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7" name="Freeform 426">
              <a:extLst>
                <a:ext uri="{FF2B5EF4-FFF2-40B4-BE49-F238E27FC236}">
                  <a16:creationId xmlns:a16="http://schemas.microsoft.com/office/drawing/2014/main" id="{95BB68F8-46CA-6888-0D66-59C9CE963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47" y="937475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9" name="Freeform 438">
              <a:extLst>
                <a:ext uri="{FF2B5EF4-FFF2-40B4-BE49-F238E27FC236}">
                  <a16:creationId xmlns:a16="http://schemas.microsoft.com/office/drawing/2014/main" id="{7C832C34-2147-E173-EB8D-A35BB954B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915" y="311959"/>
              <a:ext cx="46179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0" name="Freeform 439">
              <a:extLst>
                <a:ext uri="{FF2B5EF4-FFF2-40B4-BE49-F238E27FC236}">
                  <a16:creationId xmlns:a16="http://schemas.microsoft.com/office/drawing/2014/main" id="{B9E3D0F4-23E5-00C7-F12E-98BBD21E9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547" y="383327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1" name="Freeform 440">
              <a:extLst>
                <a:ext uri="{FF2B5EF4-FFF2-40B4-BE49-F238E27FC236}">
                  <a16:creationId xmlns:a16="http://schemas.microsoft.com/office/drawing/2014/main" id="{6C583BC2-7AF1-9CBE-37E4-E4A4C6311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180" y="454694"/>
              <a:ext cx="48278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6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6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2" name="Freeform 441">
              <a:extLst>
                <a:ext uri="{FF2B5EF4-FFF2-40B4-BE49-F238E27FC236}">
                  <a16:creationId xmlns:a16="http://schemas.microsoft.com/office/drawing/2014/main" id="{DB7B734E-44EB-B391-676C-D7AAC30BF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12" y="523963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3" name="Freeform 442">
              <a:extLst>
                <a:ext uri="{FF2B5EF4-FFF2-40B4-BE49-F238E27FC236}">
                  <a16:creationId xmlns:a16="http://schemas.microsoft.com/office/drawing/2014/main" id="{D601FECF-A8F6-4C6B-2939-A6F95212F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444" y="595330"/>
              <a:ext cx="48278" cy="48278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4" name="Oval 443">
              <a:extLst>
                <a:ext uri="{FF2B5EF4-FFF2-40B4-BE49-F238E27FC236}">
                  <a16:creationId xmlns:a16="http://schemas.microsoft.com/office/drawing/2014/main" id="{3473341B-E368-83D7-7376-63D739E7E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176" y="668797"/>
              <a:ext cx="44080" cy="44080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5" name="Oval 444">
              <a:extLst>
                <a:ext uri="{FF2B5EF4-FFF2-40B4-BE49-F238E27FC236}">
                  <a16:creationId xmlns:a16="http://schemas.microsoft.com/office/drawing/2014/main" id="{CAC2CEA0-89B5-7280-A2FB-BC573C68F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907" y="740164"/>
              <a:ext cx="41981" cy="44080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6" name="Freeform 445">
              <a:extLst>
                <a:ext uri="{FF2B5EF4-FFF2-40B4-BE49-F238E27FC236}">
                  <a16:creationId xmlns:a16="http://schemas.microsoft.com/office/drawing/2014/main" id="{266F0AAA-F8D7-D66B-E1BE-6D479AC55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41" y="809433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7" name="Freeform 446">
              <a:extLst>
                <a:ext uri="{FF2B5EF4-FFF2-40B4-BE49-F238E27FC236}">
                  <a16:creationId xmlns:a16="http://schemas.microsoft.com/office/drawing/2014/main" id="{36C8C9D0-DE7B-E665-7049-FC2A94707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73" y="880800"/>
              <a:ext cx="48278" cy="461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9" name="Freeform 458">
              <a:extLst>
                <a:ext uri="{FF2B5EF4-FFF2-40B4-BE49-F238E27FC236}">
                  <a16:creationId xmlns:a16="http://schemas.microsoft.com/office/drawing/2014/main" id="{7483B195-54B5-2A6E-2304-EC6A90CA8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141" y="253186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0" name="Freeform 459">
              <a:extLst>
                <a:ext uri="{FF2B5EF4-FFF2-40B4-BE49-F238E27FC236}">
                  <a16:creationId xmlns:a16="http://schemas.microsoft.com/office/drawing/2014/main" id="{A95AEC97-C398-A47F-318D-1A6812B9B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774" y="324553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1" name="Freeform 460">
              <a:extLst>
                <a:ext uri="{FF2B5EF4-FFF2-40B4-BE49-F238E27FC236}">
                  <a16:creationId xmlns:a16="http://schemas.microsoft.com/office/drawing/2014/main" id="{93CED6FD-E5AC-9F7E-9102-D0C9BDD90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406" y="395921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2" name="Freeform 461">
              <a:extLst>
                <a:ext uri="{FF2B5EF4-FFF2-40B4-BE49-F238E27FC236}">
                  <a16:creationId xmlns:a16="http://schemas.microsoft.com/office/drawing/2014/main" id="{F9D41022-7154-735D-9D3A-677B76EC7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9" y="467288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3" name="Freeform 462">
              <a:extLst>
                <a:ext uri="{FF2B5EF4-FFF2-40B4-BE49-F238E27FC236}">
                  <a16:creationId xmlns:a16="http://schemas.microsoft.com/office/drawing/2014/main" id="{4E7FC0AE-EF04-3CC1-9F99-2728E5101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770" y="538656"/>
              <a:ext cx="46179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4" name="Freeform 463">
              <a:extLst>
                <a:ext uri="{FF2B5EF4-FFF2-40B4-BE49-F238E27FC236}">
                  <a16:creationId xmlns:a16="http://schemas.microsoft.com/office/drawing/2014/main" id="{66114033-ADF8-7D75-A37B-29DDF69D5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03" y="607925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5" name="Freeform 464">
              <a:extLst>
                <a:ext uri="{FF2B5EF4-FFF2-40B4-BE49-F238E27FC236}">
                  <a16:creationId xmlns:a16="http://schemas.microsoft.com/office/drawing/2014/main" id="{18E5126F-81BA-C2E5-7D08-F1794C1F5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35" y="679292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6" name="Freeform 465">
              <a:extLst>
                <a:ext uri="{FF2B5EF4-FFF2-40B4-BE49-F238E27FC236}">
                  <a16:creationId xmlns:a16="http://schemas.microsoft.com/office/drawing/2014/main" id="{8E6867C4-9075-9B1B-A494-751361F56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67" y="750660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7" name="Freeform 466">
              <a:extLst>
                <a:ext uri="{FF2B5EF4-FFF2-40B4-BE49-F238E27FC236}">
                  <a16:creationId xmlns:a16="http://schemas.microsoft.com/office/drawing/2014/main" id="{B15389D8-4CD6-3AFB-D1BA-029BD1067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00" y="822027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9" name="Freeform 478">
              <a:extLst>
                <a:ext uri="{FF2B5EF4-FFF2-40B4-BE49-F238E27FC236}">
                  <a16:creationId xmlns:a16="http://schemas.microsoft.com/office/drawing/2014/main" id="{208BEE9F-DE3F-E3EF-52E5-248F2427E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368" y="196512"/>
              <a:ext cx="48278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0" name="Freeform 479">
              <a:extLst>
                <a:ext uri="{FF2B5EF4-FFF2-40B4-BE49-F238E27FC236}">
                  <a16:creationId xmlns:a16="http://schemas.microsoft.com/office/drawing/2014/main" id="{5F1AEF56-EC69-FD20-2512-5901D5049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100" y="267879"/>
              <a:ext cx="46179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1" name="Freeform 480">
              <a:extLst>
                <a:ext uri="{FF2B5EF4-FFF2-40B4-BE49-F238E27FC236}">
                  <a16:creationId xmlns:a16="http://schemas.microsoft.com/office/drawing/2014/main" id="{43BB429D-9C15-71F9-9C96-6DEE3623F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32" y="337148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2" name="Freeform 481">
              <a:extLst>
                <a:ext uri="{FF2B5EF4-FFF2-40B4-BE49-F238E27FC236}">
                  <a16:creationId xmlns:a16="http://schemas.microsoft.com/office/drawing/2014/main" id="{8227264F-76C8-A5EB-1622-CCD8923F8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64" y="408515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3" name="Freeform 482">
              <a:extLst>
                <a:ext uri="{FF2B5EF4-FFF2-40B4-BE49-F238E27FC236}">
                  <a16:creationId xmlns:a16="http://schemas.microsoft.com/office/drawing/2014/main" id="{0BD540E0-57EA-0B56-381E-AED639152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997" y="479883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4" name="Freeform 483">
              <a:extLst>
                <a:ext uri="{FF2B5EF4-FFF2-40B4-BE49-F238E27FC236}">
                  <a16:creationId xmlns:a16="http://schemas.microsoft.com/office/drawing/2014/main" id="{86A60579-EF71-2700-B079-DD879F7C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629" y="55125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5" name="Freeform 484">
              <a:extLst>
                <a:ext uri="{FF2B5EF4-FFF2-40B4-BE49-F238E27FC236}">
                  <a16:creationId xmlns:a16="http://schemas.microsoft.com/office/drawing/2014/main" id="{B7BDC6E5-D406-D3C5-18AA-B196CE3A2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262" y="622618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6" name="Freeform 485">
              <a:extLst>
                <a:ext uri="{FF2B5EF4-FFF2-40B4-BE49-F238E27FC236}">
                  <a16:creationId xmlns:a16="http://schemas.microsoft.com/office/drawing/2014/main" id="{204366AF-2048-41EE-4D33-2D15313C6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94" y="693985"/>
              <a:ext cx="48278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7" name="Oval 486">
              <a:extLst>
                <a:ext uri="{FF2B5EF4-FFF2-40B4-BE49-F238E27FC236}">
                  <a16:creationId xmlns:a16="http://schemas.microsoft.com/office/drawing/2014/main" id="{4521AED5-04E4-4302-0989-3136C5571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725" y="765353"/>
              <a:ext cx="41981" cy="44080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9" name="Oval 498">
              <a:extLst>
                <a:ext uri="{FF2B5EF4-FFF2-40B4-BE49-F238E27FC236}">
                  <a16:creationId xmlns:a16="http://schemas.microsoft.com/office/drawing/2014/main" id="{3FEBACA5-0CDE-D98F-C554-A9513B015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793" y="139837"/>
              <a:ext cx="44080" cy="44080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0" name="Oval 499">
              <a:extLst>
                <a:ext uri="{FF2B5EF4-FFF2-40B4-BE49-F238E27FC236}">
                  <a16:creationId xmlns:a16="http://schemas.microsoft.com/office/drawing/2014/main" id="{184D834C-21F8-DE83-3EF7-144AA5C44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425" y="211205"/>
              <a:ext cx="44080" cy="44080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1" name="Freeform 500">
              <a:extLst>
                <a:ext uri="{FF2B5EF4-FFF2-40B4-BE49-F238E27FC236}">
                  <a16:creationId xmlns:a16="http://schemas.microsoft.com/office/drawing/2014/main" id="{B98AF20F-A7D5-AC96-3EF0-403AD1715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959" y="280473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2" name="Freeform 501">
              <a:extLst>
                <a:ext uri="{FF2B5EF4-FFF2-40B4-BE49-F238E27FC236}">
                  <a16:creationId xmlns:a16="http://schemas.microsoft.com/office/drawing/2014/main" id="{323F1CB4-AF88-C990-0FF6-3D238E4B3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91" y="351841"/>
              <a:ext cx="48278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3" name="Freeform 502">
              <a:extLst>
                <a:ext uri="{FF2B5EF4-FFF2-40B4-BE49-F238E27FC236}">
                  <a16:creationId xmlns:a16="http://schemas.microsoft.com/office/drawing/2014/main" id="{1938E5C0-EDEA-7A7B-BD6D-21A69A14A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24" y="421109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4" name="Freeform 503">
              <a:extLst>
                <a:ext uri="{FF2B5EF4-FFF2-40B4-BE49-F238E27FC236}">
                  <a16:creationId xmlns:a16="http://schemas.microsoft.com/office/drawing/2014/main" id="{A82FA6B1-35A2-9451-8549-DDE3BF63C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55" y="492477"/>
              <a:ext cx="46179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5" name="Freeform 504">
              <a:extLst>
                <a:ext uri="{FF2B5EF4-FFF2-40B4-BE49-F238E27FC236}">
                  <a16:creationId xmlns:a16="http://schemas.microsoft.com/office/drawing/2014/main" id="{352EB7DF-E31C-D285-11ED-240B3E10B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87" y="563845"/>
              <a:ext cx="48278" cy="48278"/>
            </a:xfrm>
            <a:custGeom>
              <a:avLst/>
              <a:gdLst>
                <a:gd name="T0" fmla="*/ 195 w 1094"/>
                <a:gd name="T1" fmla="*/ 899 h 1094"/>
                <a:gd name="T2" fmla="*/ 195 w 1094"/>
                <a:gd name="T3" fmla="*/ 194 h 1094"/>
                <a:gd name="T4" fmla="*/ 900 w 1094"/>
                <a:gd name="T5" fmla="*/ 194 h 1094"/>
                <a:gd name="T6" fmla="*/ 900 w 1094"/>
                <a:gd name="T7" fmla="*/ 899 h 1094"/>
                <a:gd name="T8" fmla="*/ 195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6" name="Freeform 505">
              <a:extLst>
                <a:ext uri="{FF2B5EF4-FFF2-40B4-BE49-F238E27FC236}">
                  <a16:creationId xmlns:a16="http://schemas.microsoft.com/office/drawing/2014/main" id="{B36FF106-6985-75D4-7ED9-2AA832B5C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20" y="635212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7" name="Freeform 506">
              <a:extLst>
                <a:ext uri="{FF2B5EF4-FFF2-40B4-BE49-F238E27FC236}">
                  <a16:creationId xmlns:a16="http://schemas.microsoft.com/office/drawing/2014/main" id="{67EA654F-EF57-F5AA-4B0C-91B3A8FEB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52" y="70658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9" name="Oval 518">
              <a:extLst>
                <a:ext uri="{FF2B5EF4-FFF2-40B4-BE49-F238E27FC236}">
                  <a16:creationId xmlns:a16="http://schemas.microsoft.com/office/drawing/2014/main" id="{BF6B3C17-6201-5BE5-E546-0D0B92197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020" y="81064"/>
              <a:ext cx="44080" cy="44080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0" name="Freeform 519">
              <a:extLst>
                <a:ext uri="{FF2B5EF4-FFF2-40B4-BE49-F238E27FC236}">
                  <a16:creationId xmlns:a16="http://schemas.microsoft.com/office/drawing/2014/main" id="{AA5D8B5E-A3AF-70F9-AFF7-412CDB8BB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53" y="150333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1" name="Freeform 520">
              <a:extLst>
                <a:ext uri="{FF2B5EF4-FFF2-40B4-BE49-F238E27FC236}">
                  <a16:creationId xmlns:a16="http://schemas.microsoft.com/office/drawing/2014/main" id="{763C909C-03B4-5799-CA08-AF9F1193E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85" y="22170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2" name="Freeform 521">
              <a:extLst>
                <a:ext uri="{FF2B5EF4-FFF2-40B4-BE49-F238E27FC236}">
                  <a16:creationId xmlns:a16="http://schemas.microsoft.com/office/drawing/2014/main" id="{FBAFC703-6AE0-36E1-21D8-ECB0BBFAE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17" y="293068"/>
              <a:ext cx="46179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3" name="Freeform 522">
              <a:extLst>
                <a:ext uri="{FF2B5EF4-FFF2-40B4-BE49-F238E27FC236}">
                  <a16:creationId xmlns:a16="http://schemas.microsoft.com/office/drawing/2014/main" id="{466FDF7A-9989-A831-1C11-B7B3F8B0C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49" y="364435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4" name="Freeform 523">
              <a:extLst>
                <a:ext uri="{FF2B5EF4-FFF2-40B4-BE49-F238E27FC236}">
                  <a16:creationId xmlns:a16="http://schemas.microsoft.com/office/drawing/2014/main" id="{90526AFD-7C5B-3FB0-F134-C3B682053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2" y="435803"/>
              <a:ext cx="48278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5" name="Freeform 524">
              <a:extLst>
                <a:ext uri="{FF2B5EF4-FFF2-40B4-BE49-F238E27FC236}">
                  <a16:creationId xmlns:a16="http://schemas.microsoft.com/office/drawing/2014/main" id="{0185EF04-1089-4B36-74FE-8B917B400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14" y="507170"/>
              <a:ext cx="48278" cy="461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6" name="Freeform 525">
              <a:extLst>
                <a:ext uri="{FF2B5EF4-FFF2-40B4-BE49-F238E27FC236}">
                  <a16:creationId xmlns:a16="http://schemas.microsoft.com/office/drawing/2014/main" id="{58109225-BF40-6B36-DFC7-F45D8288A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47" y="576439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7" name="Freeform 526">
              <a:extLst>
                <a:ext uri="{FF2B5EF4-FFF2-40B4-BE49-F238E27FC236}">
                  <a16:creationId xmlns:a16="http://schemas.microsoft.com/office/drawing/2014/main" id="{49386193-D0B7-3926-AE2E-FD5C851DF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79" y="647806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9" name="Freeform 538">
              <a:extLst>
                <a:ext uri="{FF2B5EF4-FFF2-40B4-BE49-F238E27FC236}">
                  <a16:creationId xmlns:a16="http://schemas.microsoft.com/office/drawing/2014/main" id="{1972BF12-7E46-D955-5EAF-53CC9D42E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246" y="22291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0" name="Freeform 539">
              <a:extLst>
                <a:ext uri="{FF2B5EF4-FFF2-40B4-BE49-F238E27FC236}">
                  <a16:creationId xmlns:a16="http://schemas.microsoft.com/office/drawing/2014/main" id="{B486A173-4A2E-A76D-208F-A48143838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879" y="93658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1" name="Oval 540">
              <a:extLst>
                <a:ext uri="{FF2B5EF4-FFF2-40B4-BE49-F238E27FC236}">
                  <a16:creationId xmlns:a16="http://schemas.microsoft.com/office/drawing/2014/main" id="{658989B4-B056-5E69-C5A3-326DEAD8A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610" y="167125"/>
              <a:ext cx="44080" cy="41981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2" name="Oval 541">
              <a:extLst>
                <a:ext uri="{FF2B5EF4-FFF2-40B4-BE49-F238E27FC236}">
                  <a16:creationId xmlns:a16="http://schemas.microsoft.com/office/drawing/2014/main" id="{7B38FCB2-2093-F344-F034-8173516FA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43" y="236393"/>
              <a:ext cx="44080" cy="44080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3" name="Freeform 542">
              <a:extLst>
                <a:ext uri="{FF2B5EF4-FFF2-40B4-BE49-F238E27FC236}">
                  <a16:creationId xmlns:a16="http://schemas.microsoft.com/office/drawing/2014/main" id="{471F184D-1A95-F585-6704-95AFBDE37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76" y="305662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4" name="Freeform 543">
              <a:extLst>
                <a:ext uri="{FF2B5EF4-FFF2-40B4-BE49-F238E27FC236}">
                  <a16:creationId xmlns:a16="http://schemas.microsoft.com/office/drawing/2014/main" id="{E6FDB0DB-14D4-25B2-1A11-1CC8ECE3F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08" y="37703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5" name="Freeform 544">
              <a:extLst>
                <a:ext uri="{FF2B5EF4-FFF2-40B4-BE49-F238E27FC236}">
                  <a16:creationId xmlns:a16="http://schemas.microsoft.com/office/drawing/2014/main" id="{2790DAEE-4307-8103-3367-98C538B20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40" y="448397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6" name="Freeform 545">
              <a:extLst>
                <a:ext uri="{FF2B5EF4-FFF2-40B4-BE49-F238E27FC236}">
                  <a16:creationId xmlns:a16="http://schemas.microsoft.com/office/drawing/2014/main" id="{BC2D9A8F-9BB2-D2F2-8F23-632321368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72" y="519765"/>
              <a:ext cx="46179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7" name="Freeform 546">
              <a:extLst>
                <a:ext uri="{FF2B5EF4-FFF2-40B4-BE49-F238E27FC236}">
                  <a16:creationId xmlns:a16="http://schemas.microsoft.com/office/drawing/2014/main" id="{930BC73C-D081-831B-C339-0DF1FF4EE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05" y="591132"/>
              <a:ext cx="48278" cy="46179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9" name="Freeform 558">
              <a:extLst>
                <a:ext uri="{FF2B5EF4-FFF2-40B4-BE49-F238E27FC236}">
                  <a16:creationId xmlns:a16="http://schemas.microsoft.com/office/drawing/2014/main" id="{F860DADA-2439-2D47-C354-B56BFAA6B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73" y="-36482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0" name="Freeform 559">
              <a:extLst>
                <a:ext uri="{FF2B5EF4-FFF2-40B4-BE49-F238E27FC236}">
                  <a16:creationId xmlns:a16="http://schemas.microsoft.com/office/drawing/2014/main" id="{EC053987-4589-772D-18FE-5E8ACF407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105" y="34885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1" name="Oval 560">
              <a:extLst>
                <a:ext uri="{FF2B5EF4-FFF2-40B4-BE49-F238E27FC236}">
                  <a16:creationId xmlns:a16="http://schemas.microsoft.com/office/drawing/2014/main" id="{A67499B8-CD25-549B-AFE8-1B0D3A3CE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837" y="108352"/>
              <a:ext cx="44080" cy="44080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2" name="Oval 561">
              <a:extLst>
                <a:ext uri="{FF2B5EF4-FFF2-40B4-BE49-F238E27FC236}">
                  <a16:creationId xmlns:a16="http://schemas.microsoft.com/office/drawing/2014/main" id="{8F7D970D-3FE1-840C-3C71-0AEBD98A3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469" y="179719"/>
              <a:ext cx="44080" cy="44080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3" name="Freeform 562">
              <a:extLst>
                <a:ext uri="{FF2B5EF4-FFF2-40B4-BE49-F238E27FC236}">
                  <a16:creationId xmlns:a16="http://schemas.microsoft.com/office/drawing/2014/main" id="{E1436035-627E-A663-FC3B-1F4F8BA6D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02" y="248988"/>
              <a:ext cx="46179" cy="46179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4" name="Freeform 563">
              <a:extLst>
                <a:ext uri="{FF2B5EF4-FFF2-40B4-BE49-F238E27FC236}">
                  <a16:creationId xmlns:a16="http://schemas.microsoft.com/office/drawing/2014/main" id="{5A431E9B-0F9F-0B25-E86C-45A253E6C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34" y="318256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5" name="Freeform 564">
              <a:extLst>
                <a:ext uri="{FF2B5EF4-FFF2-40B4-BE49-F238E27FC236}">
                  <a16:creationId xmlns:a16="http://schemas.microsoft.com/office/drawing/2014/main" id="{71ED66DD-11B9-884E-4D2E-18092884D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67" y="389624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6" name="Freeform 565">
              <a:extLst>
                <a:ext uri="{FF2B5EF4-FFF2-40B4-BE49-F238E27FC236}">
                  <a16:creationId xmlns:a16="http://schemas.microsoft.com/office/drawing/2014/main" id="{2C678590-7444-1B8E-893D-96407F5AE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99" y="460991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7" name="Freeform 566">
              <a:extLst>
                <a:ext uri="{FF2B5EF4-FFF2-40B4-BE49-F238E27FC236}">
                  <a16:creationId xmlns:a16="http://schemas.microsoft.com/office/drawing/2014/main" id="{CBAEC579-8A1F-064E-E6CA-550682110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31" y="532359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9" name="Freeform 578">
              <a:extLst>
                <a:ext uri="{FF2B5EF4-FFF2-40B4-BE49-F238E27FC236}">
                  <a16:creationId xmlns:a16="http://schemas.microsoft.com/office/drawing/2014/main" id="{9323AEE0-8389-2FC5-6B16-E6B017153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700" y="-93157"/>
              <a:ext cx="48278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0" name="Freeform 579">
              <a:extLst>
                <a:ext uri="{FF2B5EF4-FFF2-40B4-BE49-F238E27FC236}">
                  <a16:creationId xmlns:a16="http://schemas.microsoft.com/office/drawing/2014/main" id="{A62B2BA2-4E31-DB35-12AF-206B87F71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332" y="-23888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1" name="Freeform 580">
              <a:extLst>
                <a:ext uri="{FF2B5EF4-FFF2-40B4-BE49-F238E27FC236}">
                  <a16:creationId xmlns:a16="http://schemas.microsoft.com/office/drawing/2014/main" id="{6F20C815-2917-C752-6EE6-70E194792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64" y="47479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2" name="Freeform 581">
              <a:extLst>
                <a:ext uri="{FF2B5EF4-FFF2-40B4-BE49-F238E27FC236}">
                  <a16:creationId xmlns:a16="http://schemas.microsoft.com/office/drawing/2014/main" id="{15C41560-EA16-96CF-8EE9-DB7227730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96" y="118847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3" name="Freeform 582">
              <a:extLst>
                <a:ext uri="{FF2B5EF4-FFF2-40B4-BE49-F238E27FC236}">
                  <a16:creationId xmlns:a16="http://schemas.microsoft.com/office/drawing/2014/main" id="{998014A3-62BB-C122-9380-CF10C0900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28" y="190214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4" name="Oval 583">
              <a:extLst>
                <a:ext uri="{FF2B5EF4-FFF2-40B4-BE49-F238E27FC236}">
                  <a16:creationId xmlns:a16="http://schemas.microsoft.com/office/drawing/2014/main" id="{3497931A-AB60-29B7-01EC-D84C42EC8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60" y="263681"/>
              <a:ext cx="44080" cy="44080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5" name="Freeform 584">
              <a:extLst>
                <a:ext uri="{FF2B5EF4-FFF2-40B4-BE49-F238E27FC236}">
                  <a16:creationId xmlns:a16="http://schemas.microsoft.com/office/drawing/2014/main" id="{91E34648-6711-5DA0-D2B8-3CA2D0ED9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93" y="332950"/>
              <a:ext cx="48278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6" name="Freeform 585">
              <a:extLst>
                <a:ext uri="{FF2B5EF4-FFF2-40B4-BE49-F238E27FC236}">
                  <a16:creationId xmlns:a16="http://schemas.microsoft.com/office/drawing/2014/main" id="{D8FE6C3D-BDA5-8AF8-628D-69D0C34C6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26" y="404317"/>
              <a:ext cx="48278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7" name="Freeform 586">
              <a:extLst>
                <a:ext uri="{FF2B5EF4-FFF2-40B4-BE49-F238E27FC236}">
                  <a16:creationId xmlns:a16="http://schemas.microsoft.com/office/drawing/2014/main" id="{BF050303-E544-7B89-AE95-BE6C466C2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57" y="473586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9" name="Freeform 598">
              <a:extLst>
                <a:ext uri="{FF2B5EF4-FFF2-40B4-BE49-F238E27FC236}">
                  <a16:creationId xmlns:a16="http://schemas.microsoft.com/office/drawing/2014/main" id="{87FA6D54-5462-F6A1-6591-A3A874BBB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25" y="-151930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0" name="Freeform 599">
              <a:extLst>
                <a:ext uri="{FF2B5EF4-FFF2-40B4-BE49-F238E27FC236}">
                  <a16:creationId xmlns:a16="http://schemas.microsoft.com/office/drawing/2014/main" id="{7A3BD8F2-BE30-E7C0-7EFE-A69C79068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658" y="-80562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1" name="Freeform 600">
              <a:extLst>
                <a:ext uri="{FF2B5EF4-FFF2-40B4-BE49-F238E27FC236}">
                  <a16:creationId xmlns:a16="http://schemas.microsoft.com/office/drawing/2014/main" id="{F1A9EE57-FA36-6089-4193-40C32E477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90" y="-9195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2" name="Freeform 601">
              <a:extLst>
                <a:ext uri="{FF2B5EF4-FFF2-40B4-BE49-F238E27FC236}">
                  <a16:creationId xmlns:a16="http://schemas.microsoft.com/office/drawing/2014/main" id="{FA3CEEE9-3B0D-5FA8-B007-F846A1D0E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23" y="62173"/>
              <a:ext cx="48278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3" name="Freeform 602">
              <a:extLst>
                <a:ext uri="{FF2B5EF4-FFF2-40B4-BE49-F238E27FC236}">
                  <a16:creationId xmlns:a16="http://schemas.microsoft.com/office/drawing/2014/main" id="{26D6FBCD-BAEC-896F-023C-8F8C008A2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55" y="131441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4" name="Oval 603">
              <a:extLst>
                <a:ext uri="{FF2B5EF4-FFF2-40B4-BE49-F238E27FC236}">
                  <a16:creationId xmlns:a16="http://schemas.microsoft.com/office/drawing/2014/main" id="{7518349F-8E72-EBE2-AA43-39072C0B0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86" y="204908"/>
              <a:ext cx="41981" cy="44080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5" name="Oval 604">
              <a:extLst>
                <a:ext uri="{FF2B5EF4-FFF2-40B4-BE49-F238E27FC236}">
                  <a16:creationId xmlns:a16="http://schemas.microsoft.com/office/drawing/2014/main" id="{7E13086A-B941-9586-5DB3-753B87420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18" y="276275"/>
              <a:ext cx="41981" cy="44080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6" name="Freeform 605">
              <a:extLst>
                <a:ext uri="{FF2B5EF4-FFF2-40B4-BE49-F238E27FC236}">
                  <a16:creationId xmlns:a16="http://schemas.microsoft.com/office/drawing/2014/main" id="{AF2044F4-5561-5334-4EC4-CD0B007A4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52" y="345544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7" name="Freeform 606">
              <a:extLst>
                <a:ext uri="{FF2B5EF4-FFF2-40B4-BE49-F238E27FC236}">
                  <a16:creationId xmlns:a16="http://schemas.microsoft.com/office/drawing/2014/main" id="{6ED7E0EB-F7AA-C94D-6290-F9A1BD35C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4" y="416911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726" name="Grupo 725">
            <a:extLst>
              <a:ext uri="{FF2B5EF4-FFF2-40B4-BE49-F238E27FC236}">
                <a16:creationId xmlns:a16="http://schemas.microsoft.com/office/drawing/2014/main" id="{8AEAD75F-E030-ABB7-BF13-67DF1095B02D}"/>
              </a:ext>
            </a:extLst>
          </p:cNvPr>
          <p:cNvGrpSpPr/>
          <p:nvPr userDrawn="1"/>
        </p:nvGrpSpPr>
        <p:grpSpPr>
          <a:xfrm flipH="1">
            <a:off x="8057475" y="4108380"/>
            <a:ext cx="1507863" cy="1510278"/>
            <a:chOff x="39184" y="-151930"/>
            <a:chExt cx="1309806" cy="1311904"/>
          </a:xfrm>
          <a:solidFill>
            <a:schemeClr val="accent1"/>
          </a:solidFill>
        </p:grpSpPr>
        <p:sp>
          <p:nvSpPr>
            <p:cNvPr id="727" name="Oval 357">
              <a:extLst>
                <a:ext uri="{FF2B5EF4-FFF2-40B4-BE49-F238E27FC236}">
                  <a16:creationId xmlns:a16="http://schemas.microsoft.com/office/drawing/2014/main" id="{57F9FB95-FEF0-3E40-CAE7-9F8FF9014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909" y="544953"/>
              <a:ext cx="44081" cy="440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8" name="Freeform 358">
              <a:extLst>
                <a:ext uri="{FF2B5EF4-FFF2-40B4-BE49-F238E27FC236}">
                  <a16:creationId xmlns:a16="http://schemas.microsoft.com/office/drawing/2014/main" id="{743D8CD9-549E-4248-7AC1-EDEB0777B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442" y="614221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6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9" name="Freeform 359">
              <a:extLst>
                <a:ext uri="{FF2B5EF4-FFF2-40B4-BE49-F238E27FC236}">
                  <a16:creationId xmlns:a16="http://schemas.microsoft.com/office/drawing/2014/main" id="{E194F68E-3275-5EA1-AABB-08A3FB914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075" y="685588"/>
              <a:ext cx="48279" cy="482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0" name="Freeform 360">
              <a:extLst>
                <a:ext uri="{FF2B5EF4-FFF2-40B4-BE49-F238E27FC236}">
                  <a16:creationId xmlns:a16="http://schemas.microsoft.com/office/drawing/2014/main" id="{C0E45018-DD97-552A-B104-CE7382A94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707" y="756956"/>
              <a:ext cx="48279" cy="482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6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1" name="Freeform 361">
              <a:extLst>
                <a:ext uri="{FF2B5EF4-FFF2-40B4-BE49-F238E27FC236}">
                  <a16:creationId xmlns:a16="http://schemas.microsoft.com/office/drawing/2014/main" id="{A42610D8-5103-906D-8914-3600E3B36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439" y="828324"/>
              <a:ext cx="46179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2" name="Freeform 362">
              <a:extLst>
                <a:ext uri="{FF2B5EF4-FFF2-40B4-BE49-F238E27FC236}">
                  <a16:creationId xmlns:a16="http://schemas.microsoft.com/office/drawing/2014/main" id="{98D2637C-6F70-5295-585F-6BF299BF0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072" y="899691"/>
              <a:ext cx="48279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3" name="Freeform 363">
              <a:extLst>
                <a:ext uri="{FF2B5EF4-FFF2-40B4-BE49-F238E27FC236}">
                  <a16:creationId xmlns:a16="http://schemas.microsoft.com/office/drawing/2014/main" id="{A7D166C4-A63C-0E72-E65E-F766AB9C4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704" y="968960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4" name="Freeform 364">
              <a:extLst>
                <a:ext uri="{FF2B5EF4-FFF2-40B4-BE49-F238E27FC236}">
                  <a16:creationId xmlns:a16="http://schemas.microsoft.com/office/drawing/2014/main" id="{5A29841F-659F-760C-C485-85415BC4F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36" y="1040328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6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5" name="Freeform 365">
              <a:extLst>
                <a:ext uri="{FF2B5EF4-FFF2-40B4-BE49-F238E27FC236}">
                  <a16:creationId xmlns:a16="http://schemas.microsoft.com/office/drawing/2014/main" id="{A0614BB2-58F4-231B-B298-57DB4C3F6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69" y="1111695"/>
              <a:ext cx="48279" cy="482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6" name="Freeform 377">
              <a:extLst>
                <a:ext uri="{FF2B5EF4-FFF2-40B4-BE49-F238E27FC236}">
                  <a16:creationId xmlns:a16="http://schemas.microsoft.com/office/drawing/2014/main" id="{14A0869D-131C-78F8-D6B7-F86CAE704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036" y="486180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7" name="Freeform 378">
              <a:extLst>
                <a:ext uri="{FF2B5EF4-FFF2-40B4-BE49-F238E27FC236}">
                  <a16:creationId xmlns:a16="http://schemas.microsoft.com/office/drawing/2014/main" id="{A5DEF6A9-B587-998F-44D5-3369A3669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769" y="557547"/>
              <a:ext cx="46179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8" name="Oval 379">
              <a:extLst>
                <a:ext uri="{FF2B5EF4-FFF2-40B4-BE49-F238E27FC236}">
                  <a16:creationId xmlns:a16="http://schemas.microsoft.com/office/drawing/2014/main" id="{16D5D41E-45E8-9A14-C200-076B167BE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499" y="628915"/>
              <a:ext cx="44081" cy="440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9" name="Oval 380">
              <a:extLst>
                <a:ext uri="{FF2B5EF4-FFF2-40B4-BE49-F238E27FC236}">
                  <a16:creationId xmlns:a16="http://schemas.microsoft.com/office/drawing/2014/main" id="{C822B7E5-3FAA-7033-3371-1711C10D4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132" y="700282"/>
              <a:ext cx="44081" cy="440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0" name="Freeform 381">
              <a:extLst>
                <a:ext uri="{FF2B5EF4-FFF2-40B4-BE49-F238E27FC236}">
                  <a16:creationId xmlns:a16="http://schemas.microsoft.com/office/drawing/2014/main" id="{D4414924-3BE1-DB0F-91F0-3F4A4E0ED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666" y="769550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1" name="Freeform 382">
              <a:extLst>
                <a:ext uri="{FF2B5EF4-FFF2-40B4-BE49-F238E27FC236}">
                  <a16:creationId xmlns:a16="http://schemas.microsoft.com/office/drawing/2014/main" id="{6D1E8881-FE1D-C082-8980-818A3F6EF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298" y="840918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2" name="Freeform 383">
              <a:extLst>
                <a:ext uri="{FF2B5EF4-FFF2-40B4-BE49-F238E27FC236}">
                  <a16:creationId xmlns:a16="http://schemas.microsoft.com/office/drawing/2014/main" id="{A39DF565-2CBB-B41A-5B00-31AF74555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931" y="912285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3" name="Freeform 384">
              <a:extLst>
                <a:ext uri="{FF2B5EF4-FFF2-40B4-BE49-F238E27FC236}">
                  <a16:creationId xmlns:a16="http://schemas.microsoft.com/office/drawing/2014/main" id="{A557B075-ED19-AD34-20E0-5CFA20550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662" y="983653"/>
              <a:ext cx="46179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4" name="Freeform 385">
              <a:extLst>
                <a:ext uri="{FF2B5EF4-FFF2-40B4-BE49-F238E27FC236}">
                  <a16:creationId xmlns:a16="http://schemas.microsoft.com/office/drawing/2014/main" id="{0F906F40-1849-C3C1-5489-1C7188F04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294" y="1052922"/>
              <a:ext cx="46179" cy="48279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900 w 1094"/>
                <a:gd name="T5" fmla="*/ 195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5" name="Freeform 397">
              <a:extLst>
                <a:ext uri="{FF2B5EF4-FFF2-40B4-BE49-F238E27FC236}">
                  <a16:creationId xmlns:a16="http://schemas.microsoft.com/office/drawing/2014/main" id="{A63E48D6-D7A2-3A1B-21DC-17EBC92C1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363" y="427407"/>
              <a:ext cx="48279" cy="482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6" name="Freeform 398">
              <a:extLst>
                <a:ext uri="{FF2B5EF4-FFF2-40B4-BE49-F238E27FC236}">
                  <a16:creationId xmlns:a16="http://schemas.microsoft.com/office/drawing/2014/main" id="{D67F21DB-3F64-730D-1C3B-DDA4F2083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995" y="498774"/>
              <a:ext cx="48279" cy="482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7" name="Oval 399">
              <a:extLst>
                <a:ext uri="{FF2B5EF4-FFF2-40B4-BE49-F238E27FC236}">
                  <a16:creationId xmlns:a16="http://schemas.microsoft.com/office/drawing/2014/main" id="{B7C6BA60-3579-CBF4-B4F0-2CEA31C11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726" y="572240"/>
              <a:ext cx="44081" cy="440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8" name="Oval 400">
              <a:extLst>
                <a:ext uri="{FF2B5EF4-FFF2-40B4-BE49-F238E27FC236}">
                  <a16:creationId xmlns:a16="http://schemas.microsoft.com/office/drawing/2014/main" id="{8895C11B-5FA1-AA3B-7ED2-00867CBAE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359" y="643608"/>
              <a:ext cx="44081" cy="419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9" name="Freeform 401">
              <a:extLst>
                <a:ext uri="{FF2B5EF4-FFF2-40B4-BE49-F238E27FC236}">
                  <a16:creationId xmlns:a16="http://schemas.microsoft.com/office/drawing/2014/main" id="{972F5191-A3C3-7482-94ED-3E7313E53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893" y="710777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6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0" name="Freeform 402">
              <a:extLst>
                <a:ext uri="{FF2B5EF4-FFF2-40B4-BE49-F238E27FC236}">
                  <a16:creationId xmlns:a16="http://schemas.microsoft.com/office/drawing/2014/main" id="{E8DD4D72-C6A3-7849-4D17-CFBA49F18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623" y="782145"/>
              <a:ext cx="46179" cy="482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1" name="Freeform 403">
              <a:extLst>
                <a:ext uri="{FF2B5EF4-FFF2-40B4-BE49-F238E27FC236}">
                  <a16:creationId xmlns:a16="http://schemas.microsoft.com/office/drawing/2014/main" id="{A107A2DB-DEE6-834F-7D6A-0A96D3061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256" y="853512"/>
              <a:ext cx="48279" cy="482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6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2" name="Freeform 404">
              <a:extLst>
                <a:ext uri="{FF2B5EF4-FFF2-40B4-BE49-F238E27FC236}">
                  <a16:creationId xmlns:a16="http://schemas.microsoft.com/office/drawing/2014/main" id="{C6EF5B9B-E144-7309-78AB-A97E4D36B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888" y="924880"/>
              <a:ext cx="48279" cy="482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3" name="Freeform 405">
              <a:extLst>
                <a:ext uri="{FF2B5EF4-FFF2-40B4-BE49-F238E27FC236}">
                  <a16:creationId xmlns:a16="http://schemas.microsoft.com/office/drawing/2014/main" id="{645C1517-D7E6-7D0D-7D08-33FFCB05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21" y="996247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4" name="Freeform 418">
              <a:extLst>
                <a:ext uri="{FF2B5EF4-FFF2-40B4-BE49-F238E27FC236}">
                  <a16:creationId xmlns:a16="http://schemas.microsoft.com/office/drawing/2014/main" id="{A8098AA2-1D3B-A49B-8FF8-318789526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589" y="370732"/>
              <a:ext cx="48278" cy="46179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5" name="Freeform 419">
              <a:extLst>
                <a:ext uri="{FF2B5EF4-FFF2-40B4-BE49-F238E27FC236}">
                  <a16:creationId xmlns:a16="http://schemas.microsoft.com/office/drawing/2014/main" id="{92D20F75-8D76-A0F7-FA0B-75D079A64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21" y="440001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6" name="Freeform 420">
              <a:extLst>
                <a:ext uri="{FF2B5EF4-FFF2-40B4-BE49-F238E27FC236}">
                  <a16:creationId xmlns:a16="http://schemas.microsoft.com/office/drawing/2014/main" id="{146A4FFB-BA9D-F2BA-16ED-030AD121A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54" y="511368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7" name="Freeform 421">
              <a:extLst>
                <a:ext uri="{FF2B5EF4-FFF2-40B4-BE49-F238E27FC236}">
                  <a16:creationId xmlns:a16="http://schemas.microsoft.com/office/drawing/2014/main" id="{C63317DD-89EA-7D1B-1589-F14D80E03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585" y="582736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8" name="Freeform 422">
              <a:extLst>
                <a:ext uri="{FF2B5EF4-FFF2-40B4-BE49-F238E27FC236}">
                  <a16:creationId xmlns:a16="http://schemas.microsoft.com/office/drawing/2014/main" id="{4B82967F-8999-D8B1-B5BA-818447216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218" y="654104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9" name="Oval 423">
              <a:extLst>
                <a:ext uri="{FF2B5EF4-FFF2-40B4-BE49-F238E27FC236}">
                  <a16:creationId xmlns:a16="http://schemas.microsoft.com/office/drawing/2014/main" id="{B6C9D904-DD21-09CA-7332-000925DF5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949" y="727570"/>
              <a:ext cx="44080" cy="419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0" name="Freeform 424">
              <a:extLst>
                <a:ext uri="{FF2B5EF4-FFF2-40B4-BE49-F238E27FC236}">
                  <a16:creationId xmlns:a16="http://schemas.microsoft.com/office/drawing/2014/main" id="{FF1D175F-9F0B-EB36-87DE-84BB2426B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83" y="796839"/>
              <a:ext cx="48278" cy="46179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1" name="Freeform 425">
              <a:extLst>
                <a:ext uri="{FF2B5EF4-FFF2-40B4-BE49-F238E27FC236}">
                  <a16:creationId xmlns:a16="http://schemas.microsoft.com/office/drawing/2014/main" id="{54D8241B-7EC7-FD8E-3959-A8E642807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15" y="866107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2" name="Freeform 426">
              <a:extLst>
                <a:ext uri="{FF2B5EF4-FFF2-40B4-BE49-F238E27FC236}">
                  <a16:creationId xmlns:a16="http://schemas.microsoft.com/office/drawing/2014/main" id="{A4AB88A2-D65F-51AA-7D41-FC35EA03D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47" y="937475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3" name="Freeform 438">
              <a:extLst>
                <a:ext uri="{FF2B5EF4-FFF2-40B4-BE49-F238E27FC236}">
                  <a16:creationId xmlns:a16="http://schemas.microsoft.com/office/drawing/2014/main" id="{604CD49E-9D34-4D68-4397-DB25478A9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915" y="311959"/>
              <a:ext cx="46179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4" name="Freeform 439">
              <a:extLst>
                <a:ext uri="{FF2B5EF4-FFF2-40B4-BE49-F238E27FC236}">
                  <a16:creationId xmlns:a16="http://schemas.microsoft.com/office/drawing/2014/main" id="{611E68C7-8E99-2A83-5148-C9A785F4E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547" y="383327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5" name="Freeform 440">
              <a:extLst>
                <a:ext uri="{FF2B5EF4-FFF2-40B4-BE49-F238E27FC236}">
                  <a16:creationId xmlns:a16="http://schemas.microsoft.com/office/drawing/2014/main" id="{0D6A313E-697B-A60A-0320-7C97104FB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180" y="454694"/>
              <a:ext cx="48278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6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6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6" name="Freeform 441">
              <a:extLst>
                <a:ext uri="{FF2B5EF4-FFF2-40B4-BE49-F238E27FC236}">
                  <a16:creationId xmlns:a16="http://schemas.microsoft.com/office/drawing/2014/main" id="{6253362F-AEC1-C8CC-EE1F-52908C6DB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12" y="523963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7" name="Freeform 442">
              <a:extLst>
                <a:ext uri="{FF2B5EF4-FFF2-40B4-BE49-F238E27FC236}">
                  <a16:creationId xmlns:a16="http://schemas.microsoft.com/office/drawing/2014/main" id="{0512AA44-F8D4-5743-70A4-F447A4DD1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444" y="595330"/>
              <a:ext cx="48278" cy="48278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8" name="Oval 443">
              <a:extLst>
                <a:ext uri="{FF2B5EF4-FFF2-40B4-BE49-F238E27FC236}">
                  <a16:creationId xmlns:a16="http://schemas.microsoft.com/office/drawing/2014/main" id="{AA7D2806-2C40-0F92-29B6-A866436EC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176" y="668797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9" name="Oval 444">
              <a:extLst>
                <a:ext uri="{FF2B5EF4-FFF2-40B4-BE49-F238E27FC236}">
                  <a16:creationId xmlns:a16="http://schemas.microsoft.com/office/drawing/2014/main" id="{1CAC8C45-9AE4-5E5A-F110-31F37C9E5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907" y="740164"/>
              <a:ext cx="41981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0" name="Freeform 445">
              <a:extLst>
                <a:ext uri="{FF2B5EF4-FFF2-40B4-BE49-F238E27FC236}">
                  <a16:creationId xmlns:a16="http://schemas.microsoft.com/office/drawing/2014/main" id="{EE09C8B8-D369-42EE-0379-E45D547E7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41" y="809433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1" name="Freeform 446">
              <a:extLst>
                <a:ext uri="{FF2B5EF4-FFF2-40B4-BE49-F238E27FC236}">
                  <a16:creationId xmlns:a16="http://schemas.microsoft.com/office/drawing/2014/main" id="{D581A0CB-C441-79A7-826A-DAC53D851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73" y="880800"/>
              <a:ext cx="48278" cy="461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2" name="Freeform 458">
              <a:extLst>
                <a:ext uri="{FF2B5EF4-FFF2-40B4-BE49-F238E27FC236}">
                  <a16:creationId xmlns:a16="http://schemas.microsoft.com/office/drawing/2014/main" id="{8EEAD1B4-88AE-7197-0227-419B04AFD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141" y="253186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3" name="Freeform 459">
              <a:extLst>
                <a:ext uri="{FF2B5EF4-FFF2-40B4-BE49-F238E27FC236}">
                  <a16:creationId xmlns:a16="http://schemas.microsoft.com/office/drawing/2014/main" id="{23EF815C-7A19-2111-E8BE-68A7CD889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774" y="324553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4" name="Freeform 460">
              <a:extLst>
                <a:ext uri="{FF2B5EF4-FFF2-40B4-BE49-F238E27FC236}">
                  <a16:creationId xmlns:a16="http://schemas.microsoft.com/office/drawing/2014/main" id="{6A054086-331B-CF30-5482-5D0C5FBCE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406" y="395921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5" name="Freeform 461">
              <a:extLst>
                <a:ext uri="{FF2B5EF4-FFF2-40B4-BE49-F238E27FC236}">
                  <a16:creationId xmlns:a16="http://schemas.microsoft.com/office/drawing/2014/main" id="{D43B3748-03FB-1568-9279-C41C76194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9" y="467288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6" name="Freeform 462">
              <a:extLst>
                <a:ext uri="{FF2B5EF4-FFF2-40B4-BE49-F238E27FC236}">
                  <a16:creationId xmlns:a16="http://schemas.microsoft.com/office/drawing/2014/main" id="{CEAA486D-A12C-6648-183F-842EFB601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770" y="538656"/>
              <a:ext cx="46179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7" name="Freeform 463">
              <a:extLst>
                <a:ext uri="{FF2B5EF4-FFF2-40B4-BE49-F238E27FC236}">
                  <a16:creationId xmlns:a16="http://schemas.microsoft.com/office/drawing/2014/main" id="{566508DC-F286-E02E-F2D1-8DC732366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03" y="607925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8" name="Freeform 464">
              <a:extLst>
                <a:ext uri="{FF2B5EF4-FFF2-40B4-BE49-F238E27FC236}">
                  <a16:creationId xmlns:a16="http://schemas.microsoft.com/office/drawing/2014/main" id="{A1B45AA7-8523-1106-46E5-CCE0D084C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35" y="679292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79" name="Freeform 465">
              <a:extLst>
                <a:ext uri="{FF2B5EF4-FFF2-40B4-BE49-F238E27FC236}">
                  <a16:creationId xmlns:a16="http://schemas.microsoft.com/office/drawing/2014/main" id="{A880358E-2A84-401A-F81B-5D4076580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67" y="750660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80" name="Freeform 466">
              <a:extLst>
                <a:ext uri="{FF2B5EF4-FFF2-40B4-BE49-F238E27FC236}">
                  <a16:creationId xmlns:a16="http://schemas.microsoft.com/office/drawing/2014/main" id="{E9AFDE13-61A9-8AEE-8D3A-BC45D4830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00" y="822027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81" name="Freeform 478">
              <a:extLst>
                <a:ext uri="{FF2B5EF4-FFF2-40B4-BE49-F238E27FC236}">
                  <a16:creationId xmlns:a16="http://schemas.microsoft.com/office/drawing/2014/main" id="{B0DEC4AE-2C3A-C3BE-3454-0B92523EA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368" y="196512"/>
              <a:ext cx="48278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82" name="Freeform 479">
              <a:extLst>
                <a:ext uri="{FF2B5EF4-FFF2-40B4-BE49-F238E27FC236}">
                  <a16:creationId xmlns:a16="http://schemas.microsoft.com/office/drawing/2014/main" id="{B2C8B2EF-DCAC-EB53-9260-972986942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100" y="267879"/>
              <a:ext cx="46179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83" name="Freeform 480">
              <a:extLst>
                <a:ext uri="{FF2B5EF4-FFF2-40B4-BE49-F238E27FC236}">
                  <a16:creationId xmlns:a16="http://schemas.microsoft.com/office/drawing/2014/main" id="{38CD58CB-0D19-024F-9C19-91239BA6A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32" y="337148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84" name="Freeform 481">
              <a:extLst>
                <a:ext uri="{FF2B5EF4-FFF2-40B4-BE49-F238E27FC236}">
                  <a16:creationId xmlns:a16="http://schemas.microsoft.com/office/drawing/2014/main" id="{D2D0D351-A7F0-90CB-91EF-059E02D2D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64" y="408515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85" name="Freeform 482">
              <a:extLst>
                <a:ext uri="{FF2B5EF4-FFF2-40B4-BE49-F238E27FC236}">
                  <a16:creationId xmlns:a16="http://schemas.microsoft.com/office/drawing/2014/main" id="{6BAB85DE-4553-7D23-5113-9487BB2B4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997" y="479883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86" name="Freeform 483">
              <a:extLst>
                <a:ext uri="{FF2B5EF4-FFF2-40B4-BE49-F238E27FC236}">
                  <a16:creationId xmlns:a16="http://schemas.microsoft.com/office/drawing/2014/main" id="{E29FD8D8-49A7-4107-17AB-FE6FEFB1B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629" y="55125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87" name="Freeform 484">
              <a:extLst>
                <a:ext uri="{FF2B5EF4-FFF2-40B4-BE49-F238E27FC236}">
                  <a16:creationId xmlns:a16="http://schemas.microsoft.com/office/drawing/2014/main" id="{0F056C79-C4A3-7B53-5D53-75F43A2EF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262" y="622618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88" name="Freeform 485">
              <a:extLst>
                <a:ext uri="{FF2B5EF4-FFF2-40B4-BE49-F238E27FC236}">
                  <a16:creationId xmlns:a16="http://schemas.microsoft.com/office/drawing/2014/main" id="{6E118A41-F102-9D02-2785-751664997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94" y="693985"/>
              <a:ext cx="48278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89" name="Oval 486">
              <a:extLst>
                <a:ext uri="{FF2B5EF4-FFF2-40B4-BE49-F238E27FC236}">
                  <a16:creationId xmlns:a16="http://schemas.microsoft.com/office/drawing/2014/main" id="{A54B37E2-7543-3754-8570-1F3FEBB04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725" y="765353"/>
              <a:ext cx="41981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90" name="Oval 498">
              <a:extLst>
                <a:ext uri="{FF2B5EF4-FFF2-40B4-BE49-F238E27FC236}">
                  <a16:creationId xmlns:a16="http://schemas.microsoft.com/office/drawing/2014/main" id="{18DB69E1-CA57-5952-8EC2-198125758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793" y="139837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91" name="Oval 499">
              <a:extLst>
                <a:ext uri="{FF2B5EF4-FFF2-40B4-BE49-F238E27FC236}">
                  <a16:creationId xmlns:a16="http://schemas.microsoft.com/office/drawing/2014/main" id="{A216CEC0-74F5-9B32-EB1D-FEE065187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425" y="211205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92" name="Freeform 500">
              <a:extLst>
                <a:ext uri="{FF2B5EF4-FFF2-40B4-BE49-F238E27FC236}">
                  <a16:creationId xmlns:a16="http://schemas.microsoft.com/office/drawing/2014/main" id="{C252CAEB-BBBA-3C03-1826-A55A3045C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959" y="280473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93" name="Freeform 501">
              <a:extLst>
                <a:ext uri="{FF2B5EF4-FFF2-40B4-BE49-F238E27FC236}">
                  <a16:creationId xmlns:a16="http://schemas.microsoft.com/office/drawing/2014/main" id="{4FBA42FC-BAE1-B69C-6015-DFE73ACBE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91" y="351841"/>
              <a:ext cx="48278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94" name="Freeform 502">
              <a:extLst>
                <a:ext uri="{FF2B5EF4-FFF2-40B4-BE49-F238E27FC236}">
                  <a16:creationId xmlns:a16="http://schemas.microsoft.com/office/drawing/2014/main" id="{9BCF7193-658A-9E35-2555-03CDB8264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24" y="421109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95" name="Freeform 503">
              <a:extLst>
                <a:ext uri="{FF2B5EF4-FFF2-40B4-BE49-F238E27FC236}">
                  <a16:creationId xmlns:a16="http://schemas.microsoft.com/office/drawing/2014/main" id="{C1C36DDB-04DF-0CC3-0A1E-5AECA6D7C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55" y="492477"/>
              <a:ext cx="46179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96" name="Freeform 504">
              <a:extLst>
                <a:ext uri="{FF2B5EF4-FFF2-40B4-BE49-F238E27FC236}">
                  <a16:creationId xmlns:a16="http://schemas.microsoft.com/office/drawing/2014/main" id="{85794CDB-7756-DF3A-ED48-0CC9D8694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87" y="563845"/>
              <a:ext cx="48278" cy="48278"/>
            </a:xfrm>
            <a:custGeom>
              <a:avLst/>
              <a:gdLst>
                <a:gd name="T0" fmla="*/ 195 w 1094"/>
                <a:gd name="T1" fmla="*/ 899 h 1094"/>
                <a:gd name="T2" fmla="*/ 195 w 1094"/>
                <a:gd name="T3" fmla="*/ 194 h 1094"/>
                <a:gd name="T4" fmla="*/ 900 w 1094"/>
                <a:gd name="T5" fmla="*/ 194 h 1094"/>
                <a:gd name="T6" fmla="*/ 900 w 1094"/>
                <a:gd name="T7" fmla="*/ 899 h 1094"/>
                <a:gd name="T8" fmla="*/ 195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97" name="Freeform 505">
              <a:extLst>
                <a:ext uri="{FF2B5EF4-FFF2-40B4-BE49-F238E27FC236}">
                  <a16:creationId xmlns:a16="http://schemas.microsoft.com/office/drawing/2014/main" id="{0FA68EB1-A7F7-FDDB-EDA5-74EB71123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20" y="635212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98" name="Freeform 506">
              <a:extLst>
                <a:ext uri="{FF2B5EF4-FFF2-40B4-BE49-F238E27FC236}">
                  <a16:creationId xmlns:a16="http://schemas.microsoft.com/office/drawing/2014/main" id="{EDBDE501-767C-84D8-3DB9-639955B07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52" y="70658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99" name="Oval 518">
              <a:extLst>
                <a:ext uri="{FF2B5EF4-FFF2-40B4-BE49-F238E27FC236}">
                  <a16:creationId xmlns:a16="http://schemas.microsoft.com/office/drawing/2014/main" id="{DCEECDF5-413B-E1D5-7417-E637A7C8C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020" y="81064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00" name="Freeform 519">
              <a:extLst>
                <a:ext uri="{FF2B5EF4-FFF2-40B4-BE49-F238E27FC236}">
                  <a16:creationId xmlns:a16="http://schemas.microsoft.com/office/drawing/2014/main" id="{0F9A9E30-8373-E3E9-66C8-326136B2A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53" y="150333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01" name="Freeform 520">
              <a:extLst>
                <a:ext uri="{FF2B5EF4-FFF2-40B4-BE49-F238E27FC236}">
                  <a16:creationId xmlns:a16="http://schemas.microsoft.com/office/drawing/2014/main" id="{C4FA1CC1-F62B-6489-FC3D-EE8AD8793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85" y="22170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02" name="Freeform 521">
              <a:extLst>
                <a:ext uri="{FF2B5EF4-FFF2-40B4-BE49-F238E27FC236}">
                  <a16:creationId xmlns:a16="http://schemas.microsoft.com/office/drawing/2014/main" id="{BE0CD525-885E-4A6B-FD2A-A8AD59BAC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17" y="293068"/>
              <a:ext cx="46179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03" name="Freeform 522">
              <a:extLst>
                <a:ext uri="{FF2B5EF4-FFF2-40B4-BE49-F238E27FC236}">
                  <a16:creationId xmlns:a16="http://schemas.microsoft.com/office/drawing/2014/main" id="{A896EB60-36C1-E358-DEEB-7AD377B1C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49" y="364435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04" name="Freeform 523">
              <a:extLst>
                <a:ext uri="{FF2B5EF4-FFF2-40B4-BE49-F238E27FC236}">
                  <a16:creationId xmlns:a16="http://schemas.microsoft.com/office/drawing/2014/main" id="{BFA3C3A6-77D2-0B7A-F98E-CE9DC351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2" y="435803"/>
              <a:ext cx="48278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05" name="Freeform 524">
              <a:extLst>
                <a:ext uri="{FF2B5EF4-FFF2-40B4-BE49-F238E27FC236}">
                  <a16:creationId xmlns:a16="http://schemas.microsoft.com/office/drawing/2014/main" id="{4C767967-684A-8C05-4C81-D24F27375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14" y="507170"/>
              <a:ext cx="48278" cy="461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06" name="Freeform 525">
              <a:extLst>
                <a:ext uri="{FF2B5EF4-FFF2-40B4-BE49-F238E27FC236}">
                  <a16:creationId xmlns:a16="http://schemas.microsoft.com/office/drawing/2014/main" id="{0A76146A-917E-A3F4-1DE2-074807D13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47" y="576439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07" name="Freeform 526">
              <a:extLst>
                <a:ext uri="{FF2B5EF4-FFF2-40B4-BE49-F238E27FC236}">
                  <a16:creationId xmlns:a16="http://schemas.microsoft.com/office/drawing/2014/main" id="{40C00AF8-9061-81FF-9F42-5E310AF6C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79" y="647806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08" name="Freeform 538">
              <a:extLst>
                <a:ext uri="{FF2B5EF4-FFF2-40B4-BE49-F238E27FC236}">
                  <a16:creationId xmlns:a16="http://schemas.microsoft.com/office/drawing/2014/main" id="{4C003E06-9588-1F4F-BDC4-68277633C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246" y="22291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09" name="Freeform 539">
              <a:extLst>
                <a:ext uri="{FF2B5EF4-FFF2-40B4-BE49-F238E27FC236}">
                  <a16:creationId xmlns:a16="http://schemas.microsoft.com/office/drawing/2014/main" id="{AB44C031-3B0F-86EC-24AC-DCFB54637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879" y="93658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0" name="Oval 540">
              <a:extLst>
                <a:ext uri="{FF2B5EF4-FFF2-40B4-BE49-F238E27FC236}">
                  <a16:creationId xmlns:a16="http://schemas.microsoft.com/office/drawing/2014/main" id="{B8028651-94A2-F4A9-D785-9DD1E0D41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610" y="167125"/>
              <a:ext cx="44080" cy="419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1" name="Oval 541">
              <a:extLst>
                <a:ext uri="{FF2B5EF4-FFF2-40B4-BE49-F238E27FC236}">
                  <a16:creationId xmlns:a16="http://schemas.microsoft.com/office/drawing/2014/main" id="{74178A82-ABBD-840D-F12F-2AB07E423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43" y="236393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2" name="Freeform 542">
              <a:extLst>
                <a:ext uri="{FF2B5EF4-FFF2-40B4-BE49-F238E27FC236}">
                  <a16:creationId xmlns:a16="http://schemas.microsoft.com/office/drawing/2014/main" id="{3AA37D1C-EE64-46EB-6B56-D841811CD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76" y="305662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3" name="Freeform 543">
              <a:extLst>
                <a:ext uri="{FF2B5EF4-FFF2-40B4-BE49-F238E27FC236}">
                  <a16:creationId xmlns:a16="http://schemas.microsoft.com/office/drawing/2014/main" id="{5A27E7DF-FB11-0CB0-0639-BE9F6DC33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08" y="37703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4" name="Freeform 544">
              <a:extLst>
                <a:ext uri="{FF2B5EF4-FFF2-40B4-BE49-F238E27FC236}">
                  <a16:creationId xmlns:a16="http://schemas.microsoft.com/office/drawing/2014/main" id="{02216471-1B41-4590-064C-5D703A42E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40" y="448397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5" name="Freeform 545">
              <a:extLst>
                <a:ext uri="{FF2B5EF4-FFF2-40B4-BE49-F238E27FC236}">
                  <a16:creationId xmlns:a16="http://schemas.microsoft.com/office/drawing/2014/main" id="{E09ADC0C-35DD-AD03-D2D4-9627363F2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72" y="519765"/>
              <a:ext cx="46179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6" name="Freeform 546">
              <a:extLst>
                <a:ext uri="{FF2B5EF4-FFF2-40B4-BE49-F238E27FC236}">
                  <a16:creationId xmlns:a16="http://schemas.microsoft.com/office/drawing/2014/main" id="{8376FA6B-5D0B-4193-1F35-932CE1E97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05" y="591132"/>
              <a:ext cx="48278" cy="46179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7" name="Freeform 558">
              <a:extLst>
                <a:ext uri="{FF2B5EF4-FFF2-40B4-BE49-F238E27FC236}">
                  <a16:creationId xmlns:a16="http://schemas.microsoft.com/office/drawing/2014/main" id="{0A029C7D-ED04-6BE6-5343-D6DBAE0D2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73" y="-36482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8" name="Freeform 559">
              <a:extLst>
                <a:ext uri="{FF2B5EF4-FFF2-40B4-BE49-F238E27FC236}">
                  <a16:creationId xmlns:a16="http://schemas.microsoft.com/office/drawing/2014/main" id="{19A7BBCD-0D72-86B7-5392-97D50E728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105" y="34885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9" name="Oval 560">
              <a:extLst>
                <a:ext uri="{FF2B5EF4-FFF2-40B4-BE49-F238E27FC236}">
                  <a16:creationId xmlns:a16="http://schemas.microsoft.com/office/drawing/2014/main" id="{6CE8A130-6140-18BB-D750-3813959A1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837" y="108352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20" name="Oval 561">
              <a:extLst>
                <a:ext uri="{FF2B5EF4-FFF2-40B4-BE49-F238E27FC236}">
                  <a16:creationId xmlns:a16="http://schemas.microsoft.com/office/drawing/2014/main" id="{F1FD4FE4-07AA-318E-F672-D4FB755A0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469" y="179719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21" name="Freeform 562">
              <a:extLst>
                <a:ext uri="{FF2B5EF4-FFF2-40B4-BE49-F238E27FC236}">
                  <a16:creationId xmlns:a16="http://schemas.microsoft.com/office/drawing/2014/main" id="{F0CC6463-BC30-FEB5-2095-C34D40E63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02" y="248988"/>
              <a:ext cx="46179" cy="46179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22" name="Freeform 563">
              <a:extLst>
                <a:ext uri="{FF2B5EF4-FFF2-40B4-BE49-F238E27FC236}">
                  <a16:creationId xmlns:a16="http://schemas.microsoft.com/office/drawing/2014/main" id="{B87D7174-3DE5-75C2-40C0-0752B3DC7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34" y="318256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23" name="Freeform 564">
              <a:extLst>
                <a:ext uri="{FF2B5EF4-FFF2-40B4-BE49-F238E27FC236}">
                  <a16:creationId xmlns:a16="http://schemas.microsoft.com/office/drawing/2014/main" id="{4C6BED71-958E-4C5A-EF47-2165F2768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67" y="389624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24" name="Freeform 565">
              <a:extLst>
                <a:ext uri="{FF2B5EF4-FFF2-40B4-BE49-F238E27FC236}">
                  <a16:creationId xmlns:a16="http://schemas.microsoft.com/office/drawing/2014/main" id="{C84E0CE3-2C26-C3C9-604B-9D1C91F40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99" y="460991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25" name="Freeform 566">
              <a:extLst>
                <a:ext uri="{FF2B5EF4-FFF2-40B4-BE49-F238E27FC236}">
                  <a16:creationId xmlns:a16="http://schemas.microsoft.com/office/drawing/2014/main" id="{3CBBF25B-2A11-236C-2394-9F67BE5E0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31" y="532359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26" name="Freeform 578">
              <a:extLst>
                <a:ext uri="{FF2B5EF4-FFF2-40B4-BE49-F238E27FC236}">
                  <a16:creationId xmlns:a16="http://schemas.microsoft.com/office/drawing/2014/main" id="{E57AC27F-36E5-34D7-DECF-3D5CDEE1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700" y="-93157"/>
              <a:ext cx="48278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27" name="Freeform 579">
              <a:extLst>
                <a:ext uri="{FF2B5EF4-FFF2-40B4-BE49-F238E27FC236}">
                  <a16:creationId xmlns:a16="http://schemas.microsoft.com/office/drawing/2014/main" id="{03DBC08B-8F50-A9C1-1A6F-293C4C2B8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332" y="-23888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28" name="Freeform 580">
              <a:extLst>
                <a:ext uri="{FF2B5EF4-FFF2-40B4-BE49-F238E27FC236}">
                  <a16:creationId xmlns:a16="http://schemas.microsoft.com/office/drawing/2014/main" id="{BC2052BD-D7D6-4761-FC11-34D981DFA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64" y="47479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29" name="Freeform 581">
              <a:extLst>
                <a:ext uri="{FF2B5EF4-FFF2-40B4-BE49-F238E27FC236}">
                  <a16:creationId xmlns:a16="http://schemas.microsoft.com/office/drawing/2014/main" id="{1A2DB9DD-E623-21F9-B33A-75BAEAC71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96" y="118847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0" name="Freeform 582">
              <a:extLst>
                <a:ext uri="{FF2B5EF4-FFF2-40B4-BE49-F238E27FC236}">
                  <a16:creationId xmlns:a16="http://schemas.microsoft.com/office/drawing/2014/main" id="{D84F6333-54EA-A998-6653-89220EB77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28" y="190214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1" name="Oval 583">
              <a:extLst>
                <a:ext uri="{FF2B5EF4-FFF2-40B4-BE49-F238E27FC236}">
                  <a16:creationId xmlns:a16="http://schemas.microsoft.com/office/drawing/2014/main" id="{C13B34D1-0140-B970-2FC2-C90D7040F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60" y="263681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2" name="Freeform 584">
              <a:extLst>
                <a:ext uri="{FF2B5EF4-FFF2-40B4-BE49-F238E27FC236}">
                  <a16:creationId xmlns:a16="http://schemas.microsoft.com/office/drawing/2014/main" id="{3BD7B897-721A-7588-EF0D-86A79DA53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93" y="332950"/>
              <a:ext cx="48278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3" name="Freeform 585">
              <a:extLst>
                <a:ext uri="{FF2B5EF4-FFF2-40B4-BE49-F238E27FC236}">
                  <a16:creationId xmlns:a16="http://schemas.microsoft.com/office/drawing/2014/main" id="{BA81557E-24E5-5C27-7024-E41F44742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26" y="404317"/>
              <a:ext cx="48278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4" name="Freeform 586">
              <a:extLst>
                <a:ext uri="{FF2B5EF4-FFF2-40B4-BE49-F238E27FC236}">
                  <a16:creationId xmlns:a16="http://schemas.microsoft.com/office/drawing/2014/main" id="{42B1498C-D3C3-55B4-87D4-A4DEC06C3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57" y="473586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5" name="Freeform 598">
              <a:extLst>
                <a:ext uri="{FF2B5EF4-FFF2-40B4-BE49-F238E27FC236}">
                  <a16:creationId xmlns:a16="http://schemas.microsoft.com/office/drawing/2014/main" id="{104A5A03-8D87-200D-5966-C793DD011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25" y="-151930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6" name="Freeform 599">
              <a:extLst>
                <a:ext uri="{FF2B5EF4-FFF2-40B4-BE49-F238E27FC236}">
                  <a16:creationId xmlns:a16="http://schemas.microsoft.com/office/drawing/2014/main" id="{B1FFD565-27B6-A049-F1E6-8213ED184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658" y="-80562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7" name="Freeform 600">
              <a:extLst>
                <a:ext uri="{FF2B5EF4-FFF2-40B4-BE49-F238E27FC236}">
                  <a16:creationId xmlns:a16="http://schemas.microsoft.com/office/drawing/2014/main" id="{24D2FA42-9146-AC7E-3AC5-862BE2515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90" y="-9195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8" name="Freeform 601">
              <a:extLst>
                <a:ext uri="{FF2B5EF4-FFF2-40B4-BE49-F238E27FC236}">
                  <a16:creationId xmlns:a16="http://schemas.microsoft.com/office/drawing/2014/main" id="{7D63A218-AF72-E8EF-CF84-50A422EF0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23" y="62173"/>
              <a:ext cx="48278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9" name="Freeform 602">
              <a:extLst>
                <a:ext uri="{FF2B5EF4-FFF2-40B4-BE49-F238E27FC236}">
                  <a16:creationId xmlns:a16="http://schemas.microsoft.com/office/drawing/2014/main" id="{1A8D5E33-51A1-37E1-222F-D8AA37812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55" y="131441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40" name="Oval 603">
              <a:extLst>
                <a:ext uri="{FF2B5EF4-FFF2-40B4-BE49-F238E27FC236}">
                  <a16:creationId xmlns:a16="http://schemas.microsoft.com/office/drawing/2014/main" id="{C65BA35B-0CDB-6380-B999-0BBA6CA9B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86" y="204908"/>
              <a:ext cx="41981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41" name="Oval 604">
              <a:extLst>
                <a:ext uri="{FF2B5EF4-FFF2-40B4-BE49-F238E27FC236}">
                  <a16:creationId xmlns:a16="http://schemas.microsoft.com/office/drawing/2014/main" id="{632C896F-300C-9048-CBE3-53236D8F2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18" y="276275"/>
              <a:ext cx="41981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42" name="Freeform 605">
              <a:extLst>
                <a:ext uri="{FF2B5EF4-FFF2-40B4-BE49-F238E27FC236}">
                  <a16:creationId xmlns:a16="http://schemas.microsoft.com/office/drawing/2014/main" id="{5730EF15-667E-31D8-D72E-6C6C478BC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52" y="345544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43" name="Freeform 606">
              <a:extLst>
                <a:ext uri="{FF2B5EF4-FFF2-40B4-BE49-F238E27FC236}">
                  <a16:creationId xmlns:a16="http://schemas.microsoft.com/office/drawing/2014/main" id="{273A069F-ED99-7ED6-BBF6-86D91D96C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4" y="416911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5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99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48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39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00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77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50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08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 txBox="1">
            <a:spLocks noGrp="1"/>
          </p:cNvSpPr>
          <p:nvPr>
            <p:ph type="title"/>
          </p:nvPr>
        </p:nvSpPr>
        <p:spPr>
          <a:xfrm>
            <a:off x="723900" y="552449"/>
            <a:ext cx="7696200" cy="639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400" b="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16"/>
          <p:cNvSpPr txBox="1">
            <a:spLocks noGrp="1"/>
          </p:cNvSpPr>
          <p:nvPr>
            <p:ph type="body" idx="1"/>
          </p:nvPr>
        </p:nvSpPr>
        <p:spPr>
          <a:xfrm>
            <a:off x="723900" y="1250612"/>
            <a:ext cx="7696200" cy="323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tx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6" name="Freeform 881">
            <a:extLst>
              <a:ext uri="{FF2B5EF4-FFF2-40B4-BE49-F238E27FC236}">
                <a16:creationId xmlns:a16="http://schemas.microsoft.com/office/drawing/2014/main" id="{C1A3DF21-6CEA-2CB9-F404-CC8E1F386733}"/>
              </a:ext>
            </a:extLst>
          </p:cNvPr>
          <p:cNvSpPr>
            <a:spLocks/>
          </p:cNvSpPr>
          <p:nvPr userDrawn="1"/>
        </p:nvSpPr>
        <p:spPr bwMode="auto">
          <a:xfrm>
            <a:off x="8403036" y="4402536"/>
            <a:ext cx="740964" cy="740964"/>
          </a:xfrm>
          <a:custGeom>
            <a:avLst/>
            <a:gdLst>
              <a:gd name="T0" fmla="*/ 16944 w 16944"/>
              <a:gd name="T1" fmla="*/ 0 h 16944"/>
              <a:gd name="T2" fmla="*/ 16944 w 16944"/>
              <a:gd name="T3" fmla="*/ 16944 h 16944"/>
              <a:gd name="T4" fmla="*/ 0 w 16944"/>
              <a:gd name="T5" fmla="*/ 16944 h 16944"/>
              <a:gd name="T6" fmla="*/ 0 w 16944"/>
              <a:gd name="T7" fmla="*/ 12436 h 16944"/>
              <a:gd name="T8" fmla="*/ 12435 w 16944"/>
              <a:gd name="T9" fmla="*/ 0 h 16944"/>
              <a:gd name="T10" fmla="*/ 16944 w 16944"/>
              <a:gd name="T11" fmla="*/ 0 h 16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944" h="16944">
                <a:moveTo>
                  <a:pt x="16944" y="0"/>
                </a:moveTo>
                <a:lnTo>
                  <a:pt x="16944" y="16944"/>
                </a:lnTo>
                <a:lnTo>
                  <a:pt x="0" y="16944"/>
                </a:lnTo>
                <a:lnTo>
                  <a:pt x="0" y="12436"/>
                </a:lnTo>
                <a:cubicBezTo>
                  <a:pt x="0" y="5568"/>
                  <a:pt x="5567" y="0"/>
                  <a:pt x="12435" y="0"/>
                </a:cubicBezTo>
                <a:lnTo>
                  <a:pt x="1694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7" name="Freeform 352">
            <a:extLst>
              <a:ext uri="{FF2B5EF4-FFF2-40B4-BE49-F238E27FC236}">
                <a16:creationId xmlns:a16="http://schemas.microsoft.com/office/drawing/2014/main" id="{996B810B-31F0-C91D-ED29-A63315914A07}"/>
              </a:ext>
            </a:extLst>
          </p:cNvPr>
          <p:cNvSpPr>
            <a:spLocks/>
          </p:cNvSpPr>
          <p:nvPr userDrawn="1"/>
        </p:nvSpPr>
        <p:spPr bwMode="auto">
          <a:xfrm>
            <a:off x="-1093603" y="3011591"/>
            <a:ext cx="2187206" cy="2575530"/>
          </a:xfrm>
          <a:custGeom>
            <a:avLst/>
            <a:gdLst>
              <a:gd name="T0" fmla="*/ 50016 w 50016"/>
              <a:gd name="T1" fmla="*/ 49881 h 58876"/>
              <a:gd name="T2" fmla="*/ 135 w 50016"/>
              <a:gd name="T3" fmla="*/ 0 h 58876"/>
              <a:gd name="T4" fmla="*/ 0 w 50016"/>
              <a:gd name="T5" fmla="*/ 29959 h 58876"/>
              <a:gd name="T6" fmla="*/ 26668 w 50016"/>
              <a:gd name="T7" fmla="*/ 56627 h 58876"/>
              <a:gd name="T8" fmla="*/ 32096 w 50016"/>
              <a:gd name="T9" fmla="*/ 58876 h 58876"/>
              <a:gd name="T10" fmla="*/ 49927 w 50016"/>
              <a:gd name="T11" fmla="*/ 58876 h 58876"/>
              <a:gd name="T12" fmla="*/ 50016 w 50016"/>
              <a:gd name="T13" fmla="*/ 49881 h 58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016" h="58876">
                <a:moveTo>
                  <a:pt x="50016" y="49881"/>
                </a:moveTo>
                <a:lnTo>
                  <a:pt x="135" y="0"/>
                </a:lnTo>
                <a:lnTo>
                  <a:pt x="0" y="29959"/>
                </a:lnTo>
                <a:lnTo>
                  <a:pt x="26668" y="56627"/>
                </a:lnTo>
                <a:cubicBezTo>
                  <a:pt x="28107" y="58067"/>
                  <a:pt x="30060" y="58876"/>
                  <a:pt x="32096" y="58876"/>
                </a:cubicBezTo>
                <a:lnTo>
                  <a:pt x="49927" y="58876"/>
                </a:lnTo>
                <a:lnTo>
                  <a:pt x="50016" y="49881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68" name="Grupo 267">
            <a:extLst>
              <a:ext uri="{FF2B5EF4-FFF2-40B4-BE49-F238E27FC236}">
                <a16:creationId xmlns:a16="http://schemas.microsoft.com/office/drawing/2014/main" id="{3894EBA3-744F-3C64-6B76-9338D1A6AFAC}"/>
              </a:ext>
            </a:extLst>
          </p:cNvPr>
          <p:cNvGrpSpPr/>
          <p:nvPr userDrawn="1"/>
        </p:nvGrpSpPr>
        <p:grpSpPr>
          <a:xfrm>
            <a:off x="8335771" y="-708522"/>
            <a:ext cx="1507863" cy="1510278"/>
            <a:chOff x="39184" y="-151930"/>
            <a:chExt cx="1309806" cy="1311904"/>
          </a:xfrm>
          <a:solidFill>
            <a:schemeClr val="accent1"/>
          </a:solidFill>
        </p:grpSpPr>
        <p:sp>
          <p:nvSpPr>
            <p:cNvPr id="269" name="Oval 357">
              <a:extLst>
                <a:ext uri="{FF2B5EF4-FFF2-40B4-BE49-F238E27FC236}">
                  <a16:creationId xmlns:a16="http://schemas.microsoft.com/office/drawing/2014/main" id="{F242B324-8BED-85E8-4B2A-9C437C8D0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909" y="544953"/>
              <a:ext cx="44081" cy="440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0" name="Freeform 358">
              <a:extLst>
                <a:ext uri="{FF2B5EF4-FFF2-40B4-BE49-F238E27FC236}">
                  <a16:creationId xmlns:a16="http://schemas.microsoft.com/office/drawing/2014/main" id="{9BAD0847-CAE3-30DA-838E-C4825090C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442" y="614221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6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1" name="Freeform 359">
              <a:extLst>
                <a:ext uri="{FF2B5EF4-FFF2-40B4-BE49-F238E27FC236}">
                  <a16:creationId xmlns:a16="http://schemas.microsoft.com/office/drawing/2014/main" id="{BD4E88AE-B8D8-567C-9CBF-8368DA589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075" y="685588"/>
              <a:ext cx="48279" cy="482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2" name="Freeform 360">
              <a:extLst>
                <a:ext uri="{FF2B5EF4-FFF2-40B4-BE49-F238E27FC236}">
                  <a16:creationId xmlns:a16="http://schemas.microsoft.com/office/drawing/2014/main" id="{20C88ED9-8C48-564B-E728-E27CD2E04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707" y="756956"/>
              <a:ext cx="48279" cy="482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6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3" name="Freeform 361">
              <a:extLst>
                <a:ext uri="{FF2B5EF4-FFF2-40B4-BE49-F238E27FC236}">
                  <a16:creationId xmlns:a16="http://schemas.microsoft.com/office/drawing/2014/main" id="{4E744688-A3F4-F728-72F1-A892EDF4A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439" y="828324"/>
              <a:ext cx="46179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4" name="Freeform 362">
              <a:extLst>
                <a:ext uri="{FF2B5EF4-FFF2-40B4-BE49-F238E27FC236}">
                  <a16:creationId xmlns:a16="http://schemas.microsoft.com/office/drawing/2014/main" id="{559F39CD-529D-2646-AD4C-B25F2329D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072" y="899691"/>
              <a:ext cx="48279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5" name="Freeform 363">
              <a:extLst>
                <a:ext uri="{FF2B5EF4-FFF2-40B4-BE49-F238E27FC236}">
                  <a16:creationId xmlns:a16="http://schemas.microsoft.com/office/drawing/2014/main" id="{F0389133-C85E-7D18-3238-DB4E223A0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704" y="968960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6" name="Freeform 364">
              <a:extLst>
                <a:ext uri="{FF2B5EF4-FFF2-40B4-BE49-F238E27FC236}">
                  <a16:creationId xmlns:a16="http://schemas.microsoft.com/office/drawing/2014/main" id="{4ECA822A-B912-BF52-9DF6-E0412EC20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36" y="1040328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6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7" name="Freeform 365">
              <a:extLst>
                <a:ext uri="{FF2B5EF4-FFF2-40B4-BE49-F238E27FC236}">
                  <a16:creationId xmlns:a16="http://schemas.microsoft.com/office/drawing/2014/main" id="{643962FF-48EE-5418-947B-E66486D6D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69" y="1111695"/>
              <a:ext cx="48279" cy="482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8" name="Freeform 377">
              <a:extLst>
                <a:ext uri="{FF2B5EF4-FFF2-40B4-BE49-F238E27FC236}">
                  <a16:creationId xmlns:a16="http://schemas.microsoft.com/office/drawing/2014/main" id="{8B49A5AC-3B46-AFE6-8F33-D58459709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036" y="486180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9" name="Freeform 378">
              <a:extLst>
                <a:ext uri="{FF2B5EF4-FFF2-40B4-BE49-F238E27FC236}">
                  <a16:creationId xmlns:a16="http://schemas.microsoft.com/office/drawing/2014/main" id="{ECA1737E-E7B4-B322-3B84-87D428796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769" y="557547"/>
              <a:ext cx="46179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0" name="Oval 379">
              <a:extLst>
                <a:ext uri="{FF2B5EF4-FFF2-40B4-BE49-F238E27FC236}">
                  <a16:creationId xmlns:a16="http://schemas.microsoft.com/office/drawing/2014/main" id="{CB65C18C-C9AE-28BD-12E1-DABCF7E6A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499" y="628915"/>
              <a:ext cx="44081" cy="440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1" name="Oval 380">
              <a:extLst>
                <a:ext uri="{FF2B5EF4-FFF2-40B4-BE49-F238E27FC236}">
                  <a16:creationId xmlns:a16="http://schemas.microsoft.com/office/drawing/2014/main" id="{9F425680-C4AA-463B-B0A6-9DDDED059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132" y="700282"/>
              <a:ext cx="44081" cy="440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2" name="Freeform 381">
              <a:extLst>
                <a:ext uri="{FF2B5EF4-FFF2-40B4-BE49-F238E27FC236}">
                  <a16:creationId xmlns:a16="http://schemas.microsoft.com/office/drawing/2014/main" id="{4467B130-E1D0-A868-3814-D575501FF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666" y="769550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3" name="Freeform 382">
              <a:extLst>
                <a:ext uri="{FF2B5EF4-FFF2-40B4-BE49-F238E27FC236}">
                  <a16:creationId xmlns:a16="http://schemas.microsoft.com/office/drawing/2014/main" id="{19CF19C4-0D4C-ED36-6E8C-8379A104D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298" y="840918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4" name="Freeform 383">
              <a:extLst>
                <a:ext uri="{FF2B5EF4-FFF2-40B4-BE49-F238E27FC236}">
                  <a16:creationId xmlns:a16="http://schemas.microsoft.com/office/drawing/2014/main" id="{EA0F6229-D0F8-8E0F-40D9-8836FB740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931" y="912285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5" name="Freeform 384">
              <a:extLst>
                <a:ext uri="{FF2B5EF4-FFF2-40B4-BE49-F238E27FC236}">
                  <a16:creationId xmlns:a16="http://schemas.microsoft.com/office/drawing/2014/main" id="{13DCCD00-C8A9-92F2-00A6-D9B18CF08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662" y="983653"/>
              <a:ext cx="46179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6" name="Freeform 385">
              <a:extLst>
                <a:ext uri="{FF2B5EF4-FFF2-40B4-BE49-F238E27FC236}">
                  <a16:creationId xmlns:a16="http://schemas.microsoft.com/office/drawing/2014/main" id="{3AC505ED-5901-0A7D-0F48-83415150A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294" y="1052922"/>
              <a:ext cx="46179" cy="48279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900 w 1094"/>
                <a:gd name="T5" fmla="*/ 195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7" name="Freeform 397">
              <a:extLst>
                <a:ext uri="{FF2B5EF4-FFF2-40B4-BE49-F238E27FC236}">
                  <a16:creationId xmlns:a16="http://schemas.microsoft.com/office/drawing/2014/main" id="{99AABA47-D86F-3F67-B586-F080489CA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363" y="427407"/>
              <a:ext cx="48279" cy="482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8" name="Freeform 398">
              <a:extLst>
                <a:ext uri="{FF2B5EF4-FFF2-40B4-BE49-F238E27FC236}">
                  <a16:creationId xmlns:a16="http://schemas.microsoft.com/office/drawing/2014/main" id="{CD3C49F6-FAC1-9B1A-5B59-E04A210C7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995" y="498774"/>
              <a:ext cx="48279" cy="482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9" name="Oval 399">
              <a:extLst>
                <a:ext uri="{FF2B5EF4-FFF2-40B4-BE49-F238E27FC236}">
                  <a16:creationId xmlns:a16="http://schemas.microsoft.com/office/drawing/2014/main" id="{8E912FBA-D7D6-9291-5A35-70A890C84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726" y="572240"/>
              <a:ext cx="44081" cy="440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0" name="Oval 400">
              <a:extLst>
                <a:ext uri="{FF2B5EF4-FFF2-40B4-BE49-F238E27FC236}">
                  <a16:creationId xmlns:a16="http://schemas.microsoft.com/office/drawing/2014/main" id="{349DB72D-5ED2-7883-D717-F6D82429F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359" y="643608"/>
              <a:ext cx="44081" cy="419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1" name="Freeform 401">
              <a:extLst>
                <a:ext uri="{FF2B5EF4-FFF2-40B4-BE49-F238E27FC236}">
                  <a16:creationId xmlns:a16="http://schemas.microsoft.com/office/drawing/2014/main" id="{A0D659DA-1D38-30B0-23E2-22FC38D2F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893" y="710777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6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2" name="Freeform 402">
              <a:extLst>
                <a:ext uri="{FF2B5EF4-FFF2-40B4-BE49-F238E27FC236}">
                  <a16:creationId xmlns:a16="http://schemas.microsoft.com/office/drawing/2014/main" id="{3DFE78BB-EBF7-AF52-8EE1-F8888B388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623" y="782145"/>
              <a:ext cx="46179" cy="482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3" name="Freeform 403">
              <a:extLst>
                <a:ext uri="{FF2B5EF4-FFF2-40B4-BE49-F238E27FC236}">
                  <a16:creationId xmlns:a16="http://schemas.microsoft.com/office/drawing/2014/main" id="{16B3B251-8C3B-86D1-FFC0-6C13AC6E2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256" y="853512"/>
              <a:ext cx="48279" cy="482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6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4" name="Freeform 404">
              <a:extLst>
                <a:ext uri="{FF2B5EF4-FFF2-40B4-BE49-F238E27FC236}">
                  <a16:creationId xmlns:a16="http://schemas.microsoft.com/office/drawing/2014/main" id="{73E1CA08-D16A-5B11-6E90-8CEB545D9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888" y="924880"/>
              <a:ext cx="48279" cy="482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5" name="Freeform 405">
              <a:extLst>
                <a:ext uri="{FF2B5EF4-FFF2-40B4-BE49-F238E27FC236}">
                  <a16:creationId xmlns:a16="http://schemas.microsoft.com/office/drawing/2014/main" id="{FA4E4BED-EC10-4C2E-82B8-566E139FE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21" y="996247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6" name="Freeform 418">
              <a:extLst>
                <a:ext uri="{FF2B5EF4-FFF2-40B4-BE49-F238E27FC236}">
                  <a16:creationId xmlns:a16="http://schemas.microsoft.com/office/drawing/2014/main" id="{560D7F08-2E2A-D6C1-5E9A-4693118BF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589" y="370732"/>
              <a:ext cx="48278" cy="46179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7" name="Freeform 419">
              <a:extLst>
                <a:ext uri="{FF2B5EF4-FFF2-40B4-BE49-F238E27FC236}">
                  <a16:creationId xmlns:a16="http://schemas.microsoft.com/office/drawing/2014/main" id="{BFBF7AEA-2E19-5EC3-842A-A77C10E9F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21" y="440001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8" name="Freeform 420">
              <a:extLst>
                <a:ext uri="{FF2B5EF4-FFF2-40B4-BE49-F238E27FC236}">
                  <a16:creationId xmlns:a16="http://schemas.microsoft.com/office/drawing/2014/main" id="{7012CCE1-802F-BAA3-E08B-DBC7D0986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54" y="511368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9" name="Freeform 421">
              <a:extLst>
                <a:ext uri="{FF2B5EF4-FFF2-40B4-BE49-F238E27FC236}">
                  <a16:creationId xmlns:a16="http://schemas.microsoft.com/office/drawing/2014/main" id="{141BEA36-A039-1856-9C30-241193AAC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585" y="582736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0" name="Freeform 422">
              <a:extLst>
                <a:ext uri="{FF2B5EF4-FFF2-40B4-BE49-F238E27FC236}">
                  <a16:creationId xmlns:a16="http://schemas.microsoft.com/office/drawing/2014/main" id="{B9EDF2C3-3EEF-EF40-6D35-24FE453FC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218" y="654104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1" name="Oval 423">
              <a:extLst>
                <a:ext uri="{FF2B5EF4-FFF2-40B4-BE49-F238E27FC236}">
                  <a16:creationId xmlns:a16="http://schemas.microsoft.com/office/drawing/2014/main" id="{5F7FC2D5-652E-40EF-FC4D-BD8DC2BB7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949" y="727570"/>
              <a:ext cx="44080" cy="419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2" name="Freeform 424">
              <a:extLst>
                <a:ext uri="{FF2B5EF4-FFF2-40B4-BE49-F238E27FC236}">
                  <a16:creationId xmlns:a16="http://schemas.microsoft.com/office/drawing/2014/main" id="{7684C8B7-8E8A-D966-9634-1532C1C55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83" y="796839"/>
              <a:ext cx="48278" cy="46179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3" name="Freeform 425">
              <a:extLst>
                <a:ext uri="{FF2B5EF4-FFF2-40B4-BE49-F238E27FC236}">
                  <a16:creationId xmlns:a16="http://schemas.microsoft.com/office/drawing/2014/main" id="{5EFB04C4-3D54-7E99-B4BC-1C56265FD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15" y="866107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4" name="Freeform 426">
              <a:extLst>
                <a:ext uri="{FF2B5EF4-FFF2-40B4-BE49-F238E27FC236}">
                  <a16:creationId xmlns:a16="http://schemas.microsoft.com/office/drawing/2014/main" id="{C8BC7872-F8DB-CD64-AEAB-A89468274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47" y="937475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5" name="Freeform 438">
              <a:extLst>
                <a:ext uri="{FF2B5EF4-FFF2-40B4-BE49-F238E27FC236}">
                  <a16:creationId xmlns:a16="http://schemas.microsoft.com/office/drawing/2014/main" id="{9597A79D-3F7A-837A-0196-65454C0B6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915" y="311959"/>
              <a:ext cx="46179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6" name="Freeform 439">
              <a:extLst>
                <a:ext uri="{FF2B5EF4-FFF2-40B4-BE49-F238E27FC236}">
                  <a16:creationId xmlns:a16="http://schemas.microsoft.com/office/drawing/2014/main" id="{BE58D948-3E9D-53BA-BE7B-2C84E6AE9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547" y="383327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7" name="Freeform 440">
              <a:extLst>
                <a:ext uri="{FF2B5EF4-FFF2-40B4-BE49-F238E27FC236}">
                  <a16:creationId xmlns:a16="http://schemas.microsoft.com/office/drawing/2014/main" id="{17534B61-BAC5-F187-D0A3-F1D4C60B1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180" y="454694"/>
              <a:ext cx="48278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6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6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8" name="Freeform 441">
              <a:extLst>
                <a:ext uri="{FF2B5EF4-FFF2-40B4-BE49-F238E27FC236}">
                  <a16:creationId xmlns:a16="http://schemas.microsoft.com/office/drawing/2014/main" id="{AEE44FEC-2E15-82DE-5979-137969492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12" y="523963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9" name="Freeform 442">
              <a:extLst>
                <a:ext uri="{FF2B5EF4-FFF2-40B4-BE49-F238E27FC236}">
                  <a16:creationId xmlns:a16="http://schemas.microsoft.com/office/drawing/2014/main" id="{1CED07B9-F4CF-FF08-0E55-00B1B08D8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444" y="595330"/>
              <a:ext cx="48278" cy="48278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0" name="Oval 443">
              <a:extLst>
                <a:ext uri="{FF2B5EF4-FFF2-40B4-BE49-F238E27FC236}">
                  <a16:creationId xmlns:a16="http://schemas.microsoft.com/office/drawing/2014/main" id="{1071EAE0-124C-0653-13DA-DE1731FD8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176" y="668797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1" name="Oval 444">
              <a:extLst>
                <a:ext uri="{FF2B5EF4-FFF2-40B4-BE49-F238E27FC236}">
                  <a16:creationId xmlns:a16="http://schemas.microsoft.com/office/drawing/2014/main" id="{FF1F18DE-7CA7-6D39-8A55-9A71365A7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907" y="740164"/>
              <a:ext cx="41981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2" name="Freeform 445">
              <a:extLst>
                <a:ext uri="{FF2B5EF4-FFF2-40B4-BE49-F238E27FC236}">
                  <a16:creationId xmlns:a16="http://schemas.microsoft.com/office/drawing/2014/main" id="{222BE954-3D71-AD07-EE12-3B807606F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41" y="809433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3" name="Freeform 446">
              <a:extLst>
                <a:ext uri="{FF2B5EF4-FFF2-40B4-BE49-F238E27FC236}">
                  <a16:creationId xmlns:a16="http://schemas.microsoft.com/office/drawing/2014/main" id="{7DE50BE0-6881-0F7F-DED2-AC2464695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73" y="880800"/>
              <a:ext cx="48278" cy="461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4" name="Freeform 458">
              <a:extLst>
                <a:ext uri="{FF2B5EF4-FFF2-40B4-BE49-F238E27FC236}">
                  <a16:creationId xmlns:a16="http://schemas.microsoft.com/office/drawing/2014/main" id="{B1ADEDC4-F704-A65A-3977-187EA377E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141" y="253186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5" name="Freeform 459">
              <a:extLst>
                <a:ext uri="{FF2B5EF4-FFF2-40B4-BE49-F238E27FC236}">
                  <a16:creationId xmlns:a16="http://schemas.microsoft.com/office/drawing/2014/main" id="{9EC1DCAB-0687-37EF-8B38-31CA15AA0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774" y="324553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6" name="Freeform 460">
              <a:extLst>
                <a:ext uri="{FF2B5EF4-FFF2-40B4-BE49-F238E27FC236}">
                  <a16:creationId xmlns:a16="http://schemas.microsoft.com/office/drawing/2014/main" id="{65A1FCDA-0458-AC3B-FB18-F471DFDF3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406" y="395921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7" name="Freeform 461">
              <a:extLst>
                <a:ext uri="{FF2B5EF4-FFF2-40B4-BE49-F238E27FC236}">
                  <a16:creationId xmlns:a16="http://schemas.microsoft.com/office/drawing/2014/main" id="{D7FBBE70-8588-011F-FF5C-4B6BEFD44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9" y="467288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8" name="Freeform 462">
              <a:extLst>
                <a:ext uri="{FF2B5EF4-FFF2-40B4-BE49-F238E27FC236}">
                  <a16:creationId xmlns:a16="http://schemas.microsoft.com/office/drawing/2014/main" id="{50E7D288-D729-25AF-A70E-2222C3F0A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770" y="538656"/>
              <a:ext cx="46179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9" name="Freeform 463">
              <a:extLst>
                <a:ext uri="{FF2B5EF4-FFF2-40B4-BE49-F238E27FC236}">
                  <a16:creationId xmlns:a16="http://schemas.microsoft.com/office/drawing/2014/main" id="{CC5400CE-DE69-E60B-B9B9-7A9589869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03" y="607925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0" name="Freeform 464">
              <a:extLst>
                <a:ext uri="{FF2B5EF4-FFF2-40B4-BE49-F238E27FC236}">
                  <a16:creationId xmlns:a16="http://schemas.microsoft.com/office/drawing/2014/main" id="{A10BE02D-4485-CCE3-816F-FF683F7F8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35" y="679292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1" name="Freeform 465">
              <a:extLst>
                <a:ext uri="{FF2B5EF4-FFF2-40B4-BE49-F238E27FC236}">
                  <a16:creationId xmlns:a16="http://schemas.microsoft.com/office/drawing/2014/main" id="{92799BAF-1807-9FB4-CB4D-B6F40D828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67" y="750660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2" name="Freeform 466">
              <a:extLst>
                <a:ext uri="{FF2B5EF4-FFF2-40B4-BE49-F238E27FC236}">
                  <a16:creationId xmlns:a16="http://schemas.microsoft.com/office/drawing/2014/main" id="{D069B9C4-F4FF-A500-3708-0DC07969F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00" y="822027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3" name="Freeform 478">
              <a:extLst>
                <a:ext uri="{FF2B5EF4-FFF2-40B4-BE49-F238E27FC236}">
                  <a16:creationId xmlns:a16="http://schemas.microsoft.com/office/drawing/2014/main" id="{7D1E2C2A-7699-124F-9DAB-CDDAC6E52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368" y="196512"/>
              <a:ext cx="48278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4" name="Freeform 479">
              <a:extLst>
                <a:ext uri="{FF2B5EF4-FFF2-40B4-BE49-F238E27FC236}">
                  <a16:creationId xmlns:a16="http://schemas.microsoft.com/office/drawing/2014/main" id="{5596CBF1-A8D6-CFF2-9622-3F38CEF72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100" y="267879"/>
              <a:ext cx="46179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5" name="Freeform 480">
              <a:extLst>
                <a:ext uri="{FF2B5EF4-FFF2-40B4-BE49-F238E27FC236}">
                  <a16:creationId xmlns:a16="http://schemas.microsoft.com/office/drawing/2014/main" id="{20D00749-1554-8FD9-087B-3C455E33C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32" y="337148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6" name="Freeform 481">
              <a:extLst>
                <a:ext uri="{FF2B5EF4-FFF2-40B4-BE49-F238E27FC236}">
                  <a16:creationId xmlns:a16="http://schemas.microsoft.com/office/drawing/2014/main" id="{07551FA4-FAB6-4CD8-49F3-A95BD764E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64" y="408515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7" name="Freeform 482">
              <a:extLst>
                <a:ext uri="{FF2B5EF4-FFF2-40B4-BE49-F238E27FC236}">
                  <a16:creationId xmlns:a16="http://schemas.microsoft.com/office/drawing/2014/main" id="{577DEFC2-BAC9-3953-A1DE-C3500D719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997" y="479883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8" name="Freeform 483">
              <a:extLst>
                <a:ext uri="{FF2B5EF4-FFF2-40B4-BE49-F238E27FC236}">
                  <a16:creationId xmlns:a16="http://schemas.microsoft.com/office/drawing/2014/main" id="{A6549EDC-79EE-2AAB-E18A-DE8857AA6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629" y="55125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9" name="Freeform 484">
              <a:extLst>
                <a:ext uri="{FF2B5EF4-FFF2-40B4-BE49-F238E27FC236}">
                  <a16:creationId xmlns:a16="http://schemas.microsoft.com/office/drawing/2014/main" id="{2D91C0A7-B2C4-EB82-142C-CADC9D2B6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262" y="622618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0" name="Freeform 485">
              <a:extLst>
                <a:ext uri="{FF2B5EF4-FFF2-40B4-BE49-F238E27FC236}">
                  <a16:creationId xmlns:a16="http://schemas.microsoft.com/office/drawing/2014/main" id="{15A96C28-4561-1E18-4720-DFE849166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94" y="693985"/>
              <a:ext cx="48278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1" name="Oval 486">
              <a:extLst>
                <a:ext uri="{FF2B5EF4-FFF2-40B4-BE49-F238E27FC236}">
                  <a16:creationId xmlns:a16="http://schemas.microsoft.com/office/drawing/2014/main" id="{110DD4B3-96A0-AEF7-089E-E7EDF620E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725" y="765353"/>
              <a:ext cx="41981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2" name="Oval 498">
              <a:extLst>
                <a:ext uri="{FF2B5EF4-FFF2-40B4-BE49-F238E27FC236}">
                  <a16:creationId xmlns:a16="http://schemas.microsoft.com/office/drawing/2014/main" id="{C350A5FA-BEA4-624A-BA03-34427C02D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793" y="139837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3" name="Oval 499">
              <a:extLst>
                <a:ext uri="{FF2B5EF4-FFF2-40B4-BE49-F238E27FC236}">
                  <a16:creationId xmlns:a16="http://schemas.microsoft.com/office/drawing/2014/main" id="{9447F899-8F69-BA97-206E-43859ABB3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425" y="211205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4" name="Freeform 500">
              <a:extLst>
                <a:ext uri="{FF2B5EF4-FFF2-40B4-BE49-F238E27FC236}">
                  <a16:creationId xmlns:a16="http://schemas.microsoft.com/office/drawing/2014/main" id="{567DC83B-0214-655C-4373-755379D0E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959" y="280473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5" name="Freeform 501">
              <a:extLst>
                <a:ext uri="{FF2B5EF4-FFF2-40B4-BE49-F238E27FC236}">
                  <a16:creationId xmlns:a16="http://schemas.microsoft.com/office/drawing/2014/main" id="{AE06509C-34B4-22E7-AB6E-6F3B7B7F6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91" y="351841"/>
              <a:ext cx="48278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6" name="Freeform 502">
              <a:extLst>
                <a:ext uri="{FF2B5EF4-FFF2-40B4-BE49-F238E27FC236}">
                  <a16:creationId xmlns:a16="http://schemas.microsoft.com/office/drawing/2014/main" id="{8474E5B2-EB01-8B99-12BB-0AABE7E10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24" y="421109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7" name="Freeform 503">
              <a:extLst>
                <a:ext uri="{FF2B5EF4-FFF2-40B4-BE49-F238E27FC236}">
                  <a16:creationId xmlns:a16="http://schemas.microsoft.com/office/drawing/2014/main" id="{715BD7AD-0054-2ACF-A051-996617B16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55" y="492477"/>
              <a:ext cx="46179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8" name="Freeform 504">
              <a:extLst>
                <a:ext uri="{FF2B5EF4-FFF2-40B4-BE49-F238E27FC236}">
                  <a16:creationId xmlns:a16="http://schemas.microsoft.com/office/drawing/2014/main" id="{3AF4B560-01ED-BA6C-42DD-BCDDC9AE7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87" y="563845"/>
              <a:ext cx="48278" cy="48278"/>
            </a:xfrm>
            <a:custGeom>
              <a:avLst/>
              <a:gdLst>
                <a:gd name="T0" fmla="*/ 195 w 1094"/>
                <a:gd name="T1" fmla="*/ 899 h 1094"/>
                <a:gd name="T2" fmla="*/ 195 w 1094"/>
                <a:gd name="T3" fmla="*/ 194 h 1094"/>
                <a:gd name="T4" fmla="*/ 900 w 1094"/>
                <a:gd name="T5" fmla="*/ 194 h 1094"/>
                <a:gd name="T6" fmla="*/ 900 w 1094"/>
                <a:gd name="T7" fmla="*/ 899 h 1094"/>
                <a:gd name="T8" fmla="*/ 195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9" name="Freeform 505">
              <a:extLst>
                <a:ext uri="{FF2B5EF4-FFF2-40B4-BE49-F238E27FC236}">
                  <a16:creationId xmlns:a16="http://schemas.microsoft.com/office/drawing/2014/main" id="{7BE0B003-050A-F645-61A4-3AD90A9DD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20" y="635212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0" name="Freeform 506">
              <a:extLst>
                <a:ext uri="{FF2B5EF4-FFF2-40B4-BE49-F238E27FC236}">
                  <a16:creationId xmlns:a16="http://schemas.microsoft.com/office/drawing/2014/main" id="{7C276439-14F7-B3EF-666B-B5977DFA3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52" y="70658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1" name="Oval 518">
              <a:extLst>
                <a:ext uri="{FF2B5EF4-FFF2-40B4-BE49-F238E27FC236}">
                  <a16:creationId xmlns:a16="http://schemas.microsoft.com/office/drawing/2014/main" id="{61A805C2-853D-4437-3EE0-1E91F62A3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020" y="81064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2" name="Freeform 519">
              <a:extLst>
                <a:ext uri="{FF2B5EF4-FFF2-40B4-BE49-F238E27FC236}">
                  <a16:creationId xmlns:a16="http://schemas.microsoft.com/office/drawing/2014/main" id="{7A104300-3D63-1BBC-CC31-C311E3478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53" y="150333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3" name="Freeform 520">
              <a:extLst>
                <a:ext uri="{FF2B5EF4-FFF2-40B4-BE49-F238E27FC236}">
                  <a16:creationId xmlns:a16="http://schemas.microsoft.com/office/drawing/2014/main" id="{E37BD3C3-91BE-7D20-914F-A44F3926E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85" y="22170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4" name="Freeform 521">
              <a:extLst>
                <a:ext uri="{FF2B5EF4-FFF2-40B4-BE49-F238E27FC236}">
                  <a16:creationId xmlns:a16="http://schemas.microsoft.com/office/drawing/2014/main" id="{123A49E5-F877-4288-1839-B1D02DF79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17" y="293068"/>
              <a:ext cx="46179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5" name="Freeform 522">
              <a:extLst>
                <a:ext uri="{FF2B5EF4-FFF2-40B4-BE49-F238E27FC236}">
                  <a16:creationId xmlns:a16="http://schemas.microsoft.com/office/drawing/2014/main" id="{932A1DB8-EB06-D833-C9E1-324FE7940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49" y="364435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6" name="Freeform 523">
              <a:extLst>
                <a:ext uri="{FF2B5EF4-FFF2-40B4-BE49-F238E27FC236}">
                  <a16:creationId xmlns:a16="http://schemas.microsoft.com/office/drawing/2014/main" id="{E53A1196-4BEC-B474-D124-17CB5D37E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2" y="435803"/>
              <a:ext cx="48278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7" name="Freeform 524">
              <a:extLst>
                <a:ext uri="{FF2B5EF4-FFF2-40B4-BE49-F238E27FC236}">
                  <a16:creationId xmlns:a16="http://schemas.microsoft.com/office/drawing/2014/main" id="{CB93BD6B-A065-DB3F-F20A-3B583F1BD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14" y="507170"/>
              <a:ext cx="48278" cy="461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8" name="Freeform 525">
              <a:extLst>
                <a:ext uri="{FF2B5EF4-FFF2-40B4-BE49-F238E27FC236}">
                  <a16:creationId xmlns:a16="http://schemas.microsoft.com/office/drawing/2014/main" id="{51C59907-079C-3234-8DD1-608458700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47" y="576439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9" name="Freeform 526">
              <a:extLst>
                <a:ext uri="{FF2B5EF4-FFF2-40B4-BE49-F238E27FC236}">
                  <a16:creationId xmlns:a16="http://schemas.microsoft.com/office/drawing/2014/main" id="{6E564199-A4B6-634B-E06D-0765DABDB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79" y="647806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0" name="Freeform 538">
              <a:extLst>
                <a:ext uri="{FF2B5EF4-FFF2-40B4-BE49-F238E27FC236}">
                  <a16:creationId xmlns:a16="http://schemas.microsoft.com/office/drawing/2014/main" id="{1E15CDC1-EE68-B3AD-0BFC-13C74A225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246" y="22291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1" name="Freeform 539">
              <a:extLst>
                <a:ext uri="{FF2B5EF4-FFF2-40B4-BE49-F238E27FC236}">
                  <a16:creationId xmlns:a16="http://schemas.microsoft.com/office/drawing/2014/main" id="{7E0DA27A-40A7-105E-587C-7447D0BDB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879" y="93658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2" name="Oval 540">
              <a:extLst>
                <a:ext uri="{FF2B5EF4-FFF2-40B4-BE49-F238E27FC236}">
                  <a16:creationId xmlns:a16="http://schemas.microsoft.com/office/drawing/2014/main" id="{51EEEBE0-9282-B20C-0020-04AAA9986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610" y="167125"/>
              <a:ext cx="44080" cy="419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3" name="Oval 541">
              <a:extLst>
                <a:ext uri="{FF2B5EF4-FFF2-40B4-BE49-F238E27FC236}">
                  <a16:creationId xmlns:a16="http://schemas.microsoft.com/office/drawing/2014/main" id="{2EEC9DAC-C919-A288-3F71-C4D584D0D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43" y="236393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4" name="Freeform 542">
              <a:extLst>
                <a:ext uri="{FF2B5EF4-FFF2-40B4-BE49-F238E27FC236}">
                  <a16:creationId xmlns:a16="http://schemas.microsoft.com/office/drawing/2014/main" id="{692D81FA-D809-AE1E-9466-FAE43B161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76" y="305662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5" name="Freeform 543">
              <a:extLst>
                <a:ext uri="{FF2B5EF4-FFF2-40B4-BE49-F238E27FC236}">
                  <a16:creationId xmlns:a16="http://schemas.microsoft.com/office/drawing/2014/main" id="{47E3FBCC-3609-C32A-CD56-58563FACD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08" y="37703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6" name="Freeform 544">
              <a:extLst>
                <a:ext uri="{FF2B5EF4-FFF2-40B4-BE49-F238E27FC236}">
                  <a16:creationId xmlns:a16="http://schemas.microsoft.com/office/drawing/2014/main" id="{4F03B623-4B2B-1C2C-5F52-6FF644233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40" y="448397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7" name="Freeform 545">
              <a:extLst>
                <a:ext uri="{FF2B5EF4-FFF2-40B4-BE49-F238E27FC236}">
                  <a16:creationId xmlns:a16="http://schemas.microsoft.com/office/drawing/2014/main" id="{E70A6EEB-D753-A6B3-F16E-A7A36016F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72" y="519765"/>
              <a:ext cx="46179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8" name="Freeform 546">
              <a:extLst>
                <a:ext uri="{FF2B5EF4-FFF2-40B4-BE49-F238E27FC236}">
                  <a16:creationId xmlns:a16="http://schemas.microsoft.com/office/drawing/2014/main" id="{7B1E3F87-FACE-F299-AD7F-F6628A7E9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05" y="591132"/>
              <a:ext cx="48278" cy="46179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9" name="Freeform 558">
              <a:extLst>
                <a:ext uri="{FF2B5EF4-FFF2-40B4-BE49-F238E27FC236}">
                  <a16:creationId xmlns:a16="http://schemas.microsoft.com/office/drawing/2014/main" id="{62624CC5-084F-70FF-2EC5-F92E23E4C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73" y="-36482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0" name="Freeform 559">
              <a:extLst>
                <a:ext uri="{FF2B5EF4-FFF2-40B4-BE49-F238E27FC236}">
                  <a16:creationId xmlns:a16="http://schemas.microsoft.com/office/drawing/2014/main" id="{9F2F36E8-3DCF-7ED8-9B0D-C80883BE1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105" y="34885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1" name="Oval 560">
              <a:extLst>
                <a:ext uri="{FF2B5EF4-FFF2-40B4-BE49-F238E27FC236}">
                  <a16:creationId xmlns:a16="http://schemas.microsoft.com/office/drawing/2014/main" id="{C5D9632A-5D3C-32DC-086B-97C4A1A6E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837" y="108352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2" name="Oval 561">
              <a:extLst>
                <a:ext uri="{FF2B5EF4-FFF2-40B4-BE49-F238E27FC236}">
                  <a16:creationId xmlns:a16="http://schemas.microsoft.com/office/drawing/2014/main" id="{513B18E6-A90E-B1F9-5B4F-7ACF9CFC9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469" y="179719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3" name="Freeform 562">
              <a:extLst>
                <a:ext uri="{FF2B5EF4-FFF2-40B4-BE49-F238E27FC236}">
                  <a16:creationId xmlns:a16="http://schemas.microsoft.com/office/drawing/2014/main" id="{7CD1FF44-05E8-75B6-3B55-0D66D9FC9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02" y="248988"/>
              <a:ext cx="46179" cy="46179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4" name="Freeform 563">
              <a:extLst>
                <a:ext uri="{FF2B5EF4-FFF2-40B4-BE49-F238E27FC236}">
                  <a16:creationId xmlns:a16="http://schemas.microsoft.com/office/drawing/2014/main" id="{60F65CFC-82F2-53EC-7978-60704A74C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34" y="318256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5" name="Freeform 564">
              <a:extLst>
                <a:ext uri="{FF2B5EF4-FFF2-40B4-BE49-F238E27FC236}">
                  <a16:creationId xmlns:a16="http://schemas.microsoft.com/office/drawing/2014/main" id="{92755443-155C-2774-7F5B-51BE793C4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67" y="389624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6" name="Freeform 565">
              <a:extLst>
                <a:ext uri="{FF2B5EF4-FFF2-40B4-BE49-F238E27FC236}">
                  <a16:creationId xmlns:a16="http://schemas.microsoft.com/office/drawing/2014/main" id="{E284F115-ECA9-5406-A727-73E5075FE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99" y="460991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7" name="Freeform 566">
              <a:extLst>
                <a:ext uri="{FF2B5EF4-FFF2-40B4-BE49-F238E27FC236}">
                  <a16:creationId xmlns:a16="http://schemas.microsoft.com/office/drawing/2014/main" id="{161A9EB4-A04B-D6BE-5188-06A2D831F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31" y="532359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8" name="Freeform 578">
              <a:extLst>
                <a:ext uri="{FF2B5EF4-FFF2-40B4-BE49-F238E27FC236}">
                  <a16:creationId xmlns:a16="http://schemas.microsoft.com/office/drawing/2014/main" id="{364B5F40-EE96-AF3A-9593-058C95F9F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700" y="-93157"/>
              <a:ext cx="48278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9" name="Freeform 579">
              <a:extLst>
                <a:ext uri="{FF2B5EF4-FFF2-40B4-BE49-F238E27FC236}">
                  <a16:creationId xmlns:a16="http://schemas.microsoft.com/office/drawing/2014/main" id="{1B34280D-7272-0D93-DAC6-138A2C6F4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332" y="-23888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0" name="Freeform 580">
              <a:extLst>
                <a:ext uri="{FF2B5EF4-FFF2-40B4-BE49-F238E27FC236}">
                  <a16:creationId xmlns:a16="http://schemas.microsoft.com/office/drawing/2014/main" id="{D7D1D4CC-2CE6-0E40-B106-4C9D1FA6D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64" y="47479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1" name="Freeform 581">
              <a:extLst>
                <a:ext uri="{FF2B5EF4-FFF2-40B4-BE49-F238E27FC236}">
                  <a16:creationId xmlns:a16="http://schemas.microsoft.com/office/drawing/2014/main" id="{9A291B8A-C321-C22A-3E35-B522D89C3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96" y="118847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2" name="Freeform 582">
              <a:extLst>
                <a:ext uri="{FF2B5EF4-FFF2-40B4-BE49-F238E27FC236}">
                  <a16:creationId xmlns:a16="http://schemas.microsoft.com/office/drawing/2014/main" id="{596C4D5D-277F-EAA3-EF9B-0A07ECF04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28" y="190214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3" name="Oval 583">
              <a:extLst>
                <a:ext uri="{FF2B5EF4-FFF2-40B4-BE49-F238E27FC236}">
                  <a16:creationId xmlns:a16="http://schemas.microsoft.com/office/drawing/2014/main" id="{5878E077-BC1A-E089-1488-F6443A3BA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60" y="263681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4" name="Freeform 584">
              <a:extLst>
                <a:ext uri="{FF2B5EF4-FFF2-40B4-BE49-F238E27FC236}">
                  <a16:creationId xmlns:a16="http://schemas.microsoft.com/office/drawing/2014/main" id="{DA5F17C6-D914-0A10-8963-1AC90C015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93" y="332950"/>
              <a:ext cx="48278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5" name="Freeform 585">
              <a:extLst>
                <a:ext uri="{FF2B5EF4-FFF2-40B4-BE49-F238E27FC236}">
                  <a16:creationId xmlns:a16="http://schemas.microsoft.com/office/drawing/2014/main" id="{9D753EDE-08B5-2746-3942-E7A581258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26" y="404317"/>
              <a:ext cx="48278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6" name="Freeform 586">
              <a:extLst>
                <a:ext uri="{FF2B5EF4-FFF2-40B4-BE49-F238E27FC236}">
                  <a16:creationId xmlns:a16="http://schemas.microsoft.com/office/drawing/2014/main" id="{937EE4E7-8A86-E810-BF32-EFC2CBEDE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57" y="473586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7" name="Freeform 598">
              <a:extLst>
                <a:ext uri="{FF2B5EF4-FFF2-40B4-BE49-F238E27FC236}">
                  <a16:creationId xmlns:a16="http://schemas.microsoft.com/office/drawing/2014/main" id="{DD227969-4482-32F1-8C9C-2EB30DA7D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25" y="-151930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8" name="Freeform 599">
              <a:extLst>
                <a:ext uri="{FF2B5EF4-FFF2-40B4-BE49-F238E27FC236}">
                  <a16:creationId xmlns:a16="http://schemas.microsoft.com/office/drawing/2014/main" id="{2121C476-235B-2706-135A-B8D6908CB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658" y="-80562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9" name="Freeform 600">
              <a:extLst>
                <a:ext uri="{FF2B5EF4-FFF2-40B4-BE49-F238E27FC236}">
                  <a16:creationId xmlns:a16="http://schemas.microsoft.com/office/drawing/2014/main" id="{8821FF4F-A27E-EE28-D3A0-A577A52C4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90" y="-9195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0" name="Freeform 601">
              <a:extLst>
                <a:ext uri="{FF2B5EF4-FFF2-40B4-BE49-F238E27FC236}">
                  <a16:creationId xmlns:a16="http://schemas.microsoft.com/office/drawing/2014/main" id="{0C67001D-5C73-D335-95DC-6AC8B558B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23" y="62173"/>
              <a:ext cx="48278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1" name="Freeform 602">
              <a:extLst>
                <a:ext uri="{FF2B5EF4-FFF2-40B4-BE49-F238E27FC236}">
                  <a16:creationId xmlns:a16="http://schemas.microsoft.com/office/drawing/2014/main" id="{7CC19BB6-A7C9-AC91-26C4-B1713F1E9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55" y="131441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2" name="Oval 603">
              <a:extLst>
                <a:ext uri="{FF2B5EF4-FFF2-40B4-BE49-F238E27FC236}">
                  <a16:creationId xmlns:a16="http://schemas.microsoft.com/office/drawing/2014/main" id="{4DAFC7FB-17CC-EFC8-422E-45CF05629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86" y="204908"/>
              <a:ext cx="41981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3" name="Oval 604">
              <a:extLst>
                <a:ext uri="{FF2B5EF4-FFF2-40B4-BE49-F238E27FC236}">
                  <a16:creationId xmlns:a16="http://schemas.microsoft.com/office/drawing/2014/main" id="{860F4CC9-B945-2A22-A574-75302C1EC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18" y="276275"/>
              <a:ext cx="41981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4" name="Freeform 605">
              <a:extLst>
                <a:ext uri="{FF2B5EF4-FFF2-40B4-BE49-F238E27FC236}">
                  <a16:creationId xmlns:a16="http://schemas.microsoft.com/office/drawing/2014/main" id="{132ECEDA-A6CA-BD51-0C78-EF718D742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52" y="345544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5" name="Freeform 606">
              <a:extLst>
                <a:ext uri="{FF2B5EF4-FFF2-40B4-BE49-F238E27FC236}">
                  <a16:creationId xmlns:a16="http://schemas.microsoft.com/office/drawing/2014/main" id="{F9CACE5B-BBE6-6ABA-60DE-0B2BF0BD6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4" y="416911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 animBg="1"/>
      <p:bldP spid="26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723900" y="4767263"/>
            <a:ext cx="1962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1962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1252228" y="2327721"/>
            <a:ext cx="2867644" cy="525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00">
                <a:solidFill>
                  <a:schemeClr val="tx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2"/>
          </p:nvPr>
        </p:nvSpPr>
        <p:spPr>
          <a:xfrm>
            <a:off x="2036322" y="1837963"/>
            <a:ext cx="2083549" cy="39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ea typeface="Poppins ExtraBold" panose="00000900000000000000" pitchFamily="2" charset="0"/>
                <a:cs typeface="Poppins ExtraBold" panose="00000900000000000000" pitchFamily="2" charset="0"/>
                <a:sym typeface="Bebas Neu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3"/>
          </p:nvPr>
        </p:nvSpPr>
        <p:spPr>
          <a:xfrm>
            <a:off x="1261145" y="1837962"/>
            <a:ext cx="775175" cy="39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ea typeface="Poppins ExtraBold" panose="00000900000000000000" pitchFamily="2" charset="0"/>
                <a:cs typeface="Poppins ExtraBold" panose="00000900000000000000" pitchFamily="2" charset="0"/>
                <a:sym typeface="Bebas Neu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4"/>
          </p:nvPr>
        </p:nvSpPr>
        <p:spPr>
          <a:xfrm>
            <a:off x="5024130" y="2327720"/>
            <a:ext cx="2867642" cy="525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00">
                <a:solidFill>
                  <a:schemeClr val="tx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17"/>
          <p:cNvSpPr txBox="1">
            <a:spLocks noGrp="1"/>
          </p:cNvSpPr>
          <p:nvPr>
            <p:ph type="body" idx="5"/>
          </p:nvPr>
        </p:nvSpPr>
        <p:spPr>
          <a:xfrm>
            <a:off x="5808222" y="1837963"/>
            <a:ext cx="2083549" cy="39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ea typeface="Poppins ExtraBold" panose="00000900000000000000" pitchFamily="2" charset="0"/>
                <a:cs typeface="Poppins ExtraBold" panose="00000900000000000000" pitchFamily="2" charset="0"/>
                <a:sym typeface="Bebas Neu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6"/>
          </p:nvPr>
        </p:nvSpPr>
        <p:spPr>
          <a:xfrm>
            <a:off x="5024127" y="1837962"/>
            <a:ext cx="775173" cy="39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ea typeface="Poppins ExtraBold" panose="00000900000000000000" pitchFamily="2" charset="0"/>
                <a:cs typeface="Poppins ExtraBold" panose="00000900000000000000" pitchFamily="2" charset="0"/>
                <a:sym typeface="Bebas Neu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28" name="Google Shape;28;p17"/>
          <p:cNvSpPr txBox="1">
            <a:spLocks noGrp="1"/>
          </p:cNvSpPr>
          <p:nvPr>
            <p:ph type="body" idx="7"/>
          </p:nvPr>
        </p:nvSpPr>
        <p:spPr>
          <a:xfrm>
            <a:off x="5024128" y="3797068"/>
            <a:ext cx="2867642" cy="525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00">
                <a:solidFill>
                  <a:schemeClr val="tx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8"/>
          </p:nvPr>
        </p:nvSpPr>
        <p:spPr>
          <a:xfrm>
            <a:off x="5808218" y="3307310"/>
            <a:ext cx="2083551" cy="39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ea typeface="Poppins ExtraBold" panose="00000900000000000000" pitchFamily="2" charset="0"/>
                <a:cs typeface="Poppins ExtraBold" panose="00000900000000000000" pitchFamily="2" charset="0"/>
                <a:sym typeface="Bebas Neu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9"/>
          </p:nvPr>
        </p:nvSpPr>
        <p:spPr>
          <a:xfrm>
            <a:off x="5024126" y="3307310"/>
            <a:ext cx="775174" cy="39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ea typeface="Poppins ExtraBold" panose="00000900000000000000" pitchFamily="2" charset="0"/>
                <a:cs typeface="Poppins ExtraBold" panose="00000900000000000000" pitchFamily="2" charset="0"/>
                <a:sym typeface="Bebas Neu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3"/>
          </p:nvPr>
        </p:nvSpPr>
        <p:spPr>
          <a:xfrm>
            <a:off x="1252228" y="3797069"/>
            <a:ext cx="2867644" cy="525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00">
                <a:solidFill>
                  <a:schemeClr val="tx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4"/>
          </p:nvPr>
        </p:nvSpPr>
        <p:spPr>
          <a:xfrm>
            <a:off x="2036322" y="3307311"/>
            <a:ext cx="2083550" cy="39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ea typeface="Poppins ExtraBold" panose="00000900000000000000" pitchFamily="2" charset="0"/>
                <a:cs typeface="Poppins ExtraBold" panose="00000900000000000000" pitchFamily="2" charset="0"/>
                <a:sym typeface="Bebas Neu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5"/>
          </p:nvPr>
        </p:nvSpPr>
        <p:spPr>
          <a:xfrm>
            <a:off x="1261146" y="3307310"/>
            <a:ext cx="775174" cy="39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ea typeface="Poppins ExtraBold" panose="00000900000000000000" pitchFamily="2" charset="0"/>
                <a:cs typeface="Poppins ExtraBold" panose="00000900000000000000" pitchFamily="2" charset="0"/>
                <a:sym typeface="Bebas Neu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" name="Google Shape;15;p16">
            <a:extLst>
              <a:ext uri="{FF2B5EF4-FFF2-40B4-BE49-F238E27FC236}">
                <a16:creationId xmlns:a16="http://schemas.microsoft.com/office/drawing/2014/main" id="{D9067C2C-3848-317F-906D-F0CD3CB117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3900" y="552449"/>
            <a:ext cx="7696200" cy="639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400" b="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" name="Freeform 352">
            <a:extLst>
              <a:ext uri="{FF2B5EF4-FFF2-40B4-BE49-F238E27FC236}">
                <a16:creationId xmlns:a16="http://schemas.microsoft.com/office/drawing/2014/main" id="{D8233E44-D3DF-43C4-A7B5-5BEC33D21FA6}"/>
              </a:ext>
            </a:extLst>
          </p:cNvPr>
          <p:cNvSpPr>
            <a:spLocks/>
          </p:cNvSpPr>
          <p:nvPr userDrawn="1"/>
        </p:nvSpPr>
        <p:spPr bwMode="auto">
          <a:xfrm flipH="1" flipV="1">
            <a:off x="-605116" y="4164123"/>
            <a:ext cx="2187206" cy="2575530"/>
          </a:xfrm>
          <a:custGeom>
            <a:avLst/>
            <a:gdLst>
              <a:gd name="T0" fmla="*/ 50016 w 50016"/>
              <a:gd name="T1" fmla="*/ 49881 h 58876"/>
              <a:gd name="T2" fmla="*/ 135 w 50016"/>
              <a:gd name="T3" fmla="*/ 0 h 58876"/>
              <a:gd name="T4" fmla="*/ 0 w 50016"/>
              <a:gd name="T5" fmla="*/ 29959 h 58876"/>
              <a:gd name="T6" fmla="*/ 26668 w 50016"/>
              <a:gd name="T7" fmla="*/ 56627 h 58876"/>
              <a:gd name="T8" fmla="*/ 32096 w 50016"/>
              <a:gd name="T9" fmla="*/ 58876 h 58876"/>
              <a:gd name="T10" fmla="*/ 49927 w 50016"/>
              <a:gd name="T11" fmla="*/ 58876 h 58876"/>
              <a:gd name="T12" fmla="*/ 50016 w 50016"/>
              <a:gd name="T13" fmla="*/ 49881 h 58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016" h="58876">
                <a:moveTo>
                  <a:pt x="50016" y="49881"/>
                </a:moveTo>
                <a:lnTo>
                  <a:pt x="135" y="0"/>
                </a:lnTo>
                <a:lnTo>
                  <a:pt x="0" y="29959"/>
                </a:lnTo>
                <a:lnTo>
                  <a:pt x="26668" y="56627"/>
                </a:lnTo>
                <a:cubicBezTo>
                  <a:pt x="28107" y="58067"/>
                  <a:pt x="30060" y="58876"/>
                  <a:pt x="32096" y="58876"/>
                </a:cubicBezTo>
                <a:lnTo>
                  <a:pt x="49927" y="58876"/>
                </a:lnTo>
                <a:lnTo>
                  <a:pt x="50016" y="49881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grpSp>
        <p:nvGrpSpPr>
          <p:cNvPr id="4" name="Group 283">
            <a:extLst>
              <a:ext uri="{FF2B5EF4-FFF2-40B4-BE49-F238E27FC236}">
                <a16:creationId xmlns:a16="http://schemas.microsoft.com/office/drawing/2014/main" id="{FEDC3551-890A-F083-B564-6E1D4675BABB}"/>
              </a:ext>
            </a:extLst>
          </p:cNvPr>
          <p:cNvGrpSpPr/>
          <p:nvPr userDrawn="1"/>
        </p:nvGrpSpPr>
        <p:grpSpPr>
          <a:xfrm>
            <a:off x="7891769" y="-388070"/>
            <a:ext cx="1658248" cy="1282517"/>
            <a:chOff x="5136226" y="2246221"/>
            <a:chExt cx="1254126" cy="969962"/>
          </a:xfrm>
        </p:grpSpPr>
        <p:sp>
          <p:nvSpPr>
            <p:cNvPr id="5" name="Freeform 353">
              <a:extLst>
                <a:ext uri="{FF2B5EF4-FFF2-40B4-BE49-F238E27FC236}">
                  <a16:creationId xmlns:a16="http://schemas.microsoft.com/office/drawing/2014/main" id="{9FC52FF2-765A-8D90-DE21-01FBCA3D8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964" y="2246221"/>
              <a:ext cx="941388" cy="657225"/>
            </a:xfrm>
            <a:custGeom>
              <a:avLst/>
              <a:gdLst>
                <a:gd name="T0" fmla="*/ 0 w 28452"/>
                <a:gd name="T1" fmla="*/ 5307 h 19847"/>
                <a:gd name="T2" fmla="*/ 0 w 28452"/>
                <a:gd name="T3" fmla="*/ 5307 h 19847"/>
                <a:gd name="T4" fmla="*/ 19219 w 28452"/>
                <a:gd name="T5" fmla="*/ 5307 h 19847"/>
                <a:gd name="T6" fmla="*/ 28452 w 28452"/>
                <a:gd name="T7" fmla="*/ 14540 h 19847"/>
                <a:gd name="T8" fmla="*/ 28452 w 28452"/>
                <a:gd name="T9" fmla="*/ 14540 h 19847"/>
                <a:gd name="T10" fmla="*/ 9232 w 28452"/>
                <a:gd name="T11" fmla="*/ 14540 h 19847"/>
                <a:gd name="T12" fmla="*/ 0 w 28452"/>
                <a:gd name="T13" fmla="*/ 5307 h 19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52" h="19847">
                  <a:moveTo>
                    <a:pt x="0" y="5307"/>
                  </a:moveTo>
                  <a:lnTo>
                    <a:pt x="0" y="5307"/>
                  </a:lnTo>
                  <a:cubicBezTo>
                    <a:pt x="5307" y="0"/>
                    <a:pt x="13912" y="0"/>
                    <a:pt x="19219" y="5307"/>
                  </a:cubicBezTo>
                  <a:lnTo>
                    <a:pt x="28452" y="14540"/>
                  </a:lnTo>
                  <a:lnTo>
                    <a:pt x="28452" y="14540"/>
                  </a:lnTo>
                  <a:cubicBezTo>
                    <a:pt x="23144" y="19847"/>
                    <a:pt x="14540" y="19847"/>
                    <a:pt x="9232" y="14540"/>
                  </a:cubicBezTo>
                  <a:lnTo>
                    <a:pt x="0" y="5307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" name="Freeform 354">
              <a:extLst>
                <a:ext uri="{FF2B5EF4-FFF2-40B4-BE49-F238E27FC236}">
                  <a16:creationId xmlns:a16="http://schemas.microsoft.com/office/drawing/2014/main" id="{CDA05B6A-B80E-B5ED-3AE3-CE4FBCE60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6226" y="2558958"/>
              <a:ext cx="941388" cy="657225"/>
            </a:xfrm>
            <a:custGeom>
              <a:avLst/>
              <a:gdLst>
                <a:gd name="T0" fmla="*/ 0 w 28452"/>
                <a:gd name="T1" fmla="*/ 5308 h 19847"/>
                <a:gd name="T2" fmla="*/ 0 w 28452"/>
                <a:gd name="T3" fmla="*/ 5308 h 19847"/>
                <a:gd name="T4" fmla="*/ 19220 w 28452"/>
                <a:gd name="T5" fmla="*/ 5307 h 19847"/>
                <a:gd name="T6" fmla="*/ 28452 w 28452"/>
                <a:gd name="T7" fmla="*/ 14540 h 19847"/>
                <a:gd name="T8" fmla="*/ 28452 w 28452"/>
                <a:gd name="T9" fmla="*/ 14540 h 19847"/>
                <a:gd name="T10" fmla="*/ 9233 w 28452"/>
                <a:gd name="T11" fmla="*/ 14540 h 19847"/>
                <a:gd name="T12" fmla="*/ 0 w 28452"/>
                <a:gd name="T13" fmla="*/ 5308 h 19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52" h="19847">
                  <a:moveTo>
                    <a:pt x="0" y="5308"/>
                  </a:moveTo>
                  <a:lnTo>
                    <a:pt x="0" y="5308"/>
                  </a:lnTo>
                  <a:cubicBezTo>
                    <a:pt x="5308" y="0"/>
                    <a:pt x="13912" y="0"/>
                    <a:pt x="19220" y="5307"/>
                  </a:cubicBezTo>
                  <a:lnTo>
                    <a:pt x="28452" y="14540"/>
                  </a:lnTo>
                  <a:lnTo>
                    <a:pt x="28452" y="14540"/>
                  </a:lnTo>
                  <a:cubicBezTo>
                    <a:pt x="23145" y="19847"/>
                    <a:pt x="14540" y="19847"/>
                    <a:pt x="9233" y="14540"/>
                  </a:cubicBezTo>
                  <a:lnTo>
                    <a:pt x="0" y="5308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" name="Freeform 355">
              <a:extLst>
                <a:ext uri="{FF2B5EF4-FFF2-40B4-BE49-F238E27FC236}">
                  <a16:creationId xmlns:a16="http://schemas.microsoft.com/office/drawing/2014/main" id="{A7CAC858-2232-7A55-8973-7C9A5663B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1989" y="2570071"/>
              <a:ext cx="403225" cy="403225"/>
            </a:xfrm>
            <a:custGeom>
              <a:avLst/>
              <a:gdLst>
                <a:gd name="T0" fmla="*/ 2664 w 12207"/>
                <a:gd name="T1" fmla="*/ 9543 h 12207"/>
                <a:gd name="T2" fmla="*/ 12207 w 12207"/>
                <a:gd name="T3" fmla="*/ 9655 h 12207"/>
                <a:gd name="T4" fmla="*/ 2552 w 12207"/>
                <a:gd name="T5" fmla="*/ 0 h 12207"/>
                <a:gd name="T6" fmla="*/ 2664 w 12207"/>
                <a:gd name="T7" fmla="*/ 9543 h 1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07" h="12207">
                  <a:moveTo>
                    <a:pt x="2664" y="9543"/>
                  </a:moveTo>
                  <a:cubicBezTo>
                    <a:pt x="5293" y="12173"/>
                    <a:pt x="9529" y="12207"/>
                    <a:pt x="12207" y="9655"/>
                  </a:cubicBezTo>
                  <a:lnTo>
                    <a:pt x="2552" y="0"/>
                  </a:lnTo>
                  <a:cubicBezTo>
                    <a:pt x="0" y="2678"/>
                    <a:pt x="34" y="6914"/>
                    <a:pt x="2664" y="9543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" name="Freeform 356">
              <a:extLst>
                <a:ext uri="{FF2B5EF4-FFF2-40B4-BE49-F238E27FC236}">
                  <a16:creationId xmlns:a16="http://schemas.microsoft.com/office/drawing/2014/main" id="{3F2CF98C-BB48-C545-30C3-7410963CE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539" y="2487521"/>
              <a:ext cx="403225" cy="403225"/>
            </a:xfrm>
            <a:custGeom>
              <a:avLst/>
              <a:gdLst>
                <a:gd name="T0" fmla="*/ 9543 w 12206"/>
                <a:gd name="T1" fmla="*/ 2663 h 12206"/>
                <a:gd name="T2" fmla="*/ 0 w 12206"/>
                <a:gd name="T3" fmla="*/ 2551 h 12206"/>
                <a:gd name="T4" fmla="*/ 9655 w 12206"/>
                <a:gd name="T5" fmla="*/ 12206 h 12206"/>
                <a:gd name="T6" fmla="*/ 9543 w 12206"/>
                <a:gd name="T7" fmla="*/ 2663 h 12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06" h="12206">
                  <a:moveTo>
                    <a:pt x="9543" y="2663"/>
                  </a:moveTo>
                  <a:cubicBezTo>
                    <a:pt x="6913" y="34"/>
                    <a:pt x="2677" y="0"/>
                    <a:pt x="0" y="2551"/>
                  </a:cubicBezTo>
                  <a:lnTo>
                    <a:pt x="9655" y="12206"/>
                  </a:lnTo>
                  <a:cubicBezTo>
                    <a:pt x="12206" y="9529"/>
                    <a:pt x="12172" y="5293"/>
                    <a:pt x="9543" y="266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286" name="Grupo 285">
            <a:extLst>
              <a:ext uri="{FF2B5EF4-FFF2-40B4-BE49-F238E27FC236}">
                <a16:creationId xmlns:a16="http://schemas.microsoft.com/office/drawing/2014/main" id="{7413F4A8-4181-9112-1C1F-BCC1766037DC}"/>
              </a:ext>
            </a:extLst>
          </p:cNvPr>
          <p:cNvGrpSpPr/>
          <p:nvPr userDrawn="1"/>
        </p:nvGrpSpPr>
        <p:grpSpPr>
          <a:xfrm>
            <a:off x="-883944" y="2944653"/>
            <a:ext cx="1507863" cy="1510278"/>
            <a:chOff x="39184" y="-151930"/>
            <a:chExt cx="1309806" cy="1311904"/>
          </a:xfrm>
        </p:grpSpPr>
        <p:sp>
          <p:nvSpPr>
            <p:cNvPr id="287" name="Oval 357">
              <a:extLst>
                <a:ext uri="{FF2B5EF4-FFF2-40B4-BE49-F238E27FC236}">
                  <a16:creationId xmlns:a16="http://schemas.microsoft.com/office/drawing/2014/main" id="{854A60CD-81C3-DA56-1D8D-5282BD700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909" y="544953"/>
              <a:ext cx="44081" cy="44081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8" name="Freeform 358">
              <a:extLst>
                <a:ext uri="{FF2B5EF4-FFF2-40B4-BE49-F238E27FC236}">
                  <a16:creationId xmlns:a16="http://schemas.microsoft.com/office/drawing/2014/main" id="{DD72D7BA-EE33-AC52-6450-011659F6D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442" y="614221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6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9" name="Freeform 359">
              <a:extLst>
                <a:ext uri="{FF2B5EF4-FFF2-40B4-BE49-F238E27FC236}">
                  <a16:creationId xmlns:a16="http://schemas.microsoft.com/office/drawing/2014/main" id="{FD99C857-90CA-EBCF-D0D1-7F12A8C77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075" y="685588"/>
              <a:ext cx="48279" cy="482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0" name="Freeform 360">
              <a:extLst>
                <a:ext uri="{FF2B5EF4-FFF2-40B4-BE49-F238E27FC236}">
                  <a16:creationId xmlns:a16="http://schemas.microsoft.com/office/drawing/2014/main" id="{1DF382DC-D007-0393-56E5-C1BDF9386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707" y="756956"/>
              <a:ext cx="48279" cy="482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6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1" name="Freeform 361">
              <a:extLst>
                <a:ext uri="{FF2B5EF4-FFF2-40B4-BE49-F238E27FC236}">
                  <a16:creationId xmlns:a16="http://schemas.microsoft.com/office/drawing/2014/main" id="{0332A23B-5E77-28BA-8888-77BBA2759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439" y="828324"/>
              <a:ext cx="46179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2" name="Freeform 362">
              <a:extLst>
                <a:ext uri="{FF2B5EF4-FFF2-40B4-BE49-F238E27FC236}">
                  <a16:creationId xmlns:a16="http://schemas.microsoft.com/office/drawing/2014/main" id="{D2318061-2883-186F-A07A-A6C69F715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072" y="899691"/>
              <a:ext cx="48279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3" name="Freeform 363">
              <a:extLst>
                <a:ext uri="{FF2B5EF4-FFF2-40B4-BE49-F238E27FC236}">
                  <a16:creationId xmlns:a16="http://schemas.microsoft.com/office/drawing/2014/main" id="{3B321C53-AD8B-1E32-565F-F0820587D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704" y="968960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4" name="Freeform 364">
              <a:extLst>
                <a:ext uri="{FF2B5EF4-FFF2-40B4-BE49-F238E27FC236}">
                  <a16:creationId xmlns:a16="http://schemas.microsoft.com/office/drawing/2014/main" id="{D7AAE601-6230-F6DB-D958-688619CB0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36" y="1040328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6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5" name="Freeform 365">
              <a:extLst>
                <a:ext uri="{FF2B5EF4-FFF2-40B4-BE49-F238E27FC236}">
                  <a16:creationId xmlns:a16="http://schemas.microsoft.com/office/drawing/2014/main" id="{6FA439C8-C3BD-1CD9-68A7-47D0D241B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69" y="1111695"/>
              <a:ext cx="48279" cy="482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6" name="Freeform 377">
              <a:extLst>
                <a:ext uri="{FF2B5EF4-FFF2-40B4-BE49-F238E27FC236}">
                  <a16:creationId xmlns:a16="http://schemas.microsoft.com/office/drawing/2014/main" id="{DF1E9D25-0C3F-0B8E-91D1-0970D15FC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036" y="486180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7" name="Freeform 378">
              <a:extLst>
                <a:ext uri="{FF2B5EF4-FFF2-40B4-BE49-F238E27FC236}">
                  <a16:creationId xmlns:a16="http://schemas.microsoft.com/office/drawing/2014/main" id="{27CB2677-3C87-5A48-0FF6-AFFF92D1F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769" y="557547"/>
              <a:ext cx="46179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8" name="Oval 379">
              <a:extLst>
                <a:ext uri="{FF2B5EF4-FFF2-40B4-BE49-F238E27FC236}">
                  <a16:creationId xmlns:a16="http://schemas.microsoft.com/office/drawing/2014/main" id="{94D30B59-4D5A-4141-3F50-7CE228B01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499" y="628915"/>
              <a:ext cx="44081" cy="44081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9" name="Oval 380">
              <a:extLst>
                <a:ext uri="{FF2B5EF4-FFF2-40B4-BE49-F238E27FC236}">
                  <a16:creationId xmlns:a16="http://schemas.microsoft.com/office/drawing/2014/main" id="{27DFE1F6-8A00-5390-1187-577A9DCA5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132" y="700282"/>
              <a:ext cx="44081" cy="44081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0" name="Freeform 381">
              <a:extLst>
                <a:ext uri="{FF2B5EF4-FFF2-40B4-BE49-F238E27FC236}">
                  <a16:creationId xmlns:a16="http://schemas.microsoft.com/office/drawing/2014/main" id="{2A028B3D-CA26-FDE8-B970-81247C691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666" y="769550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1" name="Freeform 382">
              <a:extLst>
                <a:ext uri="{FF2B5EF4-FFF2-40B4-BE49-F238E27FC236}">
                  <a16:creationId xmlns:a16="http://schemas.microsoft.com/office/drawing/2014/main" id="{EDE0FB8E-C217-AFD8-58E3-8C5B2A796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298" y="840918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2" name="Freeform 383">
              <a:extLst>
                <a:ext uri="{FF2B5EF4-FFF2-40B4-BE49-F238E27FC236}">
                  <a16:creationId xmlns:a16="http://schemas.microsoft.com/office/drawing/2014/main" id="{D2845F67-400D-27C6-352D-01035DC1D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931" y="912285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3" name="Freeform 384">
              <a:extLst>
                <a:ext uri="{FF2B5EF4-FFF2-40B4-BE49-F238E27FC236}">
                  <a16:creationId xmlns:a16="http://schemas.microsoft.com/office/drawing/2014/main" id="{5F2DE5D9-D023-D4B5-50DC-9EF640D13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662" y="983653"/>
              <a:ext cx="46179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4" name="Freeform 385">
              <a:extLst>
                <a:ext uri="{FF2B5EF4-FFF2-40B4-BE49-F238E27FC236}">
                  <a16:creationId xmlns:a16="http://schemas.microsoft.com/office/drawing/2014/main" id="{3034083D-1A5E-C804-4DAC-C2EF75EE0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294" y="1052922"/>
              <a:ext cx="46179" cy="48279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900 w 1094"/>
                <a:gd name="T5" fmla="*/ 195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5" name="Freeform 397">
              <a:extLst>
                <a:ext uri="{FF2B5EF4-FFF2-40B4-BE49-F238E27FC236}">
                  <a16:creationId xmlns:a16="http://schemas.microsoft.com/office/drawing/2014/main" id="{C11CD43E-5764-B297-80D9-C1F2E2C0F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363" y="427407"/>
              <a:ext cx="48279" cy="482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6" name="Freeform 398">
              <a:extLst>
                <a:ext uri="{FF2B5EF4-FFF2-40B4-BE49-F238E27FC236}">
                  <a16:creationId xmlns:a16="http://schemas.microsoft.com/office/drawing/2014/main" id="{CA11FC51-FFEE-510B-433B-D63060E94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995" y="498774"/>
              <a:ext cx="48279" cy="482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7" name="Oval 399">
              <a:extLst>
                <a:ext uri="{FF2B5EF4-FFF2-40B4-BE49-F238E27FC236}">
                  <a16:creationId xmlns:a16="http://schemas.microsoft.com/office/drawing/2014/main" id="{5632CB16-99EF-64C7-30A4-680D29D66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726" y="572240"/>
              <a:ext cx="44081" cy="44081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8" name="Oval 400">
              <a:extLst>
                <a:ext uri="{FF2B5EF4-FFF2-40B4-BE49-F238E27FC236}">
                  <a16:creationId xmlns:a16="http://schemas.microsoft.com/office/drawing/2014/main" id="{3EE265E8-8CB7-27EF-317C-DECFB476E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359" y="643608"/>
              <a:ext cx="44081" cy="41981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9" name="Freeform 401">
              <a:extLst>
                <a:ext uri="{FF2B5EF4-FFF2-40B4-BE49-F238E27FC236}">
                  <a16:creationId xmlns:a16="http://schemas.microsoft.com/office/drawing/2014/main" id="{89E67B44-DB4A-9865-C6CE-7C935F840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893" y="710777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6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0" name="Freeform 402">
              <a:extLst>
                <a:ext uri="{FF2B5EF4-FFF2-40B4-BE49-F238E27FC236}">
                  <a16:creationId xmlns:a16="http://schemas.microsoft.com/office/drawing/2014/main" id="{8663AE0E-61B5-3FFB-C47B-3D10E7C2D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623" y="782145"/>
              <a:ext cx="46179" cy="482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1" name="Freeform 403">
              <a:extLst>
                <a:ext uri="{FF2B5EF4-FFF2-40B4-BE49-F238E27FC236}">
                  <a16:creationId xmlns:a16="http://schemas.microsoft.com/office/drawing/2014/main" id="{4972585C-1D08-D2DB-5425-012036AB4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256" y="853512"/>
              <a:ext cx="48279" cy="482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6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2" name="Freeform 404">
              <a:extLst>
                <a:ext uri="{FF2B5EF4-FFF2-40B4-BE49-F238E27FC236}">
                  <a16:creationId xmlns:a16="http://schemas.microsoft.com/office/drawing/2014/main" id="{C37782ED-CE95-95B5-3B07-02DC67091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888" y="924880"/>
              <a:ext cx="48279" cy="482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3" name="Freeform 405">
              <a:extLst>
                <a:ext uri="{FF2B5EF4-FFF2-40B4-BE49-F238E27FC236}">
                  <a16:creationId xmlns:a16="http://schemas.microsoft.com/office/drawing/2014/main" id="{5DC7D07F-275C-3AC0-DBF1-EE6852C29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21" y="996247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4" name="Freeform 418">
              <a:extLst>
                <a:ext uri="{FF2B5EF4-FFF2-40B4-BE49-F238E27FC236}">
                  <a16:creationId xmlns:a16="http://schemas.microsoft.com/office/drawing/2014/main" id="{0B13BCAC-1CFF-A570-634D-A25EC4775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589" y="370732"/>
              <a:ext cx="48278" cy="46179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5" name="Freeform 419">
              <a:extLst>
                <a:ext uri="{FF2B5EF4-FFF2-40B4-BE49-F238E27FC236}">
                  <a16:creationId xmlns:a16="http://schemas.microsoft.com/office/drawing/2014/main" id="{B021C2AD-FD94-B619-7C8D-1FE04FBAB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21" y="440001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6" name="Freeform 420">
              <a:extLst>
                <a:ext uri="{FF2B5EF4-FFF2-40B4-BE49-F238E27FC236}">
                  <a16:creationId xmlns:a16="http://schemas.microsoft.com/office/drawing/2014/main" id="{7A46687E-E7BD-4FBF-5A60-B9924175B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54" y="511368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7" name="Freeform 421">
              <a:extLst>
                <a:ext uri="{FF2B5EF4-FFF2-40B4-BE49-F238E27FC236}">
                  <a16:creationId xmlns:a16="http://schemas.microsoft.com/office/drawing/2014/main" id="{26B5959E-07CC-CCE6-8A27-D426D044C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585" y="582736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8" name="Freeform 422">
              <a:extLst>
                <a:ext uri="{FF2B5EF4-FFF2-40B4-BE49-F238E27FC236}">
                  <a16:creationId xmlns:a16="http://schemas.microsoft.com/office/drawing/2014/main" id="{764AD0B1-E478-F777-DA01-1B79A9D84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218" y="654104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9" name="Oval 423">
              <a:extLst>
                <a:ext uri="{FF2B5EF4-FFF2-40B4-BE49-F238E27FC236}">
                  <a16:creationId xmlns:a16="http://schemas.microsoft.com/office/drawing/2014/main" id="{A9316B60-F54B-E757-BA72-09B41050C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949" y="727570"/>
              <a:ext cx="44080" cy="41981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0" name="Freeform 424">
              <a:extLst>
                <a:ext uri="{FF2B5EF4-FFF2-40B4-BE49-F238E27FC236}">
                  <a16:creationId xmlns:a16="http://schemas.microsoft.com/office/drawing/2014/main" id="{C838BD51-D045-5926-5A6C-0A1D8820C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83" y="796839"/>
              <a:ext cx="48278" cy="46179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1" name="Freeform 425">
              <a:extLst>
                <a:ext uri="{FF2B5EF4-FFF2-40B4-BE49-F238E27FC236}">
                  <a16:creationId xmlns:a16="http://schemas.microsoft.com/office/drawing/2014/main" id="{3BECAFB3-B640-B7A7-5652-0D49E3AC6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15" y="866107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2" name="Freeform 426">
              <a:extLst>
                <a:ext uri="{FF2B5EF4-FFF2-40B4-BE49-F238E27FC236}">
                  <a16:creationId xmlns:a16="http://schemas.microsoft.com/office/drawing/2014/main" id="{6D9AF534-D791-7CC6-5A63-93127095C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47" y="937475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3" name="Freeform 438">
              <a:extLst>
                <a:ext uri="{FF2B5EF4-FFF2-40B4-BE49-F238E27FC236}">
                  <a16:creationId xmlns:a16="http://schemas.microsoft.com/office/drawing/2014/main" id="{3CE7963F-2093-A83D-F84D-35D5C9811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915" y="311959"/>
              <a:ext cx="46179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4" name="Freeform 439">
              <a:extLst>
                <a:ext uri="{FF2B5EF4-FFF2-40B4-BE49-F238E27FC236}">
                  <a16:creationId xmlns:a16="http://schemas.microsoft.com/office/drawing/2014/main" id="{AC898CFF-0C05-6026-ACB4-A825CE938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547" y="383327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5" name="Freeform 440">
              <a:extLst>
                <a:ext uri="{FF2B5EF4-FFF2-40B4-BE49-F238E27FC236}">
                  <a16:creationId xmlns:a16="http://schemas.microsoft.com/office/drawing/2014/main" id="{30D2BFBC-DFCE-2A5F-C40E-D4FDBB113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180" y="454694"/>
              <a:ext cx="48278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6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6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6" name="Freeform 441">
              <a:extLst>
                <a:ext uri="{FF2B5EF4-FFF2-40B4-BE49-F238E27FC236}">
                  <a16:creationId xmlns:a16="http://schemas.microsoft.com/office/drawing/2014/main" id="{CD36F45B-D90C-E763-4723-3C10B10BB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12" y="523963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7" name="Freeform 442">
              <a:extLst>
                <a:ext uri="{FF2B5EF4-FFF2-40B4-BE49-F238E27FC236}">
                  <a16:creationId xmlns:a16="http://schemas.microsoft.com/office/drawing/2014/main" id="{EFBD7F8A-7356-CEF5-837F-50B41B43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444" y="595330"/>
              <a:ext cx="48278" cy="48278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8" name="Oval 443">
              <a:extLst>
                <a:ext uri="{FF2B5EF4-FFF2-40B4-BE49-F238E27FC236}">
                  <a16:creationId xmlns:a16="http://schemas.microsoft.com/office/drawing/2014/main" id="{19814A7C-0B1E-F263-DBDC-405A0A540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176" y="668797"/>
              <a:ext cx="44080" cy="44080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9" name="Oval 444">
              <a:extLst>
                <a:ext uri="{FF2B5EF4-FFF2-40B4-BE49-F238E27FC236}">
                  <a16:creationId xmlns:a16="http://schemas.microsoft.com/office/drawing/2014/main" id="{5808FEC4-47F0-E30B-476A-14FE39EFA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907" y="740164"/>
              <a:ext cx="41981" cy="44080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0" name="Freeform 445">
              <a:extLst>
                <a:ext uri="{FF2B5EF4-FFF2-40B4-BE49-F238E27FC236}">
                  <a16:creationId xmlns:a16="http://schemas.microsoft.com/office/drawing/2014/main" id="{00868AA2-D972-0810-5022-C9AA32591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41" y="809433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1" name="Freeform 446">
              <a:extLst>
                <a:ext uri="{FF2B5EF4-FFF2-40B4-BE49-F238E27FC236}">
                  <a16:creationId xmlns:a16="http://schemas.microsoft.com/office/drawing/2014/main" id="{3731C75D-4500-7DE3-B4D2-F35A671E1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73" y="880800"/>
              <a:ext cx="48278" cy="461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2" name="Freeform 458">
              <a:extLst>
                <a:ext uri="{FF2B5EF4-FFF2-40B4-BE49-F238E27FC236}">
                  <a16:creationId xmlns:a16="http://schemas.microsoft.com/office/drawing/2014/main" id="{7D75C381-EC72-3D7E-2166-58934675C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141" y="253186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3" name="Freeform 459">
              <a:extLst>
                <a:ext uri="{FF2B5EF4-FFF2-40B4-BE49-F238E27FC236}">
                  <a16:creationId xmlns:a16="http://schemas.microsoft.com/office/drawing/2014/main" id="{F8A838B7-A95C-C085-5C88-C6499FD4F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774" y="324553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4" name="Freeform 460">
              <a:extLst>
                <a:ext uri="{FF2B5EF4-FFF2-40B4-BE49-F238E27FC236}">
                  <a16:creationId xmlns:a16="http://schemas.microsoft.com/office/drawing/2014/main" id="{C7AF0470-3DAA-8BD7-B836-69622D251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406" y="395921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5" name="Freeform 461">
              <a:extLst>
                <a:ext uri="{FF2B5EF4-FFF2-40B4-BE49-F238E27FC236}">
                  <a16:creationId xmlns:a16="http://schemas.microsoft.com/office/drawing/2014/main" id="{41AADC33-5272-6440-6CEA-3BEA2D84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9" y="467288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6" name="Freeform 462">
              <a:extLst>
                <a:ext uri="{FF2B5EF4-FFF2-40B4-BE49-F238E27FC236}">
                  <a16:creationId xmlns:a16="http://schemas.microsoft.com/office/drawing/2014/main" id="{346CC0A1-324C-2DF1-610D-BFC9EC1EA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770" y="538656"/>
              <a:ext cx="46179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7" name="Freeform 463">
              <a:extLst>
                <a:ext uri="{FF2B5EF4-FFF2-40B4-BE49-F238E27FC236}">
                  <a16:creationId xmlns:a16="http://schemas.microsoft.com/office/drawing/2014/main" id="{E342B639-BC9D-3056-B021-5DDF2A0A0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03" y="607925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8" name="Freeform 464">
              <a:extLst>
                <a:ext uri="{FF2B5EF4-FFF2-40B4-BE49-F238E27FC236}">
                  <a16:creationId xmlns:a16="http://schemas.microsoft.com/office/drawing/2014/main" id="{E96D5D0E-A8F2-0835-73B7-B8BA12063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35" y="679292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9" name="Freeform 465">
              <a:extLst>
                <a:ext uri="{FF2B5EF4-FFF2-40B4-BE49-F238E27FC236}">
                  <a16:creationId xmlns:a16="http://schemas.microsoft.com/office/drawing/2014/main" id="{99E2F8F4-47E9-D15A-59ED-513D3AA8B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67" y="750660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0" name="Freeform 466">
              <a:extLst>
                <a:ext uri="{FF2B5EF4-FFF2-40B4-BE49-F238E27FC236}">
                  <a16:creationId xmlns:a16="http://schemas.microsoft.com/office/drawing/2014/main" id="{A9B2779B-5355-C591-94E0-AE25CBCF0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00" y="822027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1" name="Freeform 478">
              <a:extLst>
                <a:ext uri="{FF2B5EF4-FFF2-40B4-BE49-F238E27FC236}">
                  <a16:creationId xmlns:a16="http://schemas.microsoft.com/office/drawing/2014/main" id="{C28C3F78-CDB7-C4D3-DAF2-C15810856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368" y="196512"/>
              <a:ext cx="48278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2" name="Freeform 479">
              <a:extLst>
                <a:ext uri="{FF2B5EF4-FFF2-40B4-BE49-F238E27FC236}">
                  <a16:creationId xmlns:a16="http://schemas.microsoft.com/office/drawing/2014/main" id="{86C455A4-39A1-77A8-85A2-C8109AEB2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100" y="267879"/>
              <a:ext cx="46179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3" name="Freeform 480">
              <a:extLst>
                <a:ext uri="{FF2B5EF4-FFF2-40B4-BE49-F238E27FC236}">
                  <a16:creationId xmlns:a16="http://schemas.microsoft.com/office/drawing/2014/main" id="{48D5FEDB-36CC-F02B-B576-9820587D3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32" y="337148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4" name="Freeform 481">
              <a:extLst>
                <a:ext uri="{FF2B5EF4-FFF2-40B4-BE49-F238E27FC236}">
                  <a16:creationId xmlns:a16="http://schemas.microsoft.com/office/drawing/2014/main" id="{C4F76CC8-D0C1-B624-9AE6-B10491140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64" y="408515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5" name="Freeform 482">
              <a:extLst>
                <a:ext uri="{FF2B5EF4-FFF2-40B4-BE49-F238E27FC236}">
                  <a16:creationId xmlns:a16="http://schemas.microsoft.com/office/drawing/2014/main" id="{A6A62C6A-DB9D-B774-1AFB-8FC99590F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997" y="479883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6" name="Freeform 483">
              <a:extLst>
                <a:ext uri="{FF2B5EF4-FFF2-40B4-BE49-F238E27FC236}">
                  <a16:creationId xmlns:a16="http://schemas.microsoft.com/office/drawing/2014/main" id="{BA103E8C-BAC4-F33B-7812-E3088D175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629" y="55125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7" name="Freeform 484">
              <a:extLst>
                <a:ext uri="{FF2B5EF4-FFF2-40B4-BE49-F238E27FC236}">
                  <a16:creationId xmlns:a16="http://schemas.microsoft.com/office/drawing/2014/main" id="{639CB2A7-F69E-6FD7-96BF-F3DA336E1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262" y="622618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8" name="Freeform 485">
              <a:extLst>
                <a:ext uri="{FF2B5EF4-FFF2-40B4-BE49-F238E27FC236}">
                  <a16:creationId xmlns:a16="http://schemas.microsoft.com/office/drawing/2014/main" id="{1D440ADA-8C1E-1619-11E9-50246DD03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94" y="693985"/>
              <a:ext cx="48278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9" name="Oval 486">
              <a:extLst>
                <a:ext uri="{FF2B5EF4-FFF2-40B4-BE49-F238E27FC236}">
                  <a16:creationId xmlns:a16="http://schemas.microsoft.com/office/drawing/2014/main" id="{1FF11037-3C80-47B9-DF7E-FA601D836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725" y="765353"/>
              <a:ext cx="41981" cy="44080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0" name="Oval 498">
              <a:extLst>
                <a:ext uri="{FF2B5EF4-FFF2-40B4-BE49-F238E27FC236}">
                  <a16:creationId xmlns:a16="http://schemas.microsoft.com/office/drawing/2014/main" id="{B0DD1C67-F2A0-52A2-B84C-C92A78D15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793" y="139837"/>
              <a:ext cx="44080" cy="44080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1" name="Oval 499">
              <a:extLst>
                <a:ext uri="{FF2B5EF4-FFF2-40B4-BE49-F238E27FC236}">
                  <a16:creationId xmlns:a16="http://schemas.microsoft.com/office/drawing/2014/main" id="{B6486C25-24A6-88DD-95D5-F7C345EE2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425" y="211205"/>
              <a:ext cx="44080" cy="44080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2" name="Freeform 500">
              <a:extLst>
                <a:ext uri="{FF2B5EF4-FFF2-40B4-BE49-F238E27FC236}">
                  <a16:creationId xmlns:a16="http://schemas.microsoft.com/office/drawing/2014/main" id="{0F2BF4CC-652D-420E-35FA-BB3D65542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959" y="280473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3" name="Freeform 501">
              <a:extLst>
                <a:ext uri="{FF2B5EF4-FFF2-40B4-BE49-F238E27FC236}">
                  <a16:creationId xmlns:a16="http://schemas.microsoft.com/office/drawing/2014/main" id="{844C8F2B-0238-C125-7408-1E7F53664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91" y="351841"/>
              <a:ext cx="48278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4" name="Freeform 502">
              <a:extLst>
                <a:ext uri="{FF2B5EF4-FFF2-40B4-BE49-F238E27FC236}">
                  <a16:creationId xmlns:a16="http://schemas.microsoft.com/office/drawing/2014/main" id="{533FCA49-5A13-1B4C-89D6-5BE850697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24" y="421109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5" name="Freeform 503">
              <a:extLst>
                <a:ext uri="{FF2B5EF4-FFF2-40B4-BE49-F238E27FC236}">
                  <a16:creationId xmlns:a16="http://schemas.microsoft.com/office/drawing/2014/main" id="{C723EFE2-537D-FEEB-3FCF-5A9EF428B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55" y="492477"/>
              <a:ext cx="46179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6" name="Freeform 504">
              <a:extLst>
                <a:ext uri="{FF2B5EF4-FFF2-40B4-BE49-F238E27FC236}">
                  <a16:creationId xmlns:a16="http://schemas.microsoft.com/office/drawing/2014/main" id="{82CBACCC-1851-9487-7D34-35858E19E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87" y="563845"/>
              <a:ext cx="48278" cy="48278"/>
            </a:xfrm>
            <a:custGeom>
              <a:avLst/>
              <a:gdLst>
                <a:gd name="T0" fmla="*/ 195 w 1094"/>
                <a:gd name="T1" fmla="*/ 899 h 1094"/>
                <a:gd name="T2" fmla="*/ 195 w 1094"/>
                <a:gd name="T3" fmla="*/ 194 h 1094"/>
                <a:gd name="T4" fmla="*/ 900 w 1094"/>
                <a:gd name="T5" fmla="*/ 194 h 1094"/>
                <a:gd name="T6" fmla="*/ 900 w 1094"/>
                <a:gd name="T7" fmla="*/ 899 h 1094"/>
                <a:gd name="T8" fmla="*/ 195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7" name="Freeform 505">
              <a:extLst>
                <a:ext uri="{FF2B5EF4-FFF2-40B4-BE49-F238E27FC236}">
                  <a16:creationId xmlns:a16="http://schemas.microsoft.com/office/drawing/2014/main" id="{35B68258-44A5-DE9C-ABCD-EE1A67A63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20" y="635212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8" name="Freeform 506">
              <a:extLst>
                <a:ext uri="{FF2B5EF4-FFF2-40B4-BE49-F238E27FC236}">
                  <a16:creationId xmlns:a16="http://schemas.microsoft.com/office/drawing/2014/main" id="{926E34D2-640E-6EE9-B9CA-62B37250C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52" y="70658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9" name="Oval 518">
              <a:extLst>
                <a:ext uri="{FF2B5EF4-FFF2-40B4-BE49-F238E27FC236}">
                  <a16:creationId xmlns:a16="http://schemas.microsoft.com/office/drawing/2014/main" id="{8CD4C38D-1FBF-3E96-3806-6AFAC1782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020" y="81064"/>
              <a:ext cx="44080" cy="44080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0" name="Freeform 519">
              <a:extLst>
                <a:ext uri="{FF2B5EF4-FFF2-40B4-BE49-F238E27FC236}">
                  <a16:creationId xmlns:a16="http://schemas.microsoft.com/office/drawing/2014/main" id="{0EE20D84-F12F-9E0F-0B23-826621B09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53" y="150333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1" name="Freeform 520">
              <a:extLst>
                <a:ext uri="{FF2B5EF4-FFF2-40B4-BE49-F238E27FC236}">
                  <a16:creationId xmlns:a16="http://schemas.microsoft.com/office/drawing/2014/main" id="{B946905E-0D3F-1AA7-9A44-BBEDF7140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85" y="22170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2" name="Freeform 521">
              <a:extLst>
                <a:ext uri="{FF2B5EF4-FFF2-40B4-BE49-F238E27FC236}">
                  <a16:creationId xmlns:a16="http://schemas.microsoft.com/office/drawing/2014/main" id="{B93F3207-F823-3168-6824-064BC64EE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17" y="293068"/>
              <a:ext cx="46179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3" name="Freeform 522">
              <a:extLst>
                <a:ext uri="{FF2B5EF4-FFF2-40B4-BE49-F238E27FC236}">
                  <a16:creationId xmlns:a16="http://schemas.microsoft.com/office/drawing/2014/main" id="{6633FB73-D025-39B2-FDD8-0B7D214FA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49" y="364435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4" name="Freeform 523">
              <a:extLst>
                <a:ext uri="{FF2B5EF4-FFF2-40B4-BE49-F238E27FC236}">
                  <a16:creationId xmlns:a16="http://schemas.microsoft.com/office/drawing/2014/main" id="{6FB64B2F-CC1F-D90D-653B-9282837FB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2" y="435803"/>
              <a:ext cx="48278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5" name="Freeform 524">
              <a:extLst>
                <a:ext uri="{FF2B5EF4-FFF2-40B4-BE49-F238E27FC236}">
                  <a16:creationId xmlns:a16="http://schemas.microsoft.com/office/drawing/2014/main" id="{6491D525-D5C4-8768-44D6-95BFB491E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14" y="507170"/>
              <a:ext cx="48278" cy="461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6" name="Freeform 525">
              <a:extLst>
                <a:ext uri="{FF2B5EF4-FFF2-40B4-BE49-F238E27FC236}">
                  <a16:creationId xmlns:a16="http://schemas.microsoft.com/office/drawing/2014/main" id="{D8C3BDA2-0F56-35F9-3F1D-D92D47F25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47" y="576439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7" name="Freeform 526">
              <a:extLst>
                <a:ext uri="{FF2B5EF4-FFF2-40B4-BE49-F238E27FC236}">
                  <a16:creationId xmlns:a16="http://schemas.microsoft.com/office/drawing/2014/main" id="{1293162B-13BC-C418-79A6-5C6F82FF0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79" y="647806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8" name="Freeform 538">
              <a:extLst>
                <a:ext uri="{FF2B5EF4-FFF2-40B4-BE49-F238E27FC236}">
                  <a16:creationId xmlns:a16="http://schemas.microsoft.com/office/drawing/2014/main" id="{3CDFF3D2-5D99-729B-FFEC-FDDFB0C7B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246" y="22291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9" name="Freeform 539">
              <a:extLst>
                <a:ext uri="{FF2B5EF4-FFF2-40B4-BE49-F238E27FC236}">
                  <a16:creationId xmlns:a16="http://schemas.microsoft.com/office/drawing/2014/main" id="{79C3F17B-2859-4FF6-D077-D88CCD301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879" y="93658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0" name="Oval 540">
              <a:extLst>
                <a:ext uri="{FF2B5EF4-FFF2-40B4-BE49-F238E27FC236}">
                  <a16:creationId xmlns:a16="http://schemas.microsoft.com/office/drawing/2014/main" id="{AD6E7A58-6663-0FD0-EC2A-F46C7DEB0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610" y="167125"/>
              <a:ext cx="44080" cy="41981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1" name="Oval 541">
              <a:extLst>
                <a:ext uri="{FF2B5EF4-FFF2-40B4-BE49-F238E27FC236}">
                  <a16:creationId xmlns:a16="http://schemas.microsoft.com/office/drawing/2014/main" id="{B4206378-5FF9-0373-4C33-349CECDEC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43" y="236393"/>
              <a:ext cx="44080" cy="44080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2" name="Freeform 542">
              <a:extLst>
                <a:ext uri="{FF2B5EF4-FFF2-40B4-BE49-F238E27FC236}">
                  <a16:creationId xmlns:a16="http://schemas.microsoft.com/office/drawing/2014/main" id="{3C424545-73F0-5160-CB22-9377F3109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76" y="305662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3" name="Freeform 543">
              <a:extLst>
                <a:ext uri="{FF2B5EF4-FFF2-40B4-BE49-F238E27FC236}">
                  <a16:creationId xmlns:a16="http://schemas.microsoft.com/office/drawing/2014/main" id="{67D5A224-B369-A3CC-C073-7B5CE7332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08" y="37703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4" name="Freeform 544">
              <a:extLst>
                <a:ext uri="{FF2B5EF4-FFF2-40B4-BE49-F238E27FC236}">
                  <a16:creationId xmlns:a16="http://schemas.microsoft.com/office/drawing/2014/main" id="{9A3290F1-7D4E-A0E6-65FE-0340D39F1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40" y="448397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5" name="Freeform 545">
              <a:extLst>
                <a:ext uri="{FF2B5EF4-FFF2-40B4-BE49-F238E27FC236}">
                  <a16:creationId xmlns:a16="http://schemas.microsoft.com/office/drawing/2014/main" id="{B56AAEDE-24D7-4386-7458-0998CEA74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72" y="519765"/>
              <a:ext cx="46179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6" name="Freeform 546">
              <a:extLst>
                <a:ext uri="{FF2B5EF4-FFF2-40B4-BE49-F238E27FC236}">
                  <a16:creationId xmlns:a16="http://schemas.microsoft.com/office/drawing/2014/main" id="{CD0919A5-7F09-7618-DC57-36A3ACDDF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05" y="591132"/>
              <a:ext cx="48278" cy="46179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7" name="Freeform 558">
              <a:extLst>
                <a:ext uri="{FF2B5EF4-FFF2-40B4-BE49-F238E27FC236}">
                  <a16:creationId xmlns:a16="http://schemas.microsoft.com/office/drawing/2014/main" id="{BE8D593F-787D-83B8-B565-D4E4E60BC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73" y="-36482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8" name="Freeform 559">
              <a:extLst>
                <a:ext uri="{FF2B5EF4-FFF2-40B4-BE49-F238E27FC236}">
                  <a16:creationId xmlns:a16="http://schemas.microsoft.com/office/drawing/2014/main" id="{F75865B6-2CA2-109D-3D2A-C60839838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105" y="34885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9" name="Oval 560">
              <a:extLst>
                <a:ext uri="{FF2B5EF4-FFF2-40B4-BE49-F238E27FC236}">
                  <a16:creationId xmlns:a16="http://schemas.microsoft.com/office/drawing/2014/main" id="{CB9916F1-AB4A-583A-4B01-08A144696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837" y="108352"/>
              <a:ext cx="44080" cy="44080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0" name="Oval 561">
              <a:extLst>
                <a:ext uri="{FF2B5EF4-FFF2-40B4-BE49-F238E27FC236}">
                  <a16:creationId xmlns:a16="http://schemas.microsoft.com/office/drawing/2014/main" id="{B5376169-C494-4BD6-66D9-A5ACDEA73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469" y="179719"/>
              <a:ext cx="44080" cy="44080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1" name="Freeform 562">
              <a:extLst>
                <a:ext uri="{FF2B5EF4-FFF2-40B4-BE49-F238E27FC236}">
                  <a16:creationId xmlns:a16="http://schemas.microsoft.com/office/drawing/2014/main" id="{8102451F-96B3-BAF8-3166-8B2E81F10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02" y="248988"/>
              <a:ext cx="46179" cy="46179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2" name="Freeform 563">
              <a:extLst>
                <a:ext uri="{FF2B5EF4-FFF2-40B4-BE49-F238E27FC236}">
                  <a16:creationId xmlns:a16="http://schemas.microsoft.com/office/drawing/2014/main" id="{B41D3A78-0368-BA96-E0F2-A32916FE9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34" y="318256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3" name="Freeform 564">
              <a:extLst>
                <a:ext uri="{FF2B5EF4-FFF2-40B4-BE49-F238E27FC236}">
                  <a16:creationId xmlns:a16="http://schemas.microsoft.com/office/drawing/2014/main" id="{C4766303-AE74-9407-46BF-85AA8590A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67" y="389624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4" name="Freeform 565">
              <a:extLst>
                <a:ext uri="{FF2B5EF4-FFF2-40B4-BE49-F238E27FC236}">
                  <a16:creationId xmlns:a16="http://schemas.microsoft.com/office/drawing/2014/main" id="{CE1E6F12-DBD1-0023-B4E7-9BFA6BAB6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99" y="460991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5" name="Freeform 566">
              <a:extLst>
                <a:ext uri="{FF2B5EF4-FFF2-40B4-BE49-F238E27FC236}">
                  <a16:creationId xmlns:a16="http://schemas.microsoft.com/office/drawing/2014/main" id="{575D266F-DDA8-FD70-4B8A-9ACE923E6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31" y="532359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6" name="Freeform 578">
              <a:extLst>
                <a:ext uri="{FF2B5EF4-FFF2-40B4-BE49-F238E27FC236}">
                  <a16:creationId xmlns:a16="http://schemas.microsoft.com/office/drawing/2014/main" id="{125CE159-6DCA-CA27-7DDA-981ACC9A4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700" y="-93157"/>
              <a:ext cx="48278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7" name="Freeform 579">
              <a:extLst>
                <a:ext uri="{FF2B5EF4-FFF2-40B4-BE49-F238E27FC236}">
                  <a16:creationId xmlns:a16="http://schemas.microsoft.com/office/drawing/2014/main" id="{A8FFCA21-C4C9-F7F3-2970-D912D8F6F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332" y="-23888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8" name="Freeform 580">
              <a:extLst>
                <a:ext uri="{FF2B5EF4-FFF2-40B4-BE49-F238E27FC236}">
                  <a16:creationId xmlns:a16="http://schemas.microsoft.com/office/drawing/2014/main" id="{B22A6798-D125-9871-8124-358862085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64" y="47479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9" name="Freeform 581">
              <a:extLst>
                <a:ext uri="{FF2B5EF4-FFF2-40B4-BE49-F238E27FC236}">
                  <a16:creationId xmlns:a16="http://schemas.microsoft.com/office/drawing/2014/main" id="{03CC8649-501B-C9C6-2B3F-144EECA96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96" y="118847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0" name="Freeform 582">
              <a:extLst>
                <a:ext uri="{FF2B5EF4-FFF2-40B4-BE49-F238E27FC236}">
                  <a16:creationId xmlns:a16="http://schemas.microsoft.com/office/drawing/2014/main" id="{5FE625A6-520C-4793-2C4D-1C94C7B93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28" y="190214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1" name="Oval 583">
              <a:extLst>
                <a:ext uri="{FF2B5EF4-FFF2-40B4-BE49-F238E27FC236}">
                  <a16:creationId xmlns:a16="http://schemas.microsoft.com/office/drawing/2014/main" id="{33F1ED4C-6BF8-761D-917E-5BF8657A5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60" y="263681"/>
              <a:ext cx="44080" cy="44080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2" name="Freeform 584">
              <a:extLst>
                <a:ext uri="{FF2B5EF4-FFF2-40B4-BE49-F238E27FC236}">
                  <a16:creationId xmlns:a16="http://schemas.microsoft.com/office/drawing/2014/main" id="{DEDAB198-A4B4-DDF8-21F2-25C33ABF5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93" y="332950"/>
              <a:ext cx="48278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3" name="Freeform 585">
              <a:extLst>
                <a:ext uri="{FF2B5EF4-FFF2-40B4-BE49-F238E27FC236}">
                  <a16:creationId xmlns:a16="http://schemas.microsoft.com/office/drawing/2014/main" id="{EC188A2F-2D80-73F2-BF06-79699985C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26" y="404317"/>
              <a:ext cx="48278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4" name="Freeform 586">
              <a:extLst>
                <a:ext uri="{FF2B5EF4-FFF2-40B4-BE49-F238E27FC236}">
                  <a16:creationId xmlns:a16="http://schemas.microsoft.com/office/drawing/2014/main" id="{699E8E68-988C-32D1-3AB3-F8A2D7E05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57" y="473586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5" name="Freeform 598">
              <a:extLst>
                <a:ext uri="{FF2B5EF4-FFF2-40B4-BE49-F238E27FC236}">
                  <a16:creationId xmlns:a16="http://schemas.microsoft.com/office/drawing/2014/main" id="{565C55CF-C135-9AA4-C48D-96951544B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25" y="-151930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6" name="Freeform 599">
              <a:extLst>
                <a:ext uri="{FF2B5EF4-FFF2-40B4-BE49-F238E27FC236}">
                  <a16:creationId xmlns:a16="http://schemas.microsoft.com/office/drawing/2014/main" id="{8BD9DDCD-CC2B-A1D9-9031-DB3F60B23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658" y="-80562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7" name="Freeform 600">
              <a:extLst>
                <a:ext uri="{FF2B5EF4-FFF2-40B4-BE49-F238E27FC236}">
                  <a16:creationId xmlns:a16="http://schemas.microsoft.com/office/drawing/2014/main" id="{A3F4C5A3-2CE4-053E-B4ED-058ACE8E8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90" y="-9195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8" name="Freeform 601">
              <a:extLst>
                <a:ext uri="{FF2B5EF4-FFF2-40B4-BE49-F238E27FC236}">
                  <a16:creationId xmlns:a16="http://schemas.microsoft.com/office/drawing/2014/main" id="{D412C261-1395-FC70-660F-13BF4607E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23" y="62173"/>
              <a:ext cx="48278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9" name="Freeform 602">
              <a:extLst>
                <a:ext uri="{FF2B5EF4-FFF2-40B4-BE49-F238E27FC236}">
                  <a16:creationId xmlns:a16="http://schemas.microsoft.com/office/drawing/2014/main" id="{654C88B9-7E58-3016-96A2-F5915B146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55" y="131441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0" name="Oval 603">
              <a:extLst>
                <a:ext uri="{FF2B5EF4-FFF2-40B4-BE49-F238E27FC236}">
                  <a16:creationId xmlns:a16="http://schemas.microsoft.com/office/drawing/2014/main" id="{ADFA4A2D-5B47-3641-89A9-1E453BAE9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86" y="204908"/>
              <a:ext cx="41981" cy="44080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1" name="Oval 604">
              <a:extLst>
                <a:ext uri="{FF2B5EF4-FFF2-40B4-BE49-F238E27FC236}">
                  <a16:creationId xmlns:a16="http://schemas.microsoft.com/office/drawing/2014/main" id="{BB02B951-C161-1320-4C0E-784482FDB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18" y="276275"/>
              <a:ext cx="41981" cy="44080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2" name="Freeform 605">
              <a:extLst>
                <a:ext uri="{FF2B5EF4-FFF2-40B4-BE49-F238E27FC236}">
                  <a16:creationId xmlns:a16="http://schemas.microsoft.com/office/drawing/2014/main" id="{DE69210E-1BCC-1FC8-C95F-4A916BE29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52" y="345544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3" name="Freeform 606">
              <a:extLst>
                <a:ext uri="{FF2B5EF4-FFF2-40B4-BE49-F238E27FC236}">
                  <a16:creationId xmlns:a16="http://schemas.microsoft.com/office/drawing/2014/main" id="{9CD88471-9D47-FE97-9E85-3FF0F53F1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4" y="416911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>
            <a:spLocks noGrp="1"/>
          </p:cNvSpPr>
          <p:nvPr>
            <p:ph type="title"/>
          </p:nvPr>
        </p:nvSpPr>
        <p:spPr>
          <a:xfrm>
            <a:off x="723900" y="1971470"/>
            <a:ext cx="6883130" cy="798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Bebas Neue"/>
              <a:buNone/>
              <a:defRPr sz="5000"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1"/>
          </p:nvPr>
        </p:nvSpPr>
        <p:spPr>
          <a:xfrm>
            <a:off x="723900" y="2727185"/>
            <a:ext cx="6883130" cy="449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naheim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2"/>
          </p:nvPr>
        </p:nvSpPr>
        <p:spPr>
          <a:xfrm>
            <a:off x="723901" y="974767"/>
            <a:ext cx="1117869" cy="64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  <a:latin typeface="Poppins ExtraBold" panose="00000900000000000000" pitchFamily="2" charset="0"/>
                <a:ea typeface="Poppins ExtraBold" panose="00000900000000000000" pitchFamily="2" charset="0"/>
                <a:cs typeface="Poppins ExtraBold" panose="00000900000000000000" pitchFamily="2" charset="0"/>
                <a:sym typeface="Bebas Neu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grpSp>
        <p:nvGrpSpPr>
          <p:cNvPr id="267" name="Group 888">
            <a:extLst>
              <a:ext uri="{FF2B5EF4-FFF2-40B4-BE49-F238E27FC236}">
                <a16:creationId xmlns:a16="http://schemas.microsoft.com/office/drawing/2014/main" id="{124B21BF-B8A0-FB80-C279-B215D92FD9CC}"/>
              </a:ext>
            </a:extLst>
          </p:cNvPr>
          <p:cNvGrpSpPr/>
          <p:nvPr userDrawn="1"/>
        </p:nvGrpSpPr>
        <p:grpSpPr>
          <a:xfrm flipH="1" flipV="1">
            <a:off x="7203958" y="-155157"/>
            <a:ext cx="2187206" cy="2789633"/>
            <a:chOff x="3700202" y="2700338"/>
            <a:chExt cx="1654175" cy="2109788"/>
          </a:xfrm>
        </p:grpSpPr>
        <p:sp>
          <p:nvSpPr>
            <p:cNvPr id="268" name="Freeform 880">
              <a:extLst>
                <a:ext uri="{FF2B5EF4-FFF2-40B4-BE49-F238E27FC236}">
                  <a16:creationId xmlns:a16="http://schemas.microsoft.com/office/drawing/2014/main" id="{F5793FBE-42E5-3D77-A19B-25186F2CB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202" y="2700338"/>
              <a:ext cx="1654175" cy="2109788"/>
            </a:xfrm>
            <a:custGeom>
              <a:avLst/>
              <a:gdLst>
                <a:gd name="T0" fmla="*/ 50004 w 50004"/>
                <a:gd name="T1" fmla="*/ 50004 h 63780"/>
                <a:gd name="T2" fmla="*/ 0 w 50004"/>
                <a:gd name="T3" fmla="*/ 0 h 63780"/>
                <a:gd name="T4" fmla="*/ 79 w 50004"/>
                <a:gd name="T5" fmla="*/ 29993 h 63780"/>
                <a:gd name="T6" fmla="*/ 33867 w 50004"/>
                <a:gd name="T7" fmla="*/ 63780 h 63780"/>
                <a:gd name="T8" fmla="*/ 50001 w 50004"/>
                <a:gd name="T9" fmla="*/ 63703 h 63780"/>
                <a:gd name="T10" fmla="*/ 50004 w 50004"/>
                <a:gd name="T11" fmla="*/ 50004 h 63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004" h="63780">
                  <a:moveTo>
                    <a:pt x="50004" y="50004"/>
                  </a:moveTo>
                  <a:lnTo>
                    <a:pt x="0" y="0"/>
                  </a:lnTo>
                  <a:lnTo>
                    <a:pt x="79" y="29993"/>
                  </a:lnTo>
                  <a:lnTo>
                    <a:pt x="33867" y="63780"/>
                  </a:lnTo>
                  <a:lnTo>
                    <a:pt x="50001" y="63703"/>
                  </a:lnTo>
                  <a:lnTo>
                    <a:pt x="50004" y="50004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9" name="Freeform 882">
              <a:extLst>
                <a:ext uri="{FF2B5EF4-FFF2-40B4-BE49-F238E27FC236}">
                  <a16:creationId xmlns:a16="http://schemas.microsoft.com/office/drawing/2014/main" id="{68537F61-9193-3F88-5AC6-61DD0C0DE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377" y="3690938"/>
              <a:ext cx="1117600" cy="1117600"/>
            </a:xfrm>
            <a:custGeom>
              <a:avLst/>
              <a:gdLst>
                <a:gd name="T0" fmla="*/ 0 w 33788"/>
                <a:gd name="T1" fmla="*/ 0 h 33787"/>
                <a:gd name="T2" fmla="*/ 33788 w 33788"/>
                <a:gd name="T3" fmla="*/ 33787 h 33787"/>
                <a:gd name="T4" fmla="*/ 36 w 33788"/>
                <a:gd name="T5" fmla="*/ 33751 h 33787"/>
                <a:gd name="T6" fmla="*/ 0 w 33788"/>
                <a:gd name="T7" fmla="*/ 0 h 33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788" h="33787">
                  <a:moveTo>
                    <a:pt x="0" y="0"/>
                  </a:moveTo>
                  <a:lnTo>
                    <a:pt x="33788" y="33787"/>
                  </a:lnTo>
                  <a:lnTo>
                    <a:pt x="36" y="33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0" name="Freeform 883">
              <a:extLst>
                <a:ext uri="{FF2B5EF4-FFF2-40B4-BE49-F238E27FC236}">
                  <a16:creationId xmlns:a16="http://schemas.microsoft.com/office/drawing/2014/main" id="{F08FB566-D591-44F7-228F-29F45FFE9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7390" y="3656013"/>
              <a:ext cx="935038" cy="652463"/>
            </a:xfrm>
            <a:custGeom>
              <a:avLst/>
              <a:gdLst>
                <a:gd name="T0" fmla="*/ 0 w 28281"/>
                <a:gd name="T1" fmla="*/ 5276 h 19728"/>
                <a:gd name="T2" fmla="*/ 0 w 28281"/>
                <a:gd name="T3" fmla="*/ 5276 h 19728"/>
                <a:gd name="T4" fmla="*/ 19104 w 28281"/>
                <a:gd name="T5" fmla="*/ 5276 h 19728"/>
                <a:gd name="T6" fmla="*/ 28281 w 28281"/>
                <a:gd name="T7" fmla="*/ 14453 h 19728"/>
                <a:gd name="T8" fmla="*/ 28281 w 28281"/>
                <a:gd name="T9" fmla="*/ 14453 h 19728"/>
                <a:gd name="T10" fmla="*/ 9177 w 28281"/>
                <a:gd name="T11" fmla="*/ 14453 h 19728"/>
                <a:gd name="T12" fmla="*/ 0 w 28281"/>
                <a:gd name="T13" fmla="*/ 5276 h 19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81" h="19728">
                  <a:moveTo>
                    <a:pt x="0" y="5276"/>
                  </a:moveTo>
                  <a:lnTo>
                    <a:pt x="0" y="5276"/>
                  </a:lnTo>
                  <a:cubicBezTo>
                    <a:pt x="5276" y="0"/>
                    <a:pt x="13829" y="0"/>
                    <a:pt x="19104" y="5276"/>
                  </a:cubicBezTo>
                  <a:lnTo>
                    <a:pt x="28281" y="14453"/>
                  </a:lnTo>
                  <a:lnTo>
                    <a:pt x="28281" y="14453"/>
                  </a:lnTo>
                  <a:cubicBezTo>
                    <a:pt x="23006" y="19728"/>
                    <a:pt x="14453" y="19728"/>
                    <a:pt x="9177" y="14453"/>
                  </a:cubicBezTo>
                  <a:lnTo>
                    <a:pt x="0" y="5276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1" name="Freeform 884">
              <a:extLst>
                <a:ext uri="{FF2B5EF4-FFF2-40B4-BE49-F238E27FC236}">
                  <a16:creationId xmlns:a16="http://schemas.microsoft.com/office/drawing/2014/main" id="{518A5A0A-645E-61BA-39D0-E6D290D53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240" y="3967163"/>
              <a:ext cx="935038" cy="652463"/>
            </a:xfrm>
            <a:custGeom>
              <a:avLst/>
              <a:gdLst>
                <a:gd name="T0" fmla="*/ 0 w 28281"/>
                <a:gd name="T1" fmla="*/ 5275 h 19727"/>
                <a:gd name="T2" fmla="*/ 0 w 28281"/>
                <a:gd name="T3" fmla="*/ 5275 h 19727"/>
                <a:gd name="T4" fmla="*/ 19104 w 28281"/>
                <a:gd name="T5" fmla="*/ 5275 h 19727"/>
                <a:gd name="T6" fmla="*/ 28281 w 28281"/>
                <a:gd name="T7" fmla="*/ 14452 h 19727"/>
                <a:gd name="T8" fmla="*/ 28281 w 28281"/>
                <a:gd name="T9" fmla="*/ 14452 h 19727"/>
                <a:gd name="T10" fmla="*/ 9177 w 28281"/>
                <a:gd name="T11" fmla="*/ 14452 h 19727"/>
                <a:gd name="T12" fmla="*/ 0 w 28281"/>
                <a:gd name="T13" fmla="*/ 5275 h 19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81" h="19727">
                  <a:moveTo>
                    <a:pt x="0" y="5275"/>
                  </a:moveTo>
                  <a:lnTo>
                    <a:pt x="0" y="5275"/>
                  </a:lnTo>
                  <a:cubicBezTo>
                    <a:pt x="5275" y="0"/>
                    <a:pt x="13828" y="0"/>
                    <a:pt x="19104" y="5275"/>
                  </a:cubicBezTo>
                  <a:lnTo>
                    <a:pt x="28281" y="14452"/>
                  </a:lnTo>
                  <a:lnTo>
                    <a:pt x="28281" y="14452"/>
                  </a:lnTo>
                  <a:cubicBezTo>
                    <a:pt x="23005" y="19727"/>
                    <a:pt x="14452" y="19727"/>
                    <a:pt x="9177" y="14452"/>
                  </a:cubicBezTo>
                  <a:lnTo>
                    <a:pt x="0" y="527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2" name="Freeform 885">
              <a:extLst>
                <a:ext uri="{FF2B5EF4-FFF2-40B4-BE49-F238E27FC236}">
                  <a16:creationId xmlns:a16="http://schemas.microsoft.com/office/drawing/2014/main" id="{1EDC180E-67D3-EC7F-35F3-02908C8CE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827" y="3976688"/>
              <a:ext cx="401638" cy="401638"/>
            </a:xfrm>
            <a:custGeom>
              <a:avLst/>
              <a:gdLst>
                <a:gd name="T0" fmla="*/ 2647 w 12133"/>
                <a:gd name="T1" fmla="*/ 9486 h 12133"/>
                <a:gd name="T2" fmla="*/ 12133 w 12133"/>
                <a:gd name="T3" fmla="*/ 9597 h 12133"/>
                <a:gd name="T4" fmla="*/ 2536 w 12133"/>
                <a:gd name="T5" fmla="*/ 0 h 12133"/>
                <a:gd name="T6" fmla="*/ 2647 w 12133"/>
                <a:gd name="T7" fmla="*/ 9486 h 1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33" h="12133">
                  <a:moveTo>
                    <a:pt x="2647" y="9486"/>
                  </a:moveTo>
                  <a:cubicBezTo>
                    <a:pt x="5261" y="12100"/>
                    <a:pt x="9471" y="12133"/>
                    <a:pt x="12133" y="9597"/>
                  </a:cubicBezTo>
                  <a:lnTo>
                    <a:pt x="2536" y="0"/>
                  </a:lnTo>
                  <a:cubicBezTo>
                    <a:pt x="0" y="2662"/>
                    <a:pt x="33" y="6872"/>
                    <a:pt x="2647" y="9486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3" name="Freeform 886">
              <a:extLst>
                <a:ext uri="{FF2B5EF4-FFF2-40B4-BE49-F238E27FC236}">
                  <a16:creationId xmlns:a16="http://schemas.microsoft.com/office/drawing/2014/main" id="{4FFC3B9B-85C9-76C7-6105-21869224F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377" y="3895725"/>
              <a:ext cx="401638" cy="401638"/>
            </a:xfrm>
            <a:custGeom>
              <a:avLst/>
              <a:gdLst>
                <a:gd name="T0" fmla="*/ 9486 w 12133"/>
                <a:gd name="T1" fmla="*/ 2647 h 12133"/>
                <a:gd name="T2" fmla="*/ 0 w 12133"/>
                <a:gd name="T3" fmla="*/ 2536 h 12133"/>
                <a:gd name="T4" fmla="*/ 9597 w 12133"/>
                <a:gd name="T5" fmla="*/ 12133 h 12133"/>
                <a:gd name="T6" fmla="*/ 9486 w 12133"/>
                <a:gd name="T7" fmla="*/ 2647 h 1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33" h="12133">
                  <a:moveTo>
                    <a:pt x="9486" y="2647"/>
                  </a:moveTo>
                  <a:cubicBezTo>
                    <a:pt x="6872" y="33"/>
                    <a:pt x="2662" y="0"/>
                    <a:pt x="0" y="2536"/>
                  </a:cubicBezTo>
                  <a:lnTo>
                    <a:pt x="9597" y="12133"/>
                  </a:lnTo>
                  <a:cubicBezTo>
                    <a:pt x="12133" y="9471"/>
                    <a:pt x="12100" y="5261"/>
                    <a:pt x="9486" y="264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274" name="Freeform 881">
            <a:extLst>
              <a:ext uri="{FF2B5EF4-FFF2-40B4-BE49-F238E27FC236}">
                <a16:creationId xmlns:a16="http://schemas.microsoft.com/office/drawing/2014/main" id="{D4AA97A7-5429-CEA0-F8B7-7BC598B434F9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7871" y="3678747"/>
            <a:ext cx="740964" cy="740964"/>
          </a:xfrm>
          <a:custGeom>
            <a:avLst/>
            <a:gdLst>
              <a:gd name="T0" fmla="*/ 16944 w 16944"/>
              <a:gd name="T1" fmla="*/ 0 h 16944"/>
              <a:gd name="T2" fmla="*/ 16944 w 16944"/>
              <a:gd name="T3" fmla="*/ 16944 h 16944"/>
              <a:gd name="T4" fmla="*/ 0 w 16944"/>
              <a:gd name="T5" fmla="*/ 16944 h 16944"/>
              <a:gd name="T6" fmla="*/ 0 w 16944"/>
              <a:gd name="T7" fmla="*/ 12436 h 16944"/>
              <a:gd name="T8" fmla="*/ 12435 w 16944"/>
              <a:gd name="T9" fmla="*/ 0 h 16944"/>
              <a:gd name="T10" fmla="*/ 16944 w 16944"/>
              <a:gd name="T11" fmla="*/ 0 h 16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944" h="16944">
                <a:moveTo>
                  <a:pt x="16944" y="0"/>
                </a:moveTo>
                <a:lnTo>
                  <a:pt x="16944" y="16944"/>
                </a:lnTo>
                <a:lnTo>
                  <a:pt x="0" y="16944"/>
                </a:lnTo>
                <a:lnTo>
                  <a:pt x="0" y="12436"/>
                </a:lnTo>
                <a:cubicBezTo>
                  <a:pt x="0" y="5568"/>
                  <a:pt x="5567" y="0"/>
                  <a:pt x="12435" y="0"/>
                </a:cubicBezTo>
                <a:lnTo>
                  <a:pt x="1694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75" name="Group 894">
            <a:extLst>
              <a:ext uri="{FF2B5EF4-FFF2-40B4-BE49-F238E27FC236}">
                <a16:creationId xmlns:a16="http://schemas.microsoft.com/office/drawing/2014/main" id="{6CBFE7F8-CFAD-25A1-ACC7-9D58EF91534C}"/>
              </a:ext>
            </a:extLst>
          </p:cNvPr>
          <p:cNvGrpSpPr/>
          <p:nvPr userDrawn="1"/>
        </p:nvGrpSpPr>
        <p:grpSpPr>
          <a:xfrm>
            <a:off x="-36209" y="4108002"/>
            <a:ext cx="1658248" cy="1282517"/>
            <a:chOff x="5136226" y="2246221"/>
            <a:chExt cx="1254126" cy="969962"/>
          </a:xfrm>
        </p:grpSpPr>
        <p:sp>
          <p:nvSpPr>
            <p:cNvPr id="276" name="Freeform 353">
              <a:extLst>
                <a:ext uri="{FF2B5EF4-FFF2-40B4-BE49-F238E27FC236}">
                  <a16:creationId xmlns:a16="http://schemas.microsoft.com/office/drawing/2014/main" id="{7D5AE591-C2A5-433D-3BA6-DF400F277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964" y="2246221"/>
              <a:ext cx="941388" cy="657225"/>
            </a:xfrm>
            <a:custGeom>
              <a:avLst/>
              <a:gdLst>
                <a:gd name="T0" fmla="*/ 0 w 28452"/>
                <a:gd name="T1" fmla="*/ 5307 h 19847"/>
                <a:gd name="T2" fmla="*/ 0 w 28452"/>
                <a:gd name="T3" fmla="*/ 5307 h 19847"/>
                <a:gd name="T4" fmla="*/ 19219 w 28452"/>
                <a:gd name="T5" fmla="*/ 5307 h 19847"/>
                <a:gd name="T6" fmla="*/ 28452 w 28452"/>
                <a:gd name="T7" fmla="*/ 14540 h 19847"/>
                <a:gd name="T8" fmla="*/ 28452 w 28452"/>
                <a:gd name="T9" fmla="*/ 14540 h 19847"/>
                <a:gd name="T10" fmla="*/ 9232 w 28452"/>
                <a:gd name="T11" fmla="*/ 14540 h 19847"/>
                <a:gd name="T12" fmla="*/ 0 w 28452"/>
                <a:gd name="T13" fmla="*/ 5307 h 19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52" h="19847">
                  <a:moveTo>
                    <a:pt x="0" y="5307"/>
                  </a:moveTo>
                  <a:lnTo>
                    <a:pt x="0" y="5307"/>
                  </a:lnTo>
                  <a:cubicBezTo>
                    <a:pt x="5307" y="0"/>
                    <a:pt x="13912" y="0"/>
                    <a:pt x="19219" y="5307"/>
                  </a:cubicBezTo>
                  <a:lnTo>
                    <a:pt x="28452" y="14540"/>
                  </a:lnTo>
                  <a:lnTo>
                    <a:pt x="28452" y="14540"/>
                  </a:lnTo>
                  <a:cubicBezTo>
                    <a:pt x="23144" y="19847"/>
                    <a:pt x="14540" y="19847"/>
                    <a:pt x="9232" y="14540"/>
                  </a:cubicBezTo>
                  <a:lnTo>
                    <a:pt x="0" y="5307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7" name="Freeform 354">
              <a:extLst>
                <a:ext uri="{FF2B5EF4-FFF2-40B4-BE49-F238E27FC236}">
                  <a16:creationId xmlns:a16="http://schemas.microsoft.com/office/drawing/2014/main" id="{25615A8C-4865-3F02-670A-C3C3EC025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6226" y="2558958"/>
              <a:ext cx="941388" cy="657225"/>
            </a:xfrm>
            <a:custGeom>
              <a:avLst/>
              <a:gdLst>
                <a:gd name="T0" fmla="*/ 0 w 28452"/>
                <a:gd name="T1" fmla="*/ 5308 h 19847"/>
                <a:gd name="T2" fmla="*/ 0 w 28452"/>
                <a:gd name="T3" fmla="*/ 5308 h 19847"/>
                <a:gd name="T4" fmla="*/ 19220 w 28452"/>
                <a:gd name="T5" fmla="*/ 5307 h 19847"/>
                <a:gd name="T6" fmla="*/ 28452 w 28452"/>
                <a:gd name="T7" fmla="*/ 14540 h 19847"/>
                <a:gd name="T8" fmla="*/ 28452 w 28452"/>
                <a:gd name="T9" fmla="*/ 14540 h 19847"/>
                <a:gd name="T10" fmla="*/ 9233 w 28452"/>
                <a:gd name="T11" fmla="*/ 14540 h 19847"/>
                <a:gd name="T12" fmla="*/ 0 w 28452"/>
                <a:gd name="T13" fmla="*/ 5308 h 19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52" h="19847">
                  <a:moveTo>
                    <a:pt x="0" y="5308"/>
                  </a:moveTo>
                  <a:lnTo>
                    <a:pt x="0" y="5308"/>
                  </a:lnTo>
                  <a:cubicBezTo>
                    <a:pt x="5308" y="0"/>
                    <a:pt x="13912" y="0"/>
                    <a:pt x="19220" y="5307"/>
                  </a:cubicBezTo>
                  <a:lnTo>
                    <a:pt x="28452" y="14540"/>
                  </a:lnTo>
                  <a:lnTo>
                    <a:pt x="28452" y="14540"/>
                  </a:lnTo>
                  <a:cubicBezTo>
                    <a:pt x="23145" y="19847"/>
                    <a:pt x="14540" y="19847"/>
                    <a:pt x="9233" y="14540"/>
                  </a:cubicBezTo>
                  <a:lnTo>
                    <a:pt x="0" y="5308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8" name="Freeform 355">
              <a:extLst>
                <a:ext uri="{FF2B5EF4-FFF2-40B4-BE49-F238E27FC236}">
                  <a16:creationId xmlns:a16="http://schemas.microsoft.com/office/drawing/2014/main" id="{8AD144D0-A80B-8D5F-AA4D-11166CA10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1989" y="2570071"/>
              <a:ext cx="403225" cy="403225"/>
            </a:xfrm>
            <a:custGeom>
              <a:avLst/>
              <a:gdLst>
                <a:gd name="T0" fmla="*/ 2664 w 12207"/>
                <a:gd name="T1" fmla="*/ 9543 h 12207"/>
                <a:gd name="T2" fmla="*/ 12207 w 12207"/>
                <a:gd name="T3" fmla="*/ 9655 h 12207"/>
                <a:gd name="T4" fmla="*/ 2552 w 12207"/>
                <a:gd name="T5" fmla="*/ 0 h 12207"/>
                <a:gd name="T6" fmla="*/ 2664 w 12207"/>
                <a:gd name="T7" fmla="*/ 9543 h 1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07" h="12207">
                  <a:moveTo>
                    <a:pt x="2664" y="9543"/>
                  </a:moveTo>
                  <a:cubicBezTo>
                    <a:pt x="5293" y="12173"/>
                    <a:pt x="9529" y="12207"/>
                    <a:pt x="12207" y="9655"/>
                  </a:cubicBezTo>
                  <a:lnTo>
                    <a:pt x="2552" y="0"/>
                  </a:lnTo>
                  <a:cubicBezTo>
                    <a:pt x="0" y="2678"/>
                    <a:pt x="34" y="6914"/>
                    <a:pt x="2664" y="9543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9" name="Freeform 356">
              <a:extLst>
                <a:ext uri="{FF2B5EF4-FFF2-40B4-BE49-F238E27FC236}">
                  <a16:creationId xmlns:a16="http://schemas.microsoft.com/office/drawing/2014/main" id="{8C77B0C0-76D5-59FF-8142-730973364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539" y="2487521"/>
              <a:ext cx="403225" cy="403225"/>
            </a:xfrm>
            <a:custGeom>
              <a:avLst/>
              <a:gdLst>
                <a:gd name="T0" fmla="*/ 9543 w 12206"/>
                <a:gd name="T1" fmla="*/ 2663 h 12206"/>
                <a:gd name="T2" fmla="*/ 0 w 12206"/>
                <a:gd name="T3" fmla="*/ 2551 h 12206"/>
                <a:gd name="T4" fmla="*/ 9655 w 12206"/>
                <a:gd name="T5" fmla="*/ 12206 h 12206"/>
                <a:gd name="T6" fmla="*/ 9543 w 12206"/>
                <a:gd name="T7" fmla="*/ 2663 h 12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06" h="12206">
                  <a:moveTo>
                    <a:pt x="9543" y="2663"/>
                  </a:moveTo>
                  <a:cubicBezTo>
                    <a:pt x="6913" y="34"/>
                    <a:pt x="2677" y="0"/>
                    <a:pt x="0" y="2551"/>
                  </a:cubicBezTo>
                  <a:lnTo>
                    <a:pt x="9655" y="12206"/>
                  </a:lnTo>
                  <a:cubicBezTo>
                    <a:pt x="12206" y="9529"/>
                    <a:pt x="12172" y="5293"/>
                    <a:pt x="9543" y="266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398" name="Grupo 397">
            <a:extLst>
              <a:ext uri="{FF2B5EF4-FFF2-40B4-BE49-F238E27FC236}">
                <a16:creationId xmlns:a16="http://schemas.microsoft.com/office/drawing/2014/main" id="{D1C73558-C7B5-35FE-0908-C81B3B56404F}"/>
              </a:ext>
            </a:extLst>
          </p:cNvPr>
          <p:cNvGrpSpPr/>
          <p:nvPr userDrawn="1"/>
        </p:nvGrpSpPr>
        <p:grpSpPr>
          <a:xfrm flipH="1">
            <a:off x="8012764" y="4051315"/>
            <a:ext cx="1507863" cy="1510278"/>
            <a:chOff x="39184" y="-151930"/>
            <a:chExt cx="1309806" cy="1311904"/>
          </a:xfrm>
          <a:solidFill>
            <a:schemeClr val="accent1"/>
          </a:solidFill>
        </p:grpSpPr>
        <p:sp>
          <p:nvSpPr>
            <p:cNvPr id="399" name="Oval 357">
              <a:extLst>
                <a:ext uri="{FF2B5EF4-FFF2-40B4-BE49-F238E27FC236}">
                  <a16:creationId xmlns:a16="http://schemas.microsoft.com/office/drawing/2014/main" id="{12F8CA7E-2D43-F1E2-41B5-5F4076062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909" y="544953"/>
              <a:ext cx="44081" cy="440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0" name="Freeform 358">
              <a:extLst>
                <a:ext uri="{FF2B5EF4-FFF2-40B4-BE49-F238E27FC236}">
                  <a16:creationId xmlns:a16="http://schemas.microsoft.com/office/drawing/2014/main" id="{19B28483-F114-432D-EF16-AD9E474E4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442" y="614221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6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1" name="Freeform 359">
              <a:extLst>
                <a:ext uri="{FF2B5EF4-FFF2-40B4-BE49-F238E27FC236}">
                  <a16:creationId xmlns:a16="http://schemas.microsoft.com/office/drawing/2014/main" id="{479BBEF7-FD52-7DE0-21C8-0D42DB660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075" y="685588"/>
              <a:ext cx="48279" cy="482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2" name="Freeform 360">
              <a:extLst>
                <a:ext uri="{FF2B5EF4-FFF2-40B4-BE49-F238E27FC236}">
                  <a16:creationId xmlns:a16="http://schemas.microsoft.com/office/drawing/2014/main" id="{C024C478-5C67-A7A3-023C-5782449B7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707" y="756956"/>
              <a:ext cx="48279" cy="482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6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3" name="Freeform 361">
              <a:extLst>
                <a:ext uri="{FF2B5EF4-FFF2-40B4-BE49-F238E27FC236}">
                  <a16:creationId xmlns:a16="http://schemas.microsoft.com/office/drawing/2014/main" id="{C01CE9E7-0409-473C-5142-A1A3C08ED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439" y="828324"/>
              <a:ext cx="46179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4" name="Freeform 362">
              <a:extLst>
                <a:ext uri="{FF2B5EF4-FFF2-40B4-BE49-F238E27FC236}">
                  <a16:creationId xmlns:a16="http://schemas.microsoft.com/office/drawing/2014/main" id="{A744C6A3-3205-07EE-C248-E645C22EE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072" y="899691"/>
              <a:ext cx="48279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5" name="Freeform 363">
              <a:extLst>
                <a:ext uri="{FF2B5EF4-FFF2-40B4-BE49-F238E27FC236}">
                  <a16:creationId xmlns:a16="http://schemas.microsoft.com/office/drawing/2014/main" id="{B0E54A79-89A7-6356-C95C-62D2BD643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704" y="968960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6" name="Freeform 364">
              <a:extLst>
                <a:ext uri="{FF2B5EF4-FFF2-40B4-BE49-F238E27FC236}">
                  <a16:creationId xmlns:a16="http://schemas.microsoft.com/office/drawing/2014/main" id="{E5BADCBA-C15C-4268-26F0-D000E6E4C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36" y="1040328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6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7" name="Freeform 365">
              <a:extLst>
                <a:ext uri="{FF2B5EF4-FFF2-40B4-BE49-F238E27FC236}">
                  <a16:creationId xmlns:a16="http://schemas.microsoft.com/office/drawing/2014/main" id="{A585424A-57D5-7BE2-E387-D3B864BB5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69" y="1111695"/>
              <a:ext cx="48279" cy="482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8" name="Freeform 377">
              <a:extLst>
                <a:ext uri="{FF2B5EF4-FFF2-40B4-BE49-F238E27FC236}">
                  <a16:creationId xmlns:a16="http://schemas.microsoft.com/office/drawing/2014/main" id="{594871EB-8DDD-F4B6-6DB6-E2D018BC9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036" y="486180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9" name="Freeform 378">
              <a:extLst>
                <a:ext uri="{FF2B5EF4-FFF2-40B4-BE49-F238E27FC236}">
                  <a16:creationId xmlns:a16="http://schemas.microsoft.com/office/drawing/2014/main" id="{91F81B96-326A-3CC4-E429-DE19FD0D9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769" y="557547"/>
              <a:ext cx="46179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0" name="Oval 379">
              <a:extLst>
                <a:ext uri="{FF2B5EF4-FFF2-40B4-BE49-F238E27FC236}">
                  <a16:creationId xmlns:a16="http://schemas.microsoft.com/office/drawing/2014/main" id="{AC033FFC-54E5-6498-138B-9C47DF7C0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499" y="628915"/>
              <a:ext cx="44081" cy="440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1" name="Oval 380">
              <a:extLst>
                <a:ext uri="{FF2B5EF4-FFF2-40B4-BE49-F238E27FC236}">
                  <a16:creationId xmlns:a16="http://schemas.microsoft.com/office/drawing/2014/main" id="{32BC7CDD-31DA-FC8B-AF9A-59A73DEEA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132" y="700282"/>
              <a:ext cx="44081" cy="440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2" name="Freeform 381">
              <a:extLst>
                <a:ext uri="{FF2B5EF4-FFF2-40B4-BE49-F238E27FC236}">
                  <a16:creationId xmlns:a16="http://schemas.microsoft.com/office/drawing/2014/main" id="{5E66FE71-9846-B390-6594-900FD2BE1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666" y="769550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3" name="Freeform 382">
              <a:extLst>
                <a:ext uri="{FF2B5EF4-FFF2-40B4-BE49-F238E27FC236}">
                  <a16:creationId xmlns:a16="http://schemas.microsoft.com/office/drawing/2014/main" id="{26DE3057-247B-1435-5201-4EC80E370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298" y="840918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4" name="Freeform 383">
              <a:extLst>
                <a:ext uri="{FF2B5EF4-FFF2-40B4-BE49-F238E27FC236}">
                  <a16:creationId xmlns:a16="http://schemas.microsoft.com/office/drawing/2014/main" id="{DE6A8B08-61D5-B46C-693D-0239BFD6A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931" y="912285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5" name="Freeform 384">
              <a:extLst>
                <a:ext uri="{FF2B5EF4-FFF2-40B4-BE49-F238E27FC236}">
                  <a16:creationId xmlns:a16="http://schemas.microsoft.com/office/drawing/2014/main" id="{5A09E0C4-DC0A-F292-03BA-37ACE4D2F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662" y="983653"/>
              <a:ext cx="46179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6" name="Freeform 385">
              <a:extLst>
                <a:ext uri="{FF2B5EF4-FFF2-40B4-BE49-F238E27FC236}">
                  <a16:creationId xmlns:a16="http://schemas.microsoft.com/office/drawing/2014/main" id="{8DE325F5-49FE-A8BA-6D7E-0FD657901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294" y="1052922"/>
              <a:ext cx="46179" cy="48279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900 w 1094"/>
                <a:gd name="T5" fmla="*/ 195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7" name="Freeform 397">
              <a:extLst>
                <a:ext uri="{FF2B5EF4-FFF2-40B4-BE49-F238E27FC236}">
                  <a16:creationId xmlns:a16="http://schemas.microsoft.com/office/drawing/2014/main" id="{EEFC5FFF-F977-0C0D-AA08-69AC32396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363" y="427407"/>
              <a:ext cx="48279" cy="482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8" name="Freeform 398">
              <a:extLst>
                <a:ext uri="{FF2B5EF4-FFF2-40B4-BE49-F238E27FC236}">
                  <a16:creationId xmlns:a16="http://schemas.microsoft.com/office/drawing/2014/main" id="{6CEF5634-4B58-318C-3125-711C50F44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995" y="498774"/>
              <a:ext cx="48279" cy="482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9" name="Oval 399">
              <a:extLst>
                <a:ext uri="{FF2B5EF4-FFF2-40B4-BE49-F238E27FC236}">
                  <a16:creationId xmlns:a16="http://schemas.microsoft.com/office/drawing/2014/main" id="{E1B89449-4229-8CD8-5804-AE15ED397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726" y="572240"/>
              <a:ext cx="44081" cy="440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0" name="Oval 400">
              <a:extLst>
                <a:ext uri="{FF2B5EF4-FFF2-40B4-BE49-F238E27FC236}">
                  <a16:creationId xmlns:a16="http://schemas.microsoft.com/office/drawing/2014/main" id="{E82289AC-1E32-1D1B-C445-BF23255AA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359" y="643608"/>
              <a:ext cx="44081" cy="419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1" name="Freeform 401">
              <a:extLst>
                <a:ext uri="{FF2B5EF4-FFF2-40B4-BE49-F238E27FC236}">
                  <a16:creationId xmlns:a16="http://schemas.microsoft.com/office/drawing/2014/main" id="{7A1160E8-A932-2797-13E7-825560173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893" y="710777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6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2" name="Freeform 402">
              <a:extLst>
                <a:ext uri="{FF2B5EF4-FFF2-40B4-BE49-F238E27FC236}">
                  <a16:creationId xmlns:a16="http://schemas.microsoft.com/office/drawing/2014/main" id="{05C6F2CA-A290-26C1-8BB5-37B615882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623" y="782145"/>
              <a:ext cx="46179" cy="482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3" name="Freeform 403">
              <a:extLst>
                <a:ext uri="{FF2B5EF4-FFF2-40B4-BE49-F238E27FC236}">
                  <a16:creationId xmlns:a16="http://schemas.microsoft.com/office/drawing/2014/main" id="{BC56BA83-E9B9-C738-9DEF-ACBC4D785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256" y="853512"/>
              <a:ext cx="48279" cy="482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6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4" name="Freeform 404">
              <a:extLst>
                <a:ext uri="{FF2B5EF4-FFF2-40B4-BE49-F238E27FC236}">
                  <a16:creationId xmlns:a16="http://schemas.microsoft.com/office/drawing/2014/main" id="{98C9507B-0ED8-138A-FF92-361F84698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888" y="924880"/>
              <a:ext cx="48279" cy="482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5" name="Freeform 405">
              <a:extLst>
                <a:ext uri="{FF2B5EF4-FFF2-40B4-BE49-F238E27FC236}">
                  <a16:creationId xmlns:a16="http://schemas.microsoft.com/office/drawing/2014/main" id="{B5E2108A-7686-7123-0F97-D9638AF29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21" y="996247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6" name="Freeform 418">
              <a:extLst>
                <a:ext uri="{FF2B5EF4-FFF2-40B4-BE49-F238E27FC236}">
                  <a16:creationId xmlns:a16="http://schemas.microsoft.com/office/drawing/2014/main" id="{FF573C7E-AD72-4C53-37DB-D06FF4504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589" y="370732"/>
              <a:ext cx="48278" cy="46179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7" name="Freeform 419">
              <a:extLst>
                <a:ext uri="{FF2B5EF4-FFF2-40B4-BE49-F238E27FC236}">
                  <a16:creationId xmlns:a16="http://schemas.microsoft.com/office/drawing/2014/main" id="{4FA07065-AD2F-2A57-92F4-73856404C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21" y="440001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8" name="Freeform 420">
              <a:extLst>
                <a:ext uri="{FF2B5EF4-FFF2-40B4-BE49-F238E27FC236}">
                  <a16:creationId xmlns:a16="http://schemas.microsoft.com/office/drawing/2014/main" id="{C39AF497-6594-6928-A5FE-462746400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54" y="511368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9" name="Freeform 421">
              <a:extLst>
                <a:ext uri="{FF2B5EF4-FFF2-40B4-BE49-F238E27FC236}">
                  <a16:creationId xmlns:a16="http://schemas.microsoft.com/office/drawing/2014/main" id="{A5FB3BCD-3461-165D-98EB-3E9D8E9F4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585" y="582736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0" name="Freeform 422">
              <a:extLst>
                <a:ext uri="{FF2B5EF4-FFF2-40B4-BE49-F238E27FC236}">
                  <a16:creationId xmlns:a16="http://schemas.microsoft.com/office/drawing/2014/main" id="{D4AA5D36-E1FF-7943-8993-A59A6F69B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218" y="654104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1" name="Oval 423">
              <a:extLst>
                <a:ext uri="{FF2B5EF4-FFF2-40B4-BE49-F238E27FC236}">
                  <a16:creationId xmlns:a16="http://schemas.microsoft.com/office/drawing/2014/main" id="{7EF264E8-67FD-BFC2-3BD6-172F0015E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949" y="727570"/>
              <a:ext cx="44080" cy="419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2" name="Freeform 424">
              <a:extLst>
                <a:ext uri="{FF2B5EF4-FFF2-40B4-BE49-F238E27FC236}">
                  <a16:creationId xmlns:a16="http://schemas.microsoft.com/office/drawing/2014/main" id="{6EB09605-EBEF-A9E0-484D-BA4F1CD20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83" y="796839"/>
              <a:ext cx="48278" cy="46179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3" name="Freeform 425">
              <a:extLst>
                <a:ext uri="{FF2B5EF4-FFF2-40B4-BE49-F238E27FC236}">
                  <a16:creationId xmlns:a16="http://schemas.microsoft.com/office/drawing/2014/main" id="{194F1153-19A8-36A8-0539-FAC427B70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15" y="866107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4" name="Freeform 426">
              <a:extLst>
                <a:ext uri="{FF2B5EF4-FFF2-40B4-BE49-F238E27FC236}">
                  <a16:creationId xmlns:a16="http://schemas.microsoft.com/office/drawing/2014/main" id="{4E2A5790-8F22-28C6-B09F-0D3202C61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47" y="937475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5" name="Freeform 438">
              <a:extLst>
                <a:ext uri="{FF2B5EF4-FFF2-40B4-BE49-F238E27FC236}">
                  <a16:creationId xmlns:a16="http://schemas.microsoft.com/office/drawing/2014/main" id="{E435D6BD-0BCF-0DCF-33AD-989F1BEB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915" y="311959"/>
              <a:ext cx="46179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6" name="Freeform 439">
              <a:extLst>
                <a:ext uri="{FF2B5EF4-FFF2-40B4-BE49-F238E27FC236}">
                  <a16:creationId xmlns:a16="http://schemas.microsoft.com/office/drawing/2014/main" id="{49161DE5-07A3-9B78-8124-4CBD0681E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547" y="383327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7" name="Freeform 440">
              <a:extLst>
                <a:ext uri="{FF2B5EF4-FFF2-40B4-BE49-F238E27FC236}">
                  <a16:creationId xmlns:a16="http://schemas.microsoft.com/office/drawing/2014/main" id="{53F3B992-1AEF-7D87-4F96-31AFD8AC0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180" y="454694"/>
              <a:ext cx="48278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6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6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8" name="Freeform 441">
              <a:extLst>
                <a:ext uri="{FF2B5EF4-FFF2-40B4-BE49-F238E27FC236}">
                  <a16:creationId xmlns:a16="http://schemas.microsoft.com/office/drawing/2014/main" id="{5300C617-319C-9C4E-37C5-9B68A0450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12" y="523963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9" name="Freeform 442">
              <a:extLst>
                <a:ext uri="{FF2B5EF4-FFF2-40B4-BE49-F238E27FC236}">
                  <a16:creationId xmlns:a16="http://schemas.microsoft.com/office/drawing/2014/main" id="{11038D8D-7D4A-5399-DAEC-DF4788F98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444" y="595330"/>
              <a:ext cx="48278" cy="48278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0" name="Oval 443">
              <a:extLst>
                <a:ext uri="{FF2B5EF4-FFF2-40B4-BE49-F238E27FC236}">
                  <a16:creationId xmlns:a16="http://schemas.microsoft.com/office/drawing/2014/main" id="{10157CFA-F41F-1FFF-68DD-635AB93A1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176" y="668797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1" name="Oval 444">
              <a:extLst>
                <a:ext uri="{FF2B5EF4-FFF2-40B4-BE49-F238E27FC236}">
                  <a16:creationId xmlns:a16="http://schemas.microsoft.com/office/drawing/2014/main" id="{B7940A9E-A578-F60A-94B3-3075B72E0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907" y="740164"/>
              <a:ext cx="41981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2" name="Freeform 445">
              <a:extLst>
                <a:ext uri="{FF2B5EF4-FFF2-40B4-BE49-F238E27FC236}">
                  <a16:creationId xmlns:a16="http://schemas.microsoft.com/office/drawing/2014/main" id="{1F718683-828E-F00B-ADB7-968CF79EC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41" y="809433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3" name="Freeform 446">
              <a:extLst>
                <a:ext uri="{FF2B5EF4-FFF2-40B4-BE49-F238E27FC236}">
                  <a16:creationId xmlns:a16="http://schemas.microsoft.com/office/drawing/2014/main" id="{0C7588BD-2949-A61F-69D7-408607808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73" y="880800"/>
              <a:ext cx="48278" cy="461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4" name="Freeform 458">
              <a:extLst>
                <a:ext uri="{FF2B5EF4-FFF2-40B4-BE49-F238E27FC236}">
                  <a16:creationId xmlns:a16="http://schemas.microsoft.com/office/drawing/2014/main" id="{08F10C8D-00C5-D7FC-888E-62233321E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141" y="253186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5" name="Freeform 459">
              <a:extLst>
                <a:ext uri="{FF2B5EF4-FFF2-40B4-BE49-F238E27FC236}">
                  <a16:creationId xmlns:a16="http://schemas.microsoft.com/office/drawing/2014/main" id="{499B3F6B-7B05-886E-A0BE-BA6F724DA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774" y="324553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6" name="Freeform 460">
              <a:extLst>
                <a:ext uri="{FF2B5EF4-FFF2-40B4-BE49-F238E27FC236}">
                  <a16:creationId xmlns:a16="http://schemas.microsoft.com/office/drawing/2014/main" id="{BAE165A0-6F15-A878-0345-4204A9628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406" y="395921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7" name="Freeform 461">
              <a:extLst>
                <a:ext uri="{FF2B5EF4-FFF2-40B4-BE49-F238E27FC236}">
                  <a16:creationId xmlns:a16="http://schemas.microsoft.com/office/drawing/2014/main" id="{2B5D4927-B844-2FC4-0651-9F09402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9" y="467288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8" name="Freeform 462">
              <a:extLst>
                <a:ext uri="{FF2B5EF4-FFF2-40B4-BE49-F238E27FC236}">
                  <a16:creationId xmlns:a16="http://schemas.microsoft.com/office/drawing/2014/main" id="{2A7C02A9-A9AB-4719-2976-A05E3C02D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770" y="538656"/>
              <a:ext cx="46179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9" name="Freeform 463">
              <a:extLst>
                <a:ext uri="{FF2B5EF4-FFF2-40B4-BE49-F238E27FC236}">
                  <a16:creationId xmlns:a16="http://schemas.microsoft.com/office/drawing/2014/main" id="{2560C22F-EEA2-3C71-00F4-702FA9D11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03" y="607925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0" name="Freeform 464">
              <a:extLst>
                <a:ext uri="{FF2B5EF4-FFF2-40B4-BE49-F238E27FC236}">
                  <a16:creationId xmlns:a16="http://schemas.microsoft.com/office/drawing/2014/main" id="{9BF87EDD-DCEB-8379-B695-60C1457C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35" y="679292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1" name="Freeform 465">
              <a:extLst>
                <a:ext uri="{FF2B5EF4-FFF2-40B4-BE49-F238E27FC236}">
                  <a16:creationId xmlns:a16="http://schemas.microsoft.com/office/drawing/2014/main" id="{529B08BA-BFA1-0358-D942-0CFC63A5A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67" y="750660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2" name="Freeform 466">
              <a:extLst>
                <a:ext uri="{FF2B5EF4-FFF2-40B4-BE49-F238E27FC236}">
                  <a16:creationId xmlns:a16="http://schemas.microsoft.com/office/drawing/2014/main" id="{DD5F57BD-E26D-72F2-9541-46A5108D8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00" y="822027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3" name="Freeform 478">
              <a:extLst>
                <a:ext uri="{FF2B5EF4-FFF2-40B4-BE49-F238E27FC236}">
                  <a16:creationId xmlns:a16="http://schemas.microsoft.com/office/drawing/2014/main" id="{B4C432B0-BEB2-380B-F551-0A7199AB2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368" y="196512"/>
              <a:ext cx="48278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4" name="Freeform 479">
              <a:extLst>
                <a:ext uri="{FF2B5EF4-FFF2-40B4-BE49-F238E27FC236}">
                  <a16:creationId xmlns:a16="http://schemas.microsoft.com/office/drawing/2014/main" id="{AD41CA35-6E62-086A-C6B4-23D6F2E17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100" y="267879"/>
              <a:ext cx="46179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5" name="Freeform 480">
              <a:extLst>
                <a:ext uri="{FF2B5EF4-FFF2-40B4-BE49-F238E27FC236}">
                  <a16:creationId xmlns:a16="http://schemas.microsoft.com/office/drawing/2014/main" id="{915A92BC-299A-89F4-3162-2229D674F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32" y="337148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6" name="Freeform 481">
              <a:extLst>
                <a:ext uri="{FF2B5EF4-FFF2-40B4-BE49-F238E27FC236}">
                  <a16:creationId xmlns:a16="http://schemas.microsoft.com/office/drawing/2014/main" id="{95A0D4F1-6935-B633-C438-2C2FE431D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64" y="408515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7" name="Freeform 482">
              <a:extLst>
                <a:ext uri="{FF2B5EF4-FFF2-40B4-BE49-F238E27FC236}">
                  <a16:creationId xmlns:a16="http://schemas.microsoft.com/office/drawing/2014/main" id="{93C0E57D-98AF-9A8F-7382-105E6C071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997" y="479883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8" name="Freeform 483">
              <a:extLst>
                <a:ext uri="{FF2B5EF4-FFF2-40B4-BE49-F238E27FC236}">
                  <a16:creationId xmlns:a16="http://schemas.microsoft.com/office/drawing/2014/main" id="{7BC30182-32B4-A8BE-A012-FB5F6E350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629" y="55125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9" name="Freeform 484">
              <a:extLst>
                <a:ext uri="{FF2B5EF4-FFF2-40B4-BE49-F238E27FC236}">
                  <a16:creationId xmlns:a16="http://schemas.microsoft.com/office/drawing/2014/main" id="{A4AFC230-8A26-2BD6-3BA4-FA5D42D22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262" y="622618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0" name="Freeform 485">
              <a:extLst>
                <a:ext uri="{FF2B5EF4-FFF2-40B4-BE49-F238E27FC236}">
                  <a16:creationId xmlns:a16="http://schemas.microsoft.com/office/drawing/2014/main" id="{196B6DFC-26A9-1983-9881-7AA62700F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94" y="693985"/>
              <a:ext cx="48278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1" name="Oval 486">
              <a:extLst>
                <a:ext uri="{FF2B5EF4-FFF2-40B4-BE49-F238E27FC236}">
                  <a16:creationId xmlns:a16="http://schemas.microsoft.com/office/drawing/2014/main" id="{543E5B3F-A994-6576-47CD-A931CED19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725" y="765353"/>
              <a:ext cx="41981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2" name="Oval 498">
              <a:extLst>
                <a:ext uri="{FF2B5EF4-FFF2-40B4-BE49-F238E27FC236}">
                  <a16:creationId xmlns:a16="http://schemas.microsoft.com/office/drawing/2014/main" id="{F1EE7854-91B7-89C0-4118-5FE17CB48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793" y="139837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3" name="Oval 499">
              <a:extLst>
                <a:ext uri="{FF2B5EF4-FFF2-40B4-BE49-F238E27FC236}">
                  <a16:creationId xmlns:a16="http://schemas.microsoft.com/office/drawing/2014/main" id="{6130D860-D444-5ECA-7625-DC9C59C6D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425" y="211205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4" name="Freeform 500">
              <a:extLst>
                <a:ext uri="{FF2B5EF4-FFF2-40B4-BE49-F238E27FC236}">
                  <a16:creationId xmlns:a16="http://schemas.microsoft.com/office/drawing/2014/main" id="{1ED566D0-6EC4-8444-501C-5535EED9F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959" y="280473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5" name="Freeform 501">
              <a:extLst>
                <a:ext uri="{FF2B5EF4-FFF2-40B4-BE49-F238E27FC236}">
                  <a16:creationId xmlns:a16="http://schemas.microsoft.com/office/drawing/2014/main" id="{75402C3D-A4B2-8A73-6285-A6DDD9375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91" y="351841"/>
              <a:ext cx="48278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6" name="Freeform 502">
              <a:extLst>
                <a:ext uri="{FF2B5EF4-FFF2-40B4-BE49-F238E27FC236}">
                  <a16:creationId xmlns:a16="http://schemas.microsoft.com/office/drawing/2014/main" id="{CB03C726-9602-D7DC-4C32-AB6FAB50E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24" y="421109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7" name="Freeform 503">
              <a:extLst>
                <a:ext uri="{FF2B5EF4-FFF2-40B4-BE49-F238E27FC236}">
                  <a16:creationId xmlns:a16="http://schemas.microsoft.com/office/drawing/2014/main" id="{691FD724-969D-EB12-AFE2-641624DA9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55" y="492477"/>
              <a:ext cx="46179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8" name="Freeform 504">
              <a:extLst>
                <a:ext uri="{FF2B5EF4-FFF2-40B4-BE49-F238E27FC236}">
                  <a16:creationId xmlns:a16="http://schemas.microsoft.com/office/drawing/2014/main" id="{8A1F3841-03B8-284B-E3CF-AA833ED61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87" y="563845"/>
              <a:ext cx="48278" cy="48278"/>
            </a:xfrm>
            <a:custGeom>
              <a:avLst/>
              <a:gdLst>
                <a:gd name="T0" fmla="*/ 195 w 1094"/>
                <a:gd name="T1" fmla="*/ 899 h 1094"/>
                <a:gd name="T2" fmla="*/ 195 w 1094"/>
                <a:gd name="T3" fmla="*/ 194 h 1094"/>
                <a:gd name="T4" fmla="*/ 900 w 1094"/>
                <a:gd name="T5" fmla="*/ 194 h 1094"/>
                <a:gd name="T6" fmla="*/ 900 w 1094"/>
                <a:gd name="T7" fmla="*/ 899 h 1094"/>
                <a:gd name="T8" fmla="*/ 195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9" name="Freeform 505">
              <a:extLst>
                <a:ext uri="{FF2B5EF4-FFF2-40B4-BE49-F238E27FC236}">
                  <a16:creationId xmlns:a16="http://schemas.microsoft.com/office/drawing/2014/main" id="{86DC976C-2D94-D38B-5073-26953477E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20" y="635212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0" name="Freeform 506">
              <a:extLst>
                <a:ext uri="{FF2B5EF4-FFF2-40B4-BE49-F238E27FC236}">
                  <a16:creationId xmlns:a16="http://schemas.microsoft.com/office/drawing/2014/main" id="{5B652EF3-B7CC-1F16-063A-3C1F43B35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52" y="70658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1" name="Oval 518">
              <a:extLst>
                <a:ext uri="{FF2B5EF4-FFF2-40B4-BE49-F238E27FC236}">
                  <a16:creationId xmlns:a16="http://schemas.microsoft.com/office/drawing/2014/main" id="{C75DA373-977C-C7FB-A51F-0E7ADA953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020" y="81064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2" name="Freeform 519">
              <a:extLst>
                <a:ext uri="{FF2B5EF4-FFF2-40B4-BE49-F238E27FC236}">
                  <a16:creationId xmlns:a16="http://schemas.microsoft.com/office/drawing/2014/main" id="{804AAD77-DE2B-102F-576F-184222CA7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53" y="150333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3" name="Freeform 520">
              <a:extLst>
                <a:ext uri="{FF2B5EF4-FFF2-40B4-BE49-F238E27FC236}">
                  <a16:creationId xmlns:a16="http://schemas.microsoft.com/office/drawing/2014/main" id="{7C22ED0C-CC7D-93DF-E8F4-611D8AE95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85" y="22170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4" name="Freeform 521">
              <a:extLst>
                <a:ext uri="{FF2B5EF4-FFF2-40B4-BE49-F238E27FC236}">
                  <a16:creationId xmlns:a16="http://schemas.microsoft.com/office/drawing/2014/main" id="{A88C632A-5DA2-03A0-DF1D-609CBE962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17" y="293068"/>
              <a:ext cx="46179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5" name="Freeform 522">
              <a:extLst>
                <a:ext uri="{FF2B5EF4-FFF2-40B4-BE49-F238E27FC236}">
                  <a16:creationId xmlns:a16="http://schemas.microsoft.com/office/drawing/2014/main" id="{B5BEAE05-6D80-186E-36CF-0AEA4713D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49" y="364435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6" name="Freeform 523">
              <a:extLst>
                <a:ext uri="{FF2B5EF4-FFF2-40B4-BE49-F238E27FC236}">
                  <a16:creationId xmlns:a16="http://schemas.microsoft.com/office/drawing/2014/main" id="{0487BF27-53F8-8FA0-42C0-239C5ECBC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2" y="435803"/>
              <a:ext cx="48278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7" name="Freeform 524">
              <a:extLst>
                <a:ext uri="{FF2B5EF4-FFF2-40B4-BE49-F238E27FC236}">
                  <a16:creationId xmlns:a16="http://schemas.microsoft.com/office/drawing/2014/main" id="{E49FA7B6-2547-F65D-1B93-33859EE57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14" y="507170"/>
              <a:ext cx="48278" cy="461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8" name="Freeform 525">
              <a:extLst>
                <a:ext uri="{FF2B5EF4-FFF2-40B4-BE49-F238E27FC236}">
                  <a16:creationId xmlns:a16="http://schemas.microsoft.com/office/drawing/2014/main" id="{1EE9A3C6-383B-C936-EA4D-F5D94D84B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47" y="576439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9" name="Freeform 526">
              <a:extLst>
                <a:ext uri="{FF2B5EF4-FFF2-40B4-BE49-F238E27FC236}">
                  <a16:creationId xmlns:a16="http://schemas.microsoft.com/office/drawing/2014/main" id="{03A5E4E6-D91B-1015-1007-BFB0CACD5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79" y="647806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0" name="Freeform 538">
              <a:extLst>
                <a:ext uri="{FF2B5EF4-FFF2-40B4-BE49-F238E27FC236}">
                  <a16:creationId xmlns:a16="http://schemas.microsoft.com/office/drawing/2014/main" id="{31BADE55-464A-8B70-4C55-576193B58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246" y="22291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1" name="Freeform 539">
              <a:extLst>
                <a:ext uri="{FF2B5EF4-FFF2-40B4-BE49-F238E27FC236}">
                  <a16:creationId xmlns:a16="http://schemas.microsoft.com/office/drawing/2014/main" id="{64C1B046-1FE7-7211-F42D-9C4F436CC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879" y="93658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2" name="Oval 540">
              <a:extLst>
                <a:ext uri="{FF2B5EF4-FFF2-40B4-BE49-F238E27FC236}">
                  <a16:creationId xmlns:a16="http://schemas.microsoft.com/office/drawing/2014/main" id="{2EAC4B37-3920-0FA7-0A68-E01867024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610" y="167125"/>
              <a:ext cx="44080" cy="419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3" name="Oval 541">
              <a:extLst>
                <a:ext uri="{FF2B5EF4-FFF2-40B4-BE49-F238E27FC236}">
                  <a16:creationId xmlns:a16="http://schemas.microsoft.com/office/drawing/2014/main" id="{F40761D5-6431-D7FC-EBB4-4E3551CA6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43" y="236393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4" name="Freeform 542">
              <a:extLst>
                <a:ext uri="{FF2B5EF4-FFF2-40B4-BE49-F238E27FC236}">
                  <a16:creationId xmlns:a16="http://schemas.microsoft.com/office/drawing/2014/main" id="{BB73C7BF-9530-3229-E720-A8E5A7DD2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76" y="305662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5" name="Freeform 543">
              <a:extLst>
                <a:ext uri="{FF2B5EF4-FFF2-40B4-BE49-F238E27FC236}">
                  <a16:creationId xmlns:a16="http://schemas.microsoft.com/office/drawing/2014/main" id="{6563E250-B86A-2C10-33F1-2BCF4348D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08" y="37703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6" name="Freeform 544">
              <a:extLst>
                <a:ext uri="{FF2B5EF4-FFF2-40B4-BE49-F238E27FC236}">
                  <a16:creationId xmlns:a16="http://schemas.microsoft.com/office/drawing/2014/main" id="{B42905EA-8D34-BD31-2892-C066806D8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40" y="448397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7" name="Freeform 545">
              <a:extLst>
                <a:ext uri="{FF2B5EF4-FFF2-40B4-BE49-F238E27FC236}">
                  <a16:creationId xmlns:a16="http://schemas.microsoft.com/office/drawing/2014/main" id="{3FB9B579-8395-4591-C5F9-CBE016E1A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72" y="519765"/>
              <a:ext cx="46179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8" name="Freeform 546">
              <a:extLst>
                <a:ext uri="{FF2B5EF4-FFF2-40B4-BE49-F238E27FC236}">
                  <a16:creationId xmlns:a16="http://schemas.microsoft.com/office/drawing/2014/main" id="{BFF062EB-A034-1A0F-EC36-57E0A4D1E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05" y="591132"/>
              <a:ext cx="48278" cy="46179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9" name="Freeform 558">
              <a:extLst>
                <a:ext uri="{FF2B5EF4-FFF2-40B4-BE49-F238E27FC236}">
                  <a16:creationId xmlns:a16="http://schemas.microsoft.com/office/drawing/2014/main" id="{1E4A59B4-E7EF-669C-BE36-DE5426D61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73" y="-36482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0" name="Freeform 559">
              <a:extLst>
                <a:ext uri="{FF2B5EF4-FFF2-40B4-BE49-F238E27FC236}">
                  <a16:creationId xmlns:a16="http://schemas.microsoft.com/office/drawing/2014/main" id="{0CBA6348-9401-63C7-7DE1-8ADCD07D2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105" y="34885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1" name="Oval 560">
              <a:extLst>
                <a:ext uri="{FF2B5EF4-FFF2-40B4-BE49-F238E27FC236}">
                  <a16:creationId xmlns:a16="http://schemas.microsoft.com/office/drawing/2014/main" id="{E99153CE-3ECD-378B-6E38-D7F266E37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837" y="108352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2" name="Oval 561">
              <a:extLst>
                <a:ext uri="{FF2B5EF4-FFF2-40B4-BE49-F238E27FC236}">
                  <a16:creationId xmlns:a16="http://schemas.microsoft.com/office/drawing/2014/main" id="{643CB6CE-4078-1BCA-4419-1D7BB37AA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469" y="179719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3" name="Freeform 562">
              <a:extLst>
                <a:ext uri="{FF2B5EF4-FFF2-40B4-BE49-F238E27FC236}">
                  <a16:creationId xmlns:a16="http://schemas.microsoft.com/office/drawing/2014/main" id="{A63574FA-3AA1-4F75-8FD9-0C466E012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02" y="248988"/>
              <a:ext cx="46179" cy="46179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4" name="Freeform 563">
              <a:extLst>
                <a:ext uri="{FF2B5EF4-FFF2-40B4-BE49-F238E27FC236}">
                  <a16:creationId xmlns:a16="http://schemas.microsoft.com/office/drawing/2014/main" id="{0DB05100-20A3-CAA8-7E81-323FCC17C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34" y="318256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5" name="Freeform 564">
              <a:extLst>
                <a:ext uri="{FF2B5EF4-FFF2-40B4-BE49-F238E27FC236}">
                  <a16:creationId xmlns:a16="http://schemas.microsoft.com/office/drawing/2014/main" id="{BAB04E95-0944-CB97-0016-A4E494BB7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67" y="389624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6" name="Freeform 565">
              <a:extLst>
                <a:ext uri="{FF2B5EF4-FFF2-40B4-BE49-F238E27FC236}">
                  <a16:creationId xmlns:a16="http://schemas.microsoft.com/office/drawing/2014/main" id="{1CB139FF-BD6B-2301-82CB-170216AE6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99" y="460991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7" name="Freeform 566">
              <a:extLst>
                <a:ext uri="{FF2B5EF4-FFF2-40B4-BE49-F238E27FC236}">
                  <a16:creationId xmlns:a16="http://schemas.microsoft.com/office/drawing/2014/main" id="{859A53B8-78F2-0810-DD6A-53EE21BDD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31" y="532359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8" name="Freeform 578">
              <a:extLst>
                <a:ext uri="{FF2B5EF4-FFF2-40B4-BE49-F238E27FC236}">
                  <a16:creationId xmlns:a16="http://schemas.microsoft.com/office/drawing/2014/main" id="{9C2923CF-F431-B839-AF07-208B290B7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700" y="-93157"/>
              <a:ext cx="48278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9" name="Freeform 579">
              <a:extLst>
                <a:ext uri="{FF2B5EF4-FFF2-40B4-BE49-F238E27FC236}">
                  <a16:creationId xmlns:a16="http://schemas.microsoft.com/office/drawing/2014/main" id="{691089AC-784C-8E00-04E8-7EB9345E6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332" y="-23888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0" name="Freeform 580">
              <a:extLst>
                <a:ext uri="{FF2B5EF4-FFF2-40B4-BE49-F238E27FC236}">
                  <a16:creationId xmlns:a16="http://schemas.microsoft.com/office/drawing/2014/main" id="{1B098E65-068B-A1F5-F307-BC3BEC0D0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64" y="47479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1" name="Freeform 581">
              <a:extLst>
                <a:ext uri="{FF2B5EF4-FFF2-40B4-BE49-F238E27FC236}">
                  <a16:creationId xmlns:a16="http://schemas.microsoft.com/office/drawing/2014/main" id="{76B6200E-F75D-B114-F946-755A25852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96" y="118847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2" name="Freeform 582">
              <a:extLst>
                <a:ext uri="{FF2B5EF4-FFF2-40B4-BE49-F238E27FC236}">
                  <a16:creationId xmlns:a16="http://schemas.microsoft.com/office/drawing/2014/main" id="{73B6EAE6-E34B-588E-46BB-CC6C513B9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28" y="190214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3" name="Oval 583">
              <a:extLst>
                <a:ext uri="{FF2B5EF4-FFF2-40B4-BE49-F238E27FC236}">
                  <a16:creationId xmlns:a16="http://schemas.microsoft.com/office/drawing/2014/main" id="{9DEA0310-C290-7369-039B-2153C3AF9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60" y="263681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4" name="Freeform 584">
              <a:extLst>
                <a:ext uri="{FF2B5EF4-FFF2-40B4-BE49-F238E27FC236}">
                  <a16:creationId xmlns:a16="http://schemas.microsoft.com/office/drawing/2014/main" id="{4EFD8918-90AF-FBE9-7F14-B4FCECD02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93" y="332950"/>
              <a:ext cx="48278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5" name="Freeform 585">
              <a:extLst>
                <a:ext uri="{FF2B5EF4-FFF2-40B4-BE49-F238E27FC236}">
                  <a16:creationId xmlns:a16="http://schemas.microsoft.com/office/drawing/2014/main" id="{577D71A9-BA6F-8CBD-6E33-13862B814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26" y="404317"/>
              <a:ext cx="48278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6" name="Freeform 586">
              <a:extLst>
                <a:ext uri="{FF2B5EF4-FFF2-40B4-BE49-F238E27FC236}">
                  <a16:creationId xmlns:a16="http://schemas.microsoft.com/office/drawing/2014/main" id="{BE7ECED0-BABD-9D73-A860-7324232B9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57" y="473586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7" name="Freeform 598">
              <a:extLst>
                <a:ext uri="{FF2B5EF4-FFF2-40B4-BE49-F238E27FC236}">
                  <a16:creationId xmlns:a16="http://schemas.microsoft.com/office/drawing/2014/main" id="{CB72995A-43BB-9886-354D-76ADD6F9E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25" y="-151930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8" name="Freeform 599">
              <a:extLst>
                <a:ext uri="{FF2B5EF4-FFF2-40B4-BE49-F238E27FC236}">
                  <a16:creationId xmlns:a16="http://schemas.microsoft.com/office/drawing/2014/main" id="{E14CF14F-5A97-9EA1-5F25-6390CD2DD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658" y="-80562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9" name="Freeform 600">
              <a:extLst>
                <a:ext uri="{FF2B5EF4-FFF2-40B4-BE49-F238E27FC236}">
                  <a16:creationId xmlns:a16="http://schemas.microsoft.com/office/drawing/2014/main" id="{663BBF12-3A7B-2E6F-F151-B6DBA4C5B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90" y="-9195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0" name="Freeform 601">
              <a:extLst>
                <a:ext uri="{FF2B5EF4-FFF2-40B4-BE49-F238E27FC236}">
                  <a16:creationId xmlns:a16="http://schemas.microsoft.com/office/drawing/2014/main" id="{BA0B4491-88B8-20A9-9E68-08875E01B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23" y="62173"/>
              <a:ext cx="48278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1" name="Freeform 602">
              <a:extLst>
                <a:ext uri="{FF2B5EF4-FFF2-40B4-BE49-F238E27FC236}">
                  <a16:creationId xmlns:a16="http://schemas.microsoft.com/office/drawing/2014/main" id="{D38F8CAC-8AE7-973E-8C1B-D60055FD4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55" y="131441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2" name="Oval 603">
              <a:extLst>
                <a:ext uri="{FF2B5EF4-FFF2-40B4-BE49-F238E27FC236}">
                  <a16:creationId xmlns:a16="http://schemas.microsoft.com/office/drawing/2014/main" id="{AB777C9D-0D42-A6C0-37E2-34A26F6B0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86" y="204908"/>
              <a:ext cx="41981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3" name="Oval 604">
              <a:extLst>
                <a:ext uri="{FF2B5EF4-FFF2-40B4-BE49-F238E27FC236}">
                  <a16:creationId xmlns:a16="http://schemas.microsoft.com/office/drawing/2014/main" id="{326498A0-D7B2-6225-0154-773986105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18" y="276275"/>
              <a:ext cx="41981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4" name="Freeform 605">
              <a:extLst>
                <a:ext uri="{FF2B5EF4-FFF2-40B4-BE49-F238E27FC236}">
                  <a16:creationId xmlns:a16="http://schemas.microsoft.com/office/drawing/2014/main" id="{E06EC3D0-0AA0-934F-94FD-A100B4BA4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52" y="345544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5" name="Freeform 606">
              <a:extLst>
                <a:ext uri="{FF2B5EF4-FFF2-40B4-BE49-F238E27FC236}">
                  <a16:creationId xmlns:a16="http://schemas.microsoft.com/office/drawing/2014/main" id="{F7BCA102-1A99-D3C5-4A3F-4F3BCC484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4" y="416911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>
            <a:spLocks noGrp="1"/>
          </p:cNvSpPr>
          <p:nvPr>
            <p:ph type="body" idx="1"/>
          </p:nvPr>
        </p:nvSpPr>
        <p:spPr>
          <a:xfrm>
            <a:off x="817925" y="3073338"/>
            <a:ext cx="2279176" cy="8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914400" lvl="1" indent="-3302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0" name="Google Shape;50;p21"/>
          <p:cNvSpPr txBox="1">
            <a:spLocks noGrp="1"/>
          </p:cNvSpPr>
          <p:nvPr>
            <p:ph type="body" idx="2"/>
          </p:nvPr>
        </p:nvSpPr>
        <p:spPr>
          <a:xfrm>
            <a:off x="3432412" y="3073338"/>
            <a:ext cx="2279176" cy="8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914400" lvl="1" indent="-3302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3"/>
          </p:nvPr>
        </p:nvSpPr>
        <p:spPr>
          <a:xfrm>
            <a:off x="817926" y="2709438"/>
            <a:ext cx="2279176" cy="39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400">
                <a:solidFill>
                  <a:schemeClr val="dk1"/>
                </a:solidFill>
                <a:latin typeface="Poppins ExtraBold" panose="00000900000000000000" pitchFamily="2" charset="0"/>
                <a:ea typeface="Poppins ExtraBold" panose="00000900000000000000" pitchFamily="2" charset="0"/>
                <a:cs typeface="Poppins ExtraBold" panose="00000900000000000000" pitchFamily="2" charset="0"/>
                <a:sym typeface="Bebas Neu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4"/>
          </p:nvPr>
        </p:nvSpPr>
        <p:spPr>
          <a:xfrm>
            <a:off x="3432412" y="2707760"/>
            <a:ext cx="2279176" cy="39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400">
                <a:solidFill>
                  <a:schemeClr val="dk1"/>
                </a:solidFill>
                <a:latin typeface="Poppins ExtraBold" panose="00000900000000000000" pitchFamily="2" charset="0"/>
                <a:ea typeface="Poppins ExtraBold" panose="00000900000000000000" pitchFamily="2" charset="0"/>
                <a:cs typeface="Poppins ExtraBold" panose="00000900000000000000" pitchFamily="2" charset="0"/>
                <a:sym typeface="Bebas Neu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5"/>
          </p:nvPr>
        </p:nvSpPr>
        <p:spPr>
          <a:xfrm>
            <a:off x="6067792" y="3073337"/>
            <a:ext cx="2279176" cy="8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914400" lvl="1" indent="-3302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6"/>
          </p:nvPr>
        </p:nvSpPr>
        <p:spPr>
          <a:xfrm>
            <a:off x="6067793" y="2703610"/>
            <a:ext cx="2279176" cy="39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400">
                <a:solidFill>
                  <a:schemeClr val="dk1"/>
                </a:solidFill>
                <a:latin typeface="Poppins ExtraBold" panose="00000900000000000000" pitchFamily="2" charset="0"/>
                <a:ea typeface="Poppins ExtraBold" panose="00000900000000000000" pitchFamily="2" charset="0"/>
                <a:cs typeface="Poppins ExtraBold" panose="00000900000000000000" pitchFamily="2" charset="0"/>
                <a:sym typeface="Bebas Neu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2" name="Google Shape;15;p16">
            <a:extLst>
              <a:ext uri="{FF2B5EF4-FFF2-40B4-BE49-F238E27FC236}">
                <a16:creationId xmlns:a16="http://schemas.microsoft.com/office/drawing/2014/main" id="{2E058883-9132-34D2-D315-61C9CF42C4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3900" y="552449"/>
            <a:ext cx="7696200" cy="639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400" b="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4" name="Freeform 881">
            <a:extLst>
              <a:ext uri="{FF2B5EF4-FFF2-40B4-BE49-F238E27FC236}">
                <a16:creationId xmlns:a16="http://schemas.microsoft.com/office/drawing/2014/main" id="{621FDAFB-7F20-C923-F854-5671DFB9486F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4702" y="0"/>
            <a:ext cx="740964" cy="740964"/>
          </a:xfrm>
          <a:custGeom>
            <a:avLst/>
            <a:gdLst>
              <a:gd name="T0" fmla="*/ 16944 w 16944"/>
              <a:gd name="T1" fmla="*/ 0 h 16944"/>
              <a:gd name="T2" fmla="*/ 16944 w 16944"/>
              <a:gd name="T3" fmla="*/ 16944 h 16944"/>
              <a:gd name="T4" fmla="*/ 0 w 16944"/>
              <a:gd name="T5" fmla="*/ 16944 h 16944"/>
              <a:gd name="T6" fmla="*/ 0 w 16944"/>
              <a:gd name="T7" fmla="*/ 12436 h 16944"/>
              <a:gd name="T8" fmla="*/ 12435 w 16944"/>
              <a:gd name="T9" fmla="*/ 0 h 16944"/>
              <a:gd name="T10" fmla="*/ 16944 w 16944"/>
              <a:gd name="T11" fmla="*/ 0 h 16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944" h="16944">
                <a:moveTo>
                  <a:pt x="16944" y="0"/>
                </a:moveTo>
                <a:lnTo>
                  <a:pt x="16944" y="16944"/>
                </a:lnTo>
                <a:lnTo>
                  <a:pt x="0" y="16944"/>
                </a:lnTo>
                <a:lnTo>
                  <a:pt x="0" y="12436"/>
                </a:lnTo>
                <a:cubicBezTo>
                  <a:pt x="0" y="5568"/>
                  <a:pt x="5567" y="0"/>
                  <a:pt x="12435" y="0"/>
                </a:cubicBezTo>
                <a:lnTo>
                  <a:pt x="1694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28331CC6-3D7B-C927-AE82-6BE485D04D11}"/>
              </a:ext>
            </a:extLst>
          </p:cNvPr>
          <p:cNvGrpSpPr/>
          <p:nvPr userDrawn="1"/>
        </p:nvGrpSpPr>
        <p:grpSpPr>
          <a:xfrm>
            <a:off x="8273608" y="4200584"/>
            <a:ext cx="1507863" cy="1510278"/>
            <a:chOff x="39184" y="-151930"/>
            <a:chExt cx="1309806" cy="1311904"/>
          </a:xfrm>
          <a:solidFill>
            <a:schemeClr val="bg2"/>
          </a:solidFill>
        </p:grpSpPr>
        <p:sp>
          <p:nvSpPr>
            <p:cNvPr id="535" name="Oval 357">
              <a:extLst>
                <a:ext uri="{FF2B5EF4-FFF2-40B4-BE49-F238E27FC236}">
                  <a16:creationId xmlns:a16="http://schemas.microsoft.com/office/drawing/2014/main" id="{1DAD88F7-4B42-EFC0-AF04-E40FE058F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909" y="544953"/>
              <a:ext cx="44081" cy="440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6" name="Freeform 358">
              <a:extLst>
                <a:ext uri="{FF2B5EF4-FFF2-40B4-BE49-F238E27FC236}">
                  <a16:creationId xmlns:a16="http://schemas.microsoft.com/office/drawing/2014/main" id="{82E98E92-6920-B943-0F80-5228ACA2F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442" y="614221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6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7" name="Freeform 359">
              <a:extLst>
                <a:ext uri="{FF2B5EF4-FFF2-40B4-BE49-F238E27FC236}">
                  <a16:creationId xmlns:a16="http://schemas.microsoft.com/office/drawing/2014/main" id="{3D5206C6-B0CD-76A3-E421-984E7777F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075" y="685588"/>
              <a:ext cx="48279" cy="482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8" name="Freeform 360">
              <a:extLst>
                <a:ext uri="{FF2B5EF4-FFF2-40B4-BE49-F238E27FC236}">
                  <a16:creationId xmlns:a16="http://schemas.microsoft.com/office/drawing/2014/main" id="{8F2D5EED-F747-CFE2-359A-73096FC48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707" y="756956"/>
              <a:ext cx="48279" cy="482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6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9" name="Freeform 361">
              <a:extLst>
                <a:ext uri="{FF2B5EF4-FFF2-40B4-BE49-F238E27FC236}">
                  <a16:creationId xmlns:a16="http://schemas.microsoft.com/office/drawing/2014/main" id="{6C081B5F-F5BB-5F8E-E761-F32910292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439" y="828324"/>
              <a:ext cx="46179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0" name="Freeform 362">
              <a:extLst>
                <a:ext uri="{FF2B5EF4-FFF2-40B4-BE49-F238E27FC236}">
                  <a16:creationId xmlns:a16="http://schemas.microsoft.com/office/drawing/2014/main" id="{C7EB3274-67A3-292B-71C6-153491215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072" y="899691"/>
              <a:ext cx="48279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1" name="Freeform 363">
              <a:extLst>
                <a:ext uri="{FF2B5EF4-FFF2-40B4-BE49-F238E27FC236}">
                  <a16:creationId xmlns:a16="http://schemas.microsoft.com/office/drawing/2014/main" id="{4825555E-EB4E-BB4D-6430-8AE6BA0BC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704" y="968960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2" name="Freeform 364">
              <a:extLst>
                <a:ext uri="{FF2B5EF4-FFF2-40B4-BE49-F238E27FC236}">
                  <a16:creationId xmlns:a16="http://schemas.microsoft.com/office/drawing/2014/main" id="{06D83182-87A9-2B24-30F8-5C5B3A4B0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36" y="1040328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6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3" name="Freeform 365">
              <a:extLst>
                <a:ext uri="{FF2B5EF4-FFF2-40B4-BE49-F238E27FC236}">
                  <a16:creationId xmlns:a16="http://schemas.microsoft.com/office/drawing/2014/main" id="{B15B57D9-A06A-3FB8-6E44-5EF958425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69" y="1111695"/>
              <a:ext cx="48279" cy="482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4" name="Freeform 377">
              <a:extLst>
                <a:ext uri="{FF2B5EF4-FFF2-40B4-BE49-F238E27FC236}">
                  <a16:creationId xmlns:a16="http://schemas.microsoft.com/office/drawing/2014/main" id="{4F64B168-81B0-93FA-FD1C-D240F374D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036" y="486180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5" name="Freeform 378">
              <a:extLst>
                <a:ext uri="{FF2B5EF4-FFF2-40B4-BE49-F238E27FC236}">
                  <a16:creationId xmlns:a16="http://schemas.microsoft.com/office/drawing/2014/main" id="{CB8E9734-6805-E028-86D2-211CDEB39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769" y="557547"/>
              <a:ext cx="46179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6" name="Oval 379">
              <a:extLst>
                <a:ext uri="{FF2B5EF4-FFF2-40B4-BE49-F238E27FC236}">
                  <a16:creationId xmlns:a16="http://schemas.microsoft.com/office/drawing/2014/main" id="{990B0478-6D5F-8A87-83A4-C352BF209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499" y="628915"/>
              <a:ext cx="44081" cy="440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7" name="Oval 380">
              <a:extLst>
                <a:ext uri="{FF2B5EF4-FFF2-40B4-BE49-F238E27FC236}">
                  <a16:creationId xmlns:a16="http://schemas.microsoft.com/office/drawing/2014/main" id="{FC6A9498-8680-C111-47F6-2A00EA6F1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132" y="700282"/>
              <a:ext cx="44081" cy="440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8" name="Freeform 381">
              <a:extLst>
                <a:ext uri="{FF2B5EF4-FFF2-40B4-BE49-F238E27FC236}">
                  <a16:creationId xmlns:a16="http://schemas.microsoft.com/office/drawing/2014/main" id="{1F5912B7-3528-2279-EB3A-274835794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666" y="769550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9" name="Freeform 382">
              <a:extLst>
                <a:ext uri="{FF2B5EF4-FFF2-40B4-BE49-F238E27FC236}">
                  <a16:creationId xmlns:a16="http://schemas.microsoft.com/office/drawing/2014/main" id="{721EED9D-E3EB-683C-26F6-7B064DB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298" y="840918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0" name="Freeform 383">
              <a:extLst>
                <a:ext uri="{FF2B5EF4-FFF2-40B4-BE49-F238E27FC236}">
                  <a16:creationId xmlns:a16="http://schemas.microsoft.com/office/drawing/2014/main" id="{6CBEA68D-4493-0340-BA6E-0ACA887B5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931" y="912285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1" name="Freeform 384">
              <a:extLst>
                <a:ext uri="{FF2B5EF4-FFF2-40B4-BE49-F238E27FC236}">
                  <a16:creationId xmlns:a16="http://schemas.microsoft.com/office/drawing/2014/main" id="{AA3E905A-1CC7-3516-9925-0A0471E66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662" y="983653"/>
              <a:ext cx="46179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2" name="Freeform 385">
              <a:extLst>
                <a:ext uri="{FF2B5EF4-FFF2-40B4-BE49-F238E27FC236}">
                  <a16:creationId xmlns:a16="http://schemas.microsoft.com/office/drawing/2014/main" id="{6BA17AC7-2E06-7FA1-FA30-79D137B26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294" y="1052922"/>
              <a:ext cx="46179" cy="48279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900 w 1094"/>
                <a:gd name="T5" fmla="*/ 195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3" name="Freeform 397">
              <a:extLst>
                <a:ext uri="{FF2B5EF4-FFF2-40B4-BE49-F238E27FC236}">
                  <a16:creationId xmlns:a16="http://schemas.microsoft.com/office/drawing/2014/main" id="{AE135C53-A6DF-4995-8475-8667FABD4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363" y="427407"/>
              <a:ext cx="48279" cy="482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4" name="Freeform 398">
              <a:extLst>
                <a:ext uri="{FF2B5EF4-FFF2-40B4-BE49-F238E27FC236}">
                  <a16:creationId xmlns:a16="http://schemas.microsoft.com/office/drawing/2014/main" id="{081D0BFA-9AE0-6082-6752-96E8E1A64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995" y="498774"/>
              <a:ext cx="48279" cy="482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5" name="Oval 399">
              <a:extLst>
                <a:ext uri="{FF2B5EF4-FFF2-40B4-BE49-F238E27FC236}">
                  <a16:creationId xmlns:a16="http://schemas.microsoft.com/office/drawing/2014/main" id="{C62689BD-4795-94A1-2ADD-4F4ACA9F9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726" y="572240"/>
              <a:ext cx="44081" cy="440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6" name="Oval 400">
              <a:extLst>
                <a:ext uri="{FF2B5EF4-FFF2-40B4-BE49-F238E27FC236}">
                  <a16:creationId xmlns:a16="http://schemas.microsoft.com/office/drawing/2014/main" id="{B6C57751-9774-8D95-62F9-F45EC98EE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359" y="643608"/>
              <a:ext cx="44081" cy="419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7" name="Freeform 401">
              <a:extLst>
                <a:ext uri="{FF2B5EF4-FFF2-40B4-BE49-F238E27FC236}">
                  <a16:creationId xmlns:a16="http://schemas.microsoft.com/office/drawing/2014/main" id="{ED03AFB9-D96F-FE80-BC10-5A3C90F27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893" y="710777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6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8" name="Freeform 402">
              <a:extLst>
                <a:ext uri="{FF2B5EF4-FFF2-40B4-BE49-F238E27FC236}">
                  <a16:creationId xmlns:a16="http://schemas.microsoft.com/office/drawing/2014/main" id="{9644E079-2B37-393D-311A-F4424E9D8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623" y="782145"/>
              <a:ext cx="46179" cy="482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9" name="Freeform 403">
              <a:extLst>
                <a:ext uri="{FF2B5EF4-FFF2-40B4-BE49-F238E27FC236}">
                  <a16:creationId xmlns:a16="http://schemas.microsoft.com/office/drawing/2014/main" id="{4626B771-1D45-8F24-3119-4A913A6BA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256" y="853512"/>
              <a:ext cx="48279" cy="482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6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0" name="Freeform 404">
              <a:extLst>
                <a:ext uri="{FF2B5EF4-FFF2-40B4-BE49-F238E27FC236}">
                  <a16:creationId xmlns:a16="http://schemas.microsoft.com/office/drawing/2014/main" id="{476EEBC2-A1B5-BE19-18BE-BBB0C68D5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888" y="924880"/>
              <a:ext cx="48279" cy="482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1" name="Freeform 405">
              <a:extLst>
                <a:ext uri="{FF2B5EF4-FFF2-40B4-BE49-F238E27FC236}">
                  <a16:creationId xmlns:a16="http://schemas.microsoft.com/office/drawing/2014/main" id="{E704E6DD-1DD7-9D07-561C-9A3ED5C53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21" y="996247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2" name="Freeform 418">
              <a:extLst>
                <a:ext uri="{FF2B5EF4-FFF2-40B4-BE49-F238E27FC236}">
                  <a16:creationId xmlns:a16="http://schemas.microsoft.com/office/drawing/2014/main" id="{E71AED59-8C4E-F2F8-2A54-86AFE7162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589" y="370732"/>
              <a:ext cx="48278" cy="46179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3" name="Freeform 419">
              <a:extLst>
                <a:ext uri="{FF2B5EF4-FFF2-40B4-BE49-F238E27FC236}">
                  <a16:creationId xmlns:a16="http://schemas.microsoft.com/office/drawing/2014/main" id="{AAE198AF-BD71-7929-04BD-CB5702521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21" y="440001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4" name="Freeform 420">
              <a:extLst>
                <a:ext uri="{FF2B5EF4-FFF2-40B4-BE49-F238E27FC236}">
                  <a16:creationId xmlns:a16="http://schemas.microsoft.com/office/drawing/2014/main" id="{E0D6453D-5FF2-ED80-C461-D6C295C47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54" y="511368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5" name="Freeform 421">
              <a:extLst>
                <a:ext uri="{FF2B5EF4-FFF2-40B4-BE49-F238E27FC236}">
                  <a16:creationId xmlns:a16="http://schemas.microsoft.com/office/drawing/2014/main" id="{394C4F48-CF5D-1C80-1D87-69EFC88DF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585" y="582736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6" name="Freeform 422">
              <a:extLst>
                <a:ext uri="{FF2B5EF4-FFF2-40B4-BE49-F238E27FC236}">
                  <a16:creationId xmlns:a16="http://schemas.microsoft.com/office/drawing/2014/main" id="{FD554CEF-D17C-E137-7A9F-783AF6113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218" y="654104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7" name="Oval 423">
              <a:extLst>
                <a:ext uri="{FF2B5EF4-FFF2-40B4-BE49-F238E27FC236}">
                  <a16:creationId xmlns:a16="http://schemas.microsoft.com/office/drawing/2014/main" id="{20FC3864-726C-554D-DF2C-3D436ACC2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949" y="727570"/>
              <a:ext cx="44080" cy="419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8" name="Freeform 424">
              <a:extLst>
                <a:ext uri="{FF2B5EF4-FFF2-40B4-BE49-F238E27FC236}">
                  <a16:creationId xmlns:a16="http://schemas.microsoft.com/office/drawing/2014/main" id="{FAB7A66F-3EEE-0BC0-79B2-C3EA7E72F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83" y="796839"/>
              <a:ext cx="48278" cy="46179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9" name="Freeform 425">
              <a:extLst>
                <a:ext uri="{FF2B5EF4-FFF2-40B4-BE49-F238E27FC236}">
                  <a16:creationId xmlns:a16="http://schemas.microsoft.com/office/drawing/2014/main" id="{85AFD2E9-5A40-F9CA-B8C3-0EF9C13D9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15" y="866107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0" name="Freeform 426">
              <a:extLst>
                <a:ext uri="{FF2B5EF4-FFF2-40B4-BE49-F238E27FC236}">
                  <a16:creationId xmlns:a16="http://schemas.microsoft.com/office/drawing/2014/main" id="{F2287618-47B0-3F4C-BC67-E5C3FBDFE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47" y="937475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1" name="Freeform 438">
              <a:extLst>
                <a:ext uri="{FF2B5EF4-FFF2-40B4-BE49-F238E27FC236}">
                  <a16:creationId xmlns:a16="http://schemas.microsoft.com/office/drawing/2014/main" id="{6FE256CC-A3DE-0720-E551-68EA891DA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915" y="311959"/>
              <a:ext cx="46179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2" name="Freeform 439">
              <a:extLst>
                <a:ext uri="{FF2B5EF4-FFF2-40B4-BE49-F238E27FC236}">
                  <a16:creationId xmlns:a16="http://schemas.microsoft.com/office/drawing/2014/main" id="{57D7D052-90B1-CD3E-F5ED-F4034146F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547" y="383327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" name="Freeform 440">
              <a:extLst>
                <a:ext uri="{FF2B5EF4-FFF2-40B4-BE49-F238E27FC236}">
                  <a16:creationId xmlns:a16="http://schemas.microsoft.com/office/drawing/2014/main" id="{9353C1EA-3C4B-3D8A-4F50-201024413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180" y="454694"/>
              <a:ext cx="48278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6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6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" name="Freeform 441">
              <a:extLst>
                <a:ext uri="{FF2B5EF4-FFF2-40B4-BE49-F238E27FC236}">
                  <a16:creationId xmlns:a16="http://schemas.microsoft.com/office/drawing/2014/main" id="{1D8EC528-17F5-8FC4-1552-846F014B2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12" y="523963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" name="Freeform 442">
              <a:extLst>
                <a:ext uri="{FF2B5EF4-FFF2-40B4-BE49-F238E27FC236}">
                  <a16:creationId xmlns:a16="http://schemas.microsoft.com/office/drawing/2014/main" id="{168140DA-C650-BBB7-1530-29F1F7841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444" y="595330"/>
              <a:ext cx="48278" cy="48278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6" name="Oval 443">
              <a:extLst>
                <a:ext uri="{FF2B5EF4-FFF2-40B4-BE49-F238E27FC236}">
                  <a16:creationId xmlns:a16="http://schemas.microsoft.com/office/drawing/2014/main" id="{3613AAEC-B2DE-E1DE-1E2D-F1E983318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176" y="668797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7" name="Oval 444">
              <a:extLst>
                <a:ext uri="{FF2B5EF4-FFF2-40B4-BE49-F238E27FC236}">
                  <a16:creationId xmlns:a16="http://schemas.microsoft.com/office/drawing/2014/main" id="{DAE9A987-337A-81FB-E4AB-BD9B49D3E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907" y="740164"/>
              <a:ext cx="41981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8" name="Freeform 445">
              <a:extLst>
                <a:ext uri="{FF2B5EF4-FFF2-40B4-BE49-F238E27FC236}">
                  <a16:creationId xmlns:a16="http://schemas.microsoft.com/office/drawing/2014/main" id="{34E73F57-607A-7114-7041-195490B2E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41" y="809433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9" name="Freeform 446">
              <a:extLst>
                <a:ext uri="{FF2B5EF4-FFF2-40B4-BE49-F238E27FC236}">
                  <a16:creationId xmlns:a16="http://schemas.microsoft.com/office/drawing/2014/main" id="{FD0DB570-8799-6CD4-2E02-0A3209C53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73" y="880800"/>
              <a:ext cx="48278" cy="461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0" name="Freeform 458">
              <a:extLst>
                <a:ext uri="{FF2B5EF4-FFF2-40B4-BE49-F238E27FC236}">
                  <a16:creationId xmlns:a16="http://schemas.microsoft.com/office/drawing/2014/main" id="{FAF01791-5A27-C725-5ED9-4CCF1F46C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141" y="253186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1" name="Freeform 459">
              <a:extLst>
                <a:ext uri="{FF2B5EF4-FFF2-40B4-BE49-F238E27FC236}">
                  <a16:creationId xmlns:a16="http://schemas.microsoft.com/office/drawing/2014/main" id="{92016EFE-3518-E010-15B5-D647BAB2D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774" y="324553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2" name="Freeform 460">
              <a:extLst>
                <a:ext uri="{FF2B5EF4-FFF2-40B4-BE49-F238E27FC236}">
                  <a16:creationId xmlns:a16="http://schemas.microsoft.com/office/drawing/2014/main" id="{1DA3C034-EC09-C9B5-4067-ED831CED0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406" y="395921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3" name="Freeform 461">
              <a:extLst>
                <a:ext uri="{FF2B5EF4-FFF2-40B4-BE49-F238E27FC236}">
                  <a16:creationId xmlns:a16="http://schemas.microsoft.com/office/drawing/2014/main" id="{D37329AF-8338-2D66-1619-4B117366C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9" y="467288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4" name="Freeform 462">
              <a:extLst>
                <a:ext uri="{FF2B5EF4-FFF2-40B4-BE49-F238E27FC236}">
                  <a16:creationId xmlns:a16="http://schemas.microsoft.com/office/drawing/2014/main" id="{2A84D235-544D-3D87-4530-045182AD8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770" y="538656"/>
              <a:ext cx="46179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5" name="Freeform 463">
              <a:extLst>
                <a:ext uri="{FF2B5EF4-FFF2-40B4-BE49-F238E27FC236}">
                  <a16:creationId xmlns:a16="http://schemas.microsoft.com/office/drawing/2014/main" id="{0E9C4906-75FC-FED7-562F-5A9EF1667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03" y="607925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6" name="Freeform 464">
              <a:extLst>
                <a:ext uri="{FF2B5EF4-FFF2-40B4-BE49-F238E27FC236}">
                  <a16:creationId xmlns:a16="http://schemas.microsoft.com/office/drawing/2014/main" id="{39387CE3-69FF-BF82-363A-E5A28A397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35" y="679292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7" name="Freeform 465">
              <a:extLst>
                <a:ext uri="{FF2B5EF4-FFF2-40B4-BE49-F238E27FC236}">
                  <a16:creationId xmlns:a16="http://schemas.microsoft.com/office/drawing/2014/main" id="{78028CD4-6F2F-ADAF-559C-975279CAC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67" y="750660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8" name="Freeform 466">
              <a:extLst>
                <a:ext uri="{FF2B5EF4-FFF2-40B4-BE49-F238E27FC236}">
                  <a16:creationId xmlns:a16="http://schemas.microsoft.com/office/drawing/2014/main" id="{6ACF5758-C196-1C13-1B5A-412035BBF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00" y="822027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9" name="Freeform 478">
              <a:extLst>
                <a:ext uri="{FF2B5EF4-FFF2-40B4-BE49-F238E27FC236}">
                  <a16:creationId xmlns:a16="http://schemas.microsoft.com/office/drawing/2014/main" id="{2A877D03-BABD-40D2-73D0-3B48676D3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368" y="196512"/>
              <a:ext cx="48278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0" name="Freeform 479">
              <a:extLst>
                <a:ext uri="{FF2B5EF4-FFF2-40B4-BE49-F238E27FC236}">
                  <a16:creationId xmlns:a16="http://schemas.microsoft.com/office/drawing/2014/main" id="{6827547E-AE36-2CA7-1165-2546823A3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100" y="267879"/>
              <a:ext cx="46179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1" name="Freeform 480">
              <a:extLst>
                <a:ext uri="{FF2B5EF4-FFF2-40B4-BE49-F238E27FC236}">
                  <a16:creationId xmlns:a16="http://schemas.microsoft.com/office/drawing/2014/main" id="{9CC4B829-5965-5CD5-3C3C-EC985E995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32" y="337148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2" name="Freeform 481">
              <a:extLst>
                <a:ext uri="{FF2B5EF4-FFF2-40B4-BE49-F238E27FC236}">
                  <a16:creationId xmlns:a16="http://schemas.microsoft.com/office/drawing/2014/main" id="{36D15D26-3D11-8CA8-5798-45B6177D1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64" y="408515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3" name="Freeform 482">
              <a:extLst>
                <a:ext uri="{FF2B5EF4-FFF2-40B4-BE49-F238E27FC236}">
                  <a16:creationId xmlns:a16="http://schemas.microsoft.com/office/drawing/2014/main" id="{AC18E4A0-7A3E-383A-8D12-2FBEE277D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997" y="479883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4" name="Freeform 483">
              <a:extLst>
                <a:ext uri="{FF2B5EF4-FFF2-40B4-BE49-F238E27FC236}">
                  <a16:creationId xmlns:a16="http://schemas.microsoft.com/office/drawing/2014/main" id="{F6123F0E-9611-053A-E940-A3438F0F8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629" y="55125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5" name="Freeform 484">
              <a:extLst>
                <a:ext uri="{FF2B5EF4-FFF2-40B4-BE49-F238E27FC236}">
                  <a16:creationId xmlns:a16="http://schemas.microsoft.com/office/drawing/2014/main" id="{D8D1B729-D8E3-7139-6363-5B62C9A93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262" y="622618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6" name="Freeform 485">
              <a:extLst>
                <a:ext uri="{FF2B5EF4-FFF2-40B4-BE49-F238E27FC236}">
                  <a16:creationId xmlns:a16="http://schemas.microsoft.com/office/drawing/2014/main" id="{BFD1E1D8-FCE2-4885-0CCE-24B57C498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94" y="693985"/>
              <a:ext cx="48278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7" name="Oval 486">
              <a:extLst>
                <a:ext uri="{FF2B5EF4-FFF2-40B4-BE49-F238E27FC236}">
                  <a16:creationId xmlns:a16="http://schemas.microsoft.com/office/drawing/2014/main" id="{B4A12B94-985C-F18A-DD5C-B10E7C986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725" y="765353"/>
              <a:ext cx="41981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8" name="Oval 498">
              <a:extLst>
                <a:ext uri="{FF2B5EF4-FFF2-40B4-BE49-F238E27FC236}">
                  <a16:creationId xmlns:a16="http://schemas.microsoft.com/office/drawing/2014/main" id="{C9F77C34-D576-EAE0-F738-C51149D9B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793" y="139837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9" name="Oval 499">
              <a:extLst>
                <a:ext uri="{FF2B5EF4-FFF2-40B4-BE49-F238E27FC236}">
                  <a16:creationId xmlns:a16="http://schemas.microsoft.com/office/drawing/2014/main" id="{BF0D82FF-4D01-1BB5-FEC1-DF5787594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425" y="211205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0" name="Freeform 500">
              <a:extLst>
                <a:ext uri="{FF2B5EF4-FFF2-40B4-BE49-F238E27FC236}">
                  <a16:creationId xmlns:a16="http://schemas.microsoft.com/office/drawing/2014/main" id="{CBFAE7CA-E593-F808-DF9B-35472E3F4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959" y="280473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1" name="Freeform 501">
              <a:extLst>
                <a:ext uri="{FF2B5EF4-FFF2-40B4-BE49-F238E27FC236}">
                  <a16:creationId xmlns:a16="http://schemas.microsoft.com/office/drawing/2014/main" id="{D261A3BA-E6FD-3AFE-5AA7-AE7C7EEAE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91" y="351841"/>
              <a:ext cx="48278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2" name="Freeform 502">
              <a:extLst>
                <a:ext uri="{FF2B5EF4-FFF2-40B4-BE49-F238E27FC236}">
                  <a16:creationId xmlns:a16="http://schemas.microsoft.com/office/drawing/2014/main" id="{6DEF1841-E839-ED01-A40F-BE39599FB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24" y="421109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3" name="Freeform 503">
              <a:extLst>
                <a:ext uri="{FF2B5EF4-FFF2-40B4-BE49-F238E27FC236}">
                  <a16:creationId xmlns:a16="http://schemas.microsoft.com/office/drawing/2014/main" id="{77F9C638-EA75-E76F-2150-4A8B8D218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55" y="492477"/>
              <a:ext cx="46179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4" name="Freeform 504">
              <a:extLst>
                <a:ext uri="{FF2B5EF4-FFF2-40B4-BE49-F238E27FC236}">
                  <a16:creationId xmlns:a16="http://schemas.microsoft.com/office/drawing/2014/main" id="{F2F77771-CB12-151E-52EF-700BC05A3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87" y="563845"/>
              <a:ext cx="48278" cy="48278"/>
            </a:xfrm>
            <a:custGeom>
              <a:avLst/>
              <a:gdLst>
                <a:gd name="T0" fmla="*/ 195 w 1094"/>
                <a:gd name="T1" fmla="*/ 899 h 1094"/>
                <a:gd name="T2" fmla="*/ 195 w 1094"/>
                <a:gd name="T3" fmla="*/ 194 h 1094"/>
                <a:gd name="T4" fmla="*/ 900 w 1094"/>
                <a:gd name="T5" fmla="*/ 194 h 1094"/>
                <a:gd name="T6" fmla="*/ 900 w 1094"/>
                <a:gd name="T7" fmla="*/ 899 h 1094"/>
                <a:gd name="T8" fmla="*/ 195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5" name="Freeform 505">
              <a:extLst>
                <a:ext uri="{FF2B5EF4-FFF2-40B4-BE49-F238E27FC236}">
                  <a16:creationId xmlns:a16="http://schemas.microsoft.com/office/drawing/2014/main" id="{75546EAE-D14B-DC55-3886-62F320A37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20" y="635212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6" name="Freeform 506">
              <a:extLst>
                <a:ext uri="{FF2B5EF4-FFF2-40B4-BE49-F238E27FC236}">
                  <a16:creationId xmlns:a16="http://schemas.microsoft.com/office/drawing/2014/main" id="{D8F5FD97-70DD-1046-DBA3-DEA34EA55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52" y="70658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7" name="Oval 518">
              <a:extLst>
                <a:ext uri="{FF2B5EF4-FFF2-40B4-BE49-F238E27FC236}">
                  <a16:creationId xmlns:a16="http://schemas.microsoft.com/office/drawing/2014/main" id="{9CD447F5-3B39-C4A7-9AAC-5B330C4C4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020" y="81064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8" name="Freeform 519">
              <a:extLst>
                <a:ext uri="{FF2B5EF4-FFF2-40B4-BE49-F238E27FC236}">
                  <a16:creationId xmlns:a16="http://schemas.microsoft.com/office/drawing/2014/main" id="{B8BD9E69-A459-8C94-B5A2-C031F5F0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53" y="150333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9" name="Freeform 520">
              <a:extLst>
                <a:ext uri="{FF2B5EF4-FFF2-40B4-BE49-F238E27FC236}">
                  <a16:creationId xmlns:a16="http://schemas.microsoft.com/office/drawing/2014/main" id="{568BE9B0-775E-0082-831B-C7B130E28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85" y="22170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0" name="Freeform 521">
              <a:extLst>
                <a:ext uri="{FF2B5EF4-FFF2-40B4-BE49-F238E27FC236}">
                  <a16:creationId xmlns:a16="http://schemas.microsoft.com/office/drawing/2014/main" id="{ACE07BF6-7BF2-8AEF-AA68-1036C192D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17" y="293068"/>
              <a:ext cx="46179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1" name="Freeform 522">
              <a:extLst>
                <a:ext uri="{FF2B5EF4-FFF2-40B4-BE49-F238E27FC236}">
                  <a16:creationId xmlns:a16="http://schemas.microsoft.com/office/drawing/2014/main" id="{866F5AA0-199C-56D2-9F65-CF0B9CB02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49" y="364435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2" name="Freeform 523">
              <a:extLst>
                <a:ext uri="{FF2B5EF4-FFF2-40B4-BE49-F238E27FC236}">
                  <a16:creationId xmlns:a16="http://schemas.microsoft.com/office/drawing/2014/main" id="{CC765BB6-8FB4-F5CD-F14E-9A8675975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2" y="435803"/>
              <a:ext cx="48278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3" name="Freeform 524">
              <a:extLst>
                <a:ext uri="{FF2B5EF4-FFF2-40B4-BE49-F238E27FC236}">
                  <a16:creationId xmlns:a16="http://schemas.microsoft.com/office/drawing/2014/main" id="{66FBD188-CA4F-B305-F0B9-E0122DC5D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14" y="507170"/>
              <a:ext cx="48278" cy="461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4" name="Freeform 525">
              <a:extLst>
                <a:ext uri="{FF2B5EF4-FFF2-40B4-BE49-F238E27FC236}">
                  <a16:creationId xmlns:a16="http://schemas.microsoft.com/office/drawing/2014/main" id="{622DB03F-56EB-B357-BC5E-F3D8C107E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47" y="576439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5" name="Freeform 526">
              <a:extLst>
                <a:ext uri="{FF2B5EF4-FFF2-40B4-BE49-F238E27FC236}">
                  <a16:creationId xmlns:a16="http://schemas.microsoft.com/office/drawing/2014/main" id="{EC53DF48-606A-9F3E-FF56-DD0236D35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79" y="647806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6" name="Freeform 538">
              <a:extLst>
                <a:ext uri="{FF2B5EF4-FFF2-40B4-BE49-F238E27FC236}">
                  <a16:creationId xmlns:a16="http://schemas.microsoft.com/office/drawing/2014/main" id="{5573ADC6-2A7F-B72B-91B9-744498CB7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246" y="22291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7" name="Freeform 539">
              <a:extLst>
                <a:ext uri="{FF2B5EF4-FFF2-40B4-BE49-F238E27FC236}">
                  <a16:creationId xmlns:a16="http://schemas.microsoft.com/office/drawing/2014/main" id="{72334573-65E1-47E9-47CA-FFA83E20B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879" y="93658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8" name="Oval 540">
              <a:extLst>
                <a:ext uri="{FF2B5EF4-FFF2-40B4-BE49-F238E27FC236}">
                  <a16:creationId xmlns:a16="http://schemas.microsoft.com/office/drawing/2014/main" id="{4B4A0D87-BAEC-D005-8253-D1D886608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610" y="167125"/>
              <a:ext cx="44080" cy="419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9" name="Oval 541">
              <a:extLst>
                <a:ext uri="{FF2B5EF4-FFF2-40B4-BE49-F238E27FC236}">
                  <a16:creationId xmlns:a16="http://schemas.microsoft.com/office/drawing/2014/main" id="{9BBE8F40-2AB7-B35E-4C0C-C89B91F5C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43" y="236393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0" name="Freeform 542">
              <a:extLst>
                <a:ext uri="{FF2B5EF4-FFF2-40B4-BE49-F238E27FC236}">
                  <a16:creationId xmlns:a16="http://schemas.microsoft.com/office/drawing/2014/main" id="{5CEAD924-07E2-35EF-D5DD-39B8F7A9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76" y="305662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1" name="Freeform 543">
              <a:extLst>
                <a:ext uri="{FF2B5EF4-FFF2-40B4-BE49-F238E27FC236}">
                  <a16:creationId xmlns:a16="http://schemas.microsoft.com/office/drawing/2014/main" id="{D69379B1-A6D2-A552-320E-2A55A8CA5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08" y="37703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2" name="Freeform 544">
              <a:extLst>
                <a:ext uri="{FF2B5EF4-FFF2-40B4-BE49-F238E27FC236}">
                  <a16:creationId xmlns:a16="http://schemas.microsoft.com/office/drawing/2014/main" id="{67C80A7F-BD1D-4BFD-1033-B777A4376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40" y="448397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3" name="Freeform 545">
              <a:extLst>
                <a:ext uri="{FF2B5EF4-FFF2-40B4-BE49-F238E27FC236}">
                  <a16:creationId xmlns:a16="http://schemas.microsoft.com/office/drawing/2014/main" id="{CBECE999-0137-8308-6977-2E54E6D09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72" y="519765"/>
              <a:ext cx="46179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4" name="Freeform 546">
              <a:extLst>
                <a:ext uri="{FF2B5EF4-FFF2-40B4-BE49-F238E27FC236}">
                  <a16:creationId xmlns:a16="http://schemas.microsoft.com/office/drawing/2014/main" id="{E71143FD-E3BD-3943-1C88-73327CEAA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05" y="591132"/>
              <a:ext cx="48278" cy="46179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5" name="Freeform 558">
              <a:extLst>
                <a:ext uri="{FF2B5EF4-FFF2-40B4-BE49-F238E27FC236}">
                  <a16:creationId xmlns:a16="http://schemas.microsoft.com/office/drawing/2014/main" id="{A5BCF783-33C2-5A6D-B8E7-AF65C8AA6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73" y="-36482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6" name="Freeform 559">
              <a:extLst>
                <a:ext uri="{FF2B5EF4-FFF2-40B4-BE49-F238E27FC236}">
                  <a16:creationId xmlns:a16="http://schemas.microsoft.com/office/drawing/2014/main" id="{3934CB6E-1DAA-DF60-0F30-A1D633F1F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105" y="34885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7" name="Oval 560">
              <a:extLst>
                <a:ext uri="{FF2B5EF4-FFF2-40B4-BE49-F238E27FC236}">
                  <a16:creationId xmlns:a16="http://schemas.microsoft.com/office/drawing/2014/main" id="{1E0A1D8D-6052-2534-B9E3-1376A97AD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837" y="108352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8" name="Oval 561">
              <a:extLst>
                <a:ext uri="{FF2B5EF4-FFF2-40B4-BE49-F238E27FC236}">
                  <a16:creationId xmlns:a16="http://schemas.microsoft.com/office/drawing/2014/main" id="{7D067252-7B35-B513-64BC-E6B1E933A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469" y="179719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9" name="Freeform 562">
              <a:extLst>
                <a:ext uri="{FF2B5EF4-FFF2-40B4-BE49-F238E27FC236}">
                  <a16:creationId xmlns:a16="http://schemas.microsoft.com/office/drawing/2014/main" id="{96B4C7B3-D551-11EE-2FD5-F26FD3997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02" y="248988"/>
              <a:ext cx="46179" cy="46179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0" name="Freeform 563">
              <a:extLst>
                <a:ext uri="{FF2B5EF4-FFF2-40B4-BE49-F238E27FC236}">
                  <a16:creationId xmlns:a16="http://schemas.microsoft.com/office/drawing/2014/main" id="{F530897B-FB41-8CD7-94FE-3C7CFC5CE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34" y="318256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1" name="Freeform 564">
              <a:extLst>
                <a:ext uri="{FF2B5EF4-FFF2-40B4-BE49-F238E27FC236}">
                  <a16:creationId xmlns:a16="http://schemas.microsoft.com/office/drawing/2014/main" id="{221ADA77-B200-1171-3F3A-DC7B95252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67" y="389624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2" name="Freeform 565">
              <a:extLst>
                <a:ext uri="{FF2B5EF4-FFF2-40B4-BE49-F238E27FC236}">
                  <a16:creationId xmlns:a16="http://schemas.microsoft.com/office/drawing/2014/main" id="{4C747D35-CF36-6375-E46A-82385854D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99" y="460991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3" name="Freeform 566">
              <a:extLst>
                <a:ext uri="{FF2B5EF4-FFF2-40B4-BE49-F238E27FC236}">
                  <a16:creationId xmlns:a16="http://schemas.microsoft.com/office/drawing/2014/main" id="{3F20FB22-462B-D850-E019-7EC868C4B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31" y="532359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4" name="Freeform 578">
              <a:extLst>
                <a:ext uri="{FF2B5EF4-FFF2-40B4-BE49-F238E27FC236}">
                  <a16:creationId xmlns:a16="http://schemas.microsoft.com/office/drawing/2014/main" id="{F7C5F088-11B1-1DEC-6103-47FB3895F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700" y="-93157"/>
              <a:ext cx="48278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5" name="Freeform 579">
              <a:extLst>
                <a:ext uri="{FF2B5EF4-FFF2-40B4-BE49-F238E27FC236}">
                  <a16:creationId xmlns:a16="http://schemas.microsoft.com/office/drawing/2014/main" id="{3CBEA02B-A6D2-BD30-A376-0F7C26F85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332" y="-23888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6" name="Freeform 580">
              <a:extLst>
                <a:ext uri="{FF2B5EF4-FFF2-40B4-BE49-F238E27FC236}">
                  <a16:creationId xmlns:a16="http://schemas.microsoft.com/office/drawing/2014/main" id="{7091DFBC-82D1-58E0-3DC7-581A39E21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64" y="47479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7" name="Freeform 581">
              <a:extLst>
                <a:ext uri="{FF2B5EF4-FFF2-40B4-BE49-F238E27FC236}">
                  <a16:creationId xmlns:a16="http://schemas.microsoft.com/office/drawing/2014/main" id="{373F4A22-6307-AC8D-68F2-E56A63F19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96" y="118847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8" name="Freeform 582">
              <a:extLst>
                <a:ext uri="{FF2B5EF4-FFF2-40B4-BE49-F238E27FC236}">
                  <a16:creationId xmlns:a16="http://schemas.microsoft.com/office/drawing/2014/main" id="{80184DBF-C835-EDB8-DD19-18C9CCA30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28" y="190214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9" name="Oval 583">
              <a:extLst>
                <a:ext uri="{FF2B5EF4-FFF2-40B4-BE49-F238E27FC236}">
                  <a16:creationId xmlns:a16="http://schemas.microsoft.com/office/drawing/2014/main" id="{A50E28C3-0DEF-9757-0830-C7C224805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60" y="263681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40" name="Freeform 584">
              <a:extLst>
                <a:ext uri="{FF2B5EF4-FFF2-40B4-BE49-F238E27FC236}">
                  <a16:creationId xmlns:a16="http://schemas.microsoft.com/office/drawing/2014/main" id="{13E65008-C8AF-B08B-4F13-872525AB1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93" y="332950"/>
              <a:ext cx="48278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41" name="Freeform 585">
              <a:extLst>
                <a:ext uri="{FF2B5EF4-FFF2-40B4-BE49-F238E27FC236}">
                  <a16:creationId xmlns:a16="http://schemas.microsoft.com/office/drawing/2014/main" id="{51FF0A38-135E-9A3D-D38A-69A1CAD45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26" y="404317"/>
              <a:ext cx="48278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42" name="Freeform 586">
              <a:extLst>
                <a:ext uri="{FF2B5EF4-FFF2-40B4-BE49-F238E27FC236}">
                  <a16:creationId xmlns:a16="http://schemas.microsoft.com/office/drawing/2014/main" id="{9EA7ED73-B958-E0AD-91FC-C3BC9C11C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57" y="473586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43" name="Freeform 598">
              <a:extLst>
                <a:ext uri="{FF2B5EF4-FFF2-40B4-BE49-F238E27FC236}">
                  <a16:creationId xmlns:a16="http://schemas.microsoft.com/office/drawing/2014/main" id="{6EC922D5-DBDE-C161-0978-11B19D3E2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25" y="-151930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44" name="Freeform 599">
              <a:extLst>
                <a:ext uri="{FF2B5EF4-FFF2-40B4-BE49-F238E27FC236}">
                  <a16:creationId xmlns:a16="http://schemas.microsoft.com/office/drawing/2014/main" id="{BB563F70-5BBD-E7DC-2B0B-EF1C20B6D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658" y="-80562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45" name="Freeform 600">
              <a:extLst>
                <a:ext uri="{FF2B5EF4-FFF2-40B4-BE49-F238E27FC236}">
                  <a16:creationId xmlns:a16="http://schemas.microsoft.com/office/drawing/2014/main" id="{AD4B6F7C-1AB8-9DAC-9FC7-A34BB251D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90" y="-9195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46" name="Freeform 601">
              <a:extLst>
                <a:ext uri="{FF2B5EF4-FFF2-40B4-BE49-F238E27FC236}">
                  <a16:creationId xmlns:a16="http://schemas.microsoft.com/office/drawing/2014/main" id="{841B7F47-8D37-0ED3-0920-A54007528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23" y="62173"/>
              <a:ext cx="48278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47" name="Freeform 602">
              <a:extLst>
                <a:ext uri="{FF2B5EF4-FFF2-40B4-BE49-F238E27FC236}">
                  <a16:creationId xmlns:a16="http://schemas.microsoft.com/office/drawing/2014/main" id="{BEC66F50-0EF9-46B5-01F4-F8996CE67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55" y="131441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48" name="Oval 603">
              <a:extLst>
                <a:ext uri="{FF2B5EF4-FFF2-40B4-BE49-F238E27FC236}">
                  <a16:creationId xmlns:a16="http://schemas.microsoft.com/office/drawing/2014/main" id="{F105301A-0BDD-3591-F925-E8311E9A9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86" y="204908"/>
              <a:ext cx="41981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49" name="Oval 604">
              <a:extLst>
                <a:ext uri="{FF2B5EF4-FFF2-40B4-BE49-F238E27FC236}">
                  <a16:creationId xmlns:a16="http://schemas.microsoft.com/office/drawing/2014/main" id="{45B19AEA-4EFF-9493-4281-A60C5FD04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18" y="276275"/>
              <a:ext cx="41981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0" name="Freeform 605">
              <a:extLst>
                <a:ext uri="{FF2B5EF4-FFF2-40B4-BE49-F238E27FC236}">
                  <a16:creationId xmlns:a16="http://schemas.microsoft.com/office/drawing/2014/main" id="{BDC02EDF-2DD1-12CD-F9CD-FCF45F411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52" y="345544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1" name="Freeform 606">
              <a:extLst>
                <a:ext uri="{FF2B5EF4-FFF2-40B4-BE49-F238E27FC236}">
                  <a16:creationId xmlns:a16="http://schemas.microsoft.com/office/drawing/2014/main" id="{2B19C4BA-3E34-E16E-8B4B-853364486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4" y="416911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652" name="Grupo 651">
            <a:extLst>
              <a:ext uri="{FF2B5EF4-FFF2-40B4-BE49-F238E27FC236}">
                <a16:creationId xmlns:a16="http://schemas.microsoft.com/office/drawing/2014/main" id="{A19A6D04-D1ED-0EA4-EC81-9A746E25EF3A}"/>
              </a:ext>
            </a:extLst>
          </p:cNvPr>
          <p:cNvGrpSpPr/>
          <p:nvPr userDrawn="1"/>
        </p:nvGrpSpPr>
        <p:grpSpPr>
          <a:xfrm flipH="1">
            <a:off x="8324353" y="-624148"/>
            <a:ext cx="1507863" cy="1510278"/>
            <a:chOff x="39184" y="-151930"/>
            <a:chExt cx="1309806" cy="1311904"/>
          </a:xfrm>
          <a:solidFill>
            <a:schemeClr val="accent1"/>
          </a:solidFill>
        </p:grpSpPr>
        <p:sp>
          <p:nvSpPr>
            <p:cNvPr id="653" name="Oval 357">
              <a:extLst>
                <a:ext uri="{FF2B5EF4-FFF2-40B4-BE49-F238E27FC236}">
                  <a16:creationId xmlns:a16="http://schemas.microsoft.com/office/drawing/2014/main" id="{D0530E70-8F29-2143-EC7E-EF12E007B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909" y="544953"/>
              <a:ext cx="44081" cy="440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4" name="Freeform 358">
              <a:extLst>
                <a:ext uri="{FF2B5EF4-FFF2-40B4-BE49-F238E27FC236}">
                  <a16:creationId xmlns:a16="http://schemas.microsoft.com/office/drawing/2014/main" id="{DE90F518-48F9-63B4-5237-821845ACD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442" y="614221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6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5" name="Freeform 359">
              <a:extLst>
                <a:ext uri="{FF2B5EF4-FFF2-40B4-BE49-F238E27FC236}">
                  <a16:creationId xmlns:a16="http://schemas.microsoft.com/office/drawing/2014/main" id="{ECF227EF-F8D2-B2BE-7A11-01720F9FF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075" y="685588"/>
              <a:ext cx="48279" cy="482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6" name="Freeform 360">
              <a:extLst>
                <a:ext uri="{FF2B5EF4-FFF2-40B4-BE49-F238E27FC236}">
                  <a16:creationId xmlns:a16="http://schemas.microsoft.com/office/drawing/2014/main" id="{6A9D6B76-CA3B-37F9-4E76-C6FFCFB32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707" y="756956"/>
              <a:ext cx="48279" cy="482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6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7" name="Freeform 361">
              <a:extLst>
                <a:ext uri="{FF2B5EF4-FFF2-40B4-BE49-F238E27FC236}">
                  <a16:creationId xmlns:a16="http://schemas.microsoft.com/office/drawing/2014/main" id="{957538C0-0813-5FCA-B17C-436CE2EEB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439" y="828324"/>
              <a:ext cx="46179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8" name="Freeform 362">
              <a:extLst>
                <a:ext uri="{FF2B5EF4-FFF2-40B4-BE49-F238E27FC236}">
                  <a16:creationId xmlns:a16="http://schemas.microsoft.com/office/drawing/2014/main" id="{BFB150D7-D30B-477E-0A63-9DA80481D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072" y="899691"/>
              <a:ext cx="48279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9" name="Freeform 363">
              <a:extLst>
                <a:ext uri="{FF2B5EF4-FFF2-40B4-BE49-F238E27FC236}">
                  <a16:creationId xmlns:a16="http://schemas.microsoft.com/office/drawing/2014/main" id="{61C54EBC-313B-6DF1-8DD8-B9E609332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704" y="968960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0" name="Freeform 364">
              <a:extLst>
                <a:ext uri="{FF2B5EF4-FFF2-40B4-BE49-F238E27FC236}">
                  <a16:creationId xmlns:a16="http://schemas.microsoft.com/office/drawing/2014/main" id="{4A395791-CBC6-EE88-F593-FA9315713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36" y="1040328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6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1" name="Freeform 365">
              <a:extLst>
                <a:ext uri="{FF2B5EF4-FFF2-40B4-BE49-F238E27FC236}">
                  <a16:creationId xmlns:a16="http://schemas.microsoft.com/office/drawing/2014/main" id="{E47B2921-7004-1BBF-C9E2-379B33103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69" y="1111695"/>
              <a:ext cx="48279" cy="482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2" name="Freeform 377">
              <a:extLst>
                <a:ext uri="{FF2B5EF4-FFF2-40B4-BE49-F238E27FC236}">
                  <a16:creationId xmlns:a16="http://schemas.microsoft.com/office/drawing/2014/main" id="{1CB916DA-F308-2356-2BB0-47A51207C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036" y="486180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3" name="Freeform 378">
              <a:extLst>
                <a:ext uri="{FF2B5EF4-FFF2-40B4-BE49-F238E27FC236}">
                  <a16:creationId xmlns:a16="http://schemas.microsoft.com/office/drawing/2014/main" id="{A6A2DD0E-EE14-202C-1332-CA61BC77A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769" y="557547"/>
              <a:ext cx="46179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4" name="Oval 379">
              <a:extLst>
                <a:ext uri="{FF2B5EF4-FFF2-40B4-BE49-F238E27FC236}">
                  <a16:creationId xmlns:a16="http://schemas.microsoft.com/office/drawing/2014/main" id="{239C9B85-A8A1-9C62-1CE0-746D354B6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499" y="628915"/>
              <a:ext cx="44081" cy="440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5" name="Oval 380">
              <a:extLst>
                <a:ext uri="{FF2B5EF4-FFF2-40B4-BE49-F238E27FC236}">
                  <a16:creationId xmlns:a16="http://schemas.microsoft.com/office/drawing/2014/main" id="{6CAAEBF5-9885-9C10-F5E4-C2496B3E9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132" y="700282"/>
              <a:ext cx="44081" cy="440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6" name="Freeform 381">
              <a:extLst>
                <a:ext uri="{FF2B5EF4-FFF2-40B4-BE49-F238E27FC236}">
                  <a16:creationId xmlns:a16="http://schemas.microsoft.com/office/drawing/2014/main" id="{6CF68F78-107A-8C7C-A150-D7A34C88B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666" y="769550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7" name="Freeform 382">
              <a:extLst>
                <a:ext uri="{FF2B5EF4-FFF2-40B4-BE49-F238E27FC236}">
                  <a16:creationId xmlns:a16="http://schemas.microsoft.com/office/drawing/2014/main" id="{D60C0D2E-DDB4-1299-2AC7-216F45B8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298" y="840918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8" name="Freeform 383">
              <a:extLst>
                <a:ext uri="{FF2B5EF4-FFF2-40B4-BE49-F238E27FC236}">
                  <a16:creationId xmlns:a16="http://schemas.microsoft.com/office/drawing/2014/main" id="{5255C340-EBD7-7858-199F-F2209B938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931" y="912285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9" name="Freeform 384">
              <a:extLst>
                <a:ext uri="{FF2B5EF4-FFF2-40B4-BE49-F238E27FC236}">
                  <a16:creationId xmlns:a16="http://schemas.microsoft.com/office/drawing/2014/main" id="{A3FF722B-B61B-6615-F847-C1A6FC50A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662" y="983653"/>
              <a:ext cx="46179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0" name="Freeform 385">
              <a:extLst>
                <a:ext uri="{FF2B5EF4-FFF2-40B4-BE49-F238E27FC236}">
                  <a16:creationId xmlns:a16="http://schemas.microsoft.com/office/drawing/2014/main" id="{783D075B-5060-8212-3C07-E3D4186EB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294" y="1052922"/>
              <a:ext cx="46179" cy="48279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900 w 1094"/>
                <a:gd name="T5" fmla="*/ 195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1" name="Freeform 397">
              <a:extLst>
                <a:ext uri="{FF2B5EF4-FFF2-40B4-BE49-F238E27FC236}">
                  <a16:creationId xmlns:a16="http://schemas.microsoft.com/office/drawing/2014/main" id="{91E38847-631B-7463-8420-162012187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363" y="427407"/>
              <a:ext cx="48279" cy="482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2" name="Freeform 398">
              <a:extLst>
                <a:ext uri="{FF2B5EF4-FFF2-40B4-BE49-F238E27FC236}">
                  <a16:creationId xmlns:a16="http://schemas.microsoft.com/office/drawing/2014/main" id="{7F5FAD3A-683C-0806-C1AE-EDEFA41E4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995" y="498774"/>
              <a:ext cx="48279" cy="482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3" name="Oval 399">
              <a:extLst>
                <a:ext uri="{FF2B5EF4-FFF2-40B4-BE49-F238E27FC236}">
                  <a16:creationId xmlns:a16="http://schemas.microsoft.com/office/drawing/2014/main" id="{7538A5E2-127B-F1C7-5A09-654461C67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726" y="572240"/>
              <a:ext cx="44081" cy="440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4" name="Oval 400">
              <a:extLst>
                <a:ext uri="{FF2B5EF4-FFF2-40B4-BE49-F238E27FC236}">
                  <a16:creationId xmlns:a16="http://schemas.microsoft.com/office/drawing/2014/main" id="{292739B1-AEF5-AC37-3641-E08CA6A3A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359" y="643608"/>
              <a:ext cx="44081" cy="419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5" name="Freeform 401">
              <a:extLst>
                <a:ext uri="{FF2B5EF4-FFF2-40B4-BE49-F238E27FC236}">
                  <a16:creationId xmlns:a16="http://schemas.microsoft.com/office/drawing/2014/main" id="{C0CDA6F6-924C-8E05-33A0-5FA84F6E2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893" y="710777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6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6" name="Freeform 402">
              <a:extLst>
                <a:ext uri="{FF2B5EF4-FFF2-40B4-BE49-F238E27FC236}">
                  <a16:creationId xmlns:a16="http://schemas.microsoft.com/office/drawing/2014/main" id="{BB29F9E9-592E-9A7A-4044-8AED50751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623" y="782145"/>
              <a:ext cx="46179" cy="482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7" name="Freeform 403">
              <a:extLst>
                <a:ext uri="{FF2B5EF4-FFF2-40B4-BE49-F238E27FC236}">
                  <a16:creationId xmlns:a16="http://schemas.microsoft.com/office/drawing/2014/main" id="{16E862D9-F0C2-1D54-AA80-6DBB97C02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256" y="853512"/>
              <a:ext cx="48279" cy="482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6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8" name="Freeform 404">
              <a:extLst>
                <a:ext uri="{FF2B5EF4-FFF2-40B4-BE49-F238E27FC236}">
                  <a16:creationId xmlns:a16="http://schemas.microsoft.com/office/drawing/2014/main" id="{1410AF19-4BC8-D9AE-589E-913448667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888" y="924880"/>
              <a:ext cx="48279" cy="482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9" name="Freeform 405">
              <a:extLst>
                <a:ext uri="{FF2B5EF4-FFF2-40B4-BE49-F238E27FC236}">
                  <a16:creationId xmlns:a16="http://schemas.microsoft.com/office/drawing/2014/main" id="{D92E0F53-E135-657D-0738-65C676A1C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21" y="996247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0" name="Freeform 418">
              <a:extLst>
                <a:ext uri="{FF2B5EF4-FFF2-40B4-BE49-F238E27FC236}">
                  <a16:creationId xmlns:a16="http://schemas.microsoft.com/office/drawing/2014/main" id="{75C9AFB0-D8E0-9F78-B266-0F03D88D2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589" y="370732"/>
              <a:ext cx="48278" cy="46179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1" name="Freeform 419">
              <a:extLst>
                <a:ext uri="{FF2B5EF4-FFF2-40B4-BE49-F238E27FC236}">
                  <a16:creationId xmlns:a16="http://schemas.microsoft.com/office/drawing/2014/main" id="{56B4419B-511B-6B5D-7DDF-AF9075B4B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21" y="440001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2" name="Freeform 420">
              <a:extLst>
                <a:ext uri="{FF2B5EF4-FFF2-40B4-BE49-F238E27FC236}">
                  <a16:creationId xmlns:a16="http://schemas.microsoft.com/office/drawing/2014/main" id="{F32BA37E-C1A0-A3BE-2279-DBEAE6001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54" y="511368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3" name="Freeform 421">
              <a:extLst>
                <a:ext uri="{FF2B5EF4-FFF2-40B4-BE49-F238E27FC236}">
                  <a16:creationId xmlns:a16="http://schemas.microsoft.com/office/drawing/2014/main" id="{25AF0DA7-CF3D-DB21-2589-E7C756A0F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585" y="582736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4" name="Freeform 422">
              <a:extLst>
                <a:ext uri="{FF2B5EF4-FFF2-40B4-BE49-F238E27FC236}">
                  <a16:creationId xmlns:a16="http://schemas.microsoft.com/office/drawing/2014/main" id="{10F2911A-0688-DEB7-83E9-F7785FD3D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218" y="654104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5" name="Oval 423">
              <a:extLst>
                <a:ext uri="{FF2B5EF4-FFF2-40B4-BE49-F238E27FC236}">
                  <a16:creationId xmlns:a16="http://schemas.microsoft.com/office/drawing/2014/main" id="{CCF4ED6A-B338-52D5-D565-97AC478C5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949" y="727570"/>
              <a:ext cx="44080" cy="419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6" name="Freeform 424">
              <a:extLst>
                <a:ext uri="{FF2B5EF4-FFF2-40B4-BE49-F238E27FC236}">
                  <a16:creationId xmlns:a16="http://schemas.microsoft.com/office/drawing/2014/main" id="{58DDBDFE-DA8B-811A-327F-BF0F6C760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83" y="796839"/>
              <a:ext cx="48278" cy="46179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7" name="Freeform 425">
              <a:extLst>
                <a:ext uri="{FF2B5EF4-FFF2-40B4-BE49-F238E27FC236}">
                  <a16:creationId xmlns:a16="http://schemas.microsoft.com/office/drawing/2014/main" id="{80955948-5CBB-B480-F308-D23451F4A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15" y="866107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8" name="Freeform 426">
              <a:extLst>
                <a:ext uri="{FF2B5EF4-FFF2-40B4-BE49-F238E27FC236}">
                  <a16:creationId xmlns:a16="http://schemas.microsoft.com/office/drawing/2014/main" id="{955B99A3-ACFE-AB24-D574-8D9D33CB1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47" y="937475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9" name="Freeform 438">
              <a:extLst>
                <a:ext uri="{FF2B5EF4-FFF2-40B4-BE49-F238E27FC236}">
                  <a16:creationId xmlns:a16="http://schemas.microsoft.com/office/drawing/2014/main" id="{E1F981E6-E94B-8644-04B5-316840D07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915" y="311959"/>
              <a:ext cx="46179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0" name="Freeform 439">
              <a:extLst>
                <a:ext uri="{FF2B5EF4-FFF2-40B4-BE49-F238E27FC236}">
                  <a16:creationId xmlns:a16="http://schemas.microsoft.com/office/drawing/2014/main" id="{5AD56D56-C76E-8D73-E698-F89D36713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547" y="383327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1" name="Freeform 440">
              <a:extLst>
                <a:ext uri="{FF2B5EF4-FFF2-40B4-BE49-F238E27FC236}">
                  <a16:creationId xmlns:a16="http://schemas.microsoft.com/office/drawing/2014/main" id="{433E5A5E-A169-DB24-7996-630DA387D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180" y="454694"/>
              <a:ext cx="48278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6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6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2" name="Freeform 441">
              <a:extLst>
                <a:ext uri="{FF2B5EF4-FFF2-40B4-BE49-F238E27FC236}">
                  <a16:creationId xmlns:a16="http://schemas.microsoft.com/office/drawing/2014/main" id="{AA1C4DC5-ADB9-B40D-4305-31C943A4D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12" y="523963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3" name="Freeform 442">
              <a:extLst>
                <a:ext uri="{FF2B5EF4-FFF2-40B4-BE49-F238E27FC236}">
                  <a16:creationId xmlns:a16="http://schemas.microsoft.com/office/drawing/2014/main" id="{ECFB0FC9-C6B5-B35B-D5A5-BD81CE135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444" y="595330"/>
              <a:ext cx="48278" cy="48278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4" name="Oval 443">
              <a:extLst>
                <a:ext uri="{FF2B5EF4-FFF2-40B4-BE49-F238E27FC236}">
                  <a16:creationId xmlns:a16="http://schemas.microsoft.com/office/drawing/2014/main" id="{3882459D-52BB-9D2F-11A1-3F98424E1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176" y="668797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5" name="Oval 444">
              <a:extLst>
                <a:ext uri="{FF2B5EF4-FFF2-40B4-BE49-F238E27FC236}">
                  <a16:creationId xmlns:a16="http://schemas.microsoft.com/office/drawing/2014/main" id="{E7E601CC-2FD5-9987-96F9-3EDF5D4A6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907" y="740164"/>
              <a:ext cx="41981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6" name="Freeform 445">
              <a:extLst>
                <a:ext uri="{FF2B5EF4-FFF2-40B4-BE49-F238E27FC236}">
                  <a16:creationId xmlns:a16="http://schemas.microsoft.com/office/drawing/2014/main" id="{E5A1658C-9D96-0172-0145-887050D38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41" y="809433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7" name="Freeform 446">
              <a:extLst>
                <a:ext uri="{FF2B5EF4-FFF2-40B4-BE49-F238E27FC236}">
                  <a16:creationId xmlns:a16="http://schemas.microsoft.com/office/drawing/2014/main" id="{63F6591E-0494-3FB6-E432-010349931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73" y="880800"/>
              <a:ext cx="48278" cy="461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8" name="Freeform 458">
              <a:extLst>
                <a:ext uri="{FF2B5EF4-FFF2-40B4-BE49-F238E27FC236}">
                  <a16:creationId xmlns:a16="http://schemas.microsoft.com/office/drawing/2014/main" id="{8DEEBDDA-C5C9-9EE3-B5A0-DEDC43485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141" y="253186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9" name="Freeform 459">
              <a:extLst>
                <a:ext uri="{FF2B5EF4-FFF2-40B4-BE49-F238E27FC236}">
                  <a16:creationId xmlns:a16="http://schemas.microsoft.com/office/drawing/2014/main" id="{B7D70DCA-1C3C-1D46-83DB-53170FD39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774" y="324553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0" name="Freeform 460">
              <a:extLst>
                <a:ext uri="{FF2B5EF4-FFF2-40B4-BE49-F238E27FC236}">
                  <a16:creationId xmlns:a16="http://schemas.microsoft.com/office/drawing/2014/main" id="{01E38625-10A1-DB94-C352-5D32F6FD2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406" y="395921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1" name="Freeform 461">
              <a:extLst>
                <a:ext uri="{FF2B5EF4-FFF2-40B4-BE49-F238E27FC236}">
                  <a16:creationId xmlns:a16="http://schemas.microsoft.com/office/drawing/2014/main" id="{BAA31D84-1712-7774-DAD7-15D526394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9" y="467288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2" name="Freeform 462">
              <a:extLst>
                <a:ext uri="{FF2B5EF4-FFF2-40B4-BE49-F238E27FC236}">
                  <a16:creationId xmlns:a16="http://schemas.microsoft.com/office/drawing/2014/main" id="{4F6001C5-F4C5-A664-3A24-083D7B1D1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770" y="538656"/>
              <a:ext cx="46179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3" name="Freeform 463">
              <a:extLst>
                <a:ext uri="{FF2B5EF4-FFF2-40B4-BE49-F238E27FC236}">
                  <a16:creationId xmlns:a16="http://schemas.microsoft.com/office/drawing/2014/main" id="{4E746BDB-F52F-E792-A325-52BDEA955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03" y="607925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4" name="Freeform 464">
              <a:extLst>
                <a:ext uri="{FF2B5EF4-FFF2-40B4-BE49-F238E27FC236}">
                  <a16:creationId xmlns:a16="http://schemas.microsoft.com/office/drawing/2014/main" id="{F8CC04D3-16B4-CE16-EC1E-7C73226B7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35" y="679292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5" name="Freeform 465">
              <a:extLst>
                <a:ext uri="{FF2B5EF4-FFF2-40B4-BE49-F238E27FC236}">
                  <a16:creationId xmlns:a16="http://schemas.microsoft.com/office/drawing/2014/main" id="{D97C362C-A97C-DBD2-7053-C2E668028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67" y="750660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6" name="Freeform 466">
              <a:extLst>
                <a:ext uri="{FF2B5EF4-FFF2-40B4-BE49-F238E27FC236}">
                  <a16:creationId xmlns:a16="http://schemas.microsoft.com/office/drawing/2014/main" id="{06837009-12DE-CA02-5195-0F6465CBB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00" y="822027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7" name="Freeform 478">
              <a:extLst>
                <a:ext uri="{FF2B5EF4-FFF2-40B4-BE49-F238E27FC236}">
                  <a16:creationId xmlns:a16="http://schemas.microsoft.com/office/drawing/2014/main" id="{0949996B-1F62-269F-2711-302DF9149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368" y="196512"/>
              <a:ext cx="48278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8" name="Freeform 479">
              <a:extLst>
                <a:ext uri="{FF2B5EF4-FFF2-40B4-BE49-F238E27FC236}">
                  <a16:creationId xmlns:a16="http://schemas.microsoft.com/office/drawing/2014/main" id="{5A27311D-4E4A-92C9-6751-953B92E5C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100" y="267879"/>
              <a:ext cx="46179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9" name="Freeform 480">
              <a:extLst>
                <a:ext uri="{FF2B5EF4-FFF2-40B4-BE49-F238E27FC236}">
                  <a16:creationId xmlns:a16="http://schemas.microsoft.com/office/drawing/2014/main" id="{A260E852-52D6-AD1F-4CB2-89220DC77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32" y="337148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0" name="Freeform 481">
              <a:extLst>
                <a:ext uri="{FF2B5EF4-FFF2-40B4-BE49-F238E27FC236}">
                  <a16:creationId xmlns:a16="http://schemas.microsoft.com/office/drawing/2014/main" id="{0966A00C-4FB0-1AD7-1C2B-D198BE5E1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64" y="408515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1" name="Freeform 482">
              <a:extLst>
                <a:ext uri="{FF2B5EF4-FFF2-40B4-BE49-F238E27FC236}">
                  <a16:creationId xmlns:a16="http://schemas.microsoft.com/office/drawing/2014/main" id="{774E8495-9005-5310-C457-EA31A7523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997" y="479883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2" name="Freeform 483">
              <a:extLst>
                <a:ext uri="{FF2B5EF4-FFF2-40B4-BE49-F238E27FC236}">
                  <a16:creationId xmlns:a16="http://schemas.microsoft.com/office/drawing/2014/main" id="{611E27A3-0539-6DC8-01F6-768F34B65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629" y="55125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3" name="Freeform 484">
              <a:extLst>
                <a:ext uri="{FF2B5EF4-FFF2-40B4-BE49-F238E27FC236}">
                  <a16:creationId xmlns:a16="http://schemas.microsoft.com/office/drawing/2014/main" id="{877E17A2-9294-B777-5251-4DDACC4C9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262" y="622618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4" name="Freeform 485">
              <a:extLst>
                <a:ext uri="{FF2B5EF4-FFF2-40B4-BE49-F238E27FC236}">
                  <a16:creationId xmlns:a16="http://schemas.microsoft.com/office/drawing/2014/main" id="{80E5F60E-EACC-D41A-0F9B-48764D2D6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94" y="693985"/>
              <a:ext cx="48278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5" name="Oval 486">
              <a:extLst>
                <a:ext uri="{FF2B5EF4-FFF2-40B4-BE49-F238E27FC236}">
                  <a16:creationId xmlns:a16="http://schemas.microsoft.com/office/drawing/2014/main" id="{34DE99E3-3781-1CAD-AC94-3C9C8DF1A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725" y="765353"/>
              <a:ext cx="41981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6" name="Oval 498">
              <a:extLst>
                <a:ext uri="{FF2B5EF4-FFF2-40B4-BE49-F238E27FC236}">
                  <a16:creationId xmlns:a16="http://schemas.microsoft.com/office/drawing/2014/main" id="{59273108-36DD-B9A8-2FEC-6DA334FBE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793" y="139837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7" name="Oval 499">
              <a:extLst>
                <a:ext uri="{FF2B5EF4-FFF2-40B4-BE49-F238E27FC236}">
                  <a16:creationId xmlns:a16="http://schemas.microsoft.com/office/drawing/2014/main" id="{C2D7B4A1-83A5-9477-4F04-1B278BAF2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425" y="211205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8" name="Freeform 500">
              <a:extLst>
                <a:ext uri="{FF2B5EF4-FFF2-40B4-BE49-F238E27FC236}">
                  <a16:creationId xmlns:a16="http://schemas.microsoft.com/office/drawing/2014/main" id="{A83A1C58-AEF9-4F0B-959F-EC3059625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959" y="280473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9" name="Freeform 501">
              <a:extLst>
                <a:ext uri="{FF2B5EF4-FFF2-40B4-BE49-F238E27FC236}">
                  <a16:creationId xmlns:a16="http://schemas.microsoft.com/office/drawing/2014/main" id="{9C840195-2313-13B1-11DA-58B1C4B4E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91" y="351841"/>
              <a:ext cx="48278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0" name="Freeform 502">
              <a:extLst>
                <a:ext uri="{FF2B5EF4-FFF2-40B4-BE49-F238E27FC236}">
                  <a16:creationId xmlns:a16="http://schemas.microsoft.com/office/drawing/2014/main" id="{3716B0EE-5450-F4ED-BEDA-CF2943D3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24" y="421109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1" name="Freeform 503">
              <a:extLst>
                <a:ext uri="{FF2B5EF4-FFF2-40B4-BE49-F238E27FC236}">
                  <a16:creationId xmlns:a16="http://schemas.microsoft.com/office/drawing/2014/main" id="{B4A38A36-E5F7-FA8E-FB28-00FF80C02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55" y="492477"/>
              <a:ext cx="46179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2" name="Freeform 504">
              <a:extLst>
                <a:ext uri="{FF2B5EF4-FFF2-40B4-BE49-F238E27FC236}">
                  <a16:creationId xmlns:a16="http://schemas.microsoft.com/office/drawing/2014/main" id="{69E26592-94BB-F29A-8011-4B01E4A20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87" y="563845"/>
              <a:ext cx="48278" cy="48278"/>
            </a:xfrm>
            <a:custGeom>
              <a:avLst/>
              <a:gdLst>
                <a:gd name="T0" fmla="*/ 195 w 1094"/>
                <a:gd name="T1" fmla="*/ 899 h 1094"/>
                <a:gd name="T2" fmla="*/ 195 w 1094"/>
                <a:gd name="T3" fmla="*/ 194 h 1094"/>
                <a:gd name="T4" fmla="*/ 900 w 1094"/>
                <a:gd name="T5" fmla="*/ 194 h 1094"/>
                <a:gd name="T6" fmla="*/ 900 w 1094"/>
                <a:gd name="T7" fmla="*/ 899 h 1094"/>
                <a:gd name="T8" fmla="*/ 195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3" name="Freeform 505">
              <a:extLst>
                <a:ext uri="{FF2B5EF4-FFF2-40B4-BE49-F238E27FC236}">
                  <a16:creationId xmlns:a16="http://schemas.microsoft.com/office/drawing/2014/main" id="{EFBB73B7-210D-2291-5ECB-C188425A6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20" y="635212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4" name="Freeform 506">
              <a:extLst>
                <a:ext uri="{FF2B5EF4-FFF2-40B4-BE49-F238E27FC236}">
                  <a16:creationId xmlns:a16="http://schemas.microsoft.com/office/drawing/2014/main" id="{77E02397-BA8C-E0CB-15B7-92A105517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52" y="70658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5" name="Oval 518">
              <a:extLst>
                <a:ext uri="{FF2B5EF4-FFF2-40B4-BE49-F238E27FC236}">
                  <a16:creationId xmlns:a16="http://schemas.microsoft.com/office/drawing/2014/main" id="{6A5ED3AC-7C64-F976-358F-992636645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020" y="81064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6" name="Freeform 519">
              <a:extLst>
                <a:ext uri="{FF2B5EF4-FFF2-40B4-BE49-F238E27FC236}">
                  <a16:creationId xmlns:a16="http://schemas.microsoft.com/office/drawing/2014/main" id="{6C5DE1C1-7361-BD29-C580-835DA0D1B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53" y="150333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7" name="Freeform 520">
              <a:extLst>
                <a:ext uri="{FF2B5EF4-FFF2-40B4-BE49-F238E27FC236}">
                  <a16:creationId xmlns:a16="http://schemas.microsoft.com/office/drawing/2014/main" id="{CFEF93ED-955D-B17C-4230-C41797B30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85" y="22170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8" name="Freeform 521">
              <a:extLst>
                <a:ext uri="{FF2B5EF4-FFF2-40B4-BE49-F238E27FC236}">
                  <a16:creationId xmlns:a16="http://schemas.microsoft.com/office/drawing/2014/main" id="{2988D285-0E59-8C92-7E26-0DCB7DD7D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17" y="293068"/>
              <a:ext cx="46179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9" name="Freeform 522">
              <a:extLst>
                <a:ext uri="{FF2B5EF4-FFF2-40B4-BE49-F238E27FC236}">
                  <a16:creationId xmlns:a16="http://schemas.microsoft.com/office/drawing/2014/main" id="{66D3EF3C-9B02-BFFB-5E33-91F301D43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49" y="364435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0" name="Freeform 523">
              <a:extLst>
                <a:ext uri="{FF2B5EF4-FFF2-40B4-BE49-F238E27FC236}">
                  <a16:creationId xmlns:a16="http://schemas.microsoft.com/office/drawing/2014/main" id="{59FF33F0-C3A5-1DC1-458B-BAA0B208B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2" y="435803"/>
              <a:ext cx="48278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1" name="Freeform 524">
              <a:extLst>
                <a:ext uri="{FF2B5EF4-FFF2-40B4-BE49-F238E27FC236}">
                  <a16:creationId xmlns:a16="http://schemas.microsoft.com/office/drawing/2014/main" id="{F73B00FD-41F5-F3EF-1DEC-073AE7F1C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14" y="507170"/>
              <a:ext cx="48278" cy="461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2" name="Freeform 525">
              <a:extLst>
                <a:ext uri="{FF2B5EF4-FFF2-40B4-BE49-F238E27FC236}">
                  <a16:creationId xmlns:a16="http://schemas.microsoft.com/office/drawing/2014/main" id="{A1F55D1F-B526-92C5-18F4-D8D534242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47" y="576439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3" name="Freeform 526">
              <a:extLst>
                <a:ext uri="{FF2B5EF4-FFF2-40B4-BE49-F238E27FC236}">
                  <a16:creationId xmlns:a16="http://schemas.microsoft.com/office/drawing/2014/main" id="{9C92671B-8746-A110-2D1C-5D91A7B29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79" y="647806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4" name="Freeform 538">
              <a:extLst>
                <a:ext uri="{FF2B5EF4-FFF2-40B4-BE49-F238E27FC236}">
                  <a16:creationId xmlns:a16="http://schemas.microsoft.com/office/drawing/2014/main" id="{C3A93765-9EB7-ADF1-69B9-17BC44991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246" y="22291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5" name="Freeform 539">
              <a:extLst>
                <a:ext uri="{FF2B5EF4-FFF2-40B4-BE49-F238E27FC236}">
                  <a16:creationId xmlns:a16="http://schemas.microsoft.com/office/drawing/2014/main" id="{F6FF1FD7-DC6F-7433-083E-028E4B88E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879" y="93658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6" name="Oval 540">
              <a:extLst>
                <a:ext uri="{FF2B5EF4-FFF2-40B4-BE49-F238E27FC236}">
                  <a16:creationId xmlns:a16="http://schemas.microsoft.com/office/drawing/2014/main" id="{A792C309-C48B-FE1F-BCDB-31EF772D9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610" y="167125"/>
              <a:ext cx="44080" cy="419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7" name="Oval 541">
              <a:extLst>
                <a:ext uri="{FF2B5EF4-FFF2-40B4-BE49-F238E27FC236}">
                  <a16:creationId xmlns:a16="http://schemas.microsoft.com/office/drawing/2014/main" id="{D54E9893-DC66-0DF9-53D3-E107BD23D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43" y="236393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8" name="Freeform 542">
              <a:extLst>
                <a:ext uri="{FF2B5EF4-FFF2-40B4-BE49-F238E27FC236}">
                  <a16:creationId xmlns:a16="http://schemas.microsoft.com/office/drawing/2014/main" id="{FE9B9457-0D0B-7D60-EF64-880D79DEA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76" y="305662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9" name="Freeform 543">
              <a:extLst>
                <a:ext uri="{FF2B5EF4-FFF2-40B4-BE49-F238E27FC236}">
                  <a16:creationId xmlns:a16="http://schemas.microsoft.com/office/drawing/2014/main" id="{9AE775A0-0337-B86B-2C56-F17605359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08" y="37703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0" name="Freeform 544">
              <a:extLst>
                <a:ext uri="{FF2B5EF4-FFF2-40B4-BE49-F238E27FC236}">
                  <a16:creationId xmlns:a16="http://schemas.microsoft.com/office/drawing/2014/main" id="{355F907E-1714-280F-3FBE-9770492D2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40" y="448397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1" name="Freeform 545">
              <a:extLst>
                <a:ext uri="{FF2B5EF4-FFF2-40B4-BE49-F238E27FC236}">
                  <a16:creationId xmlns:a16="http://schemas.microsoft.com/office/drawing/2014/main" id="{E4843B65-B93C-56C0-CD13-B33742D6E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72" y="519765"/>
              <a:ext cx="46179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2" name="Freeform 546">
              <a:extLst>
                <a:ext uri="{FF2B5EF4-FFF2-40B4-BE49-F238E27FC236}">
                  <a16:creationId xmlns:a16="http://schemas.microsoft.com/office/drawing/2014/main" id="{70479B7B-86C1-A5D0-1A44-CFF132CA5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05" y="591132"/>
              <a:ext cx="48278" cy="46179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3" name="Freeform 558">
              <a:extLst>
                <a:ext uri="{FF2B5EF4-FFF2-40B4-BE49-F238E27FC236}">
                  <a16:creationId xmlns:a16="http://schemas.microsoft.com/office/drawing/2014/main" id="{781B9F35-55D5-69E3-0A9F-63A7A71E1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73" y="-36482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4" name="Freeform 559">
              <a:extLst>
                <a:ext uri="{FF2B5EF4-FFF2-40B4-BE49-F238E27FC236}">
                  <a16:creationId xmlns:a16="http://schemas.microsoft.com/office/drawing/2014/main" id="{CC397596-ECF8-D7DD-BFAB-8FD9DA5EC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105" y="34885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5" name="Oval 560">
              <a:extLst>
                <a:ext uri="{FF2B5EF4-FFF2-40B4-BE49-F238E27FC236}">
                  <a16:creationId xmlns:a16="http://schemas.microsoft.com/office/drawing/2014/main" id="{9923CE1C-CC26-EE18-D8A7-0CA5A31D8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837" y="108352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6" name="Oval 561">
              <a:extLst>
                <a:ext uri="{FF2B5EF4-FFF2-40B4-BE49-F238E27FC236}">
                  <a16:creationId xmlns:a16="http://schemas.microsoft.com/office/drawing/2014/main" id="{CA21DCCD-DC06-816E-D17A-BF2447CC6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469" y="179719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7" name="Freeform 562">
              <a:extLst>
                <a:ext uri="{FF2B5EF4-FFF2-40B4-BE49-F238E27FC236}">
                  <a16:creationId xmlns:a16="http://schemas.microsoft.com/office/drawing/2014/main" id="{8C34635A-A6DB-861B-9C29-34F49E4AE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02" y="248988"/>
              <a:ext cx="46179" cy="46179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8" name="Freeform 563">
              <a:extLst>
                <a:ext uri="{FF2B5EF4-FFF2-40B4-BE49-F238E27FC236}">
                  <a16:creationId xmlns:a16="http://schemas.microsoft.com/office/drawing/2014/main" id="{7FCA66D0-1394-45F2-95F0-58288CAAA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34" y="318256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9" name="Freeform 564">
              <a:extLst>
                <a:ext uri="{FF2B5EF4-FFF2-40B4-BE49-F238E27FC236}">
                  <a16:creationId xmlns:a16="http://schemas.microsoft.com/office/drawing/2014/main" id="{544DA716-BC97-208E-91CC-DB7267297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67" y="389624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0" name="Freeform 565">
              <a:extLst>
                <a:ext uri="{FF2B5EF4-FFF2-40B4-BE49-F238E27FC236}">
                  <a16:creationId xmlns:a16="http://schemas.microsoft.com/office/drawing/2014/main" id="{61972D82-DF1C-2160-912F-4AB7534D9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99" y="460991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1" name="Freeform 566">
              <a:extLst>
                <a:ext uri="{FF2B5EF4-FFF2-40B4-BE49-F238E27FC236}">
                  <a16:creationId xmlns:a16="http://schemas.microsoft.com/office/drawing/2014/main" id="{7CC4FAF8-696F-BD86-FEBF-50408A8E9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31" y="532359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2" name="Freeform 578">
              <a:extLst>
                <a:ext uri="{FF2B5EF4-FFF2-40B4-BE49-F238E27FC236}">
                  <a16:creationId xmlns:a16="http://schemas.microsoft.com/office/drawing/2014/main" id="{F1B8A16F-13E4-0E7A-30C4-0C4C2E0F6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700" y="-93157"/>
              <a:ext cx="48278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3" name="Freeform 579">
              <a:extLst>
                <a:ext uri="{FF2B5EF4-FFF2-40B4-BE49-F238E27FC236}">
                  <a16:creationId xmlns:a16="http://schemas.microsoft.com/office/drawing/2014/main" id="{84F940FF-6545-A9C1-CFBC-8E109671C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332" y="-23888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4" name="Freeform 580">
              <a:extLst>
                <a:ext uri="{FF2B5EF4-FFF2-40B4-BE49-F238E27FC236}">
                  <a16:creationId xmlns:a16="http://schemas.microsoft.com/office/drawing/2014/main" id="{84F6577A-CE83-A445-359C-4DEBA0FA4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64" y="47479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5" name="Freeform 581">
              <a:extLst>
                <a:ext uri="{FF2B5EF4-FFF2-40B4-BE49-F238E27FC236}">
                  <a16:creationId xmlns:a16="http://schemas.microsoft.com/office/drawing/2014/main" id="{D02FDF02-834D-D8E1-8893-052203C4C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96" y="118847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6" name="Freeform 582">
              <a:extLst>
                <a:ext uri="{FF2B5EF4-FFF2-40B4-BE49-F238E27FC236}">
                  <a16:creationId xmlns:a16="http://schemas.microsoft.com/office/drawing/2014/main" id="{13EAA7FB-01EB-9D88-4BB2-3FC7DE2B0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28" y="190214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7" name="Oval 583">
              <a:extLst>
                <a:ext uri="{FF2B5EF4-FFF2-40B4-BE49-F238E27FC236}">
                  <a16:creationId xmlns:a16="http://schemas.microsoft.com/office/drawing/2014/main" id="{0C590E32-F55C-A0E8-E255-E8CC0D7D0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60" y="263681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8" name="Freeform 584">
              <a:extLst>
                <a:ext uri="{FF2B5EF4-FFF2-40B4-BE49-F238E27FC236}">
                  <a16:creationId xmlns:a16="http://schemas.microsoft.com/office/drawing/2014/main" id="{AB3106A1-A1EB-32E2-12D6-1148F7E49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93" y="332950"/>
              <a:ext cx="48278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9" name="Freeform 585">
              <a:extLst>
                <a:ext uri="{FF2B5EF4-FFF2-40B4-BE49-F238E27FC236}">
                  <a16:creationId xmlns:a16="http://schemas.microsoft.com/office/drawing/2014/main" id="{C58995F9-1DF5-59A8-05CD-C32061D89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26" y="404317"/>
              <a:ext cx="48278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0" name="Freeform 586">
              <a:extLst>
                <a:ext uri="{FF2B5EF4-FFF2-40B4-BE49-F238E27FC236}">
                  <a16:creationId xmlns:a16="http://schemas.microsoft.com/office/drawing/2014/main" id="{D130E0D5-CB64-8E68-48F3-0E35E16CE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57" y="473586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1" name="Freeform 598">
              <a:extLst>
                <a:ext uri="{FF2B5EF4-FFF2-40B4-BE49-F238E27FC236}">
                  <a16:creationId xmlns:a16="http://schemas.microsoft.com/office/drawing/2014/main" id="{5AB6EAC3-2D12-8AF9-A1D3-73E9F7789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25" y="-151930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2" name="Freeform 599">
              <a:extLst>
                <a:ext uri="{FF2B5EF4-FFF2-40B4-BE49-F238E27FC236}">
                  <a16:creationId xmlns:a16="http://schemas.microsoft.com/office/drawing/2014/main" id="{2FB12F5A-7A49-CCAF-831F-DDFE99A78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658" y="-80562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3" name="Freeform 600">
              <a:extLst>
                <a:ext uri="{FF2B5EF4-FFF2-40B4-BE49-F238E27FC236}">
                  <a16:creationId xmlns:a16="http://schemas.microsoft.com/office/drawing/2014/main" id="{C5BAE6BC-06D6-9D43-CA2D-329A0E56E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90" y="-9195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4" name="Freeform 601">
              <a:extLst>
                <a:ext uri="{FF2B5EF4-FFF2-40B4-BE49-F238E27FC236}">
                  <a16:creationId xmlns:a16="http://schemas.microsoft.com/office/drawing/2014/main" id="{EC221956-795C-63DC-6755-F4A8B21F0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23" y="62173"/>
              <a:ext cx="48278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5" name="Freeform 602">
              <a:extLst>
                <a:ext uri="{FF2B5EF4-FFF2-40B4-BE49-F238E27FC236}">
                  <a16:creationId xmlns:a16="http://schemas.microsoft.com/office/drawing/2014/main" id="{170C1DB8-070B-54A2-965B-6D6F976DD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55" y="131441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6" name="Oval 603">
              <a:extLst>
                <a:ext uri="{FF2B5EF4-FFF2-40B4-BE49-F238E27FC236}">
                  <a16:creationId xmlns:a16="http://schemas.microsoft.com/office/drawing/2014/main" id="{138571B0-E1B5-DB2C-6850-381106FBC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86" y="204908"/>
              <a:ext cx="41981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7" name="Oval 604">
              <a:extLst>
                <a:ext uri="{FF2B5EF4-FFF2-40B4-BE49-F238E27FC236}">
                  <a16:creationId xmlns:a16="http://schemas.microsoft.com/office/drawing/2014/main" id="{BE9FE740-50AE-E213-672F-2A61B0BDB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18" y="276275"/>
              <a:ext cx="41981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8" name="Freeform 605">
              <a:extLst>
                <a:ext uri="{FF2B5EF4-FFF2-40B4-BE49-F238E27FC236}">
                  <a16:creationId xmlns:a16="http://schemas.microsoft.com/office/drawing/2014/main" id="{8B043478-7512-F76B-35A1-2255DC6C1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52" y="345544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9" name="Freeform 606">
              <a:extLst>
                <a:ext uri="{FF2B5EF4-FFF2-40B4-BE49-F238E27FC236}">
                  <a16:creationId xmlns:a16="http://schemas.microsoft.com/office/drawing/2014/main" id="{1715AC9D-2C64-5185-DD5D-9C9F565C7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4" y="416911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 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;p16">
            <a:extLst>
              <a:ext uri="{FF2B5EF4-FFF2-40B4-BE49-F238E27FC236}">
                <a16:creationId xmlns:a16="http://schemas.microsoft.com/office/drawing/2014/main" id="{11AA3C7D-7CE8-40C4-CB27-634D521DBE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3900" y="552449"/>
            <a:ext cx="7696200" cy="639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400" b="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2" name="Freeform 881">
            <a:extLst>
              <a:ext uri="{FF2B5EF4-FFF2-40B4-BE49-F238E27FC236}">
                <a16:creationId xmlns:a16="http://schemas.microsoft.com/office/drawing/2014/main" id="{19A0085F-6F17-AF39-B504-CDC88FE6E004}"/>
              </a:ext>
            </a:extLst>
          </p:cNvPr>
          <p:cNvSpPr>
            <a:spLocks/>
          </p:cNvSpPr>
          <p:nvPr userDrawn="1"/>
        </p:nvSpPr>
        <p:spPr bwMode="auto">
          <a:xfrm>
            <a:off x="8420420" y="4398962"/>
            <a:ext cx="740964" cy="740964"/>
          </a:xfrm>
          <a:custGeom>
            <a:avLst/>
            <a:gdLst>
              <a:gd name="T0" fmla="*/ 16944 w 16944"/>
              <a:gd name="T1" fmla="*/ 0 h 16944"/>
              <a:gd name="T2" fmla="*/ 16944 w 16944"/>
              <a:gd name="T3" fmla="*/ 16944 h 16944"/>
              <a:gd name="T4" fmla="*/ 0 w 16944"/>
              <a:gd name="T5" fmla="*/ 16944 h 16944"/>
              <a:gd name="T6" fmla="*/ 0 w 16944"/>
              <a:gd name="T7" fmla="*/ 12436 h 16944"/>
              <a:gd name="T8" fmla="*/ 12435 w 16944"/>
              <a:gd name="T9" fmla="*/ 0 h 16944"/>
              <a:gd name="T10" fmla="*/ 16944 w 16944"/>
              <a:gd name="T11" fmla="*/ 0 h 16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944" h="16944">
                <a:moveTo>
                  <a:pt x="16944" y="0"/>
                </a:moveTo>
                <a:lnTo>
                  <a:pt x="16944" y="16944"/>
                </a:lnTo>
                <a:lnTo>
                  <a:pt x="0" y="16944"/>
                </a:lnTo>
                <a:lnTo>
                  <a:pt x="0" y="12436"/>
                </a:lnTo>
                <a:cubicBezTo>
                  <a:pt x="0" y="5568"/>
                  <a:pt x="5567" y="0"/>
                  <a:pt x="12435" y="0"/>
                </a:cubicBezTo>
                <a:lnTo>
                  <a:pt x="1694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grpSp>
        <p:nvGrpSpPr>
          <p:cNvPr id="527" name="Grupo 526">
            <a:extLst>
              <a:ext uri="{FF2B5EF4-FFF2-40B4-BE49-F238E27FC236}">
                <a16:creationId xmlns:a16="http://schemas.microsoft.com/office/drawing/2014/main" id="{7199CD34-E81B-DEBC-1868-D0EBC671B874}"/>
              </a:ext>
            </a:extLst>
          </p:cNvPr>
          <p:cNvGrpSpPr/>
          <p:nvPr userDrawn="1"/>
        </p:nvGrpSpPr>
        <p:grpSpPr>
          <a:xfrm>
            <a:off x="-481750" y="4102338"/>
            <a:ext cx="1507863" cy="1510278"/>
            <a:chOff x="39184" y="-151930"/>
            <a:chExt cx="1309806" cy="1311904"/>
          </a:xfrm>
          <a:solidFill>
            <a:schemeClr val="bg2"/>
          </a:solidFill>
        </p:grpSpPr>
        <p:sp>
          <p:nvSpPr>
            <p:cNvPr id="528" name="Oval 357">
              <a:extLst>
                <a:ext uri="{FF2B5EF4-FFF2-40B4-BE49-F238E27FC236}">
                  <a16:creationId xmlns:a16="http://schemas.microsoft.com/office/drawing/2014/main" id="{7DE5C326-86CD-6426-ADDA-64284D2A3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909" y="544953"/>
              <a:ext cx="44081" cy="440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9" name="Freeform 358">
              <a:extLst>
                <a:ext uri="{FF2B5EF4-FFF2-40B4-BE49-F238E27FC236}">
                  <a16:creationId xmlns:a16="http://schemas.microsoft.com/office/drawing/2014/main" id="{5BA8993C-9FE2-A5FC-CB99-8080BE8FF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442" y="614221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6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0" name="Freeform 359">
              <a:extLst>
                <a:ext uri="{FF2B5EF4-FFF2-40B4-BE49-F238E27FC236}">
                  <a16:creationId xmlns:a16="http://schemas.microsoft.com/office/drawing/2014/main" id="{7F7C8FA8-211F-AFC8-8431-3D3791424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075" y="685588"/>
              <a:ext cx="48279" cy="482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1" name="Freeform 360">
              <a:extLst>
                <a:ext uri="{FF2B5EF4-FFF2-40B4-BE49-F238E27FC236}">
                  <a16:creationId xmlns:a16="http://schemas.microsoft.com/office/drawing/2014/main" id="{BFFE6BB9-B73C-5DB2-49D0-D1C4D3006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707" y="756956"/>
              <a:ext cx="48279" cy="482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6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3" name="Freeform 361">
              <a:extLst>
                <a:ext uri="{FF2B5EF4-FFF2-40B4-BE49-F238E27FC236}">
                  <a16:creationId xmlns:a16="http://schemas.microsoft.com/office/drawing/2014/main" id="{4C247B38-BF32-C515-AC16-4E203EE3E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439" y="828324"/>
              <a:ext cx="46179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4" name="Freeform 362">
              <a:extLst>
                <a:ext uri="{FF2B5EF4-FFF2-40B4-BE49-F238E27FC236}">
                  <a16:creationId xmlns:a16="http://schemas.microsoft.com/office/drawing/2014/main" id="{63F6E132-3013-8285-7294-11DD7A73C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072" y="899691"/>
              <a:ext cx="48279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5" name="Freeform 363">
              <a:extLst>
                <a:ext uri="{FF2B5EF4-FFF2-40B4-BE49-F238E27FC236}">
                  <a16:creationId xmlns:a16="http://schemas.microsoft.com/office/drawing/2014/main" id="{8BFD6815-1899-4C65-84B4-D347AC4DD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704" y="968960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6" name="Freeform 364">
              <a:extLst>
                <a:ext uri="{FF2B5EF4-FFF2-40B4-BE49-F238E27FC236}">
                  <a16:creationId xmlns:a16="http://schemas.microsoft.com/office/drawing/2014/main" id="{323432DA-3FFB-8165-CA10-A55173CCF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36" y="1040328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6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7" name="Freeform 365">
              <a:extLst>
                <a:ext uri="{FF2B5EF4-FFF2-40B4-BE49-F238E27FC236}">
                  <a16:creationId xmlns:a16="http://schemas.microsoft.com/office/drawing/2014/main" id="{83C0D049-E83E-5FB7-172B-2CC9DE0C3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69" y="1111695"/>
              <a:ext cx="48279" cy="482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8" name="Freeform 377">
              <a:extLst>
                <a:ext uri="{FF2B5EF4-FFF2-40B4-BE49-F238E27FC236}">
                  <a16:creationId xmlns:a16="http://schemas.microsoft.com/office/drawing/2014/main" id="{B40D7070-E1EF-E424-3126-F85DE71B5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036" y="486180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9" name="Freeform 378">
              <a:extLst>
                <a:ext uri="{FF2B5EF4-FFF2-40B4-BE49-F238E27FC236}">
                  <a16:creationId xmlns:a16="http://schemas.microsoft.com/office/drawing/2014/main" id="{5E2DC23C-5AF8-4B38-678C-676F3FBFC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769" y="557547"/>
              <a:ext cx="46179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0" name="Oval 379">
              <a:extLst>
                <a:ext uri="{FF2B5EF4-FFF2-40B4-BE49-F238E27FC236}">
                  <a16:creationId xmlns:a16="http://schemas.microsoft.com/office/drawing/2014/main" id="{DA7F6BB9-5C68-AD71-779B-3E64FFD0F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499" y="628915"/>
              <a:ext cx="44081" cy="440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1" name="Oval 380">
              <a:extLst>
                <a:ext uri="{FF2B5EF4-FFF2-40B4-BE49-F238E27FC236}">
                  <a16:creationId xmlns:a16="http://schemas.microsoft.com/office/drawing/2014/main" id="{DCFB791F-1763-B985-BA80-AD150B7AF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132" y="700282"/>
              <a:ext cx="44081" cy="440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2" name="Freeform 381">
              <a:extLst>
                <a:ext uri="{FF2B5EF4-FFF2-40B4-BE49-F238E27FC236}">
                  <a16:creationId xmlns:a16="http://schemas.microsoft.com/office/drawing/2014/main" id="{5373AD66-273F-CFD4-185B-9713E3DDE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666" y="769550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3" name="Freeform 382">
              <a:extLst>
                <a:ext uri="{FF2B5EF4-FFF2-40B4-BE49-F238E27FC236}">
                  <a16:creationId xmlns:a16="http://schemas.microsoft.com/office/drawing/2014/main" id="{A0FA309E-F114-BFC2-2EA5-65484744A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298" y="840918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4" name="Freeform 383">
              <a:extLst>
                <a:ext uri="{FF2B5EF4-FFF2-40B4-BE49-F238E27FC236}">
                  <a16:creationId xmlns:a16="http://schemas.microsoft.com/office/drawing/2014/main" id="{2C18F86B-4214-C870-18AD-B936C8399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931" y="912285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5" name="Freeform 384">
              <a:extLst>
                <a:ext uri="{FF2B5EF4-FFF2-40B4-BE49-F238E27FC236}">
                  <a16:creationId xmlns:a16="http://schemas.microsoft.com/office/drawing/2014/main" id="{8D557B9C-2057-1A61-F14E-0B68772C7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662" y="983653"/>
              <a:ext cx="46179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6" name="Freeform 385">
              <a:extLst>
                <a:ext uri="{FF2B5EF4-FFF2-40B4-BE49-F238E27FC236}">
                  <a16:creationId xmlns:a16="http://schemas.microsoft.com/office/drawing/2014/main" id="{C8CDC7C8-7E01-C6C1-0F9B-F5E0BFE0A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294" y="1052922"/>
              <a:ext cx="46179" cy="48279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900 w 1094"/>
                <a:gd name="T5" fmla="*/ 195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7" name="Freeform 397">
              <a:extLst>
                <a:ext uri="{FF2B5EF4-FFF2-40B4-BE49-F238E27FC236}">
                  <a16:creationId xmlns:a16="http://schemas.microsoft.com/office/drawing/2014/main" id="{DA4DAEDB-1960-5D38-C88D-5C51C715C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363" y="427407"/>
              <a:ext cx="48279" cy="482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8" name="Freeform 398">
              <a:extLst>
                <a:ext uri="{FF2B5EF4-FFF2-40B4-BE49-F238E27FC236}">
                  <a16:creationId xmlns:a16="http://schemas.microsoft.com/office/drawing/2014/main" id="{FEC6C131-D4E6-AD4D-BE43-54059B273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995" y="498774"/>
              <a:ext cx="48279" cy="482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9" name="Oval 399">
              <a:extLst>
                <a:ext uri="{FF2B5EF4-FFF2-40B4-BE49-F238E27FC236}">
                  <a16:creationId xmlns:a16="http://schemas.microsoft.com/office/drawing/2014/main" id="{82E51217-3791-BA6F-2DA8-75F8C9E91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726" y="572240"/>
              <a:ext cx="44081" cy="440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0" name="Oval 400">
              <a:extLst>
                <a:ext uri="{FF2B5EF4-FFF2-40B4-BE49-F238E27FC236}">
                  <a16:creationId xmlns:a16="http://schemas.microsoft.com/office/drawing/2014/main" id="{646C2D4B-3199-72FA-25FA-E25AC498B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359" y="643608"/>
              <a:ext cx="44081" cy="419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1" name="Freeform 401">
              <a:extLst>
                <a:ext uri="{FF2B5EF4-FFF2-40B4-BE49-F238E27FC236}">
                  <a16:creationId xmlns:a16="http://schemas.microsoft.com/office/drawing/2014/main" id="{8CC88120-E92A-2746-AD86-BFD3C4E3C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893" y="710777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6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2" name="Freeform 402">
              <a:extLst>
                <a:ext uri="{FF2B5EF4-FFF2-40B4-BE49-F238E27FC236}">
                  <a16:creationId xmlns:a16="http://schemas.microsoft.com/office/drawing/2014/main" id="{1602A9B6-2408-5AD8-748A-28E0C11E7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623" y="782145"/>
              <a:ext cx="46179" cy="482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3" name="Freeform 403">
              <a:extLst>
                <a:ext uri="{FF2B5EF4-FFF2-40B4-BE49-F238E27FC236}">
                  <a16:creationId xmlns:a16="http://schemas.microsoft.com/office/drawing/2014/main" id="{BB5196B5-F96C-5078-B88C-CD0790E34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256" y="853512"/>
              <a:ext cx="48279" cy="482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6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4" name="Freeform 404">
              <a:extLst>
                <a:ext uri="{FF2B5EF4-FFF2-40B4-BE49-F238E27FC236}">
                  <a16:creationId xmlns:a16="http://schemas.microsoft.com/office/drawing/2014/main" id="{C9CFD74E-4012-A9B0-DD7D-19445D460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888" y="924880"/>
              <a:ext cx="48279" cy="482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5" name="Freeform 405">
              <a:extLst>
                <a:ext uri="{FF2B5EF4-FFF2-40B4-BE49-F238E27FC236}">
                  <a16:creationId xmlns:a16="http://schemas.microsoft.com/office/drawing/2014/main" id="{717E77D7-FD47-33B4-AB12-AF8BE1BC9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21" y="996247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6" name="Freeform 418">
              <a:extLst>
                <a:ext uri="{FF2B5EF4-FFF2-40B4-BE49-F238E27FC236}">
                  <a16:creationId xmlns:a16="http://schemas.microsoft.com/office/drawing/2014/main" id="{929ABBFC-FA39-15BF-B319-385D05409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589" y="370732"/>
              <a:ext cx="48278" cy="46179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7" name="Freeform 419">
              <a:extLst>
                <a:ext uri="{FF2B5EF4-FFF2-40B4-BE49-F238E27FC236}">
                  <a16:creationId xmlns:a16="http://schemas.microsoft.com/office/drawing/2014/main" id="{BE317364-4CAC-39E0-6F52-15B185B22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21" y="440001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8" name="Freeform 420">
              <a:extLst>
                <a:ext uri="{FF2B5EF4-FFF2-40B4-BE49-F238E27FC236}">
                  <a16:creationId xmlns:a16="http://schemas.microsoft.com/office/drawing/2014/main" id="{DCD25B61-3A6C-84B6-EA8E-8DA638481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54" y="511368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9" name="Freeform 421">
              <a:extLst>
                <a:ext uri="{FF2B5EF4-FFF2-40B4-BE49-F238E27FC236}">
                  <a16:creationId xmlns:a16="http://schemas.microsoft.com/office/drawing/2014/main" id="{48C050EF-4B88-0945-2149-1909F4C3A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585" y="582736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0" name="Freeform 422">
              <a:extLst>
                <a:ext uri="{FF2B5EF4-FFF2-40B4-BE49-F238E27FC236}">
                  <a16:creationId xmlns:a16="http://schemas.microsoft.com/office/drawing/2014/main" id="{0E029039-2640-3B98-CD42-E84933786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218" y="654104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1" name="Oval 423">
              <a:extLst>
                <a:ext uri="{FF2B5EF4-FFF2-40B4-BE49-F238E27FC236}">
                  <a16:creationId xmlns:a16="http://schemas.microsoft.com/office/drawing/2014/main" id="{E21B9E0F-6FDC-E809-CA75-262D6568D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949" y="727570"/>
              <a:ext cx="44080" cy="419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2" name="Freeform 424">
              <a:extLst>
                <a:ext uri="{FF2B5EF4-FFF2-40B4-BE49-F238E27FC236}">
                  <a16:creationId xmlns:a16="http://schemas.microsoft.com/office/drawing/2014/main" id="{63E0C134-12B5-03A1-F1F1-E5EAD4AC1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83" y="796839"/>
              <a:ext cx="48278" cy="46179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3" name="Freeform 425">
              <a:extLst>
                <a:ext uri="{FF2B5EF4-FFF2-40B4-BE49-F238E27FC236}">
                  <a16:creationId xmlns:a16="http://schemas.microsoft.com/office/drawing/2014/main" id="{03512538-E582-C602-55AD-7C2277179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15" y="866107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4" name="Freeform 426">
              <a:extLst>
                <a:ext uri="{FF2B5EF4-FFF2-40B4-BE49-F238E27FC236}">
                  <a16:creationId xmlns:a16="http://schemas.microsoft.com/office/drawing/2014/main" id="{A23A2E0B-F90E-4D71-E137-C85DEBD9A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47" y="937475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5" name="Freeform 438">
              <a:extLst>
                <a:ext uri="{FF2B5EF4-FFF2-40B4-BE49-F238E27FC236}">
                  <a16:creationId xmlns:a16="http://schemas.microsoft.com/office/drawing/2014/main" id="{71BC9683-530F-A4E1-DF6C-B9981455C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915" y="311959"/>
              <a:ext cx="46179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6" name="Freeform 439">
              <a:extLst>
                <a:ext uri="{FF2B5EF4-FFF2-40B4-BE49-F238E27FC236}">
                  <a16:creationId xmlns:a16="http://schemas.microsoft.com/office/drawing/2014/main" id="{3E1FF49E-55FE-14E6-AB23-C9F059E8A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547" y="383327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7" name="Freeform 440">
              <a:extLst>
                <a:ext uri="{FF2B5EF4-FFF2-40B4-BE49-F238E27FC236}">
                  <a16:creationId xmlns:a16="http://schemas.microsoft.com/office/drawing/2014/main" id="{FFA0B0D6-218A-44C8-A83B-92CF29413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180" y="454694"/>
              <a:ext cx="48278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6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6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8" name="Freeform 441">
              <a:extLst>
                <a:ext uri="{FF2B5EF4-FFF2-40B4-BE49-F238E27FC236}">
                  <a16:creationId xmlns:a16="http://schemas.microsoft.com/office/drawing/2014/main" id="{39A72404-44A3-B6FF-70E9-E6FCE7D42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12" y="523963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9" name="Freeform 442">
              <a:extLst>
                <a:ext uri="{FF2B5EF4-FFF2-40B4-BE49-F238E27FC236}">
                  <a16:creationId xmlns:a16="http://schemas.microsoft.com/office/drawing/2014/main" id="{DA8E0066-B0E4-32E7-8397-6A024D8FB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444" y="595330"/>
              <a:ext cx="48278" cy="48278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0" name="Oval 443">
              <a:extLst>
                <a:ext uri="{FF2B5EF4-FFF2-40B4-BE49-F238E27FC236}">
                  <a16:creationId xmlns:a16="http://schemas.microsoft.com/office/drawing/2014/main" id="{1157C327-9E90-FF6A-3684-E84AB9610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176" y="668797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1" name="Oval 444">
              <a:extLst>
                <a:ext uri="{FF2B5EF4-FFF2-40B4-BE49-F238E27FC236}">
                  <a16:creationId xmlns:a16="http://schemas.microsoft.com/office/drawing/2014/main" id="{CD23F99B-43F3-6E98-00B5-A32DD7274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907" y="740164"/>
              <a:ext cx="41981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2" name="Freeform 445">
              <a:extLst>
                <a:ext uri="{FF2B5EF4-FFF2-40B4-BE49-F238E27FC236}">
                  <a16:creationId xmlns:a16="http://schemas.microsoft.com/office/drawing/2014/main" id="{749D2551-41D6-F098-81BE-642B617E7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41" y="809433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3" name="Freeform 446">
              <a:extLst>
                <a:ext uri="{FF2B5EF4-FFF2-40B4-BE49-F238E27FC236}">
                  <a16:creationId xmlns:a16="http://schemas.microsoft.com/office/drawing/2014/main" id="{319AC92A-0940-8683-96F7-7CC4743F2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73" y="880800"/>
              <a:ext cx="48278" cy="461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4" name="Freeform 458">
              <a:extLst>
                <a:ext uri="{FF2B5EF4-FFF2-40B4-BE49-F238E27FC236}">
                  <a16:creationId xmlns:a16="http://schemas.microsoft.com/office/drawing/2014/main" id="{71E6A5F9-F612-00D3-94BC-88282510A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141" y="253186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5" name="Freeform 459">
              <a:extLst>
                <a:ext uri="{FF2B5EF4-FFF2-40B4-BE49-F238E27FC236}">
                  <a16:creationId xmlns:a16="http://schemas.microsoft.com/office/drawing/2014/main" id="{04C2A1FA-D393-9D23-FD0F-6710B26CB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774" y="324553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6" name="Freeform 460">
              <a:extLst>
                <a:ext uri="{FF2B5EF4-FFF2-40B4-BE49-F238E27FC236}">
                  <a16:creationId xmlns:a16="http://schemas.microsoft.com/office/drawing/2014/main" id="{E086619E-FF62-58F0-C3EB-64BB1D03A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406" y="395921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7" name="Freeform 461">
              <a:extLst>
                <a:ext uri="{FF2B5EF4-FFF2-40B4-BE49-F238E27FC236}">
                  <a16:creationId xmlns:a16="http://schemas.microsoft.com/office/drawing/2014/main" id="{4EACC1EF-089F-D6F0-13D5-C11D8A556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9" y="467288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8" name="Freeform 462">
              <a:extLst>
                <a:ext uri="{FF2B5EF4-FFF2-40B4-BE49-F238E27FC236}">
                  <a16:creationId xmlns:a16="http://schemas.microsoft.com/office/drawing/2014/main" id="{92E4BCF2-84DB-7C91-BD13-AC1557C6F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770" y="538656"/>
              <a:ext cx="46179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9" name="Freeform 463">
              <a:extLst>
                <a:ext uri="{FF2B5EF4-FFF2-40B4-BE49-F238E27FC236}">
                  <a16:creationId xmlns:a16="http://schemas.microsoft.com/office/drawing/2014/main" id="{DA319E02-6CB7-442B-8272-27B636E1B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03" y="607925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0" name="Freeform 464">
              <a:extLst>
                <a:ext uri="{FF2B5EF4-FFF2-40B4-BE49-F238E27FC236}">
                  <a16:creationId xmlns:a16="http://schemas.microsoft.com/office/drawing/2014/main" id="{B9619E00-93A7-5130-573A-6BF36AA54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35" y="679292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1" name="Freeform 465">
              <a:extLst>
                <a:ext uri="{FF2B5EF4-FFF2-40B4-BE49-F238E27FC236}">
                  <a16:creationId xmlns:a16="http://schemas.microsoft.com/office/drawing/2014/main" id="{C378BC45-49A7-E8ED-3F9B-062946B64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67" y="750660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2" name="Freeform 466">
              <a:extLst>
                <a:ext uri="{FF2B5EF4-FFF2-40B4-BE49-F238E27FC236}">
                  <a16:creationId xmlns:a16="http://schemas.microsoft.com/office/drawing/2014/main" id="{FBB98015-08F4-4FC0-90FB-D3AF12566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00" y="822027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3" name="Freeform 478">
              <a:extLst>
                <a:ext uri="{FF2B5EF4-FFF2-40B4-BE49-F238E27FC236}">
                  <a16:creationId xmlns:a16="http://schemas.microsoft.com/office/drawing/2014/main" id="{AEE0267F-C18D-C6B4-7963-882038E0B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368" y="196512"/>
              <a:ext cx="48278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4" name="Freeform 479">
              <a:extLst>
                <a:ext uri="{FF2B5EF4-FFF2-40B4-BE49-F238E27FC236}">
                  <a16:creationId xmlns:a16="http://schemas.microsoft.com/office/drawing/2014/main" id="{EDFA98D4-B7FF-D88C-87DA-11BDCFB64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100" y="267879"/>
              <a:ext cx="46179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5" name="Freeform 480">
              <a:extLst>
                <a:ext uri="{FF2B5EF4-FFF2-40B4-BE49-F238E27FC236}">
                  <a16:creationId xmlns:a16="http://schemas.microsoft.com/office/drawing/2014/main" id="{C6AD4DA5-C662-A8EF-9613-7681CA888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32" y="337148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6" name="Freeform 481">
              <a:extLst>
                <a:ext uri="{FF2B5EF4-FFF2-40B4-BE49-F238E27FC236}">
                  <a16:creationId xmlns:a16="http://schemas.microsoft.com/office/drawing/2014/main" id="{32DE67C3-B095-CF08-8279-C5058FFA9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64" y="408515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7" name="Freeform 482">
              <a:extLst>
                <a:ext uri="{FF2B5EF4-FFF2-40B4-BE49-F238E27FC236}">
                  <a16:creationId xmlns:a16="http://schemas.microsoft.com/office/drawing/2014/main" id="{9263C65D-4B9C-EC85-40BD-79F09AC4D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997" y="479883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8" name="Freeform 483">
              <a:extLst>
                <a:ext uri="{FF2B5EF4-FFF2-40B4-BE49-F238E27FC236}">
                  <a16:creationId xmlns:a16="http://schemas.microsoft.com/office/drawing/2014/main" id="{5537E648-9C51-2AC0-4628-B42FF78B8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629" y="55125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9" name="Freeform 484">
              <a:extLst>
                <a:ext uri="{FF2B5EF4-FFF2-40B4-BE49-F238E27FC236}">
                  <a16:creationId xmlns:a16="http://schemas.microsoft.com/office/drawing/2014/main" id="{0D7A8691-B96B-6695-3DA1-6F618E307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262" y="622618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0" name="Freeform 485">
              <a:extLst>
                <a:ext uri="{FF2B5EF4-FFF2-40B4-BE49-F238E27FC236}">
                  <a16:creationId xmlns:a16="http://schemas.microsoft.com/office/drawing/2014/main" id="{8F3725B0-FDC5-BEE5-55D9-5C0CD636D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94" y="693985"/>
              <a:ext cx="48278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1" name="Oval 486">
              <a:extLst>
                <a:ext uri="{FF2B5EF4-FFF2-40B4-BE49-F238E27FC236}">
                  <a16:creationId xmlns:a16="http://schemas.microsoft.com/office/drawing/2014/main" id="{9DAAD8D1-8668-11C4-8FE2-EC7FCFFFE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725" y="765353"/>
              <a:ext cx="41981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2" name="Oval 498">
              <a:extLst>
                <a:ext uri="{FF2B5EF4-FFF2-40B4-BE49-F238E27FC236}">
                  <a16:creationId xmlns:a16="http://schemas.microsoft.com/office/drawing/2014/main" id="{75A8C128-AEAB-C336-6071-1D13F7371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793" y="139837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3" name="Oval 499">
              <a:extLst>
                <a:ext uri="{FF2B5EF4-FFF2-40B4-BE49-F238E27FC236}">
                  <a16:creationId xmlns:a16="http://schemas.microsoft.com/office/drawing/2014/main" id="{E2D96025-DC1F-7954-F870-E18AD9CEA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425" y="211205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4" name="Freeform 500">
              <a:extLst>
                <a:ext uri="{FF2B5EF4-FFF2-40B4-BE49-F238E27FC236}">
                  <a16:creationId xmlns:a16="http://schemas.microsoft.com/office/drawing/2014/main" id="{30FBF349-12E6-F57C-2B90-B2E59EEE7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959" y="280473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5" name="Freeform 501">
              <a:extLst>
                <a:ext uri="{FF2B5EF4-FFF2-40B4-BE49-F238E27FC236}">
                  <a16:creationId xmlns:a16="http://schemas.microsoft.com/office/drawing/2014/main" id="{BAF30721-9985-8D8D-7E4A-F35A999BC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91" y="351841"/>
              <a:ext cx="48278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6" name="Freeform 502">
              <a:extLst>
                <a:ext uri="{FF2B5EF4-FFF2-40B4-BE49-F238E27FC236}">
                  <a16:creationId xmlns:a16="http://schemas.microsoft.com/office/drawing/2014/main" id="{1239A730-3846-EDEE-4F4F-E23FD14D3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24" y="421109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7" name="Freeform 503">
              <a:extLst>
                <a:ext uri="{FF2B5EF4-FFF2-40B4-BE49-F238E27FC236}">
                  <a16:creationId xmlns:a16="http://schemas.microsoft.com/office/drawing/2014/main" id="{43003082-106A-5B86-F2EC-BED0F4A86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55" y="492477"/>
              <a:ext cx="46179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8" name="Freeform 504">
              <a:extLst>
                <a:ext uri="{FF2B5EF4-FFF2-40B4-BE49-F238E27FC236}">
                  <a16:creationId xmlns:a16="http://schemas.microsoft.com/office/drawing/2014/main" id="{5A6A233A-C41E-EC88-8DD2-D8CE47527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87" y="563845"/>
              <a:ext cx="48278" cy="48278"/>
            </a:xfrm>
            <a:custGeom>
              <a:avLst/>
              <a:gdLst>
                <a:gd name="T0" fmla="*/ 195 w 1094"/>
                <a:gd name="T1" fmla="*/ 899 h 1094"/>
                <a:gd name="T2" fmla="*/ 195 w 1094"/>
                <a:gd name="T3" fmla="*/ 194 h 1094"/>
                <a:gd name="T4" fmla="*/ 900 w 1094"/>
                <a:gd name="T5" fmla="*/ 194 h 1094"/>
                <a:gd name="T6" fmla="*/ 900 w 1094"/>
                <a:gd name="T7" fmla="*/ 899 h 1094"/>
                <a:gd name="T8" fmla="*/ 195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9" name="Freeform 505">
              <a:extLst>
                <a:ext uri="{FF2B5EF4-FFF2-40B4-BE49-F238E27FC236}">
                  <a16:creationId xmlns:a16="http://schemas.microsoft.com/office/drawing/2014/main" id="{743FCB0A-F2E4-4DE4-3628-B59055AE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20" y="635212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0" name="Freeform 506">
              <a:extLst>
                <a:ext uri="{FF2B5EF4-FFF2-40B4-BE49-F238E27FC236}">
                  <a16:creationId xmlns:a16="http://schemas.microsoft.com/office/drawing/2014/main" id="{4290A72C-A952-8101-C7F2-ECC8329D0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52" y="70658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1" name="Oval 518">
              <a:extLst>
                <a:ext uri="{FF2B5EF4-FFF2-40B4-BE49-F238E27FC236}">
                  <a16:creationId xmlns:a16="http://schemas.microsoft.com/office/drawing/2014/main" id="{D32331B4-2A8F-435C-4323-FFB0C38E3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020" y="81064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2" name="Freeform 519">
              <a:extLst>
                <a:ext uri="{FF2B5EF4-FFF2-40B4-BE49-F238E27FC236}">
                  <a16:creationId xmlns:a16="http://schemas.microsoft.com/office/drawing/2014/main" id="{2067A225-EC69-FC12-32A5-790A8136F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53" y="150333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3" name="Freeform 520">
              <a:extLst>
                <a:ext uri="{FF2B5EF4-FFF2-40B4-BE49-F238E27FC236}">
                  <a16:creationId xmlns:a16="http://schemas.microsoft.com/office/drawing/2014/main" id="{5115182B-9AF4-2882-A50F-D1BD910A1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85" y="22170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4" name="Freeform 521">
              <a:extLst>
                <a:ext uri="{FF2B5EF4-FFF2-40B4-BE49-F238E27FC236}">
                  <a16:creationId xmlns:a16="http://schemas.microsoft.com/office/drawing/2014/main" id="{9A5EA469-E13D-E8D9-AC01-BAC5CF0C9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17" y="293068"/>
              <a:ext cx="46179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5" name="Freeform 522">
              <a:extLst>
                <a:ext uri="{FF2B5EF4-FFF2-40B4-BE49-F238E27FC236}">
                  <a16:creationId xmlns:a16="http://schemas.microsoft.com/office/drawing/2014/main" id="{CB31D526-4F15-8FC0-28A6-69AE857B7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49" y="364435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6" name="Freeform 523">
              <a:extLst>
                <a:ext uri="{FF2B5EF4-FFF2-40B4-BE49-F238E27FC236}">
                  <a16:creationId xmlns:a16="http://schemas.microsoft.com/office/drawing/2014/main" id="{7729BC28-95D5-A85E-4599-5C125A48C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2" y="435803"/>
              <a:ext cx="48278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7" name="Freeform 524">
              <a:extLst>
                <a:ext uri="{FF2B5EF4-FFF2-40B4-BE49-F238E27FC236}">
                  <a16:creationId xmlns:a16="http://schemas.microsoft.com/office/drawing/2014/main" id="{E21F780C-4AA8-1D01-6862-6088E823E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14" y="507170"/>
              <a:ext cx="48278" cy="461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8" name="Freeform 525">
              <a:extLst>
                <a:ext uri="{FF2B5EF4-FFF2-40B4-BE49-F238E27FC236}">
                  <a16:creationId xmlns:a16="http://schemas.microsoft.com/office/drawing/2014/main" id="{BD38EB68-B026-F203-A133-C3BC2AB1C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47" y="576439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9" name="Freeform 526">
              <a:extLst>
                <a:ext uri="{FF2B5EF4-FFF2-40B4-BE49-F238E27FC236}">
                  <a16:creationId xmlns:a16="http://schemas.microsoft.com/office/drawing/2014/main" id="{FFD5D30A-1D66-B0DE-2FCC-85E1C86AD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79" y="647806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0" name="Freeform 538">
              <a:extLst>
                <a:ext uri="{FF2B5EF4-FFF2-40B4-BE49-F238E27FC236}">
                  <a16:creationId xmlns:a16="http://schemas.microsoft.com/office/drawing/2014/main" id="{9EA5D82A-C99D-501E-57C7-AA78FB2E9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246" y="22291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1" name="Freeform 539">
              <a:extLst>
                <a:ext uri="{FF2B5EF4-FFF2-40B4-BE49-F238E27FC236}">
                  <a16:creationId xmlns:a16="http://schemas.microsoft.com/office/drawing/2014/main" id="{7C3406EB-0EAB-3F13-7CAF-B4870A929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879" y="93658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2" name="Oval 540">
              <a:extLst>
                <a:ext uri="{FF2B5EF4-FFF2-40B4-BE49-F238E27FC236}">
                  <a16:creationId xmlns:a16="http://schemas.microsoft.com/office/drawing/2014/main" id="{FC452BAE-E413-7061-D460-FB1C3A5AB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610" y="167125"/>
              <a:ext cx="44080" cy="419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3" name="Oval 541">
              <a:extLst>
                <a:ext uri="{FF2B5EF4-FFF2-40B4-BE49-F238E27FC236}">
                  <a16:creationId xmlns:a16="http://schemas.microsoft.com/office/drawing/2014/main" id="{08CA0D41-D4C9-991A-83AE-5077CB8E9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43" y="236393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4" name="Freeform 542">
              <a:extLst>
                <a:ext uri="{FF2B5EF4-FFF2-40B4-BE49-F238E27FC236}">
                  <a16:creationId xmlns:a16="http://schemas.microsoft.com/office/drawing/2014/main" id="{3E837D9A-540B-BF35-001D-35B0E65C6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76" y="305662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5" name="Freeform 543">
              <a:extLst>
                <a:ext uri="{FF2B5EF4-FFF2-40B4-BE49-F238E27FC236}">
                  <a16:creationId xmlns:a16="http://schemas.microsoft.com/office/drawing/2014/main" id="{525CFED7-6DED-1684-285C-F5F312EBB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08" y="37703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6" name="Freeform 544">
              <a:extLst>
                <a:ext uri="{FF2B5EF4-FFF2-40B4-BE49-F238E27FC236}">
                  <a16:creationId xmlns:a16="http://schemas.microsoft.com/office/drawing/2014/main" id="{847841A0-24C8-78A1-CAE9-5C0F17D1B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40" y="448397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7" name="Freeform 545">
              <a:extLst>
                <a:ext uri="{FF2B5EF4-FFF2-40B4-BE49-F238E27FC236}">
                  <a16:creationId xmlns:a16="http://schemas.microsoft.com/office/drawing/2014/main" id="{A4209084-C106-9D02-4FA0-40E76E071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72" y="519765"/>
              <a:ext cx="46179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8" name="Freeform 546">
              <a:extLst>
                <a:ext uri="{FF2B5EF4-FFF2-40B4-BE49-F238E27FC236}">
                  <a16:creationId xmlns:a16="http://schemas.microsoft.com/office/drawing/2014/main" id="{9512A91D-EBB8-968C-AF24-2F98FC81B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05" y="591132"/>
              <a:ext cx="48278" cy="46179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9" name="Freeform 558">
              <a:extLst>
                <a:ext uri="{FF2B5EF4-FFF2-40B4-BE49-F238E27FC236}">
                  <a16:creationId xmlns:a16="http://schemas.microsoft.com/office/drawing/2014/main" id="{E740C039-1813-7877-B834-F1E799E56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73" y="-36482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0" name="Freeform 559">
              <a:extLst>
                <a:ext uri="{FF2B5EF4-FFF2-40B4-BE49-F238E27FC236}">
                  <a16:creationId xmlns:a16="http://schemas.microsoft.com/office/drawing/2014/main" id="{BF46BCF2-5B46-8677-5BE2-BC85D7822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105" y="34885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1" name="Oval 560">
              <a:extLst>
                <a:ext uri="{FF2B5EF4-FFF2-40B4-BE49-F238E27FC236}">
                  <a16:creationId xmlns:a16="http://schemas.microsoft.com/office/drawing/2014/main" id="{DA64B186-DC40-53A2-E549-49E2A9CF6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837" y="108352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2" name="Oval 561">
              <a:extLst>
                <a:ext uri="{FF2B5EF4-FFF2-40B4-BE49-F238E27FC236}">
                  <a16:creationId xmlns:a16="http://schemas.microsoft.com/office/drawing/2014/main" id="{F13E9716-0A84-222E-E8CD-515F4CB02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469" y="179719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3" name="Freeform 562">
              <a:extLst>
                <a:ext uri="{FF2B5EF4-FFF2-40B4-BE49-F238E27FC236}">
                  <a16:creationId xmlns:a16="http://schemas.microsoft.com/office/drawing/2014/main" id="{F2AAF0FE-EE6E-8452-96E7-C00744C13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02" y="248988"/>
              <a:ext cx="46179" cy="46179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4" name="Freeform 563">
              <a:extLst>
                <a:ext uri="{FF2B5EF4-FFF2-40B4-BE49-F238E27FC236}">
                  <a16:creationId xmlns:a16="http://schemas.microsoft.com/office/drawing/2014/main" id="{607EB9BE-435A-A864-7DF9-8C09F2963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34" y="318256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5" name="Freeform 564">
              <a:extLst>
                <a:ext uri="{FF2B5EF4-FFF2-40B4-BE49-F238E27FC236}">
                  <a16:creationId xmlns:a16="http://schemas.microsoft.com/office/drawing/2014/main" id="{0F2976D1-CEC8-7D02-1C46-C376640F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67" y="389624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6" name="Freeform 565">
              <a:extLst>
                <a:ext uri="{FF2B5EF4-FFF2-40B4-BE49-F238E27FC236}">
                  <a16:creationId xmlns:a16="http://schemas.microsoft.com/office/drawing/2014/main" id="{2586044A-0F9A-496C-5E6C-2CE6D2504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99" y="460991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7" name="Freeform 566">
              <a:extLst>
                <a:ext uri="{FF2B5EF4-FFF2-40B4-BE49-F238E27FC236}">
                  <a16:creationId xmlns:a16="http://schemas.microsoft.com/office/drawing/2014/main" id="{F60D6CC6-779C-F691-A5D9-E3509A79D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31" y="532359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8" name="Freeform 578">
              <a:extLst>
                <a:ext uri="{FF2B5EF4-FFF2-40B4-BE49-F238E27FC236}">
                  <a16:creationId xmlns:a16="http://schemas.microsoft.com/office/drawing/2014/main" id="{91ED5C77-48D5-5949-E831-FF1FA6512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700" y="-93157"/>
              <a:ext cx="48278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9" name="Freeform 579">
              <a:extLst>
                <a:ext uri="{FF2B5EF4-FFF2-40B4-BE49-F238E27FC236}">
                  <a16:creationId xmlns:a16="http://schemas.microsoft.com/office/drawing/2014/main" id="{0A1AE663-49E8-983E-E41E-500D7CF67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332" y="-23888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0" name="Freeform 580">
              <a:extLst>
                <a:ext uri="{FF2B5EF4-FFF2-40B4-BE49-F238E27FC236}">
                  <a16:creationId xmlns:a16="http://schemas.microsoft.com/office/drawing/2014/main" id="{003FD1D3-A550-2870-05AD-F48756466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64" y="47479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1" name="Freeform 581">
              <a:extLst>
                <a:ext uri="{FF2B5EF4-FFF2-40B4-BE49-F238E27FC236}">
                  <a16:creationId xmlns:a16="http://schemas.microsoft.com/office/drawing/2014/main" id="{E1920AA4-7B5A-0A0C-587E-A5E1B82DE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96" y="118847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2" name="Freeform 582">
              <a:extLst>
                <a:ext uri="{FF2B5EF4-FFF2-40B4-BE49-F238E27FC236}">
                  <a16:creationId xmlns:a16="http://schemas.microsoft.com/office/drawing/2014/main" id="{AC9EA8FA-829B-8FA9-A3F6-C32A280DD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28" y="190214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3" name="Oval 583">
              <a:extLst>
                <a:ext uri="{FF2B5EF4-FFF2-40B4-BE49-F238E27FC236}">
                  <a16:creationId xmlns:a16="http://schemas.microsoft.com/office/drawing/2014/main" id="{FDEDEC51-65B5-657A-43D3-E515AB91A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60" y="263681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4" name="Freeform 584">
              <a:extLst>
                <a:ext uri="{FF2B5EF4-FFF2-40B4-BE49-F238E27FC236}">
                  <a16:creationId xmlns:a16="http://schemas.microsoft.com/office/drawing/2014/main" id="{2CC886D6-1761-A1EB-5A21-1E7893DAD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93" y="332950"/>
              <a:ext cx="48278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5" name="Freeform 585">
              <a:extLst>
                <a:ext uri="{FF2B5EF4-FFF2-40B4-BE49-F238E27FC236}">
                  <a16:creationId xmlns:a16="http://schemas.microsoft.com/office/drawing/2014/main" id="{7DBDAA26-3B61-6B11-B93F-78470D43E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26" y="404317"/>
              <a:ext cx="48278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6" name="Freeform 586">
              <a:extLst>
                <a:ext uri="{FF2B5EF4-FFF2-40B4-BE49-F238E27FC236}">
                  <a16:creationId xmlns:a16="http://schemas.microsoft.com/office/drawing/2014/main" id="{F2DA07C7-66F7-5CFD-3186-F6F84A062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57" y="473586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7" name="Freeform 598">
              <a:extLst>
                <a:ext uri="{FF2B5EF4-FFF2-40B4-BE49-F238E27FC236}">
                  <a16:creationId xmlns:a16="http://schemas.microsoft.com/office/drawing/2014/main" id="{F9A52906-CBF0-F159-0F35-373778A44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25" y="-151930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8" name="Freeform 599">
              <a:extLst>
                <a:ext uri="{FF2B5EF4-FFF2-40B4-BE49-F238E27FC236}">
                  <a16:creationId xmlns:a16="http://schemas.microsoft.com/office/drawing/2014/main" id="{FA08D29C-8CA7-5122-BFB0-F905433BA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658" y="-80562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9" name="Freeform 600">
              <a:extLst>
                <a:ext uri="{FF2B5EF4-FFF2-40B4-BE49-F238E27FC236}">
                  <a16:creationId xmlns:a16="http://schemas.microsoft.com/office/drawing/2014/main" id="{35FA1103-6017-D526-64E8-22F2118AE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90" y="-9195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40" name="Freeform 601">
              <a:extLst>
                <a:ext uri="{FF2B5EF4-FFF2-40B4-BE49-F238E27FC236}">
                  <a16:creationId xmlns:a16="http://schemas.microsoft.com/office/drawing/2014/main" id="{91DC5BE4-5DC3-BF91-26DD-BFAAD37FC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23" y="62173"/>
              <a:ext cx="48278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41" name="Freeform 602">
              <a:extLst>
                <a:ext uri="{FF2B5EF4-FFF2-40B4-BE49-F238E27FC236}">
                  <a16:creationId xmlns:a16="http://schemas.microsoft.com/office/drawing/2014/main" id="{7D5F95FB-01E9-0CF9-48C3-A55944795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55" y="131441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42" name="Oval 603">
              <a:extLst>
                <a:ext uri="{FF2B5EF4-FFF2-40B4-BE49-F238E27FC236}">
                  <a16:creationId xmlns:a16="http://schemas.microsoft.com/office/drawing/2014/main" id="{947F75BA-2A70-0C47-7DEC-B17F95901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86" y="204908"/>
              <a:ext cx="41981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43" name="Oval 604">
              <a:extLst>
                <a:ext uri="{FF2B5EF4-FFF2-40B4-BE49-F238E27FC236}">
                  <a16:creationId xmlns:a16="http://schemas.microsoft.com/office/drawing/2014/main" id="{CBC2373A-92F5-C1DC-FBDD-8B29253F3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18" y="276275"/>
              <a:ext cx="41981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44" name="Freeform 605">
              <a:extLst>
                <a:ext uri="{FF2B5EF4-FFF2-40B4-BE49-F238E27FC236}">
                  <a16:creationId xmlns:a16="http://schemas.microsoft.com/office/drawing/2014/main" id="{C2445A62-6F2B-036F-8799-A2BEBF777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52" y="345544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45" name="Freeform 606">
              <a:extLst>
                <a:ext uri="{FF2B5EF4-FFF2-40B4-BE49-F238E27FC236}">
                  <a16:creationId xmlns:a16="http://schemas.microsoft.com/office/drawing/2014/main" id="{462FFA54-20CF-A7B5-CCA6-010D76CBE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4" y="416911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646" name="Grupo 645">
            <a:extLst>
              <a:ext uri="{FF2B5EF4-FFF2-40B4-BE49-F238E27FC236}">
                <a16:creationId xmlns:a16="http://schemas.microsoft.com/office/drawing/2014/main" id="{ADF0405F-46DE-533F-7962-FFEB521BEC96}"/>
              </a:ext>
            </a:extLst>
          </p:cNvPr>
          <p:cNvGrpSpPr/>
          <p:nvPr userDrawn="1"/>
        </p:nvGrpSpPr>
        <p:grpSpPr>
          <a:xfrm flipH="1">
            <a:off x="8632886" y="-120502"/>
            <a:ext cx="1507863" cy="1510278"/>
            <a:chOff x="39184" y="-151930"/>
            <a:chExt cx="1309806" cy="1311904"/>
          </a:xfrm>
          <a:solidFill>
            <a:schemeClr val="tx2"/>
          </a:solidFill>
        </p:grpSpPr>
        <p:sp>
          <p:nvSpPr>
            <p:cNvPr id="647" name="Oval 357">
              <a:extLst>
                <a:ext uri="{FF2B5EF4-FFF2-40B4-BE49-F238E27FC236}">
                  <a16:creationId xmlns:a16="http://schemas.microsoft.com/office/drawing/2014/main" id="{8FB48A68-D6C2-D7CB-B379-71C01FEED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909" y="544953"/>
              <a:ext cx="44081" cy="440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48" name="Freeform 358">
              <a:extLst>
                <a:ext uri="{FF2B5EF4-FFF2-40B4-BE49-F238E27FC236}">
                  <a16:creationId xmlns:a16="http://schemas.microsoft.com/office/drawing/2014/main" id="{8EF770E9-DE11-DAAE-1812-E57B732FF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442" y="614221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6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49" name="Freeform 359">
              <a:extLst>
                <a:ext uri="{FF2B5EF4-FFF2-40B4-BE49-F238E27FC236}">
                  <a16:creationId xmlns:a16="http://schemas.microsoft.com/office/drawing/2014/main" id="{86B011DF-1678-26F9-A814-0A462763B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075" y="685588"/>
              <a:ext cx="48279" cy="482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0" name="Freeform 360">
              <a:extLst>
                <a:ext uri="{FF2B5EF4-FFF2-40B4-BE49-F238E27FC236}">
                  <a16:creationId xmlns:a16="http://schemas.microsoft.com/office/drawing/2014/main" id="{F5C753C3-A623-F32F-E3FF-057ED5DEE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707" y="756956"/>
              <a:ext cx="48279" cy="482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6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1" name="Freeform 361">
              <a:extLst>
                <a:ext uri="{FF2B5EF4-FFF2-40B4-BE49-F238E27FC236}">
                  <a16:creationId xmlns:a16="http://schemas.microsoft.com/office/drawing/2014/main" id="{1777587F-C9B7-A95B-588F-ADC9F8151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439" y="828324"/>
              <a:ext cx="46179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2" name="Freeform 362">
              <a:extLst>
                <a:ext uri="{FF2B5EF4-FFF2-40B4-BE49-F238E27FC236}">
                  <a16:creationId xmlns:a16="http://schemas.microsoft.com/office/drawing/2014/main" id="{283328FF-1881-6A88-3D78-363FAB2D2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072" y="899691"/>
              <a:ext cx="48279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3" name="Freeform 363">
              <a:extLst>
                <a:ext uri="{FF2B5EF4-FFF2-40B4-BE49-F238E27FC236}">
                  <a16:creationId xmlns:a16="http://schemas.microsoft.com/office/drawing/2014/main" id="{F58858F1-A559-4E0E-4F7A-11F8419F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704" y="968960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4" name="Freeform 364">
              <a:extLst>
                <a:ext uri="{FF2B5EF4-FFF2-40B4-BE49-F238E27FC236}">
                  <a16:creationId xmlns:a16="http://schemas.microsoft.com/office/drawing/2014/main" id="{B4591188-F4DE-9C6D-3A75-00E69980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36" y="1040328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6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5" name="Freeform 365">
              <a:extLst>
                <a:ext uri="{FF2B5EF4-FFF2-40B4-BE49-F238E27FC236}">
                  <a16:creationId xmlns:a16="http://schemas.microsoft.com/office/drawing/2014/main" id="{379CEB33-1278-6490-8A7E-73BD6289A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69" y="1111695"/>
              <a:ext cx="48279" cy="482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6" name="Freeform 377">
              <a:extLst>
                <a:ext uri="{FF2B5EF4-FFF2-40B4-BE49-F238E27FC236}">
                  <a16:creationId xmlns:a16="http://schemas.microsoft.com/office/drawing/2014/main" id="{A123E215-6E43-22D2-838A-E4F01A8FF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036" y="486180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7" name="Freeform 378">
              <a:extLst>
                <a:ext uri="{FF2B5EF4-FFF2-40B4-BE49-F238E27FC236}">
                  <a16:creationId xmlns:a16="http://schemas.microsoft.com/office/drawing/2014/main" id="{F9698EF3-9DF0-476E-3429-C56400D69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769" y="557547"/>
              <a:ext cx="46179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8" name="Oval 379">
              <a:extLst>
                <a:ext uri="{FF2B5EF4-FFF2-40B4-BE49-F238E27FC236}">
                  <a16:creationId xmlns:a16="http://schemas.microsoft.com/office/drawing/2014/main" id="{27C33C34-0D8A-AAE2-62B2-87E4D1127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499" y="628915"/>
              <a:ext cx="44081" cy="440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9" name="Oval 380">
              <a:extLst>
                <a:ext uri="{FF2B5EF4-FFF2-40B4-BE49-F238E27FC236}">
                  <a16:creationId xmlns:a16="http://schemas.microsoft.com/office/drawing/2014/main" id="{1AC0A68C-314F-B3BA-7FCF-CE1CE7A88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132" y="700282"/>
              <a:ext cx="44081" cy="440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0" name="Freeform 381">
              <a:extLst>
                <a:ext uri="{FF2B5EF4-FFF2-40B4-BE49-F238E27FC236}">
                  <a16:creationId xmlns:a16="http://schemas.microsoft.com/office/drawing/2014/main" id="{B219CB6B-1339-3B5B-B7AA-7EFF7DC5C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666" y="769550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1" name="Freeform 382">
              <a:extLst>
                <a:ext uri="{FF2B5EF4-FFF2-40B4-BE49-F238E27FC236}">
                  <a16:creationId xmlns:a16="http://schemas.microsoft.com/office/drawing/2014/main" id="{74423429-FF60-0494-D87A-05535252C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298" y="840918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2" name="Freeform 383">
              <a:extLst>
                <a:ext uri="{FF2B5EF4-FFF2-40B4-BE49-F238E27FC236}">
                  <a16:creationId xmlns:a16="http://schemas.microsoft.com/office/drawing/2014/main" id="{EBD0A504-6606-84E6-3A51-9B12EF6E9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931" y="912285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3" name="Freeform 384">
              <a:extLst>
                <a:ext uri="{FF2B5EF4-FFF2-40B4-BE49-F238E27FC236}">
                  <a16:creationId xmlns:a16="http://schemas.microsoft.com/office/drawing/2014/main" id="{6D4A2899-7C4B-FCEF-33A7-204C04966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662" y="983653"/>
              <a:ext cx="46179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4" name="Freeform 385">
              <a:extLst>
                <a:ext uri="{FF2B5EF4-FFF2-40B4-BE49-F238E27FC236}">
                  <a16:creationId xmlns:a16="http://schemas.microsoft.com/office/drawing/2014/main" id="{5379C480-121F-E22B-4577-1127130F2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294" y="1052922"/>
              <a:ext cx="46179" cy="48279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900 w 1094"/>
                <a:gd name="T5" fmla="*/ 195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5" name="Freeform 397">
              <a:extLst>
                <a:ext uri="{FF2B5EF4-FFF2-40B4-BE49-F238E27FC236}">
                  <a16:creationId xmlns:a16="http://schemas.microsoft.com/office/drawing/2014/main" id="{0D61D4EB-7B78-28FF-0C13-C592B4167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363" y="427407"/>
              <a:ext cx="48279" cy="482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6" name="Freeform 398">
              <a:extLst>
                <a:ext uri="{FF2B5EF4-FFF2-40B4-BE49-F238E27FC236}">
                  <a16:creationId xmlns:a16="http://schemas.microsoft.com/office/drawing/2014/main" id="{5DBC8665-2BCC-61E6-B885-9BEE952CE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995" y="498774"/>
              <a:ext cx="48279" cy="482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7" name="Oval 399">
              <a:extLst>
                <a:ext uri="{FF2B5EF4-FFF2-40B4-BE49-F238E27FC236}">
                  <a16:creationId xmlns:a16="http://schemas.microsoft.com/office/drawing/2014/main" id="{7CADFA7C-6868-DC8E-2F93-9A79353BA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726" y="572240"/>
              <a:ext cx="44081" cy="440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8" name="Oval 400">
              <a:extLst>
                <a:ext uri="{FF2B5EF4-FFF2-40B4-BE49-F238E27FC236}">
                  <a16:creationId xmlns:a16="http://schemas.microsoft.com/office/drawing/2014/main" id="{2F2CD6FC-306A-8349-81BD-41BD64877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359" y="643608"/>
              <a:ext cx="44081" cy="419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9" name="Freeform 401">
              <a:extLst>
                <a:ext uri="{FF2B5EF4-FFF2-40B4-BE49-F238E27FC236}">
                  <a16:creationId xmlns:a16="http://schemas.microsoft.com/office/drawing/2014/main" id="{03474E5E-BBBE-6D6A-2F42-624720CAF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893" y="710777"/>
              <a:ext cx="48279" cy="482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6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0" name="Freeform 402">
              <a:extLst>
                <a:ext uri="{FF2B5EF4-FFF2-40B4-BE49-F238E27FC236}">
                  <a16:creationId xmlns:a16="http://schemas.microsoft.com/office/drawing/2014/main" id="{35DAC2A8-D669-75AC-1642-BD108B697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623" y="782145"/>
              <a:ext cx="46179" cy="482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1" name="Freeform 403">
              <a:extLst>
                <a:ext uri="{FF2B5EF4-FFF2-40B4-BE49-F238E27FC236}">
                  <a16:creationId xmlns:a16="http://schemas.microsoft.com/office/drawing/2014/main" id="{BA4A0EF5-968C-26F9-319D-8207DDD1D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256" y="853512"/>
              <a:ext cx="48279" cy="482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6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2" name="Freeform 404">
              <a:extLst>
                <a:ext uri="{FF2B5EF4-FFF2-40B4-BE49-F238E27FC236}">
                  <a16:creationId xmlns:a16="http://schemas.microsoft.com/office/drawing/2014/main" id="{C5B62E49-15E7-0230-3737-98F3EDEA8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888" y="924880"/>
              <a:ext cx="48279" cy="482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3" name="Freeform 405">
              <a:extLst>
                <a:ext uri="{FF2B5EF4-FFF2-40B4-BE49-F238E27FC236}">
                  <a16:creationId xmlns:a16="http://schemas.microsoft.com/office/drawing/2014/main" id="{6E73E502-4033-538B-8A36-2236BC074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21" y="996247"/>
              <a:ext cx="48279" cy="482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4" name="Freeform 418">
              <a:extLst>
                <a:ext uri="{FF2B5EF4-FFF2-40B4-BE49-F238E27FC236}">
                  <a16:creationId xmlns:a16="http://schemas.microsoft.com/office/drawing/2014/main" id="{DF06F0A4-205D-7C36-031C-3759BC314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589" y="370732"/>
              <a:ext cx="48278" cy="46179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5" name="Freeform 419">
              <a:extLst>
                <a:ext uri="{FF2B5EF4-FFF2-40B4-BE49-F238E27FC236}">
                  <a16:creationId xmlns:a16="http://schemas.microsoft.com/office/drawing/2014/main" id="{97B6E6CE-592B-7E78-FE4A-4510B75C4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21" y="440001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6" name="Freeform 420">
              <a:extLst>
                <a:ext uri="{FF2B5EF4-FFF2-40B4-BE49-F238E27FC236}">
                  <a16:creationId xmlns:a16="http://schemas.microsoft.com/office/drawing/2014/main" id="{39A1B0F6-CD60-64F6-C479-4CCB7FDC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54" y="511368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7" name="Freeform 421">
              <a:extLst>
                <a:ext uri="{FF2B5EF4-FFF2-40B4-BE49-F238E27FC236}">
                  <a16:creationId xmlns:a16="http://schemas.microsoft.com/office/drawing/2014/main" id="{D05AFDF6-3640-48B8-13D5-6A1705AC6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585" y="582736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8" name="Freeform 422">
              <a:extLst>
                <a:ext uri="{FF2B5EF4-FFF2-40B4-BE49-F238E27FC236}">
                  <a16:creationId xmlns:a16="http://schemas.microsoft.com/office/drawing/2014/main" id="{0D22503A-204F-D481-32A1-DEF4B00DB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218" y="654104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9" name="Oval 423">
              <a:extLst>
                <a:ext uri="{FF2B5EF4-FFF2-40B4-BE49-F238E27FC236}">
                  <a16:creationId xmlns:a16="http://schemas.microsoft.com/office/drawing/2014/main" id="{BD06A3E8-E47D-88DF-BECD-69997E273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949" y="727570"/>
              <a:ext cx="44080" cy="419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0" name="Freeform 424">
              <a:extLst>
                <a:ext uri="{FF2B5EF4-FFF2-40B4-BE49-F238E27FC236}">
                  <a16:creationId xmlns:a16="http://schemas.microsoft.com/office/drawing/2014/main" id="{04A24349-7A81-2DD7-D706-60D02C27F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83" y="796839"/>
              <a:ext cx="48278" cy="46179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1" name="Freeform 425">
              <a:extLst>
                <a:ext uri="{FF2B5EF4-FFF2-40B4-BE49-F238E27FC236}">
                  <a16:creationId xmlns:a16="http://schemas.microsoft.com/office/drawing/2014/main" id="{39D5E00D-5CEE-E011-0AF6-3E6DA220E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15" y="866107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2" name="Freeform 426">
              <a:extLst>
                <a:ext uri="{FF2B5EF4-FFF2-40B4-BE49-F238E27FC236}">
                  <a16:creationId xmlns:a16="http://schemas.microsoft.com/office/drawing/2014/main" id="{F58068B3-5323-0B21-D311-FCCFED240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47" y="937475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3" name="Freeform 438">
              <a:extLst>
                <a:ext uri="{FF2B5EF4-FFF2-40B4-BE49-F238E27FC236}">
                  <a16:creationId xmlns:a16="http://schemas.microsoft.com/office/drawing/2014/main" id="{554C7C55-0E55-0ECE-E5E5-F449767D4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915" y="311959"/>
              <a:ext cx="46179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4" name="Freeform 439">
              <a:extLst>
                <a:ext uri="{FF2B5EF4-FFF2-40B4-BE49-F238E27FC236}">
                  <a16:creationId xmlns:a16="http://schemas.microsoft.com/office/drawing/2014/main" id="{82082C8E-04B4-6A58-B54F-D83159559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547" y="383327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5" name="Freeform 440">
              <a:extLst>
                <a:ext uri="{FF2B5EF4-FFF2-40B4-BE49-F238E27FC236}">
                  <a16:creationId xmlns:a16="http://schemas.microsoft.com/office/drawing/2014/main" id="{A37700E8-46DA-B56A-5CB1-4FFF5C959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180" y="454694"/>
              <a:ext cx="48278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6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6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6" name="Freeform 441">
              <a:extLst>
                <a:ext uri="{FF2B5EF4-FFF2-40B4-BE49-F238E27FC236}">
                  <a16:creationId xmlns:a16="http://schemas.microsoft.com/office/drawing/2014/main" id="{CACB906F-DA61-746D-1A0C-97F15A989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12" y="523963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7" name="Freeform 442">
              <a:extLst>
                <a:ext uri="{FF2B5EF4-FFF2-40B4-BE49-F238E27FC236}">
                  <a16:creationId xmlns:a16="http://schemas.microsoft.com/office/drawing/2014/main" id="{E648D660-F49B-D6DA-0913-BEF0C7861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444" y="595330"/>
              <a:ext cx="48278" cy="48278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8" name="Oval 443">
              <a:extLst>
                <a:ext uri="{FF2B5EF4-FFF2-40B4-BE49-F238E27FC236}">
                  <a16:creationId xmlns:a16="http://schemas.microsoft.com/office/drawing/2014/main" id="{C6FFDE14-1C62-872C-1CFF-9BE33D5C3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176" y="668797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89" name="Oval 444">
              <a:extLst>
                <a:ext uri="{FF2B5EF4-FFF2-40B4-BE49-F238E27FC236}">
                  <a16:creationId xmlns:a16="http://schemas.microsoft.com/office/drawing/2014/main" id="{C50AEBFE-C156-D695-D733-90824737A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907" y="740164"/>
              <a:ext cx="41981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0" name="Freeform 445">
              <a:extLst>
                <a:ext uri="{FF2B5EF4-FFF2-40B4-BE49-F238E27FC236}">
                  <a16:creationId xmlns:a16="http://schemas.microsoft.com/office/drawing/2014/main" id="{22250783-FF23-1A54-AFEE-EFC32026B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41" y="809433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1" name="Freeform 446">
              <a:extLst>
                <a:ext uri="{FF2B5EF4-FFF2-40B4-BE49-F238E27FC236}">
                  <a16:creationId xmlns:a16="http://schemas.microsoft.com/office/drawing/2014/main" id="{BFC7804F-5E8E-C6D0-03A2-031661D60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73" y="880800"/>
              <a:ext cx="48278" cy="46179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2" name="Freeform 458">
              <a:extLst>
                <a:ext uri="{FF2B5EF4-FFF2-40B4-BE49-F238E27FC236}">
                  <a16:creationId xmlns:a16="http://schemas.microsoft.com/office/drawing/2014/main" id="{D27BCBA9-4691-8253-6ACB-DD01B71E9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141" y="253186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3" name="Freeform 459">
              <a:extLst>
                <a:ext uri="{FF2B5EF4-FFF2-40B4-BE49-F238E27FC236}">
                  <a16:creationId xmlns:a16="http://schemas.microsoft.com/office/drawing/2014/main" id="{C5DD3BEB-5BD9-2CBB-C364-BF225D5BC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774" y="324553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4" name="Freeform 460">
              <a:extLst>
                <a:ext uri="{FF2B5EF4-FFF2-40B4-BE49-F238E27FC236}">
                  <a16:creationId xmlns:a16="http://schemas.microsoft.com/office/drawing/2014/main" id="{5D35A396-CEAE-3CA9-7929-AD18B4669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406" y="395921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5" name="Freeform 461">
              <a:extLst>
                <a:ext uri="{FF2B5EF4-FFF2-40B4-BE49-F238E27FC236}">
                  <a16:creationId xmlns:a16="http://schemas.microsoft.com/office/drawing/2014/main" id="{BFC75994-FF39-7C43-0F08-ADF12E539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39" y="467288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6" name="Freeform 462">
              <a:extLst>
                <a:ext uri="{FF2B5EF4-FFF2-40B4-BE49-F238E27FC236}">
                  <a16:creationId xmlns:a16="http://schemas.microsoft.com/office/drawing/2014/main" id="{6667C85C-1A65-5C4B-E980-A0B553948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770" y="538656"/>
              <a:ext cx="46179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7" name="Freeform 463">
              <a:extLst>
                <a:ext uri="{FF2B5EF4-FFF2-40B4-BE49-F238E27FC236}">
                  <a16:creationId xmlns:a16="http://schemas.microsoft.com/office/drawing/2014/main" id="{7856E648-5961-593B-4C7A-F643F853F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03" y="607925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8" name="Freeform 464">
              <a:extLst>
                <a:ext uri="{FF2B5EF4-FFF2-40B4-BE49-F238E27FC236}">
                  <a16:creationId xmlns:a16="http://schemas.microsoft.com/office/drawing/2014/main" id="{1BCC0C38-0F9A-CA35-C096-05C6786F0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35" y="679292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9" name="Freeform 465">
              <a:extLst>
                <a:ext uri="{FF2B5EF4-FFF2-40B4-BE49-F238E27FC236}">
                  <a16:creationId xmlns:a16="http://schemas.microsoft.com/office/drawing/2014/main" id="{20A92CDE-9159-133E-3653-7F452EEF5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67" y="750660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0" name="Freeform 466">
              <a:extLst>
                <a:ext uri="{FF2B5EF4-FFF2-40B4-BE49-F238E27FC236}">
                  <a16:creationId xmlns:a16="http://schemas.microsoft.com/office/drawing/2014/main" id="{D9A48A0E-A58A-E594-75F6-15780A4DF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00" y="822027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1" name="Freeform 478">
              <a:extLst>
                <a:ext uri="{FF2B5EF4-FFF2-40B4-BE49-F238E27FC236}">
                  <a16:creationId xmlns:a16="http://schemas.microsoft.com/office/drawing/2014/main" id="{10A16416-17B1-7C7C-3EF6-E0E4F2405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368" y="196512"/>
              <a:ext cx="48278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2" name="Freeform 479">
              <a:extLst>
                <a:ext uri="{FF2B5EF4-FFF2-40B4-BE49-F238E27FC236}">
                  <a16:creationId xmlns:a16="http://schemas.microsoft.com/office/drawing/2014/main" id="{30CA7FC0-A3D1-6BB4-FD9B-CA57ECBC3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100" y="267879"/>
              <a:ext cx="46179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3" name="Freeform 480">
              <a:extLst>
                <a:ext uri="{FF2B5EF4-FFF2-40B4-BE49-F238E27FC236}">
                  <a16:creationId xmlns:a16="http://schemas.microsoft.com/office/drawing/2014/main" id="{9BC12D3C-B474-E4C1-3029-F7821F883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32" y="337148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4" name="Freeform 481">
              <a:extLst>
                <a:ext uri="{FF2B5EF4-FFF2-40B4-BE49-F238E27FC236}">
                  <a16:creationId xmlns:a16="http://schemas.microsoft.com/office/drawing/2014/main" id="{AD7C9774-807F-A223-33F8-E8AE28DC6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64" y="408515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5" name="Freeform 482">
              <a:extLst>
                <a:ext uri="{FF2B5EF4-FFF2-40B4-BE49-F238E27FC236}">
                  <a16:creationId xmlns:a16="http://schemas.microsoft.com/office/drawing/2014/main" id="{247C8088-A644-D54C-3236-E5D55A38E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997" y="479883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6" name="Freeform 483">
              <a:extLst>
                <a:ext uri="{FF2B5EF4-FFF2-40B4-BE49-F238E27FC236}">
                  <a16:creationId xmlns:a16="http://schemas.microsoft.com/office/drawing/2014/main" id="{18E205A7-07E5-2BC9-FDA3-2B964F049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629" y="55125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7" name="Freeform 484">
              <a:extLst>
                <a:ext uri="{FF2B5EF4-FFF2-40B4-BE49-F238E27FC236}">
                  <a16:creationId xmlns:a16="http://schemas.microsoft.com/office/drawing/2014/main" id="{1D20C188-0006-68B2-4A2F-BFCAF6384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262" y="622618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8" name="Freeform 485">
              <a:extLst>
                <a:ext uri="{FF2B5EF4-FFF2-40B4-BE49-F238E27FC236}">
                  <a16:creationId xmlns:a16="http://schemas.microsoft.com/office/drawing/2014/main" id="{E21BF48D-5B78-395E-F7BA-FDDA12DA2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94" y="693985"/>
              <a:ext cx="48278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9" name="Oval 486">
              <a:extLst>
                <a:ext uri="{FF2B5EF4-FFF2-40B4-BE49-F238E27FC236}">
                  <a16:creationId xmlns:a16="http://schemas.microsoft.com/office/drawing/2014/main" id="{1F200692-42E0-2703-840C-680A931A7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725" y="765353"/>
              <a:ext cx="41981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0" name="Oval 498">
              <a:extLst>
                <a:ext uri="{FF2B5EF4-FFF2-40B4-BE49-F238E27FC236}">
                  <a16:creationId xmlns:a16="http://schemas.microsoft.com/office/drawing/2014/main" id="{3BA7BDF3-3FAA-2A3D-C904-8D2967B93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793" y="139837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1" name="Oval 499">
              <a:extLst>
                <a:ext uri="{FF2B5EF4-FFF2-40B4-BE49-F238E27FC236}">
                  <a16:creationId xmlns:a16="http://schemas.microsoft.com/office/drawing/2014/main" id="{401EF930-7340-562C-C306-8F54B363D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425" y="211205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2" name="Freeform 500">
              <a:extLst>
                <a:ext uri="{FF2B5EF4-FFF2-40B4-BE49-F238E27FC236}">
                  <a16:creationId xmlns:a16="http://schemas.microsoft.com/office/drawing/2014/main" id="{728C3DD4-C020-9E61-8A54-BC270332C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959" y="280473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3" name="Freeform 501">
              <a:extLst>
                <a:ext uri="{FF2B5EF4-FFF2-40B4-BE49-F238E27FC236}">
                  <a16:creationId xmlns:a16="http://schemas.microsoft.com/office/drawing/2014/main" id="{403A3122-8C89-5D46-9E55-097A00013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91" y="351841"/>
              <a:ext cx="48278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4" name="Freeform 502">
              <a:extLst>
                <a:ext uri="{FF2B5EF4-FFF2-40B4-BE49-F238E27FC236}">
                  <a16:creationId xmlns:a16="http://schemas.microsoft.com/office/drawing/2014/main" id="{93E9D4AB-3918-E307-8941-02099E236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24" y="421109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5" name="Freeform 503">
              <a:extLst>
                <a:ext uri="{FF2B5EF4-FFF2-40B4-BE49-F238E27FC236}">
                  <a16:creationId xmlns:a16="http://schemas.microsoft.com/office/drawing/2014/main" id="{39A1FADB-56CA-842C-0C8B-F95188BB4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55" y="492477"/>
              <a:ext cx="46179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6" name="Freeform 504">
              <a:extLst>
                <a:ext uri="{FF2B5EF4-FFF2-40B4-BE49-F238E27FC236}">
                  <a16:creationId xmlns:a16="http://schemas.microsoft.com/office/drawing/2014/main" id="{8BB85061-8EC2-99DC-DBC2-4A9EE6439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87" y="563845"/>
              <a:ext cx="48278" cy="48278"/>
            </a:xfrm>
            <a:custGeom>
              <a:avLst/>
              <a:gdLst>
                <a:gd name="T0" fmla="*/ 195 w 1094"/>
                <a:gd name="T1" fmla="*/ 899 h 1094"/>
                <a:gd name="T2" fmla="*/ 195 w 1094"/>
                <a:gd name="T3" fmla="*/ 194 h 1094"/>
                <a:gd name="T4" fmla="*/ 900 w 1094"/>
                <a:gd name="T5" fmla="*/ 194 h 1094"/>
                <a:gd name="T6" fmla="*/ 900 w 1094"/>
                <a:gd name="T7" fmla="*/ 899 h 1094"/>
                <a:gd name="T8" fmla="*/ 195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899"/>
                  </a:cubicBezTo>
                  <a:cubicBezTo>
                    <a:pt x="705" y="1094"/>
                    <a:pt x="389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7" name="Freeform 505">
              <a:extLst>
                <a:ext uri="{FF2B5EF4-FFF2-40B4-BE49-F238E27FC236}">
                  <a16:creationId xmlns:a16="http://schemas.microsoft.com/office/drawing/2014/main" id="{D3EE8548-5D04-FEC3-1D0C-643B47EC2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20" y="635212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8" name="Freeform 506">
              <a:extLst>
                <a:ext uri="{FF2B5EF4-FFF2-40B4-BE49-F238E27FC236}">
                  <a16:creationId xmlns:a16="http://schemas.microsoft.com/office/drawing/2014/main" id="{1632DC5B-8F8F-38ED-C5BE-7962017B7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52" y="70658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9" name="Oval 518">
              <a:extLst>
                <a:ext uri="{FF2B5EF4-FFF2-40B4-BE49-F238E27FC236}">
                  <a16:creationId xmlns:a16="http://schemas.microsoft.com/office/drawing/2014/main" id="{A7ABA925-5223-F28C-2858-901538B3C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020" y="81064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0" name="Freeform 519">
              <a:extLst>
                <a:ext uri="{FF2B5EF4-FFF2-40B4-BE49-F238E27FC236}">
                  <a16:creationId xmlns:a16="http://schemas.microsoft.com/office/drawing/2014/main" id="{9460E9B6-5E04-E970-5112-2327C7D7F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53" y="150333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1" name="Freeform 520">
              <a:extLst>
                <a:ext uri="{FF2B5EF4-FFF2-40B4-BE49-F238E27FC236}">
                  <a16:creationId xmlns:a16="http://schemas.microsoft.com/office/drawing/2014/main" id="{E860F32F-164A-B83B-42FB-B5ADC36BE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85" y="22170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2" name="Freeform 521">
              <a:extLst>
                <a:ext uri="{FF2B5EF4-FFF2-40B4-BE49-F238E27FC236}">
                  <a16:creationId xmlns:a16="http://schemas.microsoft.com/office/drawing/2014/main" id="{0E0974BD-C5BD-C0E5-1D4D-5366F699D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17" y="293068"/>
              <a:ext cx="46179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3" name="Freeform 522">
              <a:extLst>
                <a:ext uri="{FF2B5EF4-FFF2-40B4-BE49-F238E27FC236}">
                  <a16:creationId xmlns:a16="http://schemas.microsoft.com/office/drawing/2014/main" id="{6780BCBB-C121-BF96-95E5-C84623454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49" y="364435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4" name="Freeform 523">
              <a:extLst>
                <a:ext uri="{FF2B5EF4-FFF2-40B4-BE49-F238E27FC236}">
                  <a16:creationId xmlns:a16="http://schemas.microsoft.com/office/drawing/2014/main" id="{97367F99-9BD9-2EE9-A638-316803D52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2" y="435803"/>
              <a:ext cx="48278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5" name="Freeform 524">
              <a:extLst>
                <a:ext uri="{FF2B5EF4-FFF2-40B4-BE49-F238E27FC236}">
                  <a16:creationId xmlns:a16="http://schemas.microsoft.com/office/drawing/2014/main" id="{C939BC6A-7D90-633A-B977-BC2AD412F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14" y="507170"/>
              <a:ext cx="48278" cy="46179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6" name="Freeform 525">
              <a:extLst>
                <a:ext uri="{FF2B5EF4-FFF2-40B4-BE49-F238E27FC236}">
                  <a16:creationId xmlns:a16="http://schemas.microsoft.com/office/drawing/2014/main" id="{E591E329-44F1-C733-ABD6-4FF9A9726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47" y="576439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7" name="Freeform 526">
              <a:extLst>
                <a:ext uri="{FF2B5EF4-FFF2-40B4-BE49-F238E27FC236}">
                  <a16:creationId xmlns:a16="http://schemas.microsoft.com/office/drawing/2014/main" id="{BA03B428-208F-3534-5AB6-392B56486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79" y="647806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8" name="Freeform 538">
              <a:extLst>
                <a:ext uri="{FF2B5EF4-FFF2-40B4-BE49-F238E27FC236}">
                  <a16:creationId xmlns:a16="http://schemas.microsoft.com/office/drawing/2014/main" id="{6408E4DA-EAA7-CDE0-BD63-8914A9900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246" y="22291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9" name="Freeform 539">
              <a:extLst>
                <a:ext uri="{FF2B5EF4-FFF2-40B4-BE49-F238E27FC236}">
                  <a16:creationId xmlns:a16="http://schemas.microsoft.com/office/drawing/2014/main" id="{4C432136-5F54-A76B-4B52-F84A68217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879" y="93658"/>
              <a:ext cx="48278" cy="48278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899 w 1094"/>
                <a:gd name="T5" fmla="*/ 195 h 1094"/>
                <a:gd name="T6" fmla="*/ 899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0" name="Oval 540">
              <a:extLst>
                <a:ext uri="{FF2B5EF4-FFF2-40B4-BE49-F238E27FC236}">
                  <a16:creationId xmlns:a16="http://schemas.microsoft.com/office/drawing/2014/main" id="{49A8792F-D2DA-1D96-F00C-C6B1D4168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610" y="167125"/>
              <a:ext cx="44080" cy="41981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1" name="Oval 541">
              <a:extLst>
                <a:ext uri="{FF2B5EF4-FFF2-40B4-BE49-F238E27FC236}">
                  <a16:creationId xmlns:a16="http://schemas.microsoft.com/office/drawing/2014/main" id="{E1CF51DD-0163-F548-AA7B-68ACA516D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43" y="236393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2" name="Freeform 542">
              <a:extLst>
                <a:ext uri="{FF2B5EF4-FFF2-40B4-BE49-F238E27FC236}">
                  <a16:creationId xmlns:a16="http://schemas.microsoft.com/office/drawing/2014/main" id="{20F7D6EC-5F80-3D37-4CE3-75DF8E981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76" y="305662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3" name="Freeform 543">
              <a:extLst>
                <a:ext uri="{FF2B5EF4-FFF2-40B4-BE49-F238E27FC236}">
                  <a16:creationId xmlns:a16="http://schemas.microsoft.com/office/drawing/2014/main" id="{D856E5D7-55CF-C8EA-59C7-51A8A7862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08" y="377030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4" name="Freeform 544">
              <a:extLst>
                <a:ext uri="{FF2B5EF4-FFF2-40B4-BE49-F238E27FC236}">
                  <a16:creationId xmlns:a16="http://schemas.microsoft.com/office/drawing/2014/main" id="{40D207EA-75AC-64F7-2995-5EF124AAE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40" y="448397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5" name="Freeform 545">
              <a:extLst>
                <a:ext uri="{FF2B5EF4-FFF2-40B4-BE49-F238E27FC236}">
                  <a16:creationId xmlns:a16="http://schemas.microsoft.com/office/drawing/2014/main" id="{087AED77-7EE6-CE73-904B-1230A3A3B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72" y="519765"/>
              <a:ext cx="46179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6" name="Freeform 546">
              <a:extLst>
                <a:ext uri="{FF2B5EF4-FFF2-40B4-BE49-F238E27FC236}">
                  <a16:creationId xmlns:a16="http://schemas.microsoft.com/office/drawing/2014/main" id="{90F5B2F1-081E-C62E-FE04-151130642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05" y="591132"/>
              <a:ext cx="48278" cy="46179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4 h 1094"/>
                <a:gd name="T4" fmla="*/ 900 w 1094"/>
                <a:gd name="T5" fmla="*/ 194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7" name="Freeform 558">
              <a:extLst>
                <a:ext uri="{FF2B5EF4-FFF2-40B4-BE49-F238E27FC236}">
                  <a16:creationId xmlns:a16="http://schemas.microsoft.com/office/drawing/2014/main" id="{95D7682F-A69E-5D04-7834-27C864095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73" y="-36482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8" name="Freeform 559">
              <a:extLst>
                <a:ext uri="{FF2B5EF4-FFF2-40B4-BE49-F238E27FC236}">
                  <a16:creationId xmlns:a16="http://schemas.microsoft.com/office/drawing/2014/main" id="{9265AD98-700C-F2B3-1022-B88EAA9AB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105" y="34885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9" name="Oval 560">
              <a:extLst>
                <a:ext uri="{FF2B5EF4-FFF2-40B4-BE49-F238E27FC236}">
                  <a16:creationId xmlns:a16="http://schemas.microsoft.com/office/drawing/2014/main" id="{E27996AD-B899-5DC1-AE50-1C416350C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837" y="108352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0" name="Oval 561">
              <a:extLst>
                <a:ext uri="{FF2B5EF4-FFF2-40B4-BE49-F238E27FC236}">
                  <a16:creationId xmlns:a16="http://schemas.microsoft.com/office/drawing/2014/main" id="{1CEC05BE-C8CF-718B-42B8-A5306A098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469" y="179719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1" name="Freeform 562">
              <a:extLst>
                <a:ext uri="{FF2B5EF4-FFF2-40B4-BE49-F238E27FC236}">
                  <a16:creationId xmlns:a16="http://schemas.microsoft.com/office/drawing/2014/main" id="{5914FA68-C253-3101-CA61-0635335F6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02" y="248988"/>
              <a:ext cx="46179" cy="46179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2" name="Freeform 563">
              <a:extLst>
                <a:ext uri="{FF2B5EF4-FFF2-40B4-BE49-F238E27FC236}">
                  <a16:creationId xmlns:a16="http://schemas.microsoft.com/office/drawing/2014/main" id="{762F6F38-6A40-F17A-C2C4-6A0094267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34" y="318256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3" name="Freeform 564">
              <a:extLst>
                <a:ext uri="{FF2B5EF4-FFF2-40B4-BE49-F238E27FC236}">
                  <a16:creationId xmlns:a16="http://schemas.microsoft.com/office/drawing/2014/main" id="{9A76894C-139D-B9BC-8EE6-19EB43105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67" y="389624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4" name="Freeform 565">
              <a:extLst>
                <a:ext uri="{FF2B5EF4-FFF2-40B4-BE49-F238E27FC236}">
                  <a16:creationId xmlns:a16="http://schemas.microsoft.com/office/drawing/2014/main" id="{7C9401AE-B5EA-C571-0351-A8DB8B00A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99" y="460991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5" name="Freeform 566">
              <a:extLst>
                <a:ext uri="{FF2B5EF4-FFF2-40B4-BE49-F238E27FC236}">
                  <a16:creationId xmlns:a16="http://schemas.microsoft.com/office/drawing/2014/main" id="{8A1FECAD-E997-82BE-6E18-BA6F944DD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31" y="532359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6" name="Freeform 578">
              <a:extLst>
                <a:ext uri="{FF2B5EF4-FFF2-40B4-BE49-F238E27FC236}">
                  <a16:creationId xmlns:a16="http://schemas.microsoft.com/office/drawing/2014/main" id="{01B0E56C-C7BE-391D-A27C-FEDB49CB6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700" y="-93157"/>
              <a:ext cx="48278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7" name="Freeform 579">
              <a:extLst>
                <a:ext uri="{FF2B5EF4-FFF2-40B4-BE49-F238E27FC236}">
                  <a16:creationId xmlns:a16="http://schemas.microsoft.com/office/drawing/2014/main" id="{83BCE44C-6DE4-52DD-FE18-9006FBF29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332" y="-23888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8" name="Freeform 580">
              <a:extLst>
                <a:ext uri="{FF2B5EF4-FFF2-40B4-BE49-F238E27FC236}">
                  <a16:creationId xmlns:a16="http://schemas.microsoft.com/office/drawing/2014/main" id="{FD022750-7FEE-CDFA-6537-8245A14DF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64" y="47479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9" name="Freeform 581">
              <a:extLst>
                <a:ext uri="{FF2B5EF4-FFF2-40B4-BE49-F238E27FC236}">
                  <a16:creationId xmlns:a16="http://schemas.microsoft.com/office/drawing/2014/main" id="{D8780C81-D323-381D-4165-6FB486A8C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96" y="118847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0" name="Freeform 582">
              <a:extLst>
                <a:ext uri="{FF2B5EF4-FFF2-40B4-BE49-F238E27FC236}">
                  <a16:creationId xmlns:a16="http://schemas.microsoft.com/office/drawing/2014/main" id="{EC017C3A-56B7-B1C3-EC66-B95F5902F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28" y="190214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1" name="Oval 583">
              <a:extLst>
                <a:ext uri="{FF2B5EF4-FFF2-40B4-BE49-F238E27FC236}">
                  <a16:creationId xmlns:a16="http://schemas.microsoft.com/office/drawing/2014/main" id="{4225B8F3-0CE4-E50B-D217-B54DF3B53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60" y="263681"/>
              <a:ext cx="44080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2" name="Freeform 584">
              <a:extLst>
                <a:ext uri="{FF2B5EF4-FFF2-40B4-BE49-F238E27FC236}">
                  <a16:creationId xmlns:a16="http://schemas.microsoft.com/office/drawing/2014/main" id="{2BCFED4C-5DF8-2DA9-0BC2-5BA2F9ED2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93" y="332950"/>
              <a:ext cx="48278" cy="46179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3" name="Freeform 585">
              <a:extLst>
                <a:ext uri="{FF2B5EF4-FFF2-40B4-BE49-F238E27FC236}">
                  <a16:creationId xmlns:a16="http://schemas.microsoft.com/office/drawing/2014/main" id="{245CB00D-4957-5391-86DA-790589D34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26" y="404317"/>
              <a:ext cx="48278" cy="46179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4" name="Freeform 586">
              <a:extLst>
                <a:ext uri="{FF2B5EF4-FFF2-40B4-BE49-F238E27FC236}">
                  <a16:creationId xmlns:a16="http://schemas.microsoft.com/office/drawing/2014/main" id="{18DF681A-92DB-2477-1CC4-A0071986B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57" y="473586"/>
              <a:ext cx="46179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5" name="Freeform 598">
              <a:extLst>
                <a:ext uri="{FF2B5EF4-FFF2-40B4-BE49-F238E27FC236}">
                  <a16:creationId xmlns:a16="http://schemas.microsoft.com/office/drawing/2014/main" id="{CF381931-E59F-55C5-B726-214196C62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25" y="-151930"/>
              <a:ext cx="48278" cy="48278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6" name="Freeform 599">
              <a:extLst>
                <a:ext uri="{FF2B5EF4-FFF2-40B4-BE49-F238E27FC236}">
                  <a16:creationId xmlns:a16="http://schemas.microsoft.com/office/drawing/2014/main" id="{C10E4108-46B9-29E6-2E22-779B6FED5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658" y="-80562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7" name="Freeform 600">
              <a:extLst>
                <a:ext uri="{FF2B5EF4-FFF2-40B4-BE49-F238E27FC236}">
                  <a16:creationId xmlns:a16="http://schemas.microsoft.com/office/drawing/2014/main" id="{6D1D3535-4E7C-9971-E102-78953CF84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90" y="-9195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8" name="Freeform 601">
              <a:extLst>
                <a:ext uri="{FF2B5EF4-FFF2-40B4-BE49-F238E27FC236}">
                  <a16:creationId xmlns:a16="http://schemas.microsoft.com/office/drawing/2014/main" id="{ECA0B7C7-D228-870E-8FE8-089F5B2B1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23" y="62173"/>
              <a:ext cx="48278" cy="46179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9" name="Freeform 602">
              <a:extLst>
                <a:ext uri="{FF2B5EF4-FFF2-40B4-BE49-F238E27FC236}">
                  <a16:creationId xmlns:a16="http://schemas.microsoft.com/office/drawing/2014/main" id="{E96DB9E6-7CF1-C24E-11A2-352E2CACB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55" y="131441"/>
              <a:ext cx="48278" cy="48278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0" name="Oval 603">
              <a:extLst>
                <a:ext uri="{FF2B5EF4-FFF2-40B4-BE49-F238E27FC236}">
                  <a16:creationId xmlns:a16="http://schemas.microsoft.com/office/drawing/2014/main" id="{94B8C185-D085-951A-5373-A2260D8AE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86" y="204908"/>
              <a:ext cx="41981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1" name="Oval 604">
              <a:extLst>
                <a:ext uri="{FF2B5EF4-FFF2-40B4-BE49-F238E27FC236}">
                  <a16:creationId xmlns:a16="http://schemas.microsoft.com/office/drawing/2014/main" id="{3A8275F4-24EF-5DD2-363D-B2FFCF107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18" y="276275"/>
              <a:ext cx="41981" cy="4408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2" name="Freeform 605">
              <a:extLst>
                <a:ext uri="{FF2B5EF4-FFF2-40B4-BE49-F238E27FC236}">
                  <a16:creationId xmlns:a16="http://schemas.microsoft.com/office/drawing/2014/main" id="{594A052D-44D7-653C-00CD-6B259D461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52" y="345544"/>
              <a:ext cx="48278" cy="48278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3" name="Freeform 606">
              <a:extLst>
                <a:ext uri="{FF2B5EF4-FFF2-40B4-BE49-F238E27FC236}">
                  <a16:creationId xmlns:a16="http://schemas.microsoft.com/office/drawing/2014/main" id="{34760906-2B79-8A96-E6A1-64E4A7474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4" y="416911"/>
              <a:ext cx="48278" cy="48278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32550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6"/>
          <p:cNvSpPr txBox="1">
            <a:spLocks noGrp="1"/>
          </p:cNvSpPr>
          <p:nvPr>
            <p:ph type="title"/>
          </p:nvPr>
        </p:nvSpPr>
        <p:spPr>
          <a:xfrm>
            <a:off x="723900" y="3844151"/>
            <a:ext cx="7696199" cy="74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Freeform 352">
            <a:extLst>
              <a:ext uri="{FF2B5EF4-FFF2-40B4-BE49-F238E27FC236}">
                <a16:creationId xmlns:a16="http://schemas.microsoft.com/office/drawing/2014/main" id="{C2D948E4-9D9D-878D-BB8B-CFD836ED4340}"/>
              </a:ext>
            </a:extLst>
          </p:cNvPr>
          <p:cNvSpPr>
            <a:spLocks/>
          </p:cNvSpPr>
          <p:nvPr userDrawn="1"/>
        </p:nvSpPr>
        <p:spPr bwMode="auto">
          <a:xfrm flipH="1" flipV="1">
            <a:off x="-605116" y="4164123"/>
            <a:ext cx="2187206" cy="2575530"/>
          </a:xfrm>
          <a:custGeom>
            <a:avLst/>
            <a:gdLst>
              <a:gd name="T0" fmla="*/ 50016 w 50016"/>
              <a:gd name="T1" fmla="*/ 49881 h 58876"/>
              <a:gd name="T2" fmla="*/ 135 w 50016"/>
              <a:gd name="T3" fmla="*/ 0 h 58876"/>
              <a:gd name="T4" fmla="*/ 0 w 50016"/>
              <a:gd name="T5" fmla="*/ 29959 h 58876"/>
              <a:gd name="T6" fmla="*/ 26668 w 50016"/>
              <a:gd name="T7" fmla="*/ 56627 h 58876"/>
              <a:gd name="T8" fmla="*/ 32096 w 50016"/>
              <a:gd name="T9" fmla="*/ 58876 h 58876"/>
              <a:gd name="T10" fmla="*/ 49927 w 50016"/>
              <a:gd name="T11" fmla="*/ 58876 h 58876"/>
              <a:gd name="T12" fmla="*/ 50016 w 50016"/>
              <a:gd name="T13" fmla="*/ 49881 h 58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016" h="58876">
                <a:moveTo>
                  <a:pt x="50016" y="49881"/>
                </a:moveTo>
                <a:lnTo>
                  <a:pt x="135" y="0"/>
                </a:lnTo>
                <a:lnTo>
                  <a:pt x="0" y="29959"/>
                </a:lnTo>
                <a:lnTo>
                  <a:pt x="26668" y="56627"/>
                </a:lnTo>
                <a:cubicBezTo>
                  <a:pt x="28107" y="58067"/>
                  <a:pt x="30060" y="58876"/>
                  <a:pt x="32096" y="58876"/>
                </a:cubicBezTo>
                <a:lnTo>
                  <a:pt x="49927" y="58876"/>
                </a:lnTo>
                <a:lnTo>
                  <a:pt x="50016" y="49881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grpSp>
        <p:nvGrpSpPr>
          <p:cNvPr id="3" name="Group 283">
            <a:extLst>
              <a:ext uri="{FF2B5EF4-FFF2-40B4-BE49-F238E27FC236}">
                <a16:creationId xmlns:a16="http://schemas.microsoft.com/office/drawing/2014/main" id="{2E5B0284-586B-845D-EF06-ABA4B5422B2D}"/>
              </a:ext>
            </a:extLst>
          </p:cNvPr>
          <p:cNvGrpSpPr/>
          <p:nvPr userDrawn="1"/>
        </p:nvGrpSpPr>
        <p:grpSpPr>
          <a:xfrm>
            <a:off x="7651434" y="-142378"/>
            <a:ext cx="1658248" cy="1282517"/>
            <a:chOff x="5136226" y="2246221"/>
            <a:chExt cx="1254126" cy="969962"/>
          </a:xfrm>
        </p:grpSpPr>
        <p:sp>
          <p:nvSpPr>
            <p:cNvPr id="4" name="Freeform 353">
              <a:extLst>
                <a:ext uri="{FF2B5EF4-FFF2-40B4-BE49-F238E27FC236}">
                  <a16:creationId xmlns:a16="http://schemas.microsoft.com/office/drawing/2014/main" id="{F64F8B81-BC46-8D68-6533-3E8C54DCE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964" y="2246221"/>
              <a:ext cx="941388" cy="657225"/>
            </a:xfrm>
            <a:custGeom>
              <a:avLst/>
              <a:gdLst>
                <a:gd name="T0" fmla="*/ 0 w 28452"/>
                <a:gd name="T1" fmla="*/ 5307 h 19847"/>
                <a:gd name="T2" fmla="*/ 0 w 28452"/>
                <a:gd name="T3" fmla="*/ 5307 h 19847"/>
                <a:gd name="T4" fmla="*/ 19219 w 28452"/>
                <a:gd name="T5" fmla="*/ 5307 h 19847"/>
                <a:gd name="T6" fmla="*/ 28452 w 28452"/>
                <a:gd name="T7" fmla="*/ 14540 h 19847"/>
                <a:gd name="T8" fmla="*/ 28452 w 28452"/>
                <a:gd name="T9" fmla="*/ 14540 h 19847"/>
                <a:gd name="T10" fmla="*/ 9232 w 28452"/>
                <a:gd name="T11" fmla="*/ 14540 h 19847"/>
                <a:gd name="T12" fmla="*/ 0 w 28452"/>
                <a:gd name="T13" fmla="*/ 5307 h 19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52" h="19847">
                  <a:moveTo>
                    <a:pt x="0" y="5307"/>
                  </a:moveTo>
                  <a:lnTo>
                    <a:pt x="0" y="5307"/>
                  </a:lnTo>
                  <a:cubicBezTo>
                    <a:pt x="5307" y="0"/>
                    <a:pt x="13912" y="0"/>
                    <a:pt x="19219" y="5307"/>
                  </a:cubicBezTo>
                  <a:lnTo>
                    <a:pt x="28452" y="14540"/>
                  </a:lnTo>
                  <a:lnTo>
                    <a:pt x="28452" y="14540"/>
                  </a:lnTo>
                  <a:cubicBezTo>
                    <a:pt x="23144" y="19847"/>
                    <a:pt x="14540" y="19847"/>
                    <a:pt x="9232" y="14540"/>
                  </a:cubicBezTo>
                  <a:lnTo>
                    <a:pt x="0" y="5307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" name="Freeform 354">
              <a:extLst>
                <a:ext uri="{FF2B5EF4-FFF2-40B4-BE49-F238E27FC236}">
                  <a16:creationId xmlns:a16="http://schemas.microsoft.com/office/drawing/2014/main" id="{CD9FF8A0-F1F4-8676-A214-4F00E3837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6226" y="2558958"/>
              <a:ext cx="941388" cy="657225"/>
            </a:xfrm>
            <a:custGeom>
              <a:avLst/>
              <a:gdLst>
                <a:gd name="T0" fmla="*/ 0 w 28452"/>
                <a:gd name="T1" fmla="*/ 5308 h 19847"/>
                <a:gd name="T2" fmla="*/ 0 w 28452"/>
                <a:gd name="T3" fmla="*/ 5308 h 19847"/>
                <a:gd name="T4" fmla="*/ 19220 w 28452"/>
                <a:gd name="T5" fmla="*/ 5307 h 19847"/>
                <a:gd name="T6" fmla="*/ 28452 w 28452"/>
                <a:gd name="T7" fmla="*/ 14540 h 19847"/>
                <a:gd name="T8" fmla="*/ 28452 w 28452"/>
                <a:gd name="T9" fmla="*/ 14540 h 19847"/>
                <a:gd name="T10" fmla="*/ 9233 w 28452"/>
                <a:gd name="T11" fmla="*/ 14540 h 19847"/>
                <a:gd name="T12" fmla="*/ 0 w 28452"/>
                <a:gd name="T13" fmla="*/ 5308 h 19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52" h="19847">
                  <a:moveTo>
                    <a:pt x="0" y="5308"/>
                  </a:moveTo>
                  <a:lnTo>
                    <a:pt x="0" y="5308"/>
                  </a:lnTo>
                  <a:cubicBezTo>
                    <a:pt x="5308" y="0"/>
                    <a:pt x="13912" y="0"/>
                    <a:pt x="19220" y="5307"/>
                  </a:cubicBezTo>
                  <a:lnTo>
                    <a:pt x="28452" y="14540"/>
                  </a:lnTo>
                  <a:lnTo>
                    <a:pt x="28452" y="14540"/>
                  </a:lnTo>
                  <a:cubicBezTo>
                    <a:pt x="23145" y="19847"/>
                    <a:pt x="14540" y="19847"/>
                    <a:pt x="9233" y="14540"/>
                  </a:cubicBezTo>
                  <a:lnTo>
                    <a:pt x="0" y="5308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" name="Freeform 355">
              <a:extLst>
                <a:ext uri="{FF2B5EF4-FFF2-40B4-BE49-F238E27FC236}">
                  <a16:creationId xmlns:a16="http://schemas.microsoft.com/office/drawing/2014/main" id="{5E38B5FC-928A-96AB-E3E6-8E0AFDD16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1989" y="2570071"/>
              <a:ext cx="403225" cy="403225"/>
            </a:xfrm>
            <a:custGeom>
              <a:avLst/>
              <a:gdLst>
                <a:gd name="T0" fmla="*/ 2664 w 12207"/>
                <a:gd name="T1" fmla="*/ 9543 h 12207"/>
                <a:gd name="T2" fmla="*/ 12207 w 12207"/>
                <a:gd name="T3" fmla="*/ 9655 h 12207"/>
                <a:gd name="T4" fmla="*/ 2552 w 12207"/>
                <a:gd name="T5" fmla="*/ 0 h 12207"/>
                <a:gd name="T6" fmla="*/ 2664 w 12207"/>
                <a:gd name="T7" fmla="*/ 9543 h 1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07" h="12207">
                  <a:moveTo>
                    <a:pt x="2664" y="9543"/>
                  </a:moveTo>
                  <a:cubicBezTo>
                    <a:pt x="5293" y="12173"/>
                    <a:pt x="9529" y="12207"/>
                    <a:pt x="12207" y="9655"/>
                  </a:cubicBezTo>
                  <a:lnTo>
                    <a:pt x="2552" y="0"/>
                  </a:lnTo>
                  <a:cubicBezTo>
                    <a:pt x="0" y="2678"/>
                    <a:pt x="34" y="6914"/>
                    <a:pt x="2664" y="9543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" name="Freeform 356">
              <a:extLst>
                <a:ext uri="{FF2B5EF4-FFF2-40B4-BE49-F238E27FC236}">
                  <a16:creationId xmlns:a16="http://schemas.microsoft.com/office/drawing/2014/main" id="{A0260A3E-1A1A-A43E-38E7-C37826525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539" y="2487521"/>
              <a:ext cx="403225" cy="403225"/>
            </a:xfrm>
            <a:custGeom>
              <a:avLst/>
              <a:gdLst>
                <a:gd name="T0" fmla="*/ 9543 w 12206"/>
                <a:gd name="T1" fmla="*/ 2663 h 12206"/>
                <a:gd name="T2" fmla="*/ 0 w 12206"/>
                <a:gd name="T3" fmla="*/ 2551 h 12206"/>
                <a:gd name="T4" fmla="*/ 9655 w 12206"/>
                <a:gd name="T5" fmla="*/ 12206 h 12206"/>
                <a:gd name="T6" fmla="*/ 9543 w 12206"/>
                <a:gd name="T7" fmla="*/ 2663 h 12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06" h="12206">
                  <a:moveTo>
                    <a:pt x="9543" y="2663"/>
                  </a:moveTo>
                  <a:cubicBezTo>
                    <a:pt x="6913" y="34"/>
                    <a:pt x="2677" y="0"/>
                    <a:pt x="0" y="2551"/>
                  </a:cubicBezTo>
                  <a:lnTo>
                    <a:pt x="9655" y="12206"/>
                  </a:lnTo>
                  <a:cubicBezTo>
                    <a:pt x="12206" y="9529"/>
                    <a:pt x="12172" y="5293"/>
                    <a:pt x="9543" y="266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2129376-6143-66D2-2B44-F74E48C039F3}"/>
              </a:ext>
            </a:extLst>
          </p:cNvPr>
          <p:cNvGrpSpPr/>
          <p:nvPr userDrawn="1"/>
        </p:nvGrpSpPr>
        <p:grpSpPr>
          <a:xfrm>
            <a:off x="-1344947" y="2853552"/>
            <a:ext cx="2090651" cy="2092749"/>
            <a:chOff x="5213090" y="468313"/>
            <a:chExt cx="1581151" cy="1582738"/>
          </a:xfrm>
          <a:solidFill>
            <a:schemeClr val="tx2"/>
          </a:solidFill>
        </p:grpSpPr>
        <p:sp>
          <p:nvSpPr>
            <p:cNvPr id="9" name="Oval 357">
              <a:extLst>
                <a:ext uri="{FF2B5EF4-FFF2-40B4-BE49-F238E27FC236}">
                  <a16:creationId xmlns:a16="http://schemas.microsoft.com/office/drawing/2014/main" id="{5E92D17F-7394-6D4F-1FC0-4C821D9F8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0903" y="995363"/>
              <a:ext cx="33338" cy="33338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358">
              <a:extLst>
                <a:ext uri="{FF2B5EF4-FFF2-40B4-BE49-F238E27FC236}">
                  <a16:creationId xmlns:a16="http://schemas.microsoft.com/office/drawing/2014/main" id="{A8CA9FB1-CD62-FE83-E116-E6CF9138D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5340" y="1047750"/>
              <a:ext cx="36513" cy="36513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6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359">
              <a:extLst>
                <a:ext uri="{FF2B5EF4-FFF2-40B4-BE49-F238E27FC236}">
                  <a16:creationId xmlns:a16="http://schemas.microsoft.com/office/drawing/2014/main" id="{8A19997E-2F15-4EB9-1C3C-62ABB967E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365" y="1101725"/>
              <a:ext cx="36513" cy="36513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360">
              <a:extLst>
                <a:ext uri="{FF2B5EF4-FFF2-40B4-BE49-F238E27FC236}">
                  <a16:creationId xmlns:a16="http://schemas.microsoft.com/office/drawing/2014/main" id="{0DE0B120-1533-D827-EF06-F23F69CF5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390" y="1155700"/>
              <a:ext cx="36513" cy="36513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6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361">
              <a:extLst>
                <a:ext uri="{FF2B5EF4-FFF2-40B4-BE49-F238E27FC236}">
                  <a16:creationId xmlns:a16="http://schemas.microsoft.com/office/drawing/2014/main" id="{3C558EF6-F2A2-E159-7193-D040EE877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5003" y="1209675"/>
              <a:ext cx="34925" cy="34925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reeform 362">
              <a:extLst>
                <a:ext uri="{FF2B5EF4-FFF2-40B4-BE49-F238E27FC236}">
                  <a16:creationId xmlns:a16="http://schemas.microsoft.com/office/drawing/2014/main" id="{244C0C87-6432-4DC6-6822-C2611A3E1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1028" y="1263650"/>
              <a:ext cx="36513" cy="34925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363">
              <a:extLst>
                <a:ext uri="{FF2B5EF4-FFF2-40B4-BE49-F238E27FC236}">
                  <a16:creationId xmlns:a16="http://schemas.microsoft.com/office/drawing/2014/main" id="{E95E743C-4D37-C2FC-1587-77744FEDE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053" y="1316038"/>
              <a:ext cx="36513" cy="36513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364">
              <a:extLst>
                <a:ext uri="{FF2B5EF4-FFF2-40B4-BE49-F238E27FC236}">
                  <a16:creationId xmlns:a16="http://schemas.microsoft.com/office/drawing/2014/main" id="{0DCAC26D-EA2B-6426-CD44-FB8D625AA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078" y="1370013"/>
              <a:ext cx="36513" cy="36513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6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365">
              <a:extLst>
                <a:ext uri="{FF2B5EF4-FFF2-40B4-BE49-F238E27FC236}">
                  <a16:creationId xmlns:a16="http://schemas.microsoft.com/office/drawing/2014/main" id="{6C092318-9D7D-AADD-AD87-878B9BC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9103" y="1423988"/>
              <a:ext cx="36513" cy="36513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366">
              <a:extLst>
                <a:ext uri="{FF2B5EF4-FFF2-40B4-BE49-F238E27FC236}">
                  <a16:creationId xmlns:a16="http://schemas.microsoft.com/office/drawing/2014/main" id="{4E4DD385-5B9C-B0E4-700E-D4299D1DE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5128" y="1477963"/>
              <a:ext cx="36513" cy="36513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6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367">
              <a:extLst>
                <a:ext uri="{FF2B5EF4-FFF2-40B4-BE49-F238E27FC236}">
                  <a16:creationId xmlns:a16="http://schemas.microsoft.com/office/drawing/2014/main" id="{46942AD8-C16B-D315-4B6D-BFDCDA880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2740" y="1531938"/>
              <a:ext cx="34925" cy="36513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368">
              <a:extLst>
                <a:ext uri="{FF2B5EF4-FFF2-40B4-BE49-F238E27FC236}">
                  <a16:creationId xmlns:a16="http://schemas.microsoft.com/office/drawing/2014/main" id="{B95ED2DC-39B8-C33E-4808-285D3D87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8765" y="1585913"/>
              <a:ext cx="36513" cy="34925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369">
              <a:extLst>
                <a:ext uri="{FF2B5EF4-FFF2-40B4-BE49-F238E27FC236}">
                  <a16:creationId xmlns:a16="http://schemas.microsoft.com/office/drawing/2014/main" id="{76A21E1C-0C80-1FCB-3F8A-27CEA42C4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4790" y="1638300"/>
              <a:ext cx="36513" cy="36513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370">
              <a:extLst>
                <a:ext uri="{FF2B5EF4-FFF2-40B4-BE49-F238E27FC236}">
                  <a16:creationId xmlns:a16="http://schemas.microsoft.com/office/drawing/2014/main" id="{FF6F4392-FA88-716F-1A1C-42BCF236D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815" y="1692275"/>
              <a:ext cx="36513" cy="36513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6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371">
              <a:extLst>
                <a:ext uri="{FF2B5EF4-FFF2-40B4-BE49-F238E27FC236}">
                  <a16:creationId xmlns:a16="http://schemas.microsoft.com/office/drawing/2014/main" id="{4F92EF1D-F726-B178-C23B-E51D850A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840" y="1746250"/>
              <a:ext cx="36513" cy="36513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reeform 372">
              <a:extLst>
                <a:ext uri="{FF2B5EF4-FFF2-40B4-BE49-F238E27FC236}">
                  <a16:creationId xmlns:a16="http://schemas.microsoft.com/office/drawing/2014/main" id="{1DCBFB6C-FA08-BA2E-6016-C08BF1C6F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865" y="1800225"/>
              <a:ext cx="36513" cy="36513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6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Oval 373">
              <a:extLst>
                <a:ext uri="{FF2B5EF4-FFF2-40B4-BE49-F238E27FC236}">
                  <a16:creationId xmlns:a16="http://schemas.microsoft.com/office/drawing/2014/main" id="{322BCA44-BD77-FD4F-AD13-8DF136DDD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2065" y="1855788"/>
              <a:ext cx="31750" cy="33338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Oval 374">
              <a:extLst>
                <a:ext uri="{FF2B5EF4-FFF2-40B4-BE49-F238E27FC236}">
                  <a16:creationId xmlns:a16="http://schemas.microsoft.com/office/drawing/2014/main" id="{CCD0BA0E-E247-16EE-FDE4-7DF8345D4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090" y="1909763"/>
              <a:ext cx="33338" cy="3175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375">
              <a:extLst>
                <a:ext uri="{FF2B5EF4-FFF2-40B4-BE49-F238E27FC236}">
                  <a16:creationId xmlns:a16="http://schemas.microsoft.com/office/drawing/2014/main" id="{0435503B-31BE-C7F5-3B08-9E336F740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528" y="1960563"/>
              <a:ext cx="36513" cy="36513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5 h 1094"/>
                <a:gd name="T4" fmla="*/ 900 w 1095"/>
                <a:gd name="T5" fmla="*/ 195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376">
              <a:extLst>
                <a:ext uri="{FF2B5EF4-FFF2-40B4-BE49-F238E27FC236}">
                  <a16:creationId xmlns:a16="http://schemas.microsoft.com/office/drawing/2014/main" id="{78F34B4B-4A8C-D478-76B4-F7209493A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8553" y="2014538"/>
              <a:ext cx="36513" cy="36513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Freeform 377">
              <a:extLst>
                <a:ext uri="{FF2B5EF4-FFF2-40B4-BE49-F238E27FC236}">
                  <a16:creationId xmlns:a16="http://schemas.microsoft.com/office/drawing/2014/main" id="{1DE41EF8-DCAF-DBF9-585F-70B2B13FE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4865" y="950913"/>
              <a:ext cx="36513" cy="36513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Freeform 378">
              <a:extLst>
                <a:ext uri="{FF2B5EF4-FFF2-40B4-BE49-F238E27FC236}">
                  <a16:creationId xmlns:a16="http://schemas.microsoft.com/office/drawing/2014/main" id="{B66574D4-604D-5240-D17D-73930E963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78" y="1004888"/>
              <a:ext cx="34925" cy="34925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Oval 379">
              <a:extLst>
                <a:ext uri="{FF2B5EF4-FFF2-40B4-BE49-F238E27FC236}">
                  <a16:creationId xmlns:a16="http://schemas.microsoft.com/office/drawing/2014/main" id="{DF7F6268-80F1-1832-6BA4-98B86999A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0090" y="1058863"/>
              <a:ext cx="33338" cy="33338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Oval 380">
              <a:extLst>
                <a:ext uri="{FF2B5EF4-FFF2-40B4-BE49-F238E27FC236}">
                  <a16:creationId xmlns:a16="http://schemas.microsoft.com/office/drawing/2014/main" id="{F825CB5C-A685-17EC-05BA-58CD00555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6115" y="1112838"/>
              <a:ext cx="33338" cy="33338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381">
              <a:extLst>
                <a:ext uri="{FF2B5EF4-FFF2-40B4-BE49-F238E27FC236}">
                  <a16:creationId xmlns:a16="http://schemas.microsoft.com/office/drawing/2014/main" id="{8FCD070F-B8D3-C99E-76EE-D0975EFC4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0553" y="1165225"/>
              <a:ext cx="36513" cy="36513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Freeform 382">
              <a:extLst>
                <a:ext uri="{FF2B5EF4-FFF2-40B4-BE49-F238E27FC236}">
                  <a16:creationId xmlns:a16="http://schemas.microsoft.com/office/drawing/2014/main" id="{B31E01F8-DC7A-892E-63C8-87A9CE4BB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578" y="1219200"/>
              <a:ext cx="36513" cy="36513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Freeform 383">
              <a:extLst>
                <a:ext uri="{FF2B5EF4-FFF2-40B4-BE49-F238E27FC236}">
                  <a16:creationId xmlns:a16="http://schemas.microsoft.com/office/drawing/2014/main" id="{61292278-FAD3-6150-F697-FBAA0FF39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2603" y="1273175"/>
              <a:ext cx="36513" cy="36513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" name="Freeform 384">
              <a:extLst>
                <a:ext uri="{FF2B5EF4-FFF2-40B4-BE49-F238E27FC236}">
                  <a16:creationId xmlns:a16="http://schemas.microsoft.com/office/drawing/2014/main" id="{867BB94E-0E4A-98EF-24B0-F8FF99974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15" y="1327150"/>
              <a:ext cx="34925" cy="34925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" name="Freeform 385">
              <a:extLst>
                <a:ext uri="{FF2B5EF4-FFF2-40B4-BE49-F238E27FC236}">
                  <a16:creationId xmlns:a16="http://schemas.microsoft.com/office/drawing/2014/main" id="{82776320-1DDE-8D30-0DC8-632E60A68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240" y="1379538"/>
              <a:ext cx="34925" cy="36513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900 w 1094"/>
                <a:gd name="T5" fmla="*/ 195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" name="Oval 386">
              <a:extLst>
                <a:ext uri="{FF2B5EF4-FFF2-40B4-BE49-F238E27FC236}">
                  <a16:creationId xmlns:a16="http://schemas.microsoft.com/office/drawing/2014/main" id="{0390C062-423C-F958-E7E3-223BAB2DF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3853" y="1435100"/>
              <a:ext cx="33338" cy="33338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Freeform 387">
              <a:extLst>
                <a:ext uri="{FF2B5EF4-FFF2-40B4-BE49-F238E27FC236}">
                  <a16:creationId xmlns:a16="http://schemas.microsoft.com/office/drawing/2014/main" id="{154FA309-C68D-D710-294E-5BE9D750B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290" y="1487488"/>
              <a:ext cx="36513" cy="36513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Freeform 388">
              <a:extLst>
                <a:ext uri="{FF2B5EF4-FFF2-40B4-BE49-F238E27FC236}">
                  <a16:creationId xmlns:a16="http://schemas.microsoft.com/office/drawing/2014/main" id="{B86FBB37-425A-00BF-71FF-29518C350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4315" y="1541463"/>
              <a:ext cx="36513" cy="36513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389">
              <a:extLst>
                <a:ext uri="{FF2B5EF4-FFF2-40B4-BE49-F238E27FC236}">
                  <a16:creationId xmlns:a16="http://schemas.microsoft.com/office/drawing/2014/main" id="{1C39E821-0A88-4128-CD0A-0BA7279B9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340" y="1595438"/>
              <a:ext cx="36513" cy="36513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390">
              <a:extLst>
                <a:ext uri="{FF2B5EF4-FFF2-40B4-BE49-F238E27FC236}">
                  <a16:creationId xmlns:a16="http://schemas.microsoft.com/office/drawing/2014/main" id="{22AD02FB-EEC6-77D8-C50A-F3D84B31C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365" y="1649413"/>
              <a:ext cx="36513" cy="34925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89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391">
              <a:extLst>
                <a:ext uri="{FF2B5EF4-FFF2-40B4-BE49-F238E27FC236}">
                  <a16:creationId xmlns:a16="http://schemas.microsoft.com/office/drawing/2014/main" id="{1066E2D9-CE7C-2C58-2A01-0DEB39EC8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3978" y="1701800"/>
              <a:ext cx="34925" cy="36513"/>
            </a:xfrm>
            <a:custGeom>
              <a:avLst/>
              <a:gdLst>
                <a:gd name="T0" fmla="*/ 194 w 1094"/>
                <a:gd name="T1" fmla="*/ 900 h 1094"/>
                <a:gd name="T2" fmla="*/ 194 w 1094"/>
                <a:gd name="T3" fmla="*/ 195 h 1094"/>
                <a:gd name="T4" fmla="*/ 900 w 1094"/>
                <a:gd name="T5" fmla="*/ 195 h 1094"/>
                <a:gd name="T6" fmla="*/ 900 w 1094"/>
                <a:gd name="T7" fmla="*/ 900 h 1094"/>
                <a:gd name="T8" fmla="*/ 194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900"/>
                  </a:moveTo>
                  <a:cubicBezTo>
                    <a:pt x="0" y="705"/>
                    <a:pt x="0" y="389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392">
              <a:extLst>
                <a:ext uri="{FF2B5EF4-FFF2-40B4-BE49-F238E27FC236}">
                  <a16:creationId xmlns:a16="http://schemas.microsoft.com/office/drawing/2014/main" id="{372D678C-7DFA-1C72-EA2B-C17729960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003" y="1755775"/>
              <a:ext cx="36513" cy="36513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89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393">
              <a:extLst>
                <a:ext uri="{FF2B5EF4-FFF2-40B4-BE49-F238E27FC236}">
                  <a16:creationId xmlns:a16="http://schemas.microsoft.com/office/drawing/2014/main" id="{EA114301-360D-5985-1017-AA09128C9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6028" y="1809750"/>
              <a:ext cx="36513" cy="36513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394">
              <a:extLst>
                <a:ext uri="{FF2B5EF4-FFF2-40B4-BE49-F238E27FC236}">
                  <a16:creationId xmlns:a16="http://schemas.microsoft.com/office/drawing/2014/main" id="{2C8536DA-2106-CEB2-4670-30934A11B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053" y="1863725"/>
              <a:ext cx="36513" cy="36513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5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5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Freeform 395">
              <a:extLst>
                <a:ext uri="{FF2B5EF4-FFF2-40B4-BE49-F238E27FC236}">
                  <a16:creationId xmlns:a16="http://schemas.microsoft.com/office/drawing/2014/main" id="{D9D7824A-81D9-67AB-08E4-0A323FD46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078" y="1917700"/>
              <a:ext cx="36513" cy="36513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5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Oval 396">
              <a:extLst>
                <a:ext uri="{FF2B5EF4-FFF2-40B4-BE49-F238E27FC236}">
                  <a16:creationId xmlns:a16="http://schemas.microsoft.com/office/drawing/2014/main" id="{D203A7C2-CEDB-B9B0-2195-08FF0530F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5690" y="1973263"/>
              <a:ext cx="33338" cy="3175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397">
              <a:extLst>
                <a:ext uri="{FF2B5EF4-FFF2-40B4-BE49-F238E27FC236}">
                  <a16:creationId xmlns:a16="http://schemas.microsoft.com/office/drawing/2014/main" id="{FCEC583A-0ED9-FED4-2767-B3F0182AA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2003" y="906463"/>
              <a:ext cx="36513" cy="36513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Freeform 398">
              <a:extLst>
                <a:ext uri="{FF2B5EF4-FFF2-40B4-BE49-F238E27FC236}">
                  <a16:creationId xmlns:a16="http://schemas.microsoft.com/office/drawing/2014/main" id="{BE1BC038-D790-05ED-D032-AF84A248D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028" y="960438"/>
              <a:ext cx="36513" cy="36513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" name="Oval 399">
              <a:extLst>
                <a:ext uri="{FF2B5EF4-FFF2-40B4-BE49-F238E27FC236}">
                  <a16:creationId xmlns:a16="http://schemas.microsoft.com/office/drawing/2014/main" id="{803C1651-148D-C055-64D3-E33A3812F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5640" y="1016000"/>
              <a:ext cx="33338" cy="33338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" name="Oval 400">
              <a:extLst>
                <a:ext uri="{FF2B5EF4-FFF2-40B4-BE49-F238E27FC236}">
                  <a16:creationId xmlns:a16="http://schemas.microsoft.com/office/drawing/2014/main" id="{1A76813C-9936-B658-0586-5EB3F54DA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665" y="1069975"/>
              <a:ext cx="33338" cy="3175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" name="Freeform 401">
              <a:extLst>
                <a:ext uri="{FF2B5EF4-FFF2-40B4-BE49-F238E27FC236}">
                  <a16:creationId xmlns:a16="http://schemas.microsoft.com/office/drawing/2014/main" id="{D6D828AD-B2CD-7BA8-4D98-FFBDDD430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6103" y="1120775"/>
              <a:ext cx="36513" cy="36513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6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6" y="1094"/>
                    <a:pt x="390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Freeform 402">
              <a:extLst>
                <a:ext uri="{FF2B5EF4-FFF2-40B4-BE49-F238E27FC236}">
                  <a16:creationId xmlns:a16="http://schemas.microsoft.com/office/drawing/2014/main" id="{265F00AC-247C-E8C3-F508-7C57FA1F7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3715" y="1174750"/>
              <a:ext cx="34925" cy="36513"/>
            </a:xfrm>
            <a:custGeom>
              <a:avLst/>
              <a:gdLst>
                <a:gd name="T0" fmla="*/ 194 w 1094"/>
                <a:gd name="T1" fmla="*/ 899 h 1094"/>
                <a:gd name="T2" fmla="*/ 194 w 1094"/>
                <a:gd name="T3" fmla="*/ 194 h 1094"/>
                <a:gd name="T4" fmla="*/ 899 w 1094"/>
                <a:gd name="T5" fmla="*/ 194 h 1094"/>
                <a:gd name="T6" fmla="*/ 899 w 1094"/>
                <a:gd name="T7" fmla="*/ 899 h 1094"/>
                <a:gd name="T8" fmla="*/ 194 w 1094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4" y="899"/>
                  </a:moveTo>
                  <a:cubicBezTo>
                    <a:pt x="0" y="705"/>
                    <a:pt x="0" y="389"/>
                    <a:pt x="194" y="194"/>
                  </a:cubicBezTo>
                  <a:cubicBezTo>
                    <a:pt x="389" y="0"/>
                    <a:pt x="705" y="0"/>
                    <a:pt x="899" y="194"/>
                  </a:cubicBezTo>
                  <a:cubicBezTo>
                    <a:pt x="1094" y="389"/>
                    <a:pt x="1094" y="705"/>
                    <a:pt x="899" y="899"/>
                  </a:cubicBezTo>
                  <a:cubicBezTo>
                    <a:pt x="705" y="1094"/>
                    <a:pt x="389" y="1094"/>
                    <a:pt x="194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" name="Freeform 403">
              <a:extLst>
                <a:ext uri="{FF2B5EF4-FFF2-40B4-BE49-F238E27FC236}">
                  <a16:creationId xmlns:a16="http://schemas.microsoft.com/office/drawing/2014/main" id="{47B718CD-7999-38BB-20AB-F1BBC2334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9740" y="1228725"/>
              <a:ext cx="36513" cy="36513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6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6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" name="Freeform 404">
              <a:extLst>
                <a:ext uri="{FF2B5EF4-FFF2-40B4-BE49-F238E27FC236}">
                  <a16:creationId xmlns:a16="http://schemas.microsoft.com/office/drawing/2014/main" id="{3A8EDD3B-857D-79BF-3770-90BC72C1C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5765" y="1282700"/>
              <a:ext cx="36513" cy="36513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90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405">
              <a:extLst>
                <a:ext uri="{FF2B5EF4-FFF2-40B4-BE49-F238E27FC236}">
                  <a16:creationId xmlns:a16="http://schemas.microsoft.com/office/drawing/2014/main" id="{F4D4609B-FAC6-89E5-EF75-93F3B14C7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1790" y="1336675"/>
              <a:ext cx="36513" cy="36513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grpSp>
          <p:nvGrpSpPr>
            <p:cNvPr id="58" name="Group 607">
              <a:extLst>
                <a:ext uri="{FF2B5EF4-FFF2-40B4-BE49-F238E27FC236}">
                  <a16:creationId xmlns:a16="http://schemas.microsoft.com/office/drawing/2014/main" id="{E5CE62C8-C972-00AB-20D9-EED25E196A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5952" y="468313"/>
              <a:ext cx="1408113" cy="1493838"/>
              <a:chOff x="3702" y="295"/>
              <a:chExt cx="887" cy="941"/>
            </a:xfrm>
            <a:grpFill/>
          </p:grpSpPr>
          <p:sp>
            <p:nvSpPr>
              <p:cNvPr id="71" name="Freeform 407">
                <a:extLst>
                  <a:ext uri="{FF2B5EF4-FFF2-40B4-BE49-F238E27FC236}">
                    <a16:creationId xmlns:a16="http://schemas.microsoft.com/office/drawing/2014/main" id="{F8895C26-D6B8-5A71-3A2C-DBEB1B0F0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9" y="876"/>
                <a:ext cx="23" cy="22"/>
              </a:xfrm>
              <a:custGeom>
                <a:avLst/>
                <a:gdLst>
                  <a:gd name="T0" fmla="*/ 195 w 1095"/>
                  <a:gd name="T1" fmla="*/ 900 h 1094"/>
                  <a:gd name="T2" fmla="*/ 195 w 1095"/>
                  <a:gd name="T3" fmla="*/ 195 h 1094"/>
                  <a:gd name="T4" fmla="*/ 900 w 1095"/>
                  <a:gd name="T5" fmla="*/ 195 h 1094"/>
                  <a:gd name="T6" fmla="*/ 900 w 1095"/>
                  <a:gd name="T7" fmla="*/ 900 h 1094"/>
                  <a:gd name="T8" fmla="*/ 195 w 1095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4"/>
                      <a:pt x="390" y="1094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2" name="Freeform 408">
                <a:extLst>
                  <a:ext uri="{FF2B5EF4-FFF2-40B4-BE49-F238E27FC236}">
                    <a16:creationId xmlns:a16="http://schemas.microsoft.com/office/drawing/2014/main" id="{B8749497-E903-E928-F274-6ABC7348C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910"/>
                <a:ext cx="23" cy="22"/>
              </a:xfrm>
              <a:custGeom>
                <a:avLst/>
                <a:gdLst>
                  <a:gd name="T0" fmla="*/ 195 w 1095"/>
                  <a:gd name="T1" fmla="*/ 900 h 1094"/>
                  <a:gd name="T2" fmla="*/ 195 w 1095"/>
                  <a:gd name="T3" fmla="*/ 194 h 1094"/>
                  <a:gd name="T4" fmla="*/ 900 w 1095"/>
                  <a:gd name="T5" fmla="*/ 194 h 1094"/>
                  <a:gd name="T6" fmla="*/ 900 w 1095"/>
                  <a:gd name="T7" fmla="*/ 900 h 1094"/>
                  <a:gd name="T8" fmla="*/ 195 w 1095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900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90" y="0"/>
                      <a:pt x="705" y="0"/>
                      <a:pt x="900" y="194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4"/>
                      <a:pt x="390" y="1094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3" name="Freeform 409">
                <a:extLst>
                  <a:ext uri="{FF2B5EF4-FFF2-40B4-BE49-F238E27FC236}">
                    <a16:creationId xmlns:a16="http://schemas.microsoft.com/office/drawing/2014/main" id="{C43BB479-8EF6-92E1-DCFE-5CFB51369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2" y="943"/>
                <a:ext cx="22" cy="23"/>
              </a:xfrm>
              <a:custGeom>
                <a:avLst/>
                <a:gdLst>
                  <a:gd name="T0" fmla="*/ 194 w 1094"/>
                  <a:gd name="T1" fmla="*/ 899 h 1094"/>
                  <a:gd name="T2" fmla="*/ 194 w 1094"/>
                  <a:gd name="T3" fmla="*/ 194 h 1094"/>
                  <a:gd name="T4" fmla="*/ 899 w 1094"/>
                  <a:gd name="T5" fmla="*/ 194 h 1094"/>
                  <a:gd name="T6" fmla="*/ 899 w 1094"/>
                  <a:gd name="T7" fmla="*/ 899 h 1094"/>
                  <a:gd name="T8" fmla="*/ 194 w 1094"/>
                  <a:gd name="T9" fmla="*/ 899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4">
                    <a:moveTo>
                      <a:pt x="194" y="899"/>
                    </a:moveTo>
                    <a:cubicBezTo>
                      <a:pt x="0" y="705"/>
                      <a:pt x="0" y="389"/>
                      <a:pt x="194" y="194"/>
                    </a:cubicBezTo>
                    <a:cubicBezTo>
                      <a:pt x="389" y="0"/>
                      <a:pt x="705" y="0"/>
                      <a:pt x="899" y="194"/>
                    </a:cubicBezTo>
                    <a:cubicBezTo>
                      <a:pt x="1094" y="389"/>
                      <a:pt x="1094" y="705"/>
                      <a:pt x="899" y="899"/>
                    </a:cubicBezTo>
                    <a:cubicBezTo>
                      <a:pt x="705" y="1094"/>
                      <a:pt x="389" y="1094"/>
                      <a:pt x="194" y="89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4" name="Freeform 410">
                <a:extLst>
                  <a:ext uri="{FF2B5EF4-FFF2-40B4-BE49-F238E27FC236}">
                    <a16:creationId xmlns:a16="http://schemas.microsoft.com/office/drawing/2014/main" id="{4E6FF581-71BC-D5F5-FA7F-5E6251DBF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" y="977"/>
                <a:ext cx="23" cy="23"/>
              </a:xfrm>
              <a:custGeom>
                <a:avLst/>
                <a:gdLst>
                  <a:gd name="T0" fmla="*/ 194 w 1094"/>
                  <a:gd name="T1" fmla="*/ 900 h 1095"/>
                  <a:gd name="T2" fmla="*/ 194 w 1094"/>
                  <a:gd name="T3" fmla="*/ 195 h 1095"/>
                  <a:gd name="T4" fmla="*/ 900 w 1094"/>
                  <a:gd name="T5" fmla="*/ 195 h 1095"/>
                  <a:gd name="T6" fmla="*/ 900 w 1094"/>
                  <a:gd name="T7" fmla="*/ 900 h 1095"/>
                  <a:gd name="T8" fmla="*/ 194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4" y="900"/>
                    </a:moveTo>
                    <a:cubicBezTo>
                      <a:pt x="0" y="706"/>
                      <a:pt x="0" y="390"/>
                      <a:pt x="194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4" y="390"/>
                      <a:pt x="1094" y="706"/>
                      <a:pt x="900" y="900"/>
                    </a:cubicBezTo>
                    <a:cubicBezTo>
                      <a:pt x="705" y="1095"/>
                      <a:pt x="389" y="1095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5" name="Freeform 411">
                <a:extLst>
                  <a:ext uri="{FF2B5EF4-FFF2-40B4-BE49-F238E27FC236}">
                    <a16:creationId xmlns:a16="http://schemas.microsoft.com/office/drawing/2014/main" id="{C9012D5C-6CBC-0F65-B115-6799F17E8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4" y="1011"/>
                <a:ext cx="23" cy="23"/>
              </a:xfrm>
              <a:custGeom>
                <a:avLst/>
                <a:gdLst>
                  <a:gd name="T0" fmla="*/ 195 w 1094"/>
                  <a:gd name="T1" fmla="*/ 900 h 1095"/>
                  <a:gd name="T2" fmla="*/ 195 w 1094"/>
                  <a:gd name="T3" fmla="*/ 195 h 1095"/>
                  <a:gd name="T4" fmla="*/ 900 w 1094"/>
                  <a:gd name="T5" fmla="*/ 195 h 1095"/>
                  <a:gd name="T6" fmla="*/ 900 w 1094"/>
                  <a:gd name="T7" fmla="*/ 900 h 1095"/>
                  <a:gd name="T8" fmla="*/ 195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5" y="900"/>
                    </a:moveTo>
                    <a:cubicBezTo>
                      <a:pt x="0" y="705"/>
                      <a:pt x="0" y="390"/>
                      <a:pt x="195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4" y="390"/>
                      <a:pt x="1094" y="705"/>
                      <a:pt x="900" y="900"/>
                    </a:cubicBezTo>
                    <a:cubicBezTo>
                      <a:pt x="705" y="1095"/>
                      <a:pt x="389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6" name="Freeform 412">
                <a:extLst>
                  <a:ext uri="{FF2B5EF4-FFF2-40B4-BE49-F238E27FC236}">
                    <a16:creationId xmlns:a16="http://schemas.microsoft.com/office/drawing/2014/main" id="{8E93C97D-BE78-4089-15F0-0BB29B2A6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1045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5"/>
                      <a:pt x="389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7" name="Freeform 413">
                <a:extLst>
                  <a:ext uri="{FF2B5EF4-FFF2-40B4-BE49-F238E27FC236}">
                    <a16:creationId xmlns:a16="http://schemas.microsoft.com/office/drawing/2014/main" id="{A68AD392-B2D9-74CD-B19A-35C594C3C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6" y="1079"/>
                <a:ext cx="23" cy="22"/>
              </a:xfrm>
              <a:custGeom>
                <a:avLst/>
                <a:gdLst>
                  <a:gd name="T0" fmla="*/ 195 w 1095"/>
                  <a:gd name="T1" fmla="*/ 900 h 1094"/>
                  <a:gd name="T2" fmla="*/ 195 w 1095"/>
                  <a:gd name="T3" fmla="*/ 195 h 1094"/>
                  <a:gd name="T4" fmla="*/ 900 w 1095"/>
                  <a:gd name="T5" fmla="*/ 195 h 1094"/>
                  <a:gd name="T6" fmla="*/ 900 w 1095"/>
                  <a:gd name="T7" fmla="*/ 900 h 1094"/>
                  <a:gd name="T8" fmla="*/ 195 w 1095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4"/>
                      <a:pt x="390" y="1094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8" name="Freeform 414">
                <a:extLst>
                  <a:ext uri="{FF2B5EF4-FFF2-40B4-BE49-F238E27FC236}">
                    <a16:creationId xmlns:a16="http://schemas.microsoft.com/office/drawing/2014/main" id="{6A14C41B-83B3-F2B6-29CB-CA5703FF2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2" y="1113"/>
                <a:ext cx="23" cy="22"/>
              </a:xfrm>
              <a:custGeom>
                <a:avLst/>
                <a:gdLst>
                  <a:gd name="T0" fmla="*/ 195 w 1095"/>
                  <a:gd name="T1" fmla="*/ 900 h 1094"/>
                  <a:gd name="T2" fmla="*/ 195 w 1095"/>
                  <a:gd name="T3" fmla="*/ 194 h 1094"/>
                  <a:gd name="T4" fmla="*/ 900 w 1095"/>
                  <a:gd name="T5" fmla="*/ 194 h 1094"/>
                  <a:gd name="T6" fmla="*/ 900 w 1095"/>
                  <a:gd name="T7" fmla="*/ 900 h 1094"/>
                  <a:gd name="T8" fmla="*/ 195 w 1095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900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90" y="0"/>
                      <a:pt x="705" y="0"/>
                      <a:pt x="900" y="194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4"/>
                      <a:pt x="390" y="1094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79" name="Freeform 415">
                <a:extLst>
                  <a:ext uri="{FF2B5EF4-FFF2-40B4-BE49-F238E27FC236}">
                    <a16:creationId xmlns:a16="http://schemas.microsoft.com/office/drawing/2014/main" id="{ABA04720-9240-CEA0-24A2-F18E63BAE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" y="1146"/>
                <a:ext cx="22" cy="23"/>
              </a:xfrm>
              <a:custGeom>
                <a:avLst/>
                <a:gdLst>
                  <a:gd name="T0" fmla="*/ 194 w 1094"/>
                  <a:gd name="T1" fmla="*/ 899 h 1094"/>
                  <a:gd name="T2" fmla="*/ 194 w 1094"/>
                  <a:gd name="T3" fmla="*/ 194 h 1094"/>
                  <a:gd name="T4" fmla="*/ 899 w 1094"/>
                  <a:gd name="T5" fmla="*/ 194 h 1094"/>
                  <a:gd name="T6" fmla="*/ 899 w 1094"/>
                  <a:gd name="T7" fmla="*/ 899 h 1094"/>
                  <a:gd name="T8" fmla="*/ 194 w 1094"/>
                  <a:gd name="T9" fmla="*/ 899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4">
                    <a:moveTo>
                      <a:pt x="194" y="899"/>
                    </a:moveTo>
                    <a:cubicBezTo>
                      <a:pt x="0" y="705"/>
                      <a:pt x="0" y="389"/>
                      <a:pt x="194" y="194"/>
                    </a:cubicBezTo>
                    <a:cubicBezTo>
                      <a:pt x="389" y="0"/>
                      <a:pt x="705" y="0"/>
                      <a:pt x="899" y="194"/>
                    </a:cubicBezTo>
                    <a:cubicBezTo>
                      <a:pt x="1094" y="389"/>
                      <a:pt x="1094" y="705"/>
                      <a:pt x="899" y="899"/>
                    </a:cubicBezTo>
                    <a:cubicBezTo>
                      <a:pt x="705" y="1094"/>
                      <a:pt x="389" y="1094"/>
                      <a:pt x="194" y="89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0" name="Freeform 416">
                <a:extLst>
                  <a:ext uri="{FF2B5EF4-FFF2-40B4-BE49-F238E27FC236}">
                    <a16:creationId xmlns:a16="http://schemas.microsoft.com/office/drawing/2014/main" id="{471EB087-B34C-F60B-A24E-50F81AADC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5" y="1180"/>
                <a:ext cx="23" cy="23"/>
              </a:xfrm>
              <a:custGeom>
                <a:avLst/>
                <a:gdLst>
                  <a:gd name="T0" fmla="*/ 194 w 1094"/>
                  <a:gd name="T1" fmla="*/ 900 h 1095"/>
                  <a:gd name="T2" fmla="*/ 194 w 1094"/>
                  <a:gd name="T3" fmla="*/ 195 h 1095"/>
                  <a:gd name="T4" fmla="*/ 900 w 1094"/>
                  <a:gd name="T5" fmla="*/ 195 h 1095"/>
                  <a:gd name="T6" fmla="*/ 900 w 1094"/>
                  <a:gd name="T7" fmla="*/ 900 h 1095"/>
                  <a:gd name="T8" fmla="*/ 194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4" y="900"/>
                    </a:moveTo>
                    <a:cubicBezTo>
                      <a:pt x="0" y="706"/>
                      <a:pt x="0" y="390"/>
                      <a:pt x="194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4" y="390"/>
                      <a:pt x="1094" y="706"/>
                      <a:pt x="900" y="900"/>
                    </a:cubicBezTo>
                    <a:cubicBezTo>
                      <a:pt x="705" y="1095"/>
                      <a:pt x="389" y="1095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1" name="Oval 417">
                <a:extLst>
                  <a:ext uri="{FF2B5EF4-FFF2-40B4-BE49-F238E27FC236}">
                    <a16:creationId xmlns:a16="http://schemas.microsoft.com/office/drawing/2014/main" id="{1BC5D01D-9F10-455D-7DA2-5541561FE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1215"/>
                <a:ext cx="21" cy="21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2" name="Freeform 418">
                <a:extLst>
                  <a:ext uri="{FF2B5EF4-FFF2-40B4-BE49-F238E27FC236}">
                    <a16:creationId xmlns:a16="http://schemas.microsoft.com/office/drawing/2014/main" id="{EAA01EE4-F0D8-042D-C3AF-55D6C1848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6" y="544"/>
                <a:ext cx="23" cy="22"/>
              </a:xfrm>
              <a:custGeom>
                <a:avLst/>
                <a:gdLst>
                  <a:gd name="T0" fmla="*/ 195 w 1095"/>
                  <a:gd name="T1" fmla="*/ 899 h 1094"/>
                  <a:gd name="T2" fmla="*/ 195 w 1095"/>
                  <a:gd name="T3" fmla="*/ 194 h 1094"/>
                  <a:gd name="T4" fmla="*/ 900 w 1095"/>
                  <a:gd name="T5" fmla="*/ 194 h 1094"/>
                  <a:gd name="T6" fmla="*/ 900 w 1095"/>
                  <a:gd name="T7" fmla="*/ 899 h 1094"/>
                  <a:gd name="T8" fmla="*/ 195 w 1095"/>
                  <a:gd name="T9" fmla="*/ 899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899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89" y="0"/>
                      <a:pt x="705" y="0"/>
                      <a:pt x="900" y="194"/>
                    </a:cubicBezTo>
                    <a:cubicBezTo>
                      <a:pt x="1095" y="389"/>
                      <a:pt x="1095" y="705"/>
                      <a:pt x="900" y="899"/>
                    </a:cubicBezTo>
                    <a:cubicBezTo>
                      <a:pt x="705" y="1094"/>
                      <a:pt x="389" y="1094"/>
                      <a:pt x="195" y="89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3" name="Freeform 419">
                <a:extLst>
                  <a:ext uri="{FF2B5EF4-FFF2-40B4-BE49-F238E27FC236}">
                    <a16:creationId xmlns:a16="http://schemas.microsoft.com/office/drawing/2014/main" id="{DCB2FF46-E9F0-4995-A776-0060D34A5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2" y="577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6"/>
                      <a:pt x="0" y="390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90"/>
                      <a:pt x="1095" y="706"/>
                      <a:pt x="900" y="900"/>
                    </a:cubicBezTo>
                    <a:cubicBezTo>
                      <a:pt x="705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4" name="Freeform 420">
                <a:extLst>
                  <a:ext uri="{FF2B5EF4-FFF2-40B4-BE49-F238E27FC236}">
                    <a16:creationId xmlns:a16="http://schemas.microsoft.com/office/drawing/2014/main" id="{6AABB2FD-E7C0-59ED-DECA-57E4E3C82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8" y="611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90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90"/>
                      <a:pt x="1095" y="705"/>
                      <a:pt x="900" y="900"/>
                    </a:cubicBezTo>
                    <a:cubicBezTo>
                      <a:pt x="705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5" name="Freeform 421">
                <a:extLst>
                  <a:ext uri="{FF2B5EF4-FFF2-40B4-BE49-F238E27FC236}">
                    <a16:creationId xmlns:a16="http://schemas.microsoft.com/office/drawing/2014/main" id="{E52845EE-6C09-6141-F6AD-6AC9C114E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" y="645"/>
                <a:ext cx="22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90"/>
                      <a:pt x="195" y="195"/>
                    </a:cubicBezTo>
                    <a:cubicBezTo>
                      <a:pt x="390" y="0"/>
                      <a:pt x="706" y="0"/>
                      <a:pt x="900" y="195"/>
                    </a:cubicBezTo>
                    <a:cubicBezTo>
                      <a:pt x="1095" y="390"/>
                      <a:pt x="1095" y="705"/>
                      <a:pt x="900" y="900"/>
                    </a:cubicBezTo>
                    <a:cubicBezTo>
                      <a:pt x="706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6" name="Freeform 422">
                <a:extLst>
                  <a:ext uri="{FF2B5EF4-FFF2-40B4-BE49-F238E27FC236}">
                    <a16:creationId xmlns:a16="http://schemas.microsoft.com/office/drawing/2014/main" id="{05EB226D-39FF-B3F2-F7FF-FEB2EBD34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1" y="679"/>
                <a:ext cx="23" cy="23"/>
              </a:xfrm>
              <a:custGeom>
                <a:avLst/>
                <a:gdLst>
                  <a:gd name="T0" fmla="*/ 194 w 1094"/>
                  <a:gd name="T1" fmla="*/ 900 h 1094"/>
                  <a:gd name="T2" fmla="*/ 194 w 1094"/>
                  <a:gd name="T3" fmla="*/ 195 h 1094"/>
                  <a:gd name="T4" fmla="*/ 899 w 1094"/>
                  <a:gd name="T5" fmla="*/ 195 h 1094"/>
                  <a:gd name="T6" fmla="*/ 899 w 1094"/>
                  <a:gd name="T7" fmla="*/ 900 h 1094"/>
                  <a:gd name="T8" fmla="*/ 194 w 1094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4">
                    <a:moveTo>
                      <a:pt x="194" y="900"/>
                    </a:moveTo>
                    <a:cubicBezTo>
                      <a:pt x="0" y="705"/>
                      <a:pt x="0" y="389"/>
                      <a:pt x="194" y="195"/>
                    </a:cubicBezTo>
                    <a:cubicBezTo>
                      <a:pt x="389" y="0"/>
                      <a:pt x="705" y="0"/>
                      <a:pt x="899" y="195"/>
                    </a:cubicBezTo>
                    <a:cubicBezTo>
                      <a:pt x="1094" y="389"/>
                      <a:pt x="1094" y="705"/>
                      <a:pt x="899" y="900"/>
                    </a:cubicBezTo>
                    <a:cubicBezTo>
                      <a:pt x="705" y="1094"/>
                      <a:pt x="389" y="1094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7" name="Oval 423">
                <a:extLst>
                  <a:ext uri="{FF2B5EF4-FFF2-40B4-BE49-F238E27FC236}">
                    <a16:creationId xmlns:a16="http://schemas.microsoft.com/office/drawing/2014/main" id="{6A5CA106-071F-ED19-760A-6E99DD892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8" y="714"/>
                <a:ext cx="21" cy="20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8" name="Freeform 424">
                <a:extLst>
                  <a:ext uri="{FF2B5EF4-FFF2-40B4-BE49-F238E27FC236}">
                    <a16:creationId xmlns:a16="http://schemas.microsoft.com/office/drawing/2014/main" id="{D532F4B8-0C22-26ED-F7CB-6F3B645B9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3" y="747"/>
                <a:ext cx="23" cy="22"/>
              </a:xfrm>
              <a:custGeom>
                <a:avLst/>
                <a:gdLst>
                  <a:gd name="T0" fmla="*/ 195 w 1095"/>
                  <a:gd name="T1" fmla="*/ 899 h 1094"/>
                  <a:gd name="T2" fmla="*/ 195 w 1095"/>
                  <a:gd name="T3" fmla="*/ 194 h 1094"/>
                  <a:gd name="T4" fmla="*/ 900 w 1095"/>
                  <a:gd name="T5" fmla="*/ 194 h 1094"/>
                  <a:gd name="T6" fmla="*/ 900 w 1095"/>
                  <a:gd name="T7" fmla="*/ 899 h 1094"/>
                  <a:gd name="T8" fmla="*/ 195 w 1095"/>
                  <a:gd name="T9" fmla="*/ 899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899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89" y="0"/>
                      <a:pt x="705" y="0"/>
                      <a:pt x="900" y="194"/>
                    </a:cubicBezTo>
                    <a:cubicBezTo>
                      <a:pt x="1095" y="389"/>
                      <a:pt x="1095" y="705"/>
                      <a:pt x="900" y="899"/>
                    </a:cubicBezTo>
                    <a:cubicBezTo>
                      <a:pt x="705" y="1094"/>
                      <a:pt x="389" y="1094"/>
                      <a:pt x="195" y="89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89" name="Freeform 425">
                <a:extLst>
                  <a:ext uri="{FF2B5EF4-FFF2-40B4-BE49-F238E27FC236}">
                    <a16:creationId xmlns:a16="http://schemas.microsoft.com/office/drawing/2014/main" id="{720833CB-CFD8-234C-CA59-27D5B071F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" y="780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6"/>
                      <a:pt x="0" y="390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90"/>
                      <a:pt x="1095" y="706"/>
                      <a:pt x="900" y="900"/>
                    </a:cubicBezTo>
                    <a:cubicBezTo>
                      <a:pt x="705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0" name="Freeform 426">
                <a:extLst>
                  <a:ext uri="{FF2B5EF4-FFF2-40B4-BE49-F238E27FC236}">
                    <a16:creationId xmlns:a16="http://schemas.microsoft.com/office/drawing/2014/main" id="{B98F7704-3E0A-61CE-6471-B8C38DBA2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814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90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90"/>
                      <a:pt x="1095" y="705"/>
                      <a:pt x="900" y="900"/>
                    </a:cubicBezTo>
                    <a:cubicBezTo>
                      <a:pt x="705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1" name="Freeform 427">
                <a:extLst>
                  <a:ext uri="{FF2B5EF4-FFF2-40B4-BE49-F238E27FC236}">
                    <a16:creationId xmlns:a16="http://schemas.microsoft.com/office/drawing/2014/main" id="{525F3A2A-5A67-D90A-1C1F-78E49BAF5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2" y="848"/>
                <a:ext cx="22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90"/>
                      <a:pt x="195" y="195"/>
                    </a:cubicBezTo>
                    <a:cubicBezTo>
                      <a:pt x="390" y="0"/>
                      <a:pt x="706" y="0"/>
                      <a:pt x="900" y="195"/>
                    </a:cubicBezTo>
                    <a:cubicBezTo>
                      <a:pt x="1095" y="390"/>
                      <a:pt x="1095" y="705"/>
                      <a:pt x="900" y="900"/>
                    </a:cubicBezTo>
                    <a:cubicBezTo>
                      <a:pt x="706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2" name="Freeform 428">
                <a:extLst>
                  <a:ext uri="{FF2B5EF4-FFF2-40B4-BE49-F238E27FC236}">
                    <a16:creationId xmlns:a16="http://schemas.microsoft.com/office/drawing/2014/main" id="{F890377F-9086-2362-C898-16A6788A3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882"/>
                <a:ext cx="23" cy="23"/>
              </a:xfrm>
              <a:custGeom>
                <a:avLst/>
                <a:gdLst>
                  <a:gd name="T0" fmla="*/ 194 w 1094"/>
                  <a:gd name="T1" fmla="*/ 900 h 1095"/>
                  <a:gd name="T2" fmla="*/ 194 w 1094"/>
                  <a:gd name="T3" fmla="*/ 195 h 1095"/>
                  <a:gd name="T4" fmla="*/ 899 w 1094"/>
                  <a:gd name="T5" fmla="*/ 195 h 1095"/>
                  <a:gd name="T6" fmla="*/ 899 w 1094"/>
                  <a:gd name="T7" fmla="*/ 900 h 1095"/>
                  <a:gd name="T8" fmla="*/ 194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4" y="900"/>
                    </a:moveTo>
                    <a:cubicBezTo>
                      <a:pt x="0" y="705"/>
                      <a:pt x="0" y="389"/>
                      <a:pt x="194" y="195"/>
                    </a:cubicBezTo>
                    <a:cubicBezTo>
                      <a:pt x="389" y="0"/>
                      <a:pt x="705" y="0"/>
                      <a:pt x="899" y="195"/>
                    </a:cubicBezTo>
                    <a:cubicBezTo>
                      <a:pt x="1094" y="389"/>
                      <a:pt x="1094" y="705"/>
                      <a:pt x="899" y="900"/>
                    </a:cubicBezTo>
                    <a:cubicBezTo>
                      <a:pt x="705" y="1095"/>
                      <a:pt x="389" y="1095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3" name="Oval 429">
                <a:extLst>
                  <a:ext uri="{FF2B5EF4-FFF2-40B4-BE49-F238E27FC236}">
                    <a16:creationId xmlns:a16="http://schemas.microsoft.com/office/drawing/2014/main" id="{B700A600-4046-6578-AB38-CF049CD94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917"/>
                <a:ext cx="21" cy="21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4" name="Oval 430">
                <a:extLst>
                  <a:ext uri="{FF2B5EF4-FFF2-40B4-BE49-F238E27FC236}">
                    <a16:creationId xmlns:a16="http://schemas.microsoft.com/office/drawing/2014/main" id="{2FACE5D7-C0C9-64F8-CB67-AD4B2FCB6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1" y="951"/>
                <a:ext cx="21" cy="20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5" name="Freeform 431">
                <a:extLst>
                  <a:ext uri="{FF2B5EF4-FFF2-40B4-BE49-F238E27FC236}">
                    <a16:creationId xmlns:a16="http://schemas.microsoft.com/office/drawing/2014/main" id="{09724317-86C2-7177-A48B-EBD29E6F1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983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6"/>
                      <a:pt x="0" y="390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90"/>
                      <a:pt x="1095" y="706"/>
                      <a:pt x="900" y="900"/>
                    </a:cubicBezTo>
                    <a:cubicBezTo>
                      <a:pt x="705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6" name="Freeform 432">
                <a:extLst>
                  <a:ext uri="{FF2B5EF4-FFF2-40B4-BE49-F238E27FC236}">
                    <a16:creationId xmlns:a16="http://schemas.microsoft.com/office/drawing/2014/main" id="{592046E8-8318-2464-0196-F3AF10049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" y="1017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90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90"/>
                      <a:pt x="1095" y="705"/>
                      <a:pt x="900" y="900"/>
                    </a:cubicBezTo>
                    <a:cubicBezTo>
                      <a:pt x="705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7" name="Freeform 433">
                <a:extLst>
                  <a:ext uri="{FF2B5EF4-FFF2-40B4-BE49-F238E27FC236}">
                    <a16:creationId xmlns:a16="http://schemas.microsoft.com/office/drawing/2014/main" id="{AD404540-0B03-FE9C-EBDE-A7575CE74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1051"/>
                <a:ext cx="22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90"/>
                      <a:pt x="195" y="195"/>
                    </a:cubicBezTo>
                    <a:cubicBezTo>
                      <a:pt x="390" y="0"/>
                      <a:pt x="706" y="0"/>
                      <a:pt x="900" y="195"/>
                    </a:cubicBezTo>
                    <a:cubicBezTo>
                      <a:pt x="1095" y="390"/>
                      <a:pt x="1095" y="705"/>
                      <a:pt x="900" y="900"/>
                    </a:cubicBezTo>
                    <a:cubicBezTo>
                      <a:pt x="706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8" name="Freeform 434">
                <a:extLst>
                  <a:ext uri="{FF2B5EF4-FFF2-40B4-BE49-F238E27FC236}">
                    <a16:creationId xmlns:a16="http://schemas.microsoft.com/office/drawing/2014/main" id="{4C4D3EBA-B136-0E72-DD74-1F06E6AB7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1085"/>
                <a:ext cx="23" cy="23"/>
              </a:xfrm>
              <a:custGeom>
                <a:avLst/>
                <a:gdLst>
                  <a:gd name="T0" fmla="*/ 194 w 1094"/>
                  <a:gd name="T1" fmla="*/ 900 h 1095"/>
                  <a:gd name="T2" fmla="*/ 194 w 1094"/>
                  <a:gd name="T3" fmla="*/ 195 h 1095"/>
                  <a:gd name="T4" fmla="*/ 899 w 1094"/>
                  <a:gd name="T5" fmla="*/ 195 h 1095"/>
                  <a:gd name="T6" fmla="*/ 899 w 1094"/>
                  <a:gd name="T7" fmla="*/ 900 h 1095"/>
                  <a:gd name="T8" fmla="*/ 194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4" y="900"/>
                    </a:moveTo>
                    <a:cubicBezTo>
                      <a:pt x="0" y="705"/>
                      <a:pt x="0" y="389"/>
                      <a:pt x="194" y="195"/>
                    </a:cubicBezTo>
                    <a:cubicBezTo>
                      <a:pt x="389" y="0"/>
                      <a:pt x="705" y="0"/>
                      <a:pt x="899" y="195"/>
                    </a:cubicBezTo>
                    <a:cubicBezTo>
                      <a:pt x="1094" y="389"/>
                      <a:pt x="1094" y="705"/>
                      <a:pt x="899" y="900"/>
                    </a:cubicBezTo>
                    <a:cubicBezTo>
                      <a:pt x="705" y="1095"/>
                      <a:pt x="389" y="1095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99" name="Freeform 435">
                <a:extLst>
                  <a:ext uri="{FF2B5EF4-FFF2-40B4-BE49-F238E27FC236}">
                    <a16:creationId xmlns:a16="http://schemas.microsoft.com/office/drawing/2014/main" id="{8A914A00-5622-CA04-14CC-1095C85D5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" y="1119"/>
                <a:ext cx="23" cy="23"/>
              </a:xfrm>
              <a:custGeom>
                <a:avLst/>
                <a:gdLst>
                  <a:gd name="T0" fmla="*/ 194 w 1094"/>
                  <a:gd name="T1" fmla="*/ 900 h 1094"/>
                  <a:gd name="T2" fmla="*/ 194 w 1094"/>
                  <a:gd name="T3" fmla="*/ 194 h 1094"/>
                  <a:gd name="T4" fmla="*/ 900 w 1094"/>
                  <a:gd name="T5" fmla="*/ 194 h 1094"/>
                  <a:gd name="T6" fmla="*/ 900 w 1094"/>
                  <a:gd name="T7" fmla="*/ 900 h 1094"/>
                  <a:gd name="T8" fmla="*/ 194 w 1094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4">
                    <a:moveTo>
                      <a:pt x="194" y="900"/>
                    </a:moveTo>
                    <a:cubicBezTo>
                      <a:pt x="0" y="705"/>
                      <a:pt x="0" y="389"/>
                      <a:pt x="194" y="194"/>
                    </a:cubicBezTo>
                    <a:cubicBezTo>
                      <a:pt x="389" y="0"/>
                      <a:pt x="705" y="0"/>
                      <a:pt x="900" y="194"/>
                    </a:cubicBezTo>
                    <a:cubicBezTo>
                      <a:pt x="1094" y="389"/>
                      <a:pt x="1094" y="705"/>
                      <a:pt x="900" y="900"/>
                    </a:cubicBezTo>
                    <a:cubicBezTo>
                      <a:pt x="705" y="1094"/>
                      <a:pt x="389" y="1094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0" name="Freeform 436">
                <a:extLst>
                  <a:ext uri="{FF2B5EF4-FFF2-40B4-BE49-F238E27FC236}">
                    <a16:creationId xmlns:a16="http://schemas.microsoft.com/office/drawing/2014/main" id="{94F5E34A-0B2D-1B23-F188-74211B7C7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7" y="1153"/>
                <a:ext cx="23" cy="22"/>
              </a:xfrm>
              <a:custGeom>
                <a:avLst/>
                <a:gdLst>
                  <a:gd name="T0" fmla="*/ 195 w 1094"/>
                  <a:gd name="T1" fmla="*/ 899 h 1094"/>
                  <a:gd name="T2" fmla="*/ 195 w 1094"/>
                  <a:gd name="T3" fmla="*/ 194 h 1094"/>
                  <a:gd name="T4" fmla="*/ 900 w 1094"/>
                  <a:gd name="T5" fmla="*/ 194 h 1094"/>
                  <a:gd name="T6" fmla="*/ 900 w 1094"/>
                  <a:gd name="T7" fmla="*/ 899 h 1094"/>
                  <a:gd name="T8" fmla="*/ 195 w 1094"/>
                  <a:gd name="T9" fmla="*/ 899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4">
                    <a:moveTo>
                      <a:pt x="195" y="899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89" y="0"/>
                      <a:pt x="705" y="0"/>
                      <a:pt x="900" y="194"/>
                    </a:cubicBezTo>
                    <a:cubicBezTo>
                      <a:pt x="1094" y="389"/>
                      <a:pt x="1094" y="705"/>
                      <a:pt x="900" y="899"/>
                    </a:cubicBezTo>
                    <a:cubicBezTo>
                      <a:pt x="705" y="1094"/>
                      <a:pt x="389" y="1094"/>
                      <a:pt x="195" y="89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1" name="Freeform 437">
                <a:extLst>
                  <a:ext uri="{FF2B5EF4-FFF2-40B4-BE49-F238E27FC236}">
                    <a16:creationId xmlns:a16="http://schemas.microsoft.com/office/drawing/2014/main" id="{5B9E00C8-39AA-4CED-3F57-17A658168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3" y="1186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6"/>
                      <a:pt x="0" y="390"/>
                      <a:pt x="195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5" y="390"/>
                      <a:pt x="1095" y="706"/>
                      <a:pt x="900" y="900"/>
                    </a:cubicBezTo>
                    <a:cubicBezTo>
                      <a:pt x="705" y="1095"/>
                      <a:pt x="389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2" name="Freeform 438">
                <a:extLst>
                  <a:ext uri="{FF2B5EF4-FFF2-40B4-BE49-F238E27FC236}">
                    <a16:creationId xmlns:a16="http://schemas.microsoft.com/office/drawing/2014/main" id="{94AAF50E-4A4B-88FA-A9A3-2AB66ED67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" y="516"/>
                <a:ext cx="22" cy="23"/>
              </a:xfrm>
              <a:custGeom>
                <a:avLst/>
                <a:gdLst>
                  <a:gd name="T0" fmla="*/ 195 w 1095"/>
                  <a:gd name="T1" fmla="*/ 900 h 1094"/>
                  <a:gd name="T2" fmla="*/ 195 w 1095"/>
                  <a:gd name="T3" fmla="*/ 195 h 1094"/>
                  <a:gd name="T4" fmla="*/ 900 w 1095"/>
                  <a:gd name="T5" fmla="*/ 195 h 1094"/>
                  <a:gd name="T6" fmla="*/ 900 w 1095"/>
                  <a:gd name="T7" fmla="*/ 900 h 1094"/>
                  <a:gd name="T8" fmla="*/ 195 w 1095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4"/>
                      <a:pt x="390" y="1094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3" name="Freeform 439">
                <a:extLst>
                  <a:ext uri="{FF2B5EF4-FFF2-40B4-BE49-F238E27FC236}">
                    <a16:creationId xmlns:a16="http://schemas.microsoft.com/office/drawing/2014/main" id="{49C8A538-1A75-EAF1-6C50-6E8D582F2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" y="550"/>
                <a:ext cx="23" cy="23"/>
              </a:xfrm>
              <a:custGeom>
                <a:avLst/>
                <a:gdLst>
                  <a:gd name="T0" fmla="*/ 195 w 1095"/>
                  <a:gd name="T1" fmla="*/ 900 h 1094"/>
                  <a:gd name="T2" fmla="*/ 195 w 1095"/>
                  <a:gd name="T3" fmla="*/ 194 h 1094"/>
                  <a:gd name="T4" fmla="*/ 900 w 1095"/>
                  <a:gd name="T5" fmla="*/ 194 h 1094"/>
                  <a:gd name="T6" fmla="*/ 900 w 1095"/>
                  <a:gd name="T7" fmla="*/ 900 h 1094"/>
                  <a:gd name="T8" fmla="*/ 195 w 1095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900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90" y="0"/>
                      <a:pt x="705" y="0"/>
                      <a:pt x="900" y="194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4"/>
                      <a:pt x="390" y="1094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4" name="Freeform 440">
                <a:extLst>
                  <a:ext uri="{FF2B5EF4-FFF2-40B4-BE49-F238E27FC236}">
                    <a16:creationId xmlns:a16="http://schemas.microsoft.com/office/drawing/2014/main" id="{A1A7E853-19E7-B6EC-BFF6-66177C2F8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" y="584"/>
                <a:ext cx="23" cy="22"/>
              </a:xfrm>
              <a:custGeom>
                <a:avLst/>
                <a:gdLst>
                  <a:gd name="T0" fmla="*/ 194 w 1094"/>
                  <a:gd name="T1" fmla="*/ 900 h 1095"/>
                  <a:gd name="T2" fmla="*/ 194 w 1094"/>
                  <a:gd name="T3" fmla="*/ 195 h 1095"/>
                  <a:gd name="T4" fmla="*/ 899 w 1094"/>
                  <a:gd name="T5" fmla="*/ 195 h 1095"/>
                  <a:gd name="T6" fmla="*/ 899 w 1094"/>
                  <a:gd name="T7" fmla="*/ 900 h 1095"/>
                  <a:gd name="T8" fmla="*/ 194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4" y="900"/>
                    </a:moveTo>
                    <a:cubicBezTo>
                      <a:pt x="0" y="706"/>
                      <a:pt x="0" y="390"/>
                      <a:pt x="194" y="195"/>
                    </a:cubicBezTo>
                    <a:cubicBezTo>
                      <a:pt x="389" y="0"/>
                      <a:pt x="705" y="0"/>
                      <a:pt x="899" y="195"/>
                    </a:cubicBezTo>
                    <a:cubicBezTo>
                      <a:pt x="1094" y="390"/>
                      <a:pt x="1094" y="706"/>
                      <a:pt x="899" y="900"/>
                    </a:cubicBezTo>
                    <a:cubicBezTo>
                      <a:pt x="705" y="1095"/>
                      <a:pt x="389" y="1095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5" name="Freeform 441">
                <a:extLst>
                  <a:ext uri="{FF2B5EF4-FFF2-40B4-BE49-F238E27FC236}">
                    <a16:creationId xmlns:a16="http://schemas.microsoft.com/office/drawing/2014/main" id="{C6BEA5DD-7F40-5E5D-5669-4F00F76B7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7" y="617"/>
                <a:ext cx="23" cy="23"/>
              </a:xfrm>
              <a:custGeom>
                <a:avLst/>
                <a:gdLst>
                  <a:gd name="T0" fmla="*/ 194 w 1094"/>
                  <a:gd name="T1" fmla="*/ 900 h 1095"/>
                  <a:gd name="T2" fmla="*/ 194 w 1094"/>
                  <a:gd name="T3" fmla="*/ 195 h 1095"/>
                  <a:gd name="T4" fmla="*/ 900 w 1094"/>
                  <a:gd name="T5" fmla="*/ 195 h 1095"/>
                  <a:gd name="T6" fmla="*/ 900 w 1094"/>
                  <a:gd name="T7" fmla="*/ 900 h 1095"/>
                  <a:gd name="T8" fmla="*/ 194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4" y="900"/>
                    </a:moveTo>
                    <a:cubicBezTo>
                      <a:pt x="0" y="705"/>
                      <a:pt x="0" y="390"/>
                      <a:pt x="194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4" y="390"/>
                      <a:pt x="1094" y="705"/>
                      <a:pt x="900" y="900"/>
                    </a:cubicBezTo>
                    <a:cubicBezTo>
                      <a:pt x="705" y="1095"/>
                      <a:pt x="389" y="1095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6" name="Freeform 442">
                <a:extLst>
                  <a:ext uri="{FF2B5EF4-FFF2-40B4-BE49-F238E27FC236}">
                    <a16:creationId xmlns:a16="http://schemas.microsoft.com/office/drawing/2014/main" id="{C684D60A-15DE-FD26-187E-DC774665F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3" y="651"/>
                <a:ext cx="23" cy="23"/>
              </a:xfrm>
              <a:custGeom>
                <a:avLst/>
                <a:gdLst>
                  <a:gd name="T0" fmla="*/ 195 w 1094"/>
                  <a:gd name="T1" fmla="*/ 900 h 1095"/>
                  <a:gd name="T2" fmla="*/ 195 w 1094"/>
                  <a:gd name="T3" fmla="*/ 195 h 1095"/>
                  <a:gd name="T4" fmla="*/ 900 w 1094"/>
                  <a:gd name="T5" fmla="*/ 195 h 1095"/>
                  <a:gd name="T6" fmla="*/ 900 w 1094"/>
                  <a:gd name="T7" fmla="*/ 900 h 1095"/>
                  <a:gd name="T8" fmla="*/ 195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5" y="900"/>
                    </a:moveTo>
                    <a:cubicBezTo>
                      <a:pt x="0" y="705"/>
                      <a:pt x="0" y="390"/>
                      <a:pt x="195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4" y="390"/>
                      <a:pt x="1094" y="705"/>
                      <a:pt x="900" y="900"/>
                    </a:cubicBezTo>
                    <a:cubicBezTo>
                      <a:pt x="705" y="1095"/>
                      <a:pt x="389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7" name="Oval 443">
                <a:extLst>
                  <a:ext uri="{FF2B5EF4-FFF2-40B4-BE49-F238E27FC236}">
                    <a16:creationId xmlns:a16="http://schemas.microsoft.com/office/drawing/2014/main" id="{47C03E1D-3A67-6F36-2355-98F7800A78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0" y="686"/>
                <a:ext cx="21" cy="21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8" name="Oval 444">
                <a:extLst>
                  <a:ext uri="{FF2B5EF4-FFF2-40B4-BE49-F238E27FC236}">
                    <a16:creationId xmlns:a16="http://schemas.microsoft.com/office/drawing/2014/main" id="{C37828FA-3A50-068D-FCD3-3022A45A7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7" y="720"/>
                <a:ext cx="20" cy="21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09" name="Freeform 445">
                <a:extLst>
                  <a:ext uri="{FF2B5EF4-FFF2-40B4-BE49-F238E27FC236}">
                    <a16:creationId xmlns:a16="http://schemas.microsoft.com/office/drawing/2014/main" id="{DC0DE051-CA73-7BE1-3DA8-B73578ABF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" y="753"/>
                <a:ext cx="23" cy="23"/>
              </a:xfrm>
              <a:custGeom>
                <a:avLst/>
                <a:gdLst>
                  <a:gd name="T0" fmla="*/ 195 w 1095"/>
                  <a:gd name="T1" fmla="*/ 900 h 1094"/>
                  <a:gd name="T2" fmla="*/ 195 w 1095"/>
                  <a:gd name="T3" fmla="*/ 194 h 1094"/>
                  <a:gd name="T4" fmla="*/ 900 w 1095"/>
                  <a:gd name="T5" fmla="*/ 194 h 1094"/>
                  <a:gd name="T6" fmla="*/ 900 w 1095"/>
                  <a:gd name="T7" fmla="*/ 900 h 1094"/>
                  <a:gd name="T8" fmla="*/ 195 w 1095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900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90" y="0"/>
                      <a:pt x="705" y="0"/>
                      <a:pt x="900" y="194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4"/>
                      <a:pt x="390" y="1094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0" name="Freeform 446">
                <a:extLst>
                  <a:ext uri="{FF2B5EF4-FFF2-40B4-BE49-F238E27FC236}">
                    <a16:creationId xmlns:a16="http://schemas.microsoft.com/office/drawing/2014/main" id="{99735563-E787-E238-A110-AF3831CE1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" y="787"/>
                <a:ext cx="23" cy="22"/>
              </a:xfrm>
              <a:custGeom>
                <a:avLst/>
                <a:gdLst>
                  <a:gd name="T0" fmla="*/ 194 w 1094"/>
                  <a:gd name="T1" fmla="*/ 899 h 1094"/>
                  <a:gd name="T2" fmla="*/ 194 w 1094"/>
                  <a:gd name="T3" fmla="*/ 194 h 1094"/>
                  <a:gd name="T4" fmla="*/ 899 w 1094"/>
                  <a:gd name="T5" fmla="*/ 194 h 1094"/>
                  <a:gd name="T6" fmla="*/ 899 w 1094"/>
                  <a:gd name="T7" fmla="*/ 899 h 1094"/>
                  <a:gd name="T8" fmla="*/ 194 w 1094"/>
                  <a:gd name="T9" fmla="*/ 899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4">
                    <a:moveTo>
                      <a:pt x="194" y="899"/>
                    </a:moveTo>
                    <a:cubicBezTo>
                      <a:pt x="0" y="705"/>
                      <a:pt x="0" y="389"/>
                      <a:pt x="194" y="194"/>
                    </a:cubicBezTo>
                    <a:cubicBezTo>
                      <a:pt x="389" y="0"/>
                      <a:pt x="705" y="0"/>
                      <a:pt x="899" y="194"/>
                    </a:cubicBezTo>
                    <a:cubicBezTo>
                      <a:pt x="1094" y="389"/>
                      <a:pt x="1094" y="705"/>
                      <a:pt x="899" y="899"/>
                    </a:cubicBezTo>
                    <a:cubicBezTo>
                      <a:pt x="705" y="1094"/>
                      <a:pt x="389" y="1094"/>
                      <a:pt x="194" y="89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1" name="Freeform 447">
                <a:extLst>
                  <a:ext uri="{FF2B5EF4-FFF2-40B4-BE49-F238E27FC236}">
                    <a16:creationId xmlns:a16="http://schemas.microsoft.com/office/drawing/2014/main" id="{93A62A0E-D03D-E90F-26EA-64044956F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4" y="820"/>
                <a:ext cx="23" cy="23"/>
              </a:xfrm>
              <a:custGeom>
                <a:avLst/>
                <a:gdLst>
                  <a:gd name="T0" fmla="*/ 194 w 1094"/>
                  <a:gd name="T1" fmla="*/ 900 h 1095"/>
                  <a:gd name="T2" fmla="*/ 194 w 1094"/>
                  <a:gd name="T3" fmla="*/ 195 h 1095"/>
                  <a:gd name="T4" fmla="*/ 900 w 1094"/>
                  <a:gd name="T5" fmla="*/ 195 h 1095"/>
                  <a:gd name="T6" fmla="*/ 900 w 1094"/>
                  <a:gd name="T7" fmla="*/ 900 h 1095"/>
                  <a:gd name="T8" fmla="*/ 194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4" y="900"/>
                    </a:moveTo>
                    <a:cubicBezTo>
                      <a:pt x="0" y="705"/>
                      <a:pt x="0" y="390"/>
                      <a:pt x="194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4" y="390"/>
                      <a:pt x="1094" y="705"/>
                      <a:pt x="900" y="900"/>
                    </a:cubicBezTo>
                    <a:cubicBezTo>
                      <a:pt x="705" y="1095"/>
                      <a:pt x="389" y="1095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2" name="Freeform 448">
                <a:extLst>
                  <a:ext uri="{FF2B5EF4-FFF2-40B4-BE49-F238E27FC236}">
                    <a16:creationId xmlns:a16="http://schemas.microsoft.com/office/drawing/2014/main" id="{1E9FAAF1-27B8-D9DE-3C30-08910A9F7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0" y="854"/>
                <a:ext cx="23" cy="23"/>
              </a:xfrm>
              <a:custGeom>
                <a:avLst/>
                <a:gdLst>
                  <a:gd name="T0" fmla="*/ 195 w 1094"/>
                  <a:gd name="T1" fmla="*/ 900 h 1095"/>
                  <a:gd name="T2" fmla="*/ 195 w 1094"/>
                  <a:gd name="T3" fmla="*/ 195 h 1095"/>
                  <a:gd name="T4" fmla="*/ 900 w 1094"/>
                  <a:gd name="T5" fmla="*/ 195 h 1095"/>
                  <a:gd name="T6" fmla="*/ 900 w 1094"/>
                  <a:gd name="T7" fmla="*/ 900 h 1095"/>
                  <a:gd name="T8" fmla="*/ 195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5" y="900"/>
                    </a:moveTo>
                    <a:cubicBezTo>
                      <a:pt x="0" y="705"/>
                      <a:pt x="0" y="390"/>
                      <a:pt x="195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4" y="390"/>
                      <a:pt x="1094" y="705"/>
                      <a:pt x="900" y="900"/>
                    </a:cubicBezTo>
                    <a:cubicBezTo>
                      <a:pt x="705" y="1095"/>
                      <a:pt x="389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3" name="Freeform 449">
                <a:extLst>
                  <a:ext uri="{FF2B5EF4-FFF2-40B4-BE49-F238E27FC236}">
                    <a16:creationId xmlns:a16="http://schemas.microsoft.com/office/drawing/2014/main" id="{DFD3DA2C-312A-F2DF-26C1-74850A51F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6" y="888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5"/>
                      <a:pt x="389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4" name="Freeform 450">
                <a:extLst>
                  <a:ext uri="{FF2B5EF4-FFF2-40B4-BE49-F238E27FC236}">
                    <a16:creationId xmlns:a16="http://schemas.microsoft.com/office/drawing/2014/main" id="{D74502B0-2A71-614A-3F18-D02945151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922"/>
                <a:ext cx="22" cy="23"/>
              </a:xfrm>
              <a:custGeom>
                <a:avLst/>
                <a:gdLst>
                  <a:gd name="T0" fmla="*/ 195 w 1095"/>
                  <a:gd name="T1" fmla="*/ 900 h 1094"/>
                  <a:gd name="T2" fmla="*/ 195 w 1095"/>
                  <a:gd name="T3" fmla="*/ 195 h 1094"/>
                  <a:gd name="T4" fmla="*/ 900 w 1095"/>
                  <a:gd name="T5" fmla="*/ 195 h 1094"/>
                  <a:gd name="T6" fmla="*/ 900 w 1095"/>
                  <a:gd name="T7" fmla="*/ 900 h 1094"/>
                  <a:gd name="T8" fmla="*/ 195 w 1095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4"/>
                      <a:pt x="390" y="1094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5" name="Freeform 451">
                <a:extLst>
                  <a:ext uri="{FF2B5EF4-FFF2-40B4-BE49-F238E27FC236}">
                    <a16:creationId xmlns:a16="http://schemas.microsoft.com/office/drawing/2014/main" id="{AB96FCA3-16AD-5249-E903-D1A8F82DC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9" y="956"/>
                <a:ext cx="22" cy="23"/>
              </a:xfrm>
              <a:custGeom>
                <a:avLst/>
                <a:gdLst>
                  <a:gd name="T0" fmla="*/ 195 w 1095"/>
                  <a:gd name="T1" fmla="*/ 900 h 1094"/>
                  <a:gd name="T2" fmla="*/ 195 w 1095"/>
                  <a:gd name="T3" fmla="*/ 194 h 1094"/>
                  <a:gd name="T4" fmla="*/ 900 w 1095"/>
                  <a:gd name="T5" fmla="*/ 194 h 1094"/>
                  <a:gd name="T6" fmla="*/ 900 w 1095"/>
                  <a:gd name="T7" fmla="*/ 900 h 1094"/>
                  <a:gd name="T8" fmla="*/ 195 w 1095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900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90" y="0"/>
                      <a:pt x="705" y="0"/>
                      <a:pt x="900" y="194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4"/>
                      <a:pt x="390" y="1094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6" name="Freeform 452">
                <a:extLst>
                  <a:ext uri="{FF2B5EF4-FFF2-40B4-BE49-F238E27FC236}">
                    <a16:creationId xmlns:a16="http://schemas.microsoft.com/office/drawing/2014/main" id="{0A652100-370D-6740-0210-1AF22843E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990"/>
                <a:ext cx="23" cy="22"/>
              </a:xfrm>
              <a:custGeom>
                <a:avLst/>
                <a:gdLst>
                  <a:gd name="T0" fmla="*/ 195 w 1095"/>
                  <a:gd name="T1" fmla="*/ 899 h 1094"/>
                  <a:gd name="T2" fmla="*/ 195 w 1095"/>
                  <a:gd name="T3" fmla="*/ 194 h 1094"/>
                  <a:gd name="T4" fmla="*/ 900 w 1095"/>
                  <a:gd name="T5" fmla="*/ 194 h 1094"/>
                  <a:gd name="T6" fmla="*/ 900 w 1095"/>
                  <a:gd name="T7" fmla="*/ 899 h 1094"/>
                  <a:gd name="T8" fmla="*/ 195 w 1095"/>
                  <a:gd name="T9" fmla="*/ 899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899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90" y="0"/>
                      <a:pt x="706" y="0"/>
                      <a:pt x="900" y="194"/>
                    </a:cubicBezTo>
                    <a:cubicBezTo>
                      <a:pt x="1095" y="389"/>
                      <a:pt x="1095" y="705"/>
                      <a:pt x="900" y="899"/>
                    </a:cubicBezTo>
                    <a:cubicBezTo>
                      <a:pt x="706" y="1094"/>
                      <a:pt x="390" y="1094"/>
                      <a:pt x="195" y="89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7" name="Freeform 453">
                <a:extLst>
                  <a:ext uri="{FF2B5EF4-FFF2-40B4-BE49-F238E27FC236}">
                    <a16:creationId xmlns:a16="http://schemas.microsoft.com/office/drawing/2014/main" id="{5A6AD8AF-AC35-BAC4-4A89-1262D8FC2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1" y="1023"/>
                <a:ext cx="23" cy="23"/>
              </a:xfrm>
              <a:custGeom>
                <a:avLst/>
                <a:gdLst>
                  <a:gd name="T0" fmla="*/ 194 w 1094"/>
                  <a:gd name="T1" fmla="*/ 900 h 1095"/>
                  <a:gd name="T2" fmla="*/ 194 w 1094"/>
                  <a:gd name="T3" fmla="*/ 195 h 1095"/>
                  <a:gd name="T4" fmla="*/ 899 w 1094"/>
                  <a:gd name="T5" fmla="*/ 195 h 1095"/>
                  <a:gd name="T6" fmla="*/ 899 w 1094"/>
                  <a:gd name="T7" fmla="*/ 900 h 1095"/>
                  <a:gd name="T8" fmla="*/ 194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4" y="900"/>
                    </a:moveTo>
                    <a:cubicBezTo>
                      <a:pt x="0" y="706"/>
                      <a:pt x="0" y="390"/>
                      <a:pt x="194" y="195"/>
                    </a:cubicBezTo>
                    <a:cubicBezTo>
                      <a:pt x="389" y="0"/>
                      <a:pt x="705" y="0"/>
                      <a:pt x="899" y="195"/>
                    </a:cubicBezTo>
                    <a:cubicBezTo>
                      <a:pt x="1094" y="390"/>
                      <a:pt x="1094" y="706"/>
                      <a:pt x="899" y="900"/>
                    </a:cubicBezTo>
                    <a:cubicBezTo>
                      <a:pt x="705" y="1095"/>
                      <a:pt x="389" y="1095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8" name="Freeform 454">
                <a:extLst>
                  <a:ext uri="{FF2B5EF4-FFF2-40B4-BE49-F238E27FC236}">
                    <a16:creationId xmlns:a16="http://schemas.microsoft.com/office/drawing/2014/main" id="{0075104D-E3C3-7472-336D-72E361A0F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1057"/>
                <a:ext cx="23" cy="23"/>
              </a:xfrm>
              <a:custGeom>
                <a:avLst/>
                <a:gdLst>
                  <a:gd name="T0" fmla="*/ 195 w 1094"/>
                  <a:gd name="T1" fmla="*/ 900 h 1095"/>
                  <a:gd name="T2" fmla="*/ 195 w 1094"/>
                  <a:gd name="T3" fmla="*/ 195 h 1095"/>
                  <a:gd name="T4" fmla="*/ 900 w 1094"/>
                  <a:gd name="T5" fmla="*/ 195 h 1095"/>
                  <a:gd name="T6" fmla="*/ 900 w 1094"/>
                  <a:gd name="T7" fmla="*/ 900 h 1095"/>
                  <a:gd name="T8" fmla="*/ 195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5" y="900"/>
                    </a:moveTo>
                    <a:cubicBezTo>
                      <a:pt x="0" y="705"/>
                      <a:pt x="0" y="390"/>
                      <a:pt x="195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4" y="390"/>
                      <a:pt x="1094" y="705"/>
                      <a:pt x="900" y="900"/>
                    </a:cubicBezTo>
                    <a:cubicBezTo>
                      <a:pt x="705" y="1095"/>
                      <a:pt x="389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19" name="Freeform 455">
                <a:extLst>
                  <a:ext uri="{FF2B5EF4-FFF2-40B4-BE49-F238E27FC236}">
                    <a16:creationId xmlns:a16="http://schemas.microsoft.com/office/drawing/2014/main" id="{6EC14757-0AC6-A74E-F3E8-842F7AFCB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3" y="1091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5"/>
                      <a:pt x="389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0" name="Freeform 456">
                <a:extLst>
                  <a:ext uri="{FF2B5EF4-FFF2-40B4-BE49-F238E27FC236}">
                    <a16:creationId xmlns:a16="http://schemas.microsoft.com/office/drawing/2014/main" id="{1A43F217-1502-9119-55ED-653DAECAD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" y="1125"/>
                <a:ext cx="23" cy="23"/>
              </a:xfrm>
              <a:custGeom>
                <a:avLst/>
                <a:gdLst>
                  <a:gd name="T0" fmla="*/ 195 w 1095"/>
                  <a:gd name="T1" fmla="*/ 900 h 1094"/>
                  <a:gd name="T2" fmla="*/ 195 w 1095"/>
                  <a:gd name="T3" fmla="*/ 195 h 1094"/>
                  <a:gd name="T4" fmla="*/ 900 w 1095"/>
                  <a:gd name="T5" fmla="*/ 195 h 1094"/>
                  <a:gd name="T6" fmla="*/ 900 w 1095"/>
                  <a:gd name="T7" fmla="*/ 900 h 1094"/>
                  <a:gd name="T8" fmla="*/ 195 w 1095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4"/>
                      <a:pt x="390" y="1094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1" name="Freeform 457">
                <a:extLst>
                  <a:ext uri="{FF2B5EF4-FFF2-40B4-BE49-F238E27FC236}">
                    <a16:creationId xmlns:a16="http://schemas.microsoft.com/office/drawing/2014/main" id="{C0770C13-36DD-67A8-1B49-2F4504EE9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6" y="1159"/>
                <a:ext cx="22" cy="23"/>
              </a:xfrm>
              <a:custGeom>
                <a:avLst/>
                <a:gdLst>
                  <a:gd name="T0" fmla="*/ 195 w 1095"/>
                  <a:gd name="T1" fmla="*/ 900 h 1094"/>
                  <a:gd name="T2" fmla="*/ 195 w 1095"/>
                  <a:gd name="T3" fmla="*/ 194 h 1094"/>
                  <a:gd name="T4" fmla="*/ 900 w 1095"/>
                  <a:gd name="T5" fmla="*/ 194 h 1094"/>
                  <a:gd name="T6" fmla="*/ 900 w 1095"/>
                  <a:gd name="T7" fmla="*/ 900 h 1094"/>
                  <a:gd name="T8" fmla="*/ 195 w 1095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900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90" y="0"/>
                      <a:pt x="705" y="0"/>
                      <a:pt x="900" y="194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4"/>
                      <a:pt x="390" y="1094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2" name="Freeform 458">
                <a:extLst>
                  <a:ext uri="{FF2B5EF4-FFF2-40B4-BE49-F238E27FC236}">
                    <a16:creationId xmlns:a16="http://schemas.microsoft.com/office/drawing/2014/main" id="{AE3B2366-54BF-D783-D13C-7AA64DF31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" y="488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90" y="0"/>
                      <a:pt x="706" y="0"/>
                      <a:pt x="900" y="195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6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3" name="Freeform 459">
                <a:extLst>
                  <a:ext uri="{FF2B5EF4-FFF2-40B4-BE49-F238E27FC236}">
                    <a16:creationId xmlns:a16="http://schemas.microsoft.com/office/drawing/2014/main" id="{7219BB4E-BD2F-427F-4872-288A8FE4E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7" y="522"/>
                <a:ext cx="23" cy="23"/>
              </a:xfrm>
              <a:custGeom>
                <a:avLst/>
                <a:gdLst>
                  <a:gd name="T0" fmla="*/ 194 w 1094"/>
                  <a:gd name="T1" fmla="*/ 900 h 1094"/>
                  <a:gd name="T2" fmla="*/ 194 w 1094"/>
                  <a:gd name="T3" fmla="*/ 195 h 1094"/>
                  <a:gd name="T4" fmla="*/ 899 w 1094"/>
                  <a:gd name="T5" fmla="*/ 195 h 1094"/>
                  <a:gd name="T6" fmla="*/ 899 w 1094"/>
                  <a:gd name="T7" fmla="*/ 900 h 1094"/>
                  <a:gd name="T8" fmla="*/ 194 w 1094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4">
                    <a:moveTo>
                      <a:pt x="194" y="900"/>
                    </a:moveTo>
                    <a:cubicBezTo>
                      <a:pt x="0" y="705"/>
                      <a:pt x="0" y="389"/>
                      <a:pt x="194" y="195"/>
                    </a:cubicBezTo>
                    <a:cubicBezTo>
                      <a:pt x="389" y="0"/>
                      <a:pt x="705" y="0"/>
                      <a:pt x="899" y="195"/>
                    </a:cubicBezTo>
                    <a:cubicBezTo>
                      <a:pt x="1094" y="389"/>
                      <a:pt x="1094" y="705"/>
                      <a:pt x="899" y="900"/>
                    </a:cubicBezTo>
                    <a:cubicBezTo>
                      <a:pt x="705" y="1094"/>
                      <a:pt x="389" y="1094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4" name="Freeform 460">
                <a:extLst>
                  <a:ext uri="{FF2B5EF4-FFF2-40B4-BE49-F238E27FC236}">
                    <a16:creationId xmlns:a16="http://schemas.microsoft.com/office/drawing/2014/main" id="{F5CE9FEF-042E-8A3F-4D1A-FB58E45ED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3" y="556"/>
                <a:ext cx="23" cy="23"/>
              </a:xfrm>
              <a:custGeom>
                <a:avLst/>
                <a:gdLst>
                  <a:gd name="T0" fmla="*/ 194 w 1094"/>
                  <a:gd name="T1" fmla="*/ 900 h 1094"/>
                  <a:gd name="T2" fmla="*/ 194 w 1094"/>
                  <a:gd name="T3" fmla="*/ 194 h 1094"/>
                  <a:gd name="T4" fmla="*/ 900 w 1094"/>
                  <a:gd name="T5" fmla="*/ 194 h 1094"/>
                  <a:gd name="T6" fmla="*/ 900 w 1094"/>
                  <a:gd name="T7" fmla="*/ 900 h 1094"/>
                  <a:gd name="T8" fmla="*/ 194 w 1094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4">
                    <a:moveTo>
                      <a:pt x="194" y="900"/>
                    </a:moveTo>
                    <a:cubicBezTo>
                      <a:pt x="0" y="705"/>
                      <a:pt x="0" y="389"/>
                      <a:pt x="194" y="194"/>
                    </a:cubicBezTo>
                    <a:cubicBezTo>
                      <a:pt x="389" y="0"/>
                      <a:pt x="705" y="0"/>
                      <a:pt x="900" y="194"/>
                    </a:cubicBezTo>
                    <a:cubicBezTo>
                      <a:pt x="1094" y="389"/>
                      <a:pt x="1094" y="705"/>
                      <a:pt x="900" y="900"/>
                    </a:cubicBezTo>
                    <a:cubicBezTo>
                      <a:pt x="705" y="1094"/>
                      <a:pt x="389" y="1094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5" name="Freeform 461">
                <a:extLst>
                  <a:ext uri="{FF2B5EF4-FFF2-40B4-BE49-F238E27FC236}">
                    <a16:creationId xmlns:a16="http://schemas.microsoft.com/office/drawing/2014/main" id="{7641E90F-DBED-8E73-BF0D-1D9671F2A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9" y="590"/>
                <a:ext cx="23" cy="23"/>
              </a:xfrm>
              <a:custGeom>
                <a:avLst/>
                <a:gdLst>
                  <a:gd name="T0" fmla="*/ 195 w 1095"/>
                  <a:gd name="T1" fmla="*/ 899 h 1094"/>
                  <a:gd name="T2" fmla="*/ 195 w 1095"/>
                  <a:gd name="T3" fmla="*/ 194 h 1094"/>
                  <a:gd name="T4" fmla="*/ 900 w 1095"/>
                  <a:gd name="T5" fmla="*/ 194 h 1094"/>
                  <a:gd name="T6" fmla="*/ 900 w 1095"/>
                  <a:gd name="T7" fmla="*/ 899 h 1094"/>
                  <a:gd name="T8" fmla="*/ 195 w 1095"/>
                  <a:gd name="T9" fmla="*/ 899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899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89" y="0"/>
                      <a:pt x="705" y="0"/>
                      <a:pt x="900" y="194"/>
                    </a:cubicBezTo>
                    <a:cubicBezTo>
                      <a:pt x="1095" y="389"/>
                      <a:pt x="1095" y="705"/>
                      <a:pt x="900" y="899"/>
                    </a:cubicBezTo>
                    <a:cubicBezTo>
                      <a:pt x="705" y="1094"/>
                      <a:pt x="389" y="1094"/>
                      <a:pt x="195" y="89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6" name="Freeform 462">
                <a:extLst>
                  <a:ext uri="{FF2B5EF4-FFF2-40B4-BE49-F238E27FC236}">
                    <a16:creationId xmlns:a16="http://schemas.microsoft.com/office/drawing/2014/main" id="{3B7D2E25-DE22-9D34-D50B-3340371EB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" y="624"/>
                <a:ext cx="22" cy="22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6"/>
                      <a:pt x="0" y="390"/>
                      <a:pt x="195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5" y="390"/>
                      <a:pt x="1095" y="706"/>
                      <a:pt x="900" y="900"/>
                    </a:cubicBezTo>
                    <a:cubicBezTo>
                      <a:pt x="705" y="1095"/>
                      <a:pt x="389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7" name="Freeform 463">
                <a:extLst>
                  <a:ext uri="{FF2B5EF4-FFF2-40B4-BE49-F238E27FC236}">
                    <a16:creationId xmlns:a16="http://schemas.microsoft.com/office/drawing/2014/main" id="{77DC1524-97F0-81DD-C256-CAADE9DCD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2" y="657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90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90"/>
                      <a:pt x="1095" y="705"/>
                      <a:pt x="900" y="900"/>
                    </a:cubicBezTo>
                    <a:cubicBezTo>
                      <a:pt x="705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8" name="Freeform 464">
                <a:extLst>
                  <a:ext uri="{FF2B5EF4-FFF2-40B4-BE49-F238E27FC236}">
                    <a16:creationId xmlns:a16="http://schemas.microsoft.com/office/drawing/2014/main" id="{FEA79C87-6AD0-77FE-C4EF-8086F251C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" y="691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90" y="0"/>
                      <a:pt x="706" y="0"/>
                      <a:pt x="900" y="195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6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29" name="Freeform 465">
                <a:extLst>
                  <a:ext uri="{FF2B5EF4-FFF2-40B4-BE49-F238E27FC236}">
                    <a16:creationId xmlns:a16="http://schemas.microsoft.com/office/drawing/2014/main" id="{6BAF4FC7-8518-D1DE-EF67-0CD63C93C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4" y="725"/>
                <a:ext cx="23" cy="23"/>
              </a:xfrm>
              <a:custGeom>
                <a:avLst/>
                <a:gdLst>
                  <a:gd name="T0" fmla="*/ 194 w 1094"/>
                  <a:gd name="T1" fmla="*/ 900 h 1094"/>
                  <a:gd name="T2" fmla="*/ 194 w 1094"/>
                  <a:gd name="T3" fmla="*/ 195 h 1094"/>
                  <a:gd name="T4" fmla="*/ 899 w 1094"/>
                  <a:gd name="T5" fmla="*/ 195 h 1094"/>
                  <a:gd name="T6" fmla="*/ 899 w 1094"/>
                  <a:gd name="T7" fmla="*/ 900 h 1094"/>
                  <a:gd name="T8" fmla="*/ 194 w 1094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4">
                    <a:moveTo>
                      <a:pt x="194" y="900"/>
                    </a:moveTo>
                    <a:cubicBezTo>
                      <a:pt x="0" y="705"/>
                      <a:pt x="0" y="389"/>
                      <a:pt x="194" y="195"/>
                    </a:cubicBezTo>
                    <a:cubicBezTo>
                      <a:pt x="389" y="0"/>
                      <a:pt x="705" y="0"/>
                      <a:pt x="899" y="195"/>
                    </a:cubicBezTo>
                    <a:cubicBezTo>
                      <a:pt x="1094" y="389"/>
                      <a:pt x="1094" y="705"/>
                      <a:pt x="899" y="900"/>
                    </a:cubicBezTo>
                    <a:cubicBezTo>
                      <a:pt x="705" y="1094"/>
                      <a:pt x="389" y="1094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0" name="Freeform 466">
                <a:extLst>
                  <a:ext uri="{FF2B5EF4-FFF2-40B4-BE49-F238E27FC236}">
                    <a16:creationId xmlns:a16="http://schemas.microsoft.com/office/drawing/2014/main" id="{0FBF4DFC-F3CA-0072-E477-68B1E9DF9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0" y="759"/>
                <a:ext cx="23" cy="23"/>
              </a:xfrm>
              <a:custGeom>
                <a:avLst/>
                <a:gdLst>
                  <a:gd name="T0" fmla="*/ 194 w 1094"/>
                  <a:gd name="T1" fmla="*/ 900 h 1094"/>
                  <a:gd name="T2" fmla="*/ 194 w 1094"/>
                  <a:gd name="T3" fmla="*/ 194 h 1094"/>
                  <a:gd name="T4" fmla="*/ 900 w 1094"/>
                  <a:gd name="T5" fmla="*/ 194 h 1094"/>
                  <a:gd name="T6" fmla="*/ 900 w 1094"/>
                  <a:gd name="T7" fmla="*/ 900 h 1094"/>
                  <a:gd name="T8" fmla="*/ 194 w 1094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4">
                    <a:moveTo>
                      <a:pt x="194" y="900"/>
                    </a:moveTo>
                    <a:cubicBezTo>
                      <a:pt x="0" y="705"/>
                      <a:pt x="0" y="389"/>
                      <a:pt x="194" y="194"/>
                    </a:cubicBezTo>
                    <a:cubicBezTo>
                      <a:pt x="389" y="0"/>
                      <a:pt x="705" y="0"/>
                      <a:pt x="900" y="194"/>
                    </a:cubicBezTo>
                    <a:cubicBezTo>
                      <a:pt x="1094" y="389"/>
                      <a:pt x="1094" y="705"/>
                      <a:pt x="900" y="900"/>
                    </a:cubicBezTo>
                    <a:cubicBezTo>
                      <a:pt x="705" y="1094"/>
                      <a:pt x="389" y="1094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1" name="Freeform 467">
                <a:extLst>
                  <a:ext uri="{FF2B5EF4-FFF2-40B4-BE49-F238E27FC236}">
                    <a16:creationId xmlns:a16="http://schemas.microsoft.com/office/drawing/2014/main" id="{D387D5C7-6F47-AEE6-0CA6-45860D824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" y="793"/>
                <a:ext cx="23" cy="23"/>
              </a:xfrm>
              <a:custGeom>
                <a:avLst/>
                <a:gdLst>
                  <a:gd name="T0" fmla="*/ 195 w 1094"/>
                  <a:gd name="T1" fmla="*/ 899 h 1094"/>
                  <a:gd name="T2" fmla="*/ 195 w 1094"/>
                  <a:gd name="T3" fmla="*/ 194 h 1094"/>
                  <a:gd name="T4" fmla="*/ 900 w 1094"/>
                  <a:gd name="T5" fmla="*/ 194 h 1094"/>
                  <a:gd name="T6" fmla="*/ 900 w 1094"/>
                  <a:gd name="T7" fmla="*/ 899 h 1094"/>
                  <a:gd name="T8" fmla="*/ 195 w 1094"/>
                  <a:gd name="T9" fmla="*/ 899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4">
                    <a:moveTo>
                      <a:pt x="195" y="899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89" y="0"/>
                      <a:pt x="705" y="0"/>
                      <a:pt x="900" y="194"/>
                    </a:cubicBezTo>
                    <a:cubicBezTo>
                      <a:pt x="1094" y="389"/>
                      <a:pt x="1094" y="705"/>
                      <a:pt x="900" y="899"/>
                    </a:cubicBezTo>
                    <a:cubicBezTo>
                      <a:pt x="705" y="1094"/>
                      <a:pt x="389" y="1094"/>
                      <a:pt x="195" y="89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2" name="Freeform 468">
                <a:extLst>
                  <a:ext uri="{FF2B5EF4-FFF2-40B4-BE49-F238E27FC236}">
                    <a16:creationId xmlns:a16="http://schemas.microsoft.com/office/drawing/2014/main" id="{6984CF44-69FF-1763-2F43-1D07147F5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827"/>
                <a:ext cx="22" cy="22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6"/>
                      <a:pt x="0" y="390"/>
                      <a:pt x="195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5" y="390"/>
                      <a:pt x="1095" y="706"/>
                      <a:pt x="900" y="900"/>
                    </a:cubicBezTo>
                    <a:cubicBezTo>
                      <a:pt x="705" y="1095"/>
                      <a:pt x="389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3" name="Freeform 469">
                <a:extLst>
                  <a:ext uri="{FF2B5EF4-FFF2-40B4-BE49-F238E27FC236}">
                    <a16:creationId xmlns:a16="http://schemas.microsoft.com/office/drawing/2014/main" id="{C0927025-0C98-27E4-747F-A85D694C6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9" y="861"/>
                <a:ext cx="23" cy="22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90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90"/>
                      <a:pt x="1095" y="705"/>
                      <a:pt x="900" y="900"/>
                    </a:cubicBezTo>
                    <a:cubicBezTo>
                      <a:pt x="705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4" name="Freeform 470">
                <a:extLst>
                  <a:ext uri="{FF2B5EF4-FFF2-40B4-BE49-F238E27FC236}">
                    <a16:creationId xmlns:a16="http://schemas.microsoft.com/office/drawing/2014/main" id="{0572E793-9495-A94B-E7F4-274115E3C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894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90"/>
                      <a:pt x="195" y="195"/>
                    </a:cubicBezTo>
                    <a:cubicBezTo>
                      <a:pt x="390" y="0"/>
                      <a:pt x="706" y="0"/>
                      <a:pt x="900" y="195"/>
                    </a:cubicBezTo>
                    <a:cubicBezTo>
                      <a:pt x="1095" y="390"/>
                      <a:pt x="1095" y="705"/>
                      <a:pt x="900" y="900"/>
                    </a:cubicBezTo>
                    <a:cubicBezTo>
                      <a:pt x="706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5" name="Oval 471">
                <a:extLst>
                  <a:ext uri="{FF2B5EF4-FFF2-40B4-BE49-F238E27FC236}">
                    <a16:creationId xmlns:a16="http://schemas.microsoft.com/office/drawing/2014/main" id="{30CC7B06-6047-1034-B31B-F892CDF33B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2" y="929"/>
                <a:ext cx="21" cy="21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6" name="Oval 472">
                <a:extLst>
                  <a:ext uri="{FF2B5EF4-FFF2-40B4-BE49-F238E27FC236}">
                    <a16:creationId xmlns:a16="http://schemas.microsoft.com/office/drawing/2014/main" id="{0EC5397F-74AC-3B22-FB84-9C61674A2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8" y="963"/>
                <a:ext cx="21" cy="21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7" name="Freeform 473">
                <a:extLst>
                  <a:ext uri="{FF2B5EF4-FFF2-40B4-BE49-F238E27FC236}">
                    <a16:creationId xmlns:a16="http://schemas.microsoft.com/office/drawing/2014/main" id="{43A81F2C-3E5D-29CF-B7FB-13708C64A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" y="996"/>
                <a:ext cx="23" cy="23"/>
              </a:xfrm>
              <a:custGeom>
                <a:avLst/>
                <a:gdLst>
                  <a:gd name="T0" fmla="*/ 195 w 1094"/>
                  <a:gd name="T1" fmla="*/ 899 h 1094"/>
                  <a:gd name="T2" fmla="*/ 195 w 1094"/>
                  <a:gd name="T3" fmla="*/ 194 h 1094"/>
                  <a:gd name="T4" fmla="*/ 900 w 1094"/>
                  <a:gd name="T5" fmla="*/ 194 h 1094"/>
                  <a:gd name="T6" fmla="*/ 900 w 1094"/>
                  <a:gd name="T7" fmla="*/ 899 h 1094"/>
                  <a:gd name="T8" fmla="*/ 195 w 1094"/>
                  <a:gd name="T9" fmla="*/ 899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4">
                    <a:moveTo>
                      <a:pt x="195" y="899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89" y="0"/>
                      <a:pt x="705" y="0"/>
                      <a:pt x="900" y="194"/>
                    </a:cubicBezTo>
                    <a:cubicBezTo>
                      <a:pt x="1094" y="389"/>
                      <a:pt x="1094" y="705"/>
                      <a:pt x="900" y="899"/>
                    </a:cubicBezTo>
                    <a:cubicBezTo>
                      <a:pt x="705" y="1094"/>
                      <a:pt x="389" y="1094"/>
                      <a:pt x="195" y="89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8" name="Freeform 474">
                <a:extLst>
                  <a:ext uri="{FF2B5EF4-FFF2-40B4-BE49-F238E27FC236}">
                    <a16:creationId xmlns:a16="http://schemas.microsoft.com/office/drawing/2014/main" id="{6ECCCCCC-7417-372A-C326-38314A638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1030"/>
                <a:ext cx="22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6"/>
                      <a:pt x="0" y="390"/>
                      <a:pt x="195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5" y="390"/>
                      <a:pt x="1095" y="706"/>
                      <a:pt x="900" y="900"/>
                    </a:cubicBezTo>
                    <a:cubicBezTo>
                      <a:pt x="705" y="1095"/>
                      <a:pt x="389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39" name="Freeform 475">
                <a:extLst>
                  <a:ext uri="{FF2B5EF4-FFF2-40B4-BE49-F238E27FC236}">
                    <a16:creationId xmlns:a16="http://schemas.microsoft.com/office/drawing/2014/main" id="{2361F2BF-C827-879D-7F5A-ADF5BA0A8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1064"/>
                <a:ext cx="23" cy="22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90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90"/>
                      <a:pt x="1095" y="705"/>
                      <a:pt x="900" y="900"/>
                    </a:cubicBezTo>
                    <a:cubicBezTo>
                      <a:pt x="705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0" name="Freeform 476">
                <a:extLst>
                  <a:ext uri="{FF2B5EF4-FFF2-40B4-BE49-F238E27FC236}">
                    <a16:creationId xmlns:a16="http://schemas.microsoft.com/office/drawing/2014/main" id="{838ED02F-EDC0-4C80-15CB-DB3D24480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" y="1097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90"/>
                      <a:pt x="195" y="195"/>
                    </a:cubicBezTo>
                    <a:cubicBezTo>
                      <a:pt x="390" y="0"/>
                      <a:pt x="706" y="0"/>
                      <a:pt x="900" y="195"/>
                    </a:cubicBezTo>
                    <a:cubicBezTo>
                      <a:pt x="1095" y="390"/>
                      <a:pt x="1095" y="705"/>
                      <a:pt x="900" y="900"/>
                    </a:cubicBezTo>
                    <a:cubicBezTo>
                      <a:pt x="706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1" name="Freeform 477">
                <a:extLst>
                  <a:ext uri="{FF2B5EF4-FFF2-40B4-BE49-F238E27FC236}">
                    <a16:creationId xmlns:a16="http://schemas.microsoft.com/office/drawing/2014/main" id="{BA5FB734-FDB7-C123-AA7B-4FE2AA47E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" y="1131"/>
                <a:ext cx="23" cy="23"/>
              </a:xfrm>
              <a:custGeom>
                <a:avLst/>
                <a:gdLst>
                  <a:gd name="T0" fmla="*/ 194 w 1094"/>
                  <a:gd name="T1" fmla="*/ 900 h 1095"/>
                  <a:gd name="T2" fmla="*/ 194 w 1094"/>
                  <a:gd name="T3" fmla="*/ 195 h 1095"/>
                  <a:gd name="T4" fmla="*/ 899 w 1094"/>
                  <a:gd name="T5" fmla="*/ 195 h 1095"/>
                  <a:gd name="T6" fmla="*/ 899 w 1094"/>
                  <a:gd name="T7" fmla="*/ 900 h 1095"/>
                  <a:gd name="T8" fmla="*/ 194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4" y="900"/>
                    </a:moveTo>
                    <a:cubicBezTo>
                      <a:pt x="0" y="705"/>
                      <a:pt x="0" y="389"/>
                      <a:pt x="194" y="195"/>
                    </a:cubicBezTo>
                    <a:cubicBezTo>
                      <a:pt x="389" y="0"/>
                      <a:pt x="705" y="0"/>
                      <a:pt x="899" y="195"/>
                    </a:cubicBezTo>
                    <a:cubicBezTo>
                      <a:pt x="1094" y="389"/>
                      <a:pt x="1094" y="705"/>
                      <a:pt x="899" y="900"/>
                    </a:cubicBezTo>
                    <a:cubicBezTo>
                      <a:pt x="705" y="1095"/>
                      <a:pt x="389" y="1095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2" name="Freeform 478">
                <a:extLst>
                  <a:ext uri="{FF2B5EF4-FFF2-40B4-BE49-F238E27FC236}">
                    <a16:creationId xmlns:a16="http://schemas.microsoft.com/office/drawing/2014/main" id="{94A1626B-F9E7-A432-5C20-BFA97963F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3" y="461"/>
                <a:ext cx="23" cy="22"/>
              </a:xfrm>
              <a:custGeom>
                <a:avLst/>
                <a:gdLst>
                  <a:gd name="T0" fmla="*/ 194 w 1094"/>
                  <a:gd name="T1" fmla="*/ 900 h 1095"/>
                  <a:gd name="T2" fmla="*/ 194 w 1094"/>
                  <a:gd name="T3" fmla="*/ 195 h 1095"/>
                  <a:gd name="T4" fmla="*/ 900 w 1094"/>
                  <a:gd name="T5" fmla="*/ 195 h 1095"/>
                  <a:gd name="T6" fmla="*/ 900 w 1094"/>
                  <a:gd name="T7" fmla="*/ 900 h 1095"/>
                  <a:gd name="T8" fmla="*/ 194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4" y="900"/>
                    </a:moveTo>
                    <a:cubicBezTo>
                      <a:pt x="0" y="705"/>
                      <a:pt x="0" y="390"/>
                      <a:pt x="194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4" y="390"/>
                      <a:pt x="1094" y="705"/>
                      <a:pt x="900" y="900"/>
                    </a:cubicBezTo>
                    <a:cubicBezTo>
                      <a:pt x="705" y="1095"/>
                      <a:pt x="389" y="1095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3" name="Freeform 479">
                <a:extLst>
                  <a:ext uri="{FF2B5EF4-FFF2-40B4-BE49-F238E27FC236}">
                    <a16:creationId xmlns:a16="http://schemas.microsoft.com/office/drawing/2014/main" id="{7C3ACDC9-C2EC-C9D2-BAB3-AE7794167C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0" y="495"/>
                <a:ext cx="22" cy="22"/>
              </a:xfrm>
              <a:custGeom>
                <a:avLst/>
                <a:gdLst>
                  <a:gd name="T0" fmla="*/ 195 w 1094"/>
                  <a:gd name="T1" fmla="*/ 900 h 1095"/>
                  <a:gd name="T2" fmla="*/ 195 w 1094"/>
                  <a:gd name="T3" fmla="*/ 195 h 1095"/>
                  <a:gd name="T4" fmla="*/ 900 w 1094"/>
                  <a:gd name="T5" fmla="*/ 195 h 1095"/>
                  <a:gd name="T6" fmla="*/ 900 w 1094"/>
                  <a:gd name="T7" fmla="*/ 900 h 1095"/>
                  <a:gd name="T8" fmla="*/ 195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5" y="900"/>
                    </a:moveTo>
                    <a:cubicBezTo>
                      <a:pt x="0" y="705"/>
                      <a:pt x="0" y="390"/>
                      <a:pt x="195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4" y="390"/>
                      <a:pt x="1094" y="705"/>
                      <a:pt x="900" y="900"/>
                    </a:cubicBezTo>
                    <a:cubicBezTo>
                      <a:pt x="705" y="1095"/>
                      <a:pt x="389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4" name="Freeform 480">
                <a:extLst>
                  <a:ext uri="{FF2B5EF4-FFF2-40B4-BE49-F238E27FC236}">
                    <a16:creationId xmlns:a16="http://schemas.microsoft.com/office/drawing/2014/main" id="{5C52BE2F-BF4C-F1A5-1F8A-6C7BE7053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" y="528"/>
                <a:ext cx="22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5"/>
                      <a:pt x="389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5" name="Freeform 481">
                <a:extLst>
                  <a:ext uri="{FF2B5EF4-FFF2-40B4-BE49-F238E27FC236}">
                    <a16:creationId xmlns:a16="http://schemas.microsoft.com/office/drawing/2014/main" id="{9D618EC5-AB0D-DADE-F6EE-7474DDA64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2" y="562"/>
                <a:ext cx="23" cy="23"/>
              </a:xfrm>
              <a:custGeom>
                <a:avLst/>
                <a:gdLst>
                  <a:gd name="T0" fmla="*/ 195 w 1095"/>
                  <a:gd name="T1" fmla="*/ 900 h 1094"/>
                  <a:gd name="T2" fmla="*/ 195 w 1095"/>
                  <a:gd name="T3" fmla="*/ 195 h 1094"/>
                  <a:gd name="T4" fmla="*/ 900 w 1095"/>
                  <a:gd name="T5" fmla="*/ 195 h 1094"/>
                  <a:gd name="T6" fmla="*/ 900 w 1095"/>
                  <a:gd name="T7" fmla="*/ 900 h 1094"/>
                  <a:gd name="T8" fmla="*/ 195 w 1095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4"/>
                      <a:pt x="390" y="1094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6" name="Freeform 482">
                <a:extLst>
                  <a:ext uri="{FF2B5EF4-FFF2-40B4-BE49-F238E27FC236}">
                    <a16:creationId xmlns:a16="http://schemas.microsoft.com/office/drawing/2014/main" id="{04FA021B-9757-E429-5FAF-A793E72CA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8" y="596"/>
                <a:ext cx="23" cy="23"/>
              </a:xfrm>
              <a:custGeom>
                <a:avLst/>
                <a:gdLst>
                  <a:gd name="T0" fmla="*/ 195 w 1095"/>
                  <a:gd name="T1" fmla="*/ 899 h 1094"/>
                  <a:gd name="T2" fmla="*/ 195 w 1095"/>
                  <a:gd name="T3" fmla="*/ 194 h 1094"/>
                  <a:gd name="T4" fmla="*/ 900 w 1095"/>
                  <a:gd name="T5" fmla="*/ 194 h 1094"/>
                  <a:gd name="T6" fmla="*/ 900 w 1095"/>
                  <a:gd name="T7" fmla="*/ 899 h 1094"/>
                  <a:gd name="T8" fmla="*/ 195 w 1095"/>
                  <a:gd name="T9" fmla="*/ 899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899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90" y="0"/>
                      <a:pt x="705" y="0"/>
                      <a:pt x="900" y="194"/>
                    </a:cubicBezTo>
                    <a:cubicBezTo>
                      <a:pt x="1095" y="389"/>
                      <a:pt x="1095" y="705"/>
                      <a:pt x="900" y="899"/>
                    </a:cubicBezTo>
                    <a:cubicBezTo>
                      <a:pt x="705" y="1094"/>
                      <a:pt x="390" y="1094"/>
                      <a:pt x="195" y="89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7" name="Freeform 483">
                <a:extLst>
                  <a:ext uri="{FF2B5EF4-FFF2-40B4-BE49-F238E27FC236}">
                    <a16:creationId xmlns:a16="http://schemas.microsoft.com/office/drawing/2014/main" id="{2D7E38EE-53A1-5E91-7950-DF5F669E9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4" y="630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6"/>
                      <a:pt x="0" y="390"/>
                      <a:pt x="195" y="195"/>
                    </a:cubicBezTo>
                    <a:cubicBezTo>
                      <a:pt x="390" y="0"/>
                      <a:pt x="706" y="0"/>
                      <a:pt x="900" y="195"/>
                    </a:cubicBezTo>
                    <a:cubicBezTo>
                      <a:pt x="1095" y="390"/>
                      <a:pt x="1095" y="706"/>
                      <a:pt x="900" y="900"/>
                    </a:cubicBezTo>
                    <a:cubicBezTo>
                      <a:pt x="706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8" name="Freeform 484">
                <a:extLst>
                  <a:ext uri="{FF2B5EF4-FFF2-40B4-BE49-F238E27FC236}">
                    <a16:creationId xmlns:a16="http://schemas.microsoft.com/office/drawing/2014/main" id="{9B8055F0-BED6-8A2A-1ECF-12ABCF2B8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0" y="664"/>
                <a:ext cx="23" cy="23"/>
              </a:xfrm>
              <a:custGeom>
                <a:avLst/>
                <a:gdLst>
                  <a:gd name="T0" fmla="*/ 194 w 1094"/>
                  <a:gd name="T1" fmla="*/ 900 h 1095"/>
                  <a:gd name="T2" fmla="*/ 194 w 1094"/>
                  <a:gd name="T3" fmla="*/ 195 h 1095"/>
                  <a:gd name="T4" fmla="*/ 900 w 1094"/>
                  <a:gd name="T5" fmla="*/ 195 h 1095"/>
                  <a:gd name="T6" fmla="*/ 900 w 1094"/>
                  <a:gd name="T7" fmla="*/ 900 h 1095"/>
                  <a:gd name="T8" fmla="*/ 194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4" y="900"/>
                    </a:moveTo>
                    <a:cubicBezTo>
                      <a:pt x="0" y="705"/>
                      <a:pt x="0" y="390"/>
                      <a:pt x="194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4" y="390"/>
                      <a:pt x="1094" y="705"/>
                      <a:pt x="900" y="900"/>
                    </a:cubicBezTo>
                    <a:cubicBezTo>
                      <a:pt x="705" y="1095"/>
                      <a:pt x="389" y="1095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49" name="Freeform 485">
                <a:extLst>
                  <a:ext uri="{FF2B5EF4-FFF2-40B4-BE49-F238E27FC236}">
                    <a16:creationId xmlns:a16="http://schemas.microsoft.com/office/drawing/2014/main" id="{F1CEB121-9F26-0867-FC2F-2B012A385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6" y="698"/>
                <a:ext cx="23" cy="22"/>
              </a:xfrm>
              <a:custGeom>
                <a:avLst/>
                <a:gdLst>
                  <a:gd name="T0" fmla="*/ 195 w 1094"/>
                  <a:gd name="T1" fmla="*/ 900 h 1095"/>
                  <a:gd name="T2" fmla="*/ 195 w 1094"/>
                  <a:gd name="T3" fmla="*/ 195 h 1095"/>
                  <a:gd name="T4" fmla="*/ 900 w 1094"/>
                  <a:gd name="T5" fmla="*/ 195 h 1095"/>
                  <a:gd name="T6" fmla="*/ 900 w 1094"/>
                  <a:gd name="T7" fmla="*/ 900 h 1095"/>
                  <a:gd name="T8" fmla="*/ 195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5" y="900"/>
                    </a:moveTo>
                    <a:cubicBezTo>
                      <a:pt x="0" y="705"/>
                      <a:pt x="0" y="390"/>
                      <a:pt x="195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4" y="390"/>
                      <a:pt x="1094" y="705"/>
                      <a:pt x="900" y="900"/>
                    </a:cubicBezTo>
                    <a:cubicBezTo>
                      <a:pt x="705" y="1095"/>
                      <a:pt x="389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0" name="Oval 486">
                <a:extLst>
                  <a:ext uri="{FF2B5EF4-FFF2-40B4-BE49-F238E27FC236}">
                    <a16:creationId xmlns:a16="http://schemas.microsoft.com/office/drawing/2014/main" id="{3CC8F9FA-9773-4FFA-7242-56512B66E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732"/>
                <a:ext cx="20" cy="21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1" name="Freeform 487">
                <a:extLst>
                  <a:ext uri="{FF2B5EF4-FFF2-40B4-BE49-F238E27FC236}">
                    <a16:creationId xmlns:a16="http://schemas.microsoft.com/office/drawing/2014/main" id="{88443325-6600-EE45-1082-DB62650A7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9" y="765"/>
                <a:ext cx="23" cy="23"/>
              </a:xfrm>
              <a:custGeom>
                <a:avLst/>
                <a:gdLst>
                  <a:gd name="T0" fmla="*/ 195 w 1095"/>
                  <a:gd name="T1" fmla="*/ 900 h 1094"/>
                  <a:gd name="T2" fmla="*/ 195 w 1095"/>
                  <a:gd name="T3" fmla="*/ 195 h 1094"/>
                  <a:gd name="T4" fmla="*/ 900 w 1095"/>
                  <a:gd name="T5" fmla="*/ 195 h 1094"/>
                  <a:gd name="T6" fmla="*/ 900 w 1095"/>
                  <a:gd name="T7" fmla="*/ 900 h 1094"/>
                  <a:gd name="T8" fmla="*/ 195 w 1095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4"/>
                      <a:pt x="390" y="1094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2" name="Freeform 488">
                <a:extLst>
                  <a:ext uri="{FF2B5EF4-FFF2-40B4-BE49-F238E27FC236}">
                    <a16:creationId xmlns:a16="http://schemas.microsoft.com/office/drawing/2014/main" id="{92AFB373-EF81-707F-9BD6-79F3B5146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" y="799"/>
                <a:ext cx="23" cy="23"/>
              </a:xfrm>
              <a:custGeom>
                <a:avLst/>
                <a:gdLst>
                  <a:gd name="T0" fmla="*/ 195 w 1095"/>
                  <a:gd name="T1" fmla="*/ 899 h 1094"/>
                  <a:gd name="T2" fmla="*/ 195 w 1095"/>
                  <a:gd name="T3" fmla="*/ 194 h 1094"/>
                  <a:gd name="T4" fmla="*/ 900 w 1095"/>
                  <a:gd name="T5" fmla="*/ 194 h 1094"/>
                  <a:gd name="T6" fmla="*/ 900 w 1095"/>
                  <a:gd name="T7" fmla="*/ 899 h 1094"/>
                  <a:gd name="T8" fmla="*/ 195 w 1095"/>
                  <a:gd name="T9" fmla="*/ 899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899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90" y="0"/>
                      <a:pt x="705" y="0"/>
                      <a:pt x="900" y="194"/>
                    </a:cubicBezTo>
                    <a:cubicBezTo>
                      <a:pt x="1095" y="389"/>
                      <a:pt x="1095" y="705"/>
                      <a:pt x="900" y="899"/>
                    </a:cubicBezTo>
                    <a:cubicBezTo>
                      <a:pt x="705" y="1094"/>
                      <a:pt x="390" y="1094"/>
                      <a:pt x="195" y="89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3" name="Freeform 489">
                <a:extLst>
                  <a:ext uri="{FF2B5EF4-FFF2-40B4-BE49-F238E27FC236}">
                    <a16:creationId xmlns:a16="http://schemas.microsoft.com/office/drawing/2014/main" id="{47E26D7A-E91F-CDCB-13AF-CE8CA9C50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833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6"/>
                      <a:pt x="0" y="390"/>
                      <a:pt x="195" y="195"/>
                    </a:cubicBezTo>
                    <a:cubicBezTo>
                      <a:pt x="390" y="0"/>
                      <a:pt x="706" y="0"/>
                      <a:pt x="900" y="195"/>
                    </a:cubicBezTo>
                    <a:cubicBezTo>
                      <a:pt x="1095" y="390"/>
                      <a:pt x="1095" y="706"/>
                      <a:pt x="900" y="900"/>
                    </a:cubicBezTo>
                    <a:cubicBezTo>
                      <a:pt x="706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4" name="Freeform 490">
                <a:extLst>
                  <a:ext uri="{FF2B5EF4-FFF2-40B4-BE49-F238E27FC236}">
                    <a16:creationId xmlns:a16="http://schemas.microsoft.com/office/drawing/2014/main" id="{A5064C9E-2EF9-1870-A5DA-0C71B8D50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7" y="867"/>
                <a:ext cx="23" cy="23"/>
              </a:xfrm>
              <a:custGeom>
                <a:avLst/>
                <a:gdLst>
                  <a:gd name="T0" fmla="*/ 194 w 1094"/>
                  <a:gd name="T1" fmla="*/ 900 h 1095"/>
                  <a:gd name="T2" fmla="*/ 194 w 1094"/>
                  <a:gd name="T3" fmla="*/ 195 h 1095"/>
                  <a:gd name="T4" fmla="*/ 899 w 1094"/>
                  <a:gd name="T5" fmla="*/ 195 h 1095"/>
                  <a:gd name="T6" fmla="*/ 899 w 1094"/>
                  <a:gd name="T7" fmla="*/ 900 h 1095"/>
                  <a:gd name="T8" fmla="*/ 194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4" y="900"/>
                    </a:moveTo>
                    <a:cubicBezTo>
                      <a:pt x="0" y="705"/>
                      <a:pt x="0" y="390"/>
                      <a:pt x="194" y="195"/>
                    </a:cubicBezTo>
                    <a:cubicBezTo>
                      <a:pt x="389" y="0"/>
                      <a:pt x="705" y="0"/>
                      <a:pt x="899" y="195"/>
                    </a:cubicBezTo>
                    <a:cubicBezTo>
                      <a:pt x="1094" y="390"/>
                      <a:pt x="1094" y="705"/>
                      <a:pt x="899" y="900"/>
                    </a:cubicBezTo>
                    <a:cubicBezTo>
                      <a:pt x="705" y="1095"/>
                      <a:pt x="389" y="1095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5" name="Freeform 491">
                <a:extLst>
                  <a:ext uri="{FF2B5EF4-FFF2-40B4-BE49-F238E27FC236}">
                    <a16:creationId xmlns:a16="http://schemas.microsoft.com/office/drawing/2014/main" id="{F0A2028A-AA08-C185-A331-BCE91A931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901"/>
                <a:ext cx="23" cy="22"/>
              </a:xfrm>
              <a:custGeom>
                <a:avLst/>
                <a:gdLst>
                  <a:gd name="T0" fmla="*/ 194 w 1094"/>
                  <a:gd name="T1" fmla="*/ 900 h 1095"/>
                  <a:gd name="T2" fmla="*/ 194 w 1094"/>
                  <a:gd name="T3" fmla="*/ 195 h 1095"/>
                  <a:gd name="T4" fmla="*/ 900 w 1094"/>
                  <a:gd name="T5" fmla="*/ 195 h 1095"/>
                  <a:gd name="T6" fmla="*/ 900 w 1094"/>
                  <a:gd name="T7" fmla="*/ 900 h 1095"/>
                  <a:gd name="T8" fmla="*/ 194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4" y="900"/>
                    </a:moveTo>
                    <a:cubicBezTo>
                      <a:pt x="0" y="705"/>
                      <a:pt x="0" y="390"/>
                      <a:pt x="194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4" y="390"/>
                      <a:pt x="1094" y="705"/>
                      <a:pt x="900" y="900"/>
                    </a:cubicBezTo>
                    <a:cubicBezTo>
                      <a:pt x="705" y="1095"/>
                      <a:pt x="389" y="1095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6" name="Oval 492">
                <a:extLst>
                  <a:ext uri="{FF2B5EF4-FFF2-40B4-BE49-F238E27FC236}">
                    <a16:creationId xmlns:a16="http://schemas.microsoft.com/office/drawing/2014/main" id="{B6C63A7F-463F-AAAD-0539-2A42974742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1" y="935"/>
                <a:ext cx="20" cy="21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7" name="Freeform 493">
                <a:extLst>
                  <a:ext uri="{FF2B5EF4-FFF2-40B4-BE49-F238E27FC236}">
                    <a16:creationId xmlns:a16="http://schemas.microsoft.com/office/drawing/2014/main" id="{31A6E68D-401E-7127-7000-D01444B48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968"/>
                <a:ext cx="23" cy="23"/>
              </a:xfrm>
              <a:custGeom>
                <a:avLst/>
                <a:gdLst>
                  <a:gd name="T0" fmla="*/ 195 w 1095"/>
                  <a:gd name="T1" fmla="*/ 900 h 1094"/>
                  <a:gd name="T2" fmla="*/ 195 w 1095"/>
                  <a:gd name="T3" fmla="*/ 195 h 1094"/>
                  <a:gd name="T4" fmla="*/ 900 w 1095"/>
                  <a:gd name="T5" fmla="*/ 195 h 1094"/>
                  <a:gd name="T6" fmla="*/ 900 w 1095"/>
                  <a:gd name="T7" fmla="*/ 900 h 1094"/>
                  <a:gd name="T8" fmla="*/ 195 w 1095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4"/>
                      <a:pt x="390" y="1094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8" name="Freeform 494">
                <a:extLst>
                  <a:ext uri="{FF2B5EF4-FFF2-40B4-BE49-F238E27FC236}">
                    <a16:creationId xmlns:a16="http://schemas.microsoft.com/office/drawing/2014/main" id="{B8D7C4CC-AD6A-C844-715D-0346F1014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002"/>
                <a:ext cx="23" cy="23"/>
              </a:xfrm>
              <a:custGeom>
                <a:avLst/>
                <a:gdLst>
                  <a:gd name="T0" fmla="*/ 195 w 1095"/>
                  <a:gd name="T1" fmla="*/ 900 h 1094"/>
                  <a:gd name="T2" fmla="*/ 195 w 1095"/>
                  <a:gd name="T3" fmla="*/ 194 h 1094"/>
                  <a:gd name="T4" fmla="*/ 900 w 1095"/>
                  <a:gd name="T5" fmla="*/ 194 h 1094"/>
                  <a:gd name="T6" fmla="*/ 900 w 1095"/>
                  <a:gd name="T7" fmla="*/ 900 h 1094"/>
                  <a:gd name="T8" fmla="*/ 195 w 1095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900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90" y="0"/>
                      <a:pt x="705" y="0"/>
                      <a:pt x="900" y="194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4"/>
                      <a:pt x="390" y="1094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59" name="Freeform 495">
                <a:extLst>
                  <a:ext uri="{FF2B5EF4-FFF2-40B4-BE49-F238E27FC236}">
                    <a16:creationId xmlns:a16="http://schemas.microsoft.com/office/drawing/2014/main" id="{51C57A09-FC7B-F7F6-DDE7-ADE5097D4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1036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6"/>
                      <a:pt x="0" y="390"/>
                      <a:pt x="195" y="195"/>
                    </a:cubicBezTo>
                    <a:cubicBezTo>
                      <a:pt x="390" y="0"/>
                      <a:pt x="706" y="0"/>
                      <a:pt x="900" y="195"/>
                    </a:cubicBezTo>
                    <a:cubicBezTo>
                      <a:pt x="1095" y="390"/>
                      <a:pt x="1095" y="706"/>
                      <a:pt x="900" y="900"/>
                    </a:cubicBezTo>
                    <a:cubicBezTo>
                      <a:pt x="706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0" name="Freeform 496">
                <a:extLst>
                  <a:ext uri="{FF2B5EF4-FFF2-40B4-BE49-F238E27FC236}">
                    <a16:creationId xmlns:a16="http://schemas.microsoft.com/office/drawing/2014/main" id="{B2598F21-F296-3EC7-9655-26E5A8A8C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" y="1070"/>
                <a:ext cx="23" cy="23"/>
              </a:xfrm>
              <a:custGeom>
                <a:avLst/>
                <a:gdLst>
                  <a:gd name="T0" fmla="*/ 194 w 1094"/>
                  <a:gd name="T1" fmla="*/ 900 h 1095"/>
                  <a:gd name="T2" fmla="*/ 194 w 1094"/>
                  <a:gd name="T3" fmla="*/ 195 h 1095"/>
                  <a:gd name="T4" fmla="*/ 899 w 1094"/>
                  <a:gd name="T5" fmla="*/ 195 h 1095"/>
                  <a:gd name="T6" fmla="*/ 899 w 1094"/>
                  <a:gd name="T7" fmla="*/ 900 h 1095"/>
                  <a:gd name="T8" fmla="*/ 194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4" y="900"/>
                    </a:moveTo>
                    <a:cubicBezTo>
                      <a:pt x="0" y="705"/>
                      <a:pt x="0" y="390"/>
                      <a:pt x="194" y="195"/>
                    </a:cubicBezTo>
                    <a:cubicBezTo>
                      <a:pt x="389" y="0"/>
                      <a:pt x="705" y="0"/>
                      <a:pt x="899" y="195"/>
                    </a:cubicBezTo>
                    <a:cubicBezTo>
                      <a:pt x="1094" y="390"/>
                      <a:pt x="1094" y="705"/>
                      <a:pt x="899" y="900"/>
                    </a:cubicBezTo>
                    <a:cubicBezTo>
                      <a:pt x="705" y="1095"/>
                      <a:pt x="389" y="1095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1" name="Freeform 497">
                <a:extLst>
                  <a:ext uri="{FF2B5EF4-FFF2-40B4-BE49-F238E27FC236}">
                    <a16:creationId xmlns:a16="http://schemas.microsoft.com/office/drawing/2014/main" id="{D232882D-B823-CF1B-5076-E243EB7FF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1104"/>
                <a:ext cx="23" cy="22"/>
              </a:xfrm>
              <a:custGeom>
                <a:avLst/>
                <a:gdLst>
                  <a:gd name="T0" fmla="*/ 194 w 1094"/>
                  <a:gd name="T1" fmla="*/ 900 h 1095"/>
                  <a:gd name="T2" fmla="*/ 194 w 1094"/>
                  <a:gd name="T3" fmla="*/ 195 h 1095"/>
                  <a:gd name="T4" fmla="*/ 900 w 1094"/>
                  <a:gd name="T5" fmla="*/ 195 h 1095"/>
                  <a:gd name="T6" fmla="*/ 900 w 1094"/>
                  <a:gd name="T7" fmla="*/ 900 h 1095"/>
                  <a:gd name="T8" fmla="*/ 194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4" y="900"/>
                    </a:moveTo>
                    <a:cubicBezTo>
                      <a:pt x="0" y="705"/>
                      <a:pt x="0" y="390"/>
                      <a:pt x="194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4" y="390"/>
                      <a:pt x="1094" y="705"/>
                      <a:pt x="900" y="900"/>
                    </a:cubicBezTo>
                    <a:cubicBezTo>
                      <a:pt x="705" y="1095"/>
                      <a:pt x="389" y="1095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2" name="Oval 498">
                <a:extLst>
                  <a:ext uri="{FF2B5EF4-FFF2-40B4-BE49-F238E27FC236}">
                    <a16:creationId xmlns:a16="http://schemas.microsoft.com/office/drawing/2014/main" id="{288CFC52-8D19-E48D-236C-567DD83B5C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" y="434"/>
                <a:ext cx="21" cy="21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3" name="Oval 499">
                <a:extLst>
                  <a:ext uri="{FF2B5EF4-FFF2-40B4-BE49-F238E27FC236}">
                    <a16:creationId xmlns:a16="http://schemas.microsoft.com/office/drawing/2014/main" id="{60D6FBAD-57A8-6624-16B4-A61412182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3" y="468"/>
                <a:ext cx="21" cy="21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4" name="Freeform 500">
                <a:extLst>
                  <a:ext uri="{FF2B5EF4-FFF2-40B4-BE49-F238E27FC236}">
                    <a16:creationId xmlns:a16="http://schemas.microsoft.com/office/drawing/2014/main" id="{7B5DCC8D-B273-8542-65CB-A66587080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8" y="501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90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90"/>
                      <a:pt x="1095" y="705"/>
                      <a:pt x="900" y="900"/>
                    </a:cubicBezTo>
                    <a:cubicBezTo>
                      <a:pt x="705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5" name="Freeform 501">
                <a:extLst>
                  <a:ext uri="{FF2B5EF4-FFF2-40B4-BE49-F238E27FC236}">
                    <a16:creationId xmlns:a16="http://schemas.microsoft.com/office/drawing/2014/main" id="{C31C011A-DB97-A920-322B-DEB99B607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4" y="535"/>
                <a:ext cx="23" cy="22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90" y="0"/>
                      <a:pt x="706" y="0"/>
                      <a:pt x="900" y="195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6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6" name="Freeform 502">
                <a:extLst>
                  <a:ext uri="{FF2B5EF4-FFF2-40B4-BE49-F238E27FC236}">
                    <a16:creationId xmlns:a16="http://schemas.microsoft.com/office/drawing/2014/main" id="{4C2643CA-E420-39ED-5C01-A1F3C6300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0" y="568"/>
                <a:ext cx="23" cy="23"/>
              </a:xfrm>
              <a:custGeom>
                <a:avLst/>
                <a:gdLst>
                  <a:gd name="T0" fmla="*/ 194 w 1094"/>
                  <a:gd name="T1" fmla="*/ 900 h 1094"/>
                  <a:gd name="T2" fmla="*/ 194 w 1094"/>
                  <a:gd name="T3" fmla="*/ 195 h 1094"/>
                  <a:gd name="T4" fmla="*/ 899 w 1094"/>
                  <a:gd name="T5" fmla="*/ 195 h 1094"/>
                  <a:gd name="T6" fmla="*/ 899 w 1094"/>
                  <a:gd name="T7" fmla="*/ 900 h 1094"/>
                  <a:gd name="T8" fmla="*/ 194 w 1094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4">
                    <a:moveTo>
                      <a:pt x="194" y="900"/>
                    </a:moveTo>
                    <a:cubicBezTo>
                      <a:pt x="0" y="705"/>
                      <a:pt x="0" y="389"/>
                      <a:pt x="194" y="195"/>
                    </a:cubicBezTo>
                    <a:cubicBezTo>
                      <a:pt x="389" y="0"/>
                      <a:pt x="705" y="0"/>
                      <a:pt x="899" y="195"/>
                    </a:cubicBezTo>
                    <a:cubicBezTo>
                      <a:pt x="1094" y="389"/>
                      <a:pt x="1094" y="705"/>
                      <a:pt x="899" y="900"/>
                    </a:cubicBezTo>
                    <a:cubicBezTo>
                      <a:pt x="705" y="1094"/>
                      <a:pt x="389" y="1094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7" name="Freeform 503">
                <a:extLst>
                  <a:ext uri="{FF2B5EF4-FFF2-40B4-BE49-F238E27FC236}">
                    <a16:creationId xmlns:a16="http://schemas.microsoft.com/office/drawing/2014/main" id="{05FFCD08-D5DF-A82E-ED12-3BA233C4B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" y="602"/>
                <a:ext cx="22" cy="23"/>
              </a:xfrm>
              <a:custGeom>
                <a:avLst/>
                <a:gdLst>
                  <a:gd name="T0" fmla="*/ 194 w 1094"/>
                  <a:gd name="T1" fmla="*/ 900 h 1094"/>
                  <a:gd name="T2" fmla="*/ 194 w 1094"/>
                  <a:gd name="T3" fmla="*/ 194 h 1094"/>
                  <a:gd name="T4" fmla="*/ 900 w 1094"/>
                  <a:gd name="T5" fmla="*/ 194 h 1094"/>
                  <a:gd name="T6" fmla="*/ 900 w 1094"/>
                  <a:gd name="T7" fmla="*/ 900 h 1094"/>
                  <a:gd name="T8" fmla="*/ 194 w 1094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4">
                    <a:moveTo>
                      <a:pt x="194" y="900"/>
                    </a:moveTo>
                    <a:cubicBezTo>
                      <a:pt x="0" y="705"/>
                      <a:pt x="0" y="389"/>
                      <a:pt x="194" y="194"/>
                    </a:cubicBezTo>
                    <a:cubicBezTo>
                      <a:pt x="389" y="0"/>
                      <a:pt x="705" y="0"/>
                      <a:pt x="900" y="194"/>
                    </a:cubicBezTo>
                    <a:cubicBezTo>
                      <a:pt x="1094" y="389"/>
                      <a:pt x="1094" y="705"/>
                      <a:pt x="900" y="900"/>
                    </a:cubicBezTo>
                    <a:cubicBezTo>
                      <a:pt x="705" y="1094"/>
                      <a:pt x="389" y="1094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8" name="Freeform 504">
                <a:extLst>
                  <a:ext uri="{FF2B5EF4-FFF2-40B4-BE49-F238E27FC236}">
                    <a16:creationId xmlns:a16="http://schemas.microsoft.com/office/drawing/2014/main" id="{34F0D367-1CAA-5FC0-4572-B694AB01C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3" y="636"/>
                <a:ext cx="23" cy="23"/>
              </a:xfrm>
              <a:custGeom>
                <a:avLst/>
                <a:gdLst>
                  <a:gd name="T0" fmla="*/ 195 w 1094"/>
                  <a:gd name="T1" fmla="*/ 899 h 1094"/>
                  <a:gd name="T2" fmla="*/ 195 w 1094"/>
                  <a:gd name="T3" fmla="*/ 194 h 1094"/>
                  <a:gd name="T4" fmla="*/ 900 w 1094"/>
                  <a:gd name="T5" fmla="*/ 194 h 1094"/>
                  <a:gd name="T6" fmla="*/ 900 w 1094"/>
                  <a:gd name="T7" fmla="*/ 899 h 1094"/>
                  <a:gd name="T8" fmla="*/ 195 w 1094"/>
                  <a:gd name="T9" fmla="*/ 899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4">
                    <a:moveTo>
                      <a:pt x="195" y="899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89" y="0"/>
                      <a:pt x="705" y="0"/>
                      <a:pt x="900" y="194"/>
                    </a:cubicBezTo>
                    <a:cubicBezTo>
                      <a:pt x="1094" y="389"/>
                      <a:pt x="1094" y="705"/>
                      <a:pt x="900" y="899"/>
                    </a:cubicBezTo>
                    <a:cubicBezTo>
                      <a:pt x="705" y="1094"/>
                      <a:pt x="389" y="1094"/>
                      <a:pt x="195" y="89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69" name="Freeform 505">
                <a:extLst>
                  <a:ext uri="{FF2B5EF4-FFF2-40B4-BE49-F238E27FC236}">
                    <a16:creationId xmlns:a16="http://schemas.microsoft.com/office/drawing/2014/main" id="{F64B9E5B-7239-B267-052E-0623A50E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" y="670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6"/>
                      <a:pt x="0" y="390"/>
                      <a:pt x="195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5" y="390"/>
                      <a:pt x="1095" y="706"/>
                      <a:pt x="900" y="900"/>
                    </a:cubicBezTo>
                    <a:cubicBezTo>
                      <a:pt x="705" y="1095"/>
                      <a:pt x="389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0" name="Freeform 506">
                <a:extLst>
                  <a:ext uri="{FF2B5EF4-FFF2-40B4-BE49-F238E27FC236}">
                    <a16:creationId xmlns:a16="http://schemas.microsoft.com/office/drawing/2014/main" id="{76A047E8-8FA9-B630-D442-90AB9D9C0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5" y="704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90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90"/>
                      <a:pt x="1095" y="705"/>
                      <a:pt x="900" y="900"/>
                    </a:cubicBezTo>
                    <a:cubicBezTo>
                      <a:pt x="705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1" name="Freeform 507">
                <a:extLst>
                  <a:ext uri="{FF2B5EF4-FFF2-40B4-BE49-F238E27FC236}">
                    <a16:creationId xmlns:a16="http://schemas.microsoft.com/office/drawing/2014/main" id="{819C7AF5-E49F-F4C6-3346-EFE5861F0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" y="738"/>
                <a:ext cx="23" cy="22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2" name="Freeform 508">
                <a:extLst>
                  <a:ext uri="{FF2B5EF4-FFF2-40B4-BE49-F238E27FC236}">
                    <a16:creationId xmlns:a16="http://schemas.microsoft.com/office/drawing/2014/main" id="{7872441C-A34D-322D-DF3A-FB2E2467E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771"/>
                <a:ext cx="23" cy="23"/>
              </a:xfrm>
              <a:custGeom>
                <a:avLst/>
                <a:gdLst>
                  <a:gd name="T0" fmla="*/ 194 w 1094"/>
                  <a:gd name="T1" fmla="*/ 900 h 1094"/>
                  <a:gd name="T2" fmla="*/ 194 w 1094"/>
                  <a:gd name="T3" fmla="*/ 195 h 1094"/>
                  <a:gd name="T4" fmla="*/ 899 w 1094"/>
                  <a:gd name="T5" fmla="*/ 195 h 1094"/>
                  <a:gd name="T6" fmla="*/ 899 w 1094"/>
                  <a:gd name="T7" fmla="*/ 900 h 1094"/>
                  <a:gd name="T8" fmla="*/ 194 w 1094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4">
                    <a:moveTo>
                      <a:pt x="194" y="900"/>
                    </a:moveTo>
                    <a:cubicBezTo>
                      <a:pt x="0" y="705"/>
                      <a:pt x="0" y="389"/>
                      <a:pt x="194" y="195"/>
                    </a:cubicBezTo>
                    <a:cubicBezTo>
                      <a:pt x="389" y="0"/>
                      <a:pt x="705" y="0"/>
                      <a:pt x="899" y="195"/>
                    </a:cubicBezTo>
                    <a:cubicBezTo>
                      <a:pt x="1094" y="389"/>
                      <a:pt x="1094" y="705"/>
                      <a:pt x="899" y="900"/>
                    </a:cubicBezTo>
                    <a:cubicBezTo>
                      <a:pt x="705" y="1094"/>
                      <a:pt x="389" y="1094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3" name="Freeform 509">
                <a:extLst>
                  <a:ext uri="{FF2B5EF4-FFF2-40B4-BE49-F238E27FC236}">
                    <a16:creationId xmlns:a16="http://schemas.microsoft.com/office/drawing/2014/main" id="{48DD0077-6FBE-94CD-0B26-A3A868246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" y="805"/>
                <a:ext cx="22" cy="23"/>
              </a:xfrm>
              <a:custGeom>
                <a:avLst/>
                <a:gdLst>
                  <a:gd name="T0" fmla="*/ 194 w 1094"/>
                  <a:gd name="T1" fmla="*/ 900 h 1094"/>
                  <a:gd name="T2" fmla="*/ 194 w 1094"/>
                  <a:gd name="T3" fmla="*/ 194 h 1094"/>
                  <a:gd name="T4" fmla="*/ 900 w 1094"/>
                  <a:gd name="T5" fmla="*/ 194 h 1094"/>
                  <a:gd name="T6" fmla="*/ 900 w 1094"/>
                  <a:gd name="T7" fmla="*/ 900 h 1094"/>
                  <a:gd name="T8" fmla="*/ 194 w 1094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4">
                    <a:moveTo>
                      <a:pt x="194" y="900"/>
                    </a:moveTo>
                    <a:cubicBezTo>
                      <a:pt x="0" y="705"/>
                      <a:pt x="0" y="389"/>
                      <a:pt x="194" y="194"/>
                    </a:cubicBezTo>
                    <a:cubicBezTo>
                      <a:pt x="389" y="0"/>
                      <a:pt x="705" y="0"/>
                      <a:pt x="900" y="194"/>
                    </a:cubicBezTo>
                    <a:cubicBezTo>
                      <a:pt x="1094" y="389"/>
                      <a:pt x="1094" y="705"/>
                      <a:pt x="900" y="900"/>
                    </a:cubicBezTo>
                    <a:cubicBezTo>
                      <a:pt x="705" y="1094"/>
                      <a:pt x="389" y="1094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4" name="Freeform 510">
                <a:extLst>
                  <a:ext uri="{FF2B5EF4-FFF2-40B4-BE49-F238E27FC236}">
                    <a16:creationId xmlns:a16="http://schemas.microsoft.com/office/drawing/2014/main" id="{EA2C5AA7-064D-F606-0763-69041FFB4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0" y="839"/>
                <a:ext cx="22" cy="23"/>
              </a:xfrm>
              <a:custGeom>
                <a:avLst/>
                <a:gdLst>
                  <a:gd name="T0" fmla="*/ 195 w 1094"/>
                  <a:gd name="T1" fmla="*/ 899 h 1094"/>
                  <a:gd name="T2" fmla="*/ 195 w 1094"/>
                  <a:gd name="T3" fmla="*/ 194 h 1094"/>
                  <a:gd name="T4" fmla="*/ 900 w 1094"/>
                  <a:gd name="T5" fmla="*/ 194 h 1094"/>
                  <a:gd name="T6" fmla="*/ 900 w 1094"/>
                  <a:gd name="T7" fmla="*/ 899 h 1094"/>
                  <a:gd name="T8" fmla="*/ 195 w 1094"/>
                  <a:gd name="T9" fmla="*/ 899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4">
                    <a:moveTo>
                      <a:pt x="195" y="899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89" y="0"/>
                      <a:pt x="705" y="0"/>
                      <a:pt x="900" y="194"/>
                    </a:cubicBezTo>
                    <a:cubicBezTo>
                      <a:pt x="1094" y="389"/>
                      <a:pt x="1094" y="705"/>
                      <a:pt x="900" y="899"/>
                    </a:cubicBezTo>
                    <a:cubicBezTo>
                      <a:pt x="705" y="1094"/>
                      <a:pt x="389" y="1094"/>
                      <a:pt x="195" y="89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5" name="Freeform 511">
                <a:extLst>
                  <a:ext uri="{FF2B5EF4-FFF2-40B4-BE49-F238E27FC236}">
                    <a16:creationId xmlns:a16="http://schemas.microsoft.com/office/drawing/2014/main" id="{DA8FE32B-5EF9-C7C1-97EE-8E50EF9BF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6" y="873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6"/>
                      <a:pt x="0" y="390"/>
                      <a:pt x="195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5" y="390"/>
                      <a:pt x="1095" y="706"/>
                      <a:pt x="900" y="900"/>
                    </a:cubicBezTo>
                    <a:cubicBezTo>
                      <a:pt x="705" y="1095"/>
                      <a:pt x="389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6" name="Freeform 512">
                <a:extLst>
                  <a:ext uri="{FF2B5EF4-FFF2-40B4-BE49-F238E27FC236}">
                    <a16:creationId xmlns:a16="http://schemas.microsoft.com/office/drawing/2014/main" id="{CEBFCB09-1CC6-DF4E-9960-071736E86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907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90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90"/>
                      <a:pt x="1095" y="705"/>
                      <a:pt x="900" y="900"/>
                    </a:cubicBezTo>
                    <a:cubicBezTo>
                      <a:pt x="705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7" name="Freeform 513">
                <a:extLst>
                  <a:ext uri="{FF2B5EF4-FFF2-40B4-BE49-F238E27FC236}">
                    <a16:creationId xmlns:a16="http://schemas.microsoft.com/office/drawing/2014/main" id="{B073D31B-15B5-A22C-5443-463344EA2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941"/>
                <a:ext cx="23" cy="22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8" name="Oval 514">
                <a:extLst>
                  <a:ext uri="{FF2B5EF4-FFF2-40B4-BE49-F238E27FC236}">
                    <a16:creationId xmlns:a16="http://schemas.microsoft.com/office/drawing/2014/main" id="{0738677F-F119-69A8-EEBB-77B9BED4FA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5" y="976"/>
                <a:ext cx="21" cy="20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79" name="Oval 515">
                <a:extLst>
                  <a:ext uri="{FF2B5EF4-FFF2-40B4-BE49-F238E27FC236}">
                    <a16:creationId xmlns:a16="http://schemas.microsoft.com/office/drawing/2014/main" id="{FD053674-505E-E91A-1689-C83DFD939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2" y="1009"/>
                <a:ext cx="20" cy="21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0" name="Freeform 516">
                <a:extLst>
                  <a:ext uri="{FF2B5EF4-FFF2-40B4-BE49-F238E27FC236}">
                    <a16:creationId xmlns:a16="http://schemas.microsoft.com/office/drawing/2014/main" id="{E47A15D1-9838-D6AE-E3C2-5D7EE2F9E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1042"/>
                <a:ext cx="22" cy="23"/>
              </a:xfrm>
              <a:custGeom>
                <a:avLst/>
                <a:gdLst>
                  <a:gd name="T0" fmla="*/ 195 w 1094"/>
                  <a:gd name="T1" fmla="*/ 899 h 1094"/>
                  <a:gd name="T2" fmla="*/ 195 w 1094"/>
                  <a:gd name="T3" fmla="*/ 194 h 1094"/>
                  <a:gd name="T4" fmla="*/ 900 w 1094"/>
                  <a:gd name="T5" fmla="*/ 194 h 1094"/>
                  <a:gd name="T6" fmla="*/ 900 w 1094"/>
                  <a:gd name="T7" fmla="*/ 899 h 1094"/>
                  <a:gd name="T8" fmla="*/ 195 w 1094"/>
                  <a:gd name="T9" fmla="*/ 899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4">
                    <a:moveTo>
                      <a:pt x="195" y="899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89" y="0"/>
                      <a:pt x="705" y="0"/>
                      <a:pt x="900" y="194"/>
                    </a:cubicBezTo>
                    <a:cubicBezTo>
                      <a:pt x="1094" y="389"/>
                      <a:pt x="1094" y="705"/>
                      <a:pt x="900" y="899"/>
                    </a:cubicBezTo>
                    <a:cubicBezTo>
                      <a:pt x="705" y="1094"/>
                      <a:pt x="389" y="1094"/>
                      <a:pt x="195" y="89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1" name="Freeform 517">
                <a:extLst>
                  <a:ext uri="{FF2B5EF4-FFF2-40B4-BE49-F238E27FC236}">
                    <a16:creationId xmlns:a16="http://schemas.microsoft.com/office/drawing/2014/main" id="{43F11FA3-7B7D-19C2-7987-3E6E4F0DC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3" y="1076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6"/>
                      <a:pt x="0" y="390"/>
                      <a:pt x="195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5" y="390"/>
                      <a:pt x="1095" y="706"/>
                      <a:pt x="900" y="900"/>
                    </a:cubicBezTo>
                    <a:cubicBezTo>
                      <a:pt x="705" y="1095"/>
                      <a:pt x="389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2" name="Oval 518">
                <a:extLst>
                  <a:ext uri="{FF2B5EF4-FFF2-40B4-BE49-F238E27FC236}">
                    <a16:creationId xmlns:a16="http://schemas.microsoft.com/office/drawing/2014/main" id="{38021CD1-77D3-1992-CA05-ADF8F6D6F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9" y="406"/>
                <a:ext cx="21" cy="21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3" name="Freeform 519">
                <a:extLst>
                  <a:ext uri="{FF2B5EF4-FFF2-40B4-BE49-F238E27FC236}">
                    <a16:creationId xmlns:a16="http://schemas.microsoft.com/office/drawing/2014/main" id="{FEDFCDC5-15E3-6AAE-DAE3-4C60D76BF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" y="439"/>
                <a:ext cx="23" cy="23"/>
              </a:xfrm>
              <a:custGeom>
                <a:avLst/>
                <a:gdLst>
                  <a:gd name="T0" fmla="*/ 195 w 1095"/>
                  <a:gd name="T1" fmla="*/ 899 h 1094"/>
                  <a:gd name="T2" fmla="*/ 195 w 1095"/>
                  <a:gd name="T3" fmla="*/ 194 h 1094"/>
                  <a:gd name="T4" fmla="*/ 900 w 1095"/>
                  <a:gd name="T5" fmla="*/ 194 h 1094"/>
                  <a:gd name="T6" fmla="*/ 900 w 1095"/>
                  <a:gd name="T7" fmla="*/ 899 h 1094"/>
                  <a:gd name="T8" fmla="*/ 195 w 1095"/>
                  <a:gd name="T9" fmla="*/ 899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899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90" y="0"/>
                      <a:pt x="705" y="0"/>
                      <a:pt x="900" y="194"/>
                    </a:cubicBezTo>
                    <a:cubicBezTo>
                      <a:pt x="1095" y="389"/>
                      <a:pt x="1095" y="705"/>
                      <a:pt x="900" y="899"/>
                    </a:cubicBezTo>
                    <a:cubicBezTo>
                      <a:pt x="705" y="1094"/>
                      <a:pt x="390" y="1094"/>
                      <a:pt x="195" y="89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4" name="Freeform 520">
                <a:extLst>
                  <a:ext uri="{FF2B5EF4-FFF2-40B4-BE49-F238E27FC236}">
                    <a16:creationId xmlns:a16="http://schemas.microsoft.com/office/drawing/2014/main" id="{A0B41B80-14AD-50F3-710E-3C0BE6139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" y="473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6"/>
                      <a:pt x="0" y="390"/>
                      <a:pt x="195" y="195"/>
                    </a:cubicBezTo>
                    <a:cubicBezTo>
                      <a:pt x="390" y="0"/>
                      <a:pt x="706" y="0"/>
                      <a:pt x="900" y="195"/>
                    </a:cubicBezTo>
                    <a:cubicBezTo>
                      <a:pt x="1095" y="390"/>
                      <a:pt x="1095" y="706"/>
                      <a:pt x="900" y="900"/>
                    </a:cubicBezTo>
                    <a:cubicBezTo>
                      <a:pt x="706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5" name="Freeform 521">
                <a:extLst>
                  <a:ext uri="{FF2B5EF4-FFF2-40B4-BE49-F238E27FC236}">
                    <a16:creationId xmlns:a16="http://schemas.microsoft.com/office/drawing/2014/main" id="{26AE6574-A5DC-1C12-D8F2-0BFBBAA62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7" y="507"/>
                <a:ext cx="22" cy="23"/>
              </a:xfrm>
              <a:custGeom>
                <a:avLst/>
                <a:gdLst>
                  <a:gd name="T0" fmla="*/ 194 w 1094"/>
                  <a:gd name="T1" fmla="*/ 900 h 1095"/>
                  <a:gd name="T2" fmla="*/ 194 w 1094"/>
                  <a:gd name="T3" fmla="*/ 195 h 1095"/>
                  <a:gd name="T4" fmla="*/ 899 w 1094"/>
                  <a:gd name="T5" fmla="*/ 195 h 1095"/>
                  <a:gd name="T6" fmla="*/ 899 w 1094"/>
                  <a:gd name="T7" fmla="*/ 900 h 1095"/>
                  <a:gd name="T8" fmla="*/ 194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4" y="900"/>
                    </a:moveTo>
                    <a:cubicBezTo>
                      <a:pt x="0" y="705"/>
                      <a:pt x="0" y="390"/>
                      <a:pt x="194" y="195"/>
                    </a:cubicBezTo>
                    <a:cubicBezTo>
                      <a:pt x="389" y="0"/>
                      <a:pt x="705" y="0"/>
                      <a:pt x="899" y="195"/>
                    </a:cubicBezTo>
                    <a:cubicBezTo>
                      <a:pt x="1094" y="390"/>
                      <a:pt x="1094" y="705"/>
                      <a:pt x="899" y="900"/>
                    </a:cubicBezTo>
                    <a:cubicBezTo>
                      <a:pt x="705" y="1095"/>
                      <a:pt x="389" y="1095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6" name="Freeform 522">
                <a:extLst>
                  <a:ext uri="{FF2B5EF4-FFF2-40B4-BE49-F238E27FC236}">
                    <a16:creationId xmlns:a16="http://schemas.microsoft.com/office/drawing/2014/main" id="{83A34150-7483-1C55-8B4A-69FDFA2C4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3" y="541"/>
                <a:ext cx="23" cy="23"/>
              </a:xfrm>
              <a:custGeom>
                <a:avLst/>
                <a:gdLst>
                  <a:gd name="T0" fmla="*/ 194 w 1094"/>
                  <a:gd name="T1" fmla="*/ 900 h 1095"/>
                  <a:gd name="T2" fmla="*/ 194 w 1094"/>
                  <a:gd name="T3" fmla="*/ 195 h 1095"/>
                  <a:gd name="T4" fmla="*/ 900 w 1094"/>
                  <a:gd name="T5" fmla="*/ 195 h 1095"/>
                  <a:gd name="T6" fmla="*/ 900 w 1094"/>
                  <a:gd name="T7" fmla="*/ 900 h 1095"/>
                  <a:gd name="T8" fmla="*/ 194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4" y="900"/>
                    </a:moveTo>
                    <a:cubicBezTo>
                      <a:pt x="0" y="705"/>
                      <a:pt x="0" y="390"/>
                      <a:pt x="194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4" y="390"/>
                      <a:pt x="1094" y="705"/>
                      <a:pt x="900" y="900"/>
                    </a:cubicBezTo>
                    <a:cubicBezTo>
                      <a:pt x="705" y="1095"/>
                      <a:pt x="389" y="1095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7" name="Freeform 523">
                <a:extLst>
                  <a:ext uri="{FF2B5EF4-FFF2-40B4-BE49-F238E27FC236}">
                    <a16:creationId xmlns:a16="http://schemas.microsoft.com/office/drawing/2014/main" id="{AAF56F5C-9911-869A-37AC-C063A10A1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9" y="575"/>
                <a:ext cx="23" cy="22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5"/>
                      <a:pt x="389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8" name="Freeform 524">
                <a:extLst>
                  <a:ext uri="{FF2B5EF4-FFF2-40B4-BE49-F238E27FC236}">
                    <a16:creationId xmlns:a16="http://schemas.microsoft.com/office/drawing/2014/main" id="{C7E53AED-6D73-6439-7AE7-8F7446F12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5" y="609"/>
                <a:ext cx="23" cy="22"/>
              </a:xfrm>
              <a:custGeom>
                <a:avLst/>
                <a:gdLst>
                  <a:gd name="T0" fmla="*/ 195 w 1095"/>
                  <a:gd name="T1" fmla="*/ 900 h 1094"/>
                  <a:gd name="T2" fmla="*/ 195 w 1095"/>
                  <a:gd name="T3" fmla="*/ 194 h 1094"/>
                  <a:gd name="T4" fmla="*/ 900 w 1095"/>
                  <a:gd name="T5" fmla="*/ 194 h 1094"/>
                  <a:gd name="T6" fmla="*/ 900 w 1095"/>
                  <a:gd name="T7" fmla="*/ 900 h 1094"/>
                  <a:gd name="T8" fmla="*/ 195 w 1095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900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90" y="0"/>
                      <a:pt x="705" y="0"/>
                      <a:pt x="900" y="194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4"/>
                      <a:pt x="390" y="1094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9" name="Freeform 525">
                <a:extLst>
                  <a:ext uri="{FF2B5EF4-FFF2-40B4-BE49-F238E27FC236}">
                    <a16:creationId xmlns:a16="http://schemas.microsoft.com/office/drawing/2014/main" id="{F1894FFA-4653-B650-D54B-DBA6C378C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1" y="642"/>
                <a:ext cx="23" cy="23"/>
              </a:xfrm>
              <a:custGeom>
                <a:avLst/>
                <a:gdLst>
                  <a:gd name="T0" fmla="*/ 195 w 1095"/>
                  <a:gd name="T1" fmla="*/ 899 h 1094"/>
                  <a:gd name="T2" fmla="*/ 195 w 1095"/>
                  <a:gd name="T3" fmla="*/ 194 h 1094"/>
                  <a:gd name="T4" fmla="*/ 900 w 1095"/>
                  <a:gd name="T5" fmla="*/ 194 h 1094"/>
                  <a:gd name="T6" fmla="*/ 900 w 1095"/>
                  <a:gd name="T7" fmla="*/ 899 h 1094"/>
                  <a:gd name="T8" fmla="*/ 195 w 1095"/>
                  <a:gd name="T9" fmla="*/ 899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899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90" y="0"/>
                      <a:pt x="705" y="0"/>
                      <a:pt x="900" y="194"/>
                    </a:cubicBezTo>
                    <a:cubicBezTo>
                      <a:pt x="1095" y="389"/>
                      <a:pt x="1095" y="705"/>
                      <a:pt x="900" y="899"/>
                    </a:cubicBezTo>
                    <a:cubicBezTo>
                      <a:pt x="705" y="1094"/>
                      <a:pt x="390" y="1094"/>
                      <a:pt x="195" y="89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0" name="Freeform 526">
                <a:extLst>
                  <a:ext uri="{FF2B5EF4-FFF2-40B4-BE49-F238E27FC236}">
                    <a16:creationId xmlns:a16="http://schemas.microsoft.com/office/drawing/2014/main" id="{DB547B0A-D46F-F3AB-EE23-63667498B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" y="676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6"/>
                      <a:pt x="0" y="390"/>
                      <a:pt x="195" y="195"/>
                    </a:cubicBezTo>
                    <a:cubicBezTo>
                      <a:pt x="390" y="0"/>
                      <a:pt x="706" y="0"/>
                      <a:pt x="900" y="195"/>
                    </a:cubicBezTo>
                    <a:cubicBezTo>
                      <a:pt x="1095" y="390"/>
                      <a:pt x="1095" y="706"/>
                      <a:pt x="900" y="900"/>
                    </a:cubicBezTo>
                    <a:cubicBezTo>
                      <a:pt x="706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1" name="Freeform 527">
                <a:extLst>
                  <a:ext uri="{FF2B5EF4-FFF2-40B4-BE49-F238E27FC236}">
                    <a16:creationId xmlns:a16="http://schemas.microsoft.com/office/drawing/2014/main" id="{9D8DD85D-9FAF-6B52-2FAA-58FD39F0C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710"/>
                <a:ext cx="22" cy="23"/>
              </a:xfrm>
              <a:custGeom>
                <a:avLst/>
                <a:gdLst>
                  <a:gd name="T0" fmla="*/ 194 w 1094"/>
                  <a:gd name="T1" fmla="*/ 900 h 1095"/>
                  <a:gd name="T2" fmla="*/ 194 w 1094"/>
                  <a:gd name="T3" fmla="*/ 195 h 1095"/>
                  <a:gd name="T4" fmla="*/ 899 w 1094"/>
                  <a:gd name="T5" fmla="*/ 195 h 1095"/>
                  <a:gd name="T6" fmla="*/ 899 w 1094"/>
                  <a:gd name="T7" fmla="*/ 900 h 1095"/>
                  <a:gd name="T8" fmla="*/ 194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4" y="900"/>
                    </a:moveTo>
                    <a:cubicBezTo>
                      <a:pt x="0" y="705"/>
                      <a:pt x="0" y="390"/>
                      <a:pt x="194" y="195"/>
                    </a:cubicBezTo>
                    <a:cubicBezTo>
                      <a:pt x="389" y="0"/>
                      <a:pt x="705" y="0"/>
                      <a:pt x="899" y="195"/>
                    </a:cubicBezTo>
                    <a:cubicBezTo>
                      <a:pt x="1094" y="390"/>
                      <a:pt x="1094" y="705"/>
                      <a:pt x="899" y="900"/>
                    </a:cubicBezTo>
                    <a:cubicBezTo>
                      <a:pt x="705" y="1095"/>
                      <a:pt x="389" y="1095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2" name="Freeform 528">
                <a:extLst>
                  <a:ext uri="{FF2B5EF4-FFF2-40B4-BE49-F238E27FC236}">
                    <a16:creationId xmlns:a16="http://schemas.microsoft.com/office/drawing/2014/main" id="{AAE9B377-FD6E-B158-D1D4-D6DDF6822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744"/>
                <a:ext cx="23" cy="23"/>
              </a:xfrm>
              <a:custGeom>
                <a:avLst/>
                <a:gdLst>
                  <a:gd name="T0" fmla="*/ 194 w 1094"/>
                  <a:gd name="T1" fmla="*/ 900 h 1095"/>
                  <a:gd name="T2" fmla="*/ 194 w 1094"/>
                  <a:gd name="T3" fmla="*/ 195 h 1095"/>
                  <a:gd name="T4" fmla="*/ 900 w 1094"/>
                  <a:gd name="T5" fmla="*/ 195 h 1095"/>
                  <a:gd name="T6" fmla="*/ 900 w 1094"/>
                  <a:gd name="T7" fmla="*/ 900 h 1095"/>
                  <a:gd name="T8" fmla="*/ 194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4" y="900"/>
                    </a:moveTo>
                    <a:cubicBezTo>
                      <a:pt x="0" y="705"/>
                      <a:pt x="0" y="390"/>
                      <a:pt x="194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4" y="390"/>
                      <a:pt x="1094" y="705"/>
                      <a:pt x="900" y="900"/>
                    </a:cubicBezTo>
                    <a:cubicBezTo>
                      <a:pt x="705" y="1095"/>
                      <a:pt x="389" y="1095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3" name="Freeform 529">
                <a:extLst>
                  <a:ext uri="{FF2B5EF4-FFF2-40B4-BE49-F238E27FC236}">
                    <a16:creationId xmlns:a16="http://schemas.microsoft.com/office/drawing/2014/main" id="{C24FC71F-33BF-1152-D61D-F37136661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778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5"/>
                      <a:pt x="389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4" name="Freeform 530">
                <a:extLst>
                  <a:ext uri="{FF2B5EF4-FFF2-40B4-BE49-F238E27FC236}">
                    <a16:creationId xmlns:a16="http://schemas.microsoft.com/office/drawing/2014/main" id="{4CEF8C7A-A054-1696-1018-A94D99343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" y="812"/>
                <a:ext cx="23" cy="22"/>
              </a:xfrm>
              <a:custGeom>
                <a:avLst/>
                <a:gdLst>
                  <a:gd name="T0" fmla="*/ 195 w 1095"/>
                  <a:gd name="T1" fmla="*/ 900 h 1094"/>
                  <a:gd name="T2" fmla="*/ 195 w 1095"/>
                  <a:gd name="T3" fmla="*/ 194 h 1094"/>
                  <a:gd name="T4" fmla="*/ 900 w 1095"/>
                  <a:gd name="T5" fmla="*/ 194 h 1094"/>
                  <a:gd name="T6" fmla="*/ 900 w 1095"/>
                  <a:gd name="T7" fmla="*/ 900 h 1094"/>
                  <a:gd name="T8" fmla="*/ 195 w 1095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900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90" y="0"/>
                      <a:pt x="705" y="0"/>
                      <a:pt x="900" y="194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4"/>
                      <a:pt x="390" y="1094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5" name="Freeform 531">
                <a:extLst>
                  <a:ext uri="{FF2B5EF4-FFF2-40B4-BE49-F238E27FC236}">
                    <a16:creationId xmlns:a16="http://schemas.microsoft.com/office/drawing/2014/main" id="{E6B5DCC1-557E-E3AA-ADA1-C03CB479F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845"/>
                <a:ext cx="23" cy="23"/>
              </a:xfrm>
              <a:custGeom>
                <a:avLst/>
                <a:gdLst>
                  <a:gd name="T0" fmla="*/ 195 w 1095"/>
                  <a:gd name="T1" fmla="*/ 899 h 1094"/>
                  <a:gd name="T2" fmla="*/ 195 w 1095"/>
                  <a:gd name="T3" fmla="*/ 194 h 1094"/>
                  <a:gd name="T4" fmla="*/ 900 w 1095"/>
                  <a:gd name="T5" fmla="*/ 194 h 1094"/>
                  <a:gd name="T6" fmla="*/ 900 w 1095"/>
                  <a:gd name="T7" fmla="*/ 899 h 1094"/>
                  <a:gd name="T8" fmla="*/ 195 w 1095"/>
                  <a:gd name="T9" fmla="*/ 899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899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90" y="0"/>
                      <a:pt x="705" y="0"/>
                      <a:pt x="900" y="194"/>
                    </a:cubicBezTo>
                    <a:cubicBezTo>
                      <a:pt x="1095" y="389"/>
                      <a:pt x="1095" y="705"/>
                      <a:pt x="900" y="899"/>
                    </a:cubicBezTo>
                    <a:cubicBezTo>
                      <a:pt x="705" y="1094"/>
                      <a:pt x="390" y="1094"/>
                      <a:pt x="195" y="89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6" name="Freeform 532">
                <a:extLst>
                  <a:ext uri="{FF2B5EF4-FFF2-40B4-BE49-F238E27FC236}">
                    <a16:creationId xmlns:a16="http://schemas.microsoft.com/office/drawing/2014/main" id="{A8464A49-6B1F-A397-966D-A9525004B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879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6"/>
                      <a:pt x="0" y="390"/>
                      <a:pt x="195" y="195"/>
                    </a:cubicBezTo>
                    <a:cubicBezTo>
                      <a:pt x="390" y="0"/>
                      <a:pt x="706" y="0"/>
                      <a:pt x="900" y="195"/>
                    </a:cubicBezTo>
                    <a:cubicBezTo>
                      <a:pt x="1095" y="390"/>
                      <a:pt x="1095" y="706"/>
                      <a:pt x="900" y="900"/>
                    </a:cubicBezTo>
                    <a:cubicBezTo>
                      <a:pt x="706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7" name="Freeform 533">
                <a:extLst>
                  <a:ext uri="{FF2B5EF4-FFF2-40B4-BE49-F238E27FC236}">
                    <a16:creationId xmlns:a16="http://schemas.microsoft.com/office/drawing/2014/main" id="{8897C13A-977B-6D13-E6D2-2ABF2C4B2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913"/>
                <a:ext cx="22" cy="23"/>
              </a:xfrm>
              <a:custGeom>
                <a:avLst/>
                <a:gdLst>
                  <a:gd name="T0" fmla="*/ 194 w 1094"/>
                  <a:gd name="T1" fmla="*/ 900 h 1095"/>
                  <a:gd name="T2" fmla="*/ 194 w 1094"/>
                  <a:gd name="T3" fmla="*/ 195 h 1095"/>
                  <a:gd name="T4" fmla="*/ 899 w 1094"/>
                  <a:gd name="T5" fmla="*/ 195 h 1095"/>
                  <a:gd name="T6" fmla="*/ 899 w 1094"/>
                  <a:gd name="T7" fmla="*/ 900 h 1095"/>
                  <a:gd name="T8" fmla="*/ 194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4" y="900"/>
                    </a:moveTo>
                    <a:cubicBezTo>
                      <a:pt x="0" y="705"/>
                      <a:pt x="0" y="390"/>
                      <a:pt x="194" y="195"/>
                    </a:cubicBezTo>
                    <a:cubicBezTo>
                      <a:pt x="389" y="0"/>
                      <a:pt x="705" y="0"/>
                      <a:pt x="899" y="195"/>
                    </a:cubicBezTo>
                    <a:cubicBezTo>
                      <a:pt x="1094" y="390"/>
                      <a:pt x="1094" y="705"/>
                      <a:pt x="899" y="900"/>
                    </a:cubicBezTo>
                    <a:cubicBezTo>
                      <a:pt x="705" y="1095"/>
                      <a:pt x="389" y="1095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8" name="Oval 534">
                <a:extLst>
                  <a:ext uri="{FF2B5EF4-FFF2-40B4-BE49-F238E27FC236}">
                    <a16:creationId xmlns:a16="http://schemas.microsoft.com/office/drawing/2014/main" id="{31E352A2-9E29-1675-A286-C55C96028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948"/>
                <a:ext cx="21" cy="21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99" name="Oval 535">
                <a:extLst>
                  <a:ext uri="{FF2B5EF4-FFF2-40B4-BE49-F238E27FC236}">
                    <a16:creationId xmlns:a16="http://schemas.microsoft.com/office/drawing/2014/main" id="{52BAAFD3-6242-8AD5-20E7-8531691C24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4" y="982"/>
                <a:ext cx="21" cy="21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0" name="Freeform 536">
                <a:extLst>
                  <a:ext uri="{FF2B5EF4-FFF2-40B4-BE49-F238E27FC236}">
                    <a16:creationId xmlns:a16="http://schemas.microsoft.com/office/drawing/2014/main" id="{5ABB5C2B-945D-B955-249B-B0CC4705C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" y="1015"/>
                <a:ext cx="23" cy="22"/>
              </a:xfrm>
              <a:custGeom>
                <a:avLst/>
                <a:gdLst>
                  <a:gd name="T0" fmla="*/ 195 w 1095"/>
                  <a:gd name="T1" fmla="*/ 900 h 1094"/>
                  <a:gd name="T2" fmla="*/ 195 w 1095"/>
                  <a:gd name="T3" fmla="*/ 195 h 1094"/>
                  <a:gd name="T4" fmla="*/ 900 w 1095"/>
                  <a:gd name="T5" fmla="*/ 195 h 1094"/>
                  <a:gd name="T6" fmla="*/ 900 w 1095"/>
                  <a:gd name="T7" fmla="*/ 900 h 1094"/>
                  <a:gd name="T8" fmla="*/ 195 w 1095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4"/>
                      <a:pt x="390" y="1094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1" name="Freeform 537">
                <a:extLst>
                  <a:ext uri="{FF2B5EF4-FFF2-40B4-BE49-F238E27FC236}">
                    <a16:creationId xmlns:a16="http://schemas.microsoft.com/office/drawing/2014/main" id="{3FAED1E2-DBFC-F9C7-2E4D-09F069BFB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1048"/>
                <a:ext cx="23" cy="23"/>
              </a:xfrm>
              <a:custGeom>
                <a:avLst/>
                <a:gdLst>
                  <a:gd name="T0" fmla="*/ 195 w 1095"/>
                  <a:gd name="T1" fmla="*/ 900 h 1094"/>
                  <a:gd name="T2" fmla="*/ 195 w 1095"/>
                  <a:gd name="T3" fmla="*/ 194 h 1094"/>
                  <a:gd name="T4" fmla="*/ 900 w 1095"/>
                  <a:gd name="T5" fmla="*/ 194 h 1094"/>
                  <a:gd name="T6" fmla="*/ 900 w 1095"/>
                  <a:gd name="T7" fmla="*/ 900 h 1094"/>
                  <a:gd name="T8" fmla="*/ 195 w 1095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900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90" y="0"/>
                      <a:pt x="705" y="0"/>
                      <a:pt x="900" y="194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4"/>
                      <a:pt x="390" y="1094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2" name="Freeform 538">
                <a:extLst>
                  <a:ext uri="{FF2B5EF4-FFF2-40B4-BE49-F238E27FC236}">
                    <a16:creationId xmlns:a16="http://schemas.microsoft.com/office/drawing/2014/main" id="{14B7B77B-049B-E00F-74A7-6EB85F85E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1" y="378"/>
                <a:ext cx="22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90" y="0"/>
                      <a:pt x="706" y="0"/>
                      <a:pt x="900" y="195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6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3" name="Freeform 539">
                <a:extLst>
                  <a:ext uri="{FF2B5EF4-FFF2-40B4-BE49-F238E27FC236}">
                    <a16:creationId xmlns:a16="http://schemas.microsoft.com/office/drawing/2014/main" id="{BCCA7BB0-8964-E406-D620-D5C43B27C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7" y="412"/>
                <a:ext cx="23" cy="23"/>
              </a:xfrm>
              <a:custGeom>
                <a:avLst/>
                <a:gdLst>
                  <a:gd name="T0" fmla="*/ 194 w 1094"/>
                  <a:gd name="T1" fmla="*/ 900 h 1094"/>
                  <a:gd name="T2" fmla="*/ 194 w 1094"/>
                  <a:gd name="T3" fmla="*/ 195 h 1094"/>
                  <a:gd name="T4" fmla="*/ 899 w 1094"/>
                  <a:gd name="T5" fmla="*/ 195 h 1094"/>
                  <a:gd name="T6" fmla="*/ 899 w 1094"/>
                  <a:gd name="T7" fmla="*/ 900 h 1094"/>
                  <a:gd name="T8" fmla="*/ 194 w 1094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4">
                    <a:moveTo>
                      <a:pt x="194" y="900"/>
                    </a:moveTo>
                    <a:cubicBezTo>
                      <a:pt x="0" y="705"/>
                      <a:pt x="0" y="389"/>
                      <a:pt x="194" y="195"/>
                    </a:cubicBezTo>
                    <a:cubicBezTo>
                      <a:pt x="389" y="0"/>
                      <a:pt x="705" y="0"/>
                      <a:pt x="899" y="195"/>
                    </a:cubicBezTo>
                    <a:cubicBezTo>
                      <a:pt x="1094" y="389"/>
                      <a:pt x="1094" y="705"/>
                      <a:pt x="899" y="900"/>
                    </a:cubicBezTo>
                    <a:cubicBezTo>
                      <a:pt x="705" y="1094"/>
                      <a:pt x="389" y="1094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4" name="Oval 540">
                <a:extLst>
                  <a:ext uri="{FF2B5EF4-FFF2-40B4-BE49-F238E27FC236}">
                    <a16:creationId xmlns:a16="http://schemas.microsoft.com/office/drawing/2014/main" id="{1F6D3CC0-86CC-A2D9-7F0D-9A0ED272E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447"/>
                <a:ext cx="21" cy="20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5" name="Oval 541">
                <a:extLst>
                  <a:ext uri="{FF2B5EF4-FFF2-40B4-BE49-F238E27FC236}">
                    <a16:creationId xmlns:a16="http://schemas.microsoft.com/office/drawing/2014/main" id="{23D4DC3C-C805-AE70-58CD-C58DB5D15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0" y="480"/>
                <a:ext cx="21" cy="21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6" name="Freeform 542">
                <a:extLst>
                  <a:ext uri="{FF2B5EF4-FFF2-40B4-BE49-F238E27FC236}">
                    <a16:creationId xmlns:a16="http://schemas.microsoft.com/office/drawing/2014/main" id="{2E50BF03-CEEF-9A62-DA95-B7CEB94DE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5" y="513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90"/>
                      <a:pt x="195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5" y="390"/>
                      <a:pt x="1095" y="705"/>
                      <a:pt x="900" y="900"/>
                    </a:cubicBezTo>
                    <a:cubicBezTo>
                      <a:pt x="705" y="1095"/>
                      <a:pt x="389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7" name="Freeform 543">
                <a:extLst>
                  <a:ext uri="{FF2B5EF4-FFF2-40B4-BE49-F238E27FC236}">
                    <a16:creationId xmlns:a16="http://schemas.microsoft.com/office/drawing/2014/main" id="{9025E312-3D7E-CD07-9F02-2CF5862D7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" y="547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90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90"/>
                      <a:pt x="1095" y="705"/>
                      <a:pt x="900" y="900"/>
                    </a:cubicBezTo>
                    <a:cubicBezTo>
                      <a:pt x="705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8" name="Freeform 544">
                <a:extLst>
                  <a:ext uri="{FF2B5EF4-FFF2-40B4-BE49-F238E27FC236}">
                    <a16:creationId xmlns:a16="http://schemas.microsoft.com/office/drawing/2014/main" id="{CDC89669-63B4-D17E-8381-0F958F8F3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8" y="581"/>
                <a:ext cx="22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9" name="Freeform 545">
                <a:extLst>
                  <a:ext uri="{FF2B5EF4-FFF2-40B4-BE49-F238E27FC236}">
                    <a16:creationId xmlns:a16="http://schemas.microsoft.com/office/drawing/2014/main" id="{E354FB4E-D84E-C059-DC0E-44D49AE95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4" y="615"/>
                <a:ext cx="22" cy="23"/>
              </a:xfrm>
              <a:custGeom>
                <a:avLst/>
                <a:gdLst>
                  <a:gd name="T0" fmla="*/ 195 w 1095"/>
                  <a:gd name="T1" fmla="*/ 900 h 1094"/>
                  <a:gd name="T2" fmla="*/ 195 w 1095"/>
                  <a:gd name="T3" fmla="*/ 195 h 1094"/>
                  <a:gd name="T4" fmla="*/ 900 w 1095"/>
                  <a:gd name="T5" fmla="*/ 195 h 1094"/>
                  <a:gd name="T6" fmla="*/ 900 w 1095"/>
                  <a:gd name="T7" fmla="*/ 900 h 1094"/>
                  <a:gd name="T8" fmla="*/ 195 w 1095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90" y="0"/>
                      <a:pt x="706" y="0"/>
                      <a:pt x="900" y="195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6" y="1094"/>
                      <a:pt x="390" y="1094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0" name="Freeform 546">
                <a:extLst>
                  <a:ext uri="{FF2B5EF4-FFF2-40B4-BE49-F238E27FC236}">
                    <a16:creationId xmlns:a16="http://schemas.microsoft.com/office/drawing/2014/main" id="{C566A46C-E9F7-FFF6-3E67-1B98D65D3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649"/>
                <a:ext cx="23" cy="22"/>
              </a:xfrm>
              <a:custGeom>
                <a:avLst/>
                <a:gdLst>
                  <a:gd name="T0" fmla="*/ 194 w 1094"/>
                  <a:gd name="T1" fmla="*/ 900 h 1094"/>
                  <a:gd name="T2" fmla="*/ 194 w 1094"/>
                  <a:gd name="T3" fmla="*/ 194 h 1094"/>
                  <a:gd name="T4" fmla="*/ 900 w 1094"/>
                  <a:gd name="T5" fmla="*/ 194 h 1094"/>
                  <a:gd name="T6" fmla="*/ 900 w 1094"/>
                  <a:gd name="T7" fmla="*/ 900 h 1094"/>
                  <a:gd name="T8" fmla="*/ 194 w 1094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4">
                    <a:moveTo>
                      <a:pt x="194" y="900"/>
                    </a:moveTo>
                    <a:cubicBezTo>
                      <a:pt x="0" y="705"/>
                      <a:pt x="0" y="389"/>
                      <a:pt x="194" y="194"/>
                    </a:cubicBezTo>
                    <a:cubicBezTo>
                      <a:pt x="389" y="0"/>
                      <a:pt x="705" y="0"/>
                      <a:pt x="900" y="194"/>
                    </a:cubicBezTo>
                    <a:cubicBezTo>
                      <a:pt x="1094" y="389"/>
                      <a:pt x="1094" y="705"/>
                      <a:pt x="900" y="900"/>
                    </a:cubicBezTo>
                    <a:cubicBezTo>
                      <a:pt x="705" y="1094"/>
                      <a:pt x="389" y="1094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1" name="Oval 547">
                <a:extLst>
                  <a:ext uri="{FF2B5EF4-FFF2-40B4-BE49-F238E27FC236}">
                    <a16:creationId xmlns:a16="http://schemas.microsoft.com/office/drawing/2014/main" id="{B602A72D-661E-C0F5-0C21-EA415DB10B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7" y="683"/>
                <a:ext cx="21" cy="21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2" name="Freeform 548">
                <a:extLst>
                  <a:ext uri="{FF2B5EF4-FFF2-40B4-BE49-F238E27FC236}">
                    <a16:creationId xmlns:a16="http://schemas.microsoft.com/office/drawing/2014/main" id="{204E3AC2-461E-0CC6-CC0B-C81C3DBA5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716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90"/>
                      <a:pt x="195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5" y="390"/>
                      <a:pt x="1095" y="705"/>
                      <a:pt x="900" y="900"/>
                    </a:cubicBezTo>
                    <a:cubicBezTo>
                      <a:pt x="705" y="1095"/>
                      <a:pt x="389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3" name="Freeform 549">
                <a:extLst>
                  <a:ext uri="{FF2B5EF4-FFF2-40B4-BE49-F238E27FC236}">
                    <a16:creationId xmlns:a16="http://schemas.microsoft.com/office/drawing/2014/main" id="{D0ACF0CA-0F41-05CD-BCCB-268166ABD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750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90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90"/>
                      <a:pt x="1095" y="705"/>
                      <a:pt x="900" y="900"/>
                    </a:cubicBezTo>
                    <a:cubicBezTo>
                      <a:pt x="705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4" name="Freeform 550">
                <a:extLst>
                  <a:ext uri="{FF2B5EF4-FFF2-40B4-BE49-F238E27FC236}">
                    <a16:creationId xmlns:a16="http://schemas.microsoft.com/office/drawing/2014/main" id="{46728B35-1398-E3BC-C284-7F41821D2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784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5" name="Freeform 551">
                <a:extLst>
                  <a:ext uri="{FF2B5EF4-FFF2-40B4-BE49-F238E27FC236}">
                    <a16:creationId xmlns:a16="http://schemas.microsoft.com/office/drawing/2014/main" id="{53D048C1-C3CB-D100-9556-636CE8BA4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818"/>
                <a:ext cx="22" cy="23"/>
              </a:xfrm>
              <a:custGeom>
                <a:avLst/>
                <a:gdLst>
                  <a:gd name="T0" fmla="*/ 195 w 1095"/>
                  <a:gd name="T1" fmla="*/ 900 h 1094"/>
                  <a:gd name="T2" fmla="*/ 195 w 1095"/>
                  <a:gd name="T3" fmla="*/ 195 h 1094"/>
                  <a:gd name="T4" fmla="*/ 900 w 1095"/>
                  <a:gd name="T5" fmla="*/ 195 h 1094"/>
                  <a:gd name="T6" fmla="*/ 900 w 1095"/>
                  <a:gd name="T7" fmla="*/ 900 h 1094"/>
                  <a:gd name="T8" fmla="*/ 195 w 1095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90" y="0"/>
                      <a:pt x="706" y="0"/>
                      <a:pt x="900" y="195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6" y="1094"/>
                      <a:pt x="390" y="1094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6" name="Freeform 552">
                <a:extLst>
                  <a:ext uri="{FF2B5EF4-FFF2-40B4-BE49-F238E27FC236}">
                    <a16:creationId xmlns:a16="http://schemas.microsoft.com/office/drawing/2014/main" id="{8C14626B-13D6-B7B6-76A3-DDC4DFEFB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852"/>
                <a:ext cx="23" cy="22"/>
              </a:xfrm>
              <a:custGeom>
                <a:avLst/>
                <a:gdLst>
                  <a:gd name="T0" fmla="*/ 194 w 1094"/>
                  <a:gd name="T1" fmla="*/ 900 h 1094"/>
                  <a:gd name="T2" fmla="*/ 194 w 1094"/>
                  <a:gd name="T3" fmla="*/ 194 h 1094"/>
                  <a:gd name="T4" fmla="*/ 900 w 1094"/>
                  <a:gd name="T5" fmla="*/ 194 h 1094"/>
                  <a:gd name="T6" fmla="*/ 900 w 1094"/>
                  <a:gd name="T7" fmla="*/ 900 h 1094"/>
                  <a:gd name="T8" fmla="*/ 194 w 1094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4">
                    <a:moveTo>
                      <a:pt x="194" y="900"/>
                    </a:moveTo>
                    <a:cubicBezTo>
                      <a:pt x="0" y="705"/>
                      <a:pt x="0" y="389"/>
                      <a:pt x="194" y="194"/>
                    </a:cubicBezTo>
                    <a:cubicBezTo>
                      <a:pt x="389" y="0"/>
                      <a:pt x="705" y="0"/>
                      <a:pt x="900" y="194"/>
                    </a:cubicBezTo>
                    <a:cubicBezTo>
                      <a:pt x="1094" y="389"/>
                      <a:pt x="1094" y="705"/>
                      <a:pt x="900" y="900"/>
                    </a:cubicBezTo>
                    <a:cubicBezTo>
                      <a:pt x="705" y="1094"/>
                      <a:pt x="389" y="1094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7" name="Freeform 553">
                <a:extLst>
                  <a:ext uri="{FF2B5EF4-FFF2-40B4-BE49-F238E27FC236}">
                    <a16:creationId xmlns:a16="http://schemas.microsoft.com/office/drawing/2014/main" id="{1C1279AD-F990-1DF9-6C3C-5326F1AFF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885"/>
                <a:ext cx="23" cy="23"/>
              </a:xfrm>
              <a:custGeom>
                <a:avLst/>
                <a:gdLst>
                  <a:gd name="T0" fmla="*/ 195 w 1094"/>
                  <a:gd name="T1" fmla="*/ 899 h 1094"/>
                  <a:gd name="T2" fmla="*/ 195 w 1094"/>
                  <a:gd name="T3" fmla="*/ 194 h 1094"/>
                  <a:gd name="T4" fmla="*/ 900 w 1094"/>
                  <a:gd name="T5" fmla="*/ 194 h 1094"/>
                  <a:gd name="T6" fmla="*/ 900 w 1094"/>
                  <a:gd name="T7" fmla="*/ 899 h 1094"/>
                  <a:gd name="T8" fmla="*/ 195 w 1094"/>
                  <a:gd name="T9" fmla="*/ 899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4">
                    <a:moveTo>
                      <a:pt x="195" y="899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89" y="0"/>
                      <a:pt x="705" y="0"/>
                      <a:pt x="900" y="194"/>
                    </a:cubicBezTo>
                    <a:cubicBezTo>
                      <a:pt x="1094" y="389"/>
                      <a:pt x="1094" y="705"/>
                      <a:pt x="900" y="899"/>
                    </a:cubicBezTo>
                    <a:cubicBezTo>
                      <a:pt x="705" y="1094"/>
                      <a:pt x="389" y="1094"/>
                      <a:pt x="195" y="89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8" name="Freeform 554">
                <a:extLst>
                  <a:ext uri="{FF2B5EF4-FFF2-40B4-BE49-F238E27FC236}">
                    <a16:creationId xmlns:a16="http://schemas.microsoft.com/office/drawing/2014/main" id="{71C91668-AB69-2B45-7112-354BDFCD4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9" y="919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6"/>
                      <a:pt x="0" y="390"/>
                      <a:pt x="195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5" y="390"/>
                      <a:pt x="1095" y="706"/>
                      <a:pt x="900" y="900"/>
                    </a:cubicBezTo>
                    <a:cubicBezTo>
                      <a:pt x="705" y="1095"/>
                      <a:pt x="389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9" name="Freeform 555">
                <a:extLst>
                  <a:ext uri="{FF2B5EF4-FFF2-40B4-BE49-F238E27FC236}">
                    <a16:creationId xmlns:a16="http://schemas.microsoft.com/office/drawing/2014/main" id="{CEE14939-484C-7C0F-683D-4409139CA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" y="953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90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90"/>
                      <a:pt x="1095" y="705"/>
                      <a:pt x="900" y="900"/>
                    </a:cubicBezTo>
                    <a:cubicBezTo>
                      <a:pt x="705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0" name="Freeform 556">
                <a:extLst>
                  <a:ext uri="{FF2B5EF4-FFF2-40B4-BE49-F238E27FC236}">
                    <a16:creationId xmlns:a16="http://schemas.microsoft.com/office/drawing/2014/main" id="{90218EC8-7189-F864-C6AB-460ED1F91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1" y="987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1" name="Oval 557">
                <a:extLst>
                  <a:ext uri="{FF2B5EF4-FFF2-40B4-BE49-F238E27FC236}">
                    <a16:creationId xmlns:a16="http://schemas.microsoft.com/office/drawing/2014/main" id="{DB4D7D30-EAD5-7CF5-3B11-5185CABC71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9" y="1022"/>
                <a:ext cx="20" cy="21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2" name="Freeform 558">
                <a:extLst>
                  <a:ext uri="{FF2B5EF4-FFF2-40B4-BE49-F238E27FC236}">
                    <a16:creationId xmlns:a16="http://schemas.microsoft.com/office/drawing/2014/main" id="{6E874C34-79BE-33E6-9DB6-9F5FDD2AD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3" y="350"/>
                <a:ext cx="23" cy="23"/>
              </a:xfrm>
              <a:custGeom>
                <a:avLst/>
                <a:gdLst>
                  <a:gd name="T0" fmla="*/ 194 w 1094"/>
                  <a:gd name="T1" fmla="*/ 900 h 1095"/>
                  <a:gd name="T2" fmla="*/ 194 w 1094"/>
                  <a:gd name="T3" fmla="*/ 195 h 1095"/>
                  <a:gd name="T4" fmla="*/ 899 w 1094"/>
                  <a:gd name="T5" fmla="*/ 195 h 1095"/>
                  <a:gd name="T6" fmla="*/ 899 w 1094"/>
                  <a:gd name="T7" fmla="*/ 900 h 1095"/>
                  <a:gd name="T8" fmla="*/ 194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4" y="900"/>
                    </a:moveTo>
                    <a:cubicBezTo>
                      <a:pt x="0" y="705"/>
                      <a:pt x="0" y="390"/>
                      <a:pt x="194" y="195"/>
                    </a:cubicBezTo>
                    <a:cubicBezTo>
                      <a:pt x="389" y="0"/>
                      <a:pt x="705" y="0"/>
                      <a:pt x="899" y="195"/>
                    </a:cubicBezTo>
                    <a:cubicBezTo>
                      <a:pt x="1094" y="390"/>
                      <a:pt x="1094" y="705"/>
                      <a:pt x="899" y="900"/>
                    </a:cubicBezTo>
                    <a:cubicBezTo>
                      <a:pt x="705" y="1095"/>
                      <a:pt x="389" y="1095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3" name="Freeform 559">
                <a:extLst>
                  <a:ext uri="{FF2B5EF4-FFF2-40B4-BE49-F238E27FC236}">
                    <a16:creationId xmlns:a16="http://schemas.microsoft.com/office/drawing/2014/main" id="{CBBC69A8-6DE5-521A-D065-CF88F85E8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9" y="384"/>
                <a:ext cx="23" cy="23"/>
              </a:xfrm>
              <a:custGeom>
                <a:avLst/>
                <a:gdLst>
                  <a:gd name="T0" fmla="*/ 194 w 1094"/>
                  <a:gd name="T1" fmla="*/ 900 h 1095"/>
                  <a:gd name="T2" fmla="*/ 194 w 1094"/>
                  <a:gd name="T3" fmla="*/ 195 h 1095"/>
                  <a:gd name="T4" fmla="*/ 900 w 1094"/>
                  <a:gd name="T5" fmla="*/ 195 h 1095"/>
                  <a:gd name="T6" fmla="*/ 900 w 1094"/>
                  <a:gd name="T7" fmla="*/ 900 h 1095"/>
                  <a:gd name="T8" fmla="*/ 194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4" y="900"/>
                    </a:moveTo>
                    <a:cubicBezTo>
                      <a:pt x="0" y="705"/>
                      <a:pt x="0" y="390"/>
                      <a:pt x="194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4" y="390"/>
                      <a:pt x="1094" y="705"/>
                      <a:pt x="900" y="900"/>
                    </a:cubicBezTo>
                    <a:cubicBezTo>
                      <a:pt x="705" y="1095"/>
                      <a:pt x="389" y="1095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4" name="Oval 560">
                <a:extLst>
                  <a:ext uri="{FF2B5EF4-FFF2-40B4-BE49-F238E27FC236}">
                    <a16:creationId xmlns:a16="http://schemas.microsoft.com/office/drawing/2014/main" id="{33B2E997-BE97-19E6-2F3F-D6FE79ECFA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6" y="419"/>
                <a:ext cx="21" cy="21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5" name="Oval 561">
                <a:extLst>
                  <a:ext uri="{FF2B5EF4-FFF2-40B4-BE49-F238E27FC236}">
                    <a16:creationId xmlns:a16="http://schemas.microsoft.com/office/drawing/2014/main" id="{8C35EAA6-8F0D-FBD4-6BD7-71EEC0D8F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453"/>
                <a:ext cx="21" cy="21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6" name="Freeform 562">
                <a:extLst>
                  <a:ext uri="{FF2B5EF4-FFF2-40B4-BE49-F238E27FC236}">
                    <a16:creationId xmlns:a16="http://schemas.microsoft.com/office/drawing/2014/main" id="{1DB89B54-6F26-B9DA-90AC-57E5C485B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8" y="486"/>
                <a:ext cx="22" cy="22"/>
              </a:xfrm>
              <a:custGeom>
                <a:avLst/>
                <a:gdLst>
                  <a:gd name="T0" fmla="*/ 195 w 1095"/>
                  <a:gd name="T1" fmla="*/ 899 h 1094"/>
                  <a:gd name="T2" fmla="*/ 195 w 1095"/>
                  <a:gd name="T3" fmla="*/ 194 h 1094"/>
                  <a:gd name="T4" fmla="*/ 900 w 1095"/>
                  <a:gd name="T5" fmla="*/ 194 h 1094"/>
                  <a:gd name="T6" fmla="*/ 900 w 1095"/>
                  <a:gd name="T7" fmla="*/ 899 h 1094"/>
                  <a:gd name="T8" fmla="*/ 195 w 1095"/>
                  <a:gd name="T9" fmla="*/ 899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899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90" y="0"/>
                      <a:pt x="705" y="0"/>
                      <a:pt x="900" y="194"/>
                    </a:cubicBezTo>
                    <a:cubicBezTo>
                      <a:pt x="1095" y="389"/>
                      <a:pt x="1095" y="705"/>
                      <a:pt x="900" y="899"/>
                    </a:cubicBezTo>
                    <a:cubicBezTo>
                      <a:pt x="705" y="1094"/>
                      <a:pt x="390" y="1094"/>
                      <a:pt x="195" y="89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7" name="Freeform 563">
                <a:extLst>
                  <a:ext uri="{FF2B5EF4-FFF2-40B4-BE49-F238E27FC236}">
                    <a16:creationId xmlns:a16="http://schemas.microsoft.com/office/drawing/2014/main" id="{2EFF7962-F2C5-0CC8-C19E-1C5345DD4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4" y="519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6"/>
                      <a:pt x="0" y="390"/>
                      <a:pt x="195" y="195"/>
                    </a:cubicBezTo>
                    <a:cubicBezTo>
                      <a:pt x="390" y="0"/>
                      <a:pt x="706" y="0"/>
                      <a:pt x="900" y="195"/>
                    </a:cubicBezTo>
                    <a:cubicBezTo>
                      <a:pt x="1095" y="390"/>
                      <a:pt x="1095" y="706"/>
                      <a:pt x="900" y="900"/>
                    </a:cubicBezTo>
                    <a:cubicBezTo>
                      <a:pt x="706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8" name="Freeform 564">
                <a:extLst>
                  <a:ext uri="{FF2B5EF4-FFF2-40B4-BE49-F238E27FC236}">
                    <a16:creationId xmlns:a16="http://schemas.microsoft.com/office/drawing/2014/main" id="{2AA8D019-09DB-BF43-60C5-CACEB46EF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0" y="553"/>
                <a:ext cx="23" cy="23"/>
              </a:xfrm>
              <a:custGeom>
                <a:avLst/>
                <a:gdLst>
                  <a:gd name="T0" fmla="*/ 194 w 1094"/>
                  <a:gd name="T1" fmla="*/ 900 h 1095"/>
                  <a:gd name="T2" fmla="*/ 194 w 1094"/>
                  <a:gd name="T3" fmla="*/ 195 h 1095"/>
                  <a:gd name="T4" fmla="*/ 899 w 1094"/>
                  <a:gd name="T5" fmla="*/ 195 h 1095"/>
                  <a:gd name="T6" fmla="*/ 899 w 1094"/>
                  <a:gd name="T7" fmla="*/ 900 h 1095"/>
                  <a:gd name="T8" fmla="*/ 194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4" y="900"/>
                    </a:moveTo>
                    <a:cubicBezTo>
                      <a:pt x="0" y="705"/>
                      <a:pt x="0" y="390"/>
                      <a:pt x="194" y="195"/>
                    </a:cubicBezTo>
                    <a:cubicBezTo>
                      <a:pt x="389" y="0"/>
                      <a:pt x="705" y="0"/>
                      <a:pt x="899" y="195"/>
                    </a:cubicBezTo>
                    <a:cubicBezTo>
                      <a:pt x="1094" y="390"/>
                      <a:pt x="1094" y="705"/>
                      <a:pt x="899" y="900"/>
                    </a:cubicBezTo>
                    <a:cubicBezTo>
                      <a:pt x="705" y="1095"/>
                      <a:pt x="389" y="1095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29" name="Freeform 565">
                <a:extLst>
                  <a:ext uri="{FF2B5EF4-FFF2-40B4-BE49-F238E27FC236}">
                    <a16:creationId xmlns:a16="http://schemas.microsoft.com/office/drawing/2014/main" id="{4C3F761C-F458-65D2-E100-79198AE78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587"/>
                <a:ext cx="23" cy="23"/>
              </a:xfrm>
              <a:custGeom>
                <a:avLst/>
                <a:gdLst>
                  <a:gd name="T0" fmla="*/ 194 w 1094"/>
                  <a:gd name="T1" fmla="*/ 900 h 1095"/>
                  <a:gd name="T2" fmla="*/ 194 w 1094"/>
                  <a:gd name="T3" fmla="*/ 195 h 1095"/>
                  <a:gd name="T4" fmla="*/ 900 w 1094"/>
                  <a:gd name="T5" fmla="*/ 195 h 1095"/>
                  <a:gd name="T6" fmla="*/ 900 w 1094"/>
                  <a:gd name="T7" fmla="*/ 900 h 1095"/>
                  <a:gd name="T8" fmla="*/ 194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4" y="900"/>
                    </a:moveTo>
                    <a:cubicBezTo>
                      <a:pt x="0" y="705"/>
                      <a:pt x="0" y="390"/>
                      <a:pt x="194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4" y="390"/>
                      <a:pt x="1094" y="705"/>
                      <a:pt x="900" y="900"/>
                    </a:cubicBezTo>
                    <a:cubicBezTo>
                      <a:pt x="705" y="1095"/>
                      <a:pt x="389" y="1095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0" name="Freeform 566">
                <a:extLst>
                  <a:ext uri="{FF2B5EF4-FFF2-40B4-BE49-F238E27FC236}">
                    <a16:creationId xmlns:a16="http://schemas.microsoft.com/office/drawing/2014/main" id="{33A6A5C4-7DA4-C485-D1EE-D9579FD5C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621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5"/>
                      <a:pt x="389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1" name="Freeform 567">
                <a:extLst>
                  <a:ext uri="{FF2B5EF4-FFF2-40B4-BE49-F238E27FC236}">
                    <a16:creationId xmlns:a16="http://schemas.microsoft.com/office/drawing/2014/main" id="{6EB6DDD6-F32A-E687-E9D8-9DAFAE4EB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655"/>
                <a:ext cx="23" cy="23"/>
              </a:xfrm>
              <a:custGeom>
                <a:avLst/>
                <a:gdLst>
                  <a:gd name="T0" fmla="*/ 195 w 1095"/>
                  <a:gd name="T1" fmla="*/ 900 h 1094"/>
                  <a:gd name="T2" fmla="*/ 195 w 1095"/>
                  <a:gd name="T3" fmla="*/ 194 h 1094"/>
                  <a:gd name="T4" fmla="*/ 900 w 1095"/>
                  <a:gd name="T5" fmla="*/ 194 h 1094"/>
                  <a:gd name="T6" fmla="*/ 900 w 1095"/>
                  <a:gd name="T7" fmla="*/ 900 h 1094"/>
                  <a:gd name="T8" fmla="*/ 195 w 1095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900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90" y="0"/>
                      <a:pt x="705" y="0"/>
                      <a:pt x="900" y="194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4"/>
                      <a:pt x="390" y="1094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2" name="Freeform 568">
                <a:extLst>
                  <a:ext uri="{FF2B5EF4-FFF2-40B4-BE49-F238E27FC236}">
                    <a16:creationId xmlns:a16="http://schemas.microsoft.com/office/drawing/2014/main" id="{A6073313-9A47-4ADB-385D-445F2B140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5" y="689"/>
                <a:ext cx="22" cy="22"/>
              </a:xfrm>
              <a:custGeom>
                <a:avLst/>
                <a:gdLst>
                  <a:gd name="T0" fmla="*/ 195 w 1095"/>
                  <a:gd name="T1" fmla="*/ 899 h 1094"/>
                  <a:gd name="T2" fmla="*/ 195 w 1095"/>
                  <a:gd name="T3" fmla="*/ 194 h 1094"/>
                  <a:gd name="T4" fmla="*/ 900 w 1095"/>
                  <a:gd name="T5" fmla="*/ 194 h 1094"/>
                  <a:gd name="T6" fmla="*/ 900 w 1095"/>
                  <a:gd name="T7" fmla="*/ 899 h 1094"/>
                  <a:gd name="T8" fmla="*/ 195 w 1095"/>
                  <a:gd name="T9" fmla="*/ 899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899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90" y="0"/>
                      <a:pt x="705" y="0"/>
                      <a:pt x="900" y="194"/>
                    </a:cubicBezTo>
                    <a:cubicBezTo>
                      <a:pt x="1095" y="389"/>
                      <a:pt x="1095" y="705"/>
                      <a:pt x="900" y="899"/>
                    </a:cubicBezTo>
                    <a:cubicBezTo>
                      <a:pt x="705" y="1094"/>
                      <a:pt x="390" y="1094"/>
                      <a:pt x="195" y="89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3" name="Freeform 569">
                <a:extLst>
                  <a:ext uri="{FF2B5EF4-FFF2-40B4-BE49-F238E27FC236}">
                    <a16:creationId xmlns:a16="http://schemas.microsoft.com/office/drawing/2014/main" id="{D8294738-990C-C40C-E835-623B143F2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" y="722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6"/>
                      <a:pt x="0" y="390"/>
                      <a:pt x="195" y="195"/>
                    </a:cubicBezTo>
                    <a:cubicBezTo>
                      <a:pt x="390" y="0"/>
                      <a:pt x="706" y="0"/>
                      <a:pt x="900" y="195"/>
                    </a:cubicBezTo>
                    <a:cubicBezTo>
                      <a:pt x="1095" y="390"/>
                      <a:pt x="1095" y="706"/>
                      <a:pt x="900" y="900"/>
                    </a:cubicBezTo>
                    <a:cubicBezTo>
                      <a:pt x="706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4" name="Freeform 570">
                <a:extLst>
                  <a:ext uri="{FF2B5EF4-FFF2-40B4-BE49-F238E27FC236}">
                    <a16:creationId xmlns:a16="http://schemas.microsoft.com/office/drawing/2014/main" id="{362CDE7E-63A5-B6AC-C55E-FD9C23FB6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" y="756"/>
                <a:ext cx="23" cy="23"/>
              </a:xfrm>
              <a:custGeom>
                <a:avLst/>
                <a:gdLst>
                  <a:gd name="T0" fmla="*/ 194 w 1094"/>
                  <a:gd name="T1" fmla="*/ 900 h 1095"/>
                  <a:gd name="T2" fmla="*/ 194 w 1094"/>
                  <a:gd name="T3" fmla="*/ 195 h 1095"/>
                  <a:gd name="T4" fmla="*/ 899 w 1094"/>
                  <a:gd name="T5" fmla="*/ 195 h 1095"/>
                  <a:gd name="T6" fmla="*/ 899 w 1094"/>
                  <a:gd name="T7" fmla="*/ 900 h 1095"/>
                  <a:gd name="T8" fmla="*/ 194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4" y="900"/>
                    </a:moveTo>
                    <a:cubicBezTo>
                      <a:pt x="0" y="705"/>
                      <a:pt x="0" y="390"/>
                      <a:pt x="194" y="195"/>
                    </a:cubicBezTo>
                    <a:cubicBezTo>
                      <a:pt x="389" y="0"/>
                      <a:pt x="705" y="0"/>
                      <a:pt x="899" y="195"/>
                    </a:cubicBezTo>
                    <a:cubicBezTo>
                      <a:pt x="1094" y="390"/>
                      <a:pt x="1094" y="705"/>
                      <a:pt x="899" y="900"/>
                    </a:cubicBezTo>
                    <a:cubicBezTo>
                      <a:pt x="705" y="1095"/>
                      <a:pt x="389" y="1095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5" name="Freeform 571">
                <a:extLst>
                  <a:ext uri="{FF2B5EF4-FFF2-40B4-BE49-F238E27FC236}">
                    <a16:creationId xmlns:a16="http://schemas.microsoft.com/office/drawing/2014/main" id="{A377EFF7-9E4C-E87C-E40D-CD81162A0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790"/>
                <a:ext cx="23" cy="23"/>
              </a:xfrm>
              <a:custGeom>
                <a:avLst/>
                <a:gdLst>
                  <a:gd name="T0" fmla="*/ 194 w 1094"/>
                  <a:gd name="T1" fmla="*/ 900 h 1095"/>
                  <a:gd name="T2" fmla="*/ 194 w 1094"/>
                  <a:gd name="T3" fmla="*/ 195 h 1095"/>
                  <a:gd name="T4" fmla="*/ 900 w 1094"/>
                  <a:gd name="T5" fmla="*/ 195 h 1095"/>
                  <a:gd name="T6" fmla="*/ 900 w 1094"/>
                  <a:gd name="T7" fmla="*/ 900 h 1095"/>
                  <a:gd name="T8" fmla="*/ 194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4" y="900"/>
                    </a:moveTo>
                    <a:cubicBezTo>
                      <a:pt x="0" y="705"/>
                      <a:pt x="0" y="390"/>
                      <a:pt x="194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4" y="390"/>
                      <a:pt x="1094" y="705"/>
                      <a:pt x="900" y="900"/>
                    </a:cubicBezTo>
                    <a:cubicBezTo>
                      <a:pt x="705" y="1095"/>
                      <a:pt x="389" y="1095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6" name="Freeform 572">
                <a:extLst>
                  <a:ext uri="{FF2B5EF4-FFF2-40B4-BE49-F238E27FC236}">
                    <a16:creationId xmlns:a16="http://schemas.microsoft.com/office/drawing/2014/main" id="{9298217C-130E-55EE-96C4-60104ED41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9" y="824"/>
                <a:ext cx="23" cy="23"/>
              </a:xfrm>
              <a:custGeom>
                <a:avLst/>
                <a:gdLst>
                  <a:gd name="T0" fmla="*/ 195 w 1094"/>
                  <a:gd name="T1" fmla="*/ 900 h 1095"/>
                  <a:gd name="T2" fmla="*/ 195 w 1094"/>
                  <a:gd name="T3" fmla="*/ 195 h 1095"/>
                  <a:gd name="T4" fmla="*/ 900 w 1094"/>
                  <a:gd name="T5" fmla="*/ 195 h 1095"/>
                  <a:gd name="T6" fmla="*/ 900 w 1094"/>
                  <a:gd name="T7" fmla="*/ 900 h 1095"/>
                  <a:gd name="T8" fmla="*/ 195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4" y="389"/>
                      <a:pt x="1094" y="705"/>
                      <a:pt x="900" y="900"/>
                    </a:cubicBezTo>
                    <a:cubicBezTo>
                      <a:pt x="705" y="1095"/>
                      <a:pt x="389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7" name="Freeform 573">
                <a:extLst>
                  <a:ext uri="{FF2B5EF4-FFF2-40B4-BE49-F238E27FC236}">
                    <a16:creationId xmlns:a16="http://schemas.microsoft.com/office/drawing/2014/main" id="{1975B7B6-7B18-31C8-07A7-C2C9A2E82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858"/>
                <a:ext cx="23" cy="23"/>
              </a:xfrm>
              <a:custGeom>
                <a:avLst/>
                <a:gdLst>
                  <a:gd name="T0" fmla="*/ 195 w 1095"/>
                  <a:gd name="T1" fmla="*/ 900 h 1094"/>
                  <a:gd name="T2" fmla="*/ 195 w 1095"/>
                  <a:gd name="T3" fmla="*/ 194 h 1094"/>
                  <a:gd name="T4" fmla="*/ 900 w 1095"/>
                  <a:gd name="T5" fmla="*/ 194 h 1094"/>
                  <a:gd name="T6" fmla="*/ 900 w 1095"/>
                  <a:gd name="T7" fmla="*/ 900 h 1094"/>
                  <a:gd name="T8" fmla="*/ 195 w 1095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900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90" y="0"/>
                      <a:pt x="705" y="0"/>
                      <a:pt x="900" y="194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4"/>
                      <a:pt x="390" y="1094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8" name="Freeform 574">
                <a:extLst>
                  <a:ext uri="{FF2B5EF4-FFF2-40B4-BE49-F238E27FC236}">
                    <a16:creationId xmlns:a16="http://schemas.microsoft.com/office/drawing/2014/main" id="{1F57792D-7687-C903-A82D-BB54E6AA7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2" y="892"/>
                <a:ext cx="22" cy="22"/>
              </a:xfrm>
              <a:custGeom>
                <a:avLst/>
                <a:gdLst>
                  <a:gd name="T0" fmla="*/ 195 w 1095"/>
                  <a:gd name="T1" fmla="*/ 899 h 1094"/>
                  <a:gd name="T2" fmla="*/ 195 w 1095"/>
                  <a:gd name="T3" fmla="*/ 194 h 1094"/>
                  <a:gd name="T4" fmla="*/ 900 w 1095"/>
                  <a:gd name="T5" fmla="*/ 194 h 1094"/>
                  <a:gd name="T6" fmla="*/ 900 w 1095"/>
                  <a:gd name="T7" fmla="*/ 899 h 1094"/>
                  <a:gd name="T8" fmla="*/ 195 w 1095"/>
                  <a:gd name="T9" fmla="*/ 899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899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90" y="0"/>
                      <a:pt x="705" y="0"/>
                      <a:pt x="900" y="194"/>
                    </a:cubicBezTo>
                    <a:cubicBezTo>
                      <a:pt x="1095" y="389"/>
                      <a:pt x="1095" y="705"/>
                      <a:pt x="900" y="899"/>
                    </a:cubicBezTo>
                    <a:cubicBezTo>
                      <a:pt x="705" y="1094"/>
                      <a:pt x="390" y="1094"/>
                      <a:pt x="195" y="89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39" name="Freeform 575">
                <a:extLst>
                  <a:ext uri="{FF2B5EF4-FFF2-40B4-BE49-F238E27FC236}">
                    <a16:creationId xmlns:a16="http://schemas.microsoft.com/office/drawing/2014/main" id="{ED736E18-2B63-F7F2-B038-3D486D4B0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" y="926"/>
                <a:ext cx="23" cy="22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6"/>
                      <a:pt x="0" y="390"/>
                      <a:pt x="195" y="195"/>
                    </a:cubicBezTo>
                    <a:cubicBezTo>
                      <a:pt x="390" y="0"/>
                      <a:pt x="706" y="0"/>
                      <a:pt x="900" y="195"/>
                    </a:cubicBezTo>
                    <a:cubicBezTo>
                      <a:pt x="1095" y="390"/>
                      <a:pt x="1095" y="706"/>
                      <a:pt x="900" y="900"/>
                    </a:cubicBezTo>
                    <a:cubicBezTo>
                      <a:pt x="706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0" name="Freeform 576">
                <a:extLst>
                  <a:ext uri="{FF2B5EF4-FFF2-40B4-BE49-F238E27FC236}">
                    <a16:creationId xmlns:a16="http://schemas.microsoft.com/office/drawing/2014/main" id="{B99204DF-9103-CBA1-D0A4-9765D57F1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959"/>
                <a:ext cx="23" cy="23"/>
              </a:xfrm>
              <a:custGeom>
                <a:avLst/>
                <a:gdLst>
                  <a:gd name="T0" fmla="*/ 194 w 1094"/>
                  <a:gd name="T1" fmla="*/ 900 h 1095"/>
                  <a:gd name="T2" fmla="*/ 194 w 1094"/>
                  <a:gd name="T3" fmla="*/ 195 h 1095"/>
                  <a:gd name="T4" fmla="*/ 899 w 1094"/>
                  <a:gd name="T5" fmla="*/ 195 h 1095"/>
                  <a:gd name="T6" fmla="*/ 899 w 1094"/>
                  <a:gd name="T7" fmla="*/ 900 h 1095"/>
                  <a:gd name="T8" fmla="*/ 194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4" y="900"/>
                    </a:moveTo>
                    <a:cubicBezTo>
                      <a:pt x="0" y="705"/>
                      <a:pt x="0" y="390"/>
                      <a:pt x="194" y="195"/>
                    </a:cubicBezTo>
                    <a:cubicBezTo>
                      <a:pt x="389" y="0"/>
                      <a:pt x="705" y="0"/>
                      <a:pt x="899" y="195"/>
                    </a:cubicBezTo>
                    <a:cubicBezTo>
                      <a:pt x="1094" y="390"/>
                      <a:pt x="1094" y="705"/>
                      <a:pt x="899" y="900"/>
                    </a:cubicBezTo>
                    <a:cubicBezTo>
                      <a:pt x="705" y="1095"/>
                      <a:pt x="389" y="1095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1" name="Oval 577">
                <a:extLst>
                  <a:ext uri="{FF2B5EF4-FFF2-40B4-BE49-F238E27FC236}">
                    <a16:creationId xmlns:a16="http://schemas.microsoft.com/office/drawing/2014/main" id="{1740B96B-665A-A96B-8B30-91AD012FA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1" y="994"/>
                <a:ext cx="21" cy="21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2" name="Freeform 578">
                <a:extLst>
                  <a:ext uri="{FF2B5EF4-FFF2-40B4-BE49-F238E27FC236}">
                    <a16:creationId xmlns:a16="http://schemas.microsoft.com/office/drawing/2014/main" id="{8D579E14-93E6-719D-C5CC-D821BBBC8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5" y="323"/>
                <a:ext cx="23" cy="22"/>
              </a:xfrm>
              <a:custGeom>
                <a:avLst/>
                <a:gdLst>
                  <a:gd name="T0" fmla="*/ 195 w 1094"/>
                  <a:gd name="T1" fmla="*/ 900 h 1095"/>
                  <a:gd name="T2" fmla="*/ 195 w 1094"/>
                  <a:gd name="T3" fmla="*/ 195 h 1095"/>
                  <a:gd name="T4" fmla="*/ 900 w 1094"/>
                  <a:gd name="T5" fmla="*/ 195 h 1095"/>
                  <a:gd name="T6" fmla="*/ 900 w 1094"/>
                  <a:gd name="T7" fmla="*/ 900 h 1095"/>
                  <a:gd name="T8" fmla="*/ 195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5" y="900"/>
                    </a:moveTo>
                    <a:cubicBezTo>
                      <a:pt x="0" y="706"/>
                      <a:pt x="0" y="390"/>
                      <a:pt x="195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4" y="390"/>
                      <a:pt x="1094" y="706"/>
                      <a:pt x="900" y="900"/>
                    </a:cubicBezTo>
                    <a:cubicBezTo>
                      <a:pt x="705" y="1095"/>
                      <a:pt x="389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3" name="Freeform 579">
                <a:extLst>
                  <a:ext uri="{FF2B5EF4-FFF2-40B4-BE49-F238E27FC236}">
                    <a16:creationId xmlns:a16="http://schemas.microsoft.com/office/drawing/2014/main" id="{F4F61917-F3FB-7D27-D61A-D2097F271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" y="356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90"/>
                      <a:pt x="195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5" y="390"/>
                      <a:pt x="1095" y="705"/>
                      <a:pt x="900" y="900"/>
                    </a:cubicBezTo>
                    <a:cubicBezTo>
                      <a:pt x="705" y="1095"/>
                      <a:pt x="389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4" name="Freeform 580">
                <a:extLst>
                  <a:ext uri="{FF2B5EF4-FFF2-40B4-BE49-F238E27FC236}">
                    <a16:creationId xmlns:a16="http://schemas.microsoft.com/office/drawing/2014/main" id="{EE19A94E-AD9E-B001-F390-CB5A7BB22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8" y="390"/>
                <a:ext cx="22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90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90"/>
                      <a:pt x="1095" y="705"/>
                      <a:pt x="900" y="900"/>
                    </a:cubicBezTo>
                    <a:cubicBezTo>
                      <a:pt x="705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5" name="Freeform 581">
                <a:extLst>
                  <a:ext uri="{FF2B5EF4-FFF2-40B4-BE49-F238E27FC236}">
                    <a16:creationId xmlns:a16="http://schemas.microsoft.com/office/drawing/2014/main" id="{7804C46B-68C5-058F-728A-F3C7B051C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" y="424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6" name="Freeform 582">
                <a:extLst>
                  <a:ext uri="{FF2B5EF4-FFF2-40B4-BE49-F238E27FC236}">
                    <a16:creationId xmlns:a16="http://schemas.microsoft.com/office/drawing/2014/main" id="{7D4DBFF8-AE2D-F57E-8F47-69A2D7EBC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0" y="458"/>
                <a:ext cx="23" cy="23"/>
              </a:xfrm>
              <a:custGeom>
                <a:avLst/>
                <a:gdLst>
                  <a:gd name="T0" fmla="*/ 195 w 1095"/>
                  <a:gd name="T1" fmla="*/ 900 h 1094"/>
                  <a:gd name="T2" fmla="*/ 195 w 1095"/>
                  <a:gd name="T3" fmla="*/ 195 h 1094"/>
                  <a:gd name="T4" fmla="*/ 900 w 1095"/>
                  <a:gd name="T5" fmla="*/ 195 h 1094"/>
                  <a:gd name="T6" fmla="*/ 900 w 1095"/>
                  <a:gd name="T7" fmla="*/ 900 h 1094"/>
                  <a:gd name="T8" fmla="*/ 195 w 1095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90" y="0"/>
                      <a:pt x="706" y="0"/>
                      <a:pt x="900" y="195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6" y="1094"/>
                      <a:pt x="390" y="1094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7" name="Oval 583">
                <a:extLst>
                  <a:ext uri="{FF2B5EF4-FFF2-40B4-BE49-F238E27FC236}">
                    <a16:creationId xmlns:a16="http://schemas.microsoft.com/office/drawing/2014/main" id="{4229C878-BDB0-ADAE-F659-F966E629F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7" y="493"/>
                <a:ext cx="21" cy="21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8" name="Freeform 584">
                <a:extLst>
                  <a:ext uri="{FF2B5EF4-FFF2-40B4-BE49-F238E27FC236}">
                    <a16:creationId xmlns:a16="http://schemas.microsoft.com/office/drawing/2014/main" id="{2BEB74B1-2CD9-F069-85E7-2AFE42BE6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" y="526"/>
                <a:ext cx="23" cy="22"/>
              </a:xfrm>
              <a:custGeom>
                <a:avLst/>
                <a:gdLst>
                  <a:gd name="T0" fmla="*/ 195 w 1094"/>
                  <a:gd name="T1" fmla="*/ 900 h 1095"/>
                  <a:gd name="T2" fmla="*/ 195 w 1094"/>
                  <a:gd name="T3" fmla="*/ 195 h 1095"/>
                  <a:gd name="T4" fmla="*/ 900 w 1094"/>
                  <a:gd name="T5" fmla="*/ 195 h 1095"/>
                  <a:gd name="T6" fmla="*/ 900 w 1094"/>
                  <a:gd name="T7" fmla="*/ 900 h 1095"/>
                  <a:gd name="T8" fmla="*/ 195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5" y="900"/>
                    </a:moveTo>
                    <a:cubicBezTo>
                      <a:pt x="0" y="706"/>
                      <a:pt x="0" y="390"/>
                      <a:pt x="195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4" y="390"/>
                      <a:pt x="1094" y="706"/>
                      <a:pt x="900" y="900"/>
                    </a:cubicBezTo>
                    <a:cubicBezTo>
                      <a:pt x="705" y="1095"/>
                      <a:pt x="389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49" name="Freeform 585">
                <a:extLst>
                  <a:ext uri="{FF2B5EF4-FFF2-40B4-BE49-F238E27FC236}">
                    <a16:creationId xmlns:a16="http://schemas.microsoft.com/office/drawing/2014/main" id="{64110547-A54B-6303-7DE1-471BD0CC1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" y="560"/>
                <a:ext cx="23" cy="22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90"/>
                      <a:pt x="195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5" y="390"/>
                      <a:pt x="1095" y="705"/>
                      <a:pt x="900" y="900"/>
                    </a:cubicBezTo>
                    <a:cubicBezTo>
                      <a:pt x="705" y="1095"/>
                      <a:pt x="389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0" name="Freeform 586">
                <a:extLst>
                  <a:ext uri="{FF2B5EF4-FFF2-40B4-BE49-F238E27FC236}">
                    <a16:creationId xmlns:a16="http://schemas.microsoft.com/office/drawing/2014/main" id="{60D2AAF8-9F42-8B26-5829-88419A8B4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593"/>
                <a:ext cx="22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90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90"/>
                      <a:pt x="1095" y="705"/>
                      <a:pt x="900" y="900"/>
                    </a:cubicBezTo>
                    <a:cubicBezTo>
                      <a:pt x="705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1" name="Freeform 587">
                <a:extLst>
                  <a:ext uri="{FF2B5EF4-FFF2-40B4-BE49-F238E27FC236}">
                    <a16:creationId xmlns:a16="http://schemas.microsoft.com/office/drawing/2014/main" id="{0FF727E9-7F1E-C639-4C8A-56F49D21F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627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2" name="Freeform 588">
                <a:extLst>
                  <a:ext uri="{FF2B5EF4-FFF2-40B4-BE49-F238E27FC236}">
                    <a16:creationId xmlns:a16="http://schemas.microsoft.com/office/drawing/2014/main" id="{9762C52B-F046-A942-0911-FBE829D3A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661"/>
                <a:ext cx="23" cy="23"/>
              </a:xfrm>
              <a:custGeom>
                <a:avLst/>
                <a:gdLst>
                  <a:gd name="T0" fmla="*/ 195 w 1095"/>
                  <a:gd name="T1" fmla="*/ 900 h 1094"/>
                  <a:gd name="T2" fmla="*/ 195 w 1095"/>
                  <a:gd name="T3" fmla="*/ 195 h 1094"/>
                  <a:gd name="T4" fmla="*/ 900 w 1095"/>
                  <a:gd name="T5" fmla="*/ 195 h 1094"/>
                  <a:gd name="T6" fmla="*/ 900 w 1095"/>
                  <a:gd name="T7" fmla="*/ 900 h 1094"/>
                  <a:gd name="T8" fmla="*/ 195 w 1095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90" y="0"/>
                      <a:pt x="706" y="0"/>
                      <a:pt x="900" y="195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6" y="1094"/>
                      <a:pt x="390" y="1094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3" name="Oval 589">
                <a:extLst>
                  <a:ext uri="{FF2B5EF4-FFF2-40B4-BE49-F238E27FC236}">
                    <a16:creationId xmlns:a16="http://schemas.microsoft.com/office/drawing/2014/main" id="{78403D8A-65DA-546A-6F88-5EC788822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4" y="696"/>
                <a:ext cx="21" cy="21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4" name="Oval 590">
                <a:extLst>
                  <a:ext uri="{FF2B5EF4-FFF2-40B4-BE49-F238E27FC236}">
                    <a16:creationId xmlns:a16="http://schemas.microsoft.com/office/drawing/2014/main" id="{EC32E931-C335-B73D-D5FF-D3797B0F6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0" y="730"/>
                <a:ext cx="21" cy="21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5" name="Freeform 591">
                <a:extLst>
                  <a:ext uri="{FF2B5EF4-FFF2-40B4-BE49-F238E27FC236}">
                    <a16:creationId xmlns:a16="http://schemas.microsoft.com/office/drawing/2014/main" id="{DA588A5C-4D4C-80F3-3563-33D65D6BF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763"/>
                <a:ext cx="23" cy="22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90"/>
                      <a:pt x="195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5" y="390"/>
                      <a:pt x="1095" y="705"/>
                      <a:pt x="900" y="900"/>
                    </a:cubicBezTo>
                    <a:cubicBezTo>
                      <a:pt x="705" y="1095"/>
                      <a:pt x="389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6" name="Freeform 592">
                <a:extLst>
                  <a:ext uri="{FF2B5EF4-FFF2-40B4-BE49-F238E27FC236}">
                    <a16:creationId xmlns:a16="http://schemas.microsoft.com/office/drawing/2014/main" id="{D0494294-C19C-11A5-621D-0305E84DA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2" y="796"/>
                <a:ext cx="22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90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90"/>
                      <a:pt x="1095" y="705"/>
                      <a:pt x="900" y="900"/>
                    </a:cubicBezTo>
                    <a:cubicBezTo>
                      <a:pt x="705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7" name="Freeform 593">
                <a:extLst>
                  <a:ext uri="{FF2B5EF4-FFF2-40B4-BE49-F238E27FC236}">
                    <a16:creationId xmlns:a16="http://schemas.microsoft.com/office/drawing/2014/main" id="{0B1BDF30-A35C-5C2B-7862-014E5DDA8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830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90" y="0"/>
                      <a:pt x="705" y="0"/>
                      <a:pt x="900" y="195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8" name="Freeform 594">
                <a:extLst>
                  <a:ext uri="{FF2B5EF4-FFF2-40B4-BE49-F238E27FC236}">
                    <a16:creationId xmlns:a16="http://schemas.microsoft.com/office/drawing/2014/main" id="{C9FCE268-4825-8801-D1E4-FFF156C2D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" y="864"/>
                <a:ext cx="23" cy="23"/>
              </a:xfrm>
              <a:custGeom>
                <a:avLst/>
                <a:gdLst>
                  <a:gd name="T0" fmla="*/ 195 w 1095"/>
                  <a:gd name="T1" fmla="*/ 900 h 1094"/>
                  <a:gd name="T2" fmla="*/ 195 w 1095"/>
                  <a:gd name="T3" fmla="*/ 195 h 1094"/>
                  <a:gd name="T4" fmla="*/ 900 w 1095"/>
                  <a:gd name="T5" fmla="*/ 195 h 1094"/>
                  <a:gd name="T6" fmla="*/ 900 w 1095"/>
                  <a:gd name="T7" fmla="*/ 900 h 1094"/>
                  <a:gd name="T8" fmla="*/ 195 w 1095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900"/>
                    </a:moveTo>
                    <a:cubicBezTo>
                      <a:pt x="0" y="705"/>
                      <a:pt x="0" y="389"/>
                      <a:pt x="195" y="195"/>
                    </a:cubicBezTo>
                    <a:cubicBezTo>
                      <a:pt x="390" y="0"/>
                      <a:pt x="706" y="0"/>
                      <a:pt x="900" y="195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6" y="1094"/>
                      <a:pt x="390" y="1094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9" name="Freeform 595">
                <a:extLst>
                  <a:ext uri="{FF2B5EF4-FFF2-40B4-BE49-F238E27FC236}">
                    <a16:creationId xmlns:a16="http://schemas.microsoft.com/office/drawing/2014/main" id="{DA7F5C57-2B95-1D9C-1FF0-DF32F2D9B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" y="898"/>
                <a:ext cx="23" cy="23"/>
              </a:xfrm>
              <a:custGeom>
                <a:avLst/>
                <a:gdLst>
                  <a:gd name="T0" fmla="*/ 194 w 1094"/>
                  <a:gd name="T1" fmla="*/ 900 h 1094"/>
                  <a:gd name="T2" fmla="*/ 194 w 1094"/>
                  <a:gd name="T3" fmla="*/ 194 h 1094"/>
                  <a:gd name="T4" fmla="*/ 899 w 1094"/>
                  <a:gd name="T5" fmla="*/ 194 h 1094"/>
                  <a:gd name="T6" fmla="*/ 899 w 1094"/>
                  <a:gd name="T7" fmla="*/ 900 h 1094"/>
                  <a:gd name="T8" fmla="*/ 194 w 1094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4">
                    <a:moveTo>
                      <a:pt x="194" y="900"/>
                    </a:moveTo>
                    <a:cubicBezTo>
                      <a:pt x="0" y="705"/>
                      <a:pt x="0" y="389"/>
                      <a:pt x="194" y="194"/>
                    </a:cubicBezTo>
                    <a:cubicBezTo>
                      <a:pt x="389" y="0"/>
                      <a:pt x="705" y="0"/>
                      <a:pt x="899" y="194"/>
                    </a:cubicBezTo>
                    <a:cubicBezTo>
                      <a:pt x="1094" y="389"/>
                      <a:pt x="1094" y="705"/>
                      <a:pt x="899" y="900"/>
                    </a:cubicBezTo>
                    <a:cubicBezTo>
                      <a:pt x="705" y="1094"/>
                      <a:pt x="389" y="1094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0" name="Freeform 596">
                <a:extLst>
                  <a:ext uri="{FF2B5EF4-FFF2-40B4-BE49-F238E27FC236}">
                    <a16:creationId xmlns:a16="http://schemas.microsoft.com/office/drawing/2014/main" id="{3EE7D5D5-057A-5C6D-B6DD-AD2C1A9B4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6" y="932"/>
                <a:ext cx="23" cy="23"/>
              </a:xfrm>
              <a:custGeom>
                <a:avLst/>
                <a:gdLst>
                  <a:gd name="T0" fmla="*/ 195 w 1094"/>
                  <a:gd name="T1" fmla="*/ 899 h 1094"/>
                  <a:gd name="T2" fmla="*/ 195 w 1094"/>
                  <a:gd name="T3" fmla="*/ 194 h 1094"/>
                  <a:gd name="T4" fmla="*/ 900 w 1094"/>
                  <a:gd name="T5" fmla="*/ 194 h 1094"/>
                  <a:gd name="T6" fmla="*/ 900 w 1094"/>
                  <a:gd name="T7" fmla="*/ 899 h 1094"/>
                  <a:gd name="T8" fmla="*/ 195 w 1094"/>
                  <a:gd name="T9" fmla="*/ 899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4">
                    <a:moveTo>
                      <a:pt x="195" y="899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89" y="0"/>
                      <a:pt x="705" y="0"/>
                      <a:pt x="900" y="194"/>
                    </a:cubicBezTo>
                    <a:cubicBezTo>
                      <a:pt x="1094" y="389"/>
                      <a:pt x="1094" y="705"/>
                      <a:pt x="900" y="899"/>
                    </a:cubicBezTo>
                    <a:cubicBezTo>
                      <a:pt x="705" y="1094"/>
                      <a:pt x="389" y="1094"/>
                      <a:pt x="195" y="89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1" name="Freeform 597">
                <a:extLst>
                  <a:ext uri="{FF2B5EF4-FFF2-40B4-BE49-F238E27FC236}">
                    <a16:creationId xmlns:a16="http://schemas.microsoft.com/office/drawing/2014/main" id="{6C5B60B2-476B-46C3-9395-F3946F66D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966"/>
                <a:ext cx="23" cy="22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6"/>
                      <a:pt x="0" y="390"/>
                      <a:pt x="195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5" y="390"/>
                      <a:pt x="1095" y="706"/>
                      <a:pt x="900" y="900"/>
                    </a:cubicBezTo>
                    <a:cubicBezTo>
                      <a:pt x="705" y="1095"/>
                      <a:pt x="389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2" name="Freeform 598">
                <a:extLst>
                  <a:ext uri="{FF2B5EF4-FFF2-40B4-BE49-F238E27FC236}">
                    <a16:creationId xmlns:a16="http://schemas.microsoft.com/office/drawing/2014/main" id="{7D036C03-9314-168D-F1A3-B0624FEE7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8" y="295"/>
                <a:ext cx="23" cy="23"/>
              </a:xfrm>
              <a:custGeom>
                <a:avLst/>
                <a:gdLst>
                  <a:gd name="T0" fmla="*/ 195 w 1095"/>
                  <a:gd name="T1" fmla="*/ 900 h 1094"/>
                  <a:gd name="T2" fmla="*/ 195 w 1095"/>
                  <a:gd name="T3" fmla="*/ 194 h 1094"/>
                  <a:gd name="T4" fmla="*/ 900 w 1095"/>
                  <a:gd name="T5" fmla="*/ 194 h 1094"/>
                  <a:gd name="T6" fmla="*/ 900 w 1095"/>
                  <a:gd name="T7" fmla="*/ 900 h 1094"/>
                  <a:gd name="T8" fmla="*/ 195 w 1095"/>
                  <a:gd name="T9" fmla="*/ 90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900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90" y="0"/>
                      <a:pt x="705" y="0"/>
                      <a:pt x="900" y="194"/>
                    </a:cubicBezTo>
                    <a:cubicBezTo>
                      <a:pt x="1095" y="389"/>
                      <a:pt x="1095" y="705"/>
                      <a:pt x="900" y="900"/>
                    </a:cubicBezTo>
                    <a:cubicBezTo>
                      <a:pt x="705" y="1094"/>
                      <a:pt x="390" y="1094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3" name="Freeform 599">
                <a:extLst>
                  <a:ext uri="{FF2B5EF4-FFF2-40B4-BE49-F238E27FC236}">
                    <a16:creationId xmlns:a16="http://schemas.microsoft.com/office/drawing/2014/main" id="{CBECF7B8-AC33-CB07-B4C0-A7957D54C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4" y="329"/>
                <a:ext cx="23" cy="23"/>
              </a:xfrm>
              <a:custGeom>
                <a:avLst/>
                <a:gdLst>
                  <a:gd name="T0" fmla="*/ 195 w 1095"/>
                  <a:gd name="T1" fmla="*/ 899 h 1094"/>
                  <a:gd name="T2" fmla="*/ 195 w 1095"/>
                  <a:gd name="T3" fmla="*/ 194 h 1094"/>
                  <a:gd name="T4" fmla="*/ 900 w 1095"/>
                  <a:gd name="T5" fmla="*/ 194 h 1094"/>
                  <a:gd name="T6" fmla="*/ 900 w 1095"/>
                  <a:gd name="T7" fmla="*/ 899 h 1094"/>
                  <a:gd name="T8" fmla="*/ 195 w 1095"/>
                  <a:gd name="T9" fmla="*/ 899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899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90" y="0"/>
                      <a:pt x="705" y="0"/>
                      <a:pt x="900" y="194"/>
                    </a:cubicBezTo>
                    <a:cubicBezTo>
                      <a:pt x="1095" y="389"/>
                      <a:pt x="1095" y="705"/>
                      <a:pt x="900" y="899"/>
                    </a:cubicBezTo>
                    <a:cubicBezTo>
                      <a:pt x="705" y="1094"/>
                      <a:pt x="390" y="1094"/>
                      <a:pt x="195" y="89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4" name="Freeform 600">
                <a:extLst>
                  <a:ext uri="{FF2B5EF4-FFF2-40B4-BE49-F238E27FC236}">
                    <a16:creationId xmlns:a16="http://schemas.microsoft.com/office/drawing/2014/main" id="{D893971D-3649-5602-5511-CF8597C3F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363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6"/>
                      <a:pt x="0" y="390"/>
                      <a:pt x="195" y="195"/>
                    </a:cubicBezTo>
                    <a:cubicBezTo>
                      <a:pt x="390" y="0"/>
                      <a:pt x="706" y="0"/>
                      <a:pt x="900" y="195"/>
                    </a:cubicBezTo>
                    <a:cubicBezTo>
                      <a:pt x="1095" y="390"/>
                      <a:pt x="1095" y="706"/>
                      <a:pt x="900" y="900"/>
                    </a:cubicBezTo>
                    <a:cubicBezTo>
                      <a:pt x="706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5" name="Freeform 601">
                <a:extLst>
                  <a:ext uri="{FF2B5EF4-FFF2-40B4-BE49-F238E27FC236}">
                    <a16:creationId xmlns:a16="http://schemas.microsoft.com/office/drawing/2014/main" id="{87239ABF-5641-58CC-1C4E-6DA3A4D5B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6" y="397"/>
                <a:ext cx="23" cy="22"/>
              </a:xfrm>
              <a:custGeom>
                <a:avLst/>
                <a:gdLst>
                  <a:gd name="T0" fmla="*/ 194 w 1094"/>
                  <a:gd name="T1" fmla="*/ 900 h 1095"/>
                  <a:gd name="T2" fmla="*/ 194 w 1094"/>
                  <a:gd name="T3" fmla="*/ 195 h 1095"/>
                  <a:gd name="T4" fmla="*/ 899 w 1094"/>
                  <a:gd name="T5" fmla="*/ 195 h 1095"/>
                  <a:gd name="T6" fmla="*/ 899 w 1094"/>
                  <a:gd name="T7" fmla="*/ 900 h 1095"/>
                  <a:gd name="T8" fmla="*/ 194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4" y="900"/>
                    </a:moveTo>
                    <a:cubicBezTo>
                      <a:pt x="0" y="705"/>
                      <a:pt x="0" y="390"/>
                      <a:pt x="194" y="195"/>
                    </a:cubicBezTo>
                    <a:cubicBezTo>
                      <a:pt x="389" y="0"/>
                      <a:pt x="705" y="0"/>
                      <a:pt x="899" y="195"/>
                    </a:cubicBezTo>
                    <a:cubicBezTo>
                      <a:pt x="1094" y="390"/>
                      <a:pt x="1094" y="705"/>
                      <a:pt x="899" y="900"/>
                    </a:cubicBezTo>
                    <a:cubicBezTo>
                      <a:pt x="705" y="1095"/>
                      <a:pt x="389" y="1095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6" name="Freeform 602">
                <a:extLst>
                  <a:ext uri="{FF2B5EF4-FFF2-40B4-BE49-F238E27FC236}">
                    <a16:creationId xmlns:a16="http://schemas.microsoft.com/office/drawing/2014/main" id="{3C2F60C2-8B1B-B524-C486-F1A5A0792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2" y="430"/>
                <a:ext cx="23" cy="23"/>
              </a:xfrm>
              <a:custGeom>
                <a:avLst/>
                <a:gdLst>
                  <a:gd name="T0" fmla="*/ 194 w 1094"/>
                  <a:gd name="T1" fmla="*/ 900 h 1095"/>
                  <a:gd name="T2" fmla="*/ 194 w 1094"/>
                  <a:gd name="T3" fmla="*/ 195 h 1095"/>
                  <a:gd name="T4" fmla="*/ 900 w 1094"/>
                  <a:gd name="T5" fmla="*/ 195 h 1095"/>
                  <a:gd name="T6" fmla="*/ 900 w 1094"/>
                  <a:gd name="T7" fmla="*/ 900 h 1095"/>
                  <a:gd name="T8" fmla="*/ 194 w 1094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194" y="900"/>
                    </a:moveTo>
                    <a:cubicBezTo>
                      <a:pt x="0" y="705"/>
                      <a:pt x="0" y="389"/>
                      <a:pt x="194" y="195"/>
                    </a:cubicBezTo>
                    <a:cubicBezTo>
                      <a:pt x="389" y="0"/>
                      <a:pt x="705" y="0"/>
                      <a:pt x="900" y="195"/>
                    </a:cubicBezTo>
                    <a:cubicBezTo>
                      <a:pt x="1094" y="389"/>
                      <a:pt x="1094" y="705"/>
                      <a:pt x="900" y="900"/>
                    </a:cubicBezTo>
                    <a:cubicBezTo>
                      <a:pt x="705" y="1095"/>
                      <a:pt x="389" y="1095"/>
                      <a:pt x="194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7" name="Oval 603">
                <a:extLst>
                  <a:ext uri="{FF2B5EF4-FFF2-40B4-BE49-F238E27FC236}">
                    <a16:creationId xmlns:a16="http://schemas.microsoft.com/office/drawing/2014/main" id="{9C7BECFD-5B9C-087A-F2C3-8F654FA47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465"/>
                <a:ext cx="20" cy="21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8" name="Oval 604">
                <a:extLst>
                  <a:ext uri="{FF2B5EF4-FFF2-40B4-BE49-F238E27FC236}">
                    <a16:creationId xmlns:a16="http://schemas.microsoft.com/office/drawing/2014/main" id="{9FDB876D-C7F3-AC3A-8DEF-D719B5A10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6" y="499"/>
                <a:ext cx="20" cy="21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9" name="Freeform 605">
                <a:extLst>
                  <a:ext uri="{FF2B5EF4-FFF2-40B4-BE49-F238E27FC236}">
                    <a16:creationId xmlns:a16="http://schemas.microsoft.com/office/drawing/2014/main" id="{143D2F62-F9F1-8BD0-040B-3F0B5AD55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532"/>
                <a:ext cx="23" cy="23"/>
              </a:xfrm>
              <a:custGeom>
                <a:avLst/>
                <a:gdLst>
                  <a:gd name="T0" fmla="*/ 195 w 1095"/>
                  <a:gd name="T1" fmla="*/ 899 h 1094"/>
                  <a:gd name="T2" fmla="*/ 195 w 1095"/>
                  <a:gd name="T3" fmla="*/ 194 h 1094"/>
                  <a:gd name="T4" fmla="*/ 900 w 1095"/>
                  <a:gd name="T5" fmla="*/ 194 h 1094"/>
                  <a:gd name="T6" fmla="*/ 900 w 1095"/>
                  <a:gd name="T7" fmla="*/ 899 h 1094"/>
                  <a:gd name="T8" fmla="*/ 195 w 1095"/>
                  <a:gd name="T9" fmla="*/ 899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4">
                    <a:moveTo>
                      <a:pt x="195" y="899"/>
                    </a:moveTo>
                    <a:cubicBezTo>
                      <a:pt x="0" y="705"/>
                      <a:pt x="0" y="389"/>
                      <a:pt x="195" y="194"/>
                    </a:cubicBezTo>
                    <a:cubicBezTo>
                      <a:pt x="390" y="0"/>
                      <a:pt x="705" y="0"/>
                      <a:pt x="900" y="194"/>
                    </a:cubicBezTo>
                    <a:cubicBezTo>
                      <a:pt x="1095" y="389"/>
                      <a:pt x="1095" y="705"/>
                      <a:pt x="900" y="899"/>
                    </a:cubicBezTo>
                    <a:cubicBezTo>
                      <a:pt x="705" y="1094"/>
                      <a:pt x="390" y="1094"/>
                      <a:pt x="195" y="89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70" name="Freeform 606">
                <a:extLst>
                  <a:ext uri="{FF2B5EF4-FFF2-40B4-BE49-F238E27FC236}">
                    <a16:creationId xmlns:a16="http://schemas.microsoft.com/office/drawing/2014/main" id="{17902845-E3D6-6C92-C95F-3BC9DFDF5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" y="566"/>
                <a:ext cx="23" cy="23"/>
              </a:xfrm>
              <a:custGeom>
                <a:avLst/>
                <a:gdLst>
                  <a:gd name="T0" fmla="*/ 195 w 1095"/>
                  <a:gd name="T1" fmla="*/ 900 h 1095"/>
                  <a:gd name="T2" fmla="*/ 195 w 1095"/>
                  <a:gd name="T3" fmla="*/ 195 h 1095"/>
                  <a:gd name="T4" fmla="*/ 900 w 1095"/>
                  <a:gd name="T5" fmla="*/ 195 h 1095"/>
                  <a:gd name="T6" fmla="*/ 900 w 1095"/>
                  <a:gd name="T7" fmla="*/ 900 h 1095"/>
                  <a:gd name="T8" fmla="*/ 195 w 1095"/>
                  <a:gd name="T9" fmla="*/ 90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095">
                    <a:moveTo>
                      <a:pt x="195" y="900"/>
                    </a:moveTo>
                    <a:cubicBezTo>
                      <a:pt x="0" y="706"/>
                      <a:pt x="0" y="390"/>
                      <a:pt x="195" y="195"/>
                    </a:cubicBezTo>
                    <a:cubicBezTo>
                      <a:pt x="390" y="0"/>
                      <a:pt x="706" y="0"/>
                      <a:pt x="900" y="195"/>
                    </a:cubicBezTo>
                    <a:cubicBezTo>
                      <a:pt x="1095" y="390"/>
                      <a:pt x="1095" y="706"/>
                      <a:pt x="900" y="900"/>
                    </a:cubicBezTo>
                    <a:cubicBezTo>
                      <a:pt x="706" y="1095"/>
                      <a:pt x="390" y="1095"/>
                      <a:pt x="195" y="90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sp>
          <p:nvSpPr>
            <p:cNvPr id="59" name="Freeform 608">
              <a:extLst>
                <a:ext uri="{FF2B5EF4-FFF2-40B4-BE49-F238E27FC236}">
                  <a16:creationId xmlns:a16="http://schemas.microsoft.com/office/drawing/2014/main" id="{956CD8C2-1D7E-6931-DFE8-25FBEC804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665" y="952500"/>
              <a:ext cx="36513" cy="34925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" name="Freeform 609">
              <a:extLst>
                <a:ext uri="{FF2B5EF4-FFF2-40B4-BE49-F238E27FC236}">
                  <a16:creationId xmlns:a16="http://schemas.microsoft.com/office/drawing/2014/main" id="{8AA29F11-55F5-2716-8CF3-99CD2BB15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690" y="1004888"/>
              <a:ext cx="36513" cy="36513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" name="Freeform 610">
              <a:extLst>
                <a:ext uri="{FF2B5EF4-FFF2-40B4-BE49-F238E27FC236}">
                  <a16:creationId xmlns:a16="http://schemas.microsoft.com/office/drawing/2014/main" id="{5E9806A4-8C70-7BEA-4BE7-4365A37E6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3303" y="1058863"/>
              <a:ext cx="34925" cy="36513"/>
            </a:xfrm>
            <a:custGeom>
              <a:avLst/>
              <a:gdLst>
                <a:gd name="T0" fmla="*/ 195 w 1094"/>
                <a:gd name="T1" fmla="*/ 900 h 1094"/>
                <a:gd name="T2" fmla="*/ 195 w 1094"/>
                <a:gd name="T3" fmla="*/ 195 h 1094"/>
                <a:gd name="T4" fmla="*/ 900 w 1094"/>
                <a:gd name="T5" fmla="*/ 195 h 1094"/>
                <a:gd name="T6" fmla="*/ 900 w 1094"/>
                <a:gd name="T7" fmla="*/ 900 h 1094"/>
                <a:gd name="T8" fmla="*/ 195 w 1094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4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4"/>
                    <a:pt x="389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" name="Freeform 611">
              <a:extLst>
                <a:ext uri="{FF2B5EF4-FFF2-40B4-BE49-F238E27FC236}">
                  <a16:creationId xmlns:a16="http://schemas.microsoft.com/office/drawing/2014/main" id="{0E6E4744-F4B4-636F-95EF-FCB13CB1B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9328" y="1112838"/>
              <a:ext cx="34925" cy="36513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89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" name="Freeform 612">
              <a:extLst>
                <a:ext uri="{FF2B5EF4-FFF2-40B4-BE49-F238E27FC236}">
                  <a16:creationId xmlns:a16="http://schemas.microsoft.com/office/drawing/2014/main" id="{46F028AD-B73C-56E7-1AEF-222DA7099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353" y="1166813"/>
              <a:ext cx="36513" cy="36513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4" name="Freeform 613">
              <a:extLst>
                <a:ext uri="{FF2B5EF4-FFF2-40B4-BE49-F238E27FC236}">
                  <a16:creationId xmlns:a16="http://schemas.microsoft.com/office/drawing/2014/main" id="{A4DE2A6C-11C8-793C-CD55-3D3FC6AF2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1378" y="1220788"/>
              <a:ext cx="36513" cy="36513"/>
            </a:xfrm>
            <a:custGeom>
              <a:avLst/>
              <a:gdLst>
                <a:gd name="T0" fmla="*/ 195 w 1095"/>
                <a:gd name="T1" fmla="*/ 900 h 1095"/>
                <a:gd name="T2" fmla="*/ 195 w 1095"/>
                <a:gd name="T3" fmla="*/ 195 h 1095"/>
                <a:gd name="T4" fmla="*/ 900 w 1095"/>
                <a:gd name="T5" fmla="*/ 195 h 1095"/>
                <a:gd name="T6" fmla="*/ 900 w 1095"/>
                <a:gd name="T7" fmla="*/ 900 h 1095"/>
                <a:gd name="T8" fmla="*/ 195 w 1095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5">
                  <a:moveTo>
                    <a:pt x="195" y="900"/>
                  </a:moveTo>
                  <a:cubicBezTo>
                    <a:pt x="0" y="706"/>
                    <a:pt x="0" y="390"/>
                    <a:pt x="195" y="195"/>
                  </a:cubicBezTo>
                  <a:cubicBezTo>
                    <a:pt x="390" y="0"/>
                    <a:pt x="706" y="0"/>
                    <a:pt x="900" y="195"/>
                  </a:cubicBezTo>
                  <a:cubicBezTo>
                    <a:pt x="1095" y="390"/>
                    <a:pt x="1095" y="706"/>
                    <a:pt x="900" y="900"/>
                  </a:cubicBezTo>
                  <a:cubicBezTo>
                    <a:pt x="706" y="1095"/>
                    <a:pt x="390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5" name="Freeform 614">
              <a:extLst>
                <a:ext uri="{FF2B5EF4-FFF2-40B4-BE49-F238E27FC236}">
                  <a16:creationId xmlns:a16="http://schemas.microsoft.com/office/drawing/2014/main" id="{A8AD7DD3-DCF0-7D6B-9E2A-56ABDEA9C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7403" y="1274763"/>
              <a:ext cx="36513" cy="34925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899 w 1094"/>
                <a:gd name="T5" fmla="*/ 195 h 1095"/>
                <a:gd name="T6" fmla="*/ 899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899" y="195"/>
                  </a:cubicBezTo>
                  <a:cubicBezTo>
                    <a:pt x="1094" y="390"/>
                    <a:pt x="1094" y="705"/>
                    <a:pt x="899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6" name="Freeform 615">
              <a:extLst>
                <a:ext uri="{FF2B5EF4-FFF2-40B4-BE49-F238E27FC236}">
                  <a16:creationId xmlns:a16="http://schemas.microsoft.com/office/drawing/2014/main" id="{0E18DF70-1CDA-076C-AF8A-F8B5AD5A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428" y="1327150"/>
              <a:ext cx="36513" cy="36513"/>
            </a:xfrm>
            <a:custGeom>
              <a:avLst/>
              <a:gdLst>
                <a:gd name="T0" fmla="*/ 194 w 1094"/>
                <a:gd name="T1" fmla="*/ 900 h 1095"/>
                <a:gd name="T2" fmla="*/ 194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4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4" y="900"/>
                  </a:moveTo>
                  <a:cubicBezTo>
                    <a:pt x="0" y="705"/>
                    <a:pt x="0" y="390"/>
                    <a:pt x="194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90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4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7" name="Freeform 616">
              <a:extLst>
                <a:ext uri="{FF2B5EF4-FFF2-40B4-BE49-F238E27FC236}">
                  <a16:creationId xmlns:a16="http://schemas.microsoft.com/office/drawing/2014/main" id="{EC41440D-07E3-9AC5-CDD1-5E6959E69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453" y="1381125"/>
              <a:ext cx="36513" cy="36513"/>
            </a:xfrm>
            <a:custGeom>
              <a:avLst/>
              <a:gdLst>
                <a:gd name="T0" fmla="*/ 195 w 1094"/>
                <a:gd name="T1" fmla="*/ 900 h 1095"/>
                <a:gd name="T2" fmla="*/ 195 w 1094"/>
                <a:gd name="T3" fmla="*/ 195 h 1095"/>
                <a:gd name="T4" fmla="*/ 900 w 1094"/>
                <a:gd name="T5" fmla="*/ 195 h 1095"/>
                <a:gd name="T6" fmla="*/ 900 w 1094"/>
                <a:gd name="T7" fmla="*/ 900 h 1095"/>
                <a:gd name="T8" fmla="*/ 195 w 1094"/>
                <a:gd name="T9" fmla="*/ 90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095">
                  <a:moveTo>
                    <a:pt x="195" y="900"/>
                  </a:moveTo>
                  <a:cubicBezTo>
                    <a:pt x="0" y="705"/>
                    <a:pt x="0" y="389"/>
                    <a:pt x="195" y="195"/>
                  </a:cubicBezTo>
                  <a:cubicBezTo>
                    <a:pt x="389" y="0"/>
                    <a:pt x="705" y="0"/>
                    <a:pt x="900" y="195"/>
                  </a:cubicBezTo>
                  <a:cubicBezTo>
                    <a:pt x="1094" y="389"/>
                    <a:pt x="1094" y="705"/>
                    <a:pt x="900" y="900"/>
                  </a:cubicBezTo>
                  <a:cubicBezTo>
                    <a:pt x="705" y="1095"/>
                    <a:pt x="389" y="1095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" name="Freeform 617">
              <a:extLst>
                <a:ext uri="{FF2B5EF4-FFF2-40B4-BE49-F238E27FC236}">
                  <a16:creationId xmlns:a16="http://schemas.microsoft.com/office/drawing/2014/main" id="{9AB1119F-090E-693B-4BF7-9D2226B67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7065" y="1435100"/>
              <a:ext cx="34925" cy="36513"/>
            </a:xfrm>
            <a:custGeom>
              <a:avLst/>
              <a:gdLst>
                <a:gd name="T0" fmla="*/ 195 w 1095"/>
                <a:gd name="T1" fmla="*/ 900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900 h 1094"/>
                <a:gd name="T8" fmla="*/ 195 w 1095"/>
                <a:gd name="T9" fmla="*/ 90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900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89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900"/>
                  </a:cubicBezTo>
                  <a:cubicBezTo>
                    <a:pt x="705" y="1094"/>
                    <a:pt x="389" y="1094"/>
                    <a:pt x="195" y="9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" name="Freeform 618">
              <a:extLst>
                <a:ext uri="{FF2B5EF4-FFF2-40B4-BE49-F238E27FC236}">
                  <a16:creationId xmlns:a16="http://schemas.microsoft.com/office/drawing/2014/main" id="{E45ECD64-FECB-01CC-1216-3D82996B5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3090" y="1489075"/>
              <a:ext cx="36513" cy="36513"/>
            </a:xfrm>
            <a:custGeom>
              <a:avLst/>
              <a:gdLst>
                <a:gd name="T0" fmla="*/ 195 w 1095"/>
                <a:gd name="T1" fmla="*/ 899 h 1094"/>
                <a:gd name="T2" fmla="*/ 195 w 1095"/>
                <a:gd name="T3" fmla="*/ 194 h 1094"/>
                <a:gd name="T4" fmla="*/ 900 w 1095"/>
                <a:gd name="T5" fmla="*/ 194 h 1094"/>
                <a:gd name="T6" fmla="*/ 900 w 1095"/>
                <a:gd name="T7" fmla="*/ 899 h 1094"/>
                <a:gd name="T8" fmla="*/ 195 w 1095"/>
                <a:gd name="T9" fmla="*/ 89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94">
                  <a:moveTo>
                    <a:pt x="195" y="899"/>
                  </a:moveTo>
                  <a:cubicBezTo>
                    <a:pt x="0" y="705"/>
                    <a:pt x="0" y="389"/>
                    <a:pt x="195" y="194"/>
                  </a:cubicBezTo>
                  <a:cubicBezTo>
                    <a:pt x="390" y="0"/>
                    <a:pt x="705" y="0"/>
                    <a:pt x="900" y="194"/>
                  </a:cubicBezTo>
                  <a:cubicBezTo>
                    <a:pt x="1095" y="389"/>
                    <a:pt x="1095" y="705"/>
                    <a:pt x="900" y="899"/>
                  </a:cubicBezTo>
                  <a:cubicBezTo>
                    <a:pt x="705" y="1094"/>
                    <a:pt x="390" y="1094"/>
                    <a:pt x="195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723900" y="552450"/>
            <a:ext cx="7696200" cy="715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723900" y="1369219"/>
            <a:ext cx="7696200" cy="3221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723900" y="4767263"/>
            <a:ext cx="1962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1962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66" r:id="rId6"/>
    <p:sldLayoutId id="21474836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chemeClr val="tx1"/>
          </a:solidFill>
          <a:latin typeface="Poppins ExtraBold" panose="00000900000000000000" pitchFamily="2" charset="0"/>
          <a:ea typeface="Poppins ExtraBold" panose="00000900000000000000" pitchFamily="2" charset="0"/>
          <a:cs typeface="Poppins ExtraBold" panose="00000900000000000000" pitchFamily="2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8">
          <p15:clr>
            <a:srgbClr val="F26B43"/>
          </p15:clr>
        </p15:guide>
        <p15:guide id="2" orient="horz" pos="2892">
          <p15:clr>
            <a:srgbClr val="F26B43"/>
          </p15:clr>
        </p15:guide>
        <p15:guide id="3" pos="456">
          <p15:clr>
            <a:srgbClr val="F26B43"/>
          </p15:clr>
        </p15:guide>
        <p15:guide id="4" pos="5304">
          <p15:clr>
            <a:srgbClr val="F26B43"/>
          </p15:clr>
        </p15:guide>
        <p15:guide id="5" pos="2880">
          <p15:clr>
            <a:srgbClr val="F26B43"/>
          </p15:clr>
        </p15:guide>
        <p15:guide id="6" orient="horz" pos="162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2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umparan.com/topic/komed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>
            <a:spLocks noGrp="1"/>
          </p:cNvSpPr>
          <p:nvPr>
            <p:ph type="ctrTitle"/>
          </p:nvPr>
        </p:nvSpPr>
        <p:spPr>
          <a:xfrm>
            <a:off x="1242518" y="1531562"/>
            <a:ext cx="7651316" cy="752240"/>
          </a:xfrm>
        </p:spPr>
        <p:txBody>
          <a:bodyPr/>
          <a:lstStyle/>
          <a:p>
            <a:pPr lvl="0"/>
            <a:r>
              <a:rPr lang="en-US" sz="4400" dirty="0"/>
              <a:t>KAJIAN DRAMA</a:t>
            </a:r>
          </a:p>
        </p:txBody>
      </p:sp>
      <p:grpSp>
        <p:nvGrpSpPr>
          <p:cNvPr id="836" name="Group 835">
            <a:extLst>
              <a:ext uri="{FF2B5EF4-FFF2-40B4-BE49-F238E27FC236}">
                <a16:creationId xmlns:a16="http://schemas.microsoft.com/office/drawing/2014/main" id="{31AC16FC-AEF4-7332-4245-2AD669A3C5D4}"/>
              </a:ext>
            </a:extLst>
          </p:cNvPr>
          <p:cNvGrpSpPr/>
          <p:nvPr/>
        </p:nvGrpSpPr>
        <p:grpSpPr>
          <a:xfrm>
            <a:off x="7299731" y="-188874"/>
            <a:ext cx="2300556" cy="2575530"/>
            <a:chOff x="3238240" y="323850"/>
            <a:chExt cx="1739901" cy="1947863"/>
          </a:xfrm>
        </p:grpSpPr>
        <p:sp>
          <p:nvSpPr>
            <p:cNvPr id="837" name="Freeform 352">
              <a:extLst>
                <a:ext uri="{FF2B5EF4-FFF2-40B4-BE49-F238E27FC236}">
                  <a16:creationId xmlns:a16="http://schemas.microsoft.com/office/drawing/2014/main" id="{4031C319-4D43-65E7-D8A3-763518BDF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240" y="323850"/>
              <a:ext cx="1654175" cy="1947863"/>
            </a:xfrm>
            <a:custGeom>
              <a:avLst/>
              <a:gdLst>
                <a:gd name="T0" fmla="*/ 50016 w 50016"/>
                <a:gd name="T1" fmla="*/ 49881 h 58876"/>
                <a:gd name="T2" fmla="*/ 135 w 50016"/>
                <a:gd name="T3" fmla="*/ 0 h 58876"/>
                <a:gd name="T4" fmla="*/ 0 w 50016"/>
                <a:gd name="T5" fmla="*/ 29959 h 58876"/>
                <a:gd name="T6" fmla="*/ 26668 w 50016"/>
                <a:gd name="T7" fmla="*/ 56627 h 58876"/>
                <a:gd name="T8" fmla="*/ 32096 w 50016"/>
                <a:gd name="T9" fmla="*/ 58876 h 58876"/>
                <a:gd name="T10" fmla="*/ 49927 w 50016"/>
                <a:gd name="T11" fmla="*/ 58876 h 58876"/>
                <a:gd name="T12" fmla="*/ 50016 w 50016"/>
                <a:gd name="T13" fmla="*/ 49881 h 58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16" h="58876">
                  <a:moveTo>
                    <a:pt x="50016" y="49881"/>
                  </a:moveTo>
                  <a:lnTo>
                    <a:pt x="135" y="0"/>
                  </a:lnTo>
                  <a:lnTo>
                    <a:pt x="0" y="29959"/>
                  </a:lnTo>
                  <a:lnTo>
                    <a:pt x="26668" y="56627"/>
                  </a:lnTo>
                  <a:cubicBezTo>
                    <a:pt x="28107" y="58067"/>
                    <a:pt x="30060" y="58876"/>
                    <a:pt x="32096" y="58876"/>
                  </a:cubicBezTo>
                  <a:lnTo>
                    <a:pt x="49927" y="58876"/>
                  </a:lnTo>
                  <a:lnTo>
                    <a:pt x="50016" y="49881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8" name="Freeform 353">
              <a:extLst>
                <a:ext uri="{FF2B5EF4-FFF2-40B4-BE49-F238E27FC236}">
                  <a16:creationId xmlns:a16="http://schemas.microsoft.com/office/drawing/2014/main" id="{7B18F7C8-35B0-1E49-78B2-44873FFA0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753" y="947738"/>
              <a:ext cx="941388" cy="657225"/>
            </a:xfrm>
            <a:custGeom>
              <a:avLst/>
              <a:gdLst>
                <a:gd name="T0" fmla="*/ 0 w 28452"/>
                <a:gd name="T1" fmla="*/ 5307 h 19847"/>
                <a:gd name="T2" fmla="*/ 0 w 28452"/>
                <a:gd name="T3" fmla="*/ 5307 h 19847"/>
                <a:gd name="T4" fmla="*/ 19219 w 28452"/>
                <a:gd name="T5" fmla="*/ 5307 h 19847"/>
                <a:gd name="T6" fmla="*/ 28452 w 28452"/>
                <a:gd name="T7" fmla="*/ 14540 h 19847"/>
                <a:gd name="T8" fmla="*/ 28452 w 28452"/>
                <a:gd name="T9" fmla="*/ 14540 h 19847"/>
                <a:gd name="T10" fmla="*/ 9232 w 28452"/>
                <a:gd name="T11" fmla="*/ 14540 h 19847"/>
                <a:gd name="T12" fmla="*/ 0 w 28452"/>
                <a:gd name="T13" fmla="*/ 5307 h 19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52" h="19847">
                  <a:moveTo>
                    <a:pt x="0" y="5307"/>
                  </a:moveTo>
                  <a:lnTo>
                    <a:pt x="0" y="5307"/>
                  </a:lnTo>
                  <a:cubicBezTo>
                    <a:pt x="5307" y="0"/>
                    <a:pt x="13912" y="0"/>
                    <a:pt x="19219" y="5307"/>
                  </a:cubicBezTo>
                  <a:lnTo>
                    <a:pt x="28452" y="14540"/>
                  </a:lnTo>
                  <a:lnTo>
                    <a:pt x="28452" y="14540"/>
                  </a:lnTo>
                  <a:cubicBezTo>
                    <a:pt x="23144" y="19847"/>
                    <a:pt x="14540" y="19847"/>
                    <a:pt x="9232" y="14540"/>
                  </a:cubicBezTo>
                  <a:lnTo>
                    <a:pt x="0" y="5307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9" name="Freeform 354">
              <a:extLst>
                <a:ext uri="{FF2B5EF4-FFF2-40B4-BE49-F238E27FC236}">
                  <a16:creationId xmlns:a16="http://schemas.microsoft.com/office/drawing/2014/main" id="{F229DF5C-6D03-645C-D7B5-C5BC18DCC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015" y="1260475"/>
              <a:ext cx="941388" cy="657225"/>
            </a:xfrm>
            <a:custGeom>
              <a:avLst/>
              <a:gdLst>
                <a:gd name="T0" fmla="*/ 0 w 28452"/>
                <a:gd name="T1" fmla="*/ 5308 h 19847"/>
                <a:gd name="T2" fmla="*/ 0 w 28452"/>
                <a:gd name="T3" fmla="*/ 5308 h 19847"/>
                <a:gd name="T4" fmla="*/ 19220 w 28452"/>
                <a:gd name="T5" fmla="*/ 5307 h 19847"/>
                <a:gd name="T6" fmla="*/ 28452 w 28452"/>
                <a:gd name="T7" fmla="*/ 14540 h 19847"/>
                <a:gd name="T8" fmla="*/ 28452 w 28452"/>
                <a:gd name="T9" fmla="*/ 14540 h 19847"/>
                <a:gd name="T10" fmla="*/ 9233 w 28452"/>
                <a:gd name="T11" fmla="*/ 14540 h 19847"/>
                <a:gd name="T12" fmla="*/ 0 w 28452"/>
                <a:gd name="T13" fmla="*/ 5308 h 19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52" h="19847">
                  <a:moveTo>
                    <a:pt x="0" y="5308"/>
                  </a:moveTo>
                  <a:lnTo>
                    <a:pt x="0" y="5308"/>
                  </a:lnTo>
                  <a:cubicBezTo>
                    <a:pt x="5308" y="0"/>
                    <a:pt x="13912" y="0"/>
                    <a:pt x="19220" y="5307"/>
                  </a:cubicBezTo>
                  <a:lnTo>
                    <a:pt x="28452" y="14540"/>
                  </a:lnTo>
                  <a:lnTo>
                    <a:pt x="28452" y="14540"/>
                  </a:lnTo>
                  <a:cubicBezTo>
                    <a:pt x="23145" y="19847"/>
                    <a:pt x="14540" y="19847"/>
                    <a:pt x="9233" y="14540"/>
                  </a:cubicBezTo>
                  <a:lnTo>
                    <a:pt x="0" y="530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40" name="Freeform 355">
              <a:extLst>
                <a:ext uri="{FF2B5EF4-FFF2-40B4-BE49-F238E27FC236}">
                  <a16:creationId xmlns:a16="http://schemas.microsoft.com/office/drawing/2014/main" id="{236F2C65-6F09-5015-1950-297B8231F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9778" y="1271588"/>
              <a:ext cx="403225" cy="403225"/>
            </a:xfrm>
            <a:custGeom>
              <a:avLst/>
              <a:gdLst>
                <a:gd name="T0" fmla="*/ 2664 w 12207"/>
                <a:gd name="T1" fmla="*/ 9543 h 12207"/>
                <a:gd name="T2" fmla="*/ 12207 w 12207"/>
                <a:gd name="T3" fmla="*/ 9655 h 12207"/>
                <a:gd name="T4" fmla="*/ 2552 w 12207"/>
                <a:gd name="T5" fmla="*/ 0 h 12207"/>
                <a:gd name="T6" fmla="*/ 2664 w 12207"/>
                <a:gd name="T7" fmla="*/ 9543 h 1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07" h="12207">
                  <a:moveTo>
                    <a:pt x="2664" y="9543"/>
                  </a:moveTo>
                  <a:cubicBezTo>
                    <a:pt x="5293" y="12173"/>
                    <a:pt x="9529" y="12207"/>
                    <a:pt x="12207" y="9655"/>
                  </a:cubicBezTo>
                  <a:lnTo>
                    <a:pt x="2552" y="0"/>
                  </a:lnTo>
                  <a:cubicBezTo>
                    <a:pt x="0" y="2678"/>
                    <a:pt x="34" y="6914"/>
                    <a:pt x="2664" y="9543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41" name="Freeform 356">
              <a:extLst>
                <a:ext uri="{FF2B5EF4-FFF2-40B4-BE49-F238E27FC236}">
                  <a16:creationId xmlns:a16="http://schemas.microsoft.com/office/drawing/2014/main" id="{D5E04068-30CE-603B-B5E1-EAC88BC61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328" y="1189038"/>
              <a:ext cx="403225" cy="403225"/>
            </a:xfrm>
            <a:custGeom>
              <a:avLst/>
              <a:gdLst>
                <a:gd name="T0" fmla="*/ 9543 w 12206"/>
                <a:gd name="T1" fmla="*/ 2663 h 12206"/>
                <a:gd name="T2" fmla="*/ 0 w 12206"/>
                <a:gd name="T3" fmla="*/ 2551 h 12206"/>
                <a:gd name="T4" fmla="*/ 9655 w 12206"/>
                <a:gd name="T5" fmla="*/ 12206 h 12206"/>
                <a:gd name="T6" fmla="*/ 9543 w 12206"/>
                <a:gd name="T7" fmla="*/ 2663 h 12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06" h="12206">
                  <a:moveTo>
                    <a:pt x="9543" y="2663"/>
                  </a:moveTo>
                  <a:cubicBezTo>
                    <a:pt x="6913" y="34"/>
                    <a:pt x="2677" y="0"/>
                    <a:pt x="0" y="2551"/>
                  </a:cubicBezTo>
                  <a:lnTo>
                    <a:pt x="9655" y="12206"/>
                  </a:lnTo>
                  <a:cubicBezTo>
                    <a:pt x="12206" y="9529"/>
                    <a:pt x="12172" y="5293"/>
                    <a:pt x="9543" y="266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1104" name="Group 1103">
            <a:extLst>
              <a:ext uri="{FF2B5EF4-FFF2-40B4-BE49-F238E27FC236}">
                <a16:creationId xmlns:a16="http://schemas.microsoft.com/office/drawing/2014/main" id="{4A988A65-2E46-B550-F28A-B96596A88AEE}"/>
              </a:ext>
            </a:extLst>
          </p:cNvPr>
          <p:cNvGrpSpPr/>
          <p:nvPr/>
        </p:nvGrpSpPr>
        <p:grpSpPr>
          <a:xfrm>
            <a:off x="-8453" y="2367224"/>
            <a:ext cx="2187206" cy="2789633"/>
            <a:chOff x="3700202" y="2700338"/>
            <a:chExt cx="1654175" cy="2109788"/>
          </a:xfrm>
        </p:grpSpPr>
        <p:sp>
          <p:nvSpPr>
            <p:cNvPr id="1105" name="Freeform 880">
              <a:extLst>
                <a:ext uri="{FF2B5EF4-FFF2-40B4-BE49-F238E27FC236}">
                  <a16:creationId xmlns:a16="http://schemas.microsoft.com/office/drawing/2014/main" id="{F4954309-A5D7-314F-52B2-034B54A79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202" y="2700338"/>
              <a:ext cx="1654175" cy="2109788"/>
            </a:xfrm>
            <a:custGeom>
              <a:avLst/>
              <a:gdLst>
                <a:gd name="T0" fmla="*/ 50004 w 50004"/>
                <a:gd name="T1" fmla="*/ 50004 h 63780"/>
                <a:gd name="T2" fmla="*/ 0 w 50004"/>
                <a:gd name="T3" fmla="*/ 0 h 63780"/>
                <a:gd name="T4" fmla="*/ 79 w 50004"/>
                <a:gd name="T5" fmla="*/ 29993 h 63780"/>
                <a:gd name="T6" fmla="*/ 33867 w 50004"/>
                <a:gd name="T7" fmla="*/ 63780 h 63780"/>
                <a:gd name="T8" fmla="*/ 50001 w 50004"/>
                <a:gd name="T9" fmla="*/ 63703 h 63780"/>
                <a:gd name="T10" fmla="*/ 50004 w 50004"/>
                <a:gd name="T11" fmla="*/ 50004 h 63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004" h="63780">
                  <a:moveTo>
                    <a:pt x="50004" y="50004"/>
                  </a:moveTo>
                  <a:lnTo>
                    <a:pt x="0" y="0"/>
                  </a:lnTo>
                  <a:lnTo>
                    <a:pt x="79" y="29993"/>
                  </a:lnTo>
                  <a:lnTo>
                    <a:pt x="33867" y="63780"/>
                  </a:lnTo>
                  <a:lnTo>
                    <a:pt x="50001" y="63703"/>
                  </a:lnTo>
                  <a:lnTo>
                    <a:pt x="50004" y="50004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06" name="Freeform 882">
              <a:extLst>
                <a:ext uri="{FF2B5EF4-FFF2-40B4-BE49-F238E27FC236}">
                  <a16:creationId xmlns:a16="http://schemas.microsoft.com/office/drawing/2014/main" id="{7DB28536-63A3-E3E8-4642-1BA5E80AD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377" y="3690938"/>
              <a:ext cx="1117600" cy="1117600"/>
            </a:xfrm>
            <a:custGeom>
              <a:avLst/>
              <a:gdLst>
                <a:gd name="T0" fmla="*/ 0 w 33788"/>
                <a:gd name="T1" fmla="*/ 0 h 33787"/>
                <a:gd name="T2" fmla="*/ 33788 w 33788"/>
                <a:gd name="T3" fmla="*/ 33787 h 33787"/>
                <a:gd name="T4" fmla="*/ 36 w 33788"/>
                <a:gd name="T5" fmla="*/ 33751 h 33787"/>
                <a:gd name="T6" fmla="*/ 0 w 33788"/>
                <a:gd name="T7" fmla="*/ 0 h 33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788" h="33787">
                  <a:moveTo>
                    <a:pt x="0" y="0"/>
                  </a:moveTo>
                  <a:lnTo>
                    <a:pt x="33788" y="33787"/>
                  </a:lnTo>
                  <a:lnTo>
                    <a:pt x="36" y="33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07" name="Freeform 883">
              <a:extLst>
                <a:ext uri="{FF2B5EF4-FFF2-40B4-BE49-F238E27FC236}">
                  <a16:creationId xmlns:a16="http://schemas.microsoft.com/office/drawing/2014/main" id="{CFD8116B-5277-543A-8C47-14BFB030A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7390" y="3656013"/>
              <a:ext cx="935038" cy="652463"/>
            </a:xfrm>
            <a:custGeom>
              <a:avLst/>
              <a:gdLst>
                <a:gd name="T0" fmla="*/ 0 w 28281"/>
                <a:gd name="T1" fmla="*/ 5276 h 19728"/>
                <a:gd name="T2" fmla="*/ 0 w 28281"/>
                <a:gd name="T3" fmla="*/ 5276 h 19728"/>
                <a:gd name="T4" fmla="*/ 19104 w 28281"/>
                <a:gd name="T5" fmla="*/ 5276 h 19728"/>
                <a:gd name="T6" fmla="*/ 28281 w 28281"/>
                <a:gd name="T7" fmla="*/ 14453 h 19728"/>
                <a:gd name="T8" fmla="*/ 28281 w 28281"/>
                <a:gd name="T9" fmla="*/ 14453 h 19728"/>
                <a:gd name="T10" fmla="*/ 9177 w 28281"/>
                <a:gd name="T11" fmla="*/ 14453 h 19728"/>
                <a:gd name="T12" fmla="*/ 0 w 28281"/>
                <a:gd name="T13" fmla="*/ 5276 h 19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81" h="19728">
                  <a:moveTo>
                    <a:pt x="0" y="5276"/>
                  </a:moveTo>
                  <a:lnTo>
                    <a:pt x="0" y="5276"/>
                  </a:lnTo>
                  <a:cubicBezTo>
                    <a:pt x="5276" y="0"/>
                    <a:pt x="13829" y="0"/>
                    <a:pt x="19104" y="5276"/>
                  </a:cubicBezTo>
                  <a:lnTo>
                    <a:pt x="28281" y="14453"/>
                  </a:lnTo>
                  <a:lnTo>
                    <a:pt x="28281" y="14453"/>
                  </a:lnTo>
                  <a:cubicBezTo>
                    <a:pt x="23006" y="19728"/>
                    <a:pt x="14453" y="19728"/>
                    <a:pt x="9177" y="14453"/>
                  </a:cubicBezTo>
                  <a:lnTo>
                    <a:pt x="0" y="5276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08" name="Freeform 884">
              <a:extLst>
                <a:ext uri="{FF2B5EF4-FFF2-40B4-BE49-F238E27FC236}">
                  <a16:creationId xmlns:a16="http://schemas.microsoft.com/office/drawing/2014/main" id="{0D1E18A9-F22F-A830-C7D2-11C32912C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240" y="3967163"/>
              <a:ext cx="935038" cy="652463"/>
            </a:xfrm>
            <a:custGeom>
              <a:avLst/>
              <a:gdLst>
                <a:gd name="T0" fmla="*/ 0 w 28281"/>
                <a:gd name="T1" fmla="*/ 5275 h 19727"/>
                <a:gd name="T2" fmla="*/ 0 w 28281"/>
                <a:gd name="T3" fmla="*/ 5275 h 19727"/>
                <a:gd name="T4" fmla="*/ 19104 w 28281"/>
                <a:gd name="T5" fmla="*/ 5275 h 19727"/>
                <a:gd name="T6" fmla="*/ 28281 w 28281"/>
                <a:gd name="T7" fmla="*/ 14452 h 19727"/>
                <a:gd name="T8" fmla="*/ 28281 w 28281"/>
                <a:gd name="T9" fmla="*/ 14452 h 19727"/>
                <a:gd name="T10" fmla="*/ 9177 w 28281"/>
                <a:gd name="T11" fmla="*/ 14452 h 19727"/>
                <a:gd name="T12" fmla="*/ 0 w 28281"/>
                <a:gd name="T13" fmla="*/ 5275 h 19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81" h="19727">
                  <a:moveTo>
                    <a:pt x="0" y="5275"/>
                  </a:moveTo>
                  <a:lnTo>
                    <a:pt x="0" y="5275"/>
                  </a:lnTo>
                  <a:cubicBezTo>
                    <a:pt x="5275" y="0"/>
                    <a:pt x="13828" y="0"/>
                    <a:pt x="19104" y="5275"/>
                  </a:cubicBezTo>
                  <a:lnTo>
                    <a:pt x="28281" y="14452"/>
                  </a:lnTo>
                  <a:lnTo>
                    <a:pt x="28281" y="14452"/>
                  </a:lnTo>
                  <a:cubicBezTo>
                    <a:pt x="23005" y="19727"/>
                    <a:pt x="14452" y="19727"/>
                    <a:pt x="9177" y="14452"/>
                  </a:cubicBezTo>
                  <a:lnTo>
                    <a:pt x="0" y="527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09" name="Freeform 885">
              <a:extLst>
                <a:ext uri="{FF2B5EF4-FFF2-40B4-BE49-F238E27FC236}">
                  <a16:creationId xmlns:a16="http://schemas.microsoft.com/office/drawing/2014/main" id="{BA1B5432-1E1D-A92E-1F8F-505050640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827" y="3976688"/>
              <a:ext cx="401638" cy="401638"/>
            </a:xfrm>
            <a:custGeom>
              <a:avLst/>
              <a:gdLst>
                <a:gd name="T0" fmla="*/ 2647 w 12133"/>
                <a:gd name="T1" fmla="*/ 9486 h 12133"/>
                <a:gd name="T2" fmla="*/ 12133 w 12133"/>
                <a:gd name="T3" fmla="*/ 9597 h 12133"/>
                <a:gd name="T4" fmla="*/ 2536 w 12133"/>
                <a:gd name="T5" fmla="*/ 0 h 12133"/>
                <a:gd name="T6" fmla="*/ 2647 w 12133"/>
                <a:gd name="T7" fmla="*/ 9486 h 1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33" h="12133">
                  <a:moveTo>
                    <a:pt x="2647" y="9486"/>
                  </a:moveTo>
                  <a:cubicBezTo>
                    <a:pt x="5261" y="12100"/>
                    <a:pt x="9471" y="12133"/>
                    <a:pt x="12133" y="9597"/>
                  </a:cubicBezTo>
                  <a:lnTo>
                    <a:pt x="2536" y="0"/>
                  </a:lnTo>
                  <a:cubicBezTo>
                    <a:pt x="0" y="2662"/>
                    <a:pt x="33" y="6872"/>
                    <a:pt x="2647" y="9486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10" name="Freeform 886">
              <a:extLst>
                <a:ext uri="{FF2B5EF4-FFF2-40B4-BE49-F238E27FC236}">
                  <a16:creationId xmlns:a16="http://schemas.microsoft.com/office/drawing/2014/main" id="{DD44F8FC-B3DB-C153-2C7E-271A1570A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377" y="3895725"/>
              <a:ext cx="401638" cy="401638"/>
            </a:xfrm>
            <a:custGeom>
              <a:avLst/>
              <a:gdLst>
                <a:gd name="T0" fmla="*/ 9486 w 12133"/>
                <a:gd name="T1" fmla="*/ 2647 h 12133"/>
                <a:gd name="T2" fmla="*/ 0 w 12133"/>
                <a:gd name="T3" fmla="*/ 2536 h 12133"/>
                <a:gd name="T4" fmla="*/ 9597 w 12133"/>
                <a:gd name="T5" fmla="*/ 12133 h 12133"/>
                <a:gd name="T6" fmla="*/ 9486 w 12133"/>
                <a:gd name="T7" fmla="*/ 2647 h 1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33" h="12133">
                  <a:moveTo>
                    <a:pt x="9486" y="2647"/>
                  </a:moveTo>
                  <a:cubicBezTo>
                    <a:pt x="6872" y="33"/>
                    <a:pt x="2662" y="0"/>
                    <a:pt x="0" y="2536"/>
                  </a:cubicBezTo>
                  <a:lnTo>
                    <a:pt x="9597" y="12133"/>
                  </a:lnTo>
                  <a:cubicBezTo>
                    <a:pt x="12133" y="9471"/>
                    <a:pt x="12100" y="5261"/>
                    <a:pt x="9486" y="264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111" name="Freeform 352">
            <a:extLst>
              <a:ext uri="{FF2B5EF4-FFF2-40B4-BE49-F238E27FC236}">
                <a16:creationId xmlns:a16="http://schemas.microsoft.com/office/drawing/2014/main" id="{6A9237F8-3C83-B10A-D1CB-548385BDCF4B}"/>
              </a:ext>
            </a:extLst>
          </p:cNvPr>
          <p:cNvSpPr>
            <a:spLocks/>
          </p:cNvSpPr>
          <p:nvPr/>
        </p:nvSpPr>
        <p:spPr bwMode="auto">
          <a:xfrm>
            <a:off x="7505439" y="-2014745"/>
            <a:ext cx="2187206" cy="2575530"/>
          </a:xfrm>
          <a:custGeom>
            <a:avLst/>
            <a:gdLst>
              <a:gd name="T0" fmla="*/ 50016 w 50016"/>
              <a:gd name="T1" fmla="*/ 49881 h 58876"/>
              <a:gd name="T2" fmla="*/ 135 w 50016"/>
              <a:gd name="T3" fmla="*/ 0 h 58876"/>
              <a:gd name="T4" fmla="*/ 0 w 50016"/>
              <a:gd name="T5" fmla="*/ 29959 h 58876"/>
              <a:gd name="T6" fmla="*/ 26668 w 50016"/>
              <a:gd name="T7" fmla="*/ 56627 h 58876"/>
              <a:gd name="T8" fmla="*/ 32096 w 50016"/>
              <a:gd name="T9" fmla="*/ 58876 h 58876"/>
              <a:gd name="T10" fmla="*/ 49927 w 50016"/>
              <a:gd name="T11" fmla="*/ 58876 h 58876"/>
              <a:gd name="T12" fmla="*/ 50016 w 50016"/>
              <a:gd name="T13" fmla="*/ 49881 h 58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016" h="58876">
                <a:moveTo>
                  <a:pt x="50016" y="49881"/>
                </a:moveTo>
                <a:lnTo>
                  <a:pt x="135" y="0"/>
                </a:lnTo>
                <a:lnTo>
                  <a:pt x="0" y="29959"/>
                </a:lnTo>
                <a:lnTo>
                  <a:pt x="26668" y="56627"/>
                </a:lnTo>
                <a:cubicBezTo>
                  <a:pt x="28107" y="58067"/>
                  <a:pt x="30060" y="58876"/>
                  <a:pt x="32096" y="58876"/>
                </a:cubicBezTo>
                <a:lnTo>
                  <a:pt x="49927" y="58876"/>
                </a:lnTo>
                <a:lnTo>
                  <a:pt x="50016" y="49881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Freeform 15">
            <a:extLst>
              <a:ext uri="{FF2B5EF4-FFF2-40B4-BE49-F238E27FC236}">
                <a16:creationId xmlns:a16="http://schemas.microsoft.com/office/drawing/2014/main" id="{81DF4F5C-94CC-E0D3-CD50-7EF07F59231C}"/>
              </a:ext>
            </a:extLst>
          </p:cNvPr>
          <p:cNvSpPr/>
          <p:nvPr/>
        </p:nvSpPr>
        <p:spPr>
          <a:xfrm>
            <a:off x="823818" y="210787"/>
            <a:ext cx="1587686" cy="1097464"/>
          </a:xfrm>
          <a:custGeom>
            <a:avLst/>
            <a:gdLst/>
            <a:ahLst/>
            <a:cxnLst/>
            <a:rect l="l" t="t" r="r" b="b"/>
            <a:pathLst>
              <a:path w="2520149" h="1775729">
                <a:moveTo>
                  <a:pt x="0" y="0"/>
                </a:moveTo>
                <a:lnTo>
                  <a:pt x="2520148" y="0"/>
                </a:lnTo>
                <a:lnTo>
                  <a:pt x="2520148" y="1775729"/>
                </a:lnTo>
                <a:lnTo>
                  <a:pt x="0" y="17757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322" b="-10691"/>
            </a:stretch>
          </a:blipFill>
        </p:spPr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DBE23120-06A1-040F-7908-18BE51951A01}"/>
              </a:ext>
            </a:extLst>
          </p:cNvPr>
          <p:cNvSpPr/>
          <p:nvPr/>
        </p:nvSpPr>
        <p:spPr>
          <a:xfrm>
            <a:off x="2508060" y="242067"/>
            <a:ext cx="1284073" cy="1243316"/>
          </a:xfrm>
          <a:custGeom>
            <a:avLst/>
            <a:gdLst/>
            <a:ahLst/>
            <a:cxnLst/>
            <a:rect l="l" t="t" r="r" b="b"/>
            <a:pathLst>
              <a:path w="3208410" h="1689412">
                <a:moveTo>
                  <a:pt x="0" y="0"/>
                </a:moveTo>
                <a:lnTo>
                  <a:pt x="3208410" y="0"/>
                </a:lnTo>
                <a:lnTo>
                  <a:pt x="3208410" y="1689412"/>
                </a:lnTo>
                <a:lnTo>
                  <a:pt x="0" y="16894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81" r="-781" b="-6825"/>
            </a:stretch>
          </a:blipFill>
        </p:spPr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4C233BA6-5CC5-40B7-CEAB-9052626CE129}"/>
              </a:ext>
            </a:extLst>
          </p:cNvPr>
          <p:cNvSpPr/>
          <p:nvPr/>
        </p:nvSpPr>
        <p:spPr>
          <a:xfrm>
            <a:off x="4210833" y="225986"/>
            <a:ext cx="1094164" cy="1104850"/>
          </a:xfrm>
          <a:custGeom>
            <a:avLst/>
            <a:gdLst/>
            <a:ahLst/>
            <a:cxnLst/>
            <a:rect l="l" t="t" r="r" b="b"/>
            <a:pathLst>
              <a:path w="2001605" h="2001605">
                <a:moveTo>
                  <a:pt x="0" y="0"/>
                </a:moveTo>
                <a:lnTo>
                  <a:pt x="2001605" y="0"/>
                </a:lnTo>
                <a:lnTo>
                  <a:pt x="2001605" y="2001605"/>
                </a:lnTo>
                <a:lnTo>
                  <a:pt x="0" y="20016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5" name="Picture 2" descr="E:\ETI SUNARSIH\STKIP\FKIP\Untitled.jpg">
            <a:extLst>
              <a:ext uri="{FF2B5EF4-FFF2-40B4-BE49-F238E27FC236}">
                <a16:creationId xmlns:a16="http://schemas.microsoft.com/office/drawing/2014/main" id="{9F4CBCC8-C4FA-6BA7-94B8-D7B1D068F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0" y="325843"/>
            <a:ext cx="1143000" cy="107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5024A7-53F2-E4A4-AB78-CF318DAA9947}"/>
              </a:ext>
            </a:extLst>
          </p:cNvPr>
          <p:cNvSpPr txBox="1"/>
          <p:nvPr/>
        </p:nvSpPr>
        <p:spPr>
          <a:xfrm>
            <a:off x="1031772" y="2446216"/>
            <a:ext cx="8054652" cy="1131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287"/>
              </a:lnSpc>
            </a:pPr>
            <a:r>
              <a:rPr lang="en-US" sz="2800" dirty="0" err="1">
                <a:solidFill>
                  <a:srgbClr val="663413"/>
                </a:solidFill>
                <a:latin typeface="Bahnschrift Condensed" panose="020B0502040204020203" pitchFamily="34" charset="0"/>
              </a:rPr>
              <a:t>Pengembangan</a:t>
            </a:r>
            <a:r>
              <a:rPr lang="en-US" sz="2800" dirty="0">
                <a:solidFill>
                  <a:srgbClr val="663413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663413"/>
                </a:solidFill>
                <a:latin typeface="Bahnschrift Condensed" panose="020B0502040204020203" pitchFamily="34" charset="0"/>
              </a:rPr>
              <a:t>Penyelenggaraan</a:t>
            </a:r>
            <a:r>
              <a:rPr lang="en-US" sz="2800" dirty="0">
                <a:solidFill>
                  <a:srgbClr val="663413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663413"/>
                </a:solidFill>
                <a:latin typeface="Bahnschrift Condensed" panose="020B0502040204020203" pitchFamily="34" charset="0"/>
              </a:rPr>
              <a:t>Pembelajaran</a:t>
            </a:r>
            <a:r>
              <a:rPr lang="en-US" sz="2800" dirty="0">
                <a:solidFill>
                  <a:srgbClr val="663413"/>
                </a:solidFill>
                <a:latin typeface="Bahnschrift Condensed" panose="020B0502040204020203" pitchFamily="34" charset="0"/>
              </a:rPr>
              <a:t>  Digital (P3D)</a:t>
            </a:r>
          </a:p>
          <a:p>
            <a:pPr algn="ctr">
              <a:lnSpc>
                <a:spcPts val="4287"/>
              </a:lnSpc>
            </a:pPr>
            <a:r>
              <a:rPr lang="en-US" sz="2800" dirty="0">
                <a:solidFill>
                  <a:srgbClr val="663413"/>
                </a:solidFill>
                <a:latin typeface="Bahnschrift Condensed" panose="020B0502040204020203" pitchFamily="34" charset="0"/>
              </a:rPr>
              <a:t>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77CE5-12FA-7043-5451-DA6DD4B90F92}"/>
              </a:ext>
            </a:extLst>
          </p:cNvPr>
          <p:cNvSpPr txBox="1"/>
          <p:nvPr/>
        </p:nvSpPr>
        <p:spPr>
          <a:xfrm>
            <a:off x="1082002" y="3885063"/>
            <a:ext cx="795419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663413"/>
                </a:solidFill>
                <a:latin typeface="Bahnschrift Condensed" panose="020B0502040204020203" pitchFamily="34" charset="0"/>
              </a:rPr>
              <a:t>Pendidikan Bahasa dan  Sastra Indonesia</a:t>
            </a:r>
          </a:p>
          <a:p>
            <a:pPr algn="ctr"/>
            <a:r>
              <a:rPr lang="en-US" sz="2800" dirty="0">
                <a:solidFill>
                  <a:srgbClr val="663413"/>
                </a:solidFill>
                <a:latin typeface="Bahnschrift Condensed" panose="020B0502040204020203" pitchFamily="34" charset="0"/>
              </a:rPr>
              <a:t>STKIP </a:t>
            </a:r>
            <a:r>
              <a:rPr lang="en-US" sz="2800" dirty="0" err="1">
                <a:solidFill>
                  <a:srgbClr val="663413"/>
                </a:solidFill>
                <a:latin typeface="Bahnschrift Condensed" panose="020B0502040204020203" pitchFamily="34" charset="0"/>
              </a:rPr>
              <a:t>Singkawang</a:t>
            </a:r>
            <a:endParaRPr lang="en-US" sz="2800" dirty="0">
              <a:solidFill>
                <a:srgbClr val="663413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en-US" sz="2800" dirty="0">
                <a:solidFill>
                  <a:srgbClr val="663413"/>
                </a:solidFill>
                <a:latin typeface="Bahnschrift Condensed" panose="020B0502040204020203" pitchFamily="34" charset="0"/>
              </a:rPr>
              <a:t>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body" idx="7"/>
          </p:nvPr>
        </p:nvSpPr>
        <p:spPr>
          <a:xfrm>
            <a:off x="284672" y="698740"/>
            <a:ext cx="8781690" cy="3838753"/>
          </a:xfrm>
        </p:spPr>
        <p:txBody>
          <a:bodyPr numCol="1">
            <a:noAutofit/>
          </a:bodyPr>
          <a:lstStyle/>
          <a:p>
            <a:pPr marL="266700" indent="-266700" algn="just">
              <a:lnSpc>
                <a:spcPct val="100000"/>
              </a:lnSpc>
              <a:buFont typeface="+mj-lt"/>
              <a:buAutoNum type="alphaLcPeriod" startAt="5"/>
            </a:pPr>
            <a:r>
              <a:rPr lang="en-ID" sz="2400" kern="100" dirty="0">
                <a:latin typeface="Agency FB" panose="020B0503020202020204" pitchFamily="34" charset="0"/>
                <a:ea typeface="Arimo" panose="020B0604020202020204" charset="0"/>
                <a:cs typeface="Arimo" panose="020B0604020202020204" charset="0"/>
              </a:rPr>
              <a:t>Melodrama: </a:t>
            </a:r>
            <a:r>
              <a:rPr lang="en-ID" sz="2400" dirty="0" err="1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ID" sz="24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drama yang </a:t>
            </a:r>
            <a:r>
              <a:rPr lang="en-ID" sz="2400" dirty="0" err="1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dialognya</a:t>
            </a:r>
            <a:r>
              <a:rPr lang="en-ID" sz="24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diucapkan</a:t>
            </a:r>
            <a:r>
              <a:rPr lang="en-ID" sz="24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iringan</a:t>
            </a:r>
            <a:r>
              <a:rPr lang="en-ID" sz="24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melodi</a:t>
            </a:r>
            <a:r>
              <a:rPr lang="en-ID" sz="24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musik</a:t>
            </a:r>
            <a:r>
              <a:rPr lang="en-ID" sz="24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66700" indent="-266700" algn="just">
              <a:lnSpc>
                <a:spcPct val="100000"/>
              </a:lnSpc>
              <a:buFont typeface="+mj-lt"/>
              <a:buAutoNum type="alphaLcPeriod" startAt="5"/>
            </a:pPr>
            <a:r>
              <a:rPr lang="en-ID" sz="2400" kern="100" dirty="0">
                <a:effectLst/>
                <a:latin typeface="Agency FB" panose="020B0503020202020204" pitchFamily="34" charset="0"/>
                <a:ea typeface="Arimo" panose="020B0604020202020204" charset="0"/>
                <a:cs typeface="Arimo" panose="020B0604020202020204" charset="0"/>
              </a:rPr>
              <a:t>Farce: </a:t>
            </a:r>
            <a:r>
              <a:rPr lang="en-ID" sz="2400" dirty="0" err="1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ID" sz="24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drama yang </a:t>
            </a:r>
            <a:r>
              <a:rPr lang="en-ID" sz="2400" dirty="0" err="1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ringan</a:t>
            </a:r>
            <a:r>
              <a:rPr lang="en-ID" sz="24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lucu</a:t>
            </a:r>
            <a:r>
              <a:rPr lang="en-ID" sz="24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400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 algn="just">
              <a:lnSpc>
                <a:spcPct val="100000"/>
              </a:lnSpc>
              <a:buFont typeface="+mj-lt"/>
              <a:buAutoNum type="alphaLcPeriod" startAt="5"/>
            </a:pPr>
            <a:r>
              <a:rPr lang="en-ID" sz="2400" kern="100" dirty="0">
                <a:latin typeface="Agency FB" panose="020B0503020202020204" pitchFamily="34" charset="0"/>
                <a:ea typeface="Arimo" panose="020B0604020202020204" charset="0"/>
                <a:cs typeface="Arimo" panose="020B0604020202020204" charset="0"/>
              </a:rPr>
              <a:t>Tablo: </a:t>
            </a:r>
            <a:r>
              <a:rPr lang="en-ID" sz="2400" dirty="0" err="1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sejenis</a:t>
            </a:r>
            <a:r>
              <a:rPr lang="en-ID" sz="24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drama yang </a:t>
            </a:r>
            <a:r>
              <a:rPr lang="en-ID" sz="2400" dirty="0" err="1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menekankan</a:t>
            </a:r>
            <a:r>
              <a:rPr lang="en-ID" sz="24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gerakan</a:t>
            </a:r>
            <a:r>
              <a:rPr lang="en-ID" sz="24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pelakon</a:t>
            </a:r>
            <a:r>
              <a:rPr lang="en-ID" sz="24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ID" sz="24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ID" sz="24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gerakan</a:t>
            </a:r>
            <a:r>
              <a:rPr lang="en-ID" sz="24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bukannya</a:t>
            </a:r>
            <a:r>
              <a:rPr lang="en-ID" sz="24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berbicara</a:t>
            </a:r>
            <a:r>
              <a:rPr lang="en-ID" sz="24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400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 algn="just">
              <a:lnSpc>
                <a:spcPct val="100000"/>
              </a:lnSpc>
              <a:buFont typeface="+mj-lt"/>
              <a:buAutoNum type="alphaLcPeriod" startAt="5"/>
            </a:pPr>
            <a:r>
              <a:rPr lang="en-ID" sz="2400" kern="100" dirty="0" err="1">
                <a:effectLst/>
                <a:latin typeface="Agency FB" panose="020B0503020202020204" pitchFamily="34" charset="0"/>
                <a:ea typeface="Arimo" panose="020B0604020202020204" charset="0"/>
                <a:cs typeface="Arimo" panose="020B0604020202020204" charset="0"/>
              </a:rPr>
              <a:t>Sendratari</a:t>
            </a:r>
            <a:r>
              <a:rPr lang="en-ID" sz="2400" kern="100" dirty="0">
                <a:effectLst/>
                <a:latin typeface="Agency FB" panose="020B0503020202020204" pitchFamily="34" charset="0"/>
                <a:ea typeface="Arimo" panose="020B0604020202020204" charset="0"/>
                <a:cs typeface="Arimo" panose="020B0604020202020204" charset="0"/>
              </a:rPr>
              <a:t>: </a:t>
            </a:r>
            <a:r>
              <a:rPr lang="en-ID" sz="2400" dirty="0" err="1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ID" sz="24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drama yang </a:t>
            </a:r>
            <a:r>
              <a:rPr lang="en-ID" sz="2400" dirty="0" err="1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menggabungkan</a:t>
            </a:r>
            <a:r>
              <a:rPr lang="en-ID" sz="24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tari dan drama.</a:t>
            </a:r>
            <a:endParaRPr lang="en-ID" sz="2400" kern="100" dirty="0">
              <a:effectLst/>
              <a:latin typeface="Agency FB" panose="020B0503020202020204" pitchFamily="34" charset="0"/>
              <a:ea typeface="Arimo" panose="020B0604020202020204" charset="0"/>
              <a:cs typeface="Arimo" panose="020B0604020202020204" charset="0"/>
            </a:endParaRPr>
          </a:p>
          <a:p>
            <a:pPr lvl="0"/>
            <a:br>
              <a:rPr lang="en-US" sz="2400" dirty="0">
                <a:latin typeface="Agency FB" panose="020B0503020202020204" pitchFamily="34" charset="0"/>
              </a:rPr>
            </a:br>
            <a:endParaRPr lang="en-US" sz="2400" dirty="0">
              <a:latin typeface="Agency FB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C9B80-950D-9FA2-6B13-5D257D3C401D}"/>
              </a:ext>
            </a:extLst>
          </p:cNvPr>
          <p:cNvSpPr txBox="1"/>
          <p:nvPr/>
        </p:nvSpPr>
        <p:spPr>
          <a:xfrm>
            <a:off x="736909" y="20548"/>
            <a:ext cx="7238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kern="100" dirty="0">
                <a:effectLst/>
                <a:latin typeface="Berlin Sans FB" panose="020E0602020502020306" pitchFamily="34" charset="0"/>
                <a:ea typeface="Arimo" panose="020B0604020202020204" charset="0"/>
                <a:cs typeface="Aharoni" panose="02010803020104030203" pitchFamily="2" charset="-79"/>
              </a:rPr>
              <a:t>DRAMA BERDASARKAN PENYAJIAN LAKON</a:t>
            </a:r>
          </a:p>
        </p:txBody>
      </p:sp>
    </p:spTree>
    <p:extLst>
      <p:ext uri="{BB962C8B-B14F-4D97-AF65-F5344CB8AC3E}">
        <p14:creationId xmlns:p14="http://schemas.microsoft.com/office/powerpoint/2010/main" val="1219597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98;p3">
            <a:extLst>
              <a:ext uri="{FF2B5EF4-FFF2-40B4-BE49-F238E27FC236}">
                <a16:creationId xmlns:a16="http://schemas.microsoft.com/office/drawing/2014/main" id="{368423A4-4A8C-0F8C-DB19-283CEAF59E84}"/>
              </a:ext>
            </a:extLst>
          </p:cNvPr>
          <p:cNvSpPr txBox="1">
            <a:spLocks/>
          </p:cNvSpPr>
          <p:nvPr/>
        </p:nvSpPr>
        <p:spPr>
          <a:xfrm>
            <a:off x="205986" y="543561"/>
            <a:ext cx="8860375" cy="3111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nahei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lvl="0" indent="-342900" algn="just">
              <a:lnSpc>
                <a:spcPct val="100000"/>
              </a:lnSpc>
              <a:buFont typeface="+mj-lt"/>
              <a:buAutoNum type="arabicParenR"/>
            </a:pP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Drama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panggung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adalah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jenis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drama yang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dimainkan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di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atas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panggung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arenR"/>
            </a:pP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Drama radio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adalah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sejenis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drama yang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tidak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dapat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dilihat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atau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diraba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,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tetapi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dapat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didengarkan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oleh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penikmat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drama.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arenR"/>
            </a:pP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Drama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televisi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adalah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jenis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drama yang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hampir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sama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dengan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drama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panggung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.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Namun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,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perbedaan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mereka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sangat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kecil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arenR"/>
            </a:pP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Drama film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adalah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jenis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drama yang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dimainkan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di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layar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lebar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yang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biasanya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dimainkan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di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bioskop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arenR"/>
            </a:pP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Drama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wayang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adalah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jenis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drama yang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disertai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dengan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persembahan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wayang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arenR"/>
            </a:pP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Drama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boneka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adalah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sejenis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drama di mana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karakter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diwakili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oleh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boneka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dan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dimainkan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oleh </a:t>
            </a:r>
            <a:r>
              <a:rPr lang="en-ID" sz="2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beberapa</a:t>
            </a:r>
            <a:r>
              <a:rPr lang="en-ID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Glacial Indifference Bold" panose="020B0604020202020204" charset="0"/>
              </a:rPr>
              <a:t> orang.</a:t>
            </a:r>
          </a:p>
          <a:p>
            <a:pPr marL="534988" indent="-268288">
              <a:lnSpc>
                <a:spcPct val="100000"/>
              </a:lnSpc>
              <a:buFont typeface="+mj-lt"/>
              <a:buAutoNum type="alphaLcPeriod"/>
            </a:pPr>
            <a:endParaRPr lang="en-ID" sz="2000" kern="100" dirty="0">
              <a:latin typeface="Comic Sans MS" panose="030F0702030302020204" pitchFamily="66" charset="0"/>
              <a:ea typeface="Arimo" panose="020B0604020202020204" charset="0"/>
              <a:cs typeface="Glacial Indifference Bold" panose="020B0604020202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E939F-8C77-01F5-9546-4B433E05678B}"/>
              </a:ext>
            </a:extLst>
          </p:cNvPr>
          <p:cNvSpPr txBox="1"/>
          <p:nvPr/>
        </p:nvSpPr>
        <p:spPr>
          <a:xfrm>
            <a:off x="1901218" y="1091"/>
            <a:ext cx="5612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kern="100" dirty="0">
                <a:latin typeface="Haettenschweiler" panose="020B0706040902060204" pitchFamily="34" charset="0"/>
                <a:ea typeface="Arimo" panose="020B0604020202020204" charset="0"/>
                <a:cs typeface="Aharoni" panose="02010803020104030203" pitchFamily="2" charset="-79"/>
              </a:rPr>
              <a:t>Drama </a:t>
            </a:r>
            <a:r>
              <a:rPr lang="en-ID" sz="3200" kern="100" dirty="0" err="1">
                <a:latin typeface="Haettenschweiler" panose="020B0706040902060204" pitchFamily="34" charset="0"/>
                <a:ea typeface="Arimo" panose="020B0604020202020204" charset="0"/>
                <a:cs typeface="Aharoni" panose="02010803020104030203" pitchFamily="2" charset="-79"/>
              </a:rPr>
              <a:t>berdasarkan</a:t>
            </a:r>
            <a:r>
              <a:rPr lang="en-ID" sz="3200" kern="100" dirty="0">
                <a:latin typeface="Haettenschweiler" panose="020B0706040902060204" pitchFamily="34" charset="0"/>
                <a:ea typeface="Arimo" panose="020B0604020202020204" charset="0"/>
                <a:cs typeface="Aharoni" panose="02010803020104030203" pitchFamily="2" charset="-79"/>
              </a:rPr>
              <a:t> </a:t>
            </a:r>
            <a:r>
              <a:rPr lang="en-ID" sz="3200" kern="100" dirty="0" err="1">
                <a:latin typeface="Haettenschweiler" panose="020B0706040902060204" pitchFamily="34" charset="0"/>
                <a:ea typeface="Arimo" panose="020B0604020202020204" charset="0"/>
                <a:cs typeface="Aharoni" panose="02010803020104030203" pitchFamily="2" charset="-79"/>
              </a:rPr>
              <a:t>sarana</a:t>
            </a:r>
            <a:r>
              <a:rPr lang="en-ID" sz="3200" kern="100" dirty="0">
                <a:latin typeface="Haettenschweiler" panose="020B0706040902060204" pitchFamily="34" charset="0"/>
                <a:ea typeface="Arimo" panose="020B0604020202020204" charset="0"/>
                <a:cs typeface="Aharoni" panose="02010803020104030203" pitchFamily="2" charset="-79"/>
              </a:rPr>
              <a:t> </a:t>
            </a:r>
            <a:r>
              <a:rPr lang="en-ID" sz="3200" kern="100" dirty="0" err="1">
                <a:latin typeface="Haettenschweiler" panose="020B0706040902060204" pitchFamily="34" charset="0"/>
                <a:ea typeface="Arimo" panose="020B0604020202020204" charset="0"/>
                <a:cs typeface="Aharoni" panose="02010803020104030203" pitchFamily="2" charset="-79"/>
              </a:rPr>
              <a:t>pementasan</a:t>
            </a:r>
            <a:endParaRPr lang="en-ID" sz="3200" kern="100" dirty="0">
              <a:effectLst/>
              <a:latin typeface="Haettenschweiler" panose="020B0706040902060204" pitchFamily="34" charset="0"/>
              <a:ea typeface="Arimo" panose="020B060402020202020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4481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98;p3">
            <a:extLst>
              <a:ext uri="{FF2B5EF4-FFF2-40B4-BE49-F238E27FC236}">
                <a16:creationId xmlns:a16="http://schemas.microsoft.com/office/drawing/2014/main" id="{B98297E2-33D9-D152-811A-8B97A937CEF2}"/>
              </a:ext>
            </a:extLst>
          </p:cNvPr>
          <p:cNvSpPr txBox="1">
            <a:spLocks/>
          </p:cNvSpPr>
          <p:nvPr/>
        </p:nvSpPr>
        <p:spPr>
          <a:xfrm>
            <a:off x="201642" y="723784"/>
            <a:ext cx="8740716" cy="369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nahei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Drama Modern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drama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naskah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drama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dibuat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sastra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disusun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pementasan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Drama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Tradisional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drama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naskah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berasal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tradisi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spontan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improvisasi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drama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tradisional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drama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wayang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drama rakyat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mirip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ketoprak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randai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drama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tutur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diucapkan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diperankan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kentrung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dalang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jemblung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Drama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bangsawan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dipengaruhi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gagasan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teater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Barat dan juga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didukung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tradisi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melayu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timur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tengah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komedi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stambul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bangsawan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1800" indent="-342900">
              <a:lnSpc>
                <a:spcPct val="100000"/>
              </a:lnSpc>
              <a:buFont typeface="+mj-lt"/>
              <a:buAutoNum type="arabicPeriod"/>
            </a:pPr>
            <a:endParaRPr lang="en-US" sz="1800" dirty="0">
              <a:latin typeface="Sitka Text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5EC3F-2F58-A011-1457-D16F75D2DB8A}"/>
              </a:ext>
            </a:extLst>
          </p:cNvPr>
          <p:cNvSpPr txBox="1"/>
          <p:nvPr/>
        </p:nvSpPr>
        <p:spPr>
          <a:xfrm>
            <a:off x="396815" y="0"/>
            <a:ext cx="74100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3175" algn="ctr">
              <a:lnSpc>
                <a:spcPct val="100000"/>
              </a:lnSpc>
            </a:pPr>
            <a:r>
              <a:rPr lang="en-ID" sz="2400" kern="100" dirty="0">
                <a:latin typeface="Aharoni" panose="02010803020104030203" pitchFamily="2" charset="-79"/>
                <a:ea typeface="Arimo" panose="020B0604020202020204" charset="0"/>
                <a:cs typeface="Aharoni" panose="02010803020104030203" pitchFamily="2" charset="-79"/>
              </a:rPr>
              <a:t>DRAMA BERDASARKAN ADA TIDAKNYA NASKAH DRAMA</a:t>
            </a:r>
          </a:p>
        </p:txBody>
      </p:sp>
    </p:spTree>
    <p:extLst>
      <p:ext uri="{BB962C8B-B14F-4D97-AF65-F5344CB8AC3E}">
        <p14:creationId xmlns:p14="http://schemas.microsoft.com/office/powerpoint/2010/main" val="1398081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3">
            <a:extLst>
              <a:ext uri="{FF2B5EF4-FFF2-40B4-BE49-F238E27FC236}">
                <a16:creationId xmlns:a16="http://schemas.microsoft.com/office/drawing/2014/main" id="{115054BB-89DF-EC06-B863-EB7B028619B6}"/>
              </a:ext>
            </a:extLst>
          </p:cNvPr>
          <p:cNvSpPr txBox="1">
            <a:spLocks/>
          </p:cNvSpPr>
          <p:nvPr/>
        </p:nvSpPr>
        <p:spPr>
          <a:xfrm>
            <a:off x="136346" y="707886"/>
            <a:ext cx="8886883" cy="323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nahei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lvl="0" indent="-342900" algn="just">
              <a:lnSpc>
                <a:spcPct val="100000"/>
              </a:lnSpc>
              <a:buFont typeface="+mj-lt"/>
              <a:buAutoNum type="arabicParenR"/>
            </a:pPr>
            <a:r>
              <a:rPr lang="en-ID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Sandiwara</a:t>
            </a:r>
            <a:r>
              <a:rPr lang="en-ID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Kata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sandiwara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kata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Jawa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sandi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rahasia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warah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ajaran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Jawa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sandi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rahasia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warah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ajaran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instruksi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rahasia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tontonan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arenR"/>
            </a:pPr>
            <a:r>
              <a:rPr lang="en-ID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Teater</a:t>
            </a:r>
            <a:r>
              <a:rPr lang="en-ID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rakyat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pertunjukan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depan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tradisi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ketoprak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Jawa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lundruk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Jawa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Timur,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arja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Bali,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lenong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Jakarta, dan lain-lain.</a:t>
            </a:r>
            <a:endParaRPr lang="en-ID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arenR"/>
            </a:pP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drama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nyanyian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musik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Diam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berbicara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Opera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drama music.</a:t>
            </a:r>
            <a:endParaRPr lang="en-ID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arenR"/>
            </a:pP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Sendratari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drama yang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tarian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dialog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pemain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Gerakan yang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mengandung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tari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menyampaikan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suasana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adegan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Kisah-kisah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klasik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Ramayana dan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Mahabarata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inspirasi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sebagian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sendratari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3900" indent="-342900">
              <a:lnSpc>
                <a:spcPct val="100000"/>
              </a:lnSpc>
              <a:buFont typeface="+mj-lt"/>
              <a:buAutoNum type="alphaLcPeriod"/>
            </a:pPr>
            <a:endParaRPr lang="en-ID" sz="2000" kern="100" dirty="0">
              <a:latin typeface="Comic Sans MS" panose="030F0702030302020204" pitchFamily="66" charset="0"/>
              <a:ea typeface="Arimo" panose="020B0604020202020204" charset="0"/>
              <a:cs typeface="Arimo" panose="020B0604020202020204" charset="0"/>
            </a:endParaRPr>
          </a:p>
          <a:p>
            <a:pPr>
              <a:lnSpc>
                <a:spcPct val="100000"/>
              </a:lnSpc>
            </a:pPr>
            <a:br>
              <a:rPr lang="en-US" sz="2000" dirty="0">
                <a:latin typeface="Comic Sans MS" panose="030F0702030302020204" pitchFamily="66" charset="0"/>
              </a:rPr>
            </a:b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051E24-20BC-F871-4D89-8913AD61C420}"/>
              </a:ext>
            </a:extLst>
          </p:cNvPr>
          <p:cNvSpPr txBox="1"/>
          <p:nvPr/>
        </p:nvSpPr>
        <p:spPr>
          <a:xfrm>
            <a:off x="5305245" y="25879"/>
            <a:ext cx="32512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3175">
              <a:lnSpc>
                <a:spcPct val="100000"/>
              </a:lnSpc>
            </a:pPr>
            <a:r>
              <a:rPr lang="en-ID" sz="2000" kern="100" dirty="0">
                <a:latin typeface="Aharoni" panose="02010803020104030203" pitchFamily="2" charset="-79"/>
                <a:ea typeface="Arimo" panose="020B0604020202020204" charset="0"/>
                <a:cs typeface="Aharoni" panose="02010803020104030203" pitchFamily="2" charset="-79"/>
              </a:rPr>
              <a:t>Drama </a:t>
            </a:r>
            <a:r>
              <a:rPr lang="en-ID" sz="2000" kern="100" dirty="0" err="1">
                <a:latin typeface="Aharoni" panose="02010803020104030203" pitchFamily="2" charset="-79"/>
                <a:ea typeface="Arimo" panose="020B0604020202020204" charset="0"/>
                <a:cs typeface="Aharoni" panose="02010803020104030203" pitchFamily="2" charset="-79"/>
              </a:rPr>
              <a:t>berdasarkan</a:t>
            </a:r>
            <a:r>
              <a:rPr lang="en-ID" sz="2000" kern="100" dirty="0">
                <a:latin typeface="Aharoni" panose="02010803020104030203" pitchFamily="2" charset="-79"/>
                <a:ea typeface="Arimo" panose="020B0604020202020204" charset="0"/>
                <a:cs typeface="Aharoni" panose="02010803020104030203" pitchFamily="2" charset="-79"/>
              </a:rPr>
              <a:t> </a:t>
            </a:r>
            <a:r>
              <a:rPr lang="en-ID" sz="2000" kern="100" dirty="0" err="1">
                <a:latin typeface="Aharoni" panose="02010803020104030203" pitchFamily="2" charset="-79"/>
                <a:ea typeface="Arimo" panose="020B0604020202020204" charset="0"/>
                <a:cs typeface="Aharoni" panose="02010803020104030203" pitchFamily="2" charset="-79"/>
              </a:rPr>
              <a:t>bentuknya</a:t>
            </a:r>
            <a:endParaRPr lang="en-ID" sz="2000" kern="100" dirty="0">
              <a:latin typeface="Aharoni" panose="02010803020104030203" pitchFamily="2" charset="-79"/>
              <a:ea typeface="Arimo" panose="020B060402020202020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91666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3">
            <a:extLst>
              <a:ext uri="{FF2B5EF4-FFF2-40B4-BE49-F238E27FC236}">
                <a16:creationId xmlns:a16="http://schemas.microsoft.com/office/drawing/2014/main" id="{115054BB-89DF-EC06-B863-EB7B028619B6}"/>
              </a:ext>
            </a:extLst>
          </p:cNvPr>
          <p:cNvSpPr txBox="1">
            <a:spLocks/>
          </p:cNvSpPr>
          <p:nvPr/>
        </p:nvSpPr>
        <p:spPr>
          <a:xfrm>
            <a:off x="136346" y="707886"/>
            <a:ext cx="8886883" cy="323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nahei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lvl="0" indent="-342900" algn="just">
              <a:lnSpc>
                <a:spcPct val="100000"/>
              </a:lnSpc>
              <a:buFont typeface="+mj-lt"/>
              <a:buAutoNum type="arabicParenR"/>
            </a:pP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Pantomim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pertunjukan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drama yang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gerak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ekspresi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wajah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diiringi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musik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D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Operet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i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Operett</a:t>
            </a:r>
            <a:r>
              <a:rPr lang="en-ID" sz="18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 yang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ceritanya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pendek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operet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arenR"/>
            </a:pPr>
            <a:r>
              <a:rPr lang="en-ID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Tableau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menawarkan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dua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drama: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kata-kata dan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pelaku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gerak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patah-patah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yang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pantomim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gerak-gerik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mimik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wajah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arenR"/>
            </a:pP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Passie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drama yang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agama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religius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D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arenR"/>
            </a:pP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Wayang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drama di mana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boneka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wayang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pemain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arenR"/>
            </a:pP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Minikata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drama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singkat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gerak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treatikal</a:t>
            </a:r>
            <a:r>
              <a:rPr lang="en-ID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D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arenR"/>
            </a:pP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051E24-20BC-F871-4D89-8913AD61C420}"/>
              </a:ext>
            </a:extLst>
          </p:cNvPr>
          <p:cNvSpPr txBox="1"/>
          <p:nvPr/>
        </p:nvSpPr>
        <p:spPr>
          <a:xfrm>
            <a:off x="1319842" y="25879"/>
            <a:ext cx="72366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3175">
              <a:lnSpc>
                <a:spcPct val="100000"/>
              </a:lnSpc>
            </a:pPr>
            <a:r>
              <a:rPr lang="en-ID" sz="2800" kern="100" dirty="0">
                <a:latin typeface="Aharoni" panose="02010803020104030203" pitchFamily="2" charset="-79"/>
                <a:ea typeface="Arimo" panose="020B0604020202020204" charset="0"/>
                <a:cs typeface="Aharoni" panose="02010803020104030203" pitchFamily="2" charset="-79"/>
              </a:rPr>
              <a:t>DRAMA BERDASARKAN BENTUKNYA</a:t>
            </a:r>
          </a:p>
        </p:txBody>
      </p:sp>
    </p:spTree>
    <p:extLst>
      <p:ext uri="{BB962C8B-B14F-4D97-AF65-F5344CB8AC3E}">
        <p14:creationId xmlns:p14="http://schemas.microsoft.com/office/powerpoint/2010/main" val="2798627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124;p6">
            <a:extLst>
              <a:ext uri="{FF2B5EF4-FFF2-40B4-BE49-F238E27FC236}">
                <a16:creationId xmlns:a16="http://schemas.microsoft.com/office/drawing/2014/main" id="{ED0D5BB3-2BDE-9BAA-1A48-F41E6B68511D}"/>
              </a:ext>
            </a:extLst>
          </p:cNvPr>
          <p:cNvSpPr txBox="1">
            <a:spLocks/>
          </p:cNvSpPr>
          <p:nvPr/>
        </p:nvSpPr>
        <p:spPr>
          <a:xfrm>
            <a:off x="431098" y="518618"/>
            <a:ext cx="8712902" cy="271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naheim"/>
              </a:defRPr>
            </a:lvl1pPr>
            <a:lvl2pPr marL="914400" marR="0" lvl="1" indent="-3302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302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302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302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66700" indent="-266700" algn="just">
              <a:buFont typeface="+mj-lt"/>
              <a:buAutoNum type="arabicPeriod"/>
            </a:pP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Unsur-unsur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yang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membangun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genre sastra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terasa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lebih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lugas</a:t>
            </a:r>
            <a:endParaRPr lang="en-ID" sz="1800" dirty="0">
              <a:latin typeface="Berlin Sans FB" panose="020E0602020502020306" pitchFamily="34" charset="0"/>
              <a:ea typeface="Arimo" panose="020B0604020202020204" charset="0"/>
              <a:cs typeface="Arimo" panose="020B0604020202020204" charset="0"/>
            </a:endParaRPr>
          </a:p>
          <a:p>
            <a:pPr marL="266700" indent="-266700" algn="just">
              <a:buFont typeface="+mj-lt"/>
              <a:buAutoNum type="arabicPeriod"/>
            </a:pP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Pengarang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tidak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secara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leluasa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menggunakan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fantasinya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dalam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drama</a:t>
            </a:r>
          </a:p>
          <a:p>
            <a:pPr marL="266700" indent="-266700" algn="just">
              <a:buFont typeface="+mj-lt"/>
              <a:buAutoNum type="arabicPeriod"/>
            </a:pP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Drama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memiliki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kapasitas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yang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lebih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besar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untuk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mempengaruhi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audiens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dan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emosi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penontonnya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sebagai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seni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pertunjukan</a:t>
            </a:r>
            <a:endParaRPr lang="en-ID" sz="1800" dirty="0">
              <a:latin typeface="Berlin Sans FB" panose="020E0602020502020306" pitchFamily="34" charset="0"/>
              <a:ea typeface="Arimo" panose="020B0604020202020204" charset="0"/>
              <a:cs typeface="Arimo" panose="020B0604020202020204" charset="0"/>
            </a:endParaRPr>
          </a:p>
          <a:p>
            <a:pPr marL="266700" indent="-266700" algn="just">
              <a:buFont typeface="+mj-lt"/>
              <a:buAutoNum type="arabicPeriod"/>
            </a:pP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Pemain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diharuskan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untuk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menghidupkan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karakter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yang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digambarkan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pengarangnya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melalui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dialog-dialog yang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ditulis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pengarang</a:t>
            </a:r>
            <a:endParaRPr lang="en-ID" sz="1800" dirty="0">
              <a:latin typeface="Berlin Sans FB" panose="020E0602020502020306" pitchFamily="34" charset="0"/>
              <a:ea typeface="Arimo" panose="020B0604020202020204" charset="0"/>
              <a:cs typeface="Arimo" panose="020B0604020202020204" charset="0"/>
            </a:endParaRPr>
          </a:p>
          <a:p>
            <a:pPr marL="266700" indent="-266700" algn="just">
              <a:buFont typeface="+mj-lt"/>
              <a:buAutoNum type="arabicPeriod"/>
            </a:pP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Unsur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panggung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membatasi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kemampuan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pengarang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drama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untuk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menyampaikan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ide-ide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mereka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.</a:t>
            </a:r>
          </a:p>
          <a:p>
            <a:pPr marL="266700" indent="-266700" algn="just">
              <a:buFont typeface="+mj-lt"/>
              <a:buAutoNum type="arabicPeriod"/>
            </a:pP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Menggunakan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dialog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untuk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menyampaikan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keseluruhan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peristiwa</a:t>
            </a:r>
            <a:endParaRPr lang="en-ID" sz="1800" dirty="0">
              <a:latin typeface="Berlin Sans FB" panose="020E0602020502020306" pitchFamily="34" charset="0"/>
              <a:ea typeface="Arimo" panose="020B0604020202020204" charset="0"/>
              <a:cs typeface="Arimo" panose="020B0604020202020204" charset="0"/>
            </a:endParaRPr>
          </a:p>
          <a:p>
            <a:pPr marL="266700" indent="-266700" algn="just">
              <a:buFont typeface="+mj-lt"/>
              <a:buAutoNum type="arabicPeriod"/>
            </a:pP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Konflik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kemanusiaan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menjadi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syarat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yang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harus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dipenuhi</a:t>
            </a:r>
            <a:endParaRPr lang="en-ID" sz="1800" dirty="0">
              <a:latin typeface="Berlin Sans FB" panose="020E0602020502020306" pitchFamily="34" charset="0"/>
              <a:ea typeface="Arimo" panose="020B0604020202020204" charset="0"/>
              <a:cs typeface="Arimo" panose="020B0604020202020204" charset="0"/>
            </a:endParaRPr>
          </a:p>
          <a:p>
            <a:pPr marL="266700" indent="-266700" algn="just">
              <a:buFont typeface="+mj-lt"/>
              <a:buAutoNum type="arabicPeriod"/>
            </a:pPr>
            <a:r>
              <a:rPr lang="en-US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drama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sama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sekali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tidak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dapat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dianggap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sebagai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jenis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sastra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murni</a:t>
            </a:r>
            <a:endParaRPr lang="en-ID" sz="1800" dirty="0">
              <a:latin typeface="Berlin Sans FB" panose="020E0602020502020306" pitchFamily="34" charset="0"/>
              <a:ea typeface="Arimo" panose="020B0604020202020204" charset="0"/>
              <a:cs typeface="Arimo" panose="020B0604020202020204" charset="0"/>
            </a:endParaRPr>
          </a:p>
          <a:p>
            <a:pPr marL="266700" indent="-266700" algn="just">
              <a:buFont typeface="+mj-lt"/>
              <a:buAutoNum type="arabicPeriod"/>
            </a:pP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sebagai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penafsiran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potensial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kedua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memiliki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kelebihan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dan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kekurangan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. </a:t>
            </a:r>
          </a:p>
          <a:p>
            <a:pPr marL="266700" indent="-266700" algn="just">
              <a:buFont typeface="+mj-lt"/>
              <a:buAutoNum type="arabicPeriod"/>
            </a:pP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Sutradara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aktor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, dan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pendukung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pementasan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harus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menafsirkan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teks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drama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dengan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hati-hati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dan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semaksimal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mungkin</a:t>
            </a:r>
            <a:r>
              <a:rPr lang="en-ID" sz="1800" dirty="0">
                <a:latin typeface="Berlin Sans FB" panose="020E0602020502020306" pitchFamily="34" charset="0"/>
                <a:ea typeface="Arimo" panose="020B0604020202020204" charset="0"/>
                <a:cs typeface="Arimo" panose="020B0604020202020204" charset="0"/>
              </a:rPr>
              <a:t>.</a:t>
            </a:r>
          </a:p>
          <a:p>
            <a:pPr indent="0" algn="just"/>
            <a:br>
              <a:rPr lang="en-US" dirty="0"/>
            </a:br>
            <a:endParaRPr lang="en-US" dirty="0"/>
          </a:p>
        </p:txBody>
      </p:sp>
      <p:sp>
        <p:nvSpPr>
          <p:cNvPr id="43" name="Google Shape;125;p6">
            <a:extLst>
              <a:ext uri="{FF2B5EF4-FFF2-40B4-BE49-F238E27FC236}">
                <a16:creationId xmlns:a16="http://schemas.microsoft.com/office/drawing/2014/main" id="{76ACEE7F-EE11-7077-3656-79704D927B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9449" y="0"/>
            <a:ext cx="7696200" cy="639388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KARAKTERISTIK DRAMA DAN TEATER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124;p6">
            <a:extLst>
              <a:ext uri="{FF2B5EF4-FFF2-40B4-BE49-F238E27FC236}">
                <a16:creationId xmlns:a16="http://schemas.microsoft.com/office/drawing/2014/main" id="{ED0D5BB3-2BDE-9BAA-1A48-F41E6B68511D}"/>
              </a:ext>
            </a:extLst>
          </p:cNvPr>
          <p:cNvSpPr txBox="1">
            <a:spLocks/>
          </p:cNvSpPr>
          <p:nvPr/>
        </p:nvSpPr>
        <p:spPr>
          <a:xfrm>
            <a:off x="431097" y="518618"/>
            <a:ext cx="8065921" cy="271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naheim"/>
              </a:defRPr>
            </a:lvl1pPr>
            <a:lvl2pPr marL="914400" marR="0" lvl="1" indent="-3302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302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302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302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66700" indent="-266700" algn="just">
              <a:buFont typeface="+mj-lt"/>
              <a:buAutoNum type="arabicPeriod"/>
            </a:pP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Drama,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unsur-unsur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membangun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genre sastra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terasa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lebih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lugas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tajam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detil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karena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karakteristiknya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terutama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unsur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penokohan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perwatakan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Hal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jugalah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membuat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penerjemahan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teks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drama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menjadi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elemen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visualisasi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terasa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lebih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kuat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266700" indent="-266700" algn="just">
              <a:buFont typeface="+mj-lt"/>
              <a:buAutoNum type="arabicPeriod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Pengarang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tidak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secara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leluasa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menggunakan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fantasinya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drama.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sangat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sulit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jika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pengarang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ingin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menceritakan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suatu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kehidupan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alam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tertentu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secara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konvensional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tidak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diterima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oleh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logika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umum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ID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indent="-266700" algn="just">
              <a:buFont typeface="+mj-lt"/>
              <a:buAutoNum type="arabicPeriod"/>
            </a:pP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Jika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dibandingkan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jenis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sastra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lainnya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drama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kapasitas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lebih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besar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mempengaruhi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audiens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emosi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penontonnya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pertunjukan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266700" indent="-266700" algn="just">
              <a:buFont typeface="+mj-lt"/>
              <a:buAutoNum type="arabicPeriod"/>
            </a:pP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Karena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hubungan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antara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dimensi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sastra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dimensi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pertunjukan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para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aktor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pemain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diharuskan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menghidupkan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karakter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digambarkan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pengarangnya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melalui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dialog-dialog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ditulis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pengarang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ID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Google Shape;125;p6">
            <a:extLst>
              <a:ext uri="{FF2B5EF4-FFF2-40B4-BE49-F238E27FC236}">
                <a16:creationId xmlns:a16="http://schemas.microsoft.com/office/drawing/2014/main" id="{76ACEE7F-EE11-7077-3656-79704D927B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9449" y="0"/>
            <a:ext cx="7696200" cy="362309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2000" dirty="0"/>
              <a:t>CIRI-CIRI KHUSUS DRAMA BERDASARKAN KARAKTERISTIK</a:t>
            </a:r>
          </a:p>
        </p:txBody>
      </p:sp>
    </p:spTree>
    <p:extLst>
      <p:ext uri="{BB962C8B-B14F-4D97-AF65-F5344CB8AC3E}">
        <p14:creationId xmlns:p14="http://schemas.microsoft.com/office/powerpoint/2010/main" val="3948017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124;p6">
            <a:extLst>
              <a:ext uri="{FF2B5EF4-FFF2-40B4-BE49-F238E27FC236}">
                <a16:creationId xmlns:a16="http://schemas.microsoft.com/office/drawing/2014/main" id="{ED0D5BB3-2BDE-9BAA-1A48-F41E6B68511D}"/>
              </a:ext>
            </a:extLst>
          </p:cNvPr>
          <p:cNvSpPr txBox="1">
            <a:spLocks/>
          </p:cNvSpPr>
          <p:nvPr/>
        </p:nvSpPr>
        <p:spPr>
          <a:xfrm>
            <a:off x="431098" y="518618"/>
            <a:ext cx="8057294" cy="271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naheim"/>
              </a:defRPr>
            </a:lvl1pPr>
            <a:lvl2pPr marL="914400" marR="0" lvl="1" indent="-3302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302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302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302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 algn="just">
              <a:buFont typeface="+mj-lt"/>
              <a:buAutoNum type="arabicPeriod" startAt="5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panggung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membatasi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pengarang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drama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menyampaikan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ide-ide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panggung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pengarang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kesempatan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sepenuhnya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menggunakannya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menarik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memusatkan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perhatian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penonton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penikmat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panggung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 algn="just">
              <a:buFont typeface="+mj-lt"/>
              <a:buAutoNum type="arabicPeriod" startAt="5"/>
            </a:pP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Drama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menggunakan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dialog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menyampaikan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keseluruhan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peristiwa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266700" indent="-266700" algn="just">
              <a:buFont typeface="+mj-lt"/>
              <a:buAutoNum type="arabicPeriod" startAt="5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Konflik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kemanusiaan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menjadi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syarat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harus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dipenuhi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ID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indent="-266700" algn="just">
              <a:buFont typeface="+mj-lt"/>
              <a:buAutoNum type="arabicPeriod" startAt="5"/>
            </a:pP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berpendapat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bahwa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drama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sekali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tidak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dianggap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jenis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sastra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murni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seperti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puisi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fiksi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266700" indent="-266700" algn="just">
              <a:buFont typeface="+mj-lt"/>
              <a:buAutoNum type="arabicPeriod" startAt="5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Dimensi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pertunjukan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drama,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penafsiran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potensial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kedua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kelebihan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kekurangan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ID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6700" indent="-266700" algn="just">
              <a:buFont typeface="+mj-lt"/>
              <a:buAutoNum type="arabicPeriod" startAt="5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Sutradara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aktor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pendukung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pementasan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harus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menafsirkan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teks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drama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hati-hati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semaksimal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mungkin</a:t>
            </a: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3" name="Google Shape;125;p6">
            <a:extLst>
              <a:ext uri="{FF2B5EF4-FFF2-40B4-BE49-F238E27FC236}">
                <a16:creationId xmlns:a16="http://schemas.microsoft.com/office/drawing/2014/main" id="{76ACEE7F-EE11-7077-3656-79704D927B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9449" y="0"/>
            <a:ext cx="7696200" cy="362309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2000" dirty="0"/>
              <a:t>CIRI-CIRI KHUSUS DRAMA BERDASARKAN KARAKTERISTIK</a:t>
            </a:r>
          </a:p>
        </p:txBody>
      </p:sp>
    </p:spTree>
    <p:extLst>
      <p:ext uri="{BB962C8B-B14F-4D97-AF65-F5344CB8AC3E}">
        <p14:creationId xmlns:p14="http://schemas.microsoft.com/office/powerpoint/2010/main" val="1468080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1041400" y="2390570"/>
            <a:ext cx="6883130" cy="798754"/>
          </a:xfrm>
        </p:spPr>
        <p:txBody>
          <a:bodyPr/>
          <a:lstStyle/>
          <a:p>
            <a:pPr lvl="0" algn="ctr"/>
            <a:r>
              <a:rPr lang="en-US" sz="7200" dirty="0"/>
              <a:t>TERIMA KASIH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>
            <a:spLocks noGrp="1"/>
          </p:cNvSpPr>
          <p:nvPr>
            <p:ph type="ctrTitle"/>
          </p:nvPr>
        </p:nvSpPr>
        <p:spPr>
          <a:xfrm>
            <a:off x="1219653" y="2564030"/>
            <a:ext cx="7651316" cy="752240"/>
          </a:xfrm>
        </p:spPr>
        <p:txBody>
          <a:bodyPr/>
          <a:lstStyle/>
          <a:p>
            <a:pPr lvl="0"/>
            <a:r>
              <a:rPr lang="en-US" sz="3200" dirty="0"/>
              <a:t>HAKIKAT DRAMA DALAM PENGKAJIAN SASTRA </a:t>
            </a:r>
          </a:p>
        </p:txBody>
      </p:sp>
      <p:grpSp>
        <p:nvGrpSpPr>
          <p:cNvPr id="836" name="Group 835">
            <a:extLst>
              <a:ext uri="{FF2B5EF4-FFF2-40B4-BE49-F238E27FC236}">
                <a16:creationId xmlns:a16="http://schemas.microsoft.com/office/drawing/2014/main" id="{31AC16FC-AEF4-7332-4245-2AD669A3C5D4}"/>
              </a:ext>
            </a:extLst>
          </p:cNvPr>
          <p:cNvGrpSpPr/>
          <p:nvPr/>
        </p:nvGrpSpPr>
        <p:grpSpPr>
          <a:xfrm>
            <a:off x="7299731" y="-188874"/>
            <a:ext cx="2300556" cy="2575530"/>
            <a:chOff x="3238240" y="323850"/>
            <a:chExt cx="1739901" cy="1947863"/>
          </a:xfrm>
        </p:grpSpPr>
        <p:sp>
          <p:nvSpPr>
            <p:cNvPr id="837" name="Freeform 352">
              <a:extLst>
                <a:ext uri="{FF2B5EF4-FFF2-40B4-BE49-F238E27FC236}">
                  <a16:creationId xmlns:a16="http://schemas.microsoft.com/office/drawing/2014/main" id="{4031C319-4D43-65E7-D8A3-763518BDF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240" y="323850"/>
              <a:ext cx="1654175" cy="1947863"/>
            </a:xfrm>
            <a:custGeom>
              <a:avLst/>
              <a:gdLst>
                <a:gd name="T0" fmla="*/ 50016 w 50016"/>
                <a:gd name="T1" fmla="*/ 49881 h 58876"/>
                <a:gd name="T2" fmla="*/ 135 w 50016"/>
                <a:gd name="T3" fmla="*/ 0 h 58876"/>
                <a:gd name="T4" fmla="*/ 0 w 50016"/>
                <a:gd name="T5" fmla="*/ 29959 h 58876"/>
                <a:gd name="T6" fmla="*/ 26668 w 50016"/>
                <a:gd name="T7" fmla="*/ 56627 h 58876"/>
                <a:gd name="T8" fmla="*/ 32096 w 50016"/>
                <a:gd name="T9" fmla="*/ 58876 h 58876"/>
                <a:gd name="T10" fmla="*/ 49927 w 50016"/>
                <a:gd name="T11" fmla="*/ 58876 h 58876"/>
                <a:gd name="T12" fmla="*/ 50016 w 50016"/>
                <a:gd name="T13" fmla="*/ 49881 h 58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16" h="58876">
                  <a:moveTo>
                    <a:pt x="50016" y="49881"/>
                  </a:moveTo>
                  <a:lnTo>
                    <a:pt x="135" y="0"/>
                  </a:lnTo>
                  <a:lnTo>
                    <a:pt x="0" y="29959"/>
                  </a:lnTo>
                  <a:lnTo>
                    <a:pt x="26668" y="56627"/>
                  </a:lnTo>
                  <a:cubicBezTo>
                    <a:pt x="28107" y="58067"/>
                    <a:pt x="30060" y="58876"/>
                    <a:pt x="32096" y="58876"/>
                  </a:cubicBezTo>
                  <a:lnTo>
                    <a:pt x="49927" y="58876"/>
                  </a:lnTo>
                  <a:lnTo>
                    <a:pt x="50016" y="49881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8" name="Freeform 353">
              <a:extLst>
                <a:ext uri="{FF2B5EF4-FFF2-40B4-BE49-F238E27FC236}">
                  <a16:creationId xmlns:a16="http://schemas.microsoft.com/office/drawing/2014/main" id="{7B18F7C8-35B0-1E49-78B2-44873FFA0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753" y="947738"/>
              <a:ext cx="941388" cy="657225"/>
            </a:xfrm>
            <a:custGeom>
              <a:avLst/>
              <a:gdLst>
                <a:gd name="T0" fmla="*/ 0 w 28452"/>
                <a:gd name="T1" fmla="*/ 5307 h 19847"/>
                <a:gd name="T2" fmla="*/ 0 w 28452"/>
                <a:gd name="T3" fmla="*/ 5307 h 19847"/>
                <a:gd name="T4" fmla="*/ 19219 w 28452"/>
                <a:gd name="T5" fmla="*/ 5307 h 19847"/>
                <a:gd name="T6" fmla="*/ 28452 w 28452"/>
                <a:gd name="T7" fmla="*/ 14540 h 19847"/>
                <a:gd name="T8" fmla="*/ 28452 w 28452"/>
                <a:gd name="T9" fmla="*/ 14540 h 19847"/>
                <a:gd name="T10" fmla="*/ 9232 w 28452"/>
                <a:gd name="T11" fmla="*/ 14540 h 19847"/>
                <a:gd name="T12" fmla="*/ 0 w 28452"/>
                <a:gd name="T13" fmla="*/ 5307 h 19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52" h="19847">
                  <a:moveTo>
                    <a:pt x="0" y="5307"/>
                  </a:moveTo>
                  <a:lnTo>
                    <a:pt x="0" y="5307"/>
                  </a:lnTo>
                  <a:cubicBezTo>
                    <a:pt x="5307" y="0"/>
                    <a:pt x="13912" y="0"/>
                    <a:pt x="19219" y="5307"/>
                  </a:cubicBezTo>
                  <a:lnTo>
                    <a:pt x="28452" y="14540"/>
                  </a:lnTo>
                  <a:lnTo>
                    <a:pt x="28452" y="14540"/>
                  </a:lnTo>
                  <a:cubicBezTo>
                    <a:pt x="23144" y="19847"/>
                    <a:pt x="14540" y="19847"/>
                    <a:pt x="9232" y="14540"/>
                  </a:cubicBezTo>
                  <a:lnTo>
                    <a:pt x="0" y="5307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39" name="Freeform 354">
              <a:extLst>
                <a:ext uri="{FF2B5EF4-FFF2-40B4-BE49-F238E27FC236}">
                  <a16:creationId xmlns:a16="http://schemas.microsoft.com/office/drawing/2014/main" id="{F229DF5C-6D03-645C-D7B5-C5BC18DCC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015" y="1260475"/>
              <a:ext cx="941388" cy="657225"/>
            </a:xfrm>
            <a:custGeom>
              <a:avLst/>
              <a:gdLst>
                <a:gd name="T0" fmla="*/ 0 w 28452"/>
                <a:gd name="T1" fmla="*/ 5308 h 19847"/>
                <a:gd name="T2" fmla="*/ 0 w 28452"/>
                <a:gd name="T3" fmla="*/ 5308 h 19847"/>
                <a:gd name="T4" fmla="*/ 19220 w 28452"/>
                <a:gd name="T5" fmla="*/ 5307 h 19847"/>
                <a:gd name="T6" fmla="*/ 28452 w 28452"/>
                <a:gd name="T7" fmla="*/ 14540 h 19847"/>
                <a:gd name="T8" fmla="*/ 28452 w 28452"/>
                <a:gd name="T9" fmla="*/ 14540 h 19847"/>
                <a:gd name="T10" fmla="*/ 9233 w 28452"/>
                <a:gd name="T11" fmla="*/ 14540 h 19847"/>
                <a:gd name="T12" fmla="*/ 0 w 28452"/>
                <a:gd name="T13" fmla="*/ 5308 h 19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52" h="19847">
                  <a:moveTo>
                    <a:pt x="0" y="5308"/>
                  </a:moveTo>
                  <a:lnTo>
                    <a:pt x="0" y="5308"/>
                  </a:lnTo>
                  <a:cubicBezTo>
                    <a:pt x="5308" y="0"/>
                    <a:pt x="13912" y="0"/>
                    <a:pt x="19220" y="5307"/>
                  </a:cubicBezTo>
                  <a:lnTo>
                    <a:pt x="28452" y="14540"/>
                  </a:lnTo>
                  <a:lnTo>
                    <a:pt x="28452" y="14540"/>
                  </a:lnTo>
                  <a:cubicBezTo>
                    <a:pt x="23145" y="19847"/>
                    <a:pt x="14540" y="19847"/>
                    <a:pt x="9233" y="14540"/>
                  </a:cubicBezTo>
                  <a:lnTo>
                    <a:pt x="0" y="530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40" name="Freeform 355">
              <a:extLst>
                <a:ext uri="{FF2B5EF4-FFF2-40B4-BE49-F238E27FC236}">
                  <a16:creationId xmlns:a16="http://schemas.microsoft.com/office/drawing/2014/main" id="{236F2C65-6F09-5015-1950-297B8231F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9778" y="1271588"/>
              <a:ext cx="403225" cy="403225"/>
            </a:xfrm>
            <a:custGeom>
              <a:avLst/>
              <a:gdLst>
                <a:gd name="T0" fmla="*/ 2664 w 12207"/>
                <a:gd name="T1" fmla="*/ 9543 h 12207"/>
                <a:gd name="T2" fmla="*/ 12207 w 12207"/>
                <a:gd name="T3" fmla="*/ 9655 h 12207"/>
                <a:gd name="T4" fmla="*/ 2552 w 12207"/>
                <a:gd name="T5" fmla="*/ 0 h 12207"/>
                <a:gd name="T6" fmla="*/ 2664 w 12207"/>
                <a:gd name="T7" fmla="*/ 9543 h 1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07" h="12207">
                  <a:moveTo>
                    <a:pt x="2664" y="9543"/>
                  </a:moveTo>
                  <a:cubicBezTo>
                    <a:pt x="5293" y="12173"/>
                    <a:pt x="9529" y="12207"/>
                    <a:pt x="12207" y="9655"/>
                  </a:cubicBezTo>
                  <a:lnTo>
                    <a:pt x="2552" y="0"/>
                  </a:lnTo>
                  <a:cubicBezTo>
                    <a:pt x="0" y="2678"/>
                    <a:pt x="34" y="6914"/>
                    <a:pt x="2664" y="9543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41" name="Freeform 356">
              <a:extLst>
                <a:ext uri="{FF2B5EF4-FFF2-40B4-BE49-F238E27FC236}">
                  <a16:creationId xmlns:a16="http://schemas.microsoft.com/office/drawing/2014/main" id="{D5E04068-30CE-603B-B5E1-EAC88BC61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328" y="1189038"/>
              <a:ext cx="403225" cy="403225"/>
            </a:xfrm>
            <a:custGeom>
              <a:avLst/>
              <a:gdLst>
                <a:gd name="T0" fmla="*/ 9543 w 12206"/>
                <a:gd name="T1" fmla="*/ 2663 h 12206"/>
                <a:gd name="T2" fmla="*/ 0 w 12206"/>
                <a:gd name="T3" fmla="*/ 2551 h 12206"/>
                <a:gd name="T4" fmla="*/ 9655 w 12206"/>
                <a:gd name="T5" fmla="*/ 12206 h 12206"/>
                <a:gd name="T6" fmla="*/ 9543 w 12206"/>
                <a:gd name="T7" fmla="*/ 2663 h 12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06" h="12206">
                  <a:moveTo>
                    <a:pt x="9543" y="2663"/>
                  </a:moveTo>
                  <a:cubicBezTo>
                    <a:pt x="6913" y="34"/>
                    <a:pt x="2677" y="0"/>
                    <a:pt x="0" y="2551"/>
                  </a:cubicBezTo>
                  <a:lnTo>
                    <a:pt x="9655" y="12206"/>
                  </a:lnTo>
                  <a:cubicBezTo>
                    <a:pt x="12206" y="9529"/>
                    <a:pt x="12172" y="5293"/>
                    <a:pt x="9543" y="266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1104" name="Group 1103">
            <a:extLst>
              <a:ext uri="{FF2B5EF4-FFF2-40B4-BE49-F238E27FC236}">
                <a16:creationId xmlns:a16="http://schemas.microsoft.com/office/drawing/2014/main" id="{4A988A65-2E46-B550-F28A-B96596A88AEE}"/>
              </a:ext>
            </a:extLst>
          </p:cNvPr>
          <p:cNvGrpSpPr/>
          <p:nvPr/>
        </p:nvGrpSpPr>
        <p:grpSpPr>
          <a:xfrm>
            <a:off x="-8453" y="2367224"/>
            <a:ext cx="2187206" cy="2789633"/>
            <a:chOff x="3700202" y="2700338"/>
            <a:chExt cx="1654175" cy="2109788"/>
          </a:xfrm>
        </p:grpSpPr>
        <p:sp>
          <p:nvSpPr>
            <p:cNvPr id="1105" name="Freeform 880">
              <a:extLst>
                <a:ext uri="{FF2B5EF4-FFF2-40B4-BE49-F238E27FC236}">
                  <a16:creationId xmlns:a16="http://schemas.microsoft.com/office/drawing/2014/main" id="{F4954309-A5D7-314F-52B2-034B54A79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202" y="2700338"/>
              <a:ext cx="1654175" cy="2109788"/>
            </a:xfrm>
            <a:custGeom>
              <a:avLst/>
              <a:gdLst>
                <a:gd name="T0" fmla="*/ 50004 w 50004"/>
                <a:gd name="T1" fmla="*/ 50004 h 63780"/>
                <a:gd name="T2" fmla="*/ 0 w 50004"/>
                <a:gd name="T3" fmla="*/ 0 h 63780"/>
                <a:gd name="T4" fmla="*/ 79 w 50004"/>
                <a:gd name="T5" fmla="*/ 29993 h 63780"/>
                <a:gd name="T6" fmla="*/ 33867 w 50004"/>
                <a:gd name="T7" fmla="*/ 63780 h 63780"/>
                <a:gd name="T8" fmla="*/ 50001 w 50004"/>
                <a:gd name="T9" fmla="*/ 63703 h 63780"/>
                <a:gd name="T10" fmla="*/ 50004 w 50004"/>
                <a:gd name="T11" fmla="*/ 50004 h 63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004" h="63780">
                  <a:moveTo>
                    <a:pt x="50004" y="50004"/>
                  </a:moveTo>
                  <a:lnTo>
                    <a:pt x="0" y="0"/>
                  </a:lnTo>
                  <a:lnTo>
                    <a:pt x="79" y="29993"/>
                  </a:lnTo>
                  <a:lnTo>
                    <a:pt x="33867" y="63780"/>
                  </a:lnTo>
                  <a:lnTo>
                    <a:pt x="50001" y="63703"/>
                  </a:lnTo>
                  <a:lnTo>
                    <a:pt x="50004" y="50004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06" name="Freeform 882">
              <a:extLst>
                <a:ext uri="{FF2B5EF4-FFF2-40B4-BE49-F238E27FC236}">
                  <a16:creationId xmlns:a16="http://schemas.microsoft.com/office/drawing/2014/main" id="{7DB28536-63A3-E3E8-4642-1BA5E80AD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377" y="3690938"/>
              <a:ext cx="1117600" cy="1117600"/>
            </a:xfrm>
            <a:custGeom>
              <a:avLst/>
              <a:gdLst>
                <a:gd name="T0" fmla="*/ 0 w 33788"/>
                <a:gd name="T1" fmla="*/ 0 h 33787"/>
                <a:gd name="T2" fmla="*/ 33788 w 33788"/>
                <a:gd name="T3" fmla="*/ 33787 h 33787"/>
                <a:gd name="T4" fmla="*/ 36 w 33788"/>
                <a:gd name="T5" fmla="*/ 33751 h 33787"/>
                <a:gd name="T6" fmla="*/ 0 w 33788"/>
                <a:gd name="T7" fmla="*/ 0 h 33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788" h="33787">
                  <a:moveTo>
                    <a:pt x="0" y="0"/>
                  </a:moveTo>
                  <a:lnTo>
                    <a:pt x="33788" y="33787"/>
                  </a:lnTo>
                  <a:lnTo>
                    <a:pt x="36" y="33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07" name="Freeform 883">
              <a:extLst>
                <a:ext uri="{FF2B5EF4-FFF2-40B4-BE49-F238E27FC236}">
                  <a16:creationId xmlns:a16="http://schemas.microsoft.com/office/drawing/2014/main" id="{CFD8116B-5277-543A-8C47-14BFB030A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7390" y="3656013"/>
              <a:ext cx="935038" cy="652463"/>
            </a:xfrm>
            <a:custGeom>
              <a:avLst/>
              <a:gdLst>
                <a:gd name="T0" fmla="*/ 0 w 28281"/>
                <a:gd name="T1" fmla="*/ 5276 h 19728"/>
                <a:gd name="T2" fmla="*/ 0 w 28281"/>
                <a:gd name="T3" fmla="*/ 5276 h 19728"/>
                <a:gd name="T4" fmla="*/ 19104 w 28281"/>
                <a:gd name="T5" fmla="*/ 5276 h 19728"/>
                <a:gd name="T6" fmla="*/ 28281 w 28281"/>
                <a:gd name="T7" fmla="*/ 14453 h 19728"/>
                <a:gd name="T8" fmla="*/ 28281 w 28281"/>
                <a:gd name="T9" fmla="*/ 14453 h 19728"/>
                <a:gd name="T10" fmla="*/ 9177 w 28281"/>
                <a:gd name="T11" fmla="*/ 14453 h 19728"/>
                <a:gd name="T12" fmla="*/ 0 w 28281"/>
                <a:gd name="T13" fmla="*/ 5276 h 19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81" h="19728">
                  <a:moveTo>
                    <a:pt x="0" y="5276"/>
                  </a:moveTo>
                  <a:lnTo>
                    <a:pt x="0" y="5276"/>
                  </a:lnTo>
                  <a:cubicBezTo>
                    <a:pt x="5276" y="0"/>
                    <a:pt x="13829" y="0"/>
                    <a:pt x="19104" y="5276"/>
                  </a:cubicBezTo>
                  <a:lnTo>
                    <a:pt x="28281" y="14453"/>
                  </a:lnTo>
                  <a:lnTo>
                    <a:pt x="28281" y="14453"/>
                  </a:lnTo>
                  <a:cubicBezTo>
                    <a:pt x="23006" y="19728"/>
                    <a:pt x="14453" y="19728"/>
                    <a:pt x="9177" y="14453"/>
                  </a:cubicBezTo>
                  <a:lnTo>
                    <a:pt x="0" y="5276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08" name="Freeform 884">
              <a:extLst>
                <a:ext uri="{FF2B5EF4-FFF2-40B4-BE49-F238E27FC236}">
                  <a16:creationId xmlns:a16="http://schemas.microsoft.com/office/drawing/2014/main" id="{0D1E18A9-F22F-A830-C7D2-11C32912C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240" y="3967163"/>
              <a:ext cx="935038" cy="652463"/>
            </a:xfrm>
            <a:custGeom>
              <a:avLst/>
              <a:gdLst>
                <a:gd name="T0" fmla="*/ 0 w 28281"/>
                <a:gd name="T1" fmla="*/ 5275 h 19727"/>
                <a:gd name="T2" fmla="*/ 0 w 28281"/>
                <a:gd name="T3" fmla="*/ 5275 h 19727"/>
                <a:gd name="T4" fmla="*/ 19104 w 28281"/>
                <a:gd name="T5" fmla="*/ 5275 h 19727"/>
                <a:gd name="T6" fmla="*/ 28281 w 28281"/>
                <a:gd name="T7" fmla="*/ 14452 h 19727"/>
                <a:gd name="T8" fmla="*/ 28281 w 28281"/>
                <a:gd name="T9" fmla="*/ 14452 h 19727"/>
                <a:gd name="T10" fmla="*/ 9177 w 28281"/>
                <a:gd name="T11" fmla="*/ 14452 h 19727"/>
                <a:gd name="T12" fmla="*/ 0 w 28281"/>
                <a:gd name="T13" fmla="*/ 5275 h 19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81" h="19727">
                  <a:moveTo>
                    <a:pt x="0" y="5275"/>
                  </a:moveTo>
                  <a:lnTo>
                    <a:pt x="0" y="5275"/>
                  </a:lnTo>
                  <a:cubicBezTo>
                    <a:pt x="5275" y="0"/>
                    <a:pt x="13828" y="0"/>
                    <a:pt x="19104" y="5275"/>
                  </a:cubicBezTo>
                  <a:lnTo>
                    <a:pt x="28281" y="14452"/>
                  </a:lnTo>
                  <a:lnTo>
                    <a:pt x="28281" y="14452"/>
                  </a:lnTo>
                  <a:cubicBezTo>
                    <a:pt x="23005" y="19727"/>
                    <a:pt x="14452" y="19727"/>
                    <a:pt x="9177" y="14452"/>
                  </a:cubicBezTo>
                  <a:lnTo>
                    <a:pt x="0" y="527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09" name="Freeform 885">
              <a:extLst>
                <a:ext uri="{FF2B5EF4-FFF2-40B4-BE49-F238E27FC236}">
                  <a16:creationId xmlns:a16="http://schemas.microsoft.com/office/drawing/2014/main" id="{BA1B5432-1E1D-A92E-1F8F-505050640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827" y="3976688"/>
              <a:ext cx="401638" cy="401638"/>
            </a:xfrm>
            <a:custGeom>
              <a:avLst/>
              <a:gdLst>
                <a:gd name="T0" fmla="*/ 2647 w 12133"/>
                <a:gd name="T1" fmla="*/ 9486 h 12133"/>
                <a:gd name="T2" fmla="*/ 12133 w 12133"/>
                <a:gd name="T3" fmla="*/ 9597 h 12133"/>
                <a:gd name="T4" fmla="*/ 2536 w 12133"/>
                <a:gd name="T5" fmla="*/ 0 h 12133"/>
                <a:gd name="T6" fmla="*/ 2647 w 12133"/>
                <a:gd name="T7" fmla="*/ 9486 h 1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33" h="12133">
                  <a:moveTo>
                    <a:pt x="2647" y="9486"/>
                  </a:moveTo>
                  <a:cubicBezTo>
                    <a:pt x="5261" y="12100"/>
                    <a:pt x="9471" y="12133"/>
                    <a:pt x="12133" y="9597"/>
                  </a:cubicBezTo>
                  <a:lnTo>
                    <a:pt x="2536" y="0"/>
                  </a:lnTo>
                  <a:cubicBezTo>
                    <a:pt x="0" y="2662"/>
                    <a:pt x="33" y="6872"/>
                    <a:pt x="2647" y="9486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10" name="Freeform 886">
              <a:extLst>
                <a:ext uri="{FF2B5EF4-FFF2-40B4-BE49-F238E27FC236}">
                  <a16:creationId xmlns:a16="http://schemas.microsoft.com/office/drawing/2014/main" id="{DD44F8FC-B3DB-C153-2C7E-271A1570A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377" y="3895725"/>
              <a:ext cx="401638" cy="401638"/>
            </a:xfrm>
            <a:custGeom>
              <a:avLst/>
              <a:gdLst>
                <a:gd name="T0" fmla="*/ 9486 w 12133"/>
                <a:gd name="T1" fmla="*/ 2647 h 12133"/>
                <a:gd name="T2" fmla="*/ 0 w 12133"/>
                <a:gd name="T3" fmla="*/ 2536 h 12133"/>
                <a:gd name="T4" fmla="*/ 9597 w 12133"/>
                <a:gd name="T5" fmla="*/ 12133 h 12133"/>
                <a:gd name="T6" fmla="*/ 9486 w 12133"/>
                <a:gd name="T7" fmla="*/ 2647 h 1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33" h="12133">
                  <a:moveTo>
                    <a:pt x="9486" y="2647"/>
                  </a:moveTo>
                  <a:cubicBezTo>
                    <a:pt x="6872" y="33"/>
                    <a:pt x="2662" y="0"/>
                    <a:pt x="0" y="2536"/>
                  </a:cubicBezTo>
                  <a:lnTo>
                    <a:pt x="9597" y="12133"/>
                  </a:lnTo>
                  <a:cubicBezTo>
                    <a:pt x="12133" y="9471"/>
                    <a:pt x="12100" y="5261"/>
                    <a:pt x="9486" y="264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111" name="Freeform 352">
            <a:extLst>
              <a:ext uri="{FF2B5EF4-FFF2-40B4-BE49-F238E27FC236}">
                <a16:creationId xmlns:a16="http://schemas.microsoft.com/office/drawing/2014/main" id="{6A9237F8-3C83-B10A-D1CB-548385BDCF4B}"/>
              </a:ext>
            </a:extLst>
          </p:cNvPr>
          <p:cNvSpPr>
            <a:spLocks/>
          </p:cNvSpPr>
          <p:nvPr/>
        </p:nvSpPr>
        <p:spPr bwMode="auto">
          <a:xfrm>
            <a:off x="7505439" y="-2014745"/>
            <a:ext cx="2187206" cy="2575530"/>
          </a:xfrm>
          <a:custGeom>
            <a:avLst/>
            <a:gdLst>
              <a:gd name="T0" fmla="*/ 50016 w 50016"/>
              <a:gd name="T1" fmla="*/ 49881 h 58876"/>
              <a:gd name="T2" fmla="*/ 135 w 50016"/>
              <a:gd name="T3" fmla="*/ 0 h 58876"/>
              <a:gd name="T4" fmla="*/ 0 w 50016"/>
              <a:gd name="T5" fmla="*/ 29959 h 58876"/>
              <a:gd name="T6" fmla="*/ 26668 w 50016"/>
              <a:gd name="T7" fmla="*/ 56627 h 58876"/>
              <a:gd name="T8" fmla="*/ 32096 w 50016"/>
              <a:gd name="T9" fmla="*/ 58876 h 58876"/>
              <a:gd name="T10" fmla="*/ 49927 w 50016"/>
              <a:gd name="T11" fmla="*/ 58876 h 58876"/>
              <a:gd name="T12" fmla="*/ 50016 w 50016"/>
              <a:gd name="T13" fmla="*/ 49881 h 58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016" h="58876">
                <a:moveTo>
                  <a:pt x="50016" y="49881"/>
                </a:moveTo>
                <a:lnTo>
                  <a:pt x="135" y="0"/>
                </a:lnTo>
                <a:lnTo>
                  <a:pt x="0" y="29959"/>
                </a:lnTo>
                <a:lnTo>
                  <a:pt x="26668" y="56627"/>
                </a:lnTo>
                <a:cubicBezTo>
                  <a:pt x="28107" y="58067"/>
                  <a:pt x="30060" y="58876"/>
                  <a:pt x="32096" y="58876"/>
                </a:cubicBezTo>
                <a:lnTo>
                  <a:pt x="49927" y="58876"/>
                </a:lnTo>
                <a:lnTo>
                  <a:pt x="50016" y="49881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Freeform 15">
            <a:extLst>
              <a:ext uri="{FF2B5EF4-FFF2-40B4-BE49-F238E27FC236}">
                <a16:creationId xmlns:a16="http://schemas.microsoft.com/office/drawing/2014/main" id="{81DF4F5C-94CC-E0D3-CD50-7EF07F59231C}"/>
              </a:ext>
            </a:extLst>
          </p:cNvPr>
          <p:cNvSpPr/>
          <p:nvPr/>
        </p:nvSpPr>
        <p:spPr>
          <a:xfrm>
            <a:off x="823818" y="210787"/>
            <a:ext cx="1587686" cy="1097464"/>
          </a:xfrm>
          <a:custGeom>
            <a:avLst/>
            <a:gdLst/>
            <a:ahLst/>
            <a:cxnLst/>
            <a:rect l="l" t="t" r="r" b="b"/>
            <a:pathLst>
              <a:path w="2520149" h="1775729">
                <a:moveTo>
                  <a:pt x="0" y="0"/>
                </a:moveTo>
                <a:lnTo>
                  <a:pt x="2520148" y="0"/>
                </a:lnTo>
                <a:lnTo>
                  <a:pt x="2520148" y="1775729"/>
                </a:lnTo>
                <a:lnTo>
                  <a:pt x="0" y="17757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322" b="-10691"/>
            </a:stretch>
          </a:blipFill>
        </p:spPr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DBE23120-06A1-040F-7908-18BE51951A01}"/>
              </a:ext>
            </a:extLst>
          </p:cNvPr>
          <p:cNvSpPr/>
          <p:nvPr/>
        </p:nvSpPr>
        <p:spPr>
          <a:xfrm>
            <a:off x="2508060" y="242067"/>
            <a:ext cx="1284073" cy="1243316"/>
          </a:xfrm>
          <a:custGeom>
            <a:avLst/>
            <a:gdLst/>
            <a:ahLst/>
            <a:cxnLst/>
            <a:rect l="l" t="t" r="r" b="b"/>
            <a:pathLst>
              <a:path w="3208410" h="1689412">
                <a:moveTo>
                  <a:pt x="0" y="0"/>
                </a:moveTo>
                <a:lnTo>
                  <a:pt x="3208410" y="0"/>
                </a:lnTo>
                <a:lnTo>
                  <a:pt x="3208410" y="1689412"/>
                </a:lnTo>
                <a:lnTo>
                  <a:pt x="0" y="16894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81" r="-781" b="-6825"/>
            </a:stretch>
          </a:blipFill>
        </p:spPr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4C233BA6-5CC5-40B7-CEAB-9052626CE129}"/>
              </a:ext>
            </a:extLst>
          </p:cNvPr>
          <p:cNvSpPr/>
          <p:nvPr/>
        </p:nvSpPr>
        <p:spPr>
          <a:xfrm>
            <a:off x="4210833" y="225986"/>
            <a:ext cx="1094164" cy="1104850"/>
          </a:xfrm>
          <a:custGeom>
            <a:avLst/>
            <a:gdLst/>
            <a:ahLst/>
            <a:cxnLst/>
            <a:rect l="l" t="t" r="r" b="b"/>
            <a:pathLst>
              <a:path w="2001605" h="2001605">
                <a:moveTo>
                  <a:pt x="0" y="0"/>
                </a:moveTo>
                <a:lnTo>
                  <a:pt x="2001605" y="0"/>
                </a:lnTo>
                <a:lnTo>
                  <a:pt x="2001605" y="2001605"/>
                </a:lnTo>
                <a:lnTo>
                  <a:pt x="0" y="20016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5" name="Picture 2" descr="E:\ETI SUNARSIH\STKIP\FKIP\Untitled.jpg">
            <a:extLst>
              <a:ext uri="{FF2B5EF4-FFF2-40B4-BE49-F238E27FC236}">
                <a16:creationId xmlns:a16="http://schemas.microsoft.com/office/drawing/2014/main" id="{9F4CBCC8-C4FA-6BA7-94B8-D7B1D068F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0" y="325843"/>
            <a:ext cx="1143000" cy="107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91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66B7B-CFDC-7FF2-08C7-3847A4B46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2800" b="1" dirty="0" err="1"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Capaian</a:t>
            </a:r>
            <a:r>
              <a:rPr lang="en-ID" sz="2800" b="1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2800" b="1" dirty="0" err="1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Pembelajaran</a:t>
            </a:r>
            <a:endParaRPr lang="en-ID" sz="2800" dirty="0"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C404D-0AD8-AE4F-7CE5-F21C9E56D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</a:pPr>
            <a:r>
              <a:rPr lang="en-ID" sz="2000" dirty="0" err="1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Setelah</a:t>
            </a:r>
            <a:r>
              <a:rPr lang="en-ID" sz="20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mempelajari</a:t>
            </a:r>
            <a:r>
              <a:rPr lang="en-ID" sz="20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materi</a:t>
            </a:r>
            <a:r>
              <a:rPr lang="en-ID" sz="20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ini</a:t>
            </a:r>
            <a:r>
              <a:rPr lang="en-ID" sz="20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diharapkan</a:t>
            </a:r>
            <a:r>
              <a:rPr lang="en-ID" sz="20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mahasiswa</a:t>
            </a:r>
            <a:r>
              <a:rPr lang="en-ID" sz="20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mampu</a:t>
            </a:r>
            <a:r>
              <a:rPr lang="en-ID" sz="20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mendefinisikan</a:t>
            </a:r>
            <a:r>
              <a:rPr lang="en-ID" sz="20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menjelaskan</a:t>
            </a:r>
            <a:r>
              <a:rPr lang="en-ID" sz="20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pengertian</a:t>
            </a:r>
            <a:r>
              <a:rPr lang="en-ID" sz="20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 drama, </a:t>
            </a:r>
            <a:r>
              <a:rPr lang="en-ID" sz="2000" dirty="0" err="1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jenis-jenis</a:t>
            </a:r>
            <a:r>
              <a:rPr lang="en-ID" sz="20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 drama, dan </a:t>
            </a:r>
            <a:r>
              <a:rPr lang="en-ID" sz="2000" dirty="0" err="1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mampu</a:t>
            </a:r>
            <a:r>
              <a:rPr lang="en-ID" sz="20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menjelaskan</a:t>
            </a:r>
            <a:r>
              <a:rPr lang="en-ID" sz="20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karakteristik</a:t>
            </a:r>
            <a:r>
              <a:rPr lang="en-ID" sz="20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 drama dan </a:t>
            </a:r>
            <a:r>
              <a:rPr lang="en-ID" sz="2000" dirty="0" err="1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teater</a:t>
            </a:r>
            <a:r>
              <a:rPr lang="en-ID" sz="2000" dirty="0">
                <a:effectLst/>
                <a:latin typeface="STXinwei" panose="02010800040101010101" pitchFamily="2" charset="-122"/>
                <a:ea typeface="STXinwei" panose="02010800040101010101" pitchFamily="2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5112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54762" y="-744682"/>
            <a:ext cx="5605463" cy="6148821"/>
          </a:xfrm>
          <a:custGeom>
            <a:avLst/>
            <a:gdLst/>
            <a:ahLst/>
            <a:cxnLst/>
            <a:rect l="l" t="t" r="r" b="b"/>
            <a:pathLst>
              <a:path w="11210925" h="12297641">
                <a:moveTo>
                  <a:pt x="0" y="0"/>
                </a:moveTo>
                <a:lnTo>
                  <a:pt x="11210925" y="0"/>
                </a:lnTo>
                <a:lnTo>
                  <a:pt x="11210925" y="12297641"/>
                </a:lnTo>
                <a:lnTo>
                  <a:pt x="0" y="12297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69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2762" y="-340303"/>
            <a:ext cx="6148821" cy="6148821"/>
          </a:xfrm>
          <a:custGeom>
            <a:avLst/>
            <a:gdLst/>
            <a:ahLst/>
            <a:cxnLst/>
            <a:rect l="l" t="t" r="r" b="b"/>
            <a:pathLst>
              <a:path w="12297641" h="12297641">
                <a:moveTo>
                  <a:pt x="0" y="0"/>
                </a:moveTo>
                <a:lnTo>
                  <a:pt x="12297641" y="0"/>
                </a:lnTo>
                <a:lnTo>
                  <a:pt x="12297641" y="12297641"/>
                </a:lnTo>
                <a:lnTo>
                  <a:pt x="0" y="12297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30551" y="2220482"/>
            <a:ext cx="4970604" cy="1304784"/>
          </a:xfrm>
          <a:custGeom>
            <a:avLst/>
            <a:gdLst/>
            <a:ahLst/>
            <a:cxnLst/>
            <a:rect l="l" t="t" r="r" b="b"/>
            <a:pathLst>
              <a:path w="9941207" h="2609567">
                <a:moveTo>
                  <a:pt x="0" y="0"/>
                </a:moveTo>
                <a:lnTo>
                  <a:pt x="9941208" y="0"/>
                </a:lnTo>
                <a:lnTo>
                  <a:pt x="9941208" y="2609567"/>
                </a:lnTo>
                <a:lnTo>
                  <a:pt x="0" y="26095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927829" y="2337824"/>
            <a:ext cx="4876220" cy="503908"/>
            <a:chOff x="0" y="0"/>
            <a:chExt cx="2303980" cy="2380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03980" cy="238093"/>
            </a:xfrm>
            <a:custGeom>
              <a:avLst/>
              <a:gdLst/>
              <a:ahLst/>
              <a:cxnLst/>
              <a:rect l="l" t="t" r="r" b="b"/>
              <a:pathLst>
                <a:path w="2303980" h="238093">
                  <a:moveTo>
                    <a:pt x="40486" y="0"/>
                  </a:moveTo>
                  <a:lnTo>
                    <a:pt x="2263493" y="0"/>
                  </a:lnTo>
                  <a:cubicBezTo>
                    <a:pt x="2274231" y="0"/>
                    <a:pt x="2284529" y="4265"/>
                    <a:pt x="2292122" y="11858"/>
                  </a:cubicBezTo>
                  <a:cubicBezTo>
                    <a:pt x="2299714" y="19451"/>
                    <a:pt x="2303980" y="29748"/>
                    <a:pt x="2303980" y="40486"/>
                  </a:cubicBezTo>
                  <a:lnTo>
                    <a:pt x="2303980" y="197607"/>
                  </a:lnTo>
                  <a:cubicBezTo>
                    <a:pt x="2303980" y="208344"/>
                    <a:pt x="2299714" y="218642"/>
                    <a:pt x="2292122" y="226235"/>
                  </a:cubicBezTo>
                  <a:cubicBezTo>
                    <a:pt x="2284529" y="233827"/>
                    <a:pt x="2274231" y="238093"/>
                    <a:pt x="2263493" y="238093"/>
                  </a:cubicBezTo>
                  <a:lnTo>
                    <a:pt x="40486" y="238093"/>
                  </a:lnTo>
                  <a:cubicBezTo>
                    <a:pt x="29748" y="238093"/>
                    <a:pt x="19451" y="233827"/>
                    <a:pt x="11858" y="226235"/>
                  </a:cubicBezTo>
                  <a:cubicBezTo>
                    <a:pt x="4265" y="218642"/>
                    <a:pt x="0" y="208344"/>
                    <a:pt x="0" y="197607"/>
                  </a:cubicBezTo>
                  <a:lnTo>
                    <a:pt x="0" y="40486"/>
                  </a:lnTo>
                  <a:cubicBezTo>
                    <a:pt x="0" y="29748"/>
                    <a:pt x="4265" y="19451"/>
                    <a:pt x="11858" y="11858"/>
                  </a:cubicBezTo>
                  <a:cubicBezTo>
                    <a:pt x="19451" y="4265"/>
                    <a:pt x="29748" y="0"/>
                    <a:pt x="40486" y="0"/>
                  </a:cubicBezTo>
                  <a:close/>
                </a:path>
              </a:pathLst>
            </a:custGeom>
            <a:solidFill>
              <a:srgbClr val="F0BE1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03980" cy="27619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253130">
            <a:off x="2933751" y="966332"/>
            <a:ext cx="2839216" cy="2952296"/>
          </a:xfrm>
          <a:custGeom>
            <a:avLst/>
            <a:gdLst/>
            <a:ahLst/>
            <a:cxnLst/>
            <a:rect l="l" t="t" r="r" b="b"/>
            <a:pathLst>
              <a:path w="5678431" h="5904591">
                <a:moveTo>
                  <a:pt x="0" y="0"/>
                </a:moveTo>
                <a:lnTo>
                  <a:pt x="5678432" y="0"/>
                </a:lnTo>
                <a:lnTo>
                  <a:pt x="5678432" y="5904590"/>
                </a:lnTo>
                <a:lnTo>
                  <a:pt x="0" y="59045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26520" y="1027764"/>
            <a:ext cx="3023656" cy="1020484"/>
          </a:xfrm>
          <a:custGeom>
            <a:avLst/>
            <a:gdLst/>
            <a:ahLst/>
            <a:cxnLst/>
            <a:rect l="l" t="t" r="r" b="b"/>
            <a:pathLst>
              <a:path w="6047312" h="2040968">
                <a:moveTo>
                  <a:pt x="0" y="0"/>
                </a:moveTo>
                <a:lnTo>
                  <a:pt x="6047313" y="0"/>
                </a:lnTo>
                <a:lnTo>
                  <a:pt x="6047313" y="2040968"/>
                </a:lnTo>
                <a:lnTo>
                  <a:pt x="0" y="20409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5228175" y="937277"/>
            <a:ext cx="2966242" cy="306531"/>
            <a:chOff x="0" y="0"/>
            <a:chExt cx="2303980" cy="2380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03980" cy="238093"/>
            </a:xfrm>
            <a:custGeom>
              <a:avLst/>
              <a:gdLst/>
              <a:ahLst/>
              <a:cxnLst/>
              <a:rect l="l" t="t" r="r" b="b"/>
              <a:pathLst>
                <a:path w="2303980" h="238093">
                  <a:moveTo>
                    <a:pt x="66555" y="0"/>
                  </a:moveTo>
                  <a:lnTo>
                    <a:pt x="2237424" y="0"/>
                  </a:lnTo>
                  <a:cubicBezTo>
                    <a:pt x="2274182" y="0"/>
                    <a:pt x="2303980" y="29798"/>
                    <a:pt x="2303980" y="66555"/>
                  </a:cubicBezTo>
                  <a:lnTo>
                    <a:pt x="2303980" y="171538"/>
                  </a:lnTo>
                  <a:cubicBezTo>
                    <a:pt x="2303980" y="208295"/>
                    <a:pt x="2274182" y="238093"/>
                    <a:pt x="2237424" y="238093"/>
                  </a:cubicBezTo>
                  <a:lnTo>
                    <a:pt x="66555" y="238093"/>
                  </a:lnTo>
                  <a:cubicBezTo>
                    <a:pt x="29798" y="238093"/>
                    <a:pt x="0" y="208295"/>
                    <a:pt x="0" y="171538"/>
                  </a:cubicBezTo>
                  <a:lnTo>
                    <a:pt x="0" y="66555"/>
                  </a:lnTo>
                  <a:cubicBezTo>
                    <a:pt x="0" y="29798"/>
                    <a:pt x="29798" y="0"/>
                    <a:pt x="66555" y="0"/>
                  </a:cubicBezTo>
                  <a:close/>
                </a:path>
              </a:pathLst>
            </a:custGeom>
            <a:solidFill>
              <a:srgbClr val="F0BE1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303980" cy="27619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5764237" y="2291862"/>
            <a:ext cx="3023656" cy="1020484"/>
          </a:xfrm>
          <a:custGeom>
            <a:avLst/>
            <a:gdLst/>
            <a:ahLst/>
            <a:cxnLst/>
            <a:rect l="l" t="t" r="r" b="b"/>
            <a:pathLst>
              <a:path w="6047312" h="2040968">
                <a:moveTo>
                  <a:pt x="0" y="0"/>
                </a:moveTo>
                <a:lnTo>
                  <a:pt x="6047312" y="0"/>
                </a:lnTo>
                <a:lnTo>
                  <a:pt x="6047312" y="2040968"/>
                </a:lnTo>
                <a:lnTo>
                  <a:pt x="0" y="20409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5792944" y="2280947"/>
            <a:ext cx="2966242" cy="317446"/>
            <a:chOff x="0" y="0"/>
            <a:chExt cx="2303980" cy="2380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03980" cy="238093"/>
            </a:xfrm>
            <a:custGeom>
              <a:avLst/>
              <a:gdLst/>
              <a:ahLst/>
              <a:cxnLst/>
              <a:rect l="l" t="t" r="r" b="b"/>
              <a:pathLst>
                <a:path w="2303980" h="238093">
                  <a:moveTo>
                    <a:pt x="66555" y="0"/>
                  </a:moveTo>
                  <a:lnTo>
                    <a:pt x="2237424" y="0"/>
                  </a:lnTo>
                  <a:cubicBezTo>
                    <a:pt x="2274182" y="0"/>
                    <a:pt x="2303980" y="29798"/>
                    <a:pt x="2303980" y="66555"/>
                  </a:cubicBezTo>
                  <a:lnTo>
                    <a:pt x="2303980" y="171538"/>
                  </a:lnTo>
                  <a:cubicBezTo>
                    <a:pt x="2303980" y="208295"/>
                    <a:pt x="2274182" y="238093"/>
                    <a:pt x="2237424" y="238093"/>
                  </a:cubicBezTo>
                  <a:lnTo>
                    <a:pt x="66555" y="238093"/>
                  </a:lnTo>
                  <a:cubicBezTo>
                    <a:pt x="29798" y="238093"/>
                    <a:pt x="0" y="208295"/>
                    <a:pt x="0" y="171538"/>
                  </a:cubicBezTo>
                  <a:lnTo>
                    <a:pt x="0" y="66555"/>
                  </a:lnTo>
                  <a:cubicBezTo>
                    <a:pt x="0" y="29798"/>
                    <a:pt x="29798" y="0"/>
                    <a:pt x="66555" y="0"/>
                  </a:cubicBezTo>
                  <a:close/>
                </a:path>
              </a:pathLst>
            </a:custGeom>
            <a:solidFill>
              <a:srgbClr val="F0BE1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303980" cy="27619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5360931" y="3693588"/>
            <a:ext cx="3023656" cy="1020484"/>
          </a:xfrm>
          <a:custGeom>
            <a:avLst/>
            <a:gdLst/>
            <a:ahLst/>
            <a:cxnLst/>
            <a:rect l="l" t="t" r="r" b="b"/>
            <a:pathLst>
              <a:path w="6047312" h="2040968">
                <a:moveTo>
                  <a:pt x="0" y="0"/>
                </a:moveTo>
                <a:lnTo>
                  <a:pt x="6047313" y="0"/>
                </a:lnTo>
                <a:lnTo>
                  <a:pt x="6047313" y="2040968"/>
                </a:lnTo>
                <a:lnTo>
                  <a:pt x="0" y="20409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5362587" y="3693588"/>
            <a:ext cx="2966242" cy="306531"/>
            <a:chOff x="0" y="0"/>
            <a:chExt cx="2303980" cy="23809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303980" cy="238093"/>
            </a:xfrm>
            <a:custGeom>
              <a:avLst/>
              <a:gdLst/>
              <a:ahLst/>
              <a:cxnLst/>
              <a:rect l="l" t="t" r="r" b="b"/>
              <a:pathLst>
                <a:path w="2303980" h="238093">
                  <a:moveTo>
                    <a:pt x="66555" y="0"/>
                  </a:moveTo>
                  <a:lnTo>
                    <a:pt x="2237424" y="0"/>
                  </a:lnTo>
                  <a:cubicBezTo>
                    <a:pt x="2274182" y="0"/>
                    <a:pt x="2303980" y="29798"/>
                    <a:pt x="2303980" y="66555"/>
                  </a:cubicBezTo>
                  <a:lnTo>
                    <a:pt x="2303980" y="171538"/>
                  </a:lnTo>
                  <a:cubicBezTo>
                    <a:pt x="2303980" y="208295"/>
                    <a:pt x="2274182" y="238093"/>
                    <a:pt x="2237424" y="238093"/>
                  </a:cubicBezTo>
                  <a:lnTo>
                    <a:pt x="66555" y="238093"/>
                  </a:lnTo>
                  <a:cubicBezTo>
                    <a:pt x="29798" y="238093"/>
                    <a:pt x="0" y="208295"/>
                    <a:pt x="0" y="171538"/>
                  </a:cubicBezTo>
                  <a:lnTo>
                    <a:pt x="0" y="66555"/>
                  </a:lnTo>
                  <a:cubicBezTo>
                    <a:pt x="0" y="29798"/>
                    <a:pt x="29798" y="0"/>
                    <a:pt x="66555" y="0"/>
                  </a:cubicBezTo>
                  <a:close/>
                </a:path>
              </a:pathLst>
            </a:custGeom>
            <a:solidFill>
              <a:srgbClr val="F0BE15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2303980" cy="27619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-272762" y="-749445"/>
            <a:ext cx="2268692" cy="2527590"/>
          </a:xfrm>
          <a:custGeom>
            <a:avLst/>
            <a:gdLst/>
            <a:ahLst/>
            <a:cxnLst/>
            <a:rect l="l" t="t" r="r" b="b"/>
            <a:pathLst>
              <a:path w="4537384" h="5055180">
                <a:moveTo>
                  <a:pt x="0" y="0"/>
                </a:moveTo>
                <a:lnTo>
                  <a:pt x="4537384" y="0"/>
                </a:lnTo>
                <a:lnTo>
                  <a:pt x="4537384" y="5055180"/>
                </a:lnTo>
                <a:lnTo>
                  <a:pt x="0" y="50551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-562408" y="2323048"/>
            <a:ext cx="4316075" cy="45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3538"/>
              </a:lnSpc>
              <a:buClrTx/>
            </a:pPr>
            <a:r>
              <a:rPr lang="en-US" sz="4020" kern="1200" dirty="0">
                <a:solidFill>
                  <a:srgbClr val="163F5B"/>
                </a:solidFill>
                <a:latin typeface="Handyman"/>
                <a:ea typeface="Handyman"/>
                <a:cs typeface="Handyman"/>
                <a:sym typeface="Handyman"/>
              </a:rPr>
              <a:t>SUBMATERI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450464" y="923131"/>
            <a:ext cx="2625501" cy="283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2152"/>
              </a:lnSpc>
              <a:buClrTx/>
            </a:pPr>
            <a:r>
              <a:rPr lang="en-US" sz="2445" kern="1200" dirty="0">
                <a:solidFill>
                  <a:srgbClr val="163F5B"/>
                </a:solidFill>
                <a:latin typeface="Handyman"/>
                <a:ea typeface="Handyman"/>
                <a:cs typeface="Handyman"/>
                <a:sym typeface="Handyman"/>
              </a:rPr>
              <a:t>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015232" y="2277716"/>
            <a:ext cx="2625501" cy="283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2152"/>
              </a:lnSpc>
              <a:buClrTx/>
            </a:pPr>
            <a:r>
              <a:rPr lang="en-US" sz="2445" kern="1200" dirty="0">
                <a:solidFill>
                  <a:srgbClr val="163F5B"/>
                </a:solidFill>
                <a:latin typeface="Handyman"/>
                <a:ea typeface="Handyman"/>
                <a:cs typeface="Handyman"/>
                <a:sym typeface="Handyman"/>
              </a:rPr>
              <a:t>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584876" y="3679441"/>
            <a:ext cx="2625501" cy="283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2152"/>
              </a:lnSpc>
              <a:buClrTx/>
            </a:pPr>
            <a:r>
              <a:rPr lang="en-US" sz="2445" kern="1200" dirty="0">
                <a:solidFill>
                  <a:srgbClr val="163F5B"/>
                </a:solidFill>
                <a:latin typeface="Handyman"/>
                <a:ea typeface="Handyman"/>
                <a:cs typeface="Handyman"/>
                <a:sym typeface="Handyman"/>
              </a:rPr>
              <a:t> 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413687" y="1377213"/>
            <a:ext cx="2649322" cy="189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1432"/>
              </a:lnSpc>
              <a:buClrTx/>
            </a:pPr>
            <a:r>
              <a:rPr lang="en-US" sz="1800" kern="1200" dirty="0">
                <a:solidFill>
                  <a:srgbClr val="212123"/>
                </a:solidFill>
                <a:latin typeface="Cooper Black" panose="0208090404030B020404" pitchFamily="18" charset="0"/>
                <a:ea typeface="Arimo"/>
                <a:cs typeface="Arimo"/>
                <a:sym typeface="Arimo"/>
              </a:rPr>
              <a:t>PENGERTIAN DRAMA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976452" y="2862553"/>
            <a:ext cx="2599224" cy="183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1405"/>
              </a:lnSpc>
              <a:buClrTx/>
            </a:pPr>
            <a:r>
              <a:rPr lang="en-US" sz="1600" kern="1200" dirty="0">
                <a:solidFill>
                  <a:srgbClr val="212123"/>
                </a:solidFill>
                <a:latin typeface="Cooper Black" panose="0208090404030B020404" pitchFamily="18" charset="0"/>
                <a:ea typeface="Arimo"/>
                <a:cs typeface="Arimo"/>
                <a:sym typeface="Arimo"/>
              </a:rPr>
              <a:t>JENIS-JENIS DRAMA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598014" y="4115736"/>
            <a:ext cx="2599224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1405"/>
              </a:lnSpc>
              <a:buClrTx/>
            </a:pPr>
            <a:r>
              <a:rPr lang="en-US" kern="1200" dirty="0">
                <a:solidFill>
                  <a:srgbClr val="212123"/>
                </a:solidFill>
                <a:latin typeface="Cooper Black" panose="0208090404030B020404" pitchFamily="18" charset="0"/>
                <a:ea typeface="Arimo"/>
                <a:cs typeface="Arimo"/>
                <a:sym typeface="Arimo"/>
              </a:rPr>
              <a:t>KARAKTERISTIK DRAMA DAN TEATER</a:t>
            </a:r>
          </a:p>
        </p:txBody>
      </p:sp>
      <p:sp>
        <p:nvSpPr>
          <p:cNvPr id="29" name="Freeform 29"/>
          <p:cNvSpPr/>
          <p:nvPr/>
        </p:nvSpPr>
        <p:spPr>
          <a:xfrm>
            <a:off x="-352425" y="3312346"/>
            <a:ext cx="2268692" cy="2527590"/>
          </a:xfrm>
          <a:custGeom>
            <a:avLst/>
            <a:gdLst/>
            <a:ahLst/>
            <a:cxnLst/>
            <a:rect l="l" t="t" r="r" b="b"/>
            <a:pathLst>
              <a:path w="4537384" h="5055180">
                <a:moveTo>
                  <a:pt x="0" y="0"/>
                </a:moveTo>
                <a:lnTo>
                  <a:pt x="4537384" y="0"/>
                </a:lnTo>
                <a:lnTo>
                  <a:pt x="4537384" y="5055180"/>
                </a:lnTo>
                <a:lnTo>
                  <a:pt x="0" y="50551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556B-3116-E272-367F-F76482F2B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PENGERTIAN DRAMA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8481A-6849-54D0-78D9-B775330263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 algn="just"/>
            <a:r>
              <a:rPr lang="en-ID" sz="2800" dirty="0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Kata "drama" </a:t>
            </a:r>
            <a:r>
              <a:rPr lang="en-ID" sz="2800" dirty="0" err="1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berasal</a:t>
            </a:r>
            <a:r>
              <a:rPr lang="en-ID" sz="2800" dirty="0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dari</a:t>
            </a:r>
            <a:r>
              <a:rPr lang="en-ID" sz="2800" dirty="0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bahasa</a:t>
            </a:r>
            <a:r>
              <a:rPr lang="en-ID" sz="2800" dirty="0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 Yunani, "</a:t>
            </a:r>
            <a:r>
              <a:rPr lang="en-ID" sz="2800" i="1" dirty="0" err="1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draomai</a:t>
            </a:r>
            <a:r>
              <a:rPr lang="en-ID" sz="2800" dirty="0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" yang </a:t>
            </a:r>
            <a:r>
              <a:rPr lang="en-ID" sz="2800" dirty="0" err="1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berarti</a:t>
            </a:r>
            <a:r>
              <a:rPr lang="en-ID" sz="2800" dirty="0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berbuat</a:t>
            </a:r>
            <a:r>
              <a:rPr lang="en-ID" sz="2800" dirty="0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atau</a:t>
            </a:r>
            <a:r>
              <a:rPr lang="en-ID" sz="2800" dirty="0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bertindak</a:t>
            </a:r>
            <a:r>
              <a:rPr lang="en-ID" sz="2800" dirty="0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 dan </a:t>
            </a:r>
            <a:r>
              <a:rPr lang="en-ID" sz="2800" dirty="0" err="1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sebagainya</a:t>
            </a:r>
            <a:r>
              <a:rPr lang="en-ID" sz="2800" dirty="0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"/>
            <a:r>
              <a:rPr lang="en-ID" sz="2800" dirty="0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Drama </a:t>
            </a:r>
            <a:r>
              <a:rPr lang="en-ID" sz="2800" dirty="0" err="1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biasanya</a:t>
            </a:r>
            <a:r>
              <a:rPr lang="en-ID" sz="2800" dirty="0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didefinisikan</a:t>
            </a:r>
            <a:r>
              <a:rPr lang="en-ID" sz="2800" dirty="0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sebagai</a:t>
            </a:r>
            <a:r>
              <a:rPr lang="en-ID" sz="2800" dirty="0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karya</a:t>
            </a:r>
            <a:r>
              <a:rPr lang="en-ID" sz="2800" dirty="0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 sastra yang </a:t>
            </a:r>
            <a:r>
              <a:rPr lang="en-ID" sz="2800" dirty="0" err="1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ditulis</a:t>
            </a:r>
            <a:r>
              <a:rPr lang="en-ID" sz="2800" dirty="0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dalam</a:t>
            </a:r>
            <a:r>
              <a:rPr lang="en-ID" sz="2800" dirty="0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bentuk</a:t>
            </a:r>
            <a:r>
              <a:rPr lang="en-ID" sz="2800" dirty="0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 dialog dan </a:t>
            </a:r>
            <a:r>
              <a:rPr lang="en-ID" sz="2800" dirty="0" err="1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dimainkan</a:t>
            </a:r>
            <a:r>
              <a:rPr lang="en-ID" sz="2800" dirty="0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 oleh </a:t>
            </a:r>
            <a:r>
              <a:rPr lang="en-ID" sz="2800" dirty="0" err="1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aktor</a:t>
            </a:r>
            <a:r>
              <a:rPr lang="en-ID" sz="2800" dirty="0">
                <a:effectLst/>
                <a:latin typeface="High Tower Text" panose="02040502050506030303" pitchFamily="18" charset="0"/>
                <a:ea typeface="Times New Roman" panose="02020603050405020304" pitchFamily="18" charset="0"/>
              </a:rPr>
              <a:t>. </a:t>
            </a:r>
            <a:endParaRPr lang="en-ID" sz="28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171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PENGERTIAN DRAMA</a:t>
            </a:r>
          </a:p>
        </p:txBody>
      </p:sp>
      <p:sp>
        <p:nvSpPr>
          <p:cNvPr id="86" name="Google Shape;86;p2"/>
          <p:cNvSpPr txBox="1">
            <a:spLocks noGrp="1"/>
          </p:cNvSpPr>
          <p:nvPr>
            <p:ph type="body" idx="1"/>
          </p:nvPr>
        </p:nvSpPr>
        <p:spPr>
          <a:xfrm>
            <a:off x="618022" y="1030286"/>
            <a:ext cx="7696200" cy="323102"/>
          </a:xfrm>
        </p:spPr>
        <p:txBody>
          <a:bodyPr>
            <a:noAutofit/>
          </a:bodyPr>
          <a:lstStyle/>
          <a:p>
            <a:pPr marL="177800" lvl="0" indent="360363" algn="just">
              <a:lnSpc>
                <a:spcPct val="150000"/>
              </a:lnSpc>
            </a:pPr>
            <a:r>
              <a:rPr lang="en-ID" sz="1800" kern="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Drama </a:t>
            </a:r>
            <a:r>
              <a:rPr lang="en-ID" sz="1800" kern="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adalah</a:t>
            </a:r>
            <a:r>
              <a:rPr lang="en-ID" sz="1800" kern="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kern="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cerita</a:t>
            </a:r>
            <a:r>
              <a:rPr lang="en-ID" sz="1800" kern="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kern="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atau</a:t>
            </a:r>
            <a:r>
              <a:rPr lang="en-ID" sz="1800" kern="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kern="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representasi</a:t>
            </a:r>
            <a:r>
              <a:rPr lang="en-ID" sz="1800" kern="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kern="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perilaku</a:t>
            </a:r>
            <a:r>
              <a:rPr lang="en-ID" sz="1800" kern="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kern="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manusia</a:t>
            </a:r>
            <a:r>
              <a:rPr lang="en-ID" sz="1800" kern="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 yang </a:t>
            </a:r>
            <a:r>
              <a:rPr lang="en-ID" sz="1800" kern="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dipentaskan</a:t>
            </a:r>
            <a:r>
              <a:rPr lang="en-ID" sz="1800" kern="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. </a:t>
            </a:r>
          </a:p>
          <a:p>
            <a:pPr marL="5207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Drama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dalam</a:t>
            </a: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 arti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luas</a:t>
            </a: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adalah</a:t>
            </a: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semua</a:t>
            </a: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jenis</a:t>
            </a: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tontonan</a:t>
            </a: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 yang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mengandung</a:t>
            </a: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cerita</a:t>
            </a: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 yang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ditunjukkan</a:t>
            </a: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 di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depan</a:t>
            </a: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umum</a:t>
            </a: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.</a:t>
            </a:r>
          </a:p>
          <a:p>
            <a:pPr marL="5207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Drama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dalam</a:t>
            </a: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 arti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sempit</a:t>
            </a: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, drama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adalah</a:t>
            </a: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kisah</a:t>
            </a: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hidup</a:t>
            </a: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manusia</a:t>
            </a: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dalam</a:t>
            </a: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masyarakat</a:t>
            </a: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 yang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diproyeksikan</a:t>
            </a: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ke</a:t>
            </a: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atas</a:t>
            </a: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panggung</a:t>
            </a: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disajikan</a:t>
            </a: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dalam</a:t>
            </a: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bentuk</a:t>
            </a: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 dialog dan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gerakan</a:t>
            </a: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 yang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diatur</a:t>
            </a: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 oleh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naskah</a:t>
            </a: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didukung</a:t>
            </a: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 oleh tata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panggung</a:t>
            </a: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lampu</a:t>
            </a: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,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musik</a:t>
            </a:r>
            <a:r>
              <a:rPr lang="en-ID" sz="1800" dirty="0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, tata rias, dan tata </a:t>
            </a:r>
            <a:r>
              <a:rPr lang="en-ID" sz="1800" dirty="0" err="1">
                <a:effectLst/>
                <a:latin typeface="Aptos" panose="020B0004020202020204" pitchFamily="34" charset="0"/>
                <a:ea typeface="Arimo" panose="020B0604020202020204" charset="0"/>
                <a:cs typeface="Arimo" panose="020B0604020202020204" charset="0"/>
              </a:rPr>
              <a:t>busana</a:t>
            </a:r>
            <a:endParaRPr lang="en-ID" sz="1800" dirty="0">
              <a:latin typeface="Aptos" panose="020B0004020202020204" pitchFamily="34" charset="0"/>
              <a:ea typeface="Arimo" panose="020B0604020202020204" charset="0"/>
              <a:cs typeface="Arimo" panose="020B0604020202020204" charset="0"/>
            </a:endParaRPr>
          </a:p>
          <a:p>
            <a:pPr marL="177800" lvl="0" indent="360363" algn="just">
              <a:lnSpc>
                <a:spcPct val="150000"/>
              </a:lnSpc>
            </a:pPr>
            <a:endParaRPr lang="en-US" sz="1800" dirty="0">
              <a:latin typeface="Aptos" panose="020B0004020202020204" pitchFamily="34" charset="0"/>
              <a:cs typeface="Poppins ExtraBold" panose="00000900000000000000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1D2A6-9CC2-DC23-5C8F-426FE0AA3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996"/>
            <a:ext cx="8359715" cy="639388"/>
          </a:xfrm>
        </p:spPr>
        <p:txBody>
          <a:bodyPr>
            <a:noAutofit/>
          </a:bodyPr>
          <a:lstStyle/>
          <a:p>
            <a:r>
              <a:rPr lang="en-US" sz="2400" dirty="0"/>
              <a:t>PENGERTIAN DRAMA MENURUT PENDAPAT AHLI</a:t>
            </a:r>
            <a:endParaRPr lang="en-ID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8CAB1-FA03-B4E0-074D-F05CD70A6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" y="717385"/>
            <a:ext cx="7696200" cy="3673460"/>
          </a:xfrm>
        </p:spPr>
        <p:txBody>
          <a:bodyPr>
            <a:noAutofit/>
          </a:bodyPr>
          <a:lstStyle/>
          <a:p>
            <a:pPr marL="266700" indent="-266700" algn="just">
              <a:buFont typeface="+mj-lt"/>
              <a:buAutoNum type="arabicPeriod"/>
            </a:pP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Menurut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Ferdinan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Brunetiere dan Balthazar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Verhagen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drama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kesenian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melukiskan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sifat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sikap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manusia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harus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melahirkan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kehendak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manusia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action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perilaku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266700" indent="-266700" algn="just">
              <a:buFont typeface="+mj-lt"/>
              <a:buAutoNum type="arabicPeriod"/>
            </a:pP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enurut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Moulton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hidup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dilukiskan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gerak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drama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menyaksikan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kehidupan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manusia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diekspresikan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langsung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266700" indent="-266700" algn="just">
              <a:buFont typeface="+mj-lt"/>
              <a:buAutoNum type="arabicPeriod"/>
            </a:pP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beberapa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definisi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drama yang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dibahas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dasar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mengarahkan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definisi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drama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definisi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aspek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sastranya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Sebaliknya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definisi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hanya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berfokus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aspek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seni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lakonnya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410668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3330" y="3514256"/>
            <a:ext cx="2460728" cy="1993190"/>
          </a:xfrm>
          <a:custGeom>
            <a:avLst/>
            <a:gdLst/>
            <a:ahLst/>
            <a:cxnLst/>
            <a:rect l="l" t="t" r="r" b="b"/>
            <a:pathLst>
              <a:path w="4921456" h="3986379">
                <a:moveTo>
                  <a:pt x="0" y="0"/>
                </a:moveTo>
                <a:lnTo>
                  <a:pt x="4921455" y="0"/>
                </a:lnTo>
                <a:lnTo>
                  <a:pt x="4921455" y="3986379"/>
                </a:lnTo>
                <a:lnTo>
                  <a:pt x="0" y="3986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5036718"/>
            <a:ext cx="9144000" cy="106783"/>
            <a:chOff x="0" y="0"/>
            <a:chExt cx="4816593" cy="562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7182116" y="-1068364"/>
            <a:ext cx="2895068" cy="2895068"/>
          </a:xfrm>
          <a:custGeom>
            <a:avLst/>
            <a:gdLst/>
            <a:ahLst/>
            <a:cxnLst/>
            <a:rect l="l" t="t" r="r" b="b"/>
            <a:pathLst>
              <a:path w="5790136" h="5790136">
                <a:moveTo>
                  <a:pt x="0" y="0"/>
                </a:moveTo>
                <a:lnTo>
                  <a:pt x="5790136" y="0"/>
                </a:lnTo>
                <a:lnTo>
                  <a:pt x="5790136" y="5790136"/>
                </a:lnTo>
                <a:lnTo>
                  <a:pt x="0" y="5790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0"/>
            <a:ext cx="9144000" cy="106783"/>
            <a:chOff x="0" y="0"/>
            <a:chExt cx="4816593" cy="562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56248"/>
            </a:xfrm>
            <a:custGeom>
              <a:avLst/>
              <a:gdLst/>
              <a:ahLst/>
              <a:cxnLst/>
              <a:rect l="l" t="t" r="r" b="b"/>
              <a:pathLst>
                <a:path w="4816592" h="56248">
                  <a:moveTo>
                    <a:pt x="0" y="0"/>
                  </a:moveTo>
                  <a:lnTo>
                    <a:pt x="4816592" y="0"/>
                  </a:lnTo>
                  <a:lnTo>
                    <a:pt x="4816592" y="56248"/>
                  </a:lnTo>
                  <a:lnTo>
                    <a:pt x="0" y="56248"/>
                  </a:lnTo>
                  <a:close/>
                </a:path>
              </a:pathLst>
            </a:custGeom>
            <a:solidFill>
              <a:srgbClr val="BFDDD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816593" cy="9434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AutoShape 13"/>
          <p:cNvSpPr/>
          <p:nvPr/>
        </p:nvSpPr>
        <p:spPr>
          <a:xfrm>
            <a:off x="8282000" y="4438777"/>
            <a:ext cx="0" cy="380746"/>
          </a:xfrm>
          <a:prstGeom prst="line">
            <a:avLst/>
          </a:prstGeom>
          <a:ln w="95250" cap="flat">
            <a:solidFill>
              <a:srgbClr val="5DA29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1061989" y="1780838"/>
            <a:ext cx="819496" cy="81949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61989" y="3104508"/>
            <a:ext cx="819496" cy="81949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19843" y="1780838"/>
            <a:ext cx="819496" cy="819496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719843" y="3104508"/>
            <a:ext cx="819496" cy="819496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DA295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1252334" y="1971183"/>
            <a:ext cx="438806" cy="438806"/>
          </a:xfrm>
          <a:custGeom>
            <a:avLst/>
            <a:gdLst/>
            <a:ahLst/>
            <a:cxnLst/>
            <a:rect l="l" t="t" r="r" b="b"/>
            <a:pathLst>
              <a:path w="877612" h="877612">
                <a:moveTo>
                  <a:pt x="0" y="0"/>
                </a:moveTo>
                <a:lnTo>
                  <a:pt x="877612" y="0"/>
                </a:lnTo>
                <a:lnTo>
                  <a:pt x="877612" y="877612"/>
                </a:lnTo>
                <a:lnTo>
                  <a:pt x="0" y="8776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4877020" y="1940225"/>
            <a:ext cx="505142" cy="500722"/>
          </a:xfrm>
          <a:custGeom>
            <a:avLst/>
            <a:gdLst/>
            <a:ahLst/>
            <a:cxnLst/>
            <a:rect l="l" t="t" r="r" b="b"/>
            <a:pathLst>
              <a:path w="1010284" h="1001444">
                <a:moveTo>
                  <a:pt x="0" y="0"/>
                </a:moveTo>
                <a:lnTo>
                  <a:pt x="1010284" y="0"/>
                </a:lnTo>
                <a:lnTo>
                  <a:pt x="1010284" y="1001445"/>
                </a:lnTo>
                <a:lnTo>
                  <a:pt x="0" y="10014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4852810" y="3237474"/>
            <a:ext cx="553564" cy="553564"/>
          </a:xfrm>
          <a:custGeom>
            <a:avLst/>
            <a:gdLst/>
            <a:ahLst/>
            <a:cxnLst/>
            <a:rect l="l" t="t" r="r" b="b"/>
            <a:pathLst>
              <a:path w="1107127" h="1107127">
                <a:moveTo>
                  <a:pt x="0" y="0"/>
                </a:moveTo>
                <a:lnTo>
                  <a:pt x="1107127" y="0"/>
                </a:lnTo>
                <a:lnTo>
                  <a:pt x="1107127" y="1107126"/>
                </a:lnTo>
                <a:lnTo>
                  <a:pt x="0" y="11071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217525" y="3273953"/>
            <a:ext cx="473615" cy="480606"/>
          </a:xfrm>
          <a:custGeom>
            <a:avLst/>
            <a:gdLst/>
            <a:ahLst/>
            <a:cxnLst/>
            <a:rect l="l" t="t" r="r" b="b"/>
            <a:pathLst>
              <a:path w="947230" h="961211">
                <a:moveTo>
                  <a:pt x="0" y="0"/>
                </a:moveTo>
                <a:lnTo>
                  <a:pt x="947230" y="0"/>
                </a:lnTo>
                <a:lnTo>
                  <a:pt x="947230" y="961210"/>
                </a:lnTo>
                <a:lnTo>
                  <a:pt x="0" y="9612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2240870" y="796808"/>
            <a:ext cx="4662261" cy="537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4550"/>
              </a:lnSpc>
              <a:buClrTx/>
            </a:pPr>
            <a:r>
              <a:rPr lang="en-US" sz="3250" kern="1200" dirty="0" err="1">
                <a:latin typeface="Glacial Indifference Bold"/>
                <a:ea typeface="+mn-ea"/>
                <a:cs typeface="+mn-cs"/>
              </a:rPr>
              <a:t>Jenis-jenis</a:t>
            </a:r>
            <a:r>
              <a:rPr lang="en-US" sz="3250" kern="1200" dirty="0">
                <a:latin typeface="Glacial Indifference Bold"/>
                <a:ea typeface="+mn-ea"/>
                <a:cs typeface="+mn-cs"/>
              </a:rPr>
              <a:t> Drama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064086" y="1966116"/>
            <a:ext cx="2117554" cy="539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2240"/>
              </a:lnSpc>
              <a:buClrTx/>
            </a:pPr>
            <a:r>
              <a:rPr lang="en-ID" sz="1600" kern="100" dirty="0">
                <a:effectLst/>
                <a:latin typeface="Berlin Sans FB" panose="020E0602020502020306" pitchFamily="34" charset="0"/>
                <a:ea typeface="Arimo" panose="020B0604020202020204" charset="0"/>
                <a:cs typeface="Aharoni" panose="02010803020104030203" pitchFamily="2" charset="-79"/>
              </a:rPr>
              <a:t>Drama </a:t>
            </a:r>
            <a:r>
              <a:rPr lang="en-ID" sz="1600" kern="100" dirty="0" err="1">
                <a:effectLst/>
                <a:latin typeface="Berlin Sans FB" panose="020E0602020502020306" pitchFamily="34" charset="0"/>
                <a:ea typeface="Arimo" panose="020B0604020202020204" charset="0"/>
                <a:cs typeface="Aharoni" panose="02010803020104030203" pitchFamily="2" charset="-79"/>
              </a:rPr>
              <a:t>berdasarkan</a:t>
            </a:r>
            <a:r>
              <a:rPr lang="en-ID" sz="1600" kern="100" dirty="0">
                <a:effectLst/>
                <a:latin typeface="Berlin Sans FB" panose="020E0602020502020306" pitchFamily="34" charset="0"/>
                <a:ea typeface="Arimo" panose="020B0604020202020204" charset="0"/>
                <a:cs typeface="Aharoni" panose="02010803020104030203" pitchFamily="2" charset="-79"/>
              </a:rPr>
              <a:t> </a:t>
            </a:r>
            <a:r>
              <a:rPr lang="en-ID" sz="1600" kern="100" dirty="0" err="1">
                <a:effectLst/>
                <a:latin typeface="Berlin Sans FB" panose="020E0602020502020306" pitchFamily="34" charset="0"/>
                <a:ea typeface="Arimo" panose="020B0604020202020204" charset="0"/>
                <a:cs typeface="Aharoni" panose="02010803020104030203" pitchFamily="2" charset="-79"/>
              </a:rPr>
              <a:t>penyajian</a:t>
            </a:r>
            <a:r>
              <a:rPr lang="en-ID" sz="1600" kern="100" dirty="0">
                <a:effectLst/>
                <a:latin typeface="Berlin Sans FB" panose="020E0602020502020306" pitchFamily="34" charset="0"/>
                <a:ea typeface="Arimo" panose="020B0604020202020204" charset="0"/>
                <a:cs typeface="Aharoni" panose="02010803020104030203" pitchFamily="2" charset="-79"/>
              </a:rPr>
              <a:t> </a:t>
            </a:r>
            <a:r>
              <a:rPr lang="en-ID" sz="1600" kern="100" dirty="0" err="1">
                <a:effectLst/>
                <a:latin typeface="Berlin Sans FB" panose="020E0602020502020306" pitchFamily="34" charset="0"/>
                <a:ea typeface="Arimo" panose="020B0604020202020204" charset="0"/>
                <a:cs typeface="Aharoni" panose="02010803020104030203" pitchFamily="2" charset="-79"/>
              </a:rPr>
              <a:t>lakon</a:t>
            </a:r>
            <a:endParaRPr lang="en-ID" sz="1600" kern="100" dirty="0">
              <a:effectLst/>
              <a:latin typeface="Berlin Sans FB" panose="020E0602020502020306" pitchFamily="34" charset="0"/>
              <a:ea typeface="Arimo" panose="020B0604020202020204" charset="0"/>
              <a:cs typeface="Aharoni" panose="02010803020104030203" pitchFamily="2" charset="-79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064086" y="3273335"/>
            <a:ext cx="2117554" cy="545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457200">
              <a:lnSpc>
                <a:spcPts val="2240"/>
              </a:lnSpc>
              <a:buClrTx/>
            </a:pPr>
            <a:r>
              <a:rPr lang="en-ID" sz="1800" kern="100" dirty="0">
                <a:latin typeface="Berlin Sans FB" panose="020E0602020502020306" pitchFamily="34" charset="0"/>
                <a:ea typeface="Arimo" panose="020B0604020202020204" charset="0"/>
                <a:cs typeface="Aharoni" panose="02010803020104030203" pitchFamily="2" charset="-79"/>
              </a:rPr>
              <a:t>Drama </a:t>
            </a:r>
            <a:r>
              <a:rPr lang="en-ID" sz="1800" kern="100" dirty="0" err="1">
                <a:latin typeface="Berlin Sans FB" panose="020E0602020502020306" pitchFamily="34" charset="0"/>
                <a:ea typeface="Arimo" panose="020B0604020202020204" charset="0"/>
                <a:cs typeface="Aharoni" panose="02010803020104030203" pitchFamily="2" charset="-79"/>
              </a:rPr>
              <a:t>berdasarkan</a:t>
            </a:r>
            <a:r>
              <a:rPr lang="en-ID" sz="1800" kern="100" dirty="0">
                <a:latin typeface="Berlin Sans FB" panose="020E0602020502020306" pitchFamily="34" charset="0"/>
                <a:ea typeface="Arimo" panose="020B0604020202020204" charset="0"/>
                <a:cs typeface="Aharoni" panose="02010803020104030203" pitchFamily="2" charset="-79"/>
              </a:rPr>
              <a:t> </a:t>
            </a:r>
            <a:r>
              <a:rPr lang="en-ID" sz="1800" kern="100" dirty="0" err="1">
                <a:latin typeface="Berlin Sans FB" panose="020E0602020502020306" pitchFamily="34" charset="0"/>
                <a:ea typeface="Arimo" panose="020B0604020202020204" charset="0"/>
                <a:cs typeface="Aharoni" panose="02010803020104030203" pitchFamily="2" charset="-79"/>
              </a:rPr>
              <a:t>sarana</a:t>
            </a:r>
            <a:r>
              <a:rPr lang="en-ID" sz="1800" kern="100" dirty="0">
                <a:latin typeface="Berlin Sans FB" panose="020E0602020502020306" pitchFamily="34" charset="0"/>
                <a:ea typeface="Arimo" panose="020B0604020202020204" charset="0"/>
                <a:cs typeface="Aharoni" panose="02010803020104030203" pitchFamily="2" charset="-79"/>
              </a:rPr>
              <a:t> </a:t>
            </a:r>
            <a:r>
              <a:rPr lang="en-ID" sz="1800" kern="100" dirty="0" err="1">
                <a:latin typeface="Berlin Sans FB" panose="020E0602020502020306" pitchFamily="34" charset="0"/>
                <a:ea typeface="Arimo" panose="020B0604020202020204" charset="0"/>
                <a:cs typeface="Aharoni" panose="02010803020104030203" pitchFamily="2" charset="-79"/>
              </a:rPr>
              <a:t>pementasan</a:t>
            </a:r>
            <a:endParaRPr lang="en-ID" sz="1800" kern="100" dirty="0">
              <a:effectLst/>
              <a:latin typeface="Berlin Sans FB" panose="020E0602020502020306" pitchFamily="34" charset="0"/>
              <a:ea typeface="Arimo" panose="020B0604020202020204" charset="0"/>
              <a:cs typeface="Aharoni" panose="02010803020104030203" pitchFamily="2" charset="-79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5734583" y="1868316"/>
            <a:ext cx="2895066" cy="815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457200">
              <a:buClrTx/>
            </a:pPr>
            <a:r>
              <a:rPr lang="en-ID" sz="1800" kern="100" dirty="0">
                <a:latin typeface="Aharoni" panose="02010803020104030203" pitchFamily="2" charset="-79"/>
                <a:ea typeface="Arimo" panose="020B0604020202020204" charset="0"/>
                <a:cs typeface="Aharoni" panose="02010803020104030203" pitchFamily="2" charset="-79"/>
              </a:rPr>
              <a:t>Drama </a:t>
            </a:r>
            <a:r>
              <a:rPr lang="en-ID" sz="1800" kern="100" dirty="0" err="1">
                <a:latin typeface="Aharoni" panose="02010803020104030203" pitchFamily="2" charset="-79"/>
                <a:ea typeface="Arimo" panose="020B0604020202020204" charset="0"/>
                <a:cs typeface="Aharoni" panose="02010803020104030203" pitchFamily="2" charset="-79"/>
              </a:rPr>
              <a:t>berdasarkan</a:t>
            </a:r>
            <a:r>
              <a:rPr lang="en-ID" sz="1800" kern="100" dirty="0">
                <a:latin typeface="Aharoni" panose="02010803020104030203" pitchFamily="2" charset="-79"/>
                <a:ea typeface="Arimo" panose="020B0604020202020204" charset="0"/>
                <a:cs typeface="Aharoni" panose="02010803020104030203" pitchFamily="2" charset="-79"/>
              </a:rPr>
              <a:t> </a:t>
            </a:r>
            <a:r>
              <a:rPr lang="en-ID" sz="1800" kern="100" dirty="0" err="1">
                <a:latin typeface="Aharoni" panose="02010803020104030203" pitchFamily="2" charset="-79"/>
                <a:ea typeface="Arimo" panose="020B0604020202020204" charset="0"/>
                <a:cs typeface="Aharoni" panose="02010803020104030203" pitchFamily="2" charset="-79"/>
              </a:rPr>
              <a:t>ada</a:t>
            </a:r>
            <a:r>
              <a:rPr lang="en-ID" sz="1800" kern="100" dirty="0">
                <a:latin typeface="Aharoni" panose="02010803020104030203" pitchFamily="2" charset="-79"/>
                <a:ea typeface="Arimo" panose="020B0604020202020204" charset="0"/>
                <a:cs typeface="Aharoni" panose="02010803020104030203" pitchFamily="2" charset="-79"/>
              </a:rPr>
              <a:t> </a:t>
            </a:r>
            <a:r>
              <a:rPr lang="en-ID" sz="1800" kern="100" dirty="0" err="1">
                <a:latin typeface="Aharoni" panose="02010803020104030203" pitchFamily="2" charset="-79"/>
                <a:ea typeface="Arimo" panose="020B0604020202020204" charset="0"/>
                <a:cs typeface="Aharoni" panose="02010803020104030203" pitchFamily="2" charset="-79"/>
              </a:rPr>
              <a:t>tidaknya</a:t>
            </a:r>
            <a:r>
              <a:rPr lang="en-ID" sz="1800" kern="100" dirty="0">
                <a:latin typeface="Aharoni" panose="02010803020104030203" pitchFamily="2" charset="-79"/>
                <a:ea typeface="Arimo" panose="020B0604020202020204" charset="0"/>
                <a:cs typeface="Aharoni" panose="02010803020104030203" pitchFamily="2" charset="-79"/>
              </a:rPr>
              <a:t> </a:t>
            </a:r>
            <a:r>
              <a:rPr lang="en-ID" sz="1800" kern="100" dirty="0" err="1">
                <a:latin typeface="Aharoni" panose="02010803020104030203" pitchFamily="2" charset="-79"/>
                <a:ea typeface="Arimo" panose="020B0604020202020204" charset="0"/>
                <a:cs typeface="Aharoni" panose="02010803020104030203" pitchFamily="2" charset="-79"/>
              </a:rPr>
              <a:t>naskah</a:t>
            </a:r>
            <a:r>
              <a:rPr lang="en-ID" sz="1800" kern="100" dirty="0">
                <a:latin typeface="Aharoni" panose="02010803020104030203" pitchFamily="2" charset="-79"/>
                <a:ea typeface="Arimo" panose="020B0604020202020204" charset="0"/>
                <a:cs typeface="Aharoni" panose="02010803020104030203" pitchFamily="2" charset="-79"/>
              </a:rPr>
              <a:t> drama</a:t>
            </a:r>
          </a:p>
          <a:p>
            <a:pPr algn="just" defTabSz="457200">
              <a:buClrTx/>
            </a:pPr>
            <a:endParaRPr lang="en-US" sz="1700" kern="1200" dirty="0">
              <a:latin typeface="Glacial Indifference Bold"/>
              <a:ea typeface="+mn-ea"/>
              <a:cs typeface="+mn-cs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733205" y="3305078"/>
            <a:ext cx="2339852" cy="55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2240"/>
              </a:lnSpc>
              <a:buClrTx/>
            </a:pPr>
            <a:r>
              <a:rPr lang="en-ID" sz="1600" kern="100" dirty="0">
                <a:latin typeface="Aharoni" panose="02010803020104030203" pitchFamily="2" charset="-79"/>
                <a:ea typeface="Arimo" panose="020B0604020202020204" charset="0"/>
                <a:cs typeface="Aharoni" panose="02010803020104030203" pitchFamily="2" charset="-79"/>
              </a:rPr>
              <a:t>Drama </a:t>
            </a:r>
            <a:r>
              <a:rPr lang="en-ID" sz="1600" kern="100" dirty="0" err="1">
                <a:latin typeface="Aharoni" panose="02010803020104030203" pitchFamily="2" charset="-79"/>
                <a:ea typeface="Arimo" panose="020B0604020202020204" charset="0"/>
                <a:cs typeface="Aharoni" panose="02010803020104030203" pitchFamily="2" charset="-79"/>
              </a:rPr>
              <a:t>berdasarkan</a:t>
            </a:r>
            <a:r>
              <a:rPr lang="en-ID" sz="1600" kern="100" dirty="0">
                <a:latin typeface="Aharoni" panose="02010803020104030203" pitchFamily="2" charset="-79"/>
                <a:ea typeface="Arimo" panose="020B0604020202020204" charset="0"/>
                <a:cs typeface="Aharoni" panose="02010803020104030203" pitchFamily="2" charset="-79"/>
              </a:rPr>
              <a:t> </a:t>
            </a:r>
            <a:r>
              <a:rPr lang="en-ID" sz="1600" kern="100" dirty="0" err="1">
                <a:latin typeface="Aharoni" panose="02010803020104030203" pitchFamily="2" charset="-79"/>
                <a:ea typeface="Arimo" panose="020B0604020202020204" charset="0"/>
                <a:cs typeface="Aharoni" panose="02010803020104030203" pitchFamily="2" charset="-79"/>
              </a:rPr>
              <a:t>bentuknya</a:t>
            </a:r>
            <a:endParaRPr lang="en-ID" sz="1600" kern="100" dirty="0">
              <a:latin typeface="Aharoni" panose="02010803020104030203" pitchFamily="2" charset="-79"/>
              <a:ea typeface="Arimo" panose="020B060402020202020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body" idx="7"/>
          </p:nvPr>
        </p:nvSpPr>
        <p:spPr>
          <a:xfrm>
            <a:off x="284672" y="698740"/>
            <a:ext cx="8781690" cy="3838753"/>
          </a:xfrm>
        </p:spPr>
        <p:txBody>
          <a:bodyPr numCol="1">
            <a:noAutofit/>
          </a:bodyPr>
          <a:lstStyle/>
          <a:p>
            <a:pPr marL="180975" indent="-180975" algn="just">
              <a:lnSpc>
                <a:spcPct val="100000"/>
              </a:lnSpc>
              <a:buFont typeface="+mj-lt"/>
              <a:buAutoNum type="alphaLcPeriod"/>
            </a:pPr>
            <a:r>
              <a:rPr lang="en-ID" sz="2400" kern="100" dirty="0" err="1">
                <a:latin typeface="Agency FB" panose="020B0503020202020204" pitchFamily="34" charset="0"/>
                <a:ea typeface="Arimo" panose="020B0604020202020204" charset="0"/>
                <a:cs typeface="Arimo" panose="020B0604020202020204" charset="0"/>
              </a:rPr>
              <a:t>Tragedi</a:t>
            </a:r>
            <a:r>
              <a:rPr lang="en-ID" sz="2400" kern="100" dirty="0">
                <a:latin typeface="Agency FB" panose="020B0503020202020204" pitchFamily="34" charset="0"/>
                <a:ea typeface="Arimo" panose="020B0604020202020204" charset="0"/>
                <a:cs typeface="Arimo" panose="020B0604020202020204" charset="0"/>
              </a:rPr>
              <a:t>: </a:t>
            </a:r>
            <a:r>
              <a:rPr lang="en-ID" sz="2400" dirty="0" err="1">
                <a:latin typeface="Agency FB" panose="020B0503020202020204" pitchFamily="34" charset="0"/>
              </a:rPr>
              <a:t>Jenis</a:t>
            </a:r>
            <a:r>
              <a:rPr lang="en-ID" sz="2400" dirty="0">
                <a:latin typeface="Agency FB" panose="020B0503020202020204" pitchFamily="34" charset="0"/>
              </a:rPr>
              <a:t> drama </a:t>
            </a:r>
            <a:r>
              <a:rPr lang="en-ID" sz="2400" dirty="0" err="1">
                <a:latin typeface="Agency FB" panose="020B0503020202020204" pitchFamily="34" charset="0"/>
              </a:rPr>
              <a:t>berdasarkan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lakonnya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ini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mengandung</a:t>
            </a:r>
            <a:r>
              <a:rPr lang="en-ID" sz="2400" dirty="0">
                <a:latin typeface="Agency FB" panose="020B0503020202020204" pitchFamily="34" charset="0"/>
              </a:rPr>
              <a:t> rasa </a:t>
            </a:r>
            <a:r>
              <a:rPr lang="en-ID" sz="2400" dirty="0" err="1">
                <a:latin typeface="Agency FB" panose="020B0503020202020204" pitchFamily="34" charset="0"/>
              </a:rPr>
              <a:t>sakit</a:t>
            </a:r>
            <a:r>
              <a:rPr lang="en-ID" sz="2400" dirty="0">
                <a:latin typeface="Agency FB" panose="020B0503020202020204" pitchFamily="34" charset="0"/>
              </a:rPr>
              <a:t> dan </a:t>
            </a:r>
            <a:r>
              <a:rPr lang="en-ID" sz="2400" dirty="0" err="1">
                <a:latin typeface="Agency FB" panose="020B0503020202020204" pitchFamily="34" charset="0"/>
              </a:rPr>
              <a:t>kesedihan</a:t>
            </a:r>
            <a:r>
              <a:rPr lang="en-ID" sz="2400" dirty="0">
                <a:latin typeface="Agency FB" panose="020B0503020202020204" pitchFamily="34" charset="0"/>
              </a:rPr>
              <a:t>. </a:t>
            </a:r>
            <a:r>
              <a:rPr lang="en-ID" sz="2400" dirty="0" err="1">
                <a:latin typeface="Agency FB" panose="020B0503020202020204" pitchFamily="34" charset="0"/>
              </a:rPr>
              <a:t>Biasanya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menceritakan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tokoh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utama</a:t>
            </a:r>
            <a:r>
              <a:rPr lang="en-ID" sz="2400" dirty="0">
                <a:latin typeface="Agency FB" panose="020B0503020202020204" pitchFamily="34" charset="0"/>
              </a:rPr>
              <a:t> yang </a:t>
            </a:r>
            <a:r>
              <a:rPr lang="en-ID" sz="2400" dirty="0" err="1">
                <a:latin typeface="Agency FB" panose="020B0503020202020204" pitchFamily="34" charset="0"/>
              </a:rPr>
              <a:t>selalu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gagal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dalam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nasib</a:t>
            </a:r>
            <a:r>
              <a:rPr lang="en-ID" sz="2400" dirty="0">
                <a:latin typeface="Agency FB" panose="020B0503020202020204" pitchFamily="34" charset="0"/>
              </a:rPr>
              <a:t> dan </a:t>
            </a:r>
            <a:r>
              <a:rPr lang="en-ID" sz="2400" dirty="0" err="1">
                <a:latin typeface="Agency FB" panose="020B0503020202020204" pitchFamily="34" charset="0"/>
              </a:rPr>
              <a:t>perjalanan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hidup</a:t>
            </a:r>
            <a:r>
              <a:rPr lang="en-ID" sz="2400" dirty="0">
                <a:latin typeface="Agency FB" panose="020B0503020202020204" pitchFamily="34" charset="0"/>
              </a:rPr>
              <a:t> yang sangat </a:t>
            </a:r>
            <a:r>
              <a:rPr lang="en-ID" sz="2400" dirty="0" err="1">
                <a:latin typeface="Agency FB" panose="020B0503020202020204" pitchFamily="34" charset="0"/>
              </a:rPr>
              <a:t>berat</a:t>
            </a:r>
            <a:r>
              <a:rPr lang="en-ID" sz="2400" dirty="0">
                <a:latin typeface="Agency FB" panose="020B0503020202020204" pitchFamily="34" charset="0"/>
              </a:rPr>
              <a:t>.</a:t>
            </a:r>
          </a:p>
          <a:p>
            <a:pPr marL="180975" indent="-180975" algn="just">
              <a:lnSpc>
                <a:spcPct val="100000"/>
              </a:lnSpc>
              <a:buFont typeface="+mj-lt"/>
              <a:buAutoNum type="alphaLcPeriod"/>
            </a:pPr>
            <a:r>
              <a:rPr lang="en-ID" sz="2400" kern="100" dirty="0" err="1">
                <a:effectLst/>
                <a:latin typeface="Agency FB" panose="020B0503020202020204" pitchFamily="34" charset="0"/>
                <a:ea typeface="Arimo" panose="020B0604020202020204" charset="0"/>
                <a:cs typeface="Arimo" panose="020B0604020202020204" charset="0"/>
              </a:rPr>
              <a:t>Komedi</a:t>
            </a:r>
            <a:r>
              <a:rPr lang="en-ID" sz="2400" kern="100" dirty="0">
                <a:effectLst/>
                <a:latin typeface="Agency FB" panose="020B0503020202020204" pitchFamily="34" charset="0"/>
                <a:ea typeface="Arimo" panose="020B0604020202020204" charset="0"/>
                <a:cs typeface="Arimo" panose="020B0604020202020204" charset="0"/>
              </a:rPr>
              <a:t>: </a:t>
            </a:r>
            <a:r>
              <a:rPr lang="en-ID" sz="2400" dirty="0">
                <a:latin typeface="Agency FB" panose="020B0503020202020204" pitchFamily="34" charset="0"/>
              </a:rPr>
              <a:t>Drama</a:t>
            </a:r>
            <a:r>
              <a:rPr lang="en-ID" sz="2400" dirty="0">
                <a:latin typeface="Agency FB" panose="020B0503020202020204" pitchFamily="34" charset="0"/>
                <a:hlinkClick r:id="rId3"/>
              </a:rPr>
              <a:t> </a:t>
            </a:r>
            <a:r>
              <a:rPr lang="en-ID" sz="2400" dirty="0" err="1">
                <a:latin typeface="Agency FB" panose="020B0503020202020204" pitchFamily="34" charset="0"/>
                <a:hlinkClick r:id="rId3"/>
              </a:rPr>
              <a:t>komedi</a:t>
            </a:r>
            <a:r>
              <a:rPr lang="en-ID" sz="2400" dirty="0">
                <a:latin typeface="Agency FB" panose="020B0503020202020204" pitchFamily="34" charset="0"/>
                <a:hlinkClick r:id="rId3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berisikan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tentang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kelucuan</a:t>
            </a:r>
            <a:r>
              <a:rPr lang="en-ID" sz="2400" dirty="0">
                <a:latin typeface="Agency FB" panose="020B0503020202020204" pitchFamily="34" charset="0"/>
              </a:rPr>
              <a:t> yang </a:t>
            </a:r>
            <a:r>
              <a:rPr lang="en-ID" sz="2400" dirty="0" err="1">
                <a:latin typeface="Agency FB" panose="020B0503020202020204" pitchFamily="34" charset="0"/>
              </a:rPr>
              <a:t>memancing</a:t>
            </a:r>
            <a:r>
              <a:rPr lang="en-ID" sz="2400" dirty="0">
                <a:latin typeface="Agency FB" panose="020B0503020202020204" pitchFamily="34" charset="0"/>
              </a:rPr>
              <a:t> tawa </a:t>
            </a:r>
            <a:r>
              <a:rPr lang="en-ID" sz="2400" dirty="0" err="1">
                <a:latin typeface="Agency FB" panose="020B0503020202020204" pitchFamily="34" charset="0"/>
              </a:rPr>
              <a:t>penonton</a:t>
            </a:r>
            <a:r>
              <a:rPr lang="en-ID" sz="2400" dirty="0">
                <a:latin typeface="Agency FB" panose="020B0503020202020204" pitchFamily="34" charset="0"/>
              </a:rPr>
              <a:t>. Hal </a:t>
            </a:r>
            <a:r>
              <a:rPr lang="en-ID" sz="2400" dirty="0" err="1">
                <a:latin typeface="Agency FB" panose="020B0503020202020204" pitchFamily="34" charset="0"/>
              </a:rPr>
              <a:t>lucu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tersebut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mengandung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sindiran</a:t>
            </a:r>
            <a:r>
              <a:rPr lang="en-ID" sz="2400" dirty="0">
                <a:latin typeface="Agency FB" panose="020B0503020202020204" pitchFamily="34" charset="0"/>
              </a:rPr>
              <a:t>, </a:t>
            </a:r>
            <a:r>
              <a:rPr lang="en-ID" sz="2400" dirty="0" err="1">
                <a:latin typeface="Agency FB" panose="020B0503020202020204" pitchFamily="34" charset="0"/>
              </a:rPr>
              <a:t>masukan</a:t>
            </a:r>
            <a:r>
              <a:rPr lang="en-ID" sz="2400" dirty="0">
                <a:latin typeface="Agency FB" panose="020B0503020202020204" pitchFamily="34" charset="0"/>
              </a:rPr>
              <a:t>, dan </a:t>
            </a:r>
            <a:r>
              <a:rPr lang="en-ID" sz="2400" dirty="0" err="1">
                <a:latin typeface="Agency FB" panose="020B0503020202020204" pitchFamily="34" charset="0"/>
              </a:rPr>
              <a:t>kritik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terhadap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kelompok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masyarakat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tertentu</a:t>
            </a:r>
            <a:r>
              <a:rPr lang="en-ID" sz="2400" dirty="0">
                <a:latin typeface="Agency FB" panose="020B0503020202020204" pitchFamily="34" charset="0"/>
              </a:rPr>
              <a:t>. </a:t>
            </a:r>
            <a:r>
              <a:rPr lang="en-ID" sz="2400" dirty="0" err="1">
                <a:latin typeface="Agency FB" panose="020B0503020202020204" pitchFamily="34" charset="0"/>
              </a:rPr>
              <a:t>Namun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tetap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ada</a:t>
            </a:r>
            <a:r>
              <a:rPr lang="en-ID" sz="2400" dirty="0">
                <a:latin typeface="Agency FB" panose="020B0503020202020204" pitchFamily="34" charset="0"/>
              </a:rPr>
              <a:t> </a:t>
            </a:r>
            <a:r>
              <a:rPr lang="en-ID" sz="2400" dirty="0" err="1">
                <a:latin typeface="Agency FB" panose="020B0503020202020204" pitchFamily="34" charset="0"/>
              </a:rPr>
              <a:t>unsur-unsur</a:t>
            </a:r>
            <a:r>
              <a:rPr lang="en-ID" sz="2400" dirty="0">
                <a:latin typeface="Agency FB" panose="020B0503020202020204" pitchFamily="34" charset="0"/>
              </a:rPr>
              <a:t> drama di </a:t>
            </a:r>
            <a:r>
              <a:rPr lang="en-ID" sz="2400" dirty="0" err="1">
                <a:latin typeface="Agency FB" panose="020B0503020202020204" pitchFamily="34" charset="0"/>
              </a:rPr>
              <a:t>dalamnya</a:t>
            </a:r>
            <a:r>
              <a:rPr lang="en-ID" sz="2400" dirty="0">
                <a:latin typeface="Agency FB" panose="020B0503020202020204" pitchFamily="34" charset="0"/>
              </a:rPr>
              <a:t>.</a:t>
            </a:r>
            <a:endParaRPr lang="en-ID" sz="2400" kern="100" dirty="0">
              <a:latin typeface="Agency FB" panose="020B0503020202020204" pitchFamily="34" charset="0"/>
              <a:ea typeface="Arimo" panose="020B0604020202020204" charset="0"/>
              <a:cs typeface="Arimo" panose="020B0604020202020204" charset="0"/>
            </a:endParaRPr>
          </a:p>
          <a:p>
            <a:pPr marL="180975" indent="-180975" algn="just">
              <a:lnSpc>
                <a:spcPct val="100000"/>
              </a:lnSpc>
              <a:buFont typeface="+mj-lt"/>
              <a:buAutoNum type="alphaLcPeriod"/>
            </a:pPr>
            <a:r>
              <a:rPr lang="en-ID" sz="2400" kern="100" dirty="0" err="1">
                <a:latin typeface="Agency FB" panose="020B0503020202020204" pitchFamily="34" charset="0"/>
                <a:ea typeface="Arimo" panose="020B0604020202020204" charset="0"/>
                <a:cs typeface="Arimo" panose="020B0604020202020204" charset="0"/>
              </a:rPr>
              <a:t>Tragedi</a:t>
            </a:r>
            <a:r>
              <a:rPr lang="en-ID" sz="2400" kern="100" dirty="0">
                <a:latin typeface="Agency FB" panose="020B0503020202020204" pitchFamily="3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2400" kern="100" dirty="0" err="1">
                <a:latin typeface="Agency FB" panose="020B0503020202020204" pitchFamily="34" charset="0"/>
                <a:ea typeface="Arimo" panose="020B0604020202020204" charset="0"/>
                <a:cs typeface="Arimo" panose="020B0604020202020204" charset="0"/>
              </a:rPr>
              <a:t>komedi</a:t>
            </a:r>
            <a:r>
              <a:rPr lang="en-ID" sz="2400" kern="100" dirty="0">
                <a:latin typeface="Agency FB" panose="020B0503020202020204" pitchFamily="34" charset="0"/>
                <a:ea typeface="Arimo" panose="020B0604020202020204" charset="0"/>
                <a:cs typeface="Arimo" panose="020B0604020202020204" charset="0"/>
              </a:rPr>
              <a:t>: </a:t>
            </a:r>
            <a:r>
              <a:rPr lang="en-ID" sz="2400" dirty="0" err="1">
                <a:effectLst/>
                <a:latin typeface="Agency FB" panose="020B0503020202020204" pitchFamily="34" charset="0"/>
              </a:rPr>
              <a:t>sebuah</a:t>
            </a:r>
            <a:r>
              <a:rPr lang="en-ID" sz="2400" dirty="0">
                <a:effectLst/>
                <a:latin typeface="Agency FB" panose="020B0503020202020204" pitchFamily="34" charset="0"/>
              </a:rPr>
              <a:t> drama yang di </a:t>
            </a:r>
            <a:r>
              <a:rPr lang="en-ID" sz="2400" dirty="0" err="1">
                <a:effectLst/>
                <a:latin typeface="Agency FB" panose="020B0503020202020204" pitchFamily="34" charset="0"/>
              </a:rPr>
              <a:t>dalamnya</a:t>
            </a:r>
            <a:r>
              <a:rPr lang="en-ID" sz="2400" dirty="0">
                <a:effectLst/>
                <a:latin typeface="Agency FB" panose="020B0503020202020204" pitchFamily="34" charset="0"/>
              </a:rPr>
              <a:t> </a:t>
            </a:r>
            <a:r>
              <a:rPr lang="en-ID" sz="2400" dirty="0" err="1">
                <a:effectLst/>
                <a:latin typeface="Agency FB" panose="020B0503020202020204" pitchFamily="34" charset="0"/>
              </a:rPr>
              <a:t>terdapat</a:t>
            </a:r>
            <a:r>
              <a:rPr lang="en-ID" sz="2400" dirty="0">
                <a:effectLst/>
                <a:latin typeface="Agency FB" panose="020B0503020202020204" pitchFamily="34" charset="0"/>
              </a:rPr>
              <a:t> </a:t>
            </a:r>
            <a:r>
              <a:rPr lang="en-ID" sz="2400" dirty="0" err="1">
                <a:effectLst/>
                <a:latin typeface="Agency FB" panose="020B0503020202020204" pitchFamily="34" charset="0"/>
              </a:rPr>
              <a:t>perpaduan</a:t>
            </a:r>
            <a:r>
              <a:rPr lang="en-ID" sz="2400" dirty="0">
                <a:effectLst/>
                <a:latin typeface="Agency FB" panose="020B0503020202020204" pitchFamily="34" charset="0"/>
              </a:rPr>
              <a:t> </a:t>
            </a:r>
            <a:r>
              <a:rPr lang="en-ID" sz="2400" dirty="0" err="1">
                <a:effectLst/>
                <a:latin typeface="Agency FB" panose="020B0503020202020204" pitchFamily="34" charset="0"/>
              </a:rPr>
              <a:t>antara</a:t>
            </a:r>
            <a:r>
              <a:rPr lang="en-ID" sz="2400" dirty="0">
                <a:effectLst/>
                <a:latin typeface="Agency FB" panose="020B0503020202020204" pitchFamily="34" charset="0"/>
              </a:rPr>
              <a:t> </a:t>
            </a:r>
            <a:r>
              <a:rPr lang="en-ID" sz="2400" dirty="0" err="1">
                <a:effectLst/>
                <a:latin typeface="Agency FB" panose="020B0503020202020204" pitchFamily="34" charset="0"/>
              </a:rPr>
              <a:t>komedi</a:t>
            </a:r>
            <a:r>
              <a:rPr lang="en-ID" sz="2400" dirty="0">
                <a:effectLst/>
                <a:latin typeface="Agency FB" panose="020B0503020202020204" pitchFamily="34" charset="0"/>
              </a:rPr>
              <a:t> dan tragedy</a:t>
            </a:r>
            <a:r>
              <a:rPr lang="en-ID" sz="2400" dirty="0">
                <a:latin typeface="Agency FB" panose="020B0503020202020204" pitchFamily="34" charset="0"/>
              </a:rPr>
              <a:t>.</a:t>
            </a:r>
          </a:p>
          <a:p>
            <a:pPr marL="180975" indent="-180975" algn="just">
              <a:lnSpc>
                <a:spcPct val="100000"/>
              </a:lnSpc>
              <a:buFont typeface="+mj-lt"/>
              <a:buAutoNum type="alphaLcPeriod"/>
            </a:pPr>
            <a:r>
              <a:rPr lang="en-ID" sz="2400" kern="100" dirty="0">
                <a:effectLst/>
                <a:latin typeface="Agency FB" panose="020B0503020202020204" pitchFamily="34" charset="0"/>
                <a:ea typeface="Arimo" panose="020B0604020202020204" charset="0"/>
                <a:cs typeface="Arimo" panose="020B0604020202020204" charset="0"/>
              </a:rPr>
              <a:t>Opera: </a:t>
            </a:r>
            <a:r>
              <a:rPr lang="en-ID" sz="2000" dirty="0" err="1">
                <a:effectLst/>
                <a:latin typeface="Agency FB" panose="020B0503020202020204" pitchFamily="34" charset="0"/>
              </a:rPr>
              <a:t>sebuah</a:t>
            </a:r>
            <a:r>
              <a:rPr lang="en-ID" sz="2000" dirty="0">
                <a:effectLst/>
                <a:latin typeface="Agency FB" panose="020B0503020202020204" pitchFamily="34" charset="0"/>
              </a:rPr>
              <a:t> drama yang </a:t>
            </a:r>
            <a:r>
              <a:rPr lang="en-ID" sz="2000" dirty="0" err="1">
                <a:effectLst/>
                <a:latin typeface="Agency FB" panose="020B0503020202020204" pitchFamily="34" charset="0"/>
              </a:rPr>
              <a:t>percakapan</a:t>
            </a:r>
            <a:r>
              <a:rPr lang="en-ID" sz="2000" dirty="0">
                <a:effectLst/>
                <a:latin typeface="Agency FB" panose="020B0503020202020204" pitchFamily="34" charset="0"/>
              </a:rPr>
              <a:t> </a:t>
            </a:r>
            <a:r>
              <a:rPr lang="en-ID" sz="2000" dirty="0" err="1">
                <a:effectLst/>
                <a:latin typeface="Agency FB" panose="020B0503020202020204" pitchFamily="34" charset="0"/>
              </a:rPr>
              <a:t>atau</a:t>
            </a:r>
            <a:r>
              <a:rPr lang="en-ID" sz="2000" dirty="0">
                <a:effectLst/>
                <a:latin typeface="Agency FB" panose="020B0503020202020204" pitchFamily="34" charset="0"/>
              </a:rPr>
              <a:t> </a:t>
            </a:r>
            <a:r>
              <a:rPr lang="en-ID" sz="2000" dirty="0" err="1">
                <a:effectLst/>
                <a:latin typeface="Agency FB" panose="020B0503020202020204" pitchFamily="34" charset="0"/>
              </a:rPr>
              <a:t>dialognya</a:t>
            </a:r>
            <a:r>
              <a:rPr lang="en-ID" sz="2000" dirty="0">
                <a:effectLst/>
                <a:latin typeface="Agency FB" panose="020B0503020202020204" pitchFamily="34" charset="0"/>
              </a:rPr>
              <a:t> </a:t>
            </a:r>
            <a:r>
              <a:rPr lang="en-ID" sz="2000" dirty="0" err="1">
                <a:effectLst/>
                <a:latin typeface="Agency FB" panose="020B0503020202020204" pitchFamily="34" charset="0"/>
              </a:rPr>
              <a:t>dinyanyikan</a:t>
            </a:r>
            <a:r>
              <a:rPr lang="en-ID" sz="2000" dirty="0">
                <a:effectLst/>
                <a:latin typeface="Agency FB" panose="020B0503020202020204" pitchFamily="34" charset="0"/>
              </a:rPr>
              <a:t> </a:t>
            </a:r>
            <a:r>
              <a:rPr lang="en-ID" sz="2000" dirty="0" err="1">
                <a:effectLst/>
                <a:latin typeface="Agency FB" panose="020B0503020202020204" pitchFamily="34" charset="0"/>
              </a:rPr>
              <a:t>dengan</a:t>
            </a:r>
            <a:r>
              <a:rPr lang="en-ID" sz="2000" dirty="0">
                <a:effectLst/>
                <a:latin typeface="Agency FB" panose="020B0503020202020204" pitchFamily="34" charset="0"/>
              </a:rPr>
              <a:t> </a:t>
            </a:r>
            <a:r>
              <a:rPr lang="en-ID" sz="2000" dirty="0" err="1">
                <a:effectLst/>
                <a:latin typeface="Agency FB" panose="020B0503020202020204" pitchFamily="34" charset="0"/>
              </a:rPr>
              <a:t>iringan</a:t>
            </a:r>
            <a:r>
              <a:rPr lang="en-ID" sz="2000" dirty="0">
                <a:effectLst/>
                <a:latin typeface="Agency FB" panose="020B0503020202020204" pitchFamily="34" charset="0"/>
              </a:rPr>
              <a:t> music.</a:t>
            </a:r>
          </a:p>
          <a:p>
            <a:pPr indent="0" algn="just">
              <a:lnSpc>
                <a:spcPct val="100000"/>
              </a:lnSpc>
            </a:pPr>
            <a:br>
              <a:rPr lang="en-US" sz="2400" dirty="0">
                <a:latin typeface="Agency FB" panose="020B0503020202020204" pitchFamily="34" charset="0"/>
              </a:rPr>
            </a:br>
            <a:endParaRPr lang="en-US" sz="2400" dirty="0">
              <a:latin typeface="Agency FB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C9B80-950D-9FA2-6B13-5D257D3C401D}"/>
              </a:ext>
            </a:extLst>
          </p:cNvPr>
          <p:cNvSpPr txBox="1"/>
          <p:nvPr/>
        </p:nvSpPr>
        <p:spPr>
          <a:xfrm>
            <a:off x="736909" y="20548"/>
            <a:ext cx="7238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kern="100" dirty="0">
                <a:effectLst/>
                <a:latin typeface="Berlin Sans FB" panose="020E0602020502020306" pitchFamily="34" charset="0"/>
                <a:ea typeface="Arimo" panose="020B0604020202020204" charset="0"/>
                <a:cs typeface="Aharoni" panose="02010803020104030203" pitchFamily="2" charset="-79"/>
              </a:rPr>
              <a:t>DRAMA BERDASARKAN PENYAJIAN LAKON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egant Workplan by Slidesgo">
  <a:themeElements>
    <a:clrScheme name="Elegant Workplan by Slidesgo">
      <a:dk1>
        <a:srgbClr val="1C343C"/>
      </a:dk1>
      <a:lt1>
        <a:srgbClr val="F0EBE4"/>
      </a:lt1>
      <a:dk2>
        <a:srgbClr val="4C6A78"/>
      </a:dk2>
      <a:lt2>
        <a:srgbClr val="A7B3B2"/>
      </a:lt2>
      <a:accent1>
        <a:srgbClr val="E0B4A4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1200</Words>
  <Application>Microsoft Office PowerPoint</Application>
  <PresentationFormat>On-screen Show (16:9)</PresentationFormat>
  <Paragraphs>93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40" baseType="lpstr">
      <vt:lpstr>Anaheim</vt:lpstr>
      <vt:lpstr>Bahnschrift Condensed</vt:lpstr>
      <vt:lpstr>STXinwei</vt:lpstr>
      <vt:lpstr>Bebas Neue</vt:lpstr>
      <vt:lpstr>Comic Sans MS</vt:lpstr>
      <vt:lpstr>Arial</vt:lpstr>
      <vt:lpstr>Sitka Text</vt:lpstr>
      <vt:lpstr>Cooper Black</vt:lpstr>
      <vt:lpstr>Aptos</vt:lpstr>
      <vt:lpstr>Agency FB</vt:lpstr>
      <vt:lpstr>Poppins ExtraBold</vt:lpstr>
      <vt:lpstr>Berlin Sans FB</vt:lpstr>
      <vt:lpstr>Aharoni</vt:lpstr>
      <vt:lpstr>Glacial Indifference Bold</vt:lpstr>
      <vt:lpstr>High Tower Text</vt:lpstr>
      <vt:lpstr>Arimo</vt:lpstr>
      <vt:lpstr>Times New Roman</vt:lpstr>
      <vt:lpstr>Calibri</vt:lpstr>
      <vt:lpstr>Handyman</vt:lpstr>
      <vt:lpstr>Haettenschweiler</vt:lpstr>
      <vt:lpstr>Elegant Workplan by Slidesgo</vt:lpstr>
      <vt:lpstr>Office Theme</vt:lpstr>
      <vt:lpstr>KAJIAN DRAMA</vt:lpstr>
      <vt:lpstr>HAKIKAT DRAMA DALAM PENGKAJIAN SASTRA </vt:lpstr>
      <vt:lpstr>Capaian Pembelajaran</vt:lpstr>
      <vt:lpstr>PowerPoint Presentation</vt:lpstr>
      <vt:lpstr>PENGERTIAN DRAMA</vt:lpstr>
      <vt:lpstr>PENGERTIAN DRAMA</vt:lpstr>
      <vt:lpstr>PENGERTIAN DRAMA MENURUT PENDAPAT AHLI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KARAKTERISTIK DRAMA DAN TEATER</vt:lpstr>
      <vt:lpstr>CIRI-CIRI KHUSUS DRAMA BERDASARKAN KARAKTERISTIK</vt:lpstr>
      <vt:lpstr>CIRI-CIRI KHUSUS DRAMA BERDASARKAN KARAKTERISTIK</vt:lpstr>
      <vt:lpstr>TERIMA KASIH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WORLD!</dc:title>
  <dc:creator>Ruben Martin Sanchez</dc:creator>
  <cp:lastModifiedBy>lili yanti</cp:lastModifiedBy>
  <cp:revision>19</cp:revision>
  <dcterms:created xsi:type="dcterms:W3CDTF">2021-10-12T08:06:43Z</dcterms:created>
  <dcterms:modified xsi:type="dcterms:W3CDTF">2024-07-24T08:39:15Z</dcterms:modified>
</cp:coreProperties>
</file>