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5143500" type="screen16x9"/>
  <p:notesSz cx="6858000" cy="9144000"/>
  <p:embeddedFontLst>
    <p:embeddedFont>
      <p:font typeface="Crimson Text" panose="020B060402020202020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Vidaloka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2D79D6-DB1D-46B7-9477-84C5D32C3907}">
  <a:tblStyle styleId="{CE2D79D6-DB1D-46B7-9477-84C5D32C39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0" autoAdjust="0"/>
  </p:normalViewPr>
  <p:slideViewPr>
    <p:cSldViewPr snapToGrid="0">
      <p:cViewPr varScale="1">
        <p:scale>
          <a:sx n="50" d="100"/>
          <a:sy n="50" d="100"/>
        </p:scale>
        <p:origin x="3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39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05aad17d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05aad17d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5aad17dc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05aad17dc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4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openxmlformats.org/officeDocument/2006/relationships/image" Target="../media/image10.jpeg"/><Relationship Id="rId10" Type="http://schemas.openxmlformats.org/officeDocument/2006/relationships/image" Target="../media/image3.pn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0" y="1646837"/>
            <a:ext cx="9144000" cy="10350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UNSUR PENDUKUNG </a:t>
            </a:r>
            <a:br>
              <a:rPr lang="en" sz="4000" dirty="0"/>
            </a:br>
            <a:r>
              <a:rPr lang="en" sz="4000" dirty="0"/>
              <a:t>(DRAMA SEBAGAI TEATER)</a:t>
            </a:r>
            <a:endParaRPr sz="4000" dirty="0"/>
          </a:p>
        </p:txBody>
      </p:sp>
      <p:pic>
        <p:nvPicPr>
          <p:cNvPr id="2" name="Picture 2" descr="Profil STKIP Singkawang">
            <a:extLst>
              <a:ext uri="{FF2B5EF4-FFF2-40B4-BE49-F238E27FC236}">
                <a16:creationId xmlns:a16="http://schemas.microsoft.com/office/drawing/2014/main" id="{792F11A0-8845-339F-4830-1C815CCE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421" y1="11842" x2="43421" y2="11842"/>
                        <a14:foregroundMark x1="73684" y1="36184" x2="73684" y2="36184"/>
                        <a14:foregroundMark x1="65789" y1="28289" x2="65789" y2="28289"/>
                        <a14:foregroundMark x1="63816" y1="25000" x2="63816" y2="25000"/>
                        <a14:foregroundMark x1="63816" y1="25000" x2="63816" y2="25000"/>
                        <a14:foregroundMark x1="41447" y1="23026" x2="41447" y2="23026"/>
                        <a14:foregroundMark x1="12500" y1="48684" x2="12500" y2="48684"/>
                        <a14:foregroundMark x1="15132" y1="59868" x2="15132" y2="59868"/>
                        <a14:foregroundMark x1="18421" y1="67763" x2="18421" y2="67763"/>
                        <a14:foregroundMark x1="25658" y1="76974" x2="25658" y2="76974"/>
                        <a14:foregroundMark x1="34211" y1="83553" x2="34211" y2="83553"/>
                        <a14:foregroundMark x1="42105" y1="85526" x2="42105" y2="85526"/>
                        <a14:foregroundMark x1="43421" y1="88158" x2="43421" y2="88158"/>
                        <a14:foregroundMark x1="53289" y1="86842" x2="53289" y2="86842"/>
                        <a14:foregroundMark x1="64474" y1="85526" x2="64474" y2="85526"/>
                        <a14:foregroundMark x1="51316" y1="65789" x2="51316" y2="65789"/>
                        <a14:foregroundMark x1="46053" y1="65789" x2="46053" y2="65789"/>
                        <a14:foregroundMark x1="88158" y1="38816" x2="88158" y2="38816"/>
                        <a14:foregroundMark x1="84211" y1="60526" x2="84211" y2="60526"/>
                        <a14:foregroundMark x1="82895" y1="68421" x2="82895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38" y="182301"/>
            <a:ext cx="1169662" cy="11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MB IKIP-PGRI PONTIANAK">
            <a:extLst>
              <a:ext uri="{FF2B5EF4-FFF2-40B4-BE49-F238E27FC236}">
                <a16:creationId xmlns:a16="http://schemas.microsoft.com/office/drawing/2014/main" id="{3904266A-B97D-5001-9C9F-E9C7A22D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7778" l="3111" r="97778">
                        <a14:foregroundMark x1="48000" y1="9778" x2="48000" y2="9778"/>
                        <a14:foregroundMark x1="48000" y1="6222" x2="48000" y2="6222"/>
                        <a14:foregroundMark x1="50222" y1="3556" x2="50222" y2="3556"/>
                        <a14:foregroundMark x1="50667" y1="3111" x2="53333" y2="4000"/>
                        <a14:foregroundMark x1="55111" y1="7111" x2="60000" y2="8000"/>
                        <a14:foregroundMark x1="48000" y1="2667" x2="48000" y2="2667"/>
                        <a14:foregroundMark x1="50222" y1="1333" x2="50222" y2="1333"/>
                        <a14:foregroundMark x1="52000" y1="3556" x2="52000" y2="3556"/>
                        <a14:foregroundMark x1="55111" y1="3556" x2="55111" y2="3556"/>
                        <a14:foregroundMark x1="65778" y1="9333" x2="65778" y2="9333"/>
                        <a14:foregroundMark x1="71111" y1="12444" x2="71111" y2="12444"/>
                        <a14:foregroundMark x1="76444" y1="16889" x2="76444" y2="16889"/>
                        <a14:foregroundMark x1="82667" y1="20889" x2="82667" y2="20889"/>
                        <a14:foregroundMark x1="92444" y1="31111" x2="92444" y2="31111"/>
                        <a14:foregroundMark x1="96889" y1="35556" x2="96889" y2="35556"/>
                        <a14:foregroundMark x1="85778" y1="23556" x2="85778" y2="23556"/>
                        <a14:foregroundMark x1="94667" y1="53333" x2="94667" y2="53333"/>
                        <a14:foregroundMark x1="97778" y1="38667" x2="97778" y2="38667"/>
                        <a14:foregroundMark x1="96444" y1="45333" x2="96444" y2="45333"/>
                        <a14:foregroundMark x1="97333" y1="49333" x2="97333" y2="49333"/>
                        <a14:foregroundMark x1="96889" y1="54667" x2="96889" y2="54667"/>
                        <a14:foregroundMark x1="90667" y1="72444" x2="90667" y2="72444"/>
                        <a14:foregroundMark x1="93333" y1="69778" x2="93333" y2="69778"/>
                        <a14:foregroundMark x1="86667" y1="80889" x2="86667" y2="80889"/>
                        <a14:foregroundMark x1="83111" y1="87111" x2="83111" y2="87111"/>
                        <a14:foregroundMark x1="80444" y1="91111" x2="80444" y2="91111"/>
                        <a14:foregroundMark x1="77778" y1="95111" x2="77778" y2="95111"/>
                        <a14:foregroundMark x1="59111" y1="97333" x2="59111" y2="97333"/>
                        <a14:foregroundMark x1="51556" y1="97778" x2="51556" y2="97778"/>
                        <a14:foregroundMark x1="38667" y1="97778" x2="38667" y2="97778"/>
                        <a14:foregroundMark x1="32000" y1="95111" x2="32000" y2="95111"/>
                        <a14:foregroundMark x1="19111" y1="91556" x2="19111" y2="91556"/>
                        <a14:foregroundMark x1="14667" y1="80000" x2="14667" y2="80000"/>
                        <a14:foregroundMark x1="13333" y1="79111" x2="13333" y2="79111"/>
                        <a14:foregroundMark x1="7111" y1="67556" x2="7111" y2="67556"/>
                        <a14:foregroundMark x1="4889" y1="44889" x2="4889" y2="44889"/>
                        <a14:foregroundMark x1="3111" y1="36889" x2="3111" y2="36889"/>
                        <a14:foregroundMark x1="3111" y1="40444" x2="3111" y2="40444"/>
                        <a14:foregroundMark x1="6222" y1="33778" x2="6222" y2="33778"/>
                        <a14:foregroundMark x1="4444" y1="32889" x2="4444" y2="32889"/>
                        <a14:foregroundMark x1="9778" y1="29333" x2="9778" y2="29333"/>
                        <a14:foregroundMark x1="15556" y1="21333" x2="15556" y2="21333"/>
                        <a14:foregroundMark x1="34222" y1="10222" x2="34222" y2="10222"/>
                        <a14:foregroundMark x1="56444" y1="58222" x2="56444" y2="58222"/>
                        <a14:foregroundMark x1="54222" y1="56000" x2="54222" y2="56000"/>
                        <a14:foregroundMark x1="56000" y1="48000" x2="56000" y2="48000"/>
                        <a14:foregroundMark x1="44444" y1="48889" x2="44444" y2="48889"/>
                        <a14:foregroundMark x1="45333" y1="70667" x2="45333" y2="70667"/>
                        <a14:foregroundMark x1="45333" y1="70667" x2="51111" y2="71556"/>
                        <a14:foregroundMark x1="56889" y1="68444" x2="60000" y2="69778"/>
                        <a14:foregroundMark x1="3111" y1="47111" x2="3111" y2="47111"/>
                        <a14:foregroundMark x1="35111" y1="8444" x2="35111" y2="8444"/>
                        <a14:backgroundMark x1="32000" y1="7111" x2="32000" y2="7111"/>
                        <a14:backgroundMark x1="25602" y1="8444" x2="16000" y2="12000"/>
                        <a14:backgroundMark x1="28000" y1="7556" x2="25602" y2="8444"/>
                        <a14:backgroundMark x1="5778" y1="12444" x2="15556" y2="9333"/>
                        <a14:backgroundMark x1="76000" y1="9333" x2="93778" y2="16889"/>
                        <a14:backgroundMark x1="94100" y1="87111" x2="93333" y2="91556"/>
                        <a14:backgroundMark x1="95173" y1="80889" x2="94100" y2="87111"/>
                        <a14:backgroundMark x1="95556" y1="78667" x2="95173" y2="8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01" y="256544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alaman Unduh untuk file Download Logo Tut Wuri Handayani Smk yang ke 31">
            <a:extLst>
              <a:ext uri="{FF2B5EF4-FFF2-40B4-BE49-F238E27FC236}">
                <a16:creationId xmlns:a16="http://schemas.microsoft.com/office/drawing/2014/main" id="{50E49BB0-2724-D782-481F-B42CB818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6444" l="2667" r="96889">
                        <a14:foregroundMark x1="15111" y1="32000" x2="15111" y2="32000"/>
                        <a14:foregroundMark x1="15111" y1="32000" x2="36444" y2="27556"/>
                        <a14:foregroundMark x1="40000" y1="18222" x2="40000" y2="18222"/>
                        <a14:foregroundMark x1="40000" y1="18222" x2="64889" y2="19556"/>
                        <a14:foregroundMark x1="54222" y1="7556" x2="40444" y2="18222"/>
                        <a14:foregroundMark x1="44000" y1="12444" x2="24000" y2="27556"/>
                        <a14:foregroundMark x1="20000" y1="23556" x2="20000" y2="23556"/>
                        <a14:foregroundMark x1="20000" y1="23556" x2="37778" y2="9333"/>
                        <a14:foregroundMark x1="43111" y1="9333" x2="46667" y2="10667"/>
                        <a14:foregroundMark x1="59556" y1="12000" x2="78222" y2="24000"/>
                        <a14:foregroundMark x1="79556" y1="28444" x2="89333" y2="59111"/>
                        <a14:foregroundMark x1="62222" y1="37778" x2="62222" y2="37778"/>
                        <a14:foregroundMark x1="62222" y1="37778" x2="62667" y2="44000"/>
                        <a14:foregroundMark x1="33333" y1="38667" x2="40000" y2="58667"/>
                        <a14:foregroundMark x1="12000" y1="34222" x2="22222" y2="72000"/>
                        <a14:foregroundMark x1="16229" y1="68444" x2="16444" y2="69333"/>
                        <a14:foregroundMark x1="16122" y1="68000" x2="16229" y2="68444"/>
                        <a14:foregroundMark x1="16015" y1="67556" x2="16122" y2="68000"/>
                        <a14:foregroundMark x1="15907" y1="67111" x2="16015" y2="67556"/>
                        <a14:foregroundMark x1="15800" y1="66667" x2="15907" y2="67111"/>
                        <a14:foregroundMark x1="15585" y1="65778" x2="15800" y2="66667"/>
                        <a14:foregroundMark x1="13333" y1="56444" x2="15585" y2="65778"/>
                        <a14:foregroundMark x1="13654" y1="67556" x2="13778" y2="68000"/>
                        <a14:foregroundMark x1="13529" y1="67111" x2="13654" y2="67556"/>
                        <a14:foregroundMark x1="13405" y1="66667" x2="13529" y2="67111"/>
                        <a14:foregroundMark x1="13156" y1="65778" x2="13405" y2="66667"/>
                        <a14:foregroundMark x1="10667" y1="56889" x2="13156" y2="65778"/>
                        <a14:foregroundMark x1="6667" y1="46667" x2="9778" y2="61333"/>
                        <a14:foregroundMark x1="8000" y1="34222" x2="8000" y2="44889"/>
                        <a14:foregroundMark x1="33778" y1="25778" x2="77778" y2="35556"/>
                        <a14:foregroundMark x1="76444" y1="36889" x2="64000" y2="55111"/>
                        <a14:foregroundMark x1="80889" y1="35556" x2="28000" y2="22667"/>
                        <a14:foregroundMark x1="28000" y1="22667" x2="69778" y2="25778"/>
                        <a14:foregroundMark x1="17778" y1="32889" x2="27111" y2="46667"/>
                        <a14:foregroundMark x1="14015" y1="68444" x2="56444" y2="85333"/>
                        <a14:foregroundMark x1="12900" y1="68000" x2="14015" y2="68444"/>
                        <a14:foregroundMark x1="11785" y1="67556" x2="12900" y2="68000"/>
                        <a14:foregroundMark x1="10667" y1="67111" x2="11785" y2="67556"/>
                        <a14:foregroundMark x1="56444" y1="85333" x2="28000" y2="39556"/>
                        <a14:foregroundMark x1="28000" y1="39556" x2="28000" y2="39556"/>
                        <a14:foregroundMark x1="47556" y1="8000" x2="60444" y2="10222"/>
                        <a14:foregroundMark x1="50667" y1="4000" x2="50667" y2="4000"/>
                        <a14:foregroundMark x1="78667" y1="23556" x2="78667" y2="23556"/>
                        <a14:foregroundMark x1="81778" y1="26667" x2="81778" y2="26667"/>
                        <a14:foregroundMark x1="88000" y1="31111" x2="88000" y2="31111"/>
                        <a14:foregroundMark x1="91111" y1="36000" x2="91111" y2="36000"/>
                        <a14:foregroundMark x1="94222" y1="42222" x2="94222" y2="42222"/>
                        <a14:foregroundMark x1="48000" y1="90667" x2="48000" y2="90667"/>
                        <a14:foregroundMark x1="56000" y1="5778" x2="56000" y2="5778"/>
                        <a14:foregroundMark x1="53333" y1="4000" x2="53333" y2="4000"/>
                        <a14:foregroundMark x1="49778" y1="2667" x2="49778" y2="2667"/>
                        <a14:foregroundMark x1="47556" y1="3556" x2="47556" y2="3556"/>
                        <a14:foregroundMark x1="44444" y1="5333" x2="44444" y2="5333"/>
                        <a14:foregroundMark x1="31556" y1="12889" x2="31556" y2="12889"/>
                        <a14:foregroundMark x1="27556" y1="15111" x2="27556" y2="15111"/>
                        <a14:foregroundMark x1="23556" y1="17333" x2="23556" y2="17333"/>
                        <a14:foregroundMark x1="19556" y1="21778" x2="19556" y2="21778"/>
                        <a14:foregroundMark x1="19556" y1="20889" x2="19556" y2="20889"/>
                        <a14:foregroundMark x1="16889" y1="23111" x2="16889" y2="23111"/>
                        <a14:foregroundMark x1="13778" y1="25778" x2="13778" y2="25778"/>
                        <a14:foregroundMark x1="11111" y1="28000" x2="11111" y2="28000"/>
                        <a14:foregroundMark x1="8444" y1="31111" x2="8444" y2="31111"/>
                        <a14:foregroundMark x1="6222" y1="34222" x2="6222" y2="34222"/>
                        <a14:foregroundMark x1="4444" y1="38222" x2="4444" y2="38222"/>
                        <a14:foregroundMark x1="3111" y1="37333" x2="3111" y2="37333"/>
                        <a14:foregroundMark x1="4000" y1="41778" x2="4000" y2="41778"/>
                        <a14:foregroundMark x1="4000" y1="47111" x2="4000" y2="47111"/>
                        <a14:foregroundMark x1="4889" y1="52889" x2="4889" y2="52889"/>
                        <a14:foregroundMark x1="5778" y1="56889" x2="5778" y2="56889"/>
                        <a14:foregroundMark x1="6667" y1="61333" x2="6667" y2="61333"/>
                        <a14:foregroundMark x1="8444" y1="66667" x2="8444" y2="66667"/>
                        <a14:foregroundMark x1="12444" y1="75556" x2="12444" y2="75556"/>
                        <a14:foregroundMark x1="14222" y1="79556" x2="14222" y2="79556"/>
                        <a14:foregroundMark x1="8444" y1="66667" x2="8444" y2="66667"/>
                        <a14:foregroundMark x1="8000" y1="67111" x2="8000" y2="67111"/>
                        <a14:foregroundMark x1="14222" y1="80889" x2="14222" y2="80889"/>
                        <a14:foregroundMark x1="16889" y1="84889" x2="16889" y2="84889"/>
                        <a14:foregroundMark x1="24444" y1="93333" x2="24444" y2="93333"/>
                        <a14:foregroundMark x1="33333" y1="94667" x2="33333" y2="94667"/>
                        <a14:foregroundMark x1="40889" y1="94667" x2="40889" y2="94667"/>
                        <a14:foregroundMark x1="58667" y1="94222" x2="58667" y2="94222"/>
                        <a14:foregroundMark x1="55111" y1="95111" x2="55111" y2="95111"/>
                        <a14:foregroundMark x1="58667" y1="95111" x2="58667" y2="95111"/>
                        <a14:foregroundMark x1="93778" y1="60000" x2="93778" y2="60000"/>
                        <a14:foregroundMark x1="94667" y1="55111" x2="94667" y2="55111"/>
                        <a14:foregroundMark x1="97333" y1="42667" x2="97333" y2="42667"/>
                        <a14:foregroundMark x1="56000" y1="26667" x2="56000" y2="26667"/>
                        <a14:foregroundMark x1="54667" y1="34667" x2="54667" y2="34667"/>
                        <a14:foregroundMark x1="51556" y1="34222" x2="51556" y2="34222"/>
                        <a14:foregroundMark x1="45333" y1="32444" x2="45333" y2="32444"/>
                        <a14:foregroundMark x1="40444" y1="30222" x2="40444" y2="30222"/>
                        <a14:foregroundMark x1="40444" y1="30222" x2="47111" y2="45333"/>
                        <a14:foregroundMark x1="45778" y1="31556" x2="62222" y2="50222"/>
                        <a14:foregroundMark x1="57333" y1="23111" x2="56444" y2="48889"/>
                        <a14:foregroundMark x1="60889" y1="30222" x2="49333" y2="56889"/>
                        <a14:foregroundMark x1="50222" y1="41333" x2="50222" y2="41333"/>
                        <a14:foregroundMark x1="50222" y1="41333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1111" y2="44000"/>
                        <a14:foregroundMark x1="51111" y1="44000" x2="51111" y2="44000"/>
                        <a14:foregroundMark x1="58667" y1="54667" x2="58667" y2="54667"/>
                        <a14:foregroundMark x1="57333" y1="55111" x2="62222" y2="62222"/>
                        <a14:foregroundMark x1="64889" y1="56444" x2="49778" y2="70667"/>
                        <a14:foregroundMark x1="49778" y1="70667" x2="72889" y2="68000"/>
                        <a14:foregroundMark x1="68444" y1="65778" x2="60000" y2="65778"/>
                        <a14:foregroundMark x1="65778" y1="63111" x2="65778" y2="63111"/>
                        <a14:foregroundMark x1="67111" y1="54667" x2="76000" y2="72000"/>
                        <a14:foregroundMark x1="76000" y1="72000" x2="61778" y2="74222"/>
                        <a14:foregroundMark x1="70667" y1="75556" x2="70667" y2="75556"/>
                        <a14:foregroundMark x1="79111" y1="65333" x2="79111" y2="65333"/>
                        <a14:foregroundMark x1="78222" y1="63556" x2="78222" y2="63556"/>
                        <a14:foregroundMark x1="78222" y1="66222" x2="78222" y2="66222"/>
                        <a14:foregroundMark x1="76889" y1="61778" x2="76889" y2="61778"/>
                        <a14:foregroundMark x1="74222" y1="57778" x2="74222" y2="57778"/>
                        <a14:foregroundMark x1="72444" y1="56000" x2="72444" y2="56000"/>
                        <a14:foregroundMark x1="81333" y1="56000" x2="81333" y2="56000"/>
                        <a14:foregroundMark x1="81333" y1="56000" x2="81333" y2="56000"/>
                        <a14:foregroundMark x1="81333" y1="52444" x2="81333" y2="52444"/>
                        <a14:foregroundMark x1="79111" y1="56000" x2="79111" y2="56000"/>
                        <a14:foregroundMark x1="57778" y1="60444" x2="57778" y2="60444"/>
                        <a14:foregroundMark x1="48889" y1="50667" x2="48889" y2="50667"/>
                        <a14:foregroundMark x1="48444" y1="52889" x2="48444" y2="52889"/>
                        <a14:foregroundMark x1="45333" y1="57778" x2="45333" y2="57778"/>
                        <a14:foregroundMark x1="44444" y1="56000" x2="44444" y2="56000"/>
                        <a14:foregroundMark x1="44444" y1="55111" x2="44444" y2="55111"/>
                        <a14:foregroundMark x1="45333" y1="48889" x2="45333" y2="48889"/>
                        <a14:foregroundMark x1="24000" y1="59111" x2="24000" y2="59111"/>
                        <a14:foregroundMark x1="22222" y1="57333" x2="22222" y2="57333"/>
                        <a14:foregroundMark x1="22222" y1="57333" x2="20444" y2="47111"/>
                        <a14:foregroundMark x1="20444" y1="47111" x2="17333" y2="59111"/>
                        <a14:foregroundMark x1="17333" y1="59111" x2="34667" y2="56889"/>
                        <a14:foregroundMark x1="36889" y1="55556" x2="36444" y2="64889"/>
                        <a14:foregroundMark x1="36444" y1="64889" x2="44000" y2="68889"/>
                        <a14:foregroundMark x1="29333" y1="58222" x2="41333" y2="73778"/>
                        <a14:foregroundMark x1="41333" y1="73778" x2="24000" y2="65333"/>
                        <a14:foregroundMark x1="23111" y1="62222" x2="23111" y2="62222"/>
                        <a14:foregroundMark x1="36000" y1="82222" x2="36000" y2="82222"/>
                        <a14:foregroundMark x1="33333" y1="84000" x2="33333" y2="84000"/>
                        <a14:foregroundMark x1="51111" y1="86667" x2="51111" y2="86667"/>
                        <a14:foregroundMark x1="48000" y1="85333" x2="48000" y2="85333"/>
                        <a14:foregroundMark x1="44000" y1="85333" x2="44000" y2="85333"/>
                        <a14:foregroundMark x1="37778" y1="85333" x2="37778" y2="85333"/>
                        <a14:foregroundMark x1="35111" y1="86222" x2="35111" y2="86222"/>
                        <a14:foregroundMark x1="58222" y1="81778" x2="58222" y2="81778"/>
                        <a14:foregroundMark x1="60889" y1="81778" x2="68000" y2="83111"/>
                        <a14:foregroundMark x1="64000" y1="86222" x2="64000" y2="86222"/>
                        <a14:foregroundMark x1="14222" y1="81778" x2="14222" y2="81778"/>
                        <a14:foregroundMark x1="8000" y1="66667" x2="8000" y2="66667"/>
                        <a14:foregroundMark x1="8000" y1="67556" x2="8000" y2="67556"/>
                        <a14:foregroundMark x1="7556" y1="66667" x2="7556" y2="66667"/>
                        <a14:foregroundMark x1="8222" y1="67556" x2="8444" y2="68000"/>
                        <a14:foregroundMark x1="8000" y1="67111" x2="8222" y2="67556"/>
                        <a14:foregroundMark x1="7778" y1="66667" x2="8000" y2="67111"/>
                        <a14:foregroundMark x1="7556" y1="66222" x2="7778" y2="66667"/>
                        <a14:foregroundMark x1="8444" y1="66222" x2="8444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7111"/>
                        <a14:foregroundMark x1="8222" y1="65778" x2="8444" y2="66222"/>
                        <a14:foregroundMark x1="7556" y1="64444" x2="8222" y2="65778"/>
                        <a14:foregroundMark x1="56444" y1="95556" x2="56444" y2="95556"/>
                        <a14:foregroundMark x1="53778" y1="96444" x2="55111" y2="96000"/>
                        <a14:foregroundMark x1="94222" y1="33333" x2="94222" y2="33333"/>
                        <a14:backgroundMark x1="9333" y1="72000" x2="9333" y2="72000"/>
                        <a14:backgroundMark x1="12889" y1="81778" x2="12889" y2="81778"/>
                        <a14:backgroundMark x1="13778" y1="81778" x2="13778" y2="81778"/>
                        <a14:backgroundMark x1="13333" y1="80889" x2="13333" y2="80889"/>
                        <a14:backgroundMark x1="57333" y1="96889" x2="57333" y2="96889"/>
                        <a14:backgroundMark x1="56000" y1="96444" x2="56000" y2="96444"/>
                        <a14:backgroundMark x1="57333" y1="96444" x2="57333" y2="96444"/>
                        <a14:backgroundMark x1="56889" y1="96000" x2="56889" y2="96000"/>
                        <a14:backgroundMark x1="7111" y1="67556" x2="7111" y2="67556"/>
                        <a14:backgroundMark x1="7556" y1="68444" x2="7556" y2="68444"/>
                        <a14:backgroundMark x1="6667" y1="67111" x2="6667" y2="67111"/>
                        <a14:backgroundMark x1="7556" y1="67556" x2="7556" y2="67556"/>
                        <a14:backgroundMark x1="7111" y1="65778" x2="7111" y2="65778"/>
                        <a14:backgroundMark x1="54222" y1="96889" x2="54222" y2="96889"/>
                        <a14:backgroundMark x1="55111" y1="96889" x2="55111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05" y="234426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5CCDE84-CEF0-8D95-F16E-1DE6AC99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9" b="98780" l="325" r="99026">
                        <a14:foregroundMark x1="1299" y1="26220" x2="1299" y2="26220"/>
                        <a14:foregroundMark x1="1948" y1="9146" x2="1299" y2="21341"/>
                        <a14:foregroundMark x1="16234" y1="21341" x2="16234" y2="21341"/>
                        <a14:foregroundMark x1="18345" y1="19512" x2="20455" y2="17683"/>
                        <a14:foregroundMark x1="17641" y1="20122" x2="18345" y2="19512"/>
                        <a14:foregroundMark x1="16937" y1="20732" x2="17641" y2="20122"/>
                        <a14:foregroundMark x1="16234" y1="21341" x2="16937" y2="20732"/>
                        <a14:foregroundMark x1="9740" y1="12805" x2="9740" y2="12805"/>
                        <a14:foregroundMark x1="20779" y1="18902" x2="19481" y2="18902"/>
                        <a14:foregroundMark x1="31169" y1="15244" x2="31169" y2="15244"/>
                        <a14:foregroundMark x1="31169" y1="15244" x2="31169" y2="19512"/>
                        <a14:foregroundMark x1="32792" y1="16463" x2="36039" y2="15244"/>
                        <a14:foregroundMark x1="9740" y1="32927" x2="9740" y2="32927"/>
                        <a14:foregroundMark x1="52597" y1="15244" x2="52597" y2="15244"/>
                        <a14:foregroundMark x1="67532" y1="18293" x2="67532" y2="18293"/>
                        <a14:foregroundMark x1="77597" y1="17073" x2="77597" y2="17073"/>
                        <a14:foregroundMark x1="77273" y1="3049" x2="77273" y2="3049"/>
                        <a14:foregroundMark x1="86364" y1="3659" x2="86364" y2="3659"/>
                        <a14:foregroundMark x1="12013" y1="57317" x2="12013" y2="57317"/>
                        <a14:foregroundMark x1="13312" y1="54268" x2="13312" y2="54268"/>
                        <a14:foregroundMark x1="53247" y1="25000" x2="53247" y2="25000"/>
                        <a14:foregroundMark x1="10065" y1="65854" x2="10065" y2="65854"/>
                        <a14:foregroundMark x1="8766" y1="70732" x2="8766" y2="70732"/>
                        <a14:foregroundMark x1="28571" y1="60366" x2="28571" y2="60366"/>
                        <a14:foregroundMark x1="37338" y1="50610" x2="37338" y2="50610"/>
                        <a14:foregroundMark x1="55519" y1="50000" x2="55519" y2="50000"/>
                        <a14:foregroundMark x1="62662" y1="49390" x2="62662" y2="49390"/>
                        <a14:foregroundMark x1="65260" y1="54268" x2="65260" y2="54268"/>
                        <a14:foregroundMark x1="77273" y1="48780" x2="77273" y2="48780"/>
                        <a14:foregroundMark x1="88636" y1="51829" x2="88636" y2="51829"/>
                        <a14:foregroundMark x1="90909" y1="56707" x2="90909" y2="56707"/>
                        <a14:foregroundMark x1="98052" y1="52439" x2="98052" y2="52439"/>
                        <a14:foregroundMark x1="94156" y1="73780" x2="94156" y2="73780"/>
                        <a14:foregroundMark x1="22403" y1="92073" x2="22403" y2="92073"/>
                        <a14:foregroundMark x1="1623" y1="58537" x2="1623" y2="58537"/>
                        <a14:foregroundMark x1="98377" y1="67073" x2="98377" y2="67073"/>
                        <a14:foregroundMark x1="99026" y1="80488" x2="99026" y2="80488"/>
                        <a14:foregroundMark x1="649" y1="85366" x2="649" y2="85366"/>
                        <a14:foregroundMark x1="1299" y1="98780" x2="1299" y2="98780"/>
                        <a14:foregroundMark x1="38636" y1="17073" x2="38636" y2="17073"/>
                        <a14:foregroundMark x1="45130" y1="13415" x2="45130" y2="13415"/>
                        <a14:foregroundMark x1="55519" y1="43293" x2="55519" y2="43293"/>
                        <a14:foregroundMark x1="85714" y1="13415" x2="85714" y2="13415"/>
                        <a14:backgroundMark x1="18831" y1="20122" x2="18831" y2="20122"/>
                        <a14:backgroundMark x1="18506" y1="20732" x2="18506" y2="20732"/>
                        <a14:backgroundMark x1="20455" y1="19512" x2="20455" y2="19512"/>
                        <a14:backgroundMark x1="19805" y1="19512" x2="19805" y2="19512"/>
                        <a14:backgroundMark x1="325" y1="85976" x2="325" y2="85976"/>
                        <a14:backgroundMark x1="4221" y1="99390" x2="4221" y2="99390"/>
                        <a14:backgroundMark x1="99351" y1="81707" x2="99351" y2="81707"/>
                        <a14:backgroundMark x1="99026" y1="81707" x2="99026" y2="8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33" y="323142"/>
            <a:ext cx="1648005" cy="8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36BF8-1F8A-1A67-EC53-3F75AF4139DB}"/>
              </a:ext>
            </a:extLst>
          </p:cNvPr>
          <p:cNvSpPr txBox="1"/>
          <p:nvPr/>
        </p:nvSpPr>
        <p:spPr>
          <a:xfrm>
            <a:off x="615788" y="2681887"/>
            <a:ext cx="8039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dirty="0">
                <a:latin typeface="Vidaloka" panose="020B0604020202020204" charset="0"/>
              </a:rPr>
              <a:t>PENGEMBANGAN DAN PENYELENGGARAAN PEMBELAJARAN DIGITAL (P3D)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928B3-1E44-E044-D7E2-29FB3507050C}"/>
              </a:ext>
            </a:extLst>
          </p:cNvPr>
          <p:cNvSpPr txBox="1"/>
          <p:nvPr/>
        </p:nvSpPr>
        <p:spPr>
          <a:xfrm>
            <a:off x="1066800" y="3891518"/>
            <a:ext cx="7378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812800" algn="l"/>
              </a:tabLst>
            </a:pPr>
            <a:r>
              <a:rPr lang="en-ID" sz="2000" dirty="0">
                <a:latin typeface="Vidaloka" panose="020B0604020202020204" charset="0"/>
              </a:rPr>
              <a:t>PENDIDIKAN BAHASA DAN SASTRA INDONESIA </a:t>
            </a:r>
          </a:p>
          <a:p>
            <a:pPr algn="ctr">
              <a:tabLst>
                <a:tab pos="812800" algn="l"/>
              </a:tabLst>
            </a:pPr>
            <a:r>
              <a:rPr lang="en-ID" sz="2000" dirty="0">
                <a:latin typeface="Vidaloka" panose="020B0604020202020204" charset="0"/>
              </a:rPr>
              <a:t>STKIP SINGKAWANG</a:t>
            </a:r>
          </a:p>
          <a:p>
            <a:pPr algn="ctr">
              <a:tabLst>
                <a:tab pos="812800" algn="l"/>
              </a:tabLst>
            </a:pPr>
            <a:r>
              <a:rPr lang="en-ID" sz="2000" dirty="0">
                <a:latin typeface="Vidaloka" panose="020B0604020202020204" charset="0"/>
              </a:rPr>
              <a:t>2024</a:t>
            </a:r>
            <a:endParaRPr lang="en-ID" dirty="0">
              <a:latin typeface="Vidaloka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7"/>
          <p:cNvSpPr txBox="1">
            <a:spLocks noGrp="1"/>
          </p:cNvSpPr>
          <p:nvPr>
            <p:ph type="title"/>
          </p:nvPr>
        </p:nvSpPr>
        <p:spPr>
          <a:xfrm>
            <a:off x="0" y="406401"/>
            <a:ext cx="9144000" cy="723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TUJUAN PEMBELAJARAN</a:t>
            </a:r>
            <a:endParaRPr sz="4000" dirty="0"/>
          </a:p>
        </p:txBody>
      </p:sp>
      <p:pic>
        <p:nvPicPr>
          <p:cNvPr id="2" name="Picture 2" descr="Profil STKIP Singkawang">
            <a:extLst>
              <a:ext uri="{FF2B5EF4-FFF2-40B4-BE49-F238E27FC236}">
                <a16:creationId xmlns:a16="http://schemas.microsoft.com/office/drawing/2014/main" id="{0EFAC16E-8467-FBB7-AF1E-70D1CF80A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421" y1="11842" x2="43421" y2="11842"/>
                        <a14:foregroundMark x1="73684" y1="36184" x2="73684" y2="36184"/>
                        <a14:foregroundMark x1="65789" y1="28289" x2="65789" y2="28289"/>
                        <a14:foregroundMark x1="63816" y1="25000" x2="63816" y2="25000"/>
                        <a14:foregroundMark x1="63816" y1="25000" x2="63816" y2="25000"/>
                        <a14:foregroundMark x1="41447" y1="23026" x2="41447" y2="23026"/>
                        <a14:foregroundMark x1="12500" y1="48684" x2="12500" y2="48684"/>
                        <a14:foregroundMark x1="15132" y1="59868" x2="15132" y2="59868"/>
                        <a14:foregroundMark x1="18421" y1="67763" x2="18421" y2="67763"/>
                        <a14:foregroundMark x1="25658" y1="76974" x2="25658" y2="76974"/>
                        <a14:foregroundMark x1="34211" y1="83553" x2="34211" y2="83553"/>
                        <a14:foregroundMark x1="42105" y1="85526" x2="42105" y2="85526"/>
                        <a14:foregroundMark x1="43421" y1="88158" x2="43421" y2="88158"/>
                        <a14:foregroundMark x1="53289" y1="86842" x2="53289" y2="86842"/>
                        <a14:foregroundMark x1="64474" y1="85526" x2="64474" y2="85526"/>
                        <a14:foregroundMark x1="51316" y1="65789" x2="51316" y2="65789"/>
                        <a14:foregroundMark x1="46053" y1="65789" x2="46053" y2="65789"/>
                        <a14:foregroundMark x1="88158" y1="38816" x2="88158" y2="38816"/>
                        <a14:foregroundMark x1="84211" y1="60526" x2="84211" y2="60526"/>
                        <a14:foregroundMark x1="82895" y1="68421" x2="82895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36" y="3877231"/>
            <a:ext cx="1114182" cy="11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MB IKIP-PGRI PONTIANAK">
            <a:extLst>
              <a:ext uri="{FF2B5EF4-FFF2-40B4-BE49-F238E27FC236}">
                <a16:creationId xmlns:a16="http://schemas.microsoft.com/office/drawing/2014/main" id="{942BD2C2-09DE-08BD-AB35-9BE6BE7D3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7778" l="3111" r="97778">
                        <a14:foregroundMark x1="48000" y1="9778" x2="48000" y2="9778"/>
                        <a14:foregroundMark x1="48000" y1="6222" x2="48000" y2="6222"/>
                        <a14:foregroundMark x1="50222" y1="3556" x2="50222" y2="3556"/>
                        <a14:foregroundMark x1="50667" y1="3111" x2="53333" y2="4000"/>
                        <a14:foregroundMark x1="55111" y1="7111" x2="60000" y2="8000"/>
                        <a14:foregroundMark x1="48000" y1="2667" x2="48000" y2="2667"/>
                        <a14:foregroundMark x1="50222" y1="1333" x2="50222" y2="1333"/>
                        <a14:foregroundMark x1="52000" y1="3556" x2="52000" y2="3556"/>
                        <a14:foregroundMark x1="55111" y1="3556" x2="55111" y2="3556"/>
                        <a14:foregroundMark x1="65778" y1="9333" x2="65778" y2="9333"/>
                        <a14:foregroundMark x1="71111" y1="12444" x2="71111" y2="12444"/>
                        <a14:foregroundMark x1="76444" y1="16889" x2="76444" y2="16889"/>
                        <a14:foregroundMark x1="82667" y1="20889" x2="82667" y2="20889"/>
                        <a14:foregroundMark x1="92444" y1="31111" x2="92444" y2="31111"/>
                        <a14:foregroundMark x1="96889" y1="35556" x2="96889" y2="35556"/>
                        <a14:foregroundMark x1="85778" y1="23556" x2="85778" y2="23556"/>
                        <a14:foregroundMark x1="94667" y1="53333" x2="94667" y2="53333"/>
                        <a14:foregroundMark x1="97778" y1="38667" x2="97778" y2="38667"/>
                        <a14:foregroundMark x1="96444" y1="45333" x2="96444" y2="45333"/>
                        <a14:foregroundMark x1="97333" y1="49333" x2="97333" y2="49333"/>
                        <a14:foregroundMark x1="96889" y1="54667" x2="96889" y2="54667"/>
                        <a14:foregroundMark x1="90667" y1="72444" x2="90667" y2="72444"/>
                        <a14:foregroundMark x1="93333" y1="69778" x2="93333" y2="69778"/>
                        <a14:foregroundMark x1="86667" y1="80889" x2="86667" y2="80889"/>
                        <a14:foregroundMark x1="83111" y1="87111" x2="83111" y2="87111"/>
                        <a14:foregroundMark x1="80444" y1="91111" x2="80444" y2="91111"/>
                        <a14:foregroundMark x1="77778" y1="95111" x2="77778" y2="95111"/>
                        <a14:foregroundMark x1="59111" y1="97333" x2="59111" y2="97333"/>
                        <a14:foregroundMark x1="51556" y1="97778" x2="51556" y2="97778"/>
                        <a14:foregroundMark x1="38667" y1="97778" x2="38667" y2="97778"/>
                        <a14:foregroundMark x1="32000" y1="95111" x2="32000" y2="95111"/>
                        <a14:foregroundMark x1="19111" y1="91556" x2="19111" y2="91556"/>
                        <a14:foregroundMark x1="14667" y1="80000" x2="14667" y2="80000"/>
                        <a14:foregroundMark x1="13333" y1="79111" x2="13333" y2="79111"/>
                        <a14:foregroundMark x1="7111" y1="67556" x2="7111" y2="67556"/>
                        <a14:foregroundMark x1="4889" y1="44889" x2="4889" y2="44889"/>
                        <a14:foregroundMark x1="3111" y1="36889" x2="3111" y2="36889"/>
                        <a14:foregroundMark x1="3111" y1="40444" x2="3111" y2="40444"/>
                        <a14:foregroundMark x1="6222" y1="33778" x2="6222" y2="33778"/>
                        <a14:foregroundMark x1="4444" y1="32889" x2="4444" y2="32889"/>
                        <a14:foregroundMark x1="9778" y1="29333" x2="9778" y2="29333"/>
                        <a14:foregroundMark x1="15556" y1="21333" x2="15556" y2="21333"/>
                        <a14:foregroundMark x1="34222" y1="10222" x2="34222" y2="10222"/>
                        <a14:foregroundMark x1="56444" y1="58222" x2="56444" y2="58222"/>
                        <a14:foregroundMark x1="54222" y1="56000" x2="54222" y2="56000"/>
                        <a14:foregroundMark x1="56000" y1="48000" x2="56000" y2="48000"/>
                        <a14:foregroundMark x1="44444" y1="48889" x2="44444" y2="48889"/>
                        <a14:foregroundMark x1="45333" y1="70667" x2="45333" y2="70667"/>
                        <a14:foregroundMark x1="45333" y1="70667" x2="51111" y2="71556"/>
                        <a14:foregroundMark x1="56889" y1="68444" x2="60000" y2="69778"/>
                        <a14:foregroundMark x1="3111" y1="47111" x2="3111" y2="47111"/>
                        <a14:foregroundMark x1="35111" y1="8444" x2="35111" y2="8444"/>
                        <a14:backgroundMark x1="32000" y1="7111" x2="32000" y2="7111"/>
                        <a14:backgroundMark x1="25602" y1="8444" x2="16000" y2="12000"/>
                        <a14:backgroundMark x1="28000" y1="7556" x2="25602" y2="8444"/>
                        <a14:backgroundMark x1="5778" y1="12444" x2="15556" y2="9333"/>
                        <a14:backgroundMark x1="76000" y1="9333" x2="93778" y2="16889"/>
                        <a14:backgroundMark x1="94100" y1="87111" x2="93333" y2="91556"/>
                        <a14:backgroundMark x1="95173" y1="80889" x2="94100" y2="87111"/>
                        <a14:backgroundMark x1="95556" y1="78667" x2="95173" y2="8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49" y="3926766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alaman Unduh untuk file Download Logo Tut Wuri Handayani Smk yang ke 31">
            <a:extLst>
              <a:ext uri="{FF2B5EF4-FFF2-40B4-BE49-F238E27FC236}">
                <a16:creationId xmlns:a16="http://schemas.microsoft.com/office/drawing/2014/main" id="{74AE4DB8-8499-EC04-E7E0-002647FC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6444" l="2667" r="96889">
                        <a14:foregroundMark x1="15111" y1="32000" x2="15111" y2="32000"/>
                        <a14:foregroundMark x1="15111" y1="32000" x2="36444" y2="27556"/>
                        <a14:foregroundMark x1="40000" y1="18222" x2="40000" y2="18222"/>
                        <a14:foregroundMark x1="40000" y1="18222" x2="64889" y2="19556"/>
                        <a14:foregroundMark x1="54222" y1="7556" x2="40444" y2="18222"/>
                        <a14:foregroundMark x1="44000" y1="12444" x2="24000" y2="27556"/>
                        <a14:foregroundMark x1="20000" y1="23556" x2="20000" y2="23556"/>
                        <a14:foregroundMark x1="20000" y1="23556" x2="37778" y2="9333"/>
                        <a14:foregroundMark x1="43111" y1="9333" x2="46667" y2="10667"/>
                        <a14:foregroundMark x1="59556" y1="12000" x2="78222" y2="24000"/>
                        <a14:foregroundMark x1="79556" y1="28444" x2="89333" y2="59111"/>
                        <a14:foregroundMark x1="62222" y1="37778" x2="62222" y2="37778"/>
                        <a14:foregroundMark x1="62222" y1="37778" x2="62667" y2="44000"/>
                        <a14:foregroundMark x1="33333" y1="38667" x2="40000" y2="58667"/>
                        <a14:foregroundMark x1="12000" y1="34222" x2="22222" y2="72000"/>
                        <a14:foregroundMark x1="16229" y1="68444" x2="16444" y2="69333"/>
                        <a14:foregroundMark x1="16122" y1="68000" x2="16229" y2="68444"/>
                        <a14:foregroundMark x1="16015" y1="67556" x2="16122" y2="68000"/>
                        <a14:foregroundMark x1="15907" y1="67111" x2="16015" y2="67556"/>
                        <a14:foregroundMark x1="15800" y1="66667" x2="15907" y2="67111"/>
                        <a14:foregroundMark x1="15585" y1="65778" x2="15800" y2="66667"/>
                        <a14:foregroundMark x1="13333" y1="56444" x2="15585" y2="65778"/>
                        <a14:foregroundMark x1="13654" y1="67556" x2="13778" y2="68000"/>
                        <a14:foregroundMark x1="13529" y1="67111" x2="13654" y2="67556"/>
                        <a14:foregroundMark x1="13405" y1="66667" x2="13529" y2="67111"/>
                        <a14:foregroundMark x1="13156" y1="65778" x2="13405" y2="66667"/>
                        <a14:foregroundMark x1="10667" y1="56889" x2="13156" y2="65778"/>
                        <a14:foregroundMark x1="6667" y1="46667" x2="9778" y2="61333"/>
                        <a14:foregroundMark x1="8000" y1="34222" x2="8000" y2="44889"/>
                        <a14:foregroundMark x1="33778" y1="25778" x2="77778" y2="35556"/>
                        <a14:foregroundMark x1="76444" y1="36889" x2="64000" y2="55111"/>
                        <a14:foregroundMark x1="80889" y1="35556" x2="28000" y2="22667"/>
                        <a14:foregroundMark x1="28000" y1="22667" x2="69778" y2="25778"/>
                        <a14:foregroundMark x1="17778" y1="32889" x2="27111" y2="46667"/>
                        <a14:foregroundMark x1="14015" y1="68444" x2="56444" y2="85333"/>
                        <a14:foregroundMark x1="12900" y1="68000" x2="14015" y2="68444"/>
                        <a14:foregroundMark x1="11785" y1="67556" x2="12900" y2="68000"/>
                        <a14:foregroundMark x1="10667" y1="67111" x2="11785" y2="67556"/>
                        <a14:foregroundMark x1="56444" y1="85333" x2="28000" y2="39556"/>
                        <a14:foregroundMark x1="28000" y1="39556" x2="28000" y2="39556"/>
                        <a14:foregroundMark x1="47556" y1="8000" x2="60444" y2="10222"/>
                        <a14:foregroundMark x1="50667" y1="4000" x2="50667" y2="4000"/>
                        <a14:foregroundMark x1="78667" y1="23556" x2="78667" y2="23556"/>
                        <a14:foregroundMark x1="81778" y1="26667" x2="81778" y2="26667"/>
                        <a14:foregroundMark x1="88000" y1="31111" x2="88000" y2="31111"/>
                        <a14:foregroundMark x1="91111" y1="36000" x2="91111" y2="36000"/>
                        <a14:foregroundMark x1="94222" y1="42222" x2="94222" y2="42222"/>
                        <a14:foregroundMark x1="48000" y1="90667" x2="48000" y2="90667"/>
                        <a14:foregroundMark x1="56000" y1="5778" x2="56000" y2="5778"/>
                        <a14:foregroundMark x1="53333" y1="4000" x2="53333" y2="4000"/>
                        <a14:foregroundMark x1="49778" y1="2667" x2="49778" y2="2667"/>
                        <a14:foregroundMark x1="47556" y1="3556" x2="47556" y2="3556"/>
                        <a14:foregroundMark x1="44444" y1="5333" x2="44444" y2="5333"/>
                        <a14:foregroundMark x1="31556" y1="12889" x2="31556" y2="12889"/>
                        <a14:foregroundMark x1="27556" y1="15111" x2="27556" y2="15111"/>
                        <a14:foregroundMark x1="23556" y1="17333" x2="23556" y2="17333"/>
                        <a14:foregroundMark x1="19556" y1="21778" x2="19556" y2="21778"/>
                        <a14:foregroundMark x1="19556" y1="20889" x2="19556" y2="20889"/>
                        <a14:foregroundMark x1="16889" y1="23111" x2="16889" y2="23111"/>
                        <a14:foregroundMark x1="13778" y1="25778" x2="13778" y2="25778"/>
                        <a14:foregroundMark x1="11111" y1="28000" x2="11111" y2="28000"/>
                        <a14:foregroundMark x1="8444" y1="31111" x2="8444" y2="31111"/>
                        <a14:foregroundMark x1="6222" y1="34222" x2="6222" y2="34222"/>
                        <a14:foregroundMark x1="4444" y1="38222" x2="4444" y2="38222"/>
                        <a14:foregroundMark x1="3111" y1="37333" x2="3111" y2="37333"/>
                        <a14:foregroundMark x1="4000" y1="41778" x2="4000" y2="41778"/>
                        <a14:foregroundMark x1="4000" y1="47111" x2="4000" y2="47111"/>
                        <a14:foregroundMark x1="4889" y1="52889" x2="4889" y2="52889"/>
                        <a14:foregroundMark x1="5778" y1="56889" x2="5778" y2="56889"/>
                        <a14:foregroundMark x1="6667" y1="61333" x2="6667" y2="61333"/>
                        <a14:foregroundMark x1="8444" y1="66667" x2="8444" y2="66667"/>
                        <a14:foregroundMark x1="12444" y1="75556" x2="12444" y2="75556"/>
                        <a14:foregroundMark x1="14222" y1="79556" x2="14222" y2="79556"/>
                        <a14:foregroundMark x1="8444" y1="66667" x2="8444" y2="66667"/>
                        <a14:foregroundMark x1="8000" y1="67111" x2="8000" y2="67111"/>
                        <a14:foregroundMark x1="14222" y1="80889" x2="14222" y2="80889"/>
                        <a14:foregroundMark x1="16889" y1="84889" x2="16889" y2="84889"/>
                        <a14:foregroundMark x1="24444" y1="93333" x2="24444" y2="93333"/>
                        <a14:foregroundMark x1="33333" y1="94667" x2="33333" y2="94667"/>
                        <a14:foregroundMark x1="40889" y1="94667" x2="40889" y2="94667"/>
                        <a14:foregroundMark x1="58667" y1="94222" x2="58667" y2="94222"/>
                        <a14:foregroundMark x1="55111" y1="95111" x2="55111" y2="95111"/>
                        <a14:foregroundMark x1="58667" y1="95111" x2="58667" y2="95111"/>
                        <a14:foregroundMark x1="93778" y1="60000" x2="93778" y2="60000"/>
                        <a14:foregroundMark x1="94667" y1="55111" x2="94667" y2="55111"/>
                        <a14:foregroundMark x1="97333" y1="42667" x2="97333" y2="42667"/>
                        <a14:foregroundMark x1="56000" y1="26667" x2="56000" y2="26667"/>
                        <a14:foregroundMark x1="54667" y1="34667" x2="54667" y2="34667"/>
                        <a14:foregroundMark x1="51556" y1="34222" x2="51556" y2="34222"/>
                        <a14:foregroundMark x1="45333" y1="32444" x2="45333" y2="32444"/>
                        <a14:foregroundMark x1="40444" y1="30222" x2="40444" y2="30222"/>
                        <a14:foregroundMark x1="40444" y1="30222" x2="47111" y2="45333"/>
                        <a14:foregroundMark x1="45778" y1="31556" x2="62222" y2="50222"/>
                        <a14:foregroundMark x1="57333" y1="23111" x2="56444" y2="48889"/>
                        <a14:foregroundMark x1="60889" y1="30222" x2="49333" y2="56889"/>
                        <a14:foregroundMark x1="50222" y1="41333" x2="50222" y2="41333"/>
                        <a14:foregroundMark x1="50222" y1="41333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1111" y2="44000"/>
                        <a14:foregroundMark x1="51111" y1="44000" x2="51111" y2="44000"/>
                        <a14:foregroundMark x1="58667" y1="54667" x2="58667" y2="54667"/>
                        <a14:foregroundMark x1="57333" y1="55111" x2="62222" y2="62222"/>
                        <a14:foregroundMark x1="64889" y1="56444" x2="49778" y2="70667"/>
                        <a14:foregroundMark x1="49778" y1="70667" x2="72889" y2="68000"/>
                        <a14:foregroundMark x1="68444" y1="65778" x2="60000" y2="65778"/>
                        <a14:foregroundMark x1="65778" y1="63111" x2="65778" y2="63111"/>
                        <a14:foregroundMark x1="67111" y1="54667" x2="76000" y2="72000"/>
                        <a14:foregroundMark x1="76000" y1="72000" x2="61778" y2="74222"/>
                        <a14:foregroundMark x1="70667" y1="75556" x2="70667" y2="75556"/>
                        <a14:foregroundMark x1="79111" y1="65333" x2="79111" y2="65333"/>
                        <a14:foregroundMark x1="78222" y1="63556" x2="78222" y2="63556"/>
                        <a14:foregroundMark x1="78222" y1="66222" x2="78222" y2="66222"/>
                        <a14:foregroundMark x1="76889" y1="61778" x2="76889" y2="61778"/>
                        <a14:foregroundMark x1="74222" y1="57778" x2="74222" y2="57778"/>
                        <a14:foregroundMark x1="72444" y1="56000" x2="72444" y2="56000"/>
                        <a14:foregroundMark x1="81333" y1="56000" x2="81333" y2="56000"/>
                        <a14:foregroundMark x1="81333" y1="56000" x2="81333" y2="56000"/>
                        <a14:foregroundMark x1="81333" y1="52444" x2="81333" y2="52444"/>
                        <a14:foregroundMark x1="79111" y1="56000" x2="79111" y2="56000"/>
                        <a14:foregroundMark x1="57778" y1="60444" x2="57778" y2="60444"/>
                        <a14:foregroundMark x1="48889" y1="50667" x2="48889" y2="50667"/>
                        <a14:foregroundMark x1="48444" y1="52889" x2="48444" y2="52889"/>
                        <a14:foregroundMark x1="45333" y1="57778" x2="45333" y2="57778"/>
                        <a14:foregroundMark x1="44444" y1="56000" x2="44444" y2="56000"/>
                        <a14:foregroundMark x1="44444" y1="55111" x2="44444" y2="55111"/>
                        <a14:foregroundMark x1="45333" y1="48889" x2="45333" y2="48889"/>
                        <a14:foregroundMark x1="24000" y1="59111" x2="24000" y2="59111"/>
                        <a14:foregroundMark x1="22222" y1="57333" x2="22222" y2="57333"/>
                        <a14:foregroundMark x1="22222" y1="57333" x2="20444" y2="47111"/>
                        <a14:foregroundMark x1="20444" y1="47111" x2="17333" y2="59111"/>
                        <a14:foregroundMark x1="17333" y1="59111" x2="34667" y2="56889"/>
                        <a14:foregroundMark x1="36889" y1="55556" x2="36444" y2="64889"/>
                        <a14:foregroundMark x1="36444" y1="64889" x2="44000" y2="68889"/>
                        <a14:foregroundMark x1="29333" y1="58222" x2="41333" y2="73778"/>
                        <a14:foregroundMark x1="41333" y1="73778" x2="24000" y2="65333"/>
                        <a14:foregroundMark x1="23111" y1="62222" x2="23111" y2="62222"/>
                        <a14:foregroundMark x1="36000" y1="82222" x2="36000" y2="82222"/>
                        <a14:foregroundMark x1="33333" y1="84000" x2="33333" y2="84000"/>
                        <a14:foregroundMark x1="51111" y1="86667" x2="51111" y2="86667"/>
                        <a14:foregroundMark x1="48000" y1="85333" x2="48000" y2="85333"/>
                        <a14:foregroundMark x1="44000" y1="85333" x2="44000" y2="85333"/>
                        <a14:foregroundMark x1="37778" y1="85333" x2="37778" y2="85333"/>
                        <a14:foregroundMark x1="35111" y1="86222" x2="35111" y2="86222"/>
                        <a14:foregroundMark x1="58222" y1="81778" x2="58222" y2="81778"/>
                        <a14:foregroundMark x1="60889" y1="81778" x2="68000" y2="83111"/>
                        <a14:foregroundMark x1="64000" y1="86222" x2="64000" y2="86222"/>
                        <a14:foregroundMark x1="14222" y1="81778" x2="14222" y2="81778"/>
                        <a14:foregroundMark x1="8000" y1="66667" x2="8000" y2="66667"/>
                        <a14:foregroundMark x1="8000" y1="67556" x2="8000" y2="67556"/>
                        <a14:foregroundMark x1="7556" y1="66667" x2="7556" y2="66667"/>
                        <a14:foregroundMark x1="8222" y1="67556" x2="8444" y2="68000"/>
                        <a14:foregroundMark x1="8000" y1="67111" x2="8222" y2="67556"/>
                        <a14:foregroundMark x1="7778" y1="66667" x2="8000" y2="67111"/>
                        <a14:foregroundMark x1="7556" y1="66222" x2="7778" y2="66667"/>
                        <a14:foregroundMark x1="8444" y1="66222" x2="8444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7111"/>
                        <a14:foregroundMark x1="8222" y1="65778" x2="8444" y2="66222"/>
                        <a14:foregroundMark x1="7556" y1="64444" x2="8222" y2="65778"/>
                        <a14:foregroundMark x1="56444" y1="95556" x2="56444" y2="95556"/>
                        <a14:foregroundMark x1="53778" y1="96444" x2="55111" y2="96000"/>
                        <a14:foregroundMark x1="94222" y1="33333" x2="94222" y2="33333"/>
                        <a14:backgroundMark x1="9333" y1="72000" x2="9333" y2="72000"/>
                        <a14:backgroundMark x1="12889" y1="81778" x2="12889" y2="81778"/>
                        <a14:backgroundMark x1="13778" y1="81778" x2="13778" y2="81778"/>
                        <a14:backgroundMark x1="13333" y1="80889" x2="13333" y2="80889"/>
                        <a14:backgroundMark x1="57333" y1="96889" x2="57333" y2="96889"/>
                        <a14:backgroundMark x1="56000" y1="96444" x2="56000" y2="96444"/>
                        <a14:backgroundMark x1="57333" y1="96444" x2="57333" y2="96444"/>
                        <a14:backgroundMark x1="56889" y1="96000" x2="56889" y2="96000"/>
                        <a14:backgroundMark x1="7111" y1="67556" x2="7111" y2="67556"/>
                        <a14:backgroundMark x1="7556" y1="68444" x2="7556" y2="68444"/>
                        <a14:backgroundMark x1="6667" y1="67111" x2="6667" y2="67111"/>
                        <a14:backgroundMark x1="7556" y1="67556" x2="7556" y2="67556"/>
                        <a14:backgroundMark x1="7111" y1="65778" x2="7111" y2="65778"/>
                        <a14:backgroundMark x1="54222" y1="96889" x2="54222" y2="96889"/>
                        <a14:backgroundMark x1="55111" y1="96889" x2="55111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92" y="3929954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C64C6F2-94D1-E6B9-F1F0-0CD9B0EE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9" b="98780" l="325" r="99026">
                        <a14:foregroundMark x1="1299" y1="26220" x2="1299" y2="26220"/>
                        <a14:foregroundMark x1="1948" y1="9146" x2="1299" y2="21341"/>
                        <a14:foregroundMark x1="16234" y1="21341" x2="16234" y2="21341"/>
                        <a14:foregroundMark x1="18345" y1="19512" x2="20455" y2="17683"/>
                        <a14:foregroundMark x1="17641" y1="20122" x2="18345" y2="19512"/>
                        <a14:foregroundMark x1="16937" y1="20732" x2="17641" y2="20122"/>
                        <a14:foregroundMark x1="16234" y1="21341" x2="16937" y2="20732"/>
                        <a14:foregroundMark x1="9740" y1="12805" x2="9740" y2="12805"/>
                        <a14:foregroundMark x1="20779" y1="18902" x2="19481" y2="18902"/>
                        <a14:foregroundMark x1="31169" y1="15244" x2="31169" y2="15244"/>
                        <a14:foregroundMark x1="31169" y1="15244" x2="31169" y2="19512"/>
                        <a14:foregroundMark x1="32792" y1="16463" x2="36039" y2="15244"/>
                        <a14:foregroundMark x1="9740" y1="32927" x2="9740" y2="32927"/>
                        <a14:foregroundMark x1="52597" y1="15244" x2="52597" y2="15244"/>
                        <a14:foregroundMark x1="67532" y1="18293" x2="67532" y2="18293"/>
                        <a14:foregroundMark x1="77597" y1="17073" x2="77597" y2="17073"/>
                        <a14:foregroundMark x1="77273" y1="3049" x2="77273" y2="3049"/>
                        <a14:foregroundMark x1="86364" y1="3659" x2="86364" y2="3659"/>
                        <a14:foregroundMark x1="12013" y1="57317" x2="12013" y2="57317"/>
                        <a14:foregroundMark x1="13312" y1="54268" x2="13312" y2="54268"/>
                        <a14:foregroundMark x1="53247" y1="25000" x2="53247" y2="25000"/>
                        <a14:foregroundMark x1="10065" y1="65854" x2="10065" y2="65854"/>
                        <a14:foregroundMark x1="8766" y1="70732" x2="8766" y2="70732"/>
                        <a14:foregroundMark x1="28571" y1="60366" x2="28571" y2="60366"/>
                        <a14:foregroundMark x1="37338" y1="50610" x2="37338" y2="50610"/>
                        <a14:foregroundMark x1="55519" y1="50000" x2="55519" y2="50000"/>
                        <a14:foregroundMark x1="62662" y1="49390" x2="62662" y2="49390"/>
                        <a14:foregroundMark x1="65260" y1="54268" x2="65260" y2="54268"/>
                        <a14:foregroundMark x1="77273" y1="48780" x2="77273" y2="48780"/>
                        <a14:foregroundMark x1="88636" y1="51829" x2="88636" y2="51829"/>
                        <a14:foregroundMark x1="90909" y1="56707" x2="90909" y2="56707"/>
                        <a14:foregroundMark x1="98052" y1="52439" x2="98052" y2="52439"/>
                        <a14:foregroundMark x1="94156" y1="73780" x2="94156" y2="73780"/>
                        <a14:foregroundMark x1="22403" y1="92073" x2="22403" y2="92073"/>
                        <a14:foregroundMark x1="1623" y1="58537" x2="1623" y2="58537"/>
                        <a14:foregroundMark x1="98377" y1="67073" x2="98377" y2="67073"/>
                        <a14:foregroundMark x1="99026" y1="80488" x2="99026" y2="80488"/>
                        <a14:foregroundMark x1="649" y1="85366" x2="649" y2="85366"/>
                        <a14:foregroundMark x1="1299" y1="98780" x2="1299" y2="98780"/>
                        <a14:foregroundMark x1="38636" y1="17073" x2="38636" y2="17073"/>
                        <a14:foregroundMark x1="45130" y1="13415" x2="45130" y2="13415"/>
                        <a14:foregroundMark x1="55519" y1="43293" x2="55519" y2="43293"/>
                        <a14:foregroundMark x1="85714" y1="13415" x2="85714" y2="13415"/>
                        <a14:backgroundMark x1="18831" y1="20122" x2="18831" y2="20122"/>
                        <a14:backgroundMark x1="18506" y1="20732" x2="18506" y2="20732"/>
                        <a14:backgroundMark x1="20455" y1="19512" x2="20455" y2="19512"/>
                        <a14:backgroundMark x1="19805" y1="19512" x2="19805" y2="19512"/>
                        <a14:backgroundMark x1="325" y1="85976" x2="325" y2="85976"/>
                        <a14:backgroundMark x1="4221" y1="99390" x2="4221" y2="99390"/>
                        <a14:backgroundMark x1="99351" y1="81707" x2="99351" y2="81707"/>
                        <a14:backgroundMark x1="99026" y1="81707" x2="99026" y2="8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9" y="3974170"/>
            <a:ext cx="1648005" cy="8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95;p61">
            <a:extLst>
              <a:ext uri="{FF2B5EF4-FFF2-40B4-BE49-F238E27FC236}">
                <a16:creationId xmlns:a16="http://schemas.microsoft.com/office/drawing/2014/main" id="{34E93143-BF03-76CC-A369-098D28DDA762}"/>
              </a:ext>
            </a:extLst>
          </p:cNvPr>
          <p:cNvSpPr txBox="1">
            <a:spLocks/>
          </p:cNvSpPr>
          <p:nvPr/>
        </p:nvSpPr>
        <p:spPr>
          <a:xfrm>
            <a:off x="122108" y="1307353"/>
            <a:ext cx="8899784" cy="261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kern="100"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Pada akhir perkuliahan mata kuliah Kajian Drama mahasiswa diharapkan dapat menganalisis drama sebagai teater.</a:t>
            </a:r>
            <a:endParaRPr lang="en-ID" sz="3200" kern="100" dirty="0">
              <a:latin typeface="Montserrat" panose="00000500000000000000" pitchFamily="2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08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10F9C-86A9-C62D-7146-D07EABB4D096}"/>
              </a:ext>
            </a:extLst>
          </p:cNvPr>
          <p:cNvSpPr/>
          <p:nvPr/>
        </p:nvSpPr>
        <p:spPr>
          <a:xfrm>
            <a:off x="2908300" y="445025"/>
            <a:ext cx="3505200" cy="5727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Google Shape;488;p60">
            <a:extLst>
              <a:ext uri="{FF2B5EF4-FFF2-40B4-BE49-F238E27FC236}">
                <a16:creationId xmlns:a16="http://schemas.microsoft.com/office/drawing/2014/main" id="{6E1B23C8-F0D4-9E9C-1B5F-77C1A6899BE1}"/>
              </a:ext>
            </a:extLst>
          </p:cNvPr>
          <p:cNvSpPr txBox="1">
            <a:spLocks/>
          </p:cNvSpPr>
          <p:nvPr/>
        </p:nvSpPr>
        <p:spPr>
          <a:xfrm>
            <a:off x="2908301" y="445025"/>
            <a:ext cx="35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D" dirty="0"/>
              <a:t>TATA PANGGUNG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73FD97-C988-28E7-E931-09DA218430DC}"/>
              </a:ext>
            </a:extLst>
          </p:cNvPr>
          <p:cNvSpPr/>
          <p:nvPr/>
        </p:nvSpPr>
        <p:spPr>
          <a:xfrm>
            <a:off x="144124" y="3106588"/>
            <a:ext cx="2355725" cy="62136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Google Shape;489;p60">
            <a:extLst>
              <a:ext uri="{FF2B5EF4-FFF2-40B4-BE49-F238E27FC236}">
                <a16:creationId xmlns:a16="http://schemas.microsoft.com/office/drawing/2014/main" id="{CB5901AB-E38F-314D-0A3A-28B9688BC52C}"/>
              </a:ext>
            </a:extLst>
          </p:cNvPr>
          <p:cNvSpPr txBox="1">
            <a:spLocks/>
          </p:cNvSpPr>
          <p:nvPr/>
        </p:nvSpPr>
        <p:spPr>
          <a:xfrm>
            <a:off x="321862" y="2962735"/>
            <a:ext cx="2000250" cy="6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Lato"/>
              <a:buNone/>
            </a:pPr>
            <a:r>
              <a:rPr lang="en-ID" sz="1600" b="1" dirty="0">
                <a:solidFill>
                  <a:schemeClr val="dk1"/>
                </a:solidFill>
              </a:rPr>
              <a:t>PANGGUNG PROSCENIUM</a:t>
            </a:r>
            <a:endParaRPr lang="en-ID" sz="1600" b="1" dirty="0"/>
          </a:p>
        </p:txBody>
      </p:sp>
      <p:pic>
        <p:nvPicPr>
          <p:cNvPr id="10" name="Picture 9" descr="Kenali Jenis jenis Panggung Teater: Pertunjukan Seni Yang Sangat  Spektakuler! - Read More">
            <a:extLst>
              <a:ext uri="{FF2B5EF4-FFF2-40B4-BE49-F238E27FC236}">
                <a16:creationId xmlns:a16="http://schemas.microsoft.com/office/drawing/2014/main" id="{F3E5F206-D3AC-052F-35D0-14932F801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2" y="1833012"/>
            <a:ext cx="2000250" cy="1273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0E749D-C9BC-5B82-1C07-C7F24272F809}"/>
              </a:ext>
            </a:extLst>
          </p:cNvPr>
          <p:cNvSpPr/>
          <p:nvPr/>
        </p:nvSpPr>
        <p:spPr>
          <a:xfrm>
            <a:off x="3478999" y="3124937"/>
            <a:ext cx="2355725" cy="62136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Google Shape;489;p60">
            <a:extLst>
              <a:ext uri="{FF2B5EF4-FFF2-40B4-BE49-F238E27FC236}">
                <a16:creationId xmlns:a16="http://schemas.microsoft.com/office/drawing/2014/main" id="{E2C8E51B-F796-992E-1788-DC09580857B8}"/>
              </a:ext>
            </a:extLst>
          </p:cNvPr>
          <p:cNvSpPr txBox="1">
            <a:spLocks/>
          </p:cNvSpPr>
          <p:nvPr/>
        </p:nvSpPr>
        <p:spPr>
          <a:xfrm>
            <a:off x="3562836" y="2962735"/>
            <a:ext cx="2129176" cy="84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Lato"/>
              <a:buNone/>
            </a:pPr>
            <a:r>
              <a:rPr lang="en-ID" sz="1600" b="1" dirty="0">
                <a:solidFill>
                  <a:schemeClr val="dk1"/>
                </a:solidFill>
              </a:rPr>
              <a:t>PANGGUNG TERBUKA</a:t>
            </a:r>
            <a:endParaRPr lang="en-ID" sz="1600" b="1" dirty="0"/>
          </a:p>
        </p:txBody>
      </p:sp>
      <p:pic>
        <p:nvPicPr>
          <p:cNvPr id="15" name="Picture 14" descr="Sendratari Ramayana di Taman Ramayana Ballet Prambanan">
            <a:extLst>
              <a:ext uri="{FF2B5EF4-FFF2-40B4-BE49-F238E27FC236}">
                <a16:creationId xmlns:a16="http://schemas.microsoft.com/office/drawing/2014/main" id="{D953F0F2-43B7-0497-4F51-4F1C9C72B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74" y="1881673"/>
            <a:ext cx="2197100" cy="12249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E8230D-71FC-D265-5481-1A16C3094520}"/>
              </a:ext>
            </a:extLst>
          </p:cNvPr>
          <p:cNvSpPr/>
          <p:nvPr/>
        </p:nvSpPr>
        <p:spPr>
          <a:xfrm>
            <a:off x="6353137" y="3161432"/>
            <a:ext cx="2355725" cy="5848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Google Shape;489;p60">
            <a:extLst>
              <a:ext uri="{FF2B5EF4-FFF2-40B4-BE49-F238E27FC236}">
                <a16:creationId xmlns:a16="http://schemas.microsoft.com/office/drawing/2014/main" id="{795DBB60-0CC4-947F-9D1B-12F9C9D6146B}"/>
              </a:ext>
            </a:extLst>
          </p:cNvPr>
          <p:cNvSpPr txBox="1">
            <a:spLocks/>
          </p:cNvSpPr>
          <p:nvPr/>
        </p:nvSpPr>
        <p:spPr>
          <a:xfrm>
            <a:off x="6466412" y="2952556"/>
            <a:ext cx="2129176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Lato"/>
              <a:buNone/>
            </a:pPr>
            <a:r>
              <a:rPr lang="en-ID" sz="1600" b="1" dirty="0">
                <a:solidFill>
                  <a:schemeClr val="dk1"/>
                </a:solidFill>
              </a:rPr>
              <a:t>PANGGUNG ARENA</a:t>
            </a:r>
            <a:endParaRPr lang="en-ID" sz="1600" b="1" dirty="0"/>
          </a:p>
        </p:txBody>
      </p:sp>
      <p:pic>
        <p:nvPicPr>
          <p:cNvPr id="18" name="Picture 17" descr="Teater Nol: Macam - Macam Panggung">
            <a:extLst>
              <a:ext uri="{FF2B5EF4-FFF2-40B4-BE49-F238E27FC236}">
                <a16:creationId xmlns:a16="http://schemas.microsoft.com/office/drawing/2014/main" id="{57ABAC69-60CC-4DCA-554B-938FDB8AB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466412" y="1729125"/>
            <a:ext cx="2129176" cy="1432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F7546A-9D9C-AD9A-DC8D-2070B2DEE99C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 flipH="1">
            <a:off x="1321987" y="1017725"/>
            <a:ext cx="3338913" cy="815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FE7C4B-048D-077F-F503-F259BEC5DD28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 flipH="1">
            <a:off x="4627424" y="1017725"/>
            <a:ext cx="33476" cy="863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66E88E-CD13-4C46-E58F-A3CB42598771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4660901" y="1017725"/>
            <a:ext cx="2870099" cy="711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Profil STKIP Singkawang">
            <a:extLst>
              <a:ext uri="{FF2B5EF4-FFF2-40B4-BE49-F238E27FC236}">
                <a16:creationId xmlns:a16="http://schemas.microsoft.com/office/drawing/2014/main" id="{0D4ED7A2-2994-B60B-1BF0-EA2E9155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3421" y1="11842" x2="43421" y2="11842"/>
                        <a14:foregroundMark x1="73684" y1="36184" x2="73684" y2="36184"/>
                        <a14:foregroundMark x1="65789" y1="28289" x2="65789" y2="28289"/>
                        <a14:foregroundMark x1="63816" y1="25000" x2="63816" y2="25000"/>
                        <a14:foregroundMark x1="63816" y1="25000" x2="63816" y2="25000"/>
                        <a14:foregroundMark x1="41447" y1="23026" x2="41447" y2="23026"/>
                        <a14:foregroundMark x1="12500" y1="48684" x2="12500" y2="48684"/>
                        <a14:foregroundMark x1="15132" y1="59868" x2="15132" y2="59868"/>
                        <a14:foregroundMark x1="18421" y1="67763" x2="18421" y2="67763"/>
                        <a14:foregroundMark x1="25658" y1="76974" x2="25658" y2="76974"/>
                        <a14:foregroundMark x1="34211" y1="83553" x2="34211" y2="83553"/>
                        <a14:foregroundMark x1="42105" y1="85526" x2="42105" y2="85526"/>
                        <a14:foregroundMark x1="43421" y1="88158" x2="43421" y2="88158"/>
                        <a14:foregroundMark x1="53289" y1="86842" x2="53289" y2="86842"/>
                        <a14:foregroundMark x1="64474" y1="85526" x2="64474" y2="85526"/>
                        <a14:foregroundMark x1="51316" y1="65789" x2="51316" y2="65789"/>
                        <a14:foregroundMark x1="46053" y1="65789" x2="46053" y2="65789"/>
                        <a14:foregroundMark x1="88158" y1="38816" x2="88158" y2="38816"/>
                        <a14:foregroundMark x1="84211" y1="60526" x2="84211" y2="60526"/>
                        <a14:foregroundMark x1="82895" y1="68421" x2="82895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36" y="3877231"/>
            <a:ext cx="1114182" cy="11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PMB IKIP-PGRI PONTIANAK">
            <a:extLst>
              <a:ext uri="{FF2B5EF4-FFF2-40B4-BE49-F238E27FC236}">
                <a16:creationId xmlns:a16="http://schemas.microsoft.com/office/drawing/2014/main" id="{862C9313-27A1-EEDF-53D4-F6CADCAA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9" b="97778" l="3111" r="97778">
                        <a14:foregroundMark x1="48000" y1="9778" x2="48000" y2="9778"/>
                        <a14:foregroundMark x1="48000" y1="6222" x2="48000" y2="6222"/>
                        <a14:foregroundMark x1="50222" y1="3556" x2="50222" y2="3556"/>
                        <a14:foregroundMark x1="50667" y1="3111" x2="53333" y2="4000"/>
                        <a14:foregroundMark x1="55111" y1="7111" x2="60000" y2="8000"/>
                        <a14:foregroundMark x1="48000" y1="2667" x2="48000" y2="2667"/>
                        <a14:foregroundMark x1="50222" y1="1333" x2="50222" y2="1333"/>
                        <a14:foregroundMark x1="52000" y1="3556" x2="52000" y2="3556"/>
                        <a14:foregroundMark x1="55111" y1="3556" x2="55111" y2="3556"/>
                        <a14:foregroundMark x1="65778" y1="9333" x2="65778" y2="9333"/>
                        <a14:foregroundMark x1="71111" y1="12444" x2="71111" y2="12444"/>
                        <a14:foregroundMark x1="76444" y1="16889" x2="76444" y2="16889"/>
                        <a14:foregroundMark x1="82667" y1="20889" x2="82667" y2="20889"/>
                        <a14:foregroundMark x1="92444" y1="31111" x2="92444" y2="31111"/>
                        <a14:foregroundMark x1="96889" y1="35556" x2="96889" y2="35556"/>
                        <a14:foregroundMark x1="85778" y1="23556" x2="85778" y2="23556"/>
                        <a14:foregroundMark x1="94667" y1="53333" x2="94667" y2="53333"/>
                        <a14:foregroundMark x1="97778" y1="38667" x2="97778" y2="38667"/>
                        <a14:foregroundMark x1="96444" y1="45333" x2="96444" y2="45333"/>
                        <a14:foregroundMark x1="97333" y1="49333" x2="97333" y2="49333"/>
                        <a14:foregroundMark x1="96889" y1="54667" x2="96889" y2="54667"/>
                        <a14:foregroundMark x1="90667" y1="72444" x2="90667" y2="72444"/>
                        <a14:foregroundMark x1="93333" y1="69778" x2="93333" y2="69778"/>
                        <a14:foregroundMark x1="86667" y1="80889" x2="86667" y2="80889"/>
                        <a14:foregroundMark x1="83111" y1="87111" x2="83111" y2="87111"/>
                        <a14:foregroundMark x1="80444" y1="91111" x2="80444" y2="91111"/>
                        <a14:foregroundMark x1="77778" y1="95111" x2="77778" y2="95111"/>
                        <a14:foregroundMark x1="59111" y1="97333" x2="59111" y2="97333"/>
                        <a14:foregroundMark x1="51556" y1="97778" x2="51556" y2="97778"/>
                        <a14:foregroundMark x1="38667" y1="97778" x2="38667" y2="97778"/>
                        <a14:foregroundMark x1="32000" y1="95111" x2="32000" y2="95111"/>
                        <a14:foregroundMark x1="19111" y1="91556" x2="19111" y2="91556"/>
                        <a14:foregroundMark x1="14667" y1="80000" x2="14667" y2="80000"/>
                        <a14:foregroundMark x1="13333" y1="79111" x2="13333" y2="79111"/>
                        <a14:foregroundMark x1="7111" y1="67556" x2="7111" y2="67556"/>
                        <a14:foregroundMark x1="4889" y1="44889" x2="4889" y2="44889"/>
                        <a14:foregroundMark x1="3111" y1="36889" x2="3111" y2="36889"/>
                        <a14:foregroundMark x1="3111" y1="40444" x2="3111" y2="40444"/>
                        <a14:foregroundMark x1="6222" y1="33778" x2="6222" y2="33778"/>
                        <a14:foregroundMark x1="4444" y1="32889" x2="4444" y2="32889"/>
                        <a14:foregroundMark x1="9778" y1="29333" x2="9778" y2="29333"/>
                        <a14:foregroundMark x1="15556" y1="21333" x2="15556" y2="21333"/>
                        <a14:foregroundMark x1="34222" y1="10222" x2="34222" y2="10222"/>
                        <a14:foregroundMark x1="56444" y1="58222" x2="56444" y2="58222"/>
                        <a14:foregroundMark x1="54222" y1="56000" x2="54222" y2="56000"/>
                        <a14:foregroundMark x1="56000" y1="48000" x2="56000" y2="48000"/>
                        <a14:foregroundMark x1="44444" y1="48889" x2="44444" y2="48889"/>
                        <a14:foregroundMark x1="45333" y1="70667" x2="45333" y2="70667"/>
                        <a14:foregroundMark x1="45333" y1="70667" x2="51111" y2="71556"/>
                        <a14:foregroundMark x1="56889" y1="68444" x2="60000" y2="69778"/>
                        <a14:foregroundMark x1="3111" y1="47111" x2="3111" y2="47111"/>
                        <a14:foregroundMark x1="35111" y1="8444" x2="35111" y2="8444"/>
                        <a14:backgroundMark x1="32000" y1="7111" x2="32000" y2="7111"/>
                        <a14:backgroundMark x1="25602" y1="8444" x2="16000" y2="12000"/>
                        <a14:backgroundMark x1="28000" y1="7556" x2="25602" y2="8444"/>
                        <a14:backgroundMark x1="5778" y1="12444" x2="15556" y2="9333"/>
                        <a14:backgroundMark x1="76000" y1="9333" x2="93778" y2="16889"/>
                        <a14:backgroundMark x1="94100" y1="87111" x2="93333" y2="91556"/>
                        <a14:backgroundMark x1="95173" y1="80889" x2="94100" y2="87111"/>
                        <a14:backgroundMark x1="95556" y1="78667" x2="95173" y2="8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49" y="3926766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alaman Unduh untuk file Download Logo Tut Wuri Handayani Smk yang ke 31">
            <a:extLst>
              <a:ext uri="{FF2B5EF4-FFF2-40B4-BE49-F238E27FC236}">
                <a16:creationId xmlns:a16="http://schemas.microsoft.com/office/drawing/2014/main" id="{ADE2949F-92DC-9EF3-4013-CCBAAC6A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67" b="96444" l="2667" r="96889">
                        <a14:foregroundMark x1="15111" y1="32000" x2="15111" y2="32000"/>
                        <a14:foregroundMark x1="15111" y1="32000" x2="36444" y2="27556"/>
                        <a14:foregroundMark x1="40000" y1="18222" x2="40000" y2="18222"/>
                        <a14:foregroundMark x1="40000" y1="18222" x2="64889" y2="19556"/>
                        <a14:foregroundMark x1="54222" y1="7556" x2="40444" y2="18222"/>
                        <a14:foregroundMark x1="44000" y1="12444" x2="24000" y2="27556"/>
                        <a14:foregroundMark x1="20000" y1="23556" x2="20000" y2="23556"/>
                        <a14:foregroundMark x1="20000" y1="23556" x2="37778" y2="9333"/>
                        <a14:foregroundMark x1="43111" y1="9333" x2="46667" y2="10667"/>
                        <a14:foregroundMark x1="59556" y1="12000" x2="78222" y2="24000"/>
                        <a14:foregroundMark x1="79556" y1="28444" x2="89333" y2="59111"/>
                        <a14:foregroundMark x1="62222" y1="37778" x2="62222" y2="37778"/>
                        <a14:foregroundMark x1="62222" y1="37778" x2="62667" y2="44000"/>
                        <a14:foregroundMark x1="33333" y1="38667" x2="40000" y2="58667"/>
                        <a14:foregroundMark x1="12000" y1="34222" x2="22222" y2="72000"/>
                        <a14:foregroundMark x1="16229" y1="68444" x2="16444" y2="69333"/>
                        <a14:foregroundMark x1="16122" y1="68000" x2="16229" y2="68444"/>
                        <a14:foregroundMark x1="16015" y1="67556" x2="16122" y2="68000"/>
                        <a14:foregroundMark x1="15907" y1="67111" x2="16015" y2="67556"/>
                        <a14:foregroundMark x1="15800" y1="66667" x2="15907" y2="67111"/>
                        <a14:foregroundMark x1="15585" y1="65778" x2="15800" y2="66667"/>
                        <a14:foregroundMark x1="13333" y1="56444" x2="15585" y2="65778"/>
                        <a14:foregroundMark x1="13654" y1="67556" x2="13778" y2="68000"/>
                        <a14:foregroundMark x1="13529" y1="67111" x2="13654" y2="67556"/>
                        <a14:foregroundMark x1="13405" y1="66667" x2="13529" y2="67111"/>
                        <a14:foregroundMark x1="13156" y1="65778" x2="13405" y2="66667"/>
                        <a14:foregroundMark x1="10667" y1="56889" x2="13156" y2="65778"/>
                        <a14:foregroundMark x1="6667" y1="46667" x2="9778" y2="61333"/>
                        <a14:foregroundMark x1="8000" y1="34222" x2="8000" y2="44889"/>
                        <a14:foregroundMark x1="33778" y1="25778" x2="77778" y2="35556"/>
                        <a14:foregroundMark x1="76444" y1="36889" x2="64000" y2="55111"/>
                        <a14:foregroundMark x1="80889" y1="35556" x2="28000" y2="22667"/>
                        <a14:foregroundMark x1="28000" y1="22667" x2="69778" y2="25778"/>
                        <a14:foregroundMark x1="17778" y1="32889" x2="27111" y2="46667"/>
                        <a14:foregroundMark x1="14015" y1="68444" x2="56444" y2="85333"/>
                        <a14:foregroundMark x1="12900" y1="68000" x2="14015" y2="68444"/>
                        <a14:foregroundMark x1="11785" y1="67556" x2="12900" y2="68000"/>
                        <a14:foregroundMark x1="10667" y1="67111" x2="11785" y2="67556"/>
                        <a14:foregroundMark x1="56444" y1="85333" x2="28000" y2="39556"/>
                        <a14:foregroundMark x1="28000" y1="39556" x2="28000" y2="39556"/>
                        <a14:foregroundMark x1="47556" y1="8000" x2="60444" y2="10222"/>
                        <a14:foregroundMark x1="50667" y1="4000" x2="50667" y2="4000"/>
                        <a14:foregroundMark x1="78667" y1="23556" x2="78667" y2="23556"/>
                        <a14:foregroundMark x1="81778" y1="26667" x2="81778" y2="26667"/>
                        <a14:foregroundMark x1="88000" y1="31111" x2="88000" y2="31111"/>
                        <a14:foregroundMark x1="91111" y1="36000" x2="91111" y2="36000"/>
                        <a14:foregroundMark x1="94222" y1="42222" x2="94222" y2="42222"/>
                        <a14:foregroundMark x1="48000" y1="90667" x2="48000" y2="90667"/>
                        <a14:foregroundMark x1="56000" y1="5778" x2="56000" y2="5778"/>
                        <a14:foregroundMark x1="53333" y1="4000" x2="53333" y2="4000"/>
                        <a14:foregroundMark x1="49778" y1="2667" x2="49778" y2="2667"/>
                        <a14:foregroundMark x1="47556" y1="3556" x2="47556" y2="3556"/>
                        <a14:foregroundMark x1="44444" y1="5333" x2="44444" y2="5333"/>
                        <a14:foregroundMark x1="31556" y1="12889" x2="31556" y2="12889"/>
                        <a14:foregroundMark x1="27556" y1="15111" x2="27556" y2="15111"/>
                        <a14:foregroundMark x1="23556" y1="17333" x2="23556" y2="17333"/>
                        <a14:foregroundMark x1="19556" y1="21778" x2="19556" y2="21778"/>
                        <a14:foregroundMark x1="19556" y1="20889" x2="19556" y2="20889"/>
                        <a14:foregroundMark x1="16889" y1="23111" x2="16889" y2="23111"/>
                        <a14:foregroundMark x1="13778" y1="25778" x2="13778" y2="25778"/>
                        <a14:foregroundMark x1="11111" y1="28000" x2="11111" y2="28000"/>
                        <a14:foregroundMark x1="8444" y1="31111" x2="8444" y2="31111"/>
                        <a14:foregroundMark x1="6222" y1="34222" x2="6222" y2="34222"/>
                        <a14:foregroundMark x1="4444" y1="38222" x2="4444" y2="38222"/>
                        <a14:foregroundMark x1="3111" y1="37333" x2="3111" y2="37333"/>
                        <a14:foregroundMark x1="4000" y1="41778" x2="4000" y2="41778"/>
                        <a14:foregroundMark x1="4000" y1="47111" x2="4000" y2="47111"/>
                        <a14:foregroundMark x1="4889" y1="52889" x2="4889" y2="52889"/>
                        <a14:foregroundMark x1="5778" y1="56889" x2="5778" y2="56889"/>
                        <a14:foregroundMark x1="6667" y1="61333" x2="6667" y2="61333"/>
                        <a14:foregroundMark x1="8444" y1="66667" x2="8444" y2="66667"/>
                        <a14:foregroundMark x1="12444" y1="75556" x2="12444" y2="75556"/>
                        <a14:foregroundMark x1="14222" y1="79556" x2="14222" y2="79556"/>
                        <a14:foregroundMark x1="8444" y1="66667" x2="8444" y2="66667"/>
                        <a14:foregroundMark x1="8000" y1="67111" x2="8000" y2="67111"/>
                        <a14:foregroundMark x1="14222" y1="80889" x2="14222" y2="80889"/>
                        <a14:foregroundMark x1="16889" y1="84889" x2="16889" y2="84889"/>
                        <a14:foregroundMark x1="24444" y1="93333" x2="24444" y2="93333"/>
                        <a14:foregroundMark x1="33333" y1="94667" x2="33333" y2="94667"/>
                        <a14:foregroundMark x1="40889" y1="94667" x2="40889" y2="94667"/>
                        <a14:foregroundMark x1="58667" y1="94222" x2="58667" y2="94222"/>
                        <a14:foregroundMark x1="55111" y1="95111" x2="55111" y2="95111"/>
                        <a14:foregroundMark x1="58667" y1="95111" x2="58667" y2="95111"/>
                        <a14:foregroundMark x1="93778" y1="60000" x2="93778" y2="60000"/>
                        <a14:foregroundMark x1="94667" y1="55111" x2="94667" y2="55111"/>
                        <a14:foregroundMark x1="97333" y1="42667" x2="97333" y2="42667"/>
                        <a14:foregroundMark x1="56000" y1="26667" x2="56000" y2="26667"/>
                        <a14:foregroundMark x1="54667" y1="34667" x2="54667" y2="34667"/>
                        <a14:foregroundMark x1="51556" y1="34222" x2="51556" y2="34222"/>
                        <a14:foregroundMark x1="45333" y1="32444" x2="45333" y2="32444"/>
                        <a14:foregroundMark x1="40444" y1="30222" x2="40444" y2="30222"/>
                        <a14:foregroundMark x1="40444" y1="30222" x2="47111" y2="45333"/>
                        <a14:foregroundMark x1="45778" y1="31556" x2="62222" y2="50222"/>
                        <a14:foregroundMark x1="57333" y1="23111" x2="56444" y2="48889"/>
                        <a14:foregroundMark x1="60889" y1="30222" x2="49333" y2="56889"/>
                        <a14:foregroundMark x1="50222" y1="41333" x2="50222" y2="41333"/>
                        <a14:foregroundMark x1="50222" y1="41333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1111" y2="44000"/>
                        <a14:foregroundMark x1="51111" y1="44000" x2="51111" y2="44000"/>
                        <a14:foregroundMark x1="58667" y1="54667" x2="58667" y2="54667"/>
                        <a14:foregroundMark x1="57333" y1="55111" x2="62222" y2="62222"/>
                        <a14:foregroundMark x1="64889" y1="56444" x2="49778" y2="70667"/>
                        <a14:foregroundMark x1="49778" y1="70667" x2="72889" y2="68000"/>
                        <a14:foregroundMark x1="68444" y1="65778" x2="60000" y2="65778"/>
                        <a14:foregroundMark x1="65778" y1="63111" x2="65778" y2="63111"/>
                        <a14:foregroundMark x1="67111" y1="54667" x2="76000" y2="72000"/>
                        <a14:foregroundMark x1="76000" y1="72000" x2="61778" y2="74222"/>
                        <a14:foregroundMark x1="70667" y1="75556" x2="70667" y2="75556"/>
                        <a14:foregroundMark x1="79111" y1="65333" x2="79111" y2="65333"/>
                        <a14:foregroundMark x1="78222" y1="63556" x2="78222" y2="63556"/>
                        <a14:foregroundMark x1="78222" y1="66222" x2="78222" y2="66222"/>
                        <a14:foregroundMark x1="76889" y1="61778" x2="76889" y2="61778"/>
                        <a14:foregroundMark x1="74222" y1="57778" x2="74222" y2="57778"/>
                        <a14:foregroundMark x1="72444" y1="56000" x2="72444" y2="56000"/>
                        <a14:foregroundMark x1="81333" y1="56000" x2="81333" y2="56000"/>
                        <a14:foregroundMark x1="81333" y1="56000" x2="81333" y2="56000"/>
                        <a14:foregroundMark x1="81333" y1="52444" x2="81333" y2="52444"/>
                        <a14:foregroundMark x1="79111" y1="56000" x2="79111" y2="56000"/>
                        <a14:foregroundMark x1="57778" y1="60444" x2="57778" y2="60444"/>
                        <a14:foregroundMark x1="48889" y1="50667" x2="48889" y2="50667"/>
                        <a14:foregroundMark x1="48444" y1="52889" x2="48444" y2="52889"/>
                        <a14:foregroundMark x1="45333" y1="57778" x2="45333" y2="57778"/>
                        <a14:foregroundMark x1="44444" y1="56000" x2="44444" y2="56000"/>
                        <a14:foregroundMark x1="44444" y1="55111" x2="44444" y2="55111"/>
                        <a14:foregroundMark x1="45333" y1="48889" x2="45333" y2="48889"/>
                        <a14:foregroundMark x1="24000" y1="59111" x2="24000" y2="59111"/>
                        <a14:foregroundMark x1="22222" y1="57333" x2="22222" y2="57333"/>
                        <a14:foregroundMark x1="22222" y1="57333" x2="20444" y2="47111"/>
                        <a14:foregroundMark x1="20444" y1="47111" x2="17333" y2="59111"/>
                        <a14:foregroundMark x1="17333" y1="59111" x2="34667" y2="56889"/>
                        <a14:foregroundMark x1="36889" y1="55556" x2="36444" y2="64889"/>
                        <a14:foregroundMark x1="36444" y1="64889" x2="44000" y2="68889"/>
                        <a14:foregroundMark x1="29333" y1="58222" x2="41333" y2="73778"/>
                        <a14:foregroundMark x1="41333" y1="73778" x2="24000" y2="65333"/>
                        <a14:foregroundMark x1="23111" y1="62222" x2="23111" y2="62222"/>
                        <a14:foregroundMark x1="36000" y1="82222" x2="36000" y2="82222"/>
                        <a14:foregroundMark x1="33333" y1="84000" x2="33333" y2="84000"/>
                        <a14:foregroundMark x1="51111" y1="86667" x2="51111" y2="86667"/>
                        <a14:foregroundMark x1="48000" y1="85333" x2="48000" y2="85333"/>
                        <a14:foregroundMark x1="44000" y1="85333" x2="44000" y2="85333"/>
                        <a14:foregroundMark x1="37778" y1="85333" x2="37778" y2="85333"/>
                        <a14:foregroundMark x1="35111" y1="86222" x2="35111" y2="86222"/>
                        <a14:foregroundMark x1="58222" y1="81778" x2="58222" y2="81778"/>
                        <a14:foregroundMark x1="60889" y1="81778" x2="68000" y2="83111"/>
                        <a14:foregroundMark x1="64000" y1="86222" x2="64000" y2="86222"/>
                        <a14:foregroundMark x1="14222" y1="81778" x2="14222" y2="81778"/>
                        <a14:foregroundMark x1="8000" y1="66667" x2="8000" y2="66667"/>
                        <a14:foregroundMark x1="8000" y1="67556" x2="8000" y2="67556"/>
                        <a14:foregroundMark x1="7556" y1="66667" x2="7556" y2="66667"/>
                        <a14:foregroundMark x1="8222" y1="67556" x2="8444" y2="68000"/>
                        <a14:foregroundMark x1="8000" y1="67111" x2="8222" y2="67556"/>
                        <a14:foregroundMark x1="7778" y1="66667" x2="8000" y2="67111"/>
                        <a14:foregroundMark x1="7556" y1="66222" x2="7778" y2="66667"/>
                        <a14:foregroundMark x1="8444" y1="66222" x2="8444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7111"/>
                        <a14:foregroundMark x1="8222" y1="65778" x2="8444" y2="66222"/>
                        <a14:foregroundMark x1="7556" y1="64444" x2="8222" y2="65778"/>
                        <a14:foregroundMark x1="56444" y1="95556" x2="56444" y2="95556"/>
                        <a14:foregroundMark x1="53778" y1="96444" x2="55111" y2="96000"/>
                        <a14:foregroundMark x1="94222" y1="33333" x2="94222" y2="33333"/>
                        <a14:backgroundMark x1="9333" y1="72000" x2="9333" y2="72000"/>
                        <a14:backgroundMark x1="12889" y1="81778" x2="12889" y2="81778"/>
                        <a14:backgroundMark x1="13778" y1="81778" x2="13778" y2="81778"/>
                        <a14:backgroundMark x1="13333" y1="80889" x2="13333" y2="80889"/>
                        <a14:backgroundMark x1="57333" y1="96889" x2="57333" y2="96889"/>
                        <a14:backgroundMark x1="56000" y1="96444" x2="56000" y2="96444"/>
                        <a14:backgroundMark x1="57333" y1="96444" x2="57333" y2="96444"/>
                        <a14:backgroundMark x1="56889" y1="96000" x2="56889" y2="96000"/>
                        <a14:backgroundMark x1="7111" y1="67556" x2="7111" y2="67556"/>
                        <a14:backgroundMark x1="7556" y1="68444" x2="7556" y2="68444"/>
                        <a14:backgroundMark x1="6667" y1="67111" x2="6667" y2="67111"/>
                        <a14:backgroundMark x1="7556" y1="67556" x2="7556" y2="67556"/>
                        <a14:backgroundMark x1="7111" y1="65778" x2="7111" y2="65778"/>
                        <a14:backgroundMark x1="54222" y1="96889" x2="54222" y2="96889"/>
                        <a14:backgroundMark x1="55111" y1="96889" x2="55111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92" y="3929954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4EC533-3AF6-CED3-6BDE-471830E5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49" b="98780" l="325" r="99026">
                        <a14:foregroundMark x1="1299" y1="26220" x2="1299" y2="26220"/>
                        <a14:foregroundMark x1="1948" y1="9146" x2="1299" y2="21341"/>
                        <a14:foregroundMark x1="16234" y1="21341" x2="16234" y2="21341"/>
                        <a14:foregroundMark x1="18345" y1="19512" x2="20455" y2="17683"/>
                        <a14:foregroundMark x1="17641" y1="20122" x2="18345" y2="19512"/>
                        <a14:foregroundMark x1="16937" y1="20732" x2="17641" y2="20122"/>
                        <a14:foregroundMark x1="16234" y1="21341" x2="16937" y2="20732"/>
                        <a14:foregroundMark x1="9740" y1="12805" x2="9740" y2="12805"/>
                        <a14:foregroundMark x1="20779" y1="18902" x2="19481" y2="18902"/>
                        <a14:foregroundMark x1="31169" y1="15244" x2="31169" y2="15244"/>
                        <a14:foregroundMark x1="31169" y1="15244" x2="31169" y2="19512"/>
                        <a14:foregroundMark x1="32792" y1="16463" x2="36039" y2="15244"/>
                        <a14:foregroundMark x1="9740" y1="32927" x2="9740" y2="32927"/>
                        <a14:foregroundMark x1="52597" y1="15244" x2="52597" y2="15244"/>
                        <a14:foregroundMark x1="67532" y1="18293" x2="67532" y2="18293"/>
                        <a14:foregroundMark x1="77597" y1="17073" x2="77597" y2="17073"/>
                        <a14:foregroundMark x1="77273" y1="3049" x2="77273" y2="3049"/>
                        <a14:foregroundMark x1="86364" y1="3659" x2="86364" y2="3659"/>
                        <a14:foregroundMark x1="12013" y1="57317" x2="12013" y2="57317"/>
                        <a14:foregroundMark x1="13312" y1="54268" x2="13312" y2="54268"/>
                        <a14:foregroundMark x1="53247" y1="25000" x2="53247" y2="25000"/>
                        <a14:foregroundMark x1="10065" y1="65854" x2="10065" y2="65854"/>
                        <a14:foregroundMark x1="8766" y1="70732" x2="8766" y2="70732"/>
                        <a14:foregroundMark x1="28571" y1="60366" x2="28571" y2="60366"/>
                        <a14:foregroundMark x1="37338" y1="50610" x2="37338" y2="50610"/>
                        <a14:foregroundMark x1="55519" y1="50000" x2="55519" y2="50000"/>
                        <a14:foregroundMark x1="62662" y1="49390" x2="62662" y2="49390"/>
                        <a14:foregroundMark x1="65260" y1="54268" x2="65260" y2="54268"/>
                        <a14:foregroundMark x1="77273" y1="48780" x2="77273" y2="48780"/>
                        <a14:foregroundMark x1="88636" y1="51829" x2="88636" y2="51829"/>
                        <a14:foregroundMark x1="90909" y1="56707" x2="90909" y2="56707"/>
                        <a14:foregroundMark x1="98052" y1="52439" x2="98052" y2="52439"/>
                        <a14:foregroundMark x1="94156" y1="73780" x2="94156" y2="73780"/>
                        <a14:foregroundMark x1="22403" y1="92073" x2="22403" y2="92073"/>
                        <a14:foregroundMark x1="1623" y1="58537" x2="1623" y2="58537"/>
                        <a14:foregroundMark x1="98377" y1="67073" x2="98377" y2="67073"/>
                        <a14:foregroundMark x1="99026" y1="80488" x2="99026" y2="80488"/>
                        <a14:foregroundMark x1="649" y1="85366" x2="649" y2="85366"/>
                        <a14:foregroundMark x1="1299" y1="98780" x2="1299" y2="98780"/>
                        <a14:foregroundMark x1="38636" y1="17073" x2="38636" y2="17073"/>
                        <a14:foregroundMark x1="45130" y1="13415" x2="45130" y2="13415"/>
                        <a14:foregroundMark x1="55519" y1="43293" x2="55519" y2="43293"/>
                        <a14:foregroundMark x1="85714" y1="13415" x2="85714" y2="13415"/>
                        <a14:backgroundMark x1="18831" y1="20122" x2="18831" y2="20122"/>
                        <a14:backgroundMark x1="18506" y1="20732" x2="18506" y2="20732"/>
                        <a14:backgroundMark x1="20455" y1="19512" x2="20455" y2="19512"/>
                        <a14:backgroundMark x1="19805" y1="19512" x2="19805" y2="19512"/>
                        <a14:backgroundMark x1="325" y1="85976" x2="325" y2="85976"/>
                        <a14:backgroundMark x1="4221" y1="99390" x2="4221" y2="99390"/>
                        <a14:backgroundMark x1="99351" y1="81707" x2="99351" y2="81707"/>
                        <a14:backgroundMark x1="99026" y1="81707" x2="99026" y2="8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79" y="3974170"/>
            <a:ext cx="1648005" cy="8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1022350" y="1191819"/>
            <a:ext cx="7099300" cy="2759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latin typeface="Montserrat" panose="00000500000000000000" pitchFamily="2" charset="0"/>
                <a:cs typeface="Mongolian Baiti" panose="03000500000000000000" pitchFamily="66" charset="0"/>
              </a:rPr>
              <a:t>S</a:t>
            </a:r>
            <a:r>
              <a:rPr lang="en" sz="2000" dirty="0">
                <a:latin typeface="Montserrat" panose="00000500000000000000" pitchFamily="2" charset="0"/>
                <a:cs typeface="Mongolian Baiti" panose="03000500000000000000" pitchFamily="66" charset="0"/>
              </a:rPr>
              <a:t>etting adalah </a:t>
            </a:r>
            <a:r>
              <a:rPr lang="en-ID" sz="2000" dirty="0" err="1">
                <a:latin typeface="Montserrat" panose="00000500000000000000" pitchFamily="2" charset="0"/>
                <a:cs typeface="Mongolian Baiti" panose="03000500000000000000" pitchFamily="66" charset="0"/>
              </a:rPr>
              <a:t>p</a:t>
            </a:r>
            <a:r>
              <a:rPr lang="en-ID" sz="2000" kern="0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emandangan</a:t>
            </a:r>
            <a:r>
              <a:rPr lang="en-ID" sz="20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 </a:t>
            </a:r>
            <a:r>
              <a:rPr lang="en-ID" sz="2000" kern="0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latar</a:t>
            </a:r>
            <a:r>
              <a:rPr lang="en-ID" sz="20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 </a:t>
            </a:r>
            <a:r>
              <a:rPr lang="en-ID" sz="2000" kern="0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belakang</a:t>
            </a:r>
            <a:r>
              <a:rPr lang="en-ID" sz="20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 </a:t>
            </a:r>
            <a:r>
              <a:rPr lang="en-ID" sz="2000" kern="0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atau</a:t>
            </a:r>
            <a:r>
              <a:rPr lang="en-ID" sz="20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 </a:t>
            </a:r>
            <a:r>
              <a:rPr lang="en-ID" sz="2000" i="1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background</a:t>
            </a:r>
            <a:r>
              <a:rPr lang="en-ID" sz="20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 </a:t>
            </a:r>
            <a:r>
              <a:rPr lang="en-ID" sz="2000" kern="0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tempat</a:t>
            </a:r>
            <a:r>
              <a:rPr lang="en-ID" sz="20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 </a:t>
            </a:r>
            <a:r>
              <a:rPr lang="en-ID" sz="2000" kern="0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pementasan</a:t>
            </a:r>
            <a:r>
              <a:rPr lang="en-ID" sz="20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ongolian Baiti" panose="03000500000000000000" pitchFamily="66" charset="0"/>
              </a:rPr>
              <a:t>.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Struktur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setting,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lokasi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visualisasi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, dan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karakter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desain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menentukan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klasifikasi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dekorasi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.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Dalam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struktur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setting,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ada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(a) </a:t>
            </a:r>
            <a:r>
              <a:rPr lang="en-ID" sz="2000" i="1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drop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dan </a:t>
            </a:r>
            <a:r>
              <a:rPr lang="en-ID" sz="2000" i="1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wings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;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dekorasi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digantung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di pentas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belakang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,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sementara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sayap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di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sisi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kiri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dan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kanan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terbuka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untuk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aktor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keluar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. (b) </a:t>
            </a:r>
            <a:r>
              <a:rPr lang="en-ID" sz="2000" i="1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Box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: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dinding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tertutup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di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sisi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kiri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dan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kanan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pentas,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sehingga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aktor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dapat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keluar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melalui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pintu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 </a:t>
            </a:r>
            <a:r>
              <a:rPr lang="en-ID" sz="2000" kern="1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khusus</a:t>
            </a:r>
            <a:r>
              <a:rPr lang="en-ID" sz="20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Mongolian Baiti" panose="03000500000000000000" pitchFamily="66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27F173-F279-04E9-B0C0-647188F5B66E}"/>
              </a:ext>
            </a:extLst>
          </p:cNvPr>
          <p:cNvSpPr/>
          <p:nvPr/>
        </p:nvSpPr>
        <p:spPr>
          <a:xfrm>
            <a:off x="2642611" y="433363"/>
            <a:ext cx="4000499" cy="6175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Google Shape;494;p61">
            <a:extLst>
              <a:ext uri="{FF2B5EF4-FFF2-40B4-BE49-F238E27FC236}">
                <a16:creationId xmlns:a16="http://schemas.microsoft.com/office/drawing/2014/main" id="{A132B56F-2F6F-39DF-59D0-A9C440F5BA31}"/>
              </a:ext>
            </a:extLst>
          </p:cNvPr>
          <p:cNvSpPr txBox="1">
            <a:spLocks/>
          </p:cNvSpPr>
          <p:nvPr/>
        </p:nvSpPr>
        <p:spPr>
          <a:xfrm>
            <a:off x="2642611" y="433363"/>
            <a:ext cx="4000499" cy="6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D" dirty="0"/>
              <a:t>SETTING (DEKORASI)</a:t>
            </a:r>
          </a:p>
        </p:txBody>
      </p:sp>
      <p:pic>
        <p:nvPicPr>
          <p:cNvPr id="8" name="Picture 2" descr="Profil STKIP Singkawang">
            <a:extLst>
              <a:ext uri="{FF2B5EF4-FFF2-40B4-BE49-F238E27FC236}">
                <a16:creationId xmlns:a16="http://schemas.microsoft.com/office/drawing/2014/main" id="{105143A6-D7BA-90B7-13D7-810185E4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421" y1="11842" x2="43421" y2="11842"/>
                        <a14:foregroundMark x1="73684" y1="36184" x2="73684" y2="36184"/>
                        <a14:foregroundMark x1="65789" y1="28289" x2="65789" y2="28289"/>
                        <a14:foregroundMark x1="63816" y1="25000" x2="63816" y2="25000"/>
                        <a14:foregroundMark x1="63816" y1="25000" x2="63816" y2="25000"/>
                        <a14:foregroundMark x1="41447" y1="23026" x2="41447" y2="23026"/>
                        <a14:foregroundMark x1="12500" y1="48684" x2="12500" y2="48684"/>
                        <a14:foregroundMark x1="15132" y1="59868" x2="15132" y2="59868"/>
                        <a14:foregroundMark x1="18421" y1="67763" x2="18421" y2="67763"/>
                        <a14:foregroundMark x1="25658" y1="76974" x2="25658" y2="76974"/>
                        <a14:foregroundMark x1="34211" y1="83553" x2="34211" y2="83553"/>
                        <a14:foregroundMark x1="42105" y1="85526" x2="42105" y2="85526"/>
                        <a14:foregroundMark x1="43421" y1="88158" x2="43421" y2="88158"/>
                        <a14:foregroundMark x1="53289" y1="86842" x2="53289" y2="86842"/>
                        <a14:foregroundMark x1="64474" y1="85526" x2="64474" y2="85526"/>
                        <a14:foregroundMark x1="51316" y1="65789" x2="51316" y2="65789"/>
                        <a14:foregroundMark x1="46053" y1="65789" x2="46053" y2="65789"/>
                        <a14:foregroundMark x1="88158" y1="38816" x2="88158" y2="38816"/>
                        <a14:foregroundMark x1="84211" y1="60526" x2="84211" y2="60526"/>
                        <a14:foregroundMark x1="82895" y1="68421" x2="82895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36" y="3877231"/>
            <a:ext cx="1114182" cy="11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MB IKIP-PGRI PONTIANAK">
            <a:extLst>
              <a:ext uri="{FF2B5EF4-FFF2-40B4-BE49-F238E27FC236}">
                <a16:creationId xmlns:a16="http://schemas.microsoft.com/office/drawing/2014/main" id="{D7F4FDF9-1747-6772-EBD4-F75E77D3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7778" l="3111" r="97778">
                        <a14:foregroundMark x1="48000" y1="9778" x2="48000" y2="9778"/>
                        <a14:foregroundMark x1="48000" y1="6222" x2="48000" y2="6222"/>
                        <a14:foregroundMark x1="50222" y1="3556" x2="50222" y2="3556"/>
                        <a14:foregroundMark x1="50667" y1="3111" x2="53333" y2="4000"/>
                        <a14:foregroundMark x1="55111" y1="7111" x2="60000" y2="8000"/>
                        <a14:foregroundMark x1="48000" y1="2667" x2="48000" y2="2667"/>
                        <a14:foregroundMark x1="50222" y1="1333" x2="50222" y2="1333"/>
                        <a14:foregroundMark x1="52000" y1="3556" x2="52000" y2="3556"/>
                        <a14:foregroundMark x1="55111" y1="3556" x2="55111" y2="3556"/>
                        <a14:foregroundMark x1="65778" y1="9333" x2="65778" y2="9333"/>
                        <a14:foregroundMark x1="71111" y1="12444" x2="71111" y2="12444"/>
                        <a14:foregroundMark x1="76444" y1="16889" x2="76444" y2="16889"/>
                        <a14:foregroundMark x1="82667" y1="20889" x2="82667" y2="20889"/>
                        <a14:foregroundMark x1="92444" y1="31111" x2="92444" y2="31111"/>
                        <a14:foregroundMark x1="96889" y1="35556" x2="96889" y2="35556"/>
                        <a14:foregroundMark x1="85778" y1="23556" x2="85778" y2="23556"/>
                        <a14:foregroundMark x1="94667" y1="53333" x2="94667" y2="53333"/>
                        <a14:foregroundMark x1="97778" y1="38667" x2="97778" y2="38667"/>
                        <a14:foregroundMark x1="96444" y1="45333" x2="96444" y2="45333"/>
                        <a14:foregroundMark x1="97333" y1="49333" x2="97333" y2="49333"/>
                        <a14:foregroundMark x1="96889" y1="54667" x2="96889" y2="54667"/>
                        <a14:foregroundMark x1="90667" y1="72444" x2="90667" y2="72444"/>
                        <a14:foregroundMark x1="93333" y1="69778" x2="93333" y2="69778"/>
                        <a14:foregroundMark x1="86667" y1="80889" x2="86667" y2="80889"/>
                        <a14:foregroundMark x1="83111" y1="87111" x2="83111" y2="87111"/>
                        <a14:foregroundMark x1="80444" y1="91111" x2="80444" y2="91111"/>
                        <a14:foregroundMark x1="77778" y1="95111" x2="77778" y2="95111"/>
                        <a14:foregroundMark x1="59111" y1="97333" x2="59111" y2="97333"/>
                        <a14:foregroundMark x1="51556" y1="97778" x2="51556" y2="97778"/>
                        <a14:foregroundMark x1="38667" y1="97778" x2="38667" y2="97778"/>
                        <a14:foregroundMark x1="32000" y1="95111" x2="32000" y2="95111"/>
                        <a14:foregroundMark x1="19111" y1="91556" x2="19111" y2="91556"/>
                        <a14:foregroundMark x1="14667" y1="80000" x2="14667" y2="80000"/>
                        <a14:foregroundMark x1="13333" y1="79111" x2="13333" y2="79111"/>
                        <a14:foregroundMark x1="7111" y1="67556" x2="7111" y2="67556"/>
                        <a14:foregroundMark x1="4889" y1="44889" x2="4889" y2="44889"/>
                        <a14:foregroundMark x1="3111" y1="36889" x2="3111" y2="36889"/>
                        <a14:foregroundMark x1="3111" y1="40444" x2="3111" y2="40444"/>
                        <a14:foregroundMark x1="6222" y1="33778" x2="6222" y2="33778"/>
                        <a14:foregroundMark x1="4444" y1="32889" x2="4444" y2="32889"/>
                        <a14:foregroundMark x1="9778" y1="29333" x2="9778" y2="29333"/>
                        <a14:foregroundMark x1="15556" y1="21333" x2="15556" y2="21333"/>
                        <a14:foregroundMark x1="34222" y1="10222" x2="34222" y2="10222"/>
                        <a14:foregroundMark x1="56444" y1="58222" x2="56444" y2="58222"/>
                        <a14:foregroundMark x1="54222" y1="56000" x2="54222" y2="56000"/>
                        <a14:foregroundMark x1="56000" y1="48000" x2="56000" y2="48000"/>
                        <a14:foregroundMark x1="44444" y1="48889" x2="44444" y2="48889"/>
                        <a14:foregroundMark x1="45333" y1="70667" x2="45333" y2="70667"/>
                        <a14:foregroundMark x1="45333" y1="70667" x2="51111" y2="71556"/>
                        <a14:foregroundMark x1="56889" y1="68444" x2="60000" y2="69778"/>
                        <a14:foregroundMark x1="3111" y1="47111" x2="3111" y2="47111"/>
                        <a14:foregroundMark x1="35111" y1="8444" x2="35111" y2="8444"/>
                        <a14:backgroundMark x1="32000" y1="7111" x2="32000" y2="7111"/>
                        <a14:backgroundMark x1="25602" y1="8444" x2="16000" y2="12000"/>
                        <a14:backgroundMark x1="28000" y1="7556" x2="25602" y2="8444"/>
                        <a14:backgroundMark x1="5778" y1="12444" x2="15556" y2="9333"/>
                        <a14:backgroundMark x1="76000" y1="9333" x2="93778" y2="16889"/>
                        <a14:backgroundMark x1="94100" y1="87111" x2="93333" y2="91556"/>
                        <a14:backgroundMark x1="95173" y1="80889" x2="94100" y2="87111"/>
                        <a14:backgroundMark x1="95556" y1="78667" x2="95173" y2="8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49" y="3926766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alaman Unduh untuk file Download Logo Tut Wuri Handayani Smk yang ke 31">
            <a:extLst>
              <a:ext uri="{FF2B5EF4-FFF2-40B4-BE49-F238E27FC236}">
                <a16:creationId xmlns:a16="http://schemas.microsoft.com/office/drawing/2014/main" id="{01C140B9-3364-288F-6761-2AE59D2C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6444" l="2667" r="96889">
                        <a14:foregroundMark x1="15111" y1="32000" x2="15111" y2="32000"/>
                        <a14:foregroundMark x1="15111" y1="32000" x2="36444" y2="27556"/>
                        <a14:foregroundMark x1="40000" y1="18222" x2="40000" y2="18222"/>
                        <a14:foregroundMark x1="40000" y1="18222" x2="64889" y2="19556"/>
                        <a14:foregroundMark x1="54222" y1="7556" x2="40444" y2="18222"/>
                        <a14:foregroundMark x1="44000" y1="12444" x2="24000" y2="27556"/>
                        <a14:foregroundMark x1="20000" y1="23556" x2="20000" y2="23556"/>
                        <a14:foregroundMark x1="20000" y1="23556" x2="37778" y2="9333"/>
                        <a14:foregroundMark x1="43111" y1="9333" x2="46667" y2="10667"/>
                        <a14:foregroundMark x1="59556" y1="12000" x2="78222" y2="24000"/>
                        <a14:foregroundMark x1="79556" y1="28444" x2="89333" y2="59111"/>
                        <a14:foregroundMark x1="62222" y1="37778" x2="62222" y2="37778"/>
                        <a14:foregroundMark x1="62222" y1="37778" x2="62667" y2="44000"/>
                        <a14:foregroundMark x1="33333" y1="38667" x2="40000" y2="58667"/>
                        <a14:foregroundMark x1="12000" y1="34222" x2="22222" y2="72000"/>
                        <a14:foregroundMark x1="16229" y1="68444" x2="16444" y2="69333"/>
                        <a14:foregroundMark x1="16122" y1="68000" x2="16229" y2="68444"/>
                        <a14:foregroundMark x1="16015" y1="67556" x2="16122" y2="68000"/>
                        <a14:foregroundMark x1="15907" y1="67111" x2="16015" y2="67556"/>
                        <a14:foregroundMark x1="15800" y1="66667" x2="15907" y2="67111"/>
                        <a14:foregroundMark x1="15585" y1="65778" x2="15800" y2="66667"/>
                        <a14:foregroundMark x1="13333" y1="56444" x2="15585" y2="65778"/>
                        <a14:foregroundMark x1="13654" y1="67556" x2="13778" y2="68000"/>
                        <a14:foregroundMark x1="13529" y1="67111" x2="13654" y2="67556"/>
                        <a14:foregroundMark x1="13405" y1="66667" x2="13529" y2="67111"/>
                        <a14:foregroundMark x1="13156" y1="65778" x2="13405" y2="66667"/>
                        <a14:foregroundMark x1="10667" y1="56889" x2="13156" y2="65778"/>
                        <a14:foregroundMark x1="6667" y1="46667" x2="9778" y2="61333"/>
                        <a14:foregroundMark x1="8000" y1="34222" x2="8000" y2="44889"/>
                        <a14:foregroundMark x1="33778" y1="25778" x2="77778" y2="35556"/>
                        <a14:foregroundMark x1="76444" y1="36889" x2="64000" y2="55111"/>
                        <a14:foregroundMark x1="80889" y1="35556" x2="28000" y2="22667"/>
                        <a14:foregroundMark x1="28000" y1="22667" x2="69778" y2="25778"/>
                        <a14:foregroundMark x1="17778" y1="32889" x2="27111" y2="46667"/>
                        <a14:foregroundMark x1="14015" y1="68444" x2="56444" y2="85333"/>
                        <a14:foregroundMark x1="12900" y1="68000" x2="14015" y2="68444"/>
                        <a14:foregroundMark x1="11785" y1="67556" x2="12900" y2="68000"/>
                        <a14:foregroundMark x1="10667" y1="67111" x2="11785" y2="67556"/>
                        <a14:foregroundMark x1="56444" y1="85333" x2="28000" y2="39556"/>
                        <a14:foregroundMark x1="28000" y1="39556" x2="28000" y2="39556"/>
                        <a14:foregroundMark x1="47556" y1="8000" x2="60444" y2="10222"/>
                        <a14:foregroundMark x1="50667" y1="4000" x2="50667" y2="4000"/>
                        <a14:foregroundMark x1="78667" y1="23556" x2="78667" y2="23556"/>
                        <a14:foregroundMark x1="81778" y1="26667" x2="81778" y2="26667"/>
                        <a14:foregroundMark x1="88000" y1="31111" x2="88000" y2="31111"/>
                        <a14:foregroundMark x1="91111" y1="36000" x2="91111" y2="36000"/>
                        <a14:foregroundMark x1="94222" y1="42222" x2="94222" y2="42222"/>
                        <a14:foregroundMark x1="48000" y1="90667" x2="48000" y2="90667"/>
                        <a14:foregroundMark x1="56000" y1="5778" x2="56000" y2="5778"/>
                        <a14:foregroundMark x1="53333" y1="4000" x2="53333" y2="4000"/>
                        <a14:foregroundMark x1="49778" y1="2667" x2="49778" y2="2667"/>
                        <a14:foregroundMark x1="47556" y1="3556" x2="47556" y2="3556"/>
                        <a14:foregroundMark x1="44444" y1="5333" x2="44444" y2="5333"/>
                        <a14:foregroundMark x1="31556" y1="12889" x2="31556" y2="12889"/>
                        <a14:foregroundMark x1="27556" y1="15111" x2="27556" y2="15111"/>
                        <a14:foregroundMark x1="23556" y1="17333" x2="23556" y2="17333"/>
                        <a14:foregroundMark x1="19556" y1="21778" x2="19556" y2="21778"/>
                        <a14:foregroundMark x1="19556" y1="20889" x2="19556" y2="20889"/>
                        <a14:foregroundMark x1="16889" y1="23111" x2="16889" y2="23111"/>
                        <a14:foregroundMark x1="13778" y1="25778" x2="13778" y2="25778"/>
                        <a14:foregroundMark x1="11111" y1="28000" x2="11111" y2="28000"/>
                        <a14:foregroundMark x1="8444" y1="31111" x2="8444" y2="31111"/>
                        <a14:foregroundMark x1="6222" y1="34222" x2="6222" y2="34222"/>
                        <a14:foregroundMark x1="4444" y1="38222" x2="4444" y2="38222"/>
                        <a14:foregroundMark x1="3111" y1="37333" x2="3111" y2="37333"/>
                        <a14:foregroundMark x1="4000" y1="41778" x2="4000" y2="41778"/>
                        <a14:foregroundMark x1="4000" y1="47111" x2="4000" y2="47111"/>
                        <a14:foregroundMark x1="4889" y1="52889" x2="4889" y2="52889"/>
                        <a14:foregroundMark x1="5778" y1="56889" x2="5778" y2="56889"/>
                        <a14:foregroundMark x1="6667" y1="61333" x2="6667" y2="61333"/>
                        <a14:foregroundMark x1="8444" y1="66667" x2="8444" y2="66667"/>
                        <a14:foregroundMark x1="12444" y1="75556" x2="12444" y2="75556"/>
                        <a14:foregroundMark x1="14222" y1="79556" x2="14222" y2="79556"/>
                        <a14:foregroundMark x1="8444" y1="66667" x2="8444" y2="66667"/>
                        <a14:foregroundMark x1="8000" y1="67111" x2="8000" y2="67111"/>
                        <a14:foregroundMark x1="14222" y1="80889" x2="14222" y2="80889"/>
                        <a14:foregroundMark x1="16889" y1="84889" x2="16889" y2="84889"/>
                        <a14:foregroundMark x1="24444" y1="93333" x2="24444" y2="93333"/>
                        <a14:foregroundMark x1="33333" y1="94667" x2="33333" y2="94667"/>
                        <a14:foregroundMark x1="40889" y1="94667" x2="40889" y2="94667"/>
                        <a14:foregroundMark x1="58667" y1="94222" x2="58667" y2="94222"/>
                        <a14:foregroundMark x1="55111" y1="95111" x2="55111" y2="95111"/>
                        <a14:foregroundMark x1="58667" y1="95111" x2="58667" y2="95111"/>
                        <a14:foregroundMark x1="93778" y1="60000" x2="93778" y2="60000"/>
                        <a14:foregroundMark x1="94667" y1="55111" x2="94667" y2="55111"/>
                        <a14:foregroundMark x1="97333" y1="42667" x2="97333" y2="42667"/>
                        <a14:foregroundMark x1="56000" y1="26667" x2="56000" y2="26667"/>
                        <a14:foregroundMark x1="54667" y1="34667" x2="54667" y2="34667"/>
                        <a14:foregroundMark x1="51556" y1="34222" x2="51556" y2="34222"/>
                        <a14:foregroundMark x1="45333" y1="32444" x2="45333" y2="32444"/>
                        <a14:foregroundMark x1="40444" y1="30222" x2="40444" y2="30222"/>
                        <a14:foregroundMark x1="40444" y1="30222" x2="47111" y2="45333"/>
                        <a14:foregroundMark x1="45778" y1="31556" x2="62222" y2="50222"/>
                        <a14:foregroundMark x1="57333" y1="23111" x2="56444" y2="48889"/>
                        <a14:foregroundMark x1="60889" y1="30222" x2="49333" y2="56889"/>
                        <a14:foregroundMark x1="50222" y1="41333" x2="50222" y2="41333"/>
                        <a14:foregroundMark x1="50222" y1="41333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1111" y2="44000"/>
                        <a14:foregroundMark x1="51111" y1="44000" x2="51111" y2="44000"/>
                        <a14:foregroundMark x1="58667" y1="54667" x2="58667" y2="54667"/>
                        <a14:foregroundMark x1="57333" y1="55111" x2="62222" y2="62222"/>
                        <a14:foregroundMark x1="64889" y1="56444" x2="49778" y2="70667"/>
                        <a14:foregroundMark x1="49778" y1="70667" x2="72889" y2="68000"/>
                        <a14:foregroundMark x1="68444" y1="65778" x2="60000" y2="65778"/>
                        <a14:foregroundMark x1="65778" y1="63111" x2="65778" y2="63111"/>
                        <a14:foregroundMark x1="67111" y1="54667" x2="76000" y2="72000"/>
                        <a14:foregroundMark x1="76000" y1="72000" x2="61778" y2="74222"/>
                        <a14:foregroundMark x1="70667" y1="75556" x2="70667" y2="75556"/>
                        <a14:foregroundMark x1="79111" y1="65333" x2="79111" y2="65333"/>
                        <a14:foregroundMark x1="78222" y1="63556" x2="78222" y2="63556"/>
                        <a14:foregroundMark x1="78222" y1="66222" x2="78222" y2="66222"/>
                        <a14:foregroundMark x1="76889" y1="61778" x2="76889" y2="61778"/>
                        <a14:foregroundMark x1="74222" y1="57778" x2="74222" y2="57778"/>
                        <a14:foregroundMark x1="72444" y1="56000" x2="72444" y2="56000"/>
                        <a14:foregroundMark x1="81333" y1="56000" x2="81333" y2="56000"/>
                        <a14:foregroundMark x1="81333" y1="56000" x2="81333" y2="56000"/>
                        <a14:foregroundMark x1="81333" y1="52444" x2="81333" y2="52444"/>
                        <a14:foregroundMark x1="79111" y1="56000" x2="79111" y2="56000"/>
                        <a14:foregroundMark x1="57778" y1="60444" x2="57778" y2="60444"/>
                        <a14:foregroundMark x1="48889" y1="50667" x2="48889" y2="50667"/>
                        <a14:foregroundMark x1="48444" y1="52889" x2="48444" y2="52889"/>
                        <a14:foregroundMark x1="45333" y1="57778" x2="45333" y2="57778"/>
                        <a14:foregroundMark x1="44444" y1="56000" x2="44444" y2="56000"/>
                        <a14:foregroundMark x1="44444" y1="55111" x2="44444" y2="55111"/>
                        <a14:foregroundMark x1="45333" y1="48889" x2="45333" y2="48889"/>
                        <a14:foregroundMark x1="24000" y1="59111" x2="24000" y2="59111"/>
                        <a14:foregroundMark x1="22222" y1="57333" x2="22222" y2="57333"/>
                        <a14:foregroundMark x1="22222" y1="57333" x2="20444" y2="47111"/>
                        <a14:foregroundMark x1="20444" y1="47111" x2="17333" y2="59111"/>
                        <a14:foregroundMark x1="17333" y1="59111" x2="34667" y2="56889"/>
                        <a14:foregroundMark x1="36889" y1="55556" x2="36444" y2="64889"/>
                        <a14:foregroundMark x1="36444" y1="64889" x2="44000" y2="68889"/>
                        <a14:foregroundMark x1="29333" y1="58222" x2="41333" y2="73778"/>
                        <a14:foregroundMark x1="41333" y1="73778" x2="24000" y2="65333"/>
                        <a14:foregroundMark x1="23111" y1="62222" x2="23111" y2="62222"/>
                        <a14:foregroundMark x1="36000" y1="82222" x2="36000" y2="82222"/>
                        <a14:foregroundMark x1="33333" y1="84000" x2="33333" y2="84000"/>
                        <a14:foregroundMark x1="51111" y1="86667" x2="51111" y2="86667"/>
                        <a14:foregroundMark x1="48000" y1="85333" x2="48000" y2="85333"/>
                        <a14:foregroundMark x1="44000" y1="85333" x2="44000" y2="85333"/>
                        <a14:foregroundMark x1="37778" y1="85333" x2="37778" y2="85333"/>
                        <a14:foregroundMark x1="35111" y1="86222" x2="35111" y2="86222"/>
                        <a14:foregroundMark x1="58222" y1="81778" x2="58222" y2="81778"/>
                        <a14:foregroundMark x1="60889" y1="81778" x2="68000" y2="83111"/>
                        <a14:foregroundMark x1="64000" y1="86222" x2="64000" y2="86222"/>
                        <a14:foregroundMark x1="14222" y1="81778" x2="14222" y2="81778"/>
                        <a14:foregroundMark x1="8000" y1="66667" x2="8000" y2="66667"/>
                        <a14:foregroundMark x1="8000" y1="67556" x2="8000" y2="67556"/>
                        <a14:foregroundMark x1="7556" y1="66667" x2="7556" y2="66667"/>
                        <a14:foregroundMark x1="8222" y1="67556" x2="8444" y2="68000"/>
                        <a14:foregroundMark x1="8000" y1="67111" x2="8222" y2="67556"/>
                        <a14:foregroundMark x1="7778" y1="66667" x2="8000" y2="67111"/>
                        <a14:foregroundMark x1="7556" y1="66222" x2="7778" y2="66667"/>
                        <a14:foregroundMark x1="8444" y1="66222" x2="8444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7111"/>
                        <a14:foregroundMark x1="8222" y1="65778" x2="8444" y2="66222"/>
                        <a14:foregroundMark x1="7556" y1="64444" x2="8222" y2="65778"/>
                        <a14:foregroundMark x1="56444" y1="95556" x2="56444" y2="95556"/>
                        <a14:foregroundMark x1="53778" y1="96444" x2="55111" y2="96000"/>
                        <a14:foregroundMark x1="94222" y1="33333" x2="94222" y2="33333"/>
                        <a14:backgroundMark x1="9333" y1="72000" x2="9333" y2="72000"/>
                        <a14:backgroundMark x1="12889" y1="81778" x2="12889" y2="81778"/>
                        <a14:backgroundMark x1="13778" y1="81778" x2="13778" y2="81778"/>
                        <a14:backgroundMark x1="13333" y1="80889" x2="13333" y2="80889"/>
                        <a14:backgroundMark x1="57333" y1="96889" x2="57333" y2="96889"/>
                        <a14:backgroundMark x1="56000" y1="96444" x2="56000" y2="96444"/>
                        <a14:backgroundMark x1="57333" y1="96444" x2="57333" y2="96444"/>
                        <a14:backgroundMark x1="56889" y1="96000" x2="56889" y2="96000"/>
                        <a14:backgroundMark x1="7111" y1="67556" x2="7111" y2="67556"/>
                        <a14:backgroundMark x1="7556" y1="68444" x2="7556" y2="68444"/>
                        <a14:backgroundMark x1="6667" y1="67111" x2="6667" y2="67111"/>
                        <a14:backgroundMark x1="7556" y1="67556" x2="7556" y2="67556"/>
                        <a14:backgroundMark x1="7111" y1="65778" x2="7111" y2="65778"/>
                        <a14:backgroundMark x1="54222" y1="96889" x2="54222" y2="96889"/>
                        <a14:backgroundMark x1="55111" y1="96889" x2="55111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92" y="3929954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D11DCB-7EF6-BE0D-A8FD-049900A3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9" b="98780" l="325" r="99026">
                        <a14:foregroundMark x1="1299" y1="26220" x2="1299" y2="26220"/>
                        <a14:foregroundMark x1="1948" y1="9146" x2="1299" y2="21341"/>
                        <a14:foregroundMark x1="16234" y1="21341" x2="16234" y2="21341"/>
                        <a14:foregroundMark x1="18345" y1="19512" x2="20455" y2="17683"/>
                        <a14:foregroundMark x1="17641" y1="20122" x2="18345" y2="19512"/>
                        <a14:foregroundMark x1="16937" y1="20732" x2="17641" y2="20122"/>
                        <a14:foregroundMark x1="16234" y1="21341" x2="16937" y2="20732"/>
                        <a14:foregroundMark x1="9740" y1="12805" x2="9740" y2="12805"/>
                        <a14:foregroundMark x1="20779" y1="18902" x2="19481" y2="18902"/>
                        <a14:foregroundMark x1="31169" y1="15244" x2="31169" y2="15244"/>
                        <a14:foregroundMark x1="31169" y1="15244" x2="31169" y2="19512"/>
                        <a14:foregroundMark x1="32792" y1="16463" x2="36039" y2="15244"/>
                        <a14:foregroundMark x1="9740" y1="32927" x2="9740" y2="32927"/>
                        <a14:foregroundMark x1="52597" y1="15244" x2="52597" y2="15244"/>
                        <a14:foregroundMark x1="67532" y1="18293" x2="67532" y2="18293"/>
                        <a14:foregroundMark x1="77597" y1="17073" x2="77597" y2="17073"/>
                        <a14:foregroundMark x1="77273" y1="3049" x2="77273" y2="3049"/>
                        <a14:foregroundMark x1="86364" y1="3659" x2="86364" y2="3659"/>
                        <a14:foregroundMark x1="12013" y1="57317" x2="12013" y2="57317"/>
                        <a14:foregroundMark x1="13312" y1="54268" x2="13312" y2="54268"/>
                        <a14:foregroundMark x1="53247" y1="25000" x2="53247" y2="25000"/>
                        <a14:foregroundMark x1="10065" y1="65854" x2="10065" y2="65854"/>
                        <a14:foregroundMark x1="8766" y1="70732" x2="8766" y2="70732"/>
                        <a14:foregroundMark x1="28571" y1="60366" x2="28571" y2="60366"/>
                        <a14:foregroundMark x1="37338" y1="50610" x2="37338" y2="50610"/>
                        <a14:foregroundMark x1="55519" y1="50000" x2="55519" y2="50000"/>
                        <a14:foregroundMark x1="62662" y1="49390" x2="62662" y2="49390"/>
                        <a14:foregroundMark x1="65260" y1="54268" x2="65260" y2="54268"/>
                        <a14:foregroundMark x1="77273" y1="48780" x2="77273" y2="48780"/>
                        <a14:foregroundMark x1="88636" y1="51829" x2="88636" y2="51829"/>
                        <a14:foregroundMark x1="90909" y1="56707" x2="90909" y2="56707"/>
                        <a14:foregroundMark x1="98052" y1="52439" x2="98052" y2="52439"/>
                        <a14:foregroundMark x1="94156" y1="73780" x2="94156" y2="73780"/>
                        <a14:foregroundMark x1="22403" y1="92073" x2="22403" y2="92073"/>
                        <a14:foregroundMark x1="1623" y1="58537" x2="1623" y2="58537"/>
                        <a14:foregroundMark x1="98377" y1="67073" x2="98377" y2="67073"/>
                        <a14:foregroundMark x1="99026" y1="80488" x2="99026" y2="80488"/>
                        <a14:foregroundMark x1="649" y1="85366" x2="649" y2="85366"/>
                        <a14:foregroundMark x1="1299" y1="98780" x2="1299" y2="98780"/>
                        <a14:foregroundMark x1="38636" y1="17073" x2="38636" y2="17073"/>
                        <a14:foregroundMark x1="45130" y1="13415" x2="45130" y2="13415"/>
                        <a14:foregroundMark x1="55519" y1="43293" x2="55519" y2="43293"/>
                        <a14:foregroundMark x1="85714" y1="13415" x2="85714" y2="13415"/>
                        <a14:backgroundMark x1="18831" y1="20122" x2="18831" y2="20122"/>
                        <a14:backgroundMark x1="18506" y1="20732" x2="18506" y2="20732"/>
                        <a14:backgroundMark x1="20455" y1="19512" x2="20455" y2="19512"/>
                        <a14:backgroundMark x1="19805" y1="19512" x2="19805" y2="19512"/>
                        <a14:backgroundMark x1="325" y1="85976" x2="325" y2="85976"/>
                        <a14:backgroundMark x1="4221" y1="99390" x2="4221" y2="99390"/>
                        <a14:backgroundMark x1="99351" y1="81707" x2="99351" y2="81707"/>
                        <a14:backgroundMark x1="99026" y1="81707" x2="99026" y2="8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79" y="3974170"/>
            <a:ext cx="1648005" cy="8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2"/>
          <p:cNvSpPr txBox="1">
            <a:spLocks noGrp="1"/>
          </p:cNvSpPr>
          <p:nvPr>
            <p:ph type="title"/>
          </p:nvPr>
        </p:nvSpPr>
        <p:spPr>
          <a:xfrm>
            <a:off x="720000" y="1700582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Strip</a:t>
            </a:r>
            <a:r>
              <a:rPr lang="en" dirty="0"/>
              <a:t> Light</a:t>
            </a:r>
            <a:endParaRPr dirty="0"/>
          </a:p>
        </p:txBody>
      </p:sp>
      <p:sp>
        <p:nvSpPr>
          <p:cNvPr id="514" name="Google Shape;514;p62"/>
          <p:cNvSpPr txBox="1">
            <a:spLocks noGrp="1"/>
          </p:cNvSpPr>
          <p:nvPr>
            <p:ph type="title" idx="4"/>
          </p:nvPr>
        </p:nvSpPr>
        <p:spPr>
          <a:xfrm>
            <a:off x="4166400" y="1186968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16" name="Google Shape;516;p62"/>
          <p:cNvSpPr txBox="1">
            <a:spLocks noGrp="1"/>
          </p:cNvSpPr>
          <p:nvPr>
            <p:ph type="title" idx="2"/>
          </p:nvPr>
        </p:nvSpPr>
        <p:spPr>
          <a:xfrm>
            <a:off x="1482600" y="1186968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17" name="Google Shape;517;p62"/>
          <p:cNvSpPr txBox="1">
            <a:spLocks noGrp="1"/>
          </p:cNvSpPr>
          <p:nvPr>
            <p:ph type="title" idx="3"/>
          </p:nvPr>
        </p:nvSpPr>
        <p:spPr>
          <a:xfrm>
            <a:off x="3456717" y="1717607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Spotlight</a:t>
            </a:r>
            <a:endParaRPr dirty="0"/>
          </a:p>
        </p:txBody>
      </p:sp>
      <p:sp>
        <p:nvSpPr>
          <p:cNvPr id="519" name="Google Shape;519;p62"/>
          <p:cNvSpPr txBox="1">
            <a:spLocks noGrp="1"/>
          </p:cNvSpPr>
          <p:nvPr>
            <p:ph type="title" idx="6"/>
          </p:nvPr>
        </p:nvSpPr>
        <p:spPr>
          <a:xfrm>
            <a:off x="6087600" y="1717607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F</a:t>
            </a:r>
            <a:r>
              <a:rPr lang="en" dirty="0"/>
              <a:t>loodlight</a:t>
            </a:r>
            <a:endParaRPr dirty="0"/>
          </a:p>
        </p:txBody>
      </p:sp>
      <p:sp>
        <p:nvSpPr>
          <p:cNvPr id="520" name="Google Shape;520;p62"/>
          <p:cNvSpPr txBox="1">
            <a:spLocks noGrp="1"/>
          </p:cNvSpPr>
          <p:nvPr>
            <p:ph type="title" idx="7"/>
          </p:nvPr>
        </p:nvSpPr>
        <p:spPr>
          <a:xfrm>
            <a:off x="6811700" y="1172586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222C0C-4C17-3470-5BD4-AE3340628392}"/>
              </a:ext>
            </a:extLst>
          </p:cNvPr>
          <p:cNvSpPr/>
          <p:nvPr/>
        </p:nvSpPr>
        <p:spPr>
          <a:xfrm>
            <a:off x="2293800" y="385256"/>
            <a:ext cx="4556400" cy="6922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Google Shape;529;p62">
            <a:extLst>
              <a:ext uri="{FF2B5EF4-FFF2-40B4-BE49-F238E27FC236}">
                <a16:creationId xmlns:a16="http://schemas.microsoft.com/office/drawing/2014/main" id="{DFC8E154-212C-0EB4-6157-C3E7FF834190}"/>
              </a:ext>
            </a:extLst>
          </p:cNvPr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TATA LAMPU</a:t>
            </a:r>
            <a:endParaRPr dirty="0"/>
          </a:p>
        </p:txBody>
      </p:sp>
      <p:pic>
        <p:nvPicPr>
          <p:cNvPr id="24" name="Picture 23" descr="Cina Lampu Strip Led Rgb Led Strip Produsen Pemasok Pabrik - Harga Murah">
            <a:extLst>
              <a:ext uri="{FF2B5EF4-FFF2-40B4-BE49-F238E27FC236}">
                <a16:creationId xmlns:a16="http://schemas.microsoft.com/office/drawing/2014/main" id="{2FD97371-B828-2E2B-22DD-6C0833CF2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12" y="2210831"/>
            <a:ext cx="1654175" cy="165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Model Sistem Lampu Lampu Teater Panggung Teater .Max, .Vray - Open3dModel">
            <a:extLst>
              <a:ext uri="{FF2B5EF4-FFF2-40B4-BE49-F238E27FC236}">
                <a16:creationId xmlns:a16="http://schemas.microsoft.com/office/drawing/2014/main" id="{F6412FA0-2F6E-DE45-6C56-67B4C800A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9" y="2181879"/>
            <a:ext cx="1883835" cy="141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Inilah Jenis-Jenis Lampu Panggung : 9 Paling yang Populer">
            <a:extLst>
              <a:ext uri="{FF2B5EF4-FFF2-40B4-BE49-F238E27FC236}">
                <a16:creationId xmlns:a16="http://schemas.microsoft.com/office/drawing/2014/main" id="{9987DC79-A3F8-21A1-EEEC-421EA0328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15" y="2179519"/>
            <a:ext cx="1682750" cy="16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fil STKIP Singkawang">
            <a:extLst>
              <a:ext uri="{FF2B5EF4-FFF2-40B4-BE49-F238E27FC236}">
                <a16:creationId xmlns:a16="http://schemas.microsoft.com/office/drawing/2014/main" id="{108BF826-46BB-FDF2-F403-11AEF678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3421" y1="11842" x2="43421" y2="11842"/>
                        <a14:foregroundMark x1="73684" y1="36184" x2="73684" y2="36184"/>
                        <a14:foregroundMark x1="65789" y1="28289" x2="65789" y2="28289"/>
                        <a14:foregroundMark x1="63816" y1="25000" x2="63816" y2="25000"/>
                        <a14:foregroundMark x1="63816" y1="25000" x2="63816" y2="25000"/>
                        <a14:foregroundMark x1="41447" y1="23026" x2="41447" y2="23026"/>
                        <a14:foregroundMark x1="12500" y1="48684" x2="12500" y2="48684"/>
                        <a14:foregroundMark x1="15132" y1="59868" x2="15132" y2="59868"/>
                        <a14:foregroundMark x1="18421" y1="67763" x2="18421" y2="67763"/>
                        <a14:foregroundMark x1="25658" y1="76974" x2="25658" y2="76974"/>
                        <a14:foregroundMark x1="34211" y1="83553" x2="34211" y2="83553"/>
                        <a14:foregroundMark x1="42105" y1="85526" x2="42105" y2="85526"/>
                        <a14:foregroundMark x1="43421" y1="88158" x2="43421" y2="88158"/>
                        <a14:foregroundMark x1="53289" y1="86842" x2="53289" y2="86842"/>
                        <a14:foregroundMark x1="64474" y1="85526" x2="64474" y2="85526"/>
                        <a14:foregroundMark x1="51316" y1="65789" x2="51316" y2="65789"/>
                        <a14:foregroundMark x1="46053" y1="65789" x2="46053" y2="65789"/>
                        <a14:foregroundMark x1="88158" y1="38816" x2="88158" y2="38816"/>
                        <a14:foregroundMark x1="84211" y1="60526" x2="84211" y2="60526"/>
                        <a14:foregroundMark x1="82895" y1="68421" x2="82895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36" y="3877231"/>
            <a:ext cx="1114182" cy="11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MB IKIP-PGRI PONTIANAK">
            <a:extLst>
              <a:ext uri="{FF2B5EF4-FFF2-40B4-BE49-F238E27FC236}">
                <a16:creationId xmlns:a16="http://schemas.microsoft.com/office/drawing/2014/main" id="{392CB170-900E-6329-59D4-C4D289DE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9" b="97778" l="3111" r="97778">
                        <a14:foregroundMark x1="48000" y1="9778" x2="48000" y2="9778"/>
                        <a14:foregroundMark x1="48000" y1="6222" x2="48000" y2="6222"/>
                        <a14:foregroundMark x1="50222" y1="3556" x2="50222" y2="3556"/>
                        <a14:foregroundMark x1="50667" y1="3111" x2="53333" y2="4000"/>
                        <a14:foregroundMark x1="55111" y1="7111" x2="60000" y2="8000"/>
                        <a14:foregroundMark x1="48000" y1="2667" x2="48000" y2="2667"/>
                        <a14:foregroundMark x1="50222" y1="1333" x2="50222" y2="1333"/>
                        <a14:foregroundMark x1="52000" y1="3556" x2="52000" y2="3556"/>
                        <a14:foregroundMark x1="55111" y1="3556" x2="55111" y2="3556"/>
                        <a14:foregroundMark x1="65778" y1="9333" x2="65778" y2="9333"/>
                        <a14:foregroundMark x1="71111" y1="12444" x2="71111" y2="12444"/>
                        <a14:foregroundMark x1="76444" y1="16889" x2="76444" y2="16889"/>
                        <a14:foregroundMark x1="82667" y1="20889" x2="82667" y2="20889"/>
                        <a14:foregroundMark x1="92444" y1="31111" x2="92444" y2="31111"/>
                        <a14:foregroundMark x1="96889" y1="35556" x2="96889" y2="35556"/>
                        <a14:foregroundMark x1="85778" y1="23556" x2="85778" y2="23556"/>
                        <a14:foregroundMark x1="94667" y1="53333" x2="94667" y2="53333"/>
                        <a14:foregroundMark x1="97778" y1="38667" x2="97778" y2="38667"/>
                        <a14:foregroundMark x1="96444" y1="45333" x2="96444" y2="45333"/>
                        <a14:foregroundMark x1="97333" y1="49333" x2="97333" y2="49333"/>
                        <a14:foregroundMark x1="96889" y1="54667" x2="96889" y2="54667"/>
                        <a14:foregroundMark x1="90667" y1="72444" x2="90667" y2="72444"/>
                        <a14:foregroundMark x1="93333" y1="69778" x2="93333" y2="69778"/>
                        <a14:foregroundMark x1="86667" y1="80889" x2="86667" y2="80889"/>
                        <a14:foregroundMark x1="83111" y1="87111" x2="83111" y2="87111"/>
                        <a14:foregroundMark x1="80444" y1="91111" x2="80444" y2="91111"/>
                        <a14:foregroundMark x1="77778" y1="95111" x2="77778" y2="95111"/>
                        <a14:foregroundMark x1="59111" y1="97333" x2="59111" y2="97333"/>
                        <a14:foregroundMark x1="51556" y1="97778" x2="51556" y2="97778"/>
                        <a14:foregroundMark x1="38667" y1="97778" x2="38667" y2="97778"/>
                        <a14:foregroundMark x1="32000" y1="95111" x2="32000" y2="95111"/>
                        <a14:foregroundMark x1="19111" y1="91556" x2="19111" y2="91556"/>
                        <a14:foregroundMark x1="14667" y1="80000" x2="14667" y2="80000"/>
                        <a14:foregroundMark x1="13333" y1="79111" x2="13333" y2="79111"/>
                        <a14:foregroundMark x1="7111" y1="67556" x2="7111" y2="67556"/>
                        <a14:foregroundMark x1="4889" y1="44889" x2="4889" y2="44889"/>
                        <a14:foregroundMark x1="3111" y1="36889" x2="3111" y2="36889"/>
                        <a14:foregroundMark x1="3111" y1="40444" x2="3111" y2="40444"/>
                        <a14:foregroundMark x1="6222" y1="33778" x2="6222" y2="33778"/>
                        <a14:foregroundMark x1="4444" y1="32889" x2="4444" y2="32889"/>
                        <a14:foregroundMark x1="9778" y1="29333" x2="9778" y2="29333"/>
                        <a14:foregroundMark x1="15556" y1="21333" x2="15556" y2="21333"/>
                        <a14:foregroundMark x1="34222" y1="10222" x2="34222" y2="10222"/>
                        <a14:foregroundMark x1="56444" y1="58222" x2="56444" y2="58222"/>
                        <a14:foregroundMark x1="54222" y1="56000" x2="54222" y2="56000"/>
                        <a14:foregroundMark x1="56000" y1="48000" x2="56000" y2="48000"/>
                        <a14:foregroundMark x1="44444" y1="48889" x2="44444" y2="48889"/>
                        <a14:foregroundMark x1="45333" y1="70667" x2="45333" y2="70667"/>
                        <a14:foregroundMark x1="45333" y1="70667" x2="51111" y2="71556"/>
                        <a14:foregroundMark x1="56889" y1="68444" x2="60000" y2="69778"/>
                        <a14:foregroundMark x1="3111" y1="47111" x2="3111" y2="47111"/>
                        <a14:foregroundMark x1="35111" y1="8444" x2="35111" y2="8444"/>
                        <a14:backgroundMark x1="32000" y1="7111" x2="32000" y2="7111"/>
                        <a14:backgroundMark x1="25602" y1="8444" x2="16000" y2="12000"/>
                        <a14:backgroundMark x1="28000" y1="7556" x2="25602" y2="8444"/>
                        <a14:backgroundMark x1="5778" y1="12444" x2="15556" y2="9333"/>
                        <a14:backgroundMark x1="76000" y1="9333" x2="93778" y2="16889"/>
                        <a14:backgroundMark x1="94100" y1="87111" x2="93333" y2="91556"/>
                        <a14:backgroundMark x1="95173" y1="80889" x2="94100" y2="87111"/>
                        <a14:backgroundMark x1="95556" y1="78667" x2="95173" y2="8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49" y="3926766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laman Unduh untuk file Download Logo Tut Wuri Handayani Smk yang ke 31">
            <a:extLst>
              <a:ext uri="{FF2B5EF4-FFF2-40B4-BE49-F238E27FC236}">
                <a16:creationId xmlns:a16="http://schemas.microsoft.com/office/drawing/2014/main" id="{8D5471C3-17D0-303A-B105-B8E53BB5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67" b="96444" l="2667" r="96889">
                        <a14:foregroundMark x1="15111" y1="32000" x2="15111" y2="32000"/>
                        <a14:foregroundMark x1="15111" y1="32000" x2="36444" y2="27556"/>
                        <a14:foregroundMark x1="40000" y1="18222" x2="40000" y2="18222"/>
                        <a14:foregroundMark x1="40000" y1="18222" x2="64889" y2="19556"/>
                        <a14:foregroundMark x1="54222" y1="7556" x2="40444" y2="18222"/>
                        <a14:foregroundMark x1="44000" y1="12444" x2="24000" y2="27556"/>
                        <a14:foregroundMark x1="20000" y1="23556" x2="20000" y2="23556"/>
                        <a14:foregroundMark x1="20000" y1="23556" x2="37778" y2="9333"/>
                        <a14:foregroundMark x1="43111" y1="9333" x2="46667" y2="10667"/>
                        <a14:foregroundMark x1="59556" y1="12000" x2="78222" y2="24000"/>
                        <a14:foregroundMark x1="79556" y1="28444" x2="89333" y2="59111"/>
                        <a14:foregroundMark x1="62222" y1="37778" x2="62222" y2="37778"/>
                        <a14:foregroundMark x1="62222" y1="37778" x2="62667" y2="44000"/>
                        <a14:foregroundMark x1="33333" y1="38667" x2="40000" y2="58667"/>
                        <a14:foregroundMark x1="12000" y1="34222" x2="22222" y2="72000"/>
                        <a14:foregroundMark x1="16229" y1="68444" x2="16444" y2="69333"/>
                        <a14:foregroundMark x1="16122" y1="68000" x2="16229" y2="68444"/>
                        <a14:foregroundMark x1="16015" y1="67556" x2="16122" y2="68000"/>
                        <a14:foregroundMark x1="15907" y1="67111" x2="16015" y2="67556"/>
                        <a14:foregroundMark x1="15800" y1="66667" x2="15907" y2="67111"/>
                        <a14:foregroundMark x1="15585" y1="65778" x2="15800" y2="66667"/>
                        <a14:foregroundMark x1="13333" y1="56444" x2="15585" y2="65778"/>
                        <a14:foregroundMark x1="13654" y1="67556" x2="13778" y2="68000"/>
                        <a14:foregroundMark x1="13529" y1="67111" x2="13654" y2="67556"/>
                        <a14:foregroundMark x1="13405" y1="66667" x2="13529" y2="67111"/>
                        <a14:foregroundMark x1="13156" y1="65778" x2="13405" y2="66667"/>
                        <a14:foregroundMark x1="10667" y1="56889" x2="13156" y2="65778"/>
                        <a14:foregroundMark x1="6667" y1="46667" x2="9778" y2="61333"/>
                        <a14:foregroundMark x1="8000" y1="34222" x2="8000" y2="44889"/>
                        <a14:foregroundMark x1="33778" y1="25778" x2="77778" y2="35556"/>
                        <a14:foregroundMark x1="76444" y1="36889" x2="64000" y2="55111"/>
                        <a14:foregroundMark x1="80889" y1="35556" x2="28000" y2="22667"/>
                        <a14:foregroundMark x1="28000" y1="22667" x2="69778" y2="25778"/>
                        <a14:foregroundMark x1="17778" y1="32889" x2="27111" y2="46667"/>
                        <a14:foregroundMark x1="14015" y1="68444" x2="56444" y2="85333"/>
                        <a14:foregroundMark x1="12900" y1="68000" x2="14015" y2="68444"/>
                        <a14:foregroundMark x1="11785" y1="67556" x2="12900" y2="68000"/>
                        <a14:foregroundMark x1="10667" y1="67111" x2="11785" y2="67556"/>
                        <a14:foregroundMark x1="56444" y1="85333" x2="28000" y2="39556"/>
                        <a14:foregroundMark x1="28000" y1="39556" x2="28000" y2="39556"/>
                        <a14:foregroundMark x1="47556" y1="8000" x2="60444" y2="10222"/>
                        <a14:foregroundMark x1="50667" y1="4000" x2="50667" y2="4000"/>
                        <a14:foregroundMark x1="78667" y1="23556" x2="78667" y2="23556"/>
                        <a14:foregroundMark x1="81778" y1="26667" x2="81778" y2="26667"/>
                        <a14:foregroundMark x1="88000" y1="31111" x2="88000" y2="31111"/>
                        <a14:foregroundMark x1="91111" y1="36000" x2="91111" y2="36000"/>
                        <a14:foregroundMark x1="94222" y1="42222" x2="94222" y2="42222"/>
                        <a14:foregroundMark x1="48000" y1="90667" x2="48000" y2="90667"/>
                        <a14:foregroundMark x1="56000" y1="5778" x2="56000" y2="5778"/>
                        <a14:foregroundMark x1="53333" y1="4000" x2="53333" y2="4000"/>
                        <a14:foregroundMark x1="49778" y1="2667" x2="49778" y2="2667"/>
                        <a14:foregroundMark x1="47556" y1="3556" x2="47556" y2="3556"/>
                        <a14:foregroundMark x1="44444" y1="5333" x2="44444" y2="5333"/>
                        <a14:foregroundMark x1="31556" y1="12889" x2="31556" y2="12889"/>
                        <a14:foregroundMark x1="27556" y1="15111" x2="27556" y2="15111"/>
                        <a14:foregroundMark x1="23556" y1="17333" x2="23556" y2="17333"/>
                        <a14:foregroundMark x1="19556" y1="21778" x2="19556" y2="21778"/>
                        <a14:foregroundMark x1="19556" y1="20889" x2="19556" y2="20889"/>
                        <a14:foregroundMark x1="16889" y1="23111" x2="16889" y2="23111"/>
                        <a14:foregroundMark x1="13778" y1="25778" x2="13778" y2="25778"/>
                        <a14:foregroundMark x1="11111" y1="28000" x2="11111" y2="28000"/>
                        <a14:foregroundMark x1="8444" y1="31111" x2="8444" y2="31111"/>
                        <a14:foregroundMark x1="6222" y1="34222" x2="6222" y2="34222"/>
                        <a14:foregroundMark x1="4444" y1="38222" x2="4444" y2="38222"/>
                        <a14:foregroundMark x1="3111" y1="37333" x2="3111" y2="37333"/>
                        <a14:foregroundMark x1="4000" y1="41778" x2="4000" y2="41778"/>
                        <a14:foregroundMark x1="4000" y1="47111" x2="4000" y2="47111"/>
                        <a14:foregroundMark x1="4889" y1="52889" x2="4889" y2="52889"/>
                        <a14:foregroundMark x1="5778" y1="56889" x2="5778" y2="56889"/>
                        <a14:foregroundMark x1="6667" y1="61333" x2="6667" y2="61333"/>
                        <a14:foregroundMark x1="8444" y1="66667" x2="8444" y2="66667"/>
                        <a14:foregroundMark x1="12444" y1="75556" x2="12444" y2="75556"/>
                        <a14:foregroundMark x1="14222" y1="79556" x2="14222" y2="79556"/>
                        <a14:foregroundMark x1="8444" y1="66667" x2="8444" y2="66667"/>
                        <a14:foregroundMark x1="8000" y1="67111" x2="8000" y2="67111"/>
                        <a14:foregroundMark x1="14222" y1="80889" x2="14222" y2="80889"/>
                        <a14:foregroundMark x1="16889" y1="84889" x2="16889" y2="84889"/>
                        <a14:foregroundMark x1="24444" y1="93333" x2="24444" y2="93333"/>
                        <a14:foregroundMark x1="33333" y1="94667" x2="33333" y2="94667"/>
                        <a14:foregroundMark x1="40889" y1="94667" x2="40889" y2="94667"/>
                        <a14:foregroundMark x1="58667" y1="94222" x2="58667" y2="94222"/>
                        <a14:foregroundMark x1="55111" y1="95111" x2="55111" y2="95111"/>
                        <a14:foregroundMark x1="58667" y1="95111" x2="58667" y2="95111"/>
                        <a14:foregroundMark x1="93778" y1="60000" x2="93778" y2="60000"/>
                        <a14:foregroundMark x1="94667" y1="55111" x2="94667" y2="55111"/>
                        <a14:foregroundMark x1="97333" y1="42667" x2="97333" y2="42667"/>
                        <a14:foregroundMark x1="56000" y1="26667" x2="56000" y2="26667"/>
                        <a14:foregroundMark x1="54667" y1="34667" x2="54667" y2="34667"/>
                        <a14:foregroundMark x1="51556" y1="34222" x2="51556" y2="34222"/>
                        <a14:foregroundMark x1="45333" y1="32444" x2="45333" y2="32444"/>
                        <a14:foregroundMark x1="40444" y1="30222" x2="40444" y2="30222"/>
                        <a14:foregroundMark x1="40444" y1="30222" x2="47111" y2="45333"/>
                        <a14:foregroundMark x1="45778" y1="31556" x2="62222" y2="50222"/>
                        <a14:foregroundMark x1="57333" y1="23111" x2="56444" y2="48889"/>
                        <a14:foregroundMark x1="60889" y1="30222" x2="49333" y2="56889"/>
                        <a14:foregroundMark x1="50222" y1="41333" x2="50222" y2="41333"/>
                        <a14:foregroundMark x1="50222" y1="41333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1111" y2="44000"/>
                        <a14:foregroundMark x1="51111" y1="44000" x2="51111" y2="44000"/>
                        <a14:foregroundMark x1="58667" y1="54667" x2="58667" y2="54667"/>
                        <a14:foregroundMark x1="57333" y1="55111" x2="62222" y2="62222"/>
                        <a14:foregroundMark x1="64889" y1="56444" x2="49778" y2="70667"/>
                        <a14:foregroundMark x1="49778" y1="70667" x2="72889" y2="68000"/>
                        <a14:foregroundMark x1="68444" y1="65778" x2="60000" y2="65778"/>
                        <a14:foregroundMark x1="65778" y1="63111" x2="65778" y2="63111"/>
                        <a14:foregroundMark x1="67111" y1="54667" x2="76000" y2="72000"/>
                        <a14:foregroundMark x1="76000" y1="72000" x2="61778" y2="74222"/>
                        <a14:foregroundMark x1="70667" y1="75556" x2="70667" y2="75556"/>
                        <a14:foregroundMark x1="79111" y1="65333" x2="79111" y2="65333"/>
                        <a14:foregroundMark x1="78222" y1="63556" x2="78222" y2="63556"/>
                        <a14:foregroundMark x1="78222" y1="66222" x2="78222" y2="66222"/>
                        <a14:foregroundMark x1="76889" y1="61778" x2="76889" y2="61778"/>
                        <a14:foregroundMark x1="74222" y1="57778" x2="74222" y2="57778"/>
                        <a14:foregroundMark x1="72444" y1="56000" x2="72444" y2="56000"/>
                        <a14:foregroundMark x1="81333" y1="56000" x2="81333" y2="56000"/>
                        <a14:foregroundMark x1="81333" y1="56000" x2="81333" y2="56000"/>
                        <a14:foregroundMark x1="81333" y1="52444" x2="81333" y2="52444"/>
                        <a14:foregroundMark x1="79111" y1="56000" x2="79111" y2="56000"/>
                        <a14:foregroundMark x1="57778" y1="60444" x2="57778" y2="60444"/>
                        <a14:foregroundMark x1="48889" y1="50667" x2="48889" y2="50667"/>
                        <a14:foregroundMark x1="48444" y1="52889" x2="48444" y2="52889"/>
                        <a14:foregroundMark x1="45333" y1="57778" x2="45333" y2="57778"/>
                        <a14:foregroundMark x1="44444" y1="56000" x2="44444" y2="56000"/>
                        <a14:foregroundMark x1="44444" y1="55111" x2="44444" y2="55111"/>
                        <a14:foregroundMark x1="45333" y1="48889" x2="45333" y2="48889"/>
                        <a14:foregroundMark x1="24000" y1="59111" x2="24000" y2="59111"/>
                        <a14:foregroundMark x1="22222" y1="57333" x2="22222" y2="57333"/>
                        <a14:foregroundMark x1="22222" y1="57333" x2="20444" y2="47111"/>
                        <a14:foregroundMark x1="20444" y1="47111" x2="17333" y2="59111"/>
                        <a14:foregroundMark x1="17333" y1="59111" x2="34667" y2="56889"/>
                        <a14:foregroundMark x1="36889" y1="55556" x2="36444" y2="64889"/>
                        <a14:foregroundMark x1="36444" y1="64889" x2="44000" y2="68889"/>
                        <a14:foregroundMark x1="29333" y1="58222" x2="41333" y2="73778"/>
                        <a14:foregroundMark x1="41333" y1="73778" x2="24000" y2="65333"/>
                        <a14:foregroundMark x1="23111" y1="62222" x2="23111" y2="62222"/>
                        <a14:foregroundMark x1="36000" y1="82222" x2="36000" y2="82222"/>
                        <a14:foregroundMark x1="33333" y1="84000" x2="33333" y2="84000"/>
                        <a14:foregroundMark x1="51111" y1="86667" x2="51111" y2="86667"/>
                        <a14:foregroundMark x1="48000" y1="85333" x2="48000" y2="85333"/>
                        <a14:foregroundMark x1="44000" y1="85333" x2="44000" y2="85333"/>
                        <a14:foregroundMark x1="37778" y1="85333" x2="37778" y2="85333"/>
                        <a14:foregroundMark x1="35111" y1="86222" x2="35111" y2="86222"/>
                        <a14:foregroundMark x1="58222" y1="81778" x2="58222" y2="81778"/>
                        <a14:foregroundMark x1="60889" y1="81778" x2="68000" y2="83111"/>
                        <a14:foregroundMark x1="64000" y1="86222" x2="64000" y2="86222"/>
                        <a14:foregroundMark x1="14222" y1="81778" x2="14222" y2="81778"/>
                        <a14:foregroundMark x1="8000" y1="66667" x2="8000" y2="66667"/>
                        <a14:foregroundMark x1="8000" y1="67556" x2="8000" y2="67556"/>
                        <a14:foregroundMark x1="7556" y1="66667" x2="7556" y2="66667"/>
                        <a14:foregroundMark x1="8222" y1="67556" x2="8444" y2="68000"/>
                        <a14:foregroundMark x1="8000" y1="67111" x2="8222" y2="67556"/>
                        <a14:foregroundMark x1="7778" y1="66667" x2="8000" y2="67111"/>
                        <a14:foregroundMark x1="7556" y1="66222" x2="7778" y2="66667"/>
                        <a14:foregroundMark x1="8444" y1="66222" x2="8444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7111"/>
                        <a14:foregroundMark x1="8222" y1="65778" x2="8444" y2="66222"/>
                        <a14:foregroundMark x1="7556" y1="64444" x2="8222" y2="65778"/>
                        <a14:foregroundMark x1="56444" y1="95556" x2="56444" y2="95556"/>
                        <a14:foregroundMark x1="53778" y1="96444" x2="55111" y2="96000"/>
                        <a14:foregroundMark x1="94222" y1="33333" x2="94222" y2="33333"/>
                        <a14:backgroundMark x1="9333" y1="72000" x2="9333" y2="72000"/>
                        <a14:backgroundMark x1="12889" y1="81778" x2="12889" y2="81778"/>
                        <a14:backgroundMark x1="13778" y1="81778" x2="13778" y2="81778"/>
                        <a14:backgroundMark x1="13333" y1="80889" x2="13333" y2="80889"/>
                        <a14:backgroundMark x1="57333" y1="96889" x2="57333" y2="96889"/>
                        <a14:backgroundMark x1="56000" y1="96444" x2="56000" y2="96444"/>
                        <a14:backgroundMark x1="57333" y1="96444" x2="57333" y2="96444"/>
                        <a14:backgroundMark x1="56889" y1="96000" x2="56889" y2="96000"/>
                        <a14:backgroundMark x1="7111" y1="67556" x2="7111" y2="67556"/>
                        <a14:backgroundMark x1="7556" y1="68444" x2="7556" y2="68444"/>
                        <a14:backgroundMark x1="6667" y1="67111" x2="6667" y2="67111"/>
                        <a14:backgroundMark x1="7556" y1="67556" x2="7556" y2="67556"/>
                        <a14:backgroundMark x1="7111" y1="65778" x2="7111" y2="65778"/>
                        <a14:backgroundMark x1="54222" y1="96889" x2="54222" y2="96889"/>
                        <a14:backgroundMark x1="55111" y1="96889" x2="55111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92" y="3929954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E73CA-CF90-3B8D-D598-9CF01634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49" b="98780" l="325" r="99026">
                        <a14:foregroundMark x1="1299" y1="26220" x2="1299" y2="26220"/>
                        <a14:foregroundMark x1="1948" y1="9146" x2="1299" y2="21341"/>
                        <a14:foregroundMark x1="16234" y1="21341" x2="16234" y2="21341"/>
                        <a14:foregroundMark x1="18345" y1="19512" x2="20455" y2="17683"/>
                        <a14:foregroundMark x1="17641" y1="20122" x2="18345" y2="19512"/>
                        <a14:foregroundMark x1="16937" y1="20732" x2="17641" y2="20122"/>
                        <a14:foregroundMark x1="16234" y1="21341" x2="16937" y2="20732"/>
                        <a14:foregroundMark x1="9740" y1="12805" x2="9740" y2="12805"/>
                        <a14:foregroundMark x1="20779" y1="18902" x2="19481" y2="18902"/>
                        <a14:foregroundMark x1="31169" y1="15244" x2="31169" y2="15244"/>
                        <a14:foregroundMark x1="31169" y1="15244" x2="31169" y2="19512"/>
                        <a14:foregroundMark x1="32792" y1="16463" x2="36039" y2="15244"/>
                        <a14:foregroundMark x1="9740" y1="32927" x2="9740" y2="32927"/>
                        <a14:foregroundMark x1="52597" y1="15244" x2="52597" y2="15244"/>
                        <a14:foregroundMark x1="67532" y1="18293" x2="67532" y2="18293"/>
                        <a14:foregroundMark x1="77597" y1="17073" x2="77597" y2="17073"/>
                        <a14:foregroundMark x1="77273" y1="3049" x2="77273" y2="3049"/>
                        <a14:foregroundMark x1="86364" y1="3659" x2="86364" y2="3659"/>
                        <a14:foregroundMark x1="12013" y1="57317" x2="12013" y2="57317"/>
                        <a14:foregroundMark x1="13312" y1="54268" x2="13312" y2="54268"/>
                        <a14:foregroundMark x1="53247" y1="25000" x2="53247" y2="25000"/>
                        <a14:foregroundMark x1="10065" y1="65854" x2="10065" y2="65854"/>
                        <a14:foregroundMark x1="8766" y1="70732" x2="8766" y2="70732"/>
                        <a14:foregroundMark x1="28571" y1="60366" x2="28571" y2="60366"/>
                        <a14:foregroundMark x1="37338" y1="50610" x2="37338" y2="50610"/>
                        <a14:foregroundMark x1="55519" y1="50000" x2="55519" y2="50000"/>
                        <a14:foregroundMark x1="62662" y1="49390" x2="62662" y2="49390"/>
                        <a14:foregroundMark x1="65260" y1="54268" x2="65260" y2="54268"/>
                        <a14:foregroundMark x1="77273" y1="48780" x2="77273" y2="48780"/>
                        <a14:foregroundMark x1="88636" y1="51829" x2="88636" y2="51829"/>
                        <a14:foregroundMark x1="90909" y1="56707" x2="90909" y2="56707"/>
                        <a14:foregroundMark x1="98052" y1="52439" x2="98052" y2="52439"/>
                        <a14:foregroundMark x1="94156" y1="73780" x2="94156" y2="73780"/>
                        <a14:foregroundMark x1="22403" y1="92073" x2="22403" y2="92073"/>
                        <a14:foregroundMark x1="1623" y1="58537" x2="1623" y2="58537"/>
                        <a14:foregroundMark x1="98377" y1="67073" x2="98377" y2="67073"/>
                        <a14:foregroundMark x1="99026" y1="80488" x2="99026" y2="80488"/>
                        <a14:foregroundMark x1="649" y1="85366" x2="649" y2="85366"/>
                        <a14:foregroundMark x1="1299" y1="98780" x2="1299" y2="98780"/>
                        <a14:foregroundMark x1="38636" y1="17073" x2="38636" y2="17073"/>
                        <a14:foregroundMark x1="45130" y1="13415" x2="45130" y2="13415"/>
                        <a14:foregroundMark x1="55519" y1="43293" x2="55519" y2="43293"/>
                        <a14:foregroundMark x1="85714" y1="13415" x2="85714" y2="13415"/>
                        <a14:backgroundMark x1="18831" y1="20122" x2="18831" y2="20122"/>
                        <a14:backgroundMark x1="18506" y1="20732" x2="18506" y2="20732"/>
                        <a14:backgroundMark x1="20455" y1="19512" x2="20455" y2="19512"/>
                        <a14:backgroundMark x1="19805" y1="19512" x2="19805" y2="19512"/>
                        <a14:backgroundMark x1="325" y1="85976" x2="325" y2="85976"/>
                        <a14:backgroundMark x1="4221" y1="99390" x2="4221" y2="99390"/>
                        <a14:backgroundMark x1="99351" y1="81707" x2="99351" y2="81707"/>
                        <a14:backgroundMark x1="99026" y1="81707" x2="99026" y2="8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79" y="3974170"/>
            <a:ext cx="1648005" cy="8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3"/>
          <p:cNvSpPr txBox="1">
            <a:spLocks noGrp="1"/>
          </p:cNvSpPr>
          <p:nvPr>
            <p:ph type="subTitle" idx="1"/>
          </p:nvPr>
        </p:nvSpPr>
        <p:spPr>
          <a:xfrm>
            <a:off x="1004000" y="1319062"/>
            <a:ext cx="7136000" cy="230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/>
              <a:t>Tata suara dapat dibagi menjadi dua kategoti, yaitu tata suara yang dihasilkan secra otentik (dari mulut) dan tata suara yang dihasilkan oleh alat elektronik (keyboard)</a:t>
            </a:r>
            <a:endParaRPr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04FCA3-0207-1092-5CE9-07B932A2BE74}"/>
              </a:ext>
            </a:extLst>
          </p:cNvPr>
          <p:cNvSpPr/>
          <p:nvPr/>
        </p:nvSpPr>
        <p:spPr>
          <a:xfrm>
            <a:off x="2724150" y="398395"/>
            <a:ext cx="3695700" cy="6731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Google Shape;534;p63">
            <a:extLst>
              <a:ext uri="{FF2B5EF4-FFF2-40B4-BE49-F238E27FC236}">
                <a16:creationId xmlns:a16="http://schemas.microsoft.com/office/drawing/2014/main" id="{11B2132D-CEE3-9ACC-1F56-6464A520811A}"/>
              </a:ext>
            </a:extLst>
          </p:cNvPr>
          <p:cNvSpPr txBox="1">
            <a:spLocks/>
          </p:cNvSpPr>
          <p:nvPr/>
        </p:nvSpPr>
        <p:spPr>
          <a:xfrm>
            <a:off x="2410500" y="486095"/>
            <a:ext cx="4323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en-ID" dirty="0"/>
              <a:t>TATA SUARA</a:t>
            </a:r>
          </a:p>
        </p:txBody>
      </p:sp>
      <p:pic>
        <p:nvPicPr>
          <p:cNvPr id="4" name="Picture 2" descr="Profil STKIP Singkawang">
            <a:extLst>
              <a:ext uri="{FF2B5EF4-FFF2-40B4-BE49-F238E27FC236}">
                <a16:creationId xmlns:a16="http://schemas.microsoft.com/office/drawing/2014/main" id="{ABBF96A7-0797-C78E-2B23-6E4859CE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421" y1="11842" x2="43421" y2="11842"/>
                        <a14:foregroundMark x1="73684" y1="36184" x2="73684" y2="36184"/>
                        <a14:foregroundMark x1="65789" y1="28289" x2="65789" y2="28289"/>
                        <a14:foregroundMark x1="63816" y1="25000" x2="63816" y2="25000"/>
                        <a14:foregroundMark x1="63816" y1="25000" x2="63816" y2="25000"/>
                        <a14:foregroundMark x1="41447" y1="23026" x2="41447" y2="23026"/>
                        <a14:foregroundMark x1="12500" y1="48684" x2="12500" y2="48684"/>
                        <a14:foregroundMark x1="15132" y1="59868" x2="15132" y2="59868"/>
                        <a14:foregroundMark x1="18421" y1="67763" x2="18421" y2="67763"/>
                        <a14:foregroundMark x1="25658" y1="76974" x2="25658" y2="76974"/>
                        <a14:foregroundMark x1="34211" y1="83553" x2="34211" y2="83553"/>
                        <a14:foregroundMark x1="42105" y1="85526" x2="42105" y2="85526"/>
                        <a14:foregroundMark x1="43421" y1="88158" x2="43421" y2="88158"/>
                        <a14:foregroundMark x1="53289" y1="86842" x2="53289" y2="86842"/>
                        <a14:foregroundMark x1="64474" y1="85526" x2="64474" y2="85526"/>
                        <a14:foregroundMark x1="51316" y1="65789" x2="51316" y2="65789"/>
                        <a14:foregroundMark x1="46053" y1="65789" x2="46053" y2="65789"/>
                        <a14:foregroundMark x1="88158" y1="38816" x2="88158" y2="38816"/>
                        <a14:foregroundMark x1="84211" y1="60526" x2="84211" y2="60526"/>
                        <a14:foregroundMark x1="82895" y1="68421" x2="82895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36" y="3877231"/>
            <a:ext cx="1114182" cy="11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MB IKIP-PGRI PONTIANAK">
            <a:extLst>
              <a:ext uri="{FF2B5EF4-FFF2-40B4-BE49-F238E27FC236}">
                <a16:creationId xmlns:a16="http://schemas.microsoft.com/office/drawing/2014/main" id="{3B3D3F19-46C8-B960-A219-01721A9FE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7778" l="3111" r="97778">
                        <a14:foregroundMark x1="48000" y1="9778" x2="48000" y2="9778"/>
                        <a14:foregroundMark x1="48000" y1="6222" x2="48000" y2="6222"/>
                        <a14:foregroundMark x1="50222" y1="3556" x2="50222" y2="3556"/>
                        <a14:foregroundMark x1="50667" y1="3111" x2="53333" y2="4000"/>
                        <a14:foregroundMark x1="55111" y1="7111" x2="60000" y2="8000"/>
                        <a14:foregroundMark x1="48000" y1="2667" x2="48000" y2="2667"/>
                        <a14:foregroundMark x1="50222" y1="1333" x2="50222" y2="1333"/>
                        <a14:foregroundMark x1="52000" y1="3556" x2="52000" y2="3556"/>
                        <a14:foregroundMark x1="55111" y1="3556" x2="55111" y2="3556"/>
                        <a14:foregroundMark x1="65778" y1="9333" x2="65778" y2="9333"/>
                        <a14:foregroundMark x1="71111" y1="12444" x2="71111" y2="12444"/>
                        <a14:foregroundMark x1="76444" y1="16889" x2="76444" y2="16889"/>
                        <a14:foregroundMark x1="82667" y1="20889" x2="82667" y2="20889"/>
                        <a14:foregroundMark x1="92444" y1="31111" x2="92444" y2="31111"/>
                        <a14:foregroundMark x1="96889" y1="35556" x2="96889" y2="35556"/>
                        <a14:foregroundMark x1="85778" y1="23556" x2="85778" y2="23556"/>
                        <a14:foregroundMark x1="94667" y1="53333" x2="94667" y2="53333"/>
                        <a14:foregroundMark x1="97778" y1="38667" x2="97778" y2="38667"/>
                        <a14:foregroundMark x1="96444" y1="45333" x2="96444" y2="45333"/>
                        <a14:foregroundMark x1="97333" y1="49333" x2="97333" y2="49333"/>
                        <a14:foregroundMark x1="96889" y1="54667" x2="96889" y2="54667"/>
                        <a14:foregroundMark x1="90667" y1="72444" x2="90667" y2="72444"/>
                        <a14:foregroundMark x1="93333" y1="69778" x2="93333" y2="69778"/>
                        <a14:foregroundMark x1="86667" y1="80889" x2="86667" y2="80889"/>
                        <a14:foregroundMark x1="83111" y1="87111" x2="83111" y2="87111"/>
                        <a14:foregroundMark x1="80444" y1="91111" x2="80444" y2="91111"/>
                        <a14:foregroundMark x1="77778" y1="95111" x2="77778" y2="95111"/>
                        <a14:foregroundMark x1="59111" y1="97333" x2="59111" y2="97333"/>
                        <a14:foregroundMark x1="51556" y1="97778" x2="51556" y2="97778"/>
                        <a14:foregroundMark x1="38667" y1="97778" x2="38667" y2="97778"/>
                        <a14:foregroundMark x1="32000" y1="95111" x2="32000" y2="95111"/>
                        <a14:foregroundMark x1="19111" y1="91556" x2="19111" y2="91556"/>
                        <a14:foregroundMark x1="14667" y1="80000" x2="14667" y2="80000"/>
                        <a14:foregroundMark x1="13333" y1="79111" x2="13333" y2="79111"/>
                        <a14:foregroundMark x1="7111" y1="67556" x2="7111" y2="67556"/>
                        <a14:foregroundMark x1="4889" y1="44889" x2="4889" y2="44889"/>
                        <a14:foregroundMark x1="3111" y1="36889" x2="3111" y2="36889"/>
                        <a14:foregroundMark x1="3111" y1="40444" x2="3111" y2="40444"/>
                        <a14:foregroundMark x1="6222" y1="33778" x2="6222" y2="33778"/>
                        <a14:foregroundMark x1="4444" y1="32889" x2="4444" y2="32889"/>
                        <a14:foregroundMark x1="9778" y1="29333" x2="9778" y2="29333"/>
                        <a14:foregroundMark x1="15556" y1="21333" x2="15556" y2="21333"/>
                        <a14:foregroundMark x1="34222" y1="10222" x2="34222" y2="10222"/>
                        <a14:foregroundMark x1="56444" y1="58222" x2="56444" y2="58222"/>
                        <a14:foregroundMark x1="54222" y1="56000" x2="54222" y2="56000"/>
                        <a14:foregroundMark x1="56000" y1="48000" x2="56000" y2="48000"/>
                        <a14:foregroundMark x1="44444" y1="48889" x2="44444" y2="48889"/>
                        <a14:foregroundMark x1="45333" y1="70667" x2="45333" y2="70667"/>
                        <a14:foregroundMark x1="45333" y1="70667" x2="51111" y2="71556"/>
                        <a14:foregroundMark x1="56889" y1="68444" x2="60000" y2="69778"/>
                        <a14:foregroundMark x1="3111" y1="47111" x2="3111" y2="47111"/>
                        <a14:foregroundMark x1="35111" y1="8444" x2="35111" y2="8444"/>
                        <a14:backgroundMark x1="32000" y1="7111" x2="32000" y2="7111"/>
                        <a14:backgroundMark x1="25602" y1="8444" x2="16000" y2="12000"/>
                        <a14:backgroundMark x1="28000" y1="7556" x2="25602" y2="8444"/>
                        <a14:backgroundMark x1="5778" y1="12444" x2="15556" y2="9333"/>
                        <a14:backgroundMark x1="76000" y1="9333" x2="93778" y2="16889"/>
                        <a14:backgroundMark x1="94100" y1="87111" x2="93333" y2="91556"/>
                        <a14:backgroundMark x1="95173" y1="80889" x2="94100" y2="87111"/>
                        <a14:backgroundMark x1="95556" y1="78667" x2="95173" y2="8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49" y="3926766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laman Unduh untuk file Download Logo Tut Wuri Handayani Smk yang ke 31">
            <a:extLst>
              <a:ext uri="{FF2B5EF4-FFF2-40B4-BE49-F238E27FC236}">
                <a16:creationId xmlns:a16="http://schemas.microsoft.com/office/drawing/2014/main" id="{FFA5538C-41DC-CCA6-30A6-EB4C9447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6444" l="2667" r="96889">
                        <a14:foregroundMark x1="15111" y1="32000" x2="15111" y2="32000"/>
                        <a14:foregroundMark x1="15111" y1="32000" x2="36444" y2="27556"/>
                        <a14:foregroundMark x1="40000" y1="18222" x2="40000" y2="18222"/>
                        <a14:foregroundMark x1="40000" y1="18222" x2="64889" y2="19556"/>
                        <a14:foregroundMark x1="54222" y1="7556" x2="40444" y2="18222"/>
                        <a14:foregroundMark x1="44000" y1="12444" x2="24000" y2="27556"/>
                        <a14:foregroundMark x1="20000" y1="23556" x2="20000" y2="23556"/>
                        <a14:foregroundMark x1="20000" y1="23556" x2="37778" y2="9333"/>
                        <a14:foregroundMark x1="43111" y1="9333" x2="46667" y2="10667"/>
                        <a14:foregroundMark x1="59556" y1="12000" x2="78222" y2="24000"/>
                        <a14:foregroundMark x1="79556" y1="28444" x2="89333" y2="59111"/>
                        <a14:foregroundMark x1="62222" y1="37778" x2="62222" y2="37778"/>
                        <a14:foregroundMark x1="62222" y1="37778" x2="62667" y2="44000"/>
                        <a14:foregroundMark x1="33333" y1="38667" x2="40000" y2="58667"/>
                        <a14:foregroundMark x1="12000" y1="34222" x2="22222" y2="72000"/>
                        <a14:foregroundMark x1="16229" y1="68444" x2="16444" y2="69333"/>
                        <a14:foregroundMark x1="16122" y1="68000" x2="16229" y2="68444"/>
                        <a14:foregroundMark x1="16015" y1="67556" x2="16122" y2="68000"/>
                        <a14:foregroundMark x1="15907" y1="67111" x2="16015" y2="67556"/>
                        <a14:foregroundMark x1="15800" y1="66667" x2="15907" y2="67111"/>
                        <a14:foregroundMark x1="15585" y1="65778" x2="15800" y2="66667"/>
                        <a14:foregroundMark x1="13333" y1="56444" x2="15585" y2="65778"/>
                        <a14:foregroundMark x1="13654" y1="67556" x2="13778" y2="68000"/>
                        <a14:foregroundMark x1="13529" y1="67111" x2="13654" y2="67556"/>
                        <a14:foregroundMark x1="13405" y1="66667" x2="13529" y2="67111"/>
                        <a14:foregroundMark x1="13156" y1="65778" x2="13405" y2="66667"/>
                        <a14:foregroundMark x1="10667" y1="56889" x2="13156" y2="65778"/>
                        <a14:foregroundMark x1="6667" y1="46667" x2="9778" y2="61333"/>
                        <a14:foregroundMark x1="8000" y1="34222" x2="8000" y2="44889"/>
                        <a14:foregroundMark x1="33778" y1="25778" x2="77778" y2="35556"/>
                        <a14:foregroundMark x1="76444" y1="36889" x2="64000" y2="55111"/>
                        <a14:foregroundMark x1="80889" y1="35556" x2="28000" y2="22667"/>
                        <a14:foregroundMark x1="28000" y1="22667" x2="69778" y2="25778"/>
                        <a14:foregroundMark x1="17778" y1="32889" x2="27111" y2="46667"/>
                        <a14:foregroundMark x1="14015" y1="68444" x2="56444" y2="85333"/>
                        <a14:foregroundMark x1="12900" y1="68000" x2="14015" y2="68444"/>
                        <a14:foregroundMark x1="11785" y1="67556" x2="12900" y2="68000"/>
                        <a14:foregroundMark x1="10667" y1="67111" x2="11785" y2="67556"/>
                        <a14:foregroundMark x1="56444" y1="85333" x2="28000" y2="39556"/>
                        <a14:foregroundMark x1="28000" y1="39556" x2="28000" y2="39556"/>
                        <a14:foregroundMark x1="47556" y1="8000" x2="60444" y2="10222"/>
                        <a14:foregroundMark x1="50667" y1="4000" x2="50667" y2="4000"/>
                        <a14:foregroundMark x1="78667" y1="23556" x2="78667" y2="23556"/>
                        <a14:foregroundMark x1="81778" y1="26667" x2="81778" y2="26667"/>
                        <a14:foregroundMark x1="88000" y1="31111" x2="88000" y2="31111"/>
                        <a14:foregroundMark x1="91111" y1="36000" x2="91111" y2="36000"/>
                        <a14:foregroundMark x1="94222" y1="42222" x2="94222" y2="42222"/>
                        <a14:foregroundMark x1="48000" y1="90667" x2="48000" y2="90667"/>
                        <a14:foregroundMark x1="56000" y1="5778" x2="56000" y2="5778"/>
                        <a14:foregroundMark x1="53333" y1="4000" x2="53333" y2="4000"/>
                        <a14:foregroundMark x1="49778" y1="2667" x2="49778" y2="2667"/>
                        <a14:foregroundMark x1="47556" y1="3556" x2="47556" y2="3556"/>
                        <a14:foregroundMark x1="44444" y1="5333" x2="44444" y2="5333"/>
                        <a14:foregroundMark x1="31556" y1="12889" x2="31556" y2="12889"/>
                        <a14:foregroundMark x1="27556" y1="15111" x2="27556" y2="15111"/>
                        <a14:foregroundMark x1="23556" y1="17333" x2="23556" y2="17333"/>
                        <a14:foregroundMark x1="19556" y1="21778" x2="19556" y2="21778"/>
                        <a14:foregroundMark x1="19556" y1="20889" x2="19556" y2="20889"/>
                        <a14:foregroundMark x1="16889" y1="23111" x2="16889" y2="23111"/>
                        <a14:foregroundMark x1="13778" y1="25778" x2="13778" y2="25778"/>
                        <a14:foregroundMark x1="11111" y1="28000" x2="11111" y2="28000"/>
                        <a14:foregroundMark x1="8444" y1="31111" x2="8444" y2="31111"/>
                        <a14:foregroundMark x1="6222" y1="34222" x2="6222" y2="34222"/>
                        <a14:foregroundMark x1="4444" y1="38222" x2="4444" y2="38222"/>
                        <a14:foregroundMark x1="3111" y1="37333" x2="3111" y2="37333"/>
                        <a14:foregroundMark x1="4000" y1="41778" x2="4000" y2="41778"/>
                        <a14:foregroundMark x1="4000" y1="47111" x2="4000" y2="47111"/>
                        <a14:foregroundMark x1="4889" y1="52889" x2="4889" y2="52889"/>
                        <a14:foregroundMark x1="5778" y1="56889" x2="5778" y2="56889"/>
                        <a14:foregroundMark x1="6667" y1="61333" x2="6667" y2="61333"/>
                        <a14:foregroundMark x1="8444" y1="66667" x2="8444" y2="66667"/>
                        <a14:foregroundMark x1="12444" y1="75556" x2="12444" y2="75556"/>
                        <a14:foregroundMark x1="14222" y1="79556" x2="14222" y2="79556"/>
                        <a14:foregroundMark x1="8444" y1="66667" x2="8444" y2="66667"/>
                        <a14:foregroundMark x1="8000" y1="67111" x2="8000" y2="67111"/>
                        <a14:foregroundMark x1="14222" y1="80889" x2="14222" y2="80889"/>
                        <a14:foregroundMark x1="16889" y1="84889" x2="16889" y2="84889"/>
                        <a14:foregroundMark x1="24444" y1="93333" x2="24444" y2="93333"/>
                        <a14:foregroundMark x1="33333" y1="94667" x2="33333" y2="94667"/>
                        <a14:foregroundMark x1="40889" y1="94667" x2="40889" y2="94667"/>
                        <a14:foregroundMark x1="58667" y1="94222" x2="58667" y2="94222"/>
                        <a14:foregroundMark x1="55111" y1="95111" x2="55111" y2="95111"/>
                        <a14:foregroundMark x1="58667" y1="95111" x2="58667" y2="95111"/>
                        <a14:foregroundMark x1="93778" y1="60000" x2="93778" y2="60000"/>
                        <a14:foregroundMark x1="94667" y1="55111" x2="94667" y2="55111"/>
                        <a14:foregroundMark x1="97333" y1="42667" x2="97333" y2="42667"/>
                        <a14:foregroundMark x1="56000" y1="26667" x2="56000" y2="26667"/>
                        <a14:foregroundMark x1="54667" y1="34667" x2="54667" y2="34667"/>
                        <a14:foregroundMark x1="51556" y1="34222" x2="51556" y2="34222"/>
                        <a14:foregroundMark x1="45333" y1="32444" x2="45333" y2="32444"/>
                        <a14:foregroundMark x1="40444" y1="30222" x2="40444" y2="30222"/>
                        <a14:foregroundMark x1="40444" y1="30222" x2="47111" y2="45333"/>
                        <a14:foregroundMark x1="45778" y1="31556" x2="62222" y2="50222"/>
                        <a14:foregroundMark x1="57333" y1="23111" x2="56444" y2="48889"/>
                        <a14:foregroundMark x1="60889" y1="30222" x2="49333" y2="56889"/>
                        <a14:foregroundMark x1="50222" y1="41333" x2="50222" y2="41333"/>
                        <a14:foregroundMark x1="50222" y1="41333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1111" y2="44000"/>
                        <a14:foregroundMark x1="51111" y1="44000" x2="51111" y2="44000"/>
                        <a14:foregroundMark x1="58667" y1="54667" x2="58667" y2="54667"/>
                        <a14:foregroundMark x1="57333" y1="55111" x2="62222" y2="62222"/>
                        <a14:foregroundMark x1="64889" y1="56444" x2="49778" y2="70667"/>
                        <a14:foregroundMark x1="49778" y1="70667" x2="72889" y2="68000"/>
                        <a14:foregroundMark x1="68444" y1="65778" x2="60000" y2="65778"/>
                        <a14:foregroundMark x1="65778" y1="63111" x2="65778" y2="63111"/>
                        <a14:foregroundMark x1="67111" y1="54667" x2="76000" y2="72000"/>
                        <a14:foregroundMark x1="76000" y1="72000" x2="61778" y2="74222"/>
                        <a14:foregroundMark x1="70667" y1="75556" x2="70667" y2="75556"/>
                        <a14:foregroundMark x1="79111" y1="65333" x2="79111" y2="65333"/>
                        <a14:foregroundMark x1="78222" y1="63556" x2="78222" y2="63556"/>
                        <a14:foregroundMark x1="78222" y1="66222" x2="78222" y2="66222"/>
                        <a14:foregroundMark x1="76889" y1="61778" x2="76889" y2="61778"/>
                        <a14:foregroundMark x1="74222" y1="57778" x2="74222" y2="57778"/>
                        <a14:foregroundMark x1="72444" y1="56000" x2="72444" y2="56000"/>
                        <a14:foregroundMark x1="81333" y1="56000" x2="81333" y2="56000"/>
                        <a14:foregroundMark x1="81333" y1="56000" x2="81333" y2="56000"/>
                        <a14:foregroundMark x1="81333" y1="52444" x2="81333" y2="52444"/>
                        <a14:foregroundMark x1="79111" y1="56000" x2="79111" y2="56000"/>
                        <a14:foregroundMark x1="57778" y1="60444" x2="57778" y2="60444"/>
                        <a14:foregroundMark x1="48889" y1="50667" x2="48889" y2="50667"/>
                        <a14:foregroundMark x1="48444" y1="52889" x2="48444" y2="52889"/>
                        <a14:foregroundMark x1="45333" y1="57778" x2="45333" y2="57778"/>
                        <a14:foregroundMark x1="44444" y1="56000" x2="44444" y2="56000"/>
                        <a14:foregroundMark x1="44444" y1="55111" x2="44444" y2="55111"/>
                        <a14:foregroundMark x1="45333" y1="48889" x2="45333" y2="48889"/>
                        <a14:foregroundMark x1="24000" y1="59111" x2="24000" y2="59111"/>
                        <a14:foregroundMark x1="22222" y1="57333" x2="22222" y2="57333"/>
                        <a14:foregroundMark x1="22222" y1="57333" x2="20444" y2="47111"/>
                        <a14:foregroundMark x1="20444" y1="47111" x2="17333" y2="59111"/>
                        <a14:foregroundMark x1="17333" y1="59111" x2="34667" y2="56889"/>
                        <a14:foregroundMark x1="36889" y1="55556" x2="36444" y2="64889"/>
                        <a14:foregroundMark x1="36444" y1="64889" x2="44000" y2="68889"/>
                        <a14:foregroundMark x1="29333" y1="58222" x2="41333" y2="73778"/>
                        <a14:foregroundMark x1="41333" y1="73778" x2="24000" y2="65333"/>
                        <a14:foregroundMark x1="23111" y1="62222" x2="23111" y2="62222"/>
                        <a14:foregroundMark x1="36000" y1="82222" x2="36000" y2="82222"/>
                        <a14:foregroundMark x1="33333" y1="84000" x2="33333" y2="84000"/>
                        <a14:foregroundMark x1="51111" y1="86667" x2="51111" y2="86667"/>
                        <a14:foregroundMark x1="48000" y1="85333" x2="48000" y2="85333"/>
                        <a14:foregroundMark x1="44000" y1="85333" x2="44000" y2="85333"/>
                        <a14:foregroundMark x1="37778" y1="85333" x2="37778" y2="85333"/>
                        <a14:foregroundMark x1="35111" y1="86222" x2="35111" y2="86222"/>
                        <a14:foregroundMark x1="58222" y1="81778" x2="58222" y2="81778"/>
                        <a14:foregroundMark x1="60889" y1="81778" x2="68000" y2="83111"/>
                        <a14:foregroundMark x1="64000" y1="86222" x2="64000" y2="86222"/>
                        <a14:foregroundMark x1="14222" y1="81778" x2="14222" y2="81778"/>
                        <a14:foregroundMark x1="8000" y1="66667" x2="8000" y2="66667"/>
                        <a14:foregroundMark x1="8000" y1="67556" x2="8000" y2="67556"/>
                        <a14:foregroundMark x1="7556" y1="66667" x2="7556" y2="66667"/>
                        <a14:foregroundMark x1="8222" y1="67556" x2="8444" y2="68000"/>
                        <a14:foregroundMark x1="8000" y1="67111" x2="8222" y2="67556"/>
                        <a14:foregroundMark x1="7778" y1="66667" x2="8000" y2="67111"/>
                        <a14:foregroundMark x1="7556" y1="66222" x2="7778" y2="66667"/>
                        <a14:foregroundMark x1="8444" y1="66222" x2="8444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7111"/>
                        <a14:foregroundMark x1="8222" y1="65778" x2="8444" y2="66222"/>
                        <a14:foregroundMark x1="7556" y1="64444" x2="8222" y2="65778"/>
                        <a14:foregroundMark x1="56444" y1="95556" x2="56444" y2="95556"/>
                        <a14:foregroundMark x1="53778" y1="96444" x2="55111" y2="96000"/>
                        <a14:foregroundMark x1="94222" y1="33333" x2="94222" y2="33333"/>
                        <a14:backgroundMark x1="9333" y1="72000" x2="9333" y2="72000"/>
                        <a14:backgroundMark x1="12889" y1="81778" x2="12889" y2="81778"/>
                        <a14:backgroundMark x1="13778" y1="81778" x2="13778" y2="81778"/>
                        <a14:backgroundMark x1="13333" y1="80889" x2="13333" y2="80889"/>
                        <a14:backgroundMark x1="57333" y1="96889" x2="57333" y2="96889"/>
                        <a14:backgroundMark x1="56000" y1="96444" x2="56000" y2="96444"/>
                        <a14:backgroundMark x1="57333" y1="96444" x2="57333" y2="96444"/>
                        <a14:backgroundMark x1="56889" y1="96000" x2="56889" y2="96000"/>
                        <a14:backgroundMark x1="7111" y1="67556" x2="7111" y2="67556"/>
                        <a14:backgroundMark x1="7556" y1="68444" x2="7556" y2="68444"/>
                        <a14:backgroundMark x1="6667" y1="67111" x2="6667" y2="67111"/>
                        <a14:backgroundMark x1="7556" y1="67556" x2="7556" y2="67556"/>
                        <a14:backgroundMark x1="7111" y1="65778" x2="7111" y2="65778"/>
                        <a14:backgroundMark x1="54222" y1="96889" x2="54222" y2="96889"/>
                        <a14:backgroundMark x1="55111" y1="96889" x2="55111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92" y="3929954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47571-F4EE-CBDE-6252-8FE606AD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9" b="98780" l="325" r="99026">
                        <a14:foregroundMark x1="1299" y1="26220" x2="1299" y2="26220"/>
                        <a14:foregroundMark x1="1948" y1="9146" x2="1299" y2="21341"/>
                        <a14:foregroundMark x1="16234" y1="21341" x2="16234" y2="21341"/>
                        <a14:foregroundMark x1="18345" y1="19512" x2="20455" y2="17683"/>
                        <a14:foregroundMark x1="17641" y1="20122" x2="18345" y2="19512"/>
                        <a14:foregroundMark x1="16937" y1="20732" x2="17641" y2="20122"/>
                        <a14:foregroundMark x1="16234" y1="21341" x2="16937" y2="20732"/>
                        <a14:foregroundMark x1="9740" y1="12805" x2="9740" y2="12805"/>
                        <a14:foregroundMark x1="20779" y1="18902" x2="19481" y2="18902"/>
                        <a14:foregroundMark x1="31169" y1="15244" x2="31169" y2="15244"/>
                        <a14:foregroundMark x1="31169" y1="15244" x2="31169" y2="19512"/>
                        <a14:foregroundMark x1="32792" y1="16463" x2="36039" y2="15244"/>
                        <a14:foregroundMark x1="9740" y1="32927" x2="9740" y2="32927"/>
                        <a14:foregroundMark x1="52597" y1="15244" x2="52597" y2="15244"/>
                        <a14:foregroundMark x1="67532" y1="18293" x2="67532" y2="18293"/>
                        <a14:foregroundMark x1="77597" y1="17073" x2="77597" y2="17073"/>
                        <a14:foregroundMark x1="77273" y1="3049" x2="77273" y2="3049"/>
                        <a14:foregroundMark x1="86364" y1="3659" x2="86364" y2="3659"/>
                        <a14:foregroundMark x1="12013" y1="57317" x2="12013" y2="57317"/>
                        <a14:foregroundMark x1="13312" y1="54268" x2="13312" y2="54268"/>
                        <a14:foregroundMark x1="53247" y1="25000" x2="53247" y2="25000"/>
                        <a14:foregroundMark x1="10065" y1="65854" x2="10065" y2="65854"/>
                        <a14:foregroundMark x1="8766" y1="70732" x2="8766" y2="70732"/>
                        <a14:foregroundMark x1="28571" y1="60366" x2="28571" y2="60366"/>
                        <a14:foregroundMark x1="37338" y1="50610" x2="37338" y2="50610"/>
                        <a14:foregroundMark x1="55519" y1="50000" x2="55519" y2="50000"/>
                        <a14:foregroundMark x1="62662" y1="49390" x2="62662" y2="49390"/>
                        <a14:foregroundMark x1="65260" y1="54268" x2="65260" y2="54268"/>
                        <a14:foregroundMark x1="77273" y1="48780" x2="77273" y2="48780"/>
                        <a14:foregroundMark x1="88636" y1="51829" x2="88636" y2="51829"/>
                        <a14:foregroundMark x1="90909" y1="56707" x2="90909" y2="56707"/>
                        <a14:foregroundMark x1="98052" y1="52439" x2="98052" y2="52439"/>
                        <a14:foregroundMark x1="94156" y1="73780" x2="94156" y2="73780"/>
                        <a14:foregroundMark x1="22403" y1="92073" x2="22403" y2="92073"/>
                        <a14:foregroundMark x1="1623" y1="58537" x2="1623" y2="58537"/>
                        <a14:foregroundMark x1="98377" y1="67073" x2="98377" y2="67073"/>
                        <a14:foregroundMark x1="99026" y1="80488" x2="99026" y2="80488"/>
                        <a14:foregroundMark x1="649" y1="85366" x2="649" y2="85366"/>
                        <a14:foregroundMark x1="1299" y1="98780" x2="1299" y2="98780"/>
                        <a14:foregroundMark x1="38636" y1="17073" x2="38636" y2="17073"/>
                        <a14:foregroundMark x1="45130" y1="13415" x2="45130" y2="13415"/>
                        <a14:foregroundMark x1="55519" y1="43293" x2="55519" y2="43293"/>
                        <a14:foregroundMark x1="85714" y1="13415" x2="85714" y2="13415"/>
                        <a14:backgroundMark x1="18831" y1="20122" x2="18831" y2="20122"/>
                        <a14:backgroundMark x1="18506" y1="20732" x2="18506" y2="20732"/>
                        <a14:backgroundMark x1="20455" y1="19512" x2="20455" y2="19512"/>
                        <a14:backgroundMark x1="19805" y1="19512" x2="19805" y2="19512"/>
                        <a14:backgroundMark x1="325" y1="85976" x2="325" y2="85976"/>
                        <a14:backgroundMark x1="4221" y1="99390" x2="4221" y2="99390"/>
                        <a14:backgroundMark x1="99351" y1="81707" x2="99351" y2="81707"/>
                        <a14:backgroundMark x1="99026" y1="81707" x2="99026" y2="8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79" y="3974170"/>
            <a:ext cx="1648005" cy="8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4"/>
          <p:cNvSpPr txBox="1">
            <a:spLocks noGrp="1"/>
          </p:cNvSpPr>
          <p:nvPr>
            <p:ph type="subTitle" idx="1"/>
          </p:nvPr>
        </p:nvSpPr>
        <p:spPr>
          <a:xfrm>
            <a:off x="484000" y="1347391"/>
            <a:ext cx="8355200" cy="2921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Kostum adalah pakaian dan perlengkapan yang dikenakan oleh aktor. </a:t>
            </a:r>
            <a:r>
              <a:rPr lang="en-ID" dirty="0"/>
              <a:t>K</a:t>
            </a:r>
            <a:r>
              <a:rPr lang="en" dirty="0"/>
              <a:t>ostum dibagi menjadi lima bagian yang berdeda, yaitu.</a:t>
            </a:r>
          </a:p>
          <a:p>
            <a:pPr lvl="0" indent="-4572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ID" dirty="0"/>
              <a:t>P</a:t>
            </a:r>
            <a:r>
              <a:rPr lang="en" dirty="0"/>
              <a:t>akaian dasar</a:t>
            </a:r>
          </a:p>
          <a:p>
            <a:pPr lvl="0" indent="-4572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ID" dirty="0"/>
              <a:t>S</a:t>
            </a:r>
            <a:r>
              <a:rPr lang="en" dirty="0"/>
              <a:t>epatu </a:t>
            </a:r>
          </a:p>
          <a:p>
            <a:pPr lvl="0" indent="-4572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ID" dirty="0"/>
              <a:t>P</a:t>
            </a:r>
            <a:r>
              <a:rPr lang="en" dirty="0"/>
              <a:t>akaian tubuh </a:t>
            </a:r>
          </a:p>
          <a:p>
            <a:pPr lvl="0" indent="-4572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ID" dirty="0"/>
              <a:t>P</a:t>
            </a:r>
            <a:r>
              <a:rPr lang="en" dirty="0"/>
              <a:t>akaian kepala</a:t>
            </a:r>
          </a:p>
          <a:p>
            <a:pPr lvl="0" indent="-4572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ID" dirty="0"/>
              <a:t>P</a:t>
            </a:r>
            <a:r>
              <a:rPr lang="en" dirty="0"/>
              <a:t>akaian pelengkap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9BD27D-6D52-2789-5760-1DFDFE42C4A6}"/>
              </a:ext>
            </a:extLst>
          </p:cNvPr>
          <p:cNvSpPr/>
          <p:nvPr/>
        </p:nvSpPr>
        <p:spPr>
          <a:xfrm>
            <a:off x="2438400" y="546100"/>
            <a:ext cx="3403600" cy="698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Google Shape;540;p64">
            <a:extLst>
              <a:ext uri="{FF2B5EF4-FFF2-40B4-BE49-F238E27FC236}">
                <a16:creationId xmlns:a16="http://schemas.microsoft.com/office/drawing/2014/main" id="{24A052BA-16E2-764F-CE90-4B7E22FCDCD4}"/>
              </a:ext>
            </a:extLst>
          </p:cNvPr>
          <p:cNvSpPr txBox="1">
            <a:spLocks/>
          </p:cNvSpPr>
          <p:nvPr/>
        </p:nvSpPr>
        <p:spPr>
          <a:xfrm>
            <a:off x="2477900" y="623815"/>
            <a:ext cx="3364100" cy="64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pPr algn="ctr"/>
            <a:r>
              <a:rPr lang="en-ID"/>
              <a:t>TATA BUSANA</a:t>
            </a:r>
            <a:endParaRPr lang="en-ID" dirty="0"/>
          </a:p>
        </p:txBody>
      </p:sp>
      <p:pic>
        <p:nvPicPr>
          <p:cNvPr id="4" name="Picture 2" descr="Profil STKIP Singkawang">
            <a:extLst>
              <a:ext uri="{FF2B5EF4-FFF2-40B4-BE49-F238E27FC236}">
                <a16:creationId xmlns:a16="http://schemas.microsoft.com/office/drawing/2014/main" id="{1B8D15BF-3A36-0293-9E19-A9916B27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421" y1="11842" x2="43421" y2="11842"/>
                        <a14:foregroundMark x1="73684" y1="36184" x2="73684" y2="36184"/>
                        <a14:foregroundMark x1="65789" y1="28289" x2="65789" y2="28289"/>
                        <a14:foregroundMark x1="63816" y1="25000" x2="63816" y2="25000"/>
                        <a14:foregroundMark x1="63816" y1="25000" x2="63816" y2="25000"/>
                        <a14:foregroundMark x1="41447" y1="23026" x2="41447" y2="23026"/>
                        <a14:foregroundMark x1="12500" y1="48684" x2="12500" y2="48684"/>
                        <a14:foregroundMark x1="15132" y1="59868" x2="15132" y2="59868"/>
                        <a14:foregroundMark x1="18421" y1="67763" x2="18421" y2="67763"/>
                        <a14:foregroundMark x1="25658" y1="76974" x2="25658" y2="76974"/>
                        <a14:foregroundMark x1="34211" y1="83553" x2="34211" y2="83553"/>
                        <a14:foregroundMark x1="42105" y1="85526" x2="42105" y2="85526"/>
                        <a14:foregroundMark x1="43421" y1="88158" x2="43421" y2="88158"/>
                        <a14:foregroundMark x1="53289" y1="86842" x2="53289" y2="86842"/>
                        <a14:foregroundMark x1="64474" y1="85526" x2="64474" y2="85526"/>
                        <a14:foregroundMark x1="51316" y1="65789" x2="51316" y2="65789"/>
                        <a14:foregroundMark x1="46053" y1="65789" x2="46053" y2="65789"/>
                        <a14:foregroundMark x1="88158" y1="38816" x2="88158" y2="38816"/>
                        <a14:foregroundMark x1="84211" y1="60526" x2="84211" y2="60526"/>
                        <a14:foregroundMark x1="82895" y1="68421" x2="82895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36" y="3877231"/>
            <a:ext cx="1114182" cy="11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MB IKIP-PGRI PONTIANAK">
            <a:extLst>
              <a:ext uri="{FF2B5EF4-FFF2-40B4-BE49-F238E27FC236}">
                <a16:creationId xmlns:a16="http://schemas.microsoft.com/office/drawing/2014/main" id="{142C45CC-9621-0148-06FA-8F58C8700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7778" l="3111" r="97778">
                        <a14:foregroundMark x1="48000" y1="9778" x2="48000" y2="9778"/>
                        <a14:foregroundMark x1="48000" y1="6222" x2="48000" y2="6222"/>
                        <a14:foregroundMark x1="50222" y1="3556" x2="50222" y2="3556"/>
                        <a14:foregroundMark x1="50667" y1="3111" x2="53333" y2="4000"/>
                        <a14:foregroundMark x1="55111" y1="7111" x2="60000" y2="8000"/>
                        <a14:foregroundMark x1="48000" y1="2667" x2="48000" y2="2667"/>
                        <a14:foregroundMark x1="50222" y1="1333" x2="50222" y2="1333"/>
                        <a14:foregroundMark x1="52000" y1="3556" x2="52000" y2="3556"/>
                        <a14:foregroundMark x1="55111" y1="3556" x2="55111" y2="3556"/>
                        <a14:foregroundMark x1="65778" y1="9333" x2="65778" y2="9333"/>
                        <a14:foregroundMark x1="71111" y1="12444" x2="71111" y2="12444"/>
                        <a14:foregroundMark x1="76444" y1="16889" x2="76444" y2="16889"/>
                        <a14:foregroundMark x1="82667" y1="20889" x2="82667" y2="20889"/>
                        <a14:foregroundMark x1="92444" y1="31111" x2="92444" y2="31111"/>
                        <a14:foregroundMark x1="96889" y1="35556" x2="96889" y2="35556"/>
                        <a14:foregroundMark x1="85778" y1="23556" x2="85778" y2="23556"/>
                        <a14:foregroundMark x1="94667" y1="53333" x2="94667" y2="53333"/>
                        <a14:foregroundMark x1="97778" y1="38667" x2="97778" y2="38667"/>
                        <a14:foregroundMark x1="96444" y1="45333" x2="96444" y2="45333"/>
                        <a14:foregroundMark x1="97333" y1="49333" x2="97333" y2="49333"/>
                        <a14:foregroundMark x1="96889" y1="54667" x2="96889" y2="54667"/>
                        <a14:foregroundMark x1="90667" y1="72444" x2="90667" y2="72444"/>
                        <a14:foregroundMark x1="93333" y1="69778" x2="93333" y2="69778"/>
                        <a14:foregroundMark x1="86667" y1="80889" x2="86667" y2="80889"/>
                        <a14:foregroundMark x1="83111" y1="87111" x2="83111" y2="87111"/>
                        <a14:foregroundMark x1="80444" y1="91111" x2="80444" y2="91111"/>
                        <a14:foregroundMark x1="77778" y1="95111" x2="77778" y2="95111"/>
                        <a14:foregroundMark x1="59111" y1="97333" x2="59111" y2="97333"/>
                        <a14:foregroundMark x1="51556" y1="97778" x2="51556" y2="97778"/>
                        <a14:foregroundMark x1="38667" y1="97778" x2="38667" y2="97778"/>
                        <a14:foregroundMark x1="32000" y1="95111" x2="32000" y2="95111"/>
                        <a14:foregroundMark x1="19111" y1="91556" x2="19111" y2="91556"/>
                        <a14:foregroundMark x1="14667" y1="80000" x2="14667" y2="80000"/>
                        <a14:foregroundMark x1="13333" y1="79111" x2="13333" y2="79111"/>
                        <a14:foregroundMark x1="7111" y1="67556" x2="7111" y2="67556"/>
                        <a14:foregroundMark x1="4889" y1="44889" x2="4889" y2="44889"/>
                        <a14:foregroundMark x1="3111" y1="36889" x2="3111" y2="36889"/>
                        <a14:foregroundMark x1="3111" y1="40444" x2="3111" y2="40444"/>
                        <a14:foregroundMark x1="6222" y1="33778" x2="6222" y2="33778"/>
                        <a14:foregroundMark x1="4444" y1="32889" x2="4444" y2="32889"/>
                        <a14:foregroundMark x1="9778" y1="29333" x2="9778" y2="29333"/>
                        <a14:foregroundMark x1="15556" y1="21333" x2="15556" y2="21333"/>
                        <a14:foregroundMark x1="34222" y1="10222" x2="34222" y2="10222"/>
                        <a14:foregroundMark x1="56444" y1="58222" x2="56444" y2="58222"/>
                        <a14:foregroundMark x1="54222" y1="56000" x2="54222" y2="56000"/>
                        <a14:foregroundMark x1="56000" y1="48000" x2="56000" y2="48000"/>
                        <a14:foregroundMark x1="44444" y1="48889" x2="44444" y2="48889"/>
                        <a14:foregroundMark x1="45333" y1="70667" x2="45333" y2="70667"/>
                        <a14:foregroundMark x1="45333" y1="70667" x2="51111" y2="71556"/>
                        <a14:foregroundMark x1="56889" y1="68444" x2="60000" y2="69778"/>
                        <a14:foregroundMark x1="3111" y1="47111" x2="3111" y2="47111"/>
                        <a14:foregroundMark x1="35111" y1="8444" x2="35111" y2="8444"/>
                        <a14:backgroundMark x1="32000" y1="7111" x2="32000" y2="7111"/>
                        <a14:backgroundMark x1="25602" y1="8444" x2="16000" y2="12000"/>
                        <a14:backgroundMark x1="28000" y1="7556" x2="25602" y2="8444"/>
                        <a14:backgroundMark x1="5778" y1="12444" x2="15556" y2="9333"/>
                        <a14:backgroundMark x1="76000" y1="9333" x2="93778" y2="16889"/>
                        <a14:backgroundMark x1="94100" y1="87111" x2="93333" y2="91556"/>
                        <a14:backgroundMark x1="95173" y1="80889" x2="94100" y2="87111"/>
                        <a14:backgroundMark x1="95556" y1="78667" x2="95173" y2="8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49" y="3926766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laman Unduh untuk file Download Logo Tut Wuri Handayani Smk yang ke 31">
            <a:extLst>
              <a:ext uri="{FF2B5EF4-FFF2-40B4-BE49-F238E27FC236}">
                <a16:creationId xmlns:a16="http://schemas.microsoft.com/office/drawing/2014/main" id="{CAEC1264-DB99-C5B8-D03A-12A5EDCB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6444" l="2667" r="96889">
                        <a14:foregroundMark x1="15111" y1="32000" x2="15111" y2="32000"/>
                        <a14:foregroundMark x1="15111" y1="32000" x2="36444" y2="27556"/>
                        <a14:foregroundMark x1="40000" y1="18222" x2="40000" y2="18222"/>
                        <a14:foregroundMark x1="40000" y1="18222" x2="64889" y2="19556"/>
                        <a14:foregroundMark x1="54222" y1="7556" x2="40444" y2="18222"/>
                        <a14:foregroundMark x1="44000" y1="12444" x2="24000" y2="27556"/>
                        <a14:foregroundMark x1="20000" y1="23556" x2="20000" y2="23556"/>
                        <a14:foregroundMark x1="20000" y1="23556" x2="37778" y2="9333"/>
                        <a14:foregroundMark x1="43111" y1="9333" x2="46667" y2="10667"/>
                        <a14:foregroundMark x1="59556" y1="12000" x2="78222" y2="24000"/>
                        <a14:foregroundMark x1="79556" y1="28444" x2="89333" y2="59111"/>
                        <a14:foregroundMark x1="62222" y1="37778" x2="62222" y2="37778"/>
                        <a14:foregroundMark x1="62222" y1="37778" x2="62667" y2="44000"/>
                        <a14:foregroundMark x1="33333" y1="38667" x2="40000" y2="58667"/>
                        <a14:foregroundMark x1="12000" y1="34222" x2="22222" y2="72000"/>
                        <a14:foregroundMark x1="16229" y1="68444" x2="16444" y2="69333"/>
                        <a14:foregroundMark x1="16122" y1="68000" x2="16229" y2="68444"/>
                        <a14:foregroundMark x1="16015" y1="67556" x2="16122" y2="68000"/>
                        <a14:foregroundMark x1="15907" y1="67111" x2="16015" y2="67556"/>
                        <a14:foregroundMark x1="15800" y1="66667" x2="15907" y2="67111"/>
                        <a14:foregroundMark x1="15585" y1="65778" x2="15800" y2="66667"/>
                        <a14:foregroundMark x1="13333" y1="56444" x2="15585" y2="65778"/>
                        <a14:foregroundMark x1="13654" y1="67556" x2="13778" y2="68000"/>
                        <a14:foregroundMark x1="13529" y1="67111" x2="13654" y2="67556"/>
                        <a14:foregroundMark x1="13405" y1="66667" x2="13529" y2="67111"/>
                        <a14:foregroundMark x1="13156" y1="65778" x2="13405" y2="66667"/>
                        <a14:foregroundMark x1="10667" y1="56889" x2="13156" y2="65778"/>
                        <a14:foregroundMark x1="6667" y1="46667" x2="9778" y2="61333"/>
                        <a14:foregroundMark x1="8000" y1="34222" x2="8000" y2="44889"/>
                        <a14:foregroundMark x1="33778" y1="25778" x2="77778" y2="35556"/>
                        <a14:foregroundMark x1="76444" y1="36889" x2="64000" y2="55111"/>
                        <a14:foregroundMark x1="80889" y1="35556" x2="28000" y2="22667"/>
                        <a14:foregroundMark x1="28000" y1="22667" x2="69778" y2="25778"/>
                        <a14:foregroundMark x1="17778" y1="32889" x2="27111" y2="46667"/>
                        <a14:foregroundMark x1="14015" y1="68444" x2="56444" y2="85333"/>
                        <a14:foregroundMark x1="12900" y1="68000" x2="14015" y2="68444"/>
                        <a14:foregroundMark x1="11785" y1="67556" x2="12900" y2="68000"/>
                        <a14:foregroundMark x1="10667" y1="67111" x2="11785" y2="67556"/>
                        <a14:foregroundMark x1="56444" y1="85333" x2="28000" y2="39556"/>
                        <a14:foregroundMark x1="28000" y1="39556" x2="28000" y2="39556"/>
                        <a14:foregroundMark x1="47556" y1="8000" x2="60444" y2="10222"/>
                        <a14:foregroundMark x1="50667" y1="4000" x2="50667" y2="4000"/>
                        <a14:foregroundMark x1="78667" y1="23556" x2="78667" y2="23556"/>
                        <a14:foregroundMark x1="81778" y1="26667" x2="81778" y2="26667"/>
                        <a14:foregroundMark x1="88000" y1="31111" x2="88000" y2="31111"/>
                        <a14:foregroundMark x1="91111" y1="36000" x2="91111" y2="36000"/>
                        <a14:foregroundMark x1="94222" y1="42222" x2="94222" y2="42222"/>
                        <a14:foregroundMark x1="48000" y1="90667" x2="48000" y2="90667"/>
                        <a14:foregroundMark x1="56000" y1="5778" x2="56000" y2="5778"/>
                        <a14:foregroundMark x1="53333" y1="4000" x2="53333" y2="4000"/>
                        <a14:foregroundMark x1="49778" y1="2667" x2="49778" y2="2667"/>
                        <a14:foregroundMark x1="47556" y1="3556" x2="47556" y2="3556"/>
                        <a14:foregroundMark x1="44444" y1="5333" x2="44444" y2="5333"/>
                        <a14:foregroundMark x1="31556" y1="12889" x2="31556" y2="12889"/>
                        <a14:foregroundMark x1="27556" y1="15111" x2="27556" y2="15111"/>
                        <a14:foregroundMark x1="23556" y1="17333" x2="23556" y2="17333"/>
                        <a14:foregroundMark x1="19556" y1="21778" x2="19556" y2="21778"/>
                        <a14:foregroundMark x1="19556" y1="20889" x2="19556" y2="20889"/>
                        <a14:foregroundMark x1="16889" y1="23111" x2="16889" y2="23111"/>
                        <a14:foregroundMark x1="13778" y1="25778" x2="13778" y2="25778"/>
                        <a14:foregroundMark x1="11111" y1="28000" x2="11111" y2="28000"/>
                        <a14:foregroundMark x1="8444" y1="31111" x2="8444" y2="31111"/>
                        <a14:foregroundMark x1="6222" y1="34222" x2="6222" y2="34222"/>
                        <a14:foregroundMark x1="4444" y1="38222" x2="4444" y2="38222"/>
                        <a14:foregroundMark x1="3111" y1="37333" x2="3111" y2="37333"/>
                        <a14:foregroundMark x1="4000" y1="41778" x2="4000" y2="41778"/>
                        <a14:foregroundMark x1="4000" y1="47111" x2="4000" y2="47111"/>
                        <a14:foregroundMark x1="4889" y1="52889" x2="4889" y2="52889"/>
                        <a14:foregroundMark x1="5778" y1="56889" x2="5778" y2="56889"/>
                        <a14:foregroundMark x1="6667" y1="61333" x2="6667" y2="61333"/>
                        <a14:foregroundMark x1="8444" y1="66667" x2="8444" y2="66667"/>
                        <a14:foregroundMark x1="12444" y1="75556" x2="12444" y2="75556"/>
                        <a14:foregroundMark x1="14222" y1="79556" x2="14222" y2="79556"/>
                        <a14:foregroundMark x1="8444" y1="66667" x2="8444" y2="66667"/>
                        <a14:foregroundMark x1="8000" y1="67111" x2="8000" y2="67111"/>
                        <a14:foregroundMark x1="14222" y1="80889" x2="14222" y2="80889"/>
                        <a14:foregroundMark x1="16889" y1="84889" x2="16889" y2="84889"/>
                        <a14:foregroundMark x1="24444" y1="93333" x2="24444" y2="93333"/>
                        <a14:foregroundMark x1="33333" y1="94667" x2="33333" y2="94667"/>
                        <a14:foregroundMark x1="40889" y1="94667" x2="40889" y2="94667"/>
                        <a14:foregroundMark x1="58667" y1="94222" x2="58667" y2="94222"/>
                        <a14:foregroundMark x1="55111" y1="95111" x2="55111" y2="95111"/>
                        <a14:foregroundMark x1="58667" y1="95111" x2="58667" y2="95111"/>
                        <a14:foregroundMark x1="93778" y1="60000" x2="93778" y2="60000"/>
                        <a14:foregroundMark x1="94667" y1="55111" x2="94667" y2="55111"/>
                        <a14:foregroundMark x1="97333" y1="42667" x2="97333" y2="42667"/>
                        <a14:foregroundMark x1="56000" y1="26667" x2="56000" y2="26667"/>
                        <a14:foregroundMark x1="54667" y1="34667" x2="54667" y2="34667"/>
                        <a14:foregroundMark x1="51556" y1="34222" x2="51556" y2="34222"/>
                        <a14:foregroundMark x1="45333" y1="32444" x2="45333" y2="32444"/>
                        <a14:foregroundMark x1="40444" y1="30222" x2="40444" y2="30222"/>
                        <a14:foregroundMark x1="40444" y1="30222" x2="47111" y2="45333"/>
                        <a14:foregroundMark x1="45778" y1="31556" x2="62222" y2="50222"/>
                        <a14:foregroundMark x1="57333" y1="23111" x2="56444" y2="48889"/>
                        <a14:foregroundMark x1="60889" y1="30222" x2="49333" y2="56889"/>
                        <a14:foregroundMark x1="50222" y1="41333" x2="50222" y2="41333"/>
                        <a14:foregroundMark x1="50222" y1="41333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1111" y2="44000"/>
                        <a14:foregroundMark x1="51111" y1="44000" x2="51111" y2="44000"/>
                        <a14:foregroundMark x1="58667" y1="54667" x2="58667" y2="54667"/>
                        <a14:foregroundMark x1="57333" y1="55111" x2="62222" y2="62222"/>
                        <a14:foregroundMark x1="64889" y1="56444" x2="49778" y2="70667"/>
                        <a14:foregroundMark x1="49778" y1="70667" x2="72889" y2="68000"/>
                        <a14:foregroundMark x1="68444" y1="65778" x2="60000" y2="65778"/>
                        <a14:foregroundMark x1="65778" y1="63111" x2="65778" y2="63111"/>
                        <a14:foregroundMark x1="67111" y1="54667" x2="76000" y2="72000"/>
                        <a14:foregroundMark x1="76000" y1="72000" x2="61778" y2="74222"/>
                        <a14:foregroundMark x1="70667" y1="75556" x2="70667" y2="75556"/>
                        <a14:foregroundMark x1="79111" y1="65333" x2="79111" y2="65333"/>
                        <a14:foregroundMark x1="78222" y1="63556" x2="78222" y2="63556"/>
                        <a14:foregroundMark x1="78222" y1="66222" x2="78222" y2="66222"/>
                        <a14:foregroundMark x1="76889" y1="61778" x2="76889" y2="61778"/>
                        <a14:foregroundMark x1="74222" y1="57778" x2="74222" y2="57778"/>
                        <a14:foregroundMark x1="72444" y1="56000" x2="72444" y2="56000"/>
                        <a14:foregroundMark x1="81333" y1="56000" x2="81333" y2="56000"/>
                        <a14:foregroundMark x1="81333" y1="56000" x2="81333" y2="56000"/>
                        <a14:foregroundMark x1="81333" y1="52444" x2="81333" y2="52444"/>
                        <a14:foregroundMark x1="79111" y1="56000" x2="79111" y2="56000"/>
                        <a14:foregroundMark x1="57778" y1="60444" x2="57778" y2="60444"/>
                        <a14:foregroundMark x1="48889" y1="50667" x2="48889" y2="50667"/>
                        <a14:foregroundMark x1="48444" y1="52889" x2="48444" y2="52889"/>
                        <a14:foregroundMark x1="45333" y1="57778" x2="45333" y2="57778"/>
                        <a14:foregroundMark x1="44444" y1="56000" x2="44444" y2="56000"/>
                        <a14:foregroundMark x1="44444" y1="55111" x2="44444" y2="55111"/>
                        <a14:foregroundMark x1="45333" y1="48889" x2="45333" y2="48889"/>
                        <a14:foregroundMark x1="24000" y1="59111" x2="24000" y2="59111"/>
                        <a14:foregroundMark x1="22222" y1="57333" x2="22222" y2="57333"/>
                        <a14:foregroundMark x1="22222" y1="57333" x2="20444" y2="47111"/>
                        <a14:foregroundMark x1="20444" y1="47111" x2="17333" y2="59111"/>
                        <a14:foregroundMark x1="17333" y1="59111" x2="34667" y2="56889"/>
                        <a14:foregroundMark x1="36889" y1="55556" x2="36444" y2="64889"/>
                        <a14:foregroundMark x1="36444" y1="64889" x2="44000" y2="68889"/>
                        <a14:foregroundMark x1="29333" y1="58222" x2="41333" y2="73778"/>
                        <a14:foregroundMark x1="41333" y1="73778" x2="24000" y2="65333"/>
                        <a14:foregroundMark x1="23111" y1="62222" x2="23111" y2="62222"/>
                        <a14:foregroundMark x1="36000" y1="82222" x2="36000" y2="82222"/>
                        <a14:foregroundMark x1="33333" y1="84000" x2="33333" y2="84000"/>
                        <a14:foregroundMark x1="51111" y1="86667" x2="51111" y2="86667"/>
                        <a14:foregroundMark x1="48000" y1="85333" x2="48000" y2="85333"/>
                        <a14:foregroundMark x1="44000" y1="85333" x2="44000" y2="85333"/>
                        <a14:foregroundMark x1="37778" y1="85333" x2="37778" y2="85333"/>
                        <a14:foregroundMark x1="35111" y1="86222" x2="35111" y2="86222"/>
                        <a14:foregroundMark x1="58222" y1="81778" x2="58222" y2="81778"/>
                        <a14:foregroundMark x1="60889" y1="81778" x2="68000" y2="83111"/>
                        <a14:foregroundMark x1="64000" y1="86222" x2="64000" y2="86222"/>
                        <a14:foregroundMark x1="14222" y1="81778" x2="14222" y2="81778"/>
                        <a14:foregroundMark x1="8000" y1="66667" x2="8000" y2="66667"/>
                        <a14:foregroundMark x1="8000" y1="67556" x2="8000" y2="67556"/>
                        <a14:foregroundMark x1="7556" y1="66667" x2="7556" y2="66667"/>
                        <a14:foregroundMark x1="8222" y1="67556" x2="8444" y2="68000"/>
                        <a14:foregroundMark x1="8000" y1="67111" x2="8222" y2="67556"/>
                        <a14:foregroundMark x1="7778" y1="66667" x2="8000" y2="67111"/>
                        <a14:foregroundMark x1="7556" y1="66222" x2="7778" y2="66667"/>
                        <a14:foregroundMark x1="8444" y1="66222" x2="8444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7111"/>
                        <a14:foregroundMark x1="8222" y1="65778" x2="8444" y2="66222"/>
                        <a14:foregroundMark x1="7556" y1="64444" x2="8222" y2="65778"/>
                        <a14:foregroundMark x1="56444" y1="95556" x2="56444" y2="95556"/>
                        <a14:foregroundMark x1="53778" y1="96444" x2="55111" y2="96000"/>
                        <a14:foregroundMark x1="94222" y1="33333" x2="94222" y2="33333"/>
                        <a14:backgroundMark x1="9333" y1="72000" x2="9333" y2="72000"/>
                        <a14:backgroundMark x1="12889" y1="81778" x2="12889" y2="81778"/>
                        <a14:backgroundMark x1="13778" y1="81778" x2="13778" y2="81778"/>
                        <a14:backgroundMark x1="13333" y1="80889" x2="13333" y2="80889"/>
                        <a14:backgroundMark x1="57333" y1="96889" x2="57333" y2="96889"/>
                        <a14:backgroundMark x1="56000" y1="96444" x2="56000" y2="96444"/>
                        <a14:backgroundMark x1="57333" y1="96444" x2="57333" y2="96444"/>
                        <a14:backgroundMark x1="56889" y1="96000" x2="56889" y2="96000"/>
                        <a14:backgroundMark x1="7111" y1="67556" x2="7111" y2="67556"/>
                        <a14:backgroundMark x1="7556" y1="68444" x2="7556" y2="68444"/>
                        <a14:backgroundMark x1="6667" y1="67111" x2="6667" y2="67111"/>
                        <a14:backgroundMark x1="7556" y1="67556" x2="7556" y2="67556"/>
                        <a14:backgroundMark x1="7111" y1="65778" x2="7111" y2="65778"/>
                        <a14:backgroundMark x1="54222" y1="96889" x2="54222" y2="96889"/>
                        <a14:backgroundMark x1="55111" y1="96889" x2="55111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92" y="3929954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0DEE1B-A872-3E58-3DC0-B37C22C9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9" b="98780" l="325" r="99026">
                        <a14:foregroundMark x1="1299" y1="26220" x2="1299" y2="26220"/>
                        <a14:foregroundMark x1="1948" y1="9146" x2="1299" y2="21341"/>
                        <a14:foregroundMark x1="16234" y1="21341" x2="16234" y2="21341"/>
                        <a14:foregroundMark x1="18345" y1="19512" x2="20455" y2="17683"/>
                        <a14:foregroundMark x1="17641" y1="20122" x2="18345" y2="19512"/>
                        <a14:foregroundMark x1="16937" y1="20732" x2="17641" y2="20122"/>
                        <a14:foregroundMark x1="16234" y1="21341" x2="16937" y2="20732"/>
                        <a14:foregroundMark x1="9740" y1="12805" x2="9740" y2="12805"/>
                        <a14:foregroundMark x1="20779" y1="18902" x2="19481" y2="18902"/>
                        <a14:foregroundMark x1="31169" y1="15244" x2="31169" y2="15244"/>
                        <a14:foregroundMark x1="31169" y1="15244" x2="31169" y2="19512"/>
                        <a14:foregroundMark x1="32792" y1="16463" x2="36039" y2="15244"/>
                        <a14:foregroundMark x1="9740" y1="32927" x2="9740" y2="32927"/>
                        <a14:foregroundMark x1="52597" y1="15244" x2="52597" y2="15244"/>
                        <a14:foregroundMark x1="67532" y1="18293" x2="67532" y2="18293"/>
                        <a14:foregroundMark x1="77597" y1="17073" x2="77597" y2="17073"/>
                        <a14:foregroundMark x1="77273" y1="3049" x2="77273" y2="3049"/>
                        <a14:foregroundMark x1="86364" y1="3659" x2="86364" y2="3659"/>
                        <a14:foregroundMark x1="12013" y1="57317" x2="12013" y2="57317"/>
                        <a14:foregroundMark x1="13312" y1="54268" x2="13312" y2="54268"/>
                        <a14:foregroundMark x1="53247" y1="25000" x2="53247" y2="25000"/>
                        <a14:foregroundMark x1="10065" y1="65854" x2="10065" y2="65854"/>
                        <a14:foregroundMark x1="8766" y1="70732" x2="8766" y2="70732"/>
                        <a14:foregroundMark x1="28571" y1="60366" x2="28571" y2="60366"/>
                        <a14:foregroundMark x1="37338" y1="50610" x2="37338" y2="50610"/>
                        <a14:foregroundMark x1="55519" y1="50000" x2="55519" y2="50000"/>
                        <a14:foregroundMark x1="62662" y1="49390" x2="62662" y2="49390"/>
                        <a14:foregroundMark x1="65260" y1="54268" x2="65260" y2="54268"/>
                        <a14:foregroundMark x1="77273" y1="48780" x2="77273" y2="48780"/>
                        <a14:foregroundMark x1="88636" y1="51829" x2="88636" y2="51829"/>
                        <a14:foregroundMark x1="90909" y1="56707" x2="90909" y2="56707"/>
                        <a14:foregroundMark x1="98052" y1="52439" x2="98052" y2="52439"/>
                        <a14:foregroundMark x1="94156" y1="73780" x2="94156" y2="73780"/>
                        <a14:foregroundMark x1="22403" y1="92073" x2="22403" y2="92073"/>
                        <a14:foregroundMark x1="1623" y1="58537" x2="1623" y2="58537"/>
                        <a14:foregroundMark x1="98377" y1="67073" x2="98377" y2="67073"/>
                        <a14:foregroundMark x1="99026" y1="80488" x2="99026" y2="80488"/>
                        <a14:foregroundMark x1="649" y1="85366" x2="649" y2="85366"/>
                        <a14:foregroundMark x1="1299" y1="98780" x2="1299" y2="98780"/>
                        <a14:foregroundMark x1="38636" y1="17073" x2="38636" y2="17073"/>
                        <a14:foregroundMark x1="45130" y1="13415" x2="45130" y2="13415"/>
                        <a14:foregroundMark x1="55519" y1="43293" x2="55519" y2="43293"/>
                        <a14:foregroundMark x1="85714" y1="13415" x2="85714" y2="13415"/>
                        <a14:backgroundMark x1="18831" y1="20122" x2="18831" y2="20122"/>
                        <a14:backgroundMark x1="18506" y1="20732" x2="18506" y2="20732"/>
                        <a14:backgroundMark x1="20455" y1="19512" x2="20455" y2="19512"/>
                        <a14:backgroundMark x1="19805" y1="19512" x2="19805" y2="19512"/>
                        <a14:backgroundMark x1="325" y1="85976" x2="325" y2="85976"/>
                        <a14:backgroundMark x1="4221" y1="99390" x2="4221" y2="99390"/>
                        <a14:backgroundMark x1="99351" y1="81707" x2="99351" y2="81707"/>
                        <a14:backgroundMark x1="99026" y1="81707" x2="99026" y2="8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79" y="3974170"/>
            <a:ext cx="1648005" cy="8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1004330" y="1364906"/>
            <a:ext cx="7600350" cy="2110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Tata rias </a:t>
            </a:r>
            <a:r>
              <a:rPr lang="en-US" sz="2400" dirty="0" err="1"/>
              <a:t>wajah</a:t>
            </a:r>
            <a:r>
              <a:rPr lang="en-US" sz="2400" dirty="0"/>
              <a:t> </a:t>
            </a:r>
            <a:r>
              <a:rPr lang="en-US" sz="2400" dirty="0" err="1"/>
              <a:t>membuah</a:t>
            </a:r>
            <a:r>
              <a:rPr lang="en-US" sz="2400" dirty="0"/>
              <a:t> </a:t>
            </a:r>
            <a:r>
              <a:rPr lang="en-US" sz="2400" dirty="0" err="1"/>
              <a:t>wajah</a:t>
            </a:r>
            <a:r>
              <a:rPr lang="en-US" sz="2400" dirty="0"/>
              <a:t> actor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kosmetik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naskah</a:t>
            </a:r>
            <a:r>
              <a:rPr lang="en-US" sz="2400" dirty="0"/>
              <a:t>. </a:t>
            </a:r>
            <a:r>
              <a:rPr lang="en-US" sz="2400" dirty="0" err="1"/>
              <a:t>Contohnya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cantik</a:t>
            </a:r>
            <a:r>
              <a:rPr lang="en-US" sz="2400" dirty="0"/>
              <a:t>, </a:t>
            </a:r>
            <a:r>
              <a:rPr lang="en-US" sz="2400" dirty="0" err="1"/>
              <a:t>luka</a:t>
            </a:r>
            <a:r>
              <a:rPr lang="en-US" sz="2400" dirty="0"/>
              <a:t>, </a:t>
            </a:r>
            <a:r>
              <a:rPr lang="en-US" sz="2400" dirty="0" err="1"/>
              <a:t>seram</a:t>
            </a:r>
            <a:r>
              <a:rPr lang="en-US" sz="2400" dirty="0"/>
              <a:t>, </a:t>
            </a:r>
            <a:r>
              <a:rPr lang="en-US" sz="2400" dirty="0" err="1"/>
              <a:t>tergores</a:t>
            </a:r>
            <a:r>
              <a:rPr lang="en-US" sz="2400" dirty="0"/>
              <a:t>, </a:t>
            </a:r>
            <a:r>
              <a:rPr lang="en-US" sz="2400" dirty="0" err="1"/>
              <a:t>wajah</a:t>
            </a:r>
            <a:r>
              <a:rPr lang="en-US" sz="2400" dirty="0"/>
              <a:t> </a:t>
            </a:r>
            <a:r>
              <a:rPr lang="en-US" sz="2400" dirty="0" err="1"/>
              <a:t>hantu</a:t>
            </a:r>
            <a:r>
              <a:rPr lang="en-US" sz="2400" dirty="0"/>
              <a:t>, </a:t>
            </a:r>
            <a:r>
              <a:rPr lang="en-US" sz="2400" dirty="0" err="1"/>
              <a:t>riasan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, dan lain </a:t>
            </a:r>
            <a:r>
              <a:rPr lang="en-US" sz="2400" dirty="0" err="1"/>
              <a:t>sebagainya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598B1C-5DD1-4393-5D0B-3C6A87AB3467}"/>
              </a:ext>
            </a:extLst>
          </p:cNvPr>
          <p:cNvSpPr/>
          <p:nvPr/>
        </p:nvSpPr>
        <p:spPr>
          <a:xfrm>
            <a:off x="2603200" y="467100"/>
            <a:ext cx="4279900" cy="71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Google Shape;547;p65">
            <a:extLst>
              <a:ext uri="{FF2B5EF4-FFF2-40B4-BE49-F238E27FC236}">
                <a16:creationId xmlns:a16="http://schemas.microsoft.com/office/drawing/2014/main" id="{675F74C5-A7F5-2E94-5595-7E4E3E07716E}"/>
              </a:ext>
            </a:extLst>
          </p:cNvPr>
          <p:cNvSpPr txBox="1">
            <a:spLocks/>
          </p:cNvSpPr>
          <p:nvPr/>
        </p:nvSpPr>
        <p:spPr>
          <a:xfrm>
            <a:off x="2603200" y="516375"/>
            <a:ext cx="42397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D"/>
              <a:t>TATA RIAS WAJAH</a:t>
            </a:r>
            <a:endParaRPr lang="en-ID" dirty="0"/>
          </a:p>
        </p:txBody>
      </p:sp>
      <p:pic>
        <p:nvPicPr>
          <p:cNvPr id="4" name="Picture 2" descr="Profil STKIP Singkawang">
            <a:extLst>
              <a:ext uri="{FF2B5EF4-FFF2-40B4-BE49-F238E27FC236}">
                <a16:creationId xmlns:a16="http://schemas.microsoft.com/office/drawing/2014/main" id="{502EA51C-AA32-4A69-94FF-B839437F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421" y1="11842" x2="43421" y2="11842"/>
                        <a14:foregroundMark x1="73684" y1="36184" x2="73684" y2="36184"/>
                        <a14:foregroundMark x1="65789" y1="28289" x2="65789" y2="28289"/>
                        <a14:foregroundMark x1="63816" y1="25000" x2="63816" y2="25000"/>
                        <a14:foregroundMark x1="63816" y1="25000" x2="63816" y2="25000"/>
                        <a14:foregroundMark x1="41447" y1="23026" x2="41447" y2="23026"/>
                        <a14:foregroundMark x1="12500" y1="48684" x2="12500" y2="48684"/>
                        <a14:foregroundMark x1="15132" y1="59868" x2="15132" y2="59868"/>
                        <a14:foregroundMark x1="18421" y1="67763" x2="18421" y2="67763"/>
                        <a14:foregroundMark x1="25658" y1="76974" x2="25658" y2="76974"/>
                        <a14:foregroundMark x1="34211" y1="83553" x2="34211" y2="83553"/>
                        <a14:foregroundMark x1="42105" y1="85526" x2="42105" y2="85526"/>
                        <a14:foregroundMark x1="43421" y1="88158" x2="43421" y2="88158"/>
                        <a14:foregroundMark x1="53289" y1="86842" x2="53289" y2="86842"/>
                        <a14:foregroundMark x1="64474" y1="85526" x2="64474" y2="85526"/>
                        <a14:foregroundMark x1="51316" y1="65789" x2="51316" y2="65789"/>
                        <a14:foregroundMark x1="46053" y1="65789" x2="46053" y2="65789"/>
                        <a14:foregroundMark x1="88158" y1="38816" x2="88158" y2="38816"/>
                        <a14:foregroundMark x1="84211" y1="60526" x2="84211" y2="60526"/>
                        <a14:foregroundMark x1="82895" y1="68421" x2="82895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36" y="3877231"/>
            <a:ext cx="1114182" cy="11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MB IKIP-PGRI PONTIANAK">
            <a:extLst>
              <a:ext uri="{FF2B5EF4-FFF2-40B4-BE49-F238E27FC236}">
                <a16:creationId xmlns:a16="http://schemas.microsoft.com/office/drawing/2014/main" id="{2C96C2BD-6999-7C60-8F44-1EA4D6A66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7778" l="3111" r="97778">
                        <a14:foregroundMark x1="48000" y1="9778" x2="48000" y2="9778"/>
                        <a14:foregroundMark x1="48000" y1="6222" x2="48000" y2="6222"/>
                        <a14:foregroundMark x1="50222" y1="3556" x2="50222" y2="3556"/>
                        <a14:foregroundMark x1="50667" y1="3111" x2="53333" y2="4000"/>
                        <a14:foregroundMark x1="55111" y1="7111" x2="60000" y2="8000"/>
                        <a14:foregroundMark x1="48000" y1="2667" x2="48000" y2="2667"/>
                        <a14:foregroundMark x1="50222" y1="1333" x2="50222" y2="1333"/>
                        <a14:foregroundMark x1="52000" y1="3556" x2="52000" y2="3556"/>
                        <a14:foregroundMark x1="55111" y1="3556" x2="55111" y2="3556"/>
                        <a14:foregroundMark x1="65778" y1="9333" x2="65778" y2="9333"/>
                        <a14:foregroundMark x1="71111" y1="12444" x2="71111" y2="12444"/>
                        <a14:foregroundMark x1="76444" y1="16889" x2="76444" y2="16889"/>
                        <a14:foregroundMark x1="82667" y1="20889" x2="82667" y2="20889"/>
                        <a14:foregroundMark x1="92444" y1="31111" x2="92444" y2="31111"/>
                        <a14:foregroundMark x1="96889" y1="35556" x2="96889" y2="35556"/>
                        <a14:foregroundMark x1="85778" y1="23556" x2="85778" y2="23556"/>
                        <a14:foregroundMark x1="94667" y1="53333" x2="94667" y2="53333"/>
                        <a14:foregroundMark x1="97778" y1="38667" x2="97778" y2="38667"/>
                        <a14:foregroundMark x1="96444" y1="45333" x2="96444" y2="45333"/>
                        <a14:foregroundMark x1="97333" y1="49333" x2="97333" y2="49333"/>
                        <a14:foregroundMark x1="96889" y1="54667" x2="96889" y2="54667"/>
                        <a14:foregroundMark x1="90667" y1="72444" x2="90667" y2="72444"/>
                        <a14:foregroundMark x1="93333" y1="69778" x2="93333" y2="69778"/>
                        <a14:foregroundMark x1="86667" y1="80889" x2="86667" y2="80889"/>
                        <a14:foregroundMark x1="83111" y1="87111" x2="83111" y2="87111"/>
                        <a14:foregroundMark x1="80444" y1="91111" x2="80444" y2="91111"/>
                        <a14:foregroundMark x1="77778" y1="95111" x2="77778" y2="95111"/>
                        <a14:foregroundMark x1="59111" y1="97333" x2="59111" y2="97333"/>
                        <a14:foregroundMark x1="51556" y1="97778" x2="51556" y2="97778"/>
                        <a14:foregroundMark x1="38667" y1="97778" x2="38667" y2="97778"/>
                        <a14:foregroundMark x1="32000" y1="95111" x2="32000" y2="95111"/>
                        <a14:foregroundMark x1="19111" y1="91556" x2="19111" y2="91556"/>
                        <a14:foregroundMark x1="14667" y1="80000" x2="14667" y2="80000"/>
                        <a14:foregroundMark x1="13333" y1="79111" x2="13333" y2="79111"/>
                        <a14:foregroundMark x1="7111" y1="67556" x2="7111" y2="67556"/>
                        <a14:foregroundMark x1="4889" y1="44889" x2="4889" y2="44889"/>
                        <a14:foregroundMark x1="3111" y1="36889" x2="3111" y2="36889"/>
                        <a14:foregroundMark x1="3111" y1="40444" x2="3111" y2="40444"/>
                        <a14:foregroundMark x1="6222" y1="33778" x2="6222" y2="33778"/>
                        <a14:foregroundMark x1="4444" y1="32889" x2="4444" y2="32889"/>
                        <a14:foregroundMark x1="9778" y1="29333" x2="9778" y2="29333"/>
                        <a14:foregroundMark x1="15556" y1="21333" x2="15556" y2="21333"/>
                        <a14:foregroundMark x1="34222" y1="10222" x2="34222" y2="10222"/>
                        <a14:foregroundMark x1="56444" y1="58222" x2="56444" y2="58222"/>
                        <a14:foregroundMark x1="54222" y1="56000" x2="54222" y2="56000"/>
                        <a14:foregroundMark x1="56000" y1="48000" x2="56000" y2="48000"/>
                        <a14:foregroundMark x1="44444" y1="48889" x2="44444" y2="48889"/>
                        <a14:foregroundMark x1="45333" y1="70667" x2="45333" y2="70667"/>
                        <a14:foregroundMark x1="45333" y1="70667" x2="51111" y2="71556"/>
                        <a14:foregroundMark x1="56889" y1="68444" x2="60000" y2="69778"/>
                        <a14:foregroundMark x1="3111" y1="47111" x2="3111" y2="47111"/>
                        <a14:foregroundMark x1="35111" y1="8444" x2="35111" y2="8444"/>
                        <a14:backgroundMark x1="32000" y1="7111" x2="32000" y2="7111"/>
                        <a14:backgroundMark x1="25602" y1="8444" x2="16000" y2="12000"/>
                        <a14:backgroundMark x1="28000" y1="7556" x2="25602" y2="8444"/>
                        <a14:backgroundMark x1="5778" y1="12444" x2="15556" y2="9333"/>
                        <a14:backgroundMark x1="76000" y1="9333" x2="93778" y2="16889"/>
                        <a14:backgroundMark x1="94100" y1="87111" x2="93333" y2="91556"/>
                        <a14:backgroundMark x1="95173" y1="80889" x2="94100" y2="87111"/>
                        <a14:backgroundMark x1="95556" y1="78667" x2="95173" y2="8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49" y="3926766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laman Unduh untuk file Download Logo Tut Wuri Handayani Smk yang ke 31">
            <a:extLst>
              <a:ext uri="{FF2B5EF4-FFF2-40B4-BE49-F238E27FC236}">
                <a16:creationId xmlns:a16="http://schemas.microsoft.com/office/drawing/2014/main" id="{3F5883E8-F768-D980-EA4D-0A8F23DD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6444" l="2667" r="96889">
                        <a14:foregroundMark x1="15111" y1="32000" x2="15111" y2="32000"/>
                        <a14:foregroundMark x1="15111" y1="32000" x2="36444" y2="27556"/>
                        <a14:foregroundMark x1="40000" y1="18222" x2="40000" y2="18222"/>
                        <a14:foregroundMark x1="40000" y1="18222" x2="64889" y2="19556"/>
                        <a14:foregroundMark x1="54222" y1="7556" x2="40444" y2="18222"/>
                        <a14:foregroundMark x1="44000" y1="12444" x2="24000" y2="27556"/>
                        <a14:foregroundMark x1="20000" y1="23556" x2="20000" y2="23556"/>
                        <a14:foregroundMark x1="20000" y1="23556" x2="37778" y2="9333"/>
                        <a14:foregroundMark x1="43111" y1="9333" x2="46667" y2="10667"/>
                        <a14:foregroundMark x1="59556" y1="12000" x2="78222" y2="24000"/>
                        <a14:foregroundMark x1="79556" y1="28444" x2="89333" y2="59111"/>
                        <a14:foregroundMark x1="62222" y1="37778" x2="62222" y2="37778"/>
                        <a14:foregroundMark x1="62222" y1="37778" x2="62667" y2="44000"/>
                        <a14:foregroundMark x1="33333" y1="38667" x2="40000" y2="58667"/>
                        <a14:foregroundMark x1="12000" y1="34222" x2="22222" y2="72000"/>
                        <a14:foregroundMark x1="16229" y1="68444" x2="16444" y2="69333"/>
                        <a14:foregroundMark x1="16122" y1="68000" x2="16229" y2="68444"/>
                        <a14:foregroundMark x1="16015" y1="67556" x2="16122" y2="68000"/>
                        <a14:foregroundMark x1="15907" y1="67111" x2="16015" y2="67556"/>
                        <a14:foregroundMark x1="15800" y1="66667" x2="15907" y2="67111"/>
                        <a14:foregroundMark x1="15585" y1="65778" x2="15800" y2="66667"/>
                        <a14:foregroundMark x1="13333" y1="56444" x2="15585" y2="65778"/>
                        <a14:foregroundMark x1="13654" y1="67556" x2="13778" y2="68000"/>
                        <a14:foregroundMark x1="13529" y1="67111" x2="13654" y2="67556"/>
                        <a14:foregroundMark x1="13405" y1="66667" x2="13529" y2="67111"/>
                        <a14:foregroundMark x1="13156" y1="65778" x2="13405" y2="66667"/>
                        <a14:foregroundMark x1="10667" y1="56889" x2="13156" y2="65778"/>
                        <a14:foregroundMark x1="6667" y1="46667" x2="9778" y2="61333"/>
                        <a14:foregroundMark x1="8000" y1="34222" x2="8000" y2="44889"/>
                        <a14:foregroundMark x1="33778" y1="25778" x2="77778" y2="35556"/>
                        <a14:foregroundMark x1="76444" y1="36889" x2="64000" y2="55111"/>
                        <a14:foregroundMark x1="80889" y1="35556" x2="28000" y2="22667"/>
                        <a14:foregroundMark x1="28000" y1="22667" x2="69778" y2="25778"/>
                        <a14:foregroundMark x1="17778" y1="32889" x2="27111" y2="46667"/>
                        <a14:foregroundMark x1="14015" y1="68444" x2="56444" y2="85333"/>
                        <a14:foregroundMark x1="12900" y1="68000" x2="14015" y2="68444"/>
                        <a14:foregroundMark x1="11785" y1="67556" x2="12900" y2="68000"/>
                        <a14:foregroundMark x1="10667" y1="67111" x2="11785" y2="67556"/>
                        <a14:foregroundMark x1="56444" y1="85333" x2="28000" y2="39556"/>
                        <a14:foregroundMark x1="28000" y1="39556" x2="28000" y2="39556"/>
                        <a14:foregroundMark x1="47556" y1="8000" x2="60444" y2="10222"/>
                        <a14:foregroundMark x1="50667" y1="4000" x2="50667" y2="4000"/>
                        <a14:foregroundMark x1="78667" y1="23556" x2="78667" y2="23556"/>
                        <a14:foregroundMark x1="81778" y1="26667" x2="81778" y2="26667"/>
                        <a14:foregroundMark x1="88000" y1="31111" x2="88000" y2="31111"/>
                        <a14:foregroundMark x1="91111" y1="36000" x2="91111" y2="36000"/>
                        <a14:foregroundMark x1="94222" y1="42222" x2="94222" y2="42222"/>
                        <a14:foregroundMark x1="48000" y1="90667" x2="48000" y2="90667"/>
                        <a14:foregroundMark x1="56000" y1="5778" x2="56000" y2="5778"/>
                        <a14:foregroundMark x1="53333" y1="4000" x2="53333" y2="4000"/>
                        <a14:foregroundMark x1="49778" y1="2667" x2="49778" y2="2667"/>
                        <a14:foregroundMark x1="47556" y1="3556" x2="47556" y2="3556"/>
                        <a14:foregroundMark x1="44444" y1="5333" x2="44444" y2="5333"/>
                        <a14:foregroundMark x1="31556" y1="12889" x2="31556" y2="12889"/>
                        <a14:foregroundMark x1="27556" y1="15111" x2="27556" y2="15111"/>
                        <a14:foregroundMark x1="23556" y1="17333" x2="23556" y2="17333"/>
                        <a14:foregroundMark x1="19556" y1="21778" x2="19556" y2="21778"/>
                        <a14:foregroundMark x1="19556" y1="20889" x2="19556" y2="20889"/>
                        <a14:foregroundMark x1="16889" y1="23111" x2="16889" y2="23111"/>
                        <a14:foregroundMark x1="13778" y1="25778" x2="13778" y2="25778"/>
                        <a14:foregroundMark x1="11111" y1="28000" x2="11111" y2="28000"/>
                        <a14:foregroundMark x1="8444" y1="31111" x2="8444" y2="31111"/>
                        <a14:foregroundMark x1="6222" y1="34222" x2="6222" y2="34222"/>
                        <a14:foregroundMark x1="4444" y1="38222" x2="4444" y2="38222"/>
                        <a14:foregroundMark x1="3111" y1="37333" x2="3111" y2="37333"/>
                        <a14:foregroundMark x1="4000" y1="41778" x2="4000" y2="41778"/>
                        <a14:foregroundMark x1="4000" y1="47111" x2="4000" y2="47111"/>
                        <a14:foregroundMark x1="4889" y1="52889" x2="4889" y2="52889"/>
                        <a14:foregroundMark x1="5778" y1="56889" x2="5778" y2="56889"/>
                        <a14:foregroundMark x1="6667" y1="61333" x2="6667" y2="61333"/>
                        <a14:foregroundMark x1="8444" y1="66667" x2="8444" y2="66667"/>
                        <a14:foregroundMark x1="12444" y1="75556" x2="12444" y2="75556"/>
                        <a14:foregroundMark x1="14222" y1="79556" x2="14222" y2="79556"/>
                        <a14:foregroundMark x1="8444" y1="66667" x2="8444" y2="66667"/>
                        <a14:foregroundMark x1="8000" y1="67111" x2="8000" y2="67111"/>
                        <a14:foregroundMark x1="14222" y1="80889" x2="14222" y2="80889"/>
                        <a14:foregroundMark x1="16889" y1="84889" x2="16889" y2="84889"/>
                        <a14:foregroundMark x1="24444" y1="93333" x2="24444" y2="93333"/>
                        <a14:foregroundMark x1="33333" y1="94667" x2="33333" y2="94667"/>
                        <a14:foregroundMark x1="40889" y1="94667" x2="40889" y2="94667"/>
                        <a14:foregroundMark x1="58667" y1="94222" x2="58667" y2="94222"/>
                        <a14:foregroundMark x1="55111" y1="95111" x2="55111" y2="95111"/>
                        <a14:foregroundMark x1="58667" y1="95111" x2="58667" y2="95111"/>
                        <a14:foregroundMark x1="93778" y1="60000" x2="93778" y2="60000"/>
                        <a14:foregroundMark x1="94667" y1="55111" x2="94667" y2="55111"/>
                        <a14:foregroundMark x1="97333" y1="42667" x2="97333" y2="42667"/>
                        <a14:foregroundMark x1="56000" y1="26667" x2="56000" y2="26667"/>
                        <a14:foregroundMark x1="54667" y1="34667" x2="54667" y2="34667"/>
                        <a14:foregroundMark x1="51556" y1="34222" x2="51556" y2="34222"/>
                        <a14:foregroundMark x1="45333" y1="32444" x2="45333" y2="32444"/>
                        <a14:foregroundMark x1="40444" y1="30222" x2="40444" y2="30222"/>
                        <a14:foregroundMark x1="40444" y1="30222" x2="47111" y2="45333"/>
                        <a14:foregroundMark x1="45778" y1="31556" x2="62222" y2="50222"/>
                        <a14:foregroundMark x1="57333" y1="23111" x2="56444" y2="48889"/>
                        <a14:foregroundMark x1="60889" y1="30222" x2="49333" y2="56889"/>
                        <a14:foregroundMark x1="50222" y1="41333" x2="50222" y2="41333"/>
                        <a14:foregroundMark x1="50222" y1="41333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1111" y2="44000"/>
                        <a14:foregroundMark x1="51111" y1="44000" x2="51111" y2="44000"/>
                        <a14:foregroundMark x1="58667" y1="54667" x2="58667" y2="54667"/>
                        <a14:foregroundMark x1="57333" y1="55111" x2="62222" y2="62222"/>
                        <a14:foregroundMark x1="64889" y1="56444" x2="49778" y2="70667"/>
                        <a14:foregroundMark x1="49778" y1="70667" x2="72889" y2="68000"/>
                        <a14:foregroundMark x1="68444" y1="65778" x2="60000" y2="65778"/>
                        <a14:foregroundMark x1="65778" y1="63111" x2="65778" y2="63111"/>
                        <a14:foregroundMark x1="67111" y1="54667" x2="76000" y2="72000"/>
                        <a14:foregroundMark x1="76000" y1="72000" x2="61778" y2="74222"/>
                        <a14:foregroundMark x1="70667" y1="75556" x2="70667" y2="75556"/>
                        <a14:foregroundMark x1="79111" y1="65333" x2="79111" y2="65333"/>
                        <a14:foregroundMark x1="78222" y1="63556" x2="78222" y2="63556"/>
                        <a14:foregroundMark x1="78222" y1="66222" x2="78222" y2="66222"/>
                        <a14:foregroundMark x1="76889" y1="61778" x2="76889" y2="61778"/>
                        <a14:foregroundMark x1="74222" y1="57778" x2="74222" y2="57778"/>
                        <a14:foregroundMark x1="72444" y1="56000" x2="72444" y2="56000"/>
                        <a14:foregroundMark x1="81333" y1="56000" x2="81333" y2="56000"/>
                        <a14:foregroundMark x1="81333" y1="56000" x2="81333" y2="56000"/>
                        <a14:foregroundMark x1="81333" y1="52444" x2="81333" y2="52444"/>
                        <a14:foregroundMark x1="79111" y1="56000" x2="79111" y2="56000"/>
                        <a14:foregroundMark x1="57778" y1="60444" x2="57778" y2="60444"/>
                        <a14:foregroundMark x1="48889" y1="50667" x2="48889" y2="50667"/>
                        <a14:foregroundMark x1="48444" y1="52889" x2="48444" y2="52889"/>
                        <a14:foregroundMark x1="45333" y1="57778" x2="45333" y2="57778"/>
                        <a14:foregroundMark x1="44444" y1="56000" x2="44444" y2="56000"/>
                        <a14:foregroundMark x1="44444" y1="55111" x2="44444" y2="55111"/>
                        <a14:foregroundMark x1="45333" y1="48889" x2="45333" y2="48889"/>
                        <a14:foregroundMark x1="24000" y1="59111" x2="24000" y2="59111"/>
                        <a14:foregroundMark x1="22222" y1="57333" x2="22222" y2="57333"/>
                        <a14:foregroundMark x1="22222" y1="57333" x2="20444" y2="47111"/>
                        <a14:foregroundMark x1="20444" y1="47111" x2="17333" y2="59111"/>
                        <a14:foregroundMark x1="17333" y1="59111" x2="34667" y2="56889"/>
                        <a14:foregroundMark x1="36889" y1="55556" x2="36444" y2="64889"/>
                        <a14:foregroundMark x1="36444" y1="64889" x2="44000" y2="68889"/>
                        <a14:foregroundMark x1="29333" y1="58222" x2="41333" y2="73778"/>
                        <a14:foregroundMark x1="41333" y1="73778" x2="24000" y2="65333"/>
                        <a14:foregroundMark x1="23111" y1="62222" x2="23111" y2="62222"/>
                        <a14:foregroundMark x1="36000" y1="82222" x2="36000" y2="82222"/>
                        <a14:foregroundMark x1="33333" y1="84000" x2="33333" y2="84000"/>
                        <a14:foregroundMark x1="51111" y1="86667" x2="51111" y2="86667"/>
                        <a14:foregroundMark x1="48000" y1="85333" x2="48000" y2="85333"/>
                        <a14:foregroundMark x1="44000" y1="85333" x2="44000" y2="85333"/>
                        <a14:foregroundMark x1="37778" y1="85333" x2="37778" y2="85333"/>
                        <a14:foregroundMark x1="35111" y1="86222" x2="35111" y2="86222"/>
                        <a14:foregroundMark x1="58222" y1="81778" x2="58222" y2="81778"/>
                        <a14:foregroundMark x1="60889" y1="81778" x2="68000" y2="83111"/>
                        <a14:foregroundMark x1="64000" y1="86222" x2="64000" y2="86222"/>
                        <a14:foregroundMark x1="14222" y1="81778" x2="14222" y2="81778"/>
                        <a14:foregroundMark x1="8000" y1="66667" x2="8000" y2="66667"/>
                        <a14:foregroundMark x1="8000" y1="67556" x2="8000" y2="67556"/>
                        <a14:foregroundMark x1="7556" y1="66667" x2="7556" y2="66667"/>
                        <a14:foregroundMark x1="8222" y1="67556" x2="8444" y2="68000"/>
                        <a14:foregroundMark x1="8000" y1="67111" x2="8222" y2="67556"/>
                        <a14:foregroundMark x1="7778" y1="66667" x2="8000" y2="67111"/>
                        <a14:foregroundMark x1="7556" y1="66222" x2="7778" y2="66667"/>
                        <a14:foregroundMark x1="8444" y1="66222" x2="8444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7111"/>
                        <a14:foregroundMark x1="8222" y1="65778" x2="8444" y2="66222"/>
                        <a14:foregroundMark x1="7556" y1="64444" x2="8222" y2="65778"/>
                        <a14:foregroundMark x1="56444" y1="95556" x2="56444" y2="95556"/>
                        <a14:foregroundMark x1="53778" y1="96444" x2="55111" y2="96000"/>
                        <a14:foregroundMark x1="94222" y1="33333" x2="94222" y2="33333"/>
                        <a14:backgroundMark x1="9333" y1="72000" x2="9333" y2="72000"/>
                        <a14:backgroundMark x1="12889" y1="81778" x2="12889" y2="81778"/>
                        <a14:backgroundMark x1="13778" y1="81778" x2="13778" y2="81778"/>
                        <a14:backgroundMark x1="13333" y1="80889" x2="13333" y2="80889"/>
                        <a14:backgroundMark x1="57333" y1="96889" x2="57333" y2="96889"/>
                        <a14:backgroundMark x1="56000" y1="96444" x2="56000" y2="96444"/>
                        <a14:backgroundMark x1="57333" y1="96444" x2="57333" y2="96444"/>
                        <a14:backgroundMark x1="56889" y1="96000" x2="56889" y2="96000"/>
                        <a14:backgroundMark x1="7111" y1="67556" x2="7111" y2="67556"/>
                        <a14:backgroundMark x1="7556" y1="68444" x2="7556" y2="68444"/>
                        <a14:backgroundMark x1="6667" y1="67111" x2="6667" y2="67111"/>
                        <a14:backgroundMark x1="7556" y1="67556" x2="7556" y2="67556"/>
                        <a14:backgroundMark x1="7111" y1="65778" x2="7111" y2="65778"/>
                        <a14:backgroundMark x1="54222" y1="96889" x2="54222" y2="96889"/>
                        <a14:backgroundMark x1="55111" y1="96889" x2="55111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92" y="3929954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D4957-9445-44FB-5A6F-C2494BAD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9" b="98780" l="325" r="99026">
                        <a14:foregroundMark x1="1299" y1="26220" x2="1299" y2="26220"/>
                        <a14:foregroundMark x1="1948" y1="9146" x2="1299" y2="21341"/>
                        <a14:foregroundMark x1="16234" y1="21341" x2="16234" y2="21341"/>
                        <a14:foregroundMark x1="18345" y1="19512" x2="20455" y2="17683"/>
                        <a14:foregroundMark x1="17641" y1="20122" x2="18345" y2="19512"/>
                        <a14:foregroundMark x1="16937" y1="20732" x2="17641" y2="20122"/>
                        <a14:foregroundMark x1="16234" y1="21341" x2="16937" y2="20732"/>
                        <a14:foregroundMark x1="9740" y1="12805" x2="9740" y2="12805"/>
                        <a14:foregroundMark x1="20779" y1="18902" x2="19481" y2="18902"/>
                        <a14:foregroundMark x1="31169" y1="15244" x2="31169" y2="15244"/>
                        <a14:foregroundMark x1="31169" y1="15244" x2="31169" y2="19512"/>
                        <a14:foregroundMark x1="32792" y1="16463" x2="36039" y2="15244"/>
                        <a14:foregroundMark x1="9740" y1="32927" x2="9740" y2="32927"/>
                        <a14:foregroundMark x1="52597" y1="15244" x2="52597" y2="15244"/>
                        <a14:foregroundMark x1="67532" y1="18293" x2="67532" y2="18293"/>
                        <a14:foregroundMark x1="77597" y1="17073" x2="77597" y2="17073"/>
                        <a14:foregroundMark x1="77273" y1="3049" x2="77273" y2="3049"/>
                        <a14:foregroundMark x1="86364" y1="3659" x2="86364" y2="3659"/>
                        <a14:foregroundMark x1="12013" y1="57317" x2="12013" y2="57317"/>
                        <a14:foregroundMark x1="13312" y1="54268" x2="13312" y2="54268"/>
                        <a14:foregroundMark x1="53247" y1="25000" x2="53247" y2="25000"/>
                        <a14:foregroundMark x1="10065" y1="65854" x2="10065" y2="65854"/>
                        <a14:foregroundMark x1="8766" y1="70732" x2="8766" y2="70732"/>
                        <a14:foregroundMark x1="28571" y1="60366" x2="28571" y2="60366"/>
                        <a14:foregroundMark x1="37338" y1="50610" x2="37338" y2="50610"/>
                        <a14:foregroundMark x1="55519" y1="50000" x2="55519" y2="50000"/>
                        <a14:foregroundMark x1="62662" y1="49390" x2="62662" y2="49390"/>
                        <a14:foregroundMark x1="65260" y1="54268" x2="65260" y2="54268"/>
                        <a14:foregroundMark x1="77273" y1="48780" x2="77273" y2="48780"/>
                        <a14:foregroundMark x1="88636" y1="51829" x2="88636" y2="51829"/>
                        <a14:foregroundMark x1="90909" y1="56707" x2="90909" y2="56707"/>
                        <a14:foregroundMark x1="98052" y1="52439" x2="98052" y2="52439"/>
                        <a14:foregroundMark x1="94156" y1="73780" x2="94156" y2="73780"/>
                        <a14:foregroundMark x1="22403" y1="92073" x2="22403" y2="92073"/>
                        <a14:foregroundMark x1="1623" y1="58537" x2="1623" y2="58537"/>
                        <a14:foregroundMark x1="98377" y1="67073" x2="98377" y2="67073"/>
                        <a14:foregroundMark x1="99026" y1="80488" x2="99026" y2="80488"/>
                        <a14:foregroundMark x1="649" y1="85366" x2="649" y2="85366"/>
                        <a14:foregroundMark x1="1299" y1="98780" x2="1299" y2="98780"/>
                        <a14:foregroundMark x1="38636" y1="17073" x2="38636" y2="17073"/>
                        <a14:foregroundMark x1="45130" y1="13415" x2="45130" y2="13415"/>
                        <a14:foregroundMark x1="55519" y1="43293" x2="55519" y2="43293"/>
                        <a14:foregroundMark x1="85714" y1="13415" x2="85714" y2="13415"/>
                        <a14:backgroundMark x1="18831" y1="20122" x2="18831" y2="20122"/>
                        <a14:backgroundMark x1="18506" y1="20732" x2="18506" y2="20732"/>
                        <a14:backgroundMark x1="20455" y1="19512" x2="20455" y2="19512"/>
                        <a14:backgroundMark x1="19805" y1="19512" x2="19805" y2="19512"/>
                        <a14:backgroundMark x1="325" y1="85976" x2="325" y2="85976"/>
                        <a14:backgroundMark x1="4221" y1="99390" x2="4221" y2="99390"/>
                        <a14:backgroundMark x1="99351" y1="81707" x2="99351" y2="81707"/>
                        <a14:backgroundMark x1="99026" y1="81707" x2="99026" y2="8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79" y="3974170"/>
            <a:ext cx="1648005" cy="8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7"/>
          <p:cNvSpPr txBox="1">
            <a:spLocks noGrp="1"/>
          </p:cNvSpPr>
          <p:nvPr>
            <p:ph type="title"/>
          </p:nvPr>
        </p:nvSpPr>
        <p:spPr>
          <a:xfrm>
            <a:off x="260350" y="393700"/>
            <a:ext cx="5562600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AKTIVITAS HARI INI</a:t>
            </a:r>
            <a:endParaRPr sz="4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3B9A9D-6296-780A-579C-C59353C4AA57}"/>
              </a:ext>
            </a:extLst>
          </p:cNvPr>
          <p:cNvCxnSpPr/>
          <p:nvPr/>
        </p:nvCxnSpPr>
        <p:spPr>
          <a:xfrm>
            <a:off x="431800" y="1181100"/>
            <a:ext cx="5219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18C8DD9-16B8-4688-0C92-F135AAFB84FF}"/>
              </a:ext>
            </a:extLst>
          </p:cNvPr>
          <p:cNvSpPr txBox="1"/>
          <p:nvPr/>
        </p:nvSpPr>
        <p:spPr>
          <a:xfrm>
            <a:off x="431800" y="1208955"/>
            <a:ext cx="5270500" cy="2001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Vidaloka" panose="020B0604020202020204" charset="0"/>
              </a:rPr>
              <a:t>Silakan</a:t>
            </a:r>
            <a:r>
              <a:rPr lang="en-ID" sz="2400" dirty="0">
                <a:latin typeface="Vidaloka" panose="020B0604020202020204" charset="0"/>
              </a:rPr>
              <a:t> </a:t>
            </a:r>
            <a:r>
              <a:rPr lang="en-ID" sz="2400" dirty="0" err="1">
                <a:latin typeface="Vidaloka" panose="020B0604020202020204" charset="0"/>
              </a:rPr>
              <a:t>kerjakan</a:t>
            </a:r>
            <a:r>
              <a:rPr lang="en-ID" sz="2400" dirty="0">
                <a:latin typeface="Vidaloka" panose="020B0604020202020204" charset="0"/>
              </a:rPr>
              <a:t> </a:t>
            </a:r>
            <a:r>
              <a:rPr lang="en-ID" sz="2400" dirty="0" err="1">
                <a:latin typeface="Vidaloka" panose="020B0604020202020204" charset="0"/>
              </a:rPr>
              <a:t>latihan</a:t>
            </a:r>
            <a:r>
              <a:rPr lang="en-ID" sz="2400" dirty="0">
                <a:latin typeface="Vidaloka" panose="020B0604020202020204" charset="0"/>
              </a:rPr>
              <a:t> </a:t>
            </a:r>
            <a:r>
              <a:rPr lang="en-ID" sz="2400" dirty="0" err="1">
                <a:latin typeface="Vidaloka" panose="020B0604020202020204" charset="0"/>
              </a:rPr>
              <a:t>dengan</a:t>
            </a:r>
            <a:r>
              <a:rPr lang="en-ID" sz="2400" dirty="0">
                <a:latin typeface="Vidaloka" panose="020B0604020202020204" charset="0"/>
              </a:rPr>
              <a:t> </a:t>
            </a:r>
            <a:r>
              <a:rPr lang="en-ID" sz="2400" dirty="0" err="1">
                <a:latin typeface="Vidaloka" panose="020B0604020202020204" charset="0"/>
              </a:rPr>
              <a:t>mengakses</a:t>
            </a:r>
            <a:r>
              <a:rPr lang="en-ID" sz="2400" dirty="0">
                <a:latin typeface="Vidaloka" panose="020B0604020202020204" charset="0"/>
              </a:rPr>
              <a:t> link </a:t>
            </a:r>
            <a:r>
              <a:rPr lang="en-ID" sz="2400" dirty="0" err="1">
                <a:latin typeface="Vidaloka" panose="020B0604020202020204" charset="0"/>
              </a:rPr>
              <a:t>soal</a:t>
            </a:r>
            <a:r>
              <a:rPr lang="en-ID" sz="2400" dirty="0">
                <a:latin typeface="Vidaloka" panose="020B0604020202020204" charset="0"/>
              </a:rPr>
              <a:t> di </a:t>
            </a:r>
            <a:r>
              <a:rPr lang="en-ID" sz="2400" dirty="0" err="1">
                <a:latin typeface="Vidaloka" panose="020B0604020202020204" charset="0"/>
              </a:rPr>
              <a:t>berikut</a:t>
            </a:r>
            <a:r>
              <a:rPr lang="en-ID" sz="2400" dirty="0">
                <a:latin typeface="Vidaloka" panose="020B0604020202020204" charset="0"/>
              </a:rPr>
              <a:t> </a:t>
            </a:r>
            <a:r>
              <a:rPr lang="en-ID" sz="2400" dirty="0" err="1">
                <a:latin typeface="Vidaloka" panose="020B0604020202020204" charset="0"/>
              </a:rPr>
              <a:t>ini</a:t>
            </a:r>
            <a:r>
              <a:rPr lang="en-ID" sz="2400" dirty="0">
                <a:latin typeface="Vidaloka" panose="020B0604020202020204" charset="0"/>
              </a:rPr>
              <a:t>. Dan </a:t>
            </a:r>
            <a:r>
              <a:rPr lang="en-ID" sz="2400" dirty="0" err="1">
                <a:latin typeface="Vidaloka" panose="020B0604020202020204" charset="0"/>
              </a:rPr>
              <a:t>silakan</a:t>
            </a:r>
            <a:r>
              <a:rPr lang="en-ID" sz="2400" dirty="0">
                <a:latin typeface="Vidaloka" panose="020B0604020202020204" charset="0"/>
              </a:rPr>
              <a:t> </a:t>
            </a:r>
            <a:r>
              <a:rPr lang="en-ID" sz="2400" dirty="0" err="1">
                <a:latin typeface="Vidaloka" panose="020B0604020202020204" charset="0"/>
              </a:rPr>
              <a:t>kirim</a:t>
            </a:r>
            <a:r>
              <a:rPr lang="en-ID" sz="2400" dirty="0">
                <a:latin typeface="Vidaloka" panose="020B0604020202020204" charset="0"/>
              </a:rPr>
              <a:t> </a:t>
            </a:r>
            <a:r>
              <a:rPr lang="en-ID" sz="2400" dirty="0" err="1">
                <a:latin typeface="Vidaloka" panose="020B0604020202020204" charset="0"/>
              </a:rPr>
              <a:t>jawaban</a:t>
            </a:r>
            <a:r>
              <a:rPr lang="en-ID" sz="2400" dirty="0">
                <a:latin typeface="Vidaloka" panose="020B0604020202020204" charset="0"/>
              </a:rPr>
              <a:t> pada link </a:t>
            </a:r>
            <a:r>
              <a:rPr lang="en-ID" sz="2400" dirty="0" err="1">
                <a:latin typeface="Vidaloka" panose="020B0604020202020204" charset="0"/>
              </a:rPr>
              <a:t>pengumpulan</a:t>
            </a:r>
            <a:r>
              <a:rPr lang="en-ID" sz="2400" dirty="0">
                <a:latin typeface="Vidaloka" panose="020B0604020202020204" charset="0"/>
              </a:rPr>
              <a:t> </a:t>
            </a:r>
            <a:r>
              <a:rPr lang="en-ID" sz="2400" dirty="0" err="1">
                <a:latin typeface="Vidaloka" panose="020B0604020202020204" charset="0"/>
              </a:rPr>
              <a:t>jawaban</a:t>
            </a:r>
            <a:r>
              <a:rPr lang="en-ID" sz="2400" dirty="0">
                <a:latin typeface="Vidaloka" panose="020B0604020202020204" charset="0"/>
              </a:rPr>
              <a:t>.</a:t>
            </a:r>
          </a:p>
          <a:p>
            <a:pPr algn="just"/>
            <a:r>
              <a:rPr lang="en-ID" sz="2400" dirty="0">
                <a:latin typeface="Vidaloka" panose="020B0604020202020204" charset="0"/>
              </a:rPr>
              <a:t> 	           </a:t>
            </a:r>
            <a:r>
              <a:rPr lang="en-ID" sz="2400" dirty="0" err="1">
                <a:latin typeface="Vidaloka" panose="020B0604020202020204" charset="0"/>
              </a:rPr>
              <a:t>Terima</a:t>
            </a:r>
            <a:r>
              <a:rPr lang="en-ID" sz="2400" dirty="0">
                <a:latin typeface="Vidaloka" panose="020B0604020202020204" charset="0"/>
              </a:rPr>
              <a:t> Kasih…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97052-DDC4-B413-B091-66CE78B67C5C}"/>
              </a:ext>
            </a:extLst>
          </p:cNvPr>
          <p:cNvSpPr/>
          <p:nvPr/>
        </p:nvSpPr>
        <p:spPr>
          <a:xfrm>
            <a:off x="6372593" y="635001"/>
            <a:ext cx="2241550" cy="20969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A40F1-A658-5F64-CB80-F4BC65A99195}"/>
              </a:ext>
            </a:extLst>
          </p:cNvPr>
          <p:cNvSpPr/>
          <p:nvPr/>
        </p:nvSpPr>
        <p:spPr>
          <a:xfrm>
            <a:off x="236968" y="3171084"/>
            <a:ext cx="2277511" cy="1825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93A99-2F34-CECE-3448-D9767026E7E6}"/>
              </a:ext>
            </a:extLst>
          </p:cNvPr>
          <p:cNvCxnSpPr>
            <a:cxnSpLocks/>
          </p:cNvCxnSpPr>
          <p:nvPr/>
        </p:nvCxnSpPr>
        <p:spPr>
          <a:xfrm>
            <a:off x="6553200" y="1028700"/>
            <a:ext cx="1851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AD744D-D131-243F-DADB-E195781D2967}"/>
              </a:ext>
            </a:extLst>
          </p:cNvPr>
          <p:cNvCxnSpPr>
            <a:cxnSpLocks/>
          </p:cNvCxnSpPr>
          <p:nvPr/>
        </p:nvCxnSpPr>
        <p:spPr>
          <a:xfrm>
            <a:off x="6567671" y="1371600"/>
            <a:ext cx="1851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9DE2CF-C9FE-97A2-F740-D37B8BAAF20B}"/>
              </a:ext>
            </a:extLst>
          </p:cNvPr>
          <p:cNvCxnSpPr>
            <a:cxnSpLocks/>
          </p:cNvCxnSpPr>
          <p:nvPr/>
        </p:nvCxnSpPr>
        <p:spPr>
          <a:xfrm>
            <a:off x="6567671" y="1696170"/>
            <a:ext cx="1851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FE0C7-1B2E-DBC6-F2DA-050CCE90CD90}"/>
              </a:ext>
            </a:extLst>
          </p:cNvPr>
          <p:cNvCxnSpPr>
            <a:cxnSpLocks/>
          </p:cNvCxnSpPr>
          <p:nvPr/>
        </p:nvCxnSpPr>
        <p:spPr>
          <a:xfrm>
            <a:off x="6567671" y="2044700"/>
            <a:ext cx="1851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5AACCA-6AC4-B3E6-8C81-EEE65E390B08}"/>
              </a:ext>
            </a:extLst>
          </p:cNvPr>
          <p:cNvCxnSpPr>
            <a:cxnSpLocks/>
          </p:cNvCxnSpPr>
          <p:nvPr/>
        </p:nvCxnSpPr>
        <p:spPr>
          <a:xfrm>
            <a:off x="6567671" y="2349500"/>
            <a:ext cx="1851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7B08265-A18F-A389-9430-97B1DC113BF3}"/>
              </a:ext>
            </a:extLst>
          </p:cNvPr>
          <p:cNvSpPr txBox="1"/>
          <p:nvPr/>
        </p:nvSpPr>
        <p:spPr>
          <a:xfrm>
            <a:off x="6688689" y="635001"/>
            <a:ext cx="1609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latin typeface="Vidaloka" panose="020B0604020202020204" charset="0"/>
              </a:rPr>
              <a:t>Link </a:t>
            </a:r>
            <a:r>
              <a:rPr lang="en-ID" sz="2400" dirty="0" err="1">
                <a:latin typeface="Vidaloka" panose="020B0604020202020204" charset="0"/>
              </a:rPr>
              <a:t>Soal</a:t>
            </a:r>
            <a:endParaRPr lang="en-ID" sz="2400" dirty="0">
              <a:latin typeface="Vidaloka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AF9FC-0E3F-38DB-2731-C5247EB45770}"/>
              </a:ext>
            </a:extLst>
          </p:cNvPr>
          <p:cNvSpPr txBox="1"/>
          <p:nvPr/>
        </p:nvSpPr>
        <p:spPr>
          <a:xfrm>
            <a:off x="217918" y="3172544"/>
            <a:ext cx="2277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latin typeface="Vidaloka" panose="020B0604020202020204" charset="0"/>
              </a:rPr>
              <a:t>Link </a:t>
            </a:r>
            <a:r>
              <a:rPr lang="en-ID" sz="2400" dirty="0" err="1">
                <a:latin typeface="Vidaloka" panose="020B0604020202020204" charset="0"/>
              </a:rPr>
              <a:t>Jawaban</a:t>
            </a:r>
            <a:endParaRPr lang="en-ID" sz="2400" dirty="0">
              <a:latin typeface="Vidaloka" panose="020B060402020202020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7A2556-BE13-0B44-8CC5-84B437FDC766}"/>
              </a:ext>
            </a:extLst>
          </p:cNvPr>
          <p:cNvCxnSpPr>
            <a:cxnSpLocks/>
          </p:cNvCxnSpPr>
          <p:nvPr/>
        </p:nvCxnSpPr>
        <p:spPr>
          <a:xfrm>
            <a:off x="431800" y="3570709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515D6D-35BB-58DD-D773-9832E0A8DD8E}"/>
              </a:ext>
            </a:extLst>
          </p:cNvPr>
          <p:cNvCxnSpPr>
            <a:cxnSpLocks/>
          </p:cNvCxnSpPr>
          <p:nvPr/>
        </p:nvCxnSpPr>
        <p:spPr>
          <a:xfrm>
            <a:off x="431800" y="3900909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4DC68E-16CC-F76E-5083-F8CC6FF2F816}"/>
              </a:ext>
            </a:extLst>
          </p:cNvPr>
          <p:cNvCxnSpPr>
            <a:cxnSpLocks/>
          </p:cNvCxnSpPr>
          <p:nvPr/>
        </p:nvCxnSpPr>
        <p:spPr>
          <a:xfrm>
            <a:off x="431800" y="4256509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84174E-5FC6-BBA4-B7C2-CC57B885FB91}"/>
              </a:ext>
            </a:extLst>
          </p:cNvPr>
          <p:cNvCxnSpPr>
            <a:cxnSpLocks/>
          </p:cNvCxnSpPr>
          <p:nvPr/>
        </p:nvCxnSpPr>
        <p:spPr>
          <a:xfrm>
            <a:off x="431800" y="4637509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" descr="Profil STKIP Singkawang">
            <a:extLst>
              <a:ext uri="{FF2B5EF4-FFF2-40B4-BE49-F238E27FC236}">
                <a16:creationId xmlns:a16="http://schemas.microsoft.com/office/drawing/2014/main" id="{F47844C2-A3BB-EAAC-12F0-2475365E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421" y1="11842" x2="43421" y2="11842"/>
                        <a14:foregroundMark x1="73684" y1="36184" x2="73684" y2="36184"/>
                        <a14:foregroundMark x1="65789" y1="28289" x2="65789" y2="28289"/>
                        <a14:foregroundMark x1="63816" y1="25000" x2="63816" y2="25000"/>
                        <a14:foregroundMark x1="63816" y1="25000" x2="63816" y2="25000"/>
                        <a14:foregroundMark x1="41447" y1="23026" x2="41447" y2="23026"/>
                        <a14:foregroundMark x1="12500" y1="48684" x2="12500" y2="48684"/>
                        <a14:foregroundMark x1="15132" y1="59868" x2="15132" y2="59868"/>
                        <a14:foregroundMark x1="18421" y1="67763" x2="18421" y2="67763"/>
                        <a14:foregroundMark x1="25658" y1="76974" x2="25658" y2="76974"/>
                        <a14:foregroundMark x1="34211" y1="83553" x2="34211" y2="83553"/>
                        <a14:foregroundMark x1="42105" y1="85526" x2="42105" y2="85526"/>
                        <a14:foregroundMark x1="43421" y1="88158" x2="43421" y2="88158"/>
                        <a14:foregroundMark x1="53289" y1="86842" x2="53289" y2="86842"/>
                        <a14:foregroundMark x1="64474" y1="85526" x2="64474" y2="85526"/>
                        <a14:foregroundMark x1="51316" y1="65789" x2="51316" y2="65789"/>
                        <a14:foregroundMark x1="46053" y1="65789" x2="46053" y2="65789"/>
                        <a14:foregroundMark x1="88158" y1="38816" x2="88158" y2="38816"/>
                        <a14:foregroundMark x1="84211" y1="60526" x2="84211" y2="60526"/>
                        <a14:foregroundMark x1="82895" y1="68421" x2="82895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36" y="3877231"/>
            <a:ext cx="1114182" cy="11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PMB IKIP-PGRI PONTIANAK">
            <a:extLst>
              <a:ext uri="{FF2B5EF4-FFF2-40B4-BE49-F238E27FC236}">
                <a16:creationId xmlns:a16="http://schemas.microsoft.com/office/drawing/2014/main" id="{34CACE11-3BB7-F863-A8AB-12C54F1E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7778" l="3111" r="97778">
                        <a14:foregroundMark x1="48000" y1="9778" x2="48000" y2="9778"/>
                        <a14:foregroundMark x1="48000" y1="6222" x2="48000" y2="6222"/>
                        <a14:foregroundMark x1="50222" y1="3556" x2="50222" y2="3556"/>
                        <a14:foregroundMark x1="50667" y1="3111" x2="53333" y2="4000"/>
                        <a14:foregroundMark x1="55111" y1="7111" x2="60000" y2="8000"/>
                        <a14:foregroundMark x1="48000" y1="2667" x2="48000" y2="2667"/>
                        <a14:foregroundMark x1="50222" y1="1333" x2="50222" y2="1333"/>
                        <a14:foregroundMark x1="52000" y1="3556" x2="52000" y2="3556"/>
                        <a14:foregroundMark x1="55111" y1="3556" x2="55111" y2="3556"/>
                        <a14:foregroundMark x1="65778" y1="9333" x2="65778" y2="9333"/>
                        <a14:foregroundMark x1="71111" y1="12444" x2="71111" y2="12444"/>
                        <a14:foregroundMark x1="76444" y1="16889" x2="76444" y2="16889"/>
                        <a14:foregroundMark x1="82667" y1="20889" x2="82667" y2="20889"/>
                        <a14:foregroundMark x1="92444" y1="31111" x2="92444" y2="31111"/>
                        <a14:foregroundMark x1="96889" y1="35556" x2="96889" y2="35556"/>
                        <a14:foregroundMark x1="85778" y1="23556" x2="85778" y2="23556"/>
                        <a14:foregroundMark x1="94667" y1="53333" x2="94667" y2="53333"/>
                        <a14:foregroundMark x1="97778" y1="38667" x2="97778" y2="38667"/>
                        <a14:foregroundMark x1="96444" y1="45333" x2="96444" y2="45333"/>
                        <a14:foregroundMark x1="97333" y1="49333" x2="97333" y2="49333"/>
                        <a14:foregroundMark x1="96889" y1="54667" x2="96889" y2="54667"/>
                        <a14:foregroundMark x1="90667" y1="72444" x2="90667" y2="72444"/>
                        <a14:foregroundMark x1="93333" y1="69778" x2="93333" y2="69778"/>
                        <a14:foregroundMark x1="86667" y1="80889" x2="86667" y2="80889"/>
                        <a14:foregroundMark x1="83111" y1="87111" x2="83111" y2="87111"/>
                        <a14:foregroundMark x1="80444" y1="91111" x2="80444" y2="91111"/>
                        <a14:foregroundMark x1="77778" y1="95111" x2="77778" y2="95111"/>
                        <a14:foregroundMark x1="59111" y1="97333" x2="59111" y2="97333"/>
                        <a14:foregroundMark x1="51556" y1="97778" x2="51556" y2="97778"/>
                        <a14:foregroundMark x1="38667" y1="97778" x2="38667" y2="97778"/>
                        <a14:foregroundMark x1="32000" y1="95111" x2="32000" y2="95111"/>
                        <a14:foregroundMark x1="19111" y1="91556" x2="19111" y2="91556"/>
                        <a14:foregroundMark x1="14667" y1="80000" x2="14667" y2="80000"/>
                        <a14:foregroundMark x1="13333" y1="79111" x2="13333" y2="79111"/>
                        <a14:foregroundMark x1="7111" y1="67556" x2="7111" y2="67556"/>
                        <a14:foregroundMark x1="4889" y1="44889" x2="4889" y2="44889"/>
                        <a14:foregroundMark x1="3111" y1="36889" x2="3111" y2="36889"/>
                        <a14:foregroundMark x1="3111" y1="40444" x2="3111" y2="40444"/>
                        <a14:foregroundMark x1="6222" y1="33778" x2="6222" y2="33778"/>
                        <a14:foregroundMark x1="4444" y1="32889" x2="4444" y2="32889"/>
                        <a14:foregroundMark x1="9778" y1="29333" x2="9778" y2="29333"/>
                        <a14:foregroundMark x1="15556" y1="21333" x2="15556" y2="21333"/>
                        <a14:foregroundMark x1="34222" y1="10222" x2="34222" y2="10222"/>
                        <a14:foregroundMark x1="56444" y1="58222" x2="56444" y2="58222"/>
                        <a14:foregroundMark x1="54222" y1="56000" x2="54222" y2="56000"/>
                        <a14:foregroundMark x1="56000" y1="48000" x2="56000" y2="48000"/>
                        <a14:foregroundMark x1="44444" y1="48889" x2="44444" y2="48889"/>
                        <a14:foregroundMark x1="45333" y1="70667" x2="45333" y2="70667"/>
                        <a14:foregroundMark x1="45333" y1="70667" x2="51111" y2="71556"/>
                        <a14:foregroundMark x1="56889" y1="68444" x2="60000" y2="69778"/>
                        <a14:foregroundMark x1="3111" y1="47111" x2="3111" y2="47111"/>
                        <a14:foregroundMark x1="35111" y1="8444" x2="35111" y2="8444"/>
                        <a14:backgroundMark x1="32000" y1="7111" x2="32000" y2="7111"/>
                        <a14:backgroundMark x1="25602" y1="8444" x2="16000" y2="12000"/>
                        <a14:backgroundMark x1="28000" y1="7556" x2="25602" y2="8444"/>
                        <a14:backgroundMark x1="5778" y1="12444" x2="15556" y2="9333"/>
                        <a14:backgroundMark x1="76000" y1="9333" x2="93778" y2="16889"/>
                        <a14:backgroundMark x1="94100" y1="87111" x2="93333" y2="91556"/>
                        <a14:backgroundMark x1="95173" y1="80889" x2="94100" y2="87111"/>
                        <a14:backgroundMark x1="95556" y1="78667" x2="95173" y2="8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49" y="3926766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alaman Unduh untuk file Download Logo Tut Wuri Handayani Smk yang ke 31">
            <a:extLst>
              <a:ext uri="{FF2B5EF4-FFF2-40B4-BE49-F238E27FC236}">
                <a16:creationId xmlns:a16="http://schemas.microsoft.com/office/drawing/2014/main" id="{2AE45D8C-5921-873B-C7C2-2851DE95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6444" l="2667" r="96889">
                        <a14:foregroundMark x1="15111" y1="32000" x2="15111" y2="32000"/>
                        <a14:foregroundMark x1="15111" y1="32000" x2="36444" y2="27556"/>
                        <a14:foregroundMark x1="40000" y1="18222" x2="40000" y2="18222"/>
                        <a14:foregroundMark x1="40000" y1="18222" x2="64889" y2="19556"/>
                        <a14:foregroundMark x1="54222" y1="7556" x2="40444" y2="18222"/>
                        <a14:foregroundMark x1="44000" y1="12444" x2="24000" y2="27556"/>
                        <a14:foregroundMark x1="20000" y1="23556" x2="20000" y2="23556"/>
                        <a14:foregroundMark x1="20000" y1="23556" x2="37778" y2="9333"/>
                        <a14:foregroundMark x1="43111" y1="9333" x2="46667" y2="10667"/>
                        <a14:foregroundMark x1="59556" y1="12000" x2="78222" y2="24000"/>
                        <a14:foregroundMark x1="79556" y1="28444" x2="89333" y2="59111"/>
                        <a14:foregroundMark x1="62222" y1="37778" x2="62222" y2="37778"/>
                        <a14:foregroundMark x1="62222" y1="37778" x2="62667" y2="44000"/>
                        <a14:foregroundMark x1="33333" y1="38667" x2="40000" y2="58667"/>
                        <a14:foregroundMark x1="12000" y1="34222" x2="22222" y2="72000"/>
                        <a14:foregroundMark x1="16229" y1="68444" x2="16444" y2="69333"/>
                        <a14:foregroundMark x1="16122" y1="68000" x2="16229" y2="68444"/>
                        <a14:foregroundMark x1="16015" y1="67556" x2="16122" y2="68000"/>
                        <a14:foregroundMark x1="15907" y1="67111" x2="16015" y2="67556"/>
                        <a14:foregroundMark x1="15800" y1="66667" x2="15907" y2="67111"/>
                        <a14:foregroundMark x1="15585" y1="65778" x2="15800" y2="66667"/>
                        <a14:foregroundMark x1="13333" y1="56444" x2="15585" y2="65778"/>
                        <a14:foregroundMark x1="13654" y1="67556" x2="13778" y2="68000"/>
                        <a14:foregroundMark x1="13529" y1="67111" x2="13654" y2="67556"/>
                        <a14:foregroundMark x1="13405" y1="66667" x2="13529" y2="67111"/>
                        <a14:foregroundMark x1="13156" y1="65778" x2="13405" y2="66667"/>
                        <a14:foregroundMark x1="10667" y1="56889" x2="13156" y2="65778"/>
                        <a14:foregroundMark x1="6667" y1="46667" x2="9778" y2="61333"/>
                        <a14:foregroundMark x1="8000" y1="34222" x2="8000" y2="44889"/>
                        <a14:foregroundMark x1="33778" y1="25778" x2="77778" y2="35556"/>
                        <a14:foregroundMark x1="76444" y1="36889" x2="64000" y2="55111"/>
                        <a14:foregroundMark x1="80889" y1="35556" x2="28000" y2="22667"/>
                        <a14:foregroundMark x1="28000" y1="22667" x2="69778" y2="25778"/>
                        <a14:foregroundMark x1="17778" y1="32889" x2="27111" y2="46667"/>
                        <a14:foregroundMark x1="14015" y1="68444" x2="56444" y2="85333"/>
                        <a14:foregroundMark x1="12900" y1="68000" x2="14015" y2="68444"/>
                        <a14:foregroundMark x1="11785" y1="67556" x2="12900" y2="68000"/>
                        <a14:foregroundMark x1="10667" y1="67111" x2="11785" y2="67556"/>
                        <a14:foregroundMark x1="56444" y1="85333" x2="28000" y2="39556"/>
                        <a14:foregroundMark x1="28000" y1="39556" x2="28000" y2="39556"/>
                        <a14:foregroundMark x1="47556" y1="8000" x2="60444" y2="10222"/>
                        <a14:foregroundMark x1="50667" y1="4000" x2="50667" y2="4000"/>
                        <a14:foregroundMark x1="78667" y1="23556" x2="78667" y2="23556"/>
                        <a14:foregroundMark x1="81778" y1="26667" x2="81778" y2="26667"/>
                        <a14:foregroundMark x1="88000" y1="31111" x2="88000" y2="31111"/>
                        <a14:foregroundMark x1="91111" y1="36000" x2="91111" y2="36000"/>
                        <a14:foregroundMark x1="94222" y1="42222" x2="94222" y2="42222"/>
                        <a14:foregroundMark x1="48000" y1="90667" x2="48000" y2="90667"/>
                        <a14:foregroundMark x1="56000" y1="5778" x2="56000" y2="5778"/>
                        <a14:foregroundMark x1="53333" y1="4000" x2="53333" y2="4000"/>
                        <a14:foregroundMark x1="49778" y1="2667" x2="49778" y2="2667"/>
                        <a14:foregroundMark x1="47556" y1="3556" x2="47556" y2="3556"/>
                        <a14:foregroundMark x1="44444" y1="5333" x2="44444" y2="5333"/>
                        <a14:foregroundMark x1="31556" y1="12889" x2="31556" y2="12889"/>
                        <a14:foregroundMark x1="27556" y1="15111" x2="27556" y2="15111"/>
                        <a14:foregroundMark x1="23556" y1="17333" x2="23556" y2="17333"/>
                        <a14:foregroundMark x1="19556" y1="21778" x2="19556" y2="21778"/>
                        <a14:foregroundMark x1="19556" y1="20889" x2="19556" y2="20889"/>
                        <a14:foregroundMark x1="16889" y1="23111" x2="16889" y2="23111"/>
                        <a14:foregroundMark x1="13778" y1="25778" x2="13778" y2="25778"/>
                        <a14:foregroundMark x1="11111" y1="28000" x2="11111" y2="28000"/>
                        <a14:foregroundMark x1="8444" y1="31111" x2="8444" y2="31111"/>
                        <a14:foregroundMark x1="6222" y1="34222" x2="6222" y2="34222"/>
                        <a14:foregroundMark x1="4444" y1="38222" x2="4444" y2="38222"/>
                        <a14:foregroundMark x1="3111" y1="37333" x2="3111" y2="37333"/>
                        <a14:foregroundMark x1="4000" y1="41778" x2="4000" y2="41778"/>
                        <a14:foregroundMark x1="4000" y1="47111" x2="4000" y2="47111"/>
                        <a14:foregroundMark x1="4889" y1="52889" x2="4889" y2="52889"/>
                        <a14:foregroundMark x1="5778" y1="56889" x2="5778" y2="56889"/>
                        <a14:foregroundMark x1="6667" y1="61333" x2="6667" y2="61333"/>
                        <a14:foregroundMark x1="8444" y1="66667" x2="8444" y2="66667"/>
                        <a14:foregroundMark x1="12444" y1="75556" x2="12444" y2="75556"/>
                        <a14:foregroundMark x1="14222" y1="79556" x2="14222" y2="79556"/>
                        <a14:foregroundMark x1="8444" y1="66667" x2="8444" y2="66667"/>
                        <a14:foregroundMark x1="8000" y1="67111" x2="8000" y2="67111"/>
                        <a14:foregroundMark x1="14222" y1="80889" x2="14222" y2="80889"/>
                        <a14:foregroundMark x1="16889" y1="84889" x2="16889" y2="84889"/>
                        <a14:foregroundMark x1="24444" y1="93333" x2="24444" y2="93333"/>
                        <a14:foregroundMark x1="33333" y1="94667" x2="33333" y2="94667"/>
                        <a14:foregroundMark x1="40889" y1="94667" x2="40889" y2="94667"/>
                        <a14:foregroundMark x1="58667" y1="94222" x2="58667" y2="94222"/>
                        <a14:foregroundMark x1="55111" y1="95111" x2="55111" y2="95111"/>
                        <a14:foregroundMark x1="58667" y1="95111" x2="58667" y2="95111"/>
                        <a14:foregroundMark x1="93778" y1="60000" x2="93778" y2="60000"/>
                        <a14:foregroundMark x1="94667" y1="55111" x2="94667" y2="55111"/>
                        <a14:foregroundMark x1="97333" y1="42667" x2="97333" y2="42667"/>
                        <a14:foregroundMark x1="56000" y1="26667" x2="56000" y2="26667"/>
                        <a14:foregroundMark x1="54667" y1="34667" x2="54667" y2="34667"/>
                        <a14:foregroundMark x1="51556" y1="34222" x2="51556" y2="34222"/>
                        <a14:foregroundMark x1="45333" y1="32444" x2="45333" y2="32444"/>
                        <a14:foregroundMark x1="40444" y1="30222" x2="40444" y2="30222"/>
                        <a14:foregroundMark x1="40444" y1="30222" x2="47111" y2="45333"/>
                        <a14:foregroundMark x1="45778" y1="31556" x2="62222" y2="50222"/>
                        <a14:foregroundMark x1="57333" y1="23111" x2="56444" y2="48889"/>
                        <a14:foregroundMark x1="60889" y1="30222" x2="49333" y2="56889"/>
                        <a14:foregroundMark x1="50222" y1="41333" x2="50222" y2="41333"/>
                        <a14:foregroundMark x1="50222" y1="41333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0222" y2="42667"/>
                        <a14:foregroundMark x1="50222" y1="42667" x2="51111" y2="44000"/>
                        <a14:foregroundMark x1="51111" y1="44000" x2="51111" y2="44000"/>
                        <a14:foregroundMark x1="58667" y1="54667" x2="58667" y2="54667"/>
                        <a14:foregroundMark x1="57333" y1="55111" x2="62222" y2="62222"/>
                        <a14:foregroundMark x1="64889" y1="56444" x2="49778" y2="70667"/>
                        <a14:foregroundMark x1="49778" y1="70667" x2="72889" y2="68000"/>
                        <a14:foregroundMark x1="68444" y1="65778" x2="60000" y2="65778"/>
                        <a14:foregroundMark x1="65778" y1="63111" x2="65778" y2="63111"/>
                        <a14:foregroundMark x1="67111" y1="54667" x2="76000" y2="72000"/>
                        <a14:foregroundMark x1="76000" y1="72000" x2="61778" y2="74222"/>
                        <a14:foregroundMark x1="70667" y1="75556" x2="70667" y2="75556"/>
                        <a14:foregroundMark x1="79111" y1="65333" x2="79111" y2="65333"/>
                        <a14:foregroundMark x1="78222" y1="63556" x2="78222" y2="63556"/>
                        <a14:foregroundMark x1="78222" y1="66222" x2="78222" y2="66222"/>
                        <a14:foregroundMark x1="76889" y1="61778" x2="76889" y2="61778"/>
                        <a14:foregroundMark x1="74222" y1="57778" x2="74222" y2="57778"/>
                        <a14:foregroundMark x1="72444" y1="56000" x2="72444" y2="56000"/>
                        <a14:foregroundMark x1="81333" y1="56000" x2="81333" y2="56000"/>
                        <a14:foregroundMark x1="81333" y1="56000" x2="81333" y2="56000"/>
                        <a14:foregroundMark x1="81333" y1="52444" x2="81333" y2="52444"/>
                        <a14:foregroundMark x1="79111" y1="56000" x2="79111" y2="56000"/>
                        <a14:foregroundMark x1="57778" y1="60444" x2="57778" y2="60444"/>
                        <a14:foregroundMark x1="48889" y1="50667" x2="48889" y2="50667"/>
                        <a14:foregroundMark x1="48444" y1="52889" x2="48444" y2="52889"/>
                        <a14:foregroundMark x1="45333" y1="57778" x2="45333" y2="57778"/>
                        <a14:foregroundMark x1="44444" y1="56000" x2="44444" y2="56000"/>
                        <a14:foregroundMark x1="44444" y1="55111" x2="44444" y2="55111"/>
                        <a14:foregroundMark x1="45333" y1="48889" x2="45333" y2="48889"/>
                        <a14:foregroundMark x1="24000" y1="59111" x2="24000" y2="59111"/>
                        <a14:foregroundMark x1="22222" y1="57333" x2="22222" y2="57333"/>
                        <a14:foregroundMark x1="22222" y1="57333" x2="20444" y2="47111"/>
                        <a14:foregroundMark x1="20444" y1="47111" x2="17333" y2="59111"/>
                        <a14:foregroundMark x1="17333" y1="59111" x2="34667" y2="56889"/>
                        <a14:foregroundMark x1="36889" y1="55556" x2="36444" y2="64889"/>
                        <a14:foregroundMark x1="36444" y1="64889" x2="44000" y2="68889"/>
                        <a14:foregroundMark x1="29333" y1="58222" x2="41333" y2="73778"/>
                        <a14:foregroundMark x1="41333" y1="73778" x2="24000" y2="65333"/>
                        <a14:foregroundMark x1="23111" y1="62222" x2="23111" y2="62222"/>
                        <a14:foregroundMark x1="36000" y1="82222" x2="36000" y2="82222"/>
                        <a14:foregroundMark x1="33333" y1="84000" x2="33333" y2="84000"/>
                        <a14:foregroundMark x1="51111" y1="86667" x2="51111" y2="86667"/>
                        <a14:foregroundMark x1="48000" y1="85333" x2="48000" y2="85333"/>
                        <a14:foregroundMark x1="44000" y1="85333" x2="44000" y2="85333"/>
                        <a14:foregroundMark x1="37778" y1="85333" x2="37778" y2="85333"/>
                        <a14:foregroundMark x1="35111" y1="86222" x2="35111" y2="86222"/>
                        <a14:foregroundMark x1="58222" y1="81778" x2="58222" y2="81778"/>
                        <a14:foregroundMark x1="60889" y1="81778" x2="68000" y2="83111"/>
                        <a14:foregroundMark x1="64000" y1="86222" x2="64000" y2="86222"/>
                        <a14:foregroundMark x1="14222" y1="81778" x2="14222" y2="81778"/>
                        <a14:foregroundMark x1="8000" y1="66667" x2="8000" y2="66667"/>
                        <a14:foregroundMark x1="8000" y1="67556" x2="8000" y2="67556"/>
                        <a14:foregroundMark x1="7556" y1="66667" x2="7556" y2="66667"/>
                        <a14:foregroundMark x1="8222" y1="67556" x2="8444" y2="68000"/>
                        <a14:foregroundMark x1="8000" y1="67111" x2="8222" y2="67556"/>
                        <a14:foregroundMark x1="7778" y1="66667" x2="8000" y2="67111"/>
                        <a14:foregroundMark x1="7556" y1="66222" x2="7778" y2="66667"/>
                        <a14:foregroundMark x1="8444" y1="66222" x2="8444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6222"/>
                        <a14:foregroundMark x1="8000" y1="66222" x2="8000" y2="67111"/>
                        <a14:foregroundMark x1="8222" y1="65778" x2="8444" y2="66222"/>
                        <a14:foregroundMark x1="7556" y1="64444" x2="8222" y2="65778"/>
                        <a14:foregroundMark x1="56444" y1="95556" x2="56444" y2="95556"/>
                        <a14:foregroundMark x1="53778" y1="96444" x2="55111" y2="96000"/>
                        <a14:foregroundMark x1="94222" y1="33333" x2="94222" y2="33333"/>
                        <a14:backgroundMark x1="9333" y1="72000" x2="9333" y2="72000"/>
                        <a14:backgroundMark x1="12889" y1="81778" x2="12889" y2="81778"/>
                        <a14:backgroundMark x1="13778" y1="81778" x2="13778" y2="81778"/>
                        <a14:backgroundMark x1="13333" y1="80889" x2="13333" y2="80889"/>
                        <a14:backgroundMark x1="57333" y1="96889" x2="57333" y2="96889"/>
                        <a14:backgroundMark x1="56000" y1="96444" x2="56000" y2="96444"/>
                        <a14:backgroundMark x1="57333" y1="96444" x2="57333" y2="96444"/>
                        <a14:backgroundMark x1="56889" y1="96000" x2="56889" y2="96000"/>
                        <a14:backgroundMark x1="7111" y1="67556" x2="7111" y2="67556"/>
                        <a14:backgroundMark x1="7556" y1="68444" x2="7556" y2="68444"/>
                        <a14:backgroundMark x1="6667" y1="67111" x2="6667" y2="67111"/>
                        <a14:backgroundMark x1="7556" y1="67556" x2="7556" y2="67556"/>
                        <a14:backgroundMark x1="7111" y1="65778" x2="7111" y2="65778"/>
                        <a14:backgroundMark x1="54222" y1="96889" x2="54222" y2="96889"/>
                        <a14:backgroundMark x1="55111" y1="96889" x2="55111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92" y="3929954"/>
            <a:ext cx="924913" cy="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D441A9-6F9E-B3A9-E456-C157745F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9" b="98780" l="325" r="99026">
                        <a14:foregroundMark x1="1299" y1="26220" x2="1299" y2="26220"/>
                        <a14:foregroundMark x1="1948" y1="9146" x2="1299" y2="21341"/>
                        <a14:foregroundMark x1="16234" y1="21341" x2="16234" y2="21341"/>
                        <a14:foregroundMark x1="18345" y1="19512" x2="20455" y2="17683"/>
                        <a14:foregroundMark x1="17641" y1="20122" x2="18345" y2="19512"/>
                        <a14:foregroundMark x1="16937" y1="20732" x2="17641" y2="20122"/>
                        <a14:foregroundMark x1="16234" y1="21341" x2="16937" y2="20732"/>
                        <a14:foregroundMark x1="9740" y1="12805" x2="9740" y2="12805"/>
                        <a14:foregroundMark x1="20779" y1="18902" x2="19481" y2="18902"/>
                        <a14:foregroundMark x1="31169" y1="15244" x2="31169" y2="15244"/>
                        <a14:foregroundMark x1="31169" y1="15244" x2="31169" y2="19512"/>
                        <a14:foregroundMark x1="32792" y1="16463" x2="36039" y2="15244"/>
                        <a14:foregroundMark x1="9740" y1="32927" x2="9740" y2="32927"/>
                        <a14:foregroundMark x1="52597" y1="15244" x2="52597" y2="15244"/>
                        <a14:foregroundMark x1="67532" y1="18293" x2="67532" y2="18293"/>
                        <a14:foregroundMark x1="77597" y1="17073" x2="77597" y2="17073"/>
                        <a14:foregroundMark x1="77273" y1="3049" x2="77273" y2="3049"/>
                        <a14:foregroundMark x1="86364" y1="3659" x2="86364" y2="3659"/>
                        <a14:foregroundMark x1="12013" y1="57317" x2="12013" y2="57317"/>
                        <a14:foregroundMark x1="13312" y1="54268" x2="13312" y2="54268"/>
                        <a14:foregroundMark x1="53247" y1="25000" x2="53247" y2="25000"/>
                        <a14:foregroundMark x1="10065" y1="65854" x2="10065" y2="65854"/>
                        <a14:foregroundMark x1="8766" y1="70732" x2="8766" y2="70732"/>
                        <a14:foregroundMark x1="28571" y1="60366" x2="28571" y2="60366"/>
                        <a14:foregroundMark x1="37338" y1="50610" x2="37338" y2="50610"/>
                        <a14:foregroundMark x1="55519" y1="50000" x2="55519" y2="50000"/>
                        <a14:foregroundMark x1="62662" y1="49390" x2="62662" y2="49390"/>
                        <a14:foregroundMark x1="65260" y1="54268" x2="65260" y2="54268"/>
                        <a14:foregroundMark x1="77273" y1="48780" x2="77273" y2="48780"/>
                        <a14:foregroundMark x1="88636" y1="51829" x2="88636" y2="51829"/>
                        <a14:foregroundMark x1="90909" y1="56707" x2="90909" y2="56707"/>
                        <a14:foregroundMark x1="98052" y1="52439" x2="98052" y2="52439"/>
                        <a14:foregroundMark x1="94156" y1="73780" x2="94156" y2="73780"/>
                        <a14:foregroundMark x1="22403" y1="92073" x2="22403" y2="92073"/>
                        <a14:foregroundMark x1="1623" y1="58537" x2="1623" y2="58537"/>
                        <a14:foregroundMark x1="98377" y1="67073" x2="98377" y2="67073"/>
                        <a14:foregroundMark x1="99026" y1="80488" x2="99026" y2="80488"/>
                        <a14:foregroundMark x1="649" y1="85366" x2="649" y2="85366"/>
                        <a14:foregroundMark x1="1299" y1="98780" x2="1299" y2="98780"/>
                        <a14:foregroundMark x1="38636" y1="17073" x2="38636" y2="17073"/>
                        <a14:foregroundMark x1="45130" y1="13415" x2="45130" y2="13415"/>
                        <a14:foregroundMark x1="55519" y1="43293" x2="55519" y2="43293"/>
                        <a14:foregroundMark x1="85714" y1="13415" x2="85714" y2="13415"/>
                        <a14:backgroundMark x1="18831" y1="20122" x2="18831" y2="20122"/>
                        <a14:backgroundMark x1="18506" y1="20732" x2="18506" y2="20732"/>
                        <a14:backgroundMark x1="20455" y1="19512" x2="20455" y2="19512"/>
                        <a14:backgroundMark x1="19805" y1="19512" x2="19805" y2="19512"/>
                        <a14:backgroundMark x1="325" y1="85976" x2="325" y2="85976"/>
                        <a14:backgroundMark x1="4221" y1="99390" x2="4221" y2="99390"/>
                        <a14:backgroundMark x1="99351" y1="81707" x2="99351" y2="81707"/>
                        <a14:backgroundMark x1="99026" y1="81707" x2="99026" y2="8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79" y="3974170"/>
            <a:ext cx="1648005" cy="8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279</Words>
  <Application>Microsoft Office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Lato</vt:lpstr>
      <vt:lpstr>Arial</vt:lpstr>
      <vt:lpstr>Vidaloka</vt:lpstr>
      <vt:lpstr>Crimson Text</vt:lpstr>
      <vt:lpstr>Montserrat</vt:lpstr>
      <vt:lpstr>Minimalist Business Slides XL by Slidesgo</vt:lpstr>
      <vt:lpstr>UNSUR PENDUKUNG  (DRAMA SEBAGAI TEATER)</vt:lpstr>
      <vt:lpstr>TUJUAN PEMBELAJARAN</vt:lpstr>
      <vt:lpstr>PowerPoint Presentation</vt:lpstr>
      <vt:lpstr>PowerPoint Presentation</vt:lpstr>
      <vt:lpstr>Strip Light</vt:lpstr>
      <vt:lpstr>PowerPoint Presentation</vt:lpstr>
      <vt:lpstr>PowerPoint Presentation</vt:lpstr>
      <vt:lpstr>PowerPoint Presentation</vt:lpstr>
      <vt:lpstr>AKTIVITAS HARI INI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acer aspire</cp:lastModifiedBy>
  <cp:revision>3</cp:revision>
  <dcterms:modified xsi:type="dcterms:W3CDTF">2024-07-18T12:37:47Z</dcterms:modified>
</cp:coreProperties>
</file>