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58" r:id="rId7"/>
  </p:sldIdLst>
  <p:sldSz cx="12192000" cy="6858000"/>
  <p:notesSz cx="6858000" cy="9144000"/>
  <p:defaultTextStyle>
    <a:defPPr>
      <a:defRPr lang="id-ID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3">
          <p15:clr>
            <a:srgbClr val="A4A3A4"/>
          </p15:clr>
        </p15:guide>
        <p15:guide id="2" pos="38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60"/>
      </p:cViewPr>
      <p:guideLst>
        <p:guide orient="horz" pos="2123"/>
        <p:guide pos="38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FCA11-D8BE-461E-B098-E467D4667C2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D0A2B-3403-48E9-9B69-46FD87731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9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09/08/2024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09/08/2024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09/08/2024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09/08/2024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09/08/2024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09/08/2024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09/08/2024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09/08/2024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09/08/2024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09/08/2024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09/08/2024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09/08/2024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6080" y="2843530"/>
            <a:ext cx="11419840" cy="585470"/>
          </a:xfrm>
        </p:spPr>
        <p:txBody>
          <a:bodyPr vert="horz" wrap="square" lIns="91440" tIns="45720" rIns="91440" bIns="45720" anchor="b" anchorCtr="0"/>
          <a:lstStyle/>
          <a:p>
            <a:pPr eaLnBrk="1" hangingPunct="1"/>
            <a:r>
              <a:rPr lang="en-US" altLang="zh-CN" sz="3300" b="1" kern="1200" dirty="0">
                <a:latin typeface="Cambria" panose="02040503050406030204" pitchFamily="18" charset="0"/>
                <a:ea typeface="+mj-ea"/>
                <a:cs typeface="+mj-cs"/>
              </a:rPr>
              <a:t>Pertemuan 6 – OSI LAYER 2</a:t>
            </a:r>
            <a:endParaRPr lang="en-US" altLang="en-US" sz="3300" b="1" kern="1200" dirty="0"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2344924" y="4731785"/>
            <a:ext cx="7278687" cy="512763"/>
          </a:xfrm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lang="en-US" altLang="zh-CN" sz="2500" dirty="0">
                <a:latin typeface="Cambria" panose="02040503050406030204" pitchFamily="18" charset="0"/>
              </a:rPr>
              <a:t>MATA KULIAH : KOMUNIKASI DATA</a:t>
            </a:r>
          </a:p>
          <a:p>
            <a:pPr eaLnBrk="1" hangingPunct="1"/>
            <a:endParaRPr lang="en-US" altLang="zh-CN" sz="2500" dirty="0">
              <a:latin typeface="Cambria" panose="02040503050406030204" pitchFamily="18" charset="0"/>
            </a:endParaRPr>
          </a:p>
          <a:p>
            <a:pPr eaLnBrk="1" hangingPunct="1"/>
            <a:r>
              <a:rPr lang="en-US" altLang="zh-CN" sz="2500" dirty="0">
                <a:latin typeface="Cambria" panose="02040503050406030204" pitchFamily="18" charset="0"/>
              </a:rPr>
              <a:t>UNIVERSITAS BINA BANGSA GETSEMPENA</a:t>
            </a:r>
          </a:p>
          <a:p>
            <a:pPr eaLnBrk="1" hangingPunct="1"/>
            <a:r>
              <a:rPr lang="en-US" altLang="zh-CN" sz="2500" kern="1200" dirty="0">
                <a:latin typeface="Cambria" panose="02040503050406030204" pitchFamily="18" charset="0"/>
                <a:ea typeface="+mn-ea"/>
                <a:cs typeface="+mn-cs"/>
              </a:rPr>
              <a:t>PROGRAM STUDI ILMU KOMPUTER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3A20-25B9-4F4D-A77E-9C652D92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010"/>
            <a:ext cx="10515600" cy="1325563"/>
          </a:xfrm>
        </p:spPr>
        <p:txBody>
          <a:bodyPr/>
          <a:lstStyle/>
          <a:p>
            <a:r>
              <a:rPr lang="en-US" b="1" dirty="0"/>
              <a:t>CARA KERJA OSI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14174-26CF-42A9-84C3-53366CE34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877"/>
            <a:ext cx="10515600" cy="4351338"/>
          </a:xfrm>
        </p:spPr>
        <p:txBody>
          <a:bodyPr/>
          <a:lstStyle/>
          <a:p>
            <a:r>
              <a:rPr lang="en-US" dirty="0"/>
              <a:t>Application layer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data yang di kirim oleh user pada </a:t>
            </a:r>
            <a:r>
              <a:rPr lang="en-US" dirty="0" err="1"/>
              <a:t>perangkat</a:t>
            </a:r>
            <a:r>
              <a:rPr lang="en-US" dirty="0"/>
              <a:t> komputer </a:t>
            </a:r>
            <a:r>
              <a:rPr lang="en-US" dirty="0" err="1"/>
              <a:t>penerima</a:t>
            </a:r>
            <a:r>
              <a:rPr lang="en-US" dirty="0"/>
              <a:t> data.</a:t>
            </a:r>
          </a:p>
          <a:p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email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format jaringan pada presentation layer.</a:t>
            </a:r>
          </a:p>
          <a:p>
            <a:r>
              <a:rPr lang="en-US" dirty="0"/>
              <a:t>Pada session layer </a:t>
            </a:r>
            <a:r>
              <a:rPr lang="en-US" dirty="0" err="1"/>
              <a:t>akan</a:t>
            </a:r>
            <a:r>
              <a:rPr lang="en-US" dirty="0"/>
              <a:t> di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data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proses </a:t>
            </a:r>
            <a:r>
              <a:rPr lang="en-US" dirty="0" err="1"/>
              <a:t>pengiriman</a:t>
            </a:r>
            <a:r>
              <a:rPr lang="en-US" dirty="0"/>
              <a:t> data selesai di </a:t>
            </a:r>
            <a:r>
              <a:rPr lang="en-US" dirty="0" err="1"/>
              <a:t>laksanakan</a:t>
            </a:r>
            <a:r>
              <a:rPr lang="en-US" dirty="0"/>
              <a:t>.</a:t>
            </a:r>
          </a:p>
          <a:p>
            <a:r>
              <a:rPr lang="en-US" dirty="0" err="1"/>
              <a:t>Pengirim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pemecahan</a:t>
            </a:r>
            <a:r>
              <a:rPr lang="en-US" dirty="0"/>
              <a:t> data di transport layer, dan di </a:t>
            </a:r>
            <a:r>
              <a:rPr lang="en-US" dirty="0" err="1"/>
              <a:t>kumpulkan</a:t>
            </a:r>
            <a:r>
              <a:rPr lang="en-US" dirty="0"/>
              <a:t> kembali pada transport layer </a:t>
            </a:r>
            <a:r>
              <a:rPr lang="en-US" dirty="0" err="1"/>
              <a:t>penerima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921021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90F7-9379-4350-A303-31505DC8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CARA KERJA OSI LAYER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BEEE8-88C4-4A22-AB5C-D222DD2BC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layer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untuk </a:t>
            </a:r>
            <a:r>
              <a:rPr lang="en-US" dirty="0" err="1"/>
              <a:t>mengarahkan</a:t>
            </a:r>
            <a:r>
              <a:rPr lang="en-US" dirty="0"/>
              <a:t> data ke </a:t>
            </a:r>
            <a:r>
              <a:rPr lang="en-US" dirty="0" err="1"/>
              <a:t>tujuan</a:t>
            </a:r>
            <a:r>
              <a:rPr lang="en-US" dirty="0"/>
              <a:t> dengan benar.</a:t>
            </a:r>
          </a:p>
          <a:p>
            <a:r>
              <a:rPr lang="en-US" dirty="0"/>
              <a:t>Akan di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data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frame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dalam data link layer. </a:t>
            </a:r>
          </a:p>
          <a:p>
            <a:r>
              <a:rPr lang="en-US" dirty="0"/>
              <a:t>Pada </a:t>
            </a:r>
            <a:r>
              <a:rPr lang="en-US" i="1" dirty="0"/>
              <a:t>physical layer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, data </a:t>
            </a:r>
            <a:r>
              <a:rPr lang="en-US" dirty="0" err="1"/>
              <a:t>akan</a:t>
            </a:r>
            <a:r>
              <a:rPr lang="en-US" dirty="0"/>
              <a:t> di kirim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perantara</a:t>
            </a:r>
            <a:r>
              <a:rPr lang="en-US" dirty="0"/>
              <a:t> jaringan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transport </a:t>
            </a:r>
            <a:r>
              <a:rPr lang="en-US" dirty="0" err="1"/>
              <a:t>penerima</a:t>
            </a:r>
            <a:r>
              <a:rPr lang="en-US" dirty="0"/>
              <a:t>.</a:t>
            </a:r>
          </a:p>
          <a:p>
            <a:r>
              <a:rPr lang="en-US" dirty="0"/>
              <a:t>Alur proses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berbalik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berulang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physical layer ke application layer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mengarah</a:t>
            </a:r>
            <a:r>
              <a:rPr lang="en-US" dirty="0"/>
              <a:t> ke jaringan komputer user.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2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5DA28-FF75-41A2-8A0B-A1C27301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109"/>
            <a:ext cx="9275618" cy="681282"/>
          </a:xfrm>
        </p:spPr>
        <p:txBody>
          <a:bodyPr/>
          <a:lstStyle/>
          <a:p>
            <a:r>
              <a:rPr lang="en-US" b="1" dirty="0"/>
              <a:t>Berikut Video Cara Kerja OSI LAYER</a:t>
            </a:r>
          </a:p>
        </p:txBody>
      </p:sp>
      <p:pic>
        <p:nvPicPr>
          <p:cNvPr id="6" name="videoplayback (1)">
            <a:hlinkClick r:id="" action="ppaction://media"/>
            <a:extLst>
              <a:ext uri="{FF2B5EF4-FFF2-40B4-BE49-F238E27FC236}">
                <a16:creationId xmlns:a16="http://schemas.microsoft.com/office/drawing/2014/main" id="{C2E2DB40-CC5B-4111-BD4D-E66ECBA5270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0705" y="1128639"/>
            <a:ext cx="8781802" cy="4939651"/>
          </a:xfrm>
        </p:spPr>
      </p:pic>
    </p:spTree>
    <p:extLst>
      <p:ext uri="{BB962C8B-B14F-4D97-AF65-F5344CB8AC3E}">
        <p14:creationId xmlns:p14="http://schemas.microsoft.com/office/powerpoint/2010/main" val="295668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98023-0B7F-45F8-8D55-3FAF0B26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77B95-22E0-476D-B227-6B7EF3596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103"/>
            <a:ext cx="10515600" cy="4016859"/>
          </a:xfrm>
        </p:spPr>
        <p:txBody>
          <a:bodyPr/>
          <a:lstStyle/>
          <a:p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, dan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yang sudah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dapatkan</a:t>
            </a:r>
            <a:r>
              <a:rPr lang="en-US" dirty="0"/>
              <a:t> pada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OSI LAYER…?</a:t>
            </a:r>
          </a:p>
        </p:txBody>
      </p:sp>
    </p:spTree>
    <p:extLst>
      <p:ext uri="{BB962C8B-B14F-4D97-AF65-F5344CB8AC3E}">
        <p14:creationId xmlns:p14="http://schemas.microsoft.com/office/powerpoint/2010/main" val="388851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94C596-BBAC-44AF-8941-76231AD7EE9B}"/>
              </a:ext>
            </a:extLst>
          </p:cNvPr>
          <p:cNvSpPr txBox="1"/>
          <p:nvPr/>
        </p:nvSpPr>
        <p:spPr>
          <a:xfrm>
            <a:off x="3570375" y="1645920"/>
            <a:ext cx="3419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Terima</a:t>
            </a:r>
            <a:r>
              <a:rPr lang="en-US" sz="4800" b="1" dirty="0"/>
              <a:t> Kasih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A13DF-E24D-42C9-85C1-FB52A25C3E99}"/>
              </a:ext>
            </a:extLst>
          </p:cNvPr>
          <p:cNvSpPr txBox="1"/>
          <p:nvPr/>
        </p:nvSpPr>
        <p:spPr>
          <a:xfrm>
            <a:off x="5877032" y="3013501"/>
            <a:ext cx="2225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Syukran</a:t>
            </a:r>
            <a:endParaRPr lang="en-US" sz="4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634BA0-D12E-46DB-814E-9DF6C646B7F6}"/>
              </a:ext>
            </a:extLst>
          </p:cNvPr>
          <p:cNvSpPr txBox="1"/>
          <p:nvPr/>
        </p:nvSpPr>
        <p:spPr>
          <a:xfrm>
            <a:off x="6692447" y="3658269"/>
            <a:ext cx="2820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923</TotalTime>
  <Words>153</Words>
  <Application>Microsoft Office PowerPoint</Application>
  <PresentationFormat>Widescreen</PresentationFormat>
  <Paragraphs>21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宋体</vt:lpstr>
      <vt:lpstr>Arial</vt:lpstr>
      <vt:lpstr>Calibri</vt:lpstr>
      <vt:lpstr>Calibri Light</vt:lpstr>
      <vt:lpstr>Cambria</vt:lpstr>
      <vt:lpstr>Office Theme</vt:lpstr>
      <vt:lpstr>Pertemuan 6 – OSI LAYER 2</vt:lpstr>
      <vt:lpstr>CARA KERJA OSI LAYER</vt:lpstr>
      <vt:lpstr>CARA KERJA OSI LAYER</vt:lpstr>
      <vt:lpstr>Berikut Video Cara Kerja OSI LAYER</vt:lpstr>
      <vt:lpstr>Tes Pengetahuan Kamu…..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UBBG Presentation Title</dc:title>
  <dc:creator>UBBG</dc:creator>
  <cp:lastModifiedBy>Mukhroji</cp:lastModifiedBy>
  <cp:revision>91</cp:revision>
  <dcterms:created xsi:type="dcterms:W3CDTF">2021-07-26T04:22:59Z</dcterms:created>
  <dcterms:modified xsi:type="dcterms:W3CDTF">2024-08-09T09:33:35Z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1033-11.1.0.10161</vt:lpwstr>
  </property>
</Properties>
</file>